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3.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4.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700" r:id="rId2"/>
    <p:sldMasterId id="2147483733" r:id="rId3"/>
    <p:sldMasterId id="2147483745" r:id="rId4"/>
    <p:sldMasterId id="2147483757" r:id="rId5"/>
  </p:sldMasterIdLst>
  <p:notesMasterIdLst>
    <p:notesMasterId r:id="rId53"/>
  </p:notesMasterIdLst>
  <p:handoutMasterIdLst>
    <p:handoutMasterId r:id="rId54"/>
  </p:handoutMasterIdLst>
  <p:sldIdLst>
    <p:sldId id="303" r:id="rId6"/>
    <p:sldId id="429" r:id="rId7"/>
    <p:sldId id="1392" r:id="rId8"/>
    <p:sldId id="1398" r:id="rId9"/>
    <p:sldId id="1394" r:id="rId10"/>
    <p:sldId id="1349" r:id="rId11"/>
    <p:sldId id="1395" r:id="rId12"/>
    <p:sldId id="1399" r:id="rId13"/>
    <p:sldId id="1400" r:id="rId14"/>
    <p:sldId id="1401" r:id="rId15"/>
    <p:sldId id="1402" r:id="rId16"/>
    <p:sldId id="1403" r:id="rId17"/>
    <p:sldId id="1412" r:id="rId18"/>
    <p:sldId id="262" r:id="rId19"/>
    <p:sldId id="2147472062" r:id="rId20"/>
    <p:sldId id="1396" r:id="rId21"/>
    <p:sldId id="1357" r:id="rId22"/>
    <p:sldId id="2147472066" r:id="rId23"/>
    <p:sldId id="2147472067" r:id="rId24"/>
    <p:sldId id="1414" r:id="rId25"/>
    <p:sldId id="1410" r:id="rId26"/>
    <p:sldId id="263" r:id="rId27"/>
    <p:sldId id="1421" r:id="rId28"/>
    <p:sldId id="1381" r:id="rId29"/>
    <p:sldId id="2147472068" r:id="rId30"/>
    <p:sldId id="308" r:id="rId31"/>
    <p:sldId id="2147472060" r:id="rId32"/>
    <p:sldId id="1377" r:id="rId33"/>
    <p:sldId id="1434" r:id="rId34"/>
    <p:sldId id="1433" r:id="rId35"/>
    <p:sldId id="280" r:id="rId36"/>
    <p:sldId id="1420" r:id="rId37"/>
    <p:sldId id="1430" r:id="rId38"/>
    <p:sldId id="1422" r:id="rId39"/>
    <p:sldId id="2147472069" r:id="rId40"/>
    <p:sldId id="1424" r:id="rId41"/>
    <p:sldId id="1423" r:id="rId42"/>
    <p:sldId id="1405" r:id="rId43"/>
    <p:sldId id="436" r:id="rId44"/>
    <p:sldId id="1426" r:id="rId45"/>
    <p:sldId id="1427" r:id="rId46"/>
    <p:sldId id="1348" r:id="rId47"/>
    <p:sldId id="1428" r:id="rId48"/>
    <p:sldId id="315" r:id="rId49"/>
    <p:sldId id="2147472061" r:id="rId50"/>
    <p:sldId id="1429" r:id="rId51"/>
    <p:sldId id="287" r:id="rId52"/>
  </p:sldIdLst>
  <p:sldSz cx="12192000" cy="6858000"/>
  <p:notesSz cx="6858000" cy="9144000"/>
  <p:defaultTextStyle>
    <a:defPPr>
      <a:defRPr lang="en-E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F3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34130"/>
    <p:restoredTop sz="48356"/>
  </p:normalViewPr>
  <p:slideViewPr>
    <p:cSldViewPr snapToGrid="0">
      <p:cViewPr varScale="1">
        <p:scale>
          <a:sx n="57" d="100"/>
          <a:sy n="57" d="100"/>
        </p:scale>
        <p:origin x="1672" y="18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96" d="100"/>
          <a:sy n="96" d="100"/>
        </p:scale>
        <p:origin x="3808"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Master" Target="slideMasters/slideMaster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heme" Target="theme/theme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9884121-120F-C3D5-F84B-DD118E3BF6B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EE"/>
          </a:p>
        </p:txBody>
      </p:sp>
      <p:sp>
        <p:nvSpPr>
          <p:cNvPr id="3" name="Date Placeholder 2">
            <a:extLst>
              <a:ext uri="{FF2B5EF4-FFF2-40B4-BE49-F238E27FC236}">
                <a16:creationId xmlns:a16="http://schemas.microsoft.com/office/drawing/2014/main" id="{0E74B6D6-8375-C601-A009-2112CB03C1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2247B37-C934-EB48-A254-F14464931904}" type="datetimeFigureOut">
              <a:t>26.08.2025</a:t>
            </a:fld>
            <a:endParaRPr lang="en-EE"/>
          </a:p>
        </p:txBody>
      </p:sp>
      <p:sp>
        <p:nvSpPr>
          <p:cNvPr id="4" name="Footer Placeholder 3">
            <a:extLst>
              <a:ext uri="{FF2B5EF4-FFF2-40B4-BE49-F238E27FC236}">
                <a16:creationId xmlns:a16="http://schemas.microsoft.com/office/drawing/2014/main" id="{B35BAD5F-354A-6497-9450-8308E0513B5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EE"/>
          </a:p>
        </p:txBody>
      </p:sp>
      <p:sp>
        <p:nvSpPr>
          <p:cNvPr id="5" name="Slide Number Placeholder 4">
            <a:extLst>
              <a:ext uri="{FF2B5EF4-FFF2-40B4-BE49-F238E27FC236}">
                <a16:creationId xmlns:a16="http://schemas.microsoft.com/office/drawing/2014/main" id="{7E507F84-C72F-0144-A917-826B2E1B50A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731E4DA-7D74-0441-8DD3-D5D6DB6618B9}" type="slidenum">
              <a:t>‹#›</a:t>
            </a:fld>
            <a:endParaRPr lang="en-EE"/>
          </a:p>
        </p:txBody>
      </p:sp>
    </p:spTree>
    <p:extLst>
      <p:ext uri="{BB962C8B-B14F-4D97-AF65-F5344CB8AC3E}">
        <p14:creationId xmlns:p14="http://schemas.microsoft.com/office/powerpoint/2010/main" val="2562414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746909" y="766916"/>
            <a:ext cx="3093885" cy="1740310"/>
          </a:xfrm>
          <a:prstGeom prst="rect">
            <a:avLst/>
          </a:prstGeom>
          <a:noFill/>
          <a:ln w="12700">
            <a:solidFill>
              <a:prstClr val="black"/>
            </a:solidFill>
          </a:ln>
        </p:spPr>
        <p:txBody>
          <a:bodyPr vert="horz" lIns="91440" tIns="45720" rIns="91440" bIns="45720" rtlCol="0" anchor="ctr"/>
          <a:lstStyle/>
          <a:p>
            <a:endParaRPr lang="en-EE" dirty="0"/>
          </a:p>
        </p:txBody>
      </p:sp>
      <p:sp>
        <p:nvSpPr>
          <p:cNvPr id="5" name="Notes Placeholder 4"/>
          <p:cNvSpPr>
            <a:spLocks noGrp="1"/>
          </p:cNvSpPr>
          <p:nvPr>
            <p:ph type="body" sz="quarter" idx="3"/>
          </p:nvPr>
        </p:nvSpPr>
        <p:spPr>
          <a:xfrm>
            <a:off x="685800" y="2816942"/>
            <a:ext cx="5486400" cy="5184057"/>
          </a:xfrm>
          <a:prstGeom prst="rect">
            <a:avLst/>
          </a:prstGeom>
        </p:spPr>
        <p:txBody>
          <a:bodyPr vert="horz" lIns="91440" tIns="45720" rIns="91440" bIns="45720" rtlCol="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EE"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EB090770-F491-C44F-8CA2-BE53F53F7473}" type="slidenum">
              <a:rPr lang="en-EE" smtClean="0"/>
              <a:pPr/>
              <a:t>‹#›</a:t>
            </a:fld>
            <a:endParaRPr lang="en-EE" dirty="0"/>
          </a:p>
        </p:txBody>
      </p:sp>
    </p:spTree>
    <p:extLst>
      <p:ext uri="{BB962C8B-B14F-4D97-AF65-F5344CB8AC3E}">
        <p14:creationId xmlns:p14="http://schemas.microsoft.com/office/powerpoint/2010/main" val="229786987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s://learn.e-resident.gov.ee/" TargetMode="External"/><Relationship Id="rId13" Type="http://schemas.openxmlformats.org/officeDocument/2006/relationships/hyperlink" Target="https://brand.estonia.ee/new/numbers" TargetMode="External"/><Relationship Id="rId18" Type="http://schemas.openxmlformats.org/officeDocument/2006/relationships/hyperlink" Target="https://www.youtube.com/user/EstonianICT" TargetMode="External"/><Relationship Id="rId3" Type="http://schemas.openxmlformats.org/officeDocument/2006/relationships/hyperlink" Target="https://www.e-resident.gov.ee/et/koolidele/" TargetMode="External"/><Relationship Id="rId7" Type="http://schemas.openxmlformats.org/officeDocument/2006/relationships/hyperlink" Target="https://www.e-resident.gov.ee/et/" TargetMode="External"/><Relationship Id="rId12" Type="http://schemas.openxmlformats.org/officeDocument/2006/relationships/hyperlink" Target="https://ecosystem.startupestonia.ee/" TargetMode="External"/><Relationship Id="rId17" Type="http://schemas.openxmlformats.org/officeDocument/2006/relationships/hyperlink" Target="https://www.youtube.com/@eResidency" TargetMode="External"/><Relationship Id="rId2" Type="http://schemas.openxmlformats.org/officeDocument/2006/relationships/slide" Target="../slides/slide1.xml"/><Relationship Id="rId16" Type="http://schemas.openxmlformats.org/officeDocument/2006/relationships/hyperlink" Target="https://e-estonia.com/wp-content/uploads/e-estonia_presentation_en.pptx" TargetMode="External"/><Relationship Id="rId1" Type="http://schemas.openxmlformats.org/officeDocument/2006/relationships/notesMaster" Target="../notesMasters/notesMaster1.xml"/><Relationship Id="rId6" Type="http://schemas.openxmlformats.org/officeDocument/2006/relationships/hyperlink" Target="https://www.e-resident.gov.ee/dashboard/" TargetMode="External"/><Relationship Id="rId11" Type="http://schemas.openxmlformats.org/officeDocument/2006/relationships/hyperlink" Target="https://startupestonia.ee/et/" TargetMode="External"/><Relationship Id="rId5" Type="http://schemas.openxmlformats.org/officeDocument/2006/relationships/hyperlink" Target="https://www.e-resident.gov.ee/" TargetMode="External"/><Relationship Id="rId15" Type="http://schemas.openxmlformats.org/officeDocument/2006/relationships/hyperlink" Target="https://toolbox.estonia.ee/asset-page/696834-estonian-story-2024" TargetMode="External"/><Relationship Id="rId10" Type="http://schemas.openxmlformats.org/officeDocument/2006/relationships/hyperlink" Target="https://www.emta.ee/ariklient/registreerimine-ettevotlus/mitteresidendile-e-residendile/e-residendi-asutatud-ariuhingu" TargetMode="External"/><Relationship Id="rId19" Type="http://schemas.openxmlformats.org/officeDocument/2006/relationships/hyperlink" Target="https://www.youtube.com/@EstonianICT" TargetMode="External"/><Relationship Id="rId4" Type="http://schemas.openxmlformats.org/officeDocument/2006/relationships/hyperlink" Target="https://www.youtube.com/playlist?list=PLqb0Fj5RTsANlRvtdaP1-4tzGz-YsLIqu" TargetMode="External"/><Relationship Id="rId9" Type="http://schemas.openxmlformats.org/officeDocument/2006/relationships/hyperlink" Target="https://www.politsei.ee/et/juhend/e-residendi-digi-id" TargetMode="External"/><Relationship Id="rId14" Type="http://schemas.openxmlformats.org/officeDocument/2006/relationships/hyperlink" Target="https://e-estonia.com/facts-and-figures/" TargetMode="Externa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politsei.ee/et/juhend/e-residendi-digi-id/valjastuskohad"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e-resident.gov.ee/"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youtu.be/_RMW4Y0OlJA?si=tI9vMP3BPWjVKr7h"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www.e-resident.gov.ee/envoys-and-community-leaders/julian-maier/" TargetMode="Externa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bureaucrazy.e-estonia.com/"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s://joint-research-centre.ec.europa.eu/predict/previous-predict-editions/ict-sector-analysis-2022_en" TargetMode="External"/><Relationship Id="rId5" Type="http://schemas.openxmlformats.org/officeDocument/2006/relationships/hyperlink" Target="https://digital-strategy.ec.europa.eu/en/policies/desi" TargetMode="External"/><Relationship Id="rId4" Type="http://schemas.openxmlformats.org/officeDocument/2006/relationships/hyperlink" Target="https://www.mkm.ee/personaalneriik" TargetMode="External"/></Relationships>
</file>

<file path=ppt/notesSlides/_rels/notesSlide15.xml.rels><?xml version="1.0" encoding="UTF-8" standalone="yes"?>
<Relationships xmlns="http://schemas.openxmlformats.org/package/2006/relationships"><Relationship Id="rId8" Type="http://schemas.openxmlformats.org/officeDocument/2006/relationships/hyperlink" Target="https://www.itu.int/en/ITU-D/Cybersecurity/Pages/global-cybersecurity-index.aspx" TargetMode="External"/><Relationship Id="rId3" Type="http://schemas.openxmlformats.org/officeDocument/2006/relationships/hyperlink" Target="https://taxfoundation.org/research/all/global/2024-international-tax-competitiveness-index/" TargetMode="External"/><Relationship Id="rId7" Type="http://schemas.openxmlformats.org/officeDocument/2006/relationships/hyperlink" Target="https://www.transparency.org/en/cpi/2023/index/est"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s://www.theglobaleconomy.com/rankings/economic_freedom/Europe/" TargetMode="External"/><Relationship Id="rId5" Type="http://schemas.openxmlformats.org/officeDocument/2006/relationships/hyperlink" Target="https://digital-strategy.ec.europa.eu/en/policies/desi-digital-public-services" TargetMode="External"/><Relationship Id="rId4" Type="http://schemas.openxmlformats.org/officeDocument/2006/relationships/hyperlink" Target="https://www.oecd.org/"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ria.ee/riigi-infosusteem/elektrooniline-identiteet-ja-usaldusteenused/elektrooniline-identiteet-eid" TargetMode="External"/><Relationship Id="rId7" Type="http://schemas.openxmlformats.org/officeDocument/2006/relationships/hyperlink" Target="https://www.e-resident.gov.ee/taxes-in-estonia"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s://www.emta.ee/eraklient/valismaalasele-mitteresidendile/maksuresidentsus" TargetMode="External"/><Relationship Id="rId5" Type="http://schemas.openxmlformats.org/officeDocument/2006/relationships/hyperlink" Target="https://marketplace.e-resident.gov.ee/en/" TargetMode="External"/><Relationship Id="rId4" Type="http://schemas.openxmlformats.org/officeDocument/2006/relationships/hyperlink" Target="https://www.politsei.ee/et/juhend/e-residendi-digi-id" TargetMode="Externa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e-resident.gov.ee/dashboard/"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e-resident.gov.ee/dashboard/"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www.politsei.ee/et/juhend/e-residendi-digi-id/e-residentsus-venemaa-ja-valgevene-kodanikele"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youtu.be/DEIp5vS8-_w?si=ypE0LmA3D8sm2Tit"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rik.ee/en/agency/news/new-company-was-established-estonia-e-resident-record-breaking-15-minutes" TargetMode="External"/><Relationship Id="rId2" Type="http://schemas.openxmlformats.org/officeDocument/2006/relationships/slide" Target="../slides/slide21.xml"/><Relationship Id="rId1" Type="http://schemas.openxmlformats.org/officeDocument/2006/relationships/notesMaster" Target="../notesMasters/notesMaster1.xml"/><Relationship Id="rId5" Type="http://schemas.openxmlformats.org/officeDocument/2006/relationships/hyperlink" Target="https://transpordiamet.ee/en/estonian-flag" TargetMode="External"/><Relationship Id="rId4" Type="http://schemas.openxmlformats.org/officeDocument/2006/relationships/hyperlink" Target="https://www.id.ee/artikkel/eidas-ehk-e-identimise-ja-e-tehingute-maarus/" TargetMode="Externa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e-resident.gov.ee/blog/et/posts/e-residendid-asutasid-eestis-mullu-rekordarvu-ettevotteid"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brandfinance.com/insights/estonia-leveraging-innovation-truth-and-global-branding-for-greater-soft-power"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e-resident.gov.ee/blog/et/posts/riskijuht-e-residentsusest-peab-saama-turvalise-ettevotluse-kvaliteedimark/" TargetMode="External"/><Relationship Id="rId2" Type="http://schemas.openxmlformats.org/officeDocument/2006/relationships/slide" Target="../slides/slide24.xml"/><Relationship Id="rId1" Type="http://schemas.openxmlformats.org/officeDocument/2006/relationships/notesMaster" Target="../notesMasters/notesMaster1.xml"/><Relationship Id="rId4" Type="http://schemas.openxmlformats.org/officeDocument/2006/relationships/hyperlink" Target="https://www.e-resident.gov.ee/blog/et/posts/smit-kuulutas-valja-hanke-e-residentide-biomeetria-kogumiseks-mobiilis/"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eresident.politsei.ee/application-guidelines"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e-resident.gov.ee/blog/et/posts/smit-kuulutas-valja-hanke-e-residentide-biomeetria-kogumiseks-mobiilis/" TargetMode="External"/><Relationship Id="rId2" Type="http://schemas.openxmlformats.org/officeDocument/2006/relationships/slide" Target="../slides/slide27.xml"/><Relationship Id="rId1" Type="http://schemas.openxmlformats.org/officeDocument/2006/relationships/notesMaster" Target="../notesMasters/notesMaster1.xml"/><Relationship Id="rId4" Type="http://schemas.openxmlformats.org/officeDocument/2006/relationships/hyperlink" Target="https://www.e-resident.gov.ee/blog/et/posts/kaardivaba-e-residentsus-kasvataks-margatavalt-e-residentide-loodud-ettevotete-arvu/" TargetMode="Externa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rik.ee/et/asutusest/uudised/e-resident-loi-eestisse-uue-ettevotte-15-ja-poole-minutiga-ning-purustas"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https://www.e-resident.gov.ee/blog/posts/estonian-e-resident-breaks-speed-record-for-company-incorporation/"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politsei.ee/et/juhend/e-residendi-digi-id"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www.e-resident.gov.ee/blog/et/posts/esimene-e-resident-edward-lucas-sai-uue-digi-id-kaardi/" TargetMode="External"/><Relationship Id="rId5" Type="http://schemas.openxmlformats.org/officeDocument/2006/relationships/hyperlink" Target="https://www.err.ee/514690/10-miljoni-eestlase-idee-paases-arengufondi-konkursi-kolme-voitja-sekka" TargetMode="External"/><Relationship Id="rId4" Type="http://schemas.openxmlformats.org/officeDocument/2006/relationships/hyperlink" Target="https://www.riigiteataja.ee/akt/126042024013" TargetMode="Externa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stat.ee/et/uudised/e-residendid-eestis-loonud-ule-30-000-ettevotte"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www.e-resident.gov.ee/blog/et/posts/e-residendid-asutasid-eestis-mullu-rekordarvu-ettevotteid/" TargetMode="External"/><Relationship Id="rId2" Type="http://schemas.openxmlformats.org/officeDocument/2006/relationships/slide" Target="../slides/slide31.xml"/><Relationship Id="rId1" Type="http://schemas.openxmlformats.org/officeDocument/2006/relationships/notesMaster" Target="../notesMasters/notesMaster1.xml"/><Relationship Id="rId4" Type="http://schemas.openxmlformats.org/officeDocument/2006/relationships/hyperlink" Target="https://www.e-resident.gov.ee/dashboard/" TargetMode="Externa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youtu.be/LtIlidSvPyA?si=tb0Nn3fkRgKzWqyD"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learn.e-resident.gov.ee/hc/en-us/sections/360000172018-Your-Company" TargetMode="External"/><Relationship Id="rId2" Type="http://schemas.openxmlformats.org/officeDocument/2006/relationships/slide" Target="../slides/slide33.xml"/><Relationship Id="rId1" Type="http://schemas.openxmlformats.org/officeDocument/2006/relationships/notesMaster" Target="../notesMasters/notesMaster1.xml"/><Relationship Id="rId4" Type="http://schemas.openxmlformats.org/officeDocument/2006/relationships/hyperlink" Target="https://www.e-resident.gov.ee/blog/posts/which-of-these-countries-is-the-best-to-start-a-company/" TargetMode="Externa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www.emta.ee/eraklient/valismaalasele-mitteresidendile/maksuresidentsus" TargetMode="External"/><Relationship Id="rId2" Type="http://schemas.openxmlformats.org/officeDocument/2006/relationships/slide" Target="../slides/slide35.xml"/><Relationship Id="rId1" Type="http://schemas.openxmlformats.org/officeDocument/2006/relationships/notesMaster" Target="../notesMasters/notesMaster1.xml"/><Relationship Id="rId6" Type="http://schemas.openxmlformats.org/officeDocument/2006/relationships/hyperlink" Target="https://www.eesti.ee/eraisik/et/artikkel/ettevotlus/maksud-ja-toll/kaeibemaks" TargetMode="External"/><Relationship Id="rId5" Type="http://schemas.openxmlformats.org/officeDocument/2006/relationships/hyperlink" Target="https://www.e-resident.gov.ee/blog/posts/cross-border-taxes-for-e-resident-entrepreneurs/" TargetMode="External"/><Relationship Id="rId4" Type="http://schemas.openxmlformats.org/officeDocument/2006/relationships/hyperlink" Target="https://www.fin.ee/riigi-rahandus-ja-maksud/maksu-ja-tollipoliitika/topeltmaksustamise-valtimise-lepingud" TargetMode="External"/></Relationships>
</file>

<file path=ppt/notesSlides/_rels/notesSlide36.xml.rels><?xml version="1.0" encoding="UTF-8" standalone="yes"?>
<Relationships xmlns="http://schemas.openxmlformats.org/package/2006/relationships"><Relationship Id="rId8" Type="http://schemas.openxmlformats.org/officeDocument/2006/relationships/hyperlink" Target="https://startupestonia.ee/et/startup-visa/estonian-scale-up/" TargetMode="External"/><Relationship Id="rId3" Type="http://schemas.openxmlformats.org/officeDocument/2006/relationships/hyperlink" Target="https://startupestonia.ee/statistics-surveys/eesti-idusektori-kaive-on-mullu-kasvanud/" TargetMode="External"/><Relationship Id="rId7" Type="http://schemas.openxmlformats.org/officeDocument/2006/relationships/hyperlink" Target="https://startupestonia.ee/et/startup-visa/" TargetMode="External"/><Relationship Id="rId2" Type="http://schemas.openxmlformats.org/officeDocument/2006/relationships/slide" Target="../slides/slide36.xml"/><Relationship Id="rId1" Type="http://schemas.openxmlformats.org/officeDocument/2006/relationships/notesMaster" Target="../notesMasters/notesMaster1.xml"/><Relationship Id="rId6" Type="http://schemas.openxmlformats.org/officeDocument/2006/relationships/hyperlink" Target="https://www.internations.org/expat-insider/2023/" TargetMode="External"/><Relationship Id="rId5" Type="http://schemas.openxmlformats.org/officeDocument/2006/relationships/hyperlink" Target="https://www.emta.ee/ariklient/amet-uudised-ja-kontakt/uudised-pressiinfo-statistika/statistika-ja-avaandmed" TargetMode="External"/><Relationship Id="rId10" Type="http://schemas.openxmlformats.org/officeDocument/2006/relationships/hyperlink" Target="https://www.startupblink.com/blog/the-best-countries-for-startups/" TargetMode="External"/><Relationship Id="rId4" Type="http://schemas.openxmlformats.org/officeDocument/2006/relationships/hyperlink" Target="https://www.stateofeuropeantech.com/" TargetMode="External"/><Relationship Id="rId9" Type="http://schemas.openxmlformats.org/officeDocument/2006/relationships/hyperlink" Target="https://visitestonia.com/en/digital-nomad-visa" TargetMode="External"/></Relationships>
</file>

<file path=ppt/notesSlides/_rels/notesSlide37.xml.rels><?xml version="1.0" encoding="UTF-8" standalone="yes"?>
<Relationships xmlns="http://schemas.openxmlformats.org/package/2006/relationships"><Relationship Id="rId8" Type="http://schemas.openxmlformats.org/officeDocument/2006/relationships/hyperlink" Target="https://ecosystem.startupestonia.ee/companies/_io_" TargetMode="External"/><Relationship Id="rId3" Type="http://schemas.openxmlformats.org/officeDocument/2006/relationships/hyperlink" Target="https://www.e-resident.gov.ee/blog/et/posts/e-residentide-osalusel-vorsub-38-eesti-idufirmadest/" TargetMode="External"/><Relationship Id="rId7" Type="http://schemas.openxmlformats.org/officeDocument/2006/relationships/hyperlink" Target="https://ecosystem.startupestonia.ee/companies/prnews_io" TargetMode="External"/><Relationship Id="rId2" Type="http://schemas.openxmlformats.org/officeDocument/2006/relationships/slide" Target="../slides/slide37.xml"/><Relationship Id="rId1" Type="http://schemas.openxmlformats.org/officeDocument/2006/relationships/notesMaster" Target="../notesMasters/notesMaster1.xml"/><Relationship Id="rId6" Type="http://schemas.openxmlformats.org/officeDocument/2006/relationships/hyperlink" Target="https://ecosystem.startupestonia.ee/companies/glassity" TargetMode="External"/><Relationship Id="rId5" Type="http://schemas.openxmlformats.org/officeDocument/2006/relationships/hyperlink" Target="https://www.e-resident.gov.ee/blog/posts/the-9-best-funding-and-mentoring-programmes-in-estonia/" TargetMode="External"/><Relationship Id="rId4" Type="http://schemas.openxmlformats.org/officeDocument/2006/relationships/hyperlink" Target="https://www.e-resident.gov.ee/blog/posts/e-residency-is-the-secret-behind-estonias-10th-unicorn/" TargetMode="External"/><Relationship Id="rId9" Type="http://schemas.openxmlformats.org/officeDocument/2006/relationships/hyperlink" Target="https://ecosystem.startupestonia.ee/companies/salesforge" TargetMode="Externa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migracija.lt/en/noriu-tapti-elektroniniu-rezidentues"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www.youtube.com/watch?v=QGNSszrvpOQ" TargetMode="External"/><Relationship Id="rId5" Type="http://schemas.openxmlformats.org/officeDocument/2006/relationships/hyperlink" Target="https://e-resident.diia.gov.ua/" TargetMode="External"/><Relationship Id="rId4" Type="http://schemas.openxmlformats.org/officeDocument/2006/relationships/hyperlink" Target="https://www.e-resident.gov.ee/blog/posts/comparing-estonian-and-lithuanian-e-residency/" TargetMode="Externa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forms.gle/nzHfSYKb7wPzzzSE9"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dealroom.co/guides/unicorns"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stateofeuropeantech.com/"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investinestonia.com/the-full-list-of-estonian-unicorns/" TargetMode="External"/><Relationship Id="rId5" Type="http://schemas.openxmlformats.org/officeDocument/2006/relationships/hyperlink" Target="https://ecosystem.startupestonia.ee/lists/42730" TargetMode="External"/><Relationship Id="rId4" Type="http://schemas.openxmlformats.org/officeDocument/2006/relationships/hyperlink" Target="https://dealroom.co/guides/unicorns"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riigiteataja.ee/akt/126042024013"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4238" y="512763"/>
            <a:ext cx="3308350" cy="1862137"/>
          </a:xfrm>
        </p:spPr>
      </p:sp>
      <p:sp>
        <p:nvSpPr>
          <p:cNvPr id="3" name="Notes Placeholder 2"/>
          <p:cNvSpPr>
            <a:spLocks noGrp="1"/>
          </p:cNvSpPr>
          <p:nvPr>
            <p:ph type="body" idx="1"/>
          </p:nvPr>
        </p:nvSpPr>
        <p:spPr>
          <a:xfrm>
            <a:off x="681038" y="2694426"/>
            <a:ext cx="5486400" cy="5075959"/>
          </a:xfrm>
        </p:spPr>
        <p:txBody>
          <a:bodyPr/>
          <a:lstStyle/>
          <a:p>
            <a:r>
              <a:rPr lang="en-GB" sz="1000" dirty="0" err="1"/>
              <a:t>Andmed</a:t>
            </a:r>
            <a:r>
              <a:rPr lang="en-GB" sz="1000" dirty="0"/>
              <a:t> </a:t>
            </a:r>
            <a:r>
              <a:rPr lang="en-GB" sz="1000" dirty="0" err="1"/>
              <a:t>uuendatud</a:t>
            </a:r>
            <a:r>
              <a:rPr lang="en-GB" sz="1000" dirty="0"/>
              <a:t>: 27.08.2025 </a:t>
            </a:r>
            <a:br>
              <a:rPr lang="en-GB" sz="1000" dirty="0"/>
            </a:br>
            <a:r>
              <a:rPr lang="en-GB" sz="1000" dirty="0" err="1"/>
              <a:t>Tunnimaterjalid</a:t>
            </a:r>
            <a:r>
              <a:rPr lang="en-GB" sz="1000" dirty="0"/>
              <a:t> </a:t>
            </a:r>
            <a:r>
              <a:rPr lang="en-GB" sz="1000" dirty="0" err="1"/>
              <a:t>valmistas</a:t>
            </a:r>
            <a:r>
              <a:rPr lang="en-GB" sz="1000" dirty="0"/>
              <a:t> </a:t>
            </a:r>
            <a:r>
              <a:rPr lang="en-GB" sz="1000" dirty="0" err="1"/>
              <a:t>ette</a:t>
            </a:r>
            <a:r>
              <a:rPr lang="en-GB" sz="1000" dirty="0"/>
              <a:t> e-</a:t>
            </a:r>
            <a:r>
              <a:rPr lang="en-GB" sz="1000" dirty="0" err="1"/>
              <a:t>residentsuse</a:t>
            </a:r>
            <a:r>
              <a:rPr lang="en-GB" sz="1000" dirty="0"/>
              <a:t> </a:t>
            </a:r>
            <a:r>
              <a:rPr lang="en-GB" sz="1000" dirty="0" err="1"/>
              <a:t>programm</a:t>
            </a:r>
            <a:r>
              <a:rPr lang="en-GB" sz="1000" dirty="0"/>
              <a:t>.</a:t>
            </a:r>
            <a:br>
              <a:rPr lang="en-GB" sz="1000" dirty="0"/>
            </a:br>
            <a:r>
              <a:rPr lang="en-GB" sz="1000" dirty="0"/>
              <a:t>Projekti koduleht </a:t>
            </a:r>
            <a:r>
              <a:rPr lang="en-GB" sz="1000" dirty="0">
                <a:hlinkClick r:id="rId3"/>
              </a:rPr>
              <a:t>https://www.e-resident.gov.ee/et/koolidele/</a:t>
            </a:r>
            <a:r>
              <a:rPr lang="en-GB" sz="1000" dirty="0"/>
              <a:t> </a:t>
            </a:r>
            <a:br>
              <a:rPr lang="en-GB" sz="1000" dirty="0"/>
            </a:br>
            <a:r>
              <a:rPr lang="en-GB" sz="1000" dirty="0" err="1"/>
              <a:t>Videomaterjalid</a:t>
            </a:r>
            <a:r>
              <a:rPr lang="en-GB" sz="1000" dirty="0"/>
              <a:t>  </a:t>
            </a:r>
            <a:r>
              <a:rPr lang="en-GB" sz="1000" u="sng" strike="noStrike" dirty="0">
                <a:solidFill>
                  <a:srgbClr val="1155CC"/>
                </a:solidFill>
                <a:effectLst/>
                <a:hlinkClick r:id="rId4"/>
              </a:rPr>
              <a:t>https://www.youtube.com/playlist?list=PLqb0Fj5RTsANlRvtdaP1-4tzGz-YsLIqu</a:t>
            </a:r>
            <a:endParaRPr lang="en-GB" sz="1000" dirty="0"/>
          </a:p>
          <a:p>
            <a:endParaRPr lang="en-GB" sz="1000" dirty="0"/>
          </a:p>
          <a:p>
            <a:r>
              <a:rPr lang="en-GB" sz="1000" dirty="0" err="1"/>
              <a:t>Peamised</a:t>
            </a:r>
            <a:r>
              <a:rPr lang="en-GB" sz="1000" dirty="0"/>
              <a:t> </a:t>
            </a:r>
            <a:r>
              <a:rPr lang="en-GB" sz="1000" dirty="0" err="1"/>
              <a:t>infoallikad</a:t>
            </a:r>
            <a:r>
              <a:rPr lang="en-GB" sz="1000" dirty="0"/>
              <a:t> e-</a:t>
            </a:r>
            <a:r>
              <a:rPr lang="en-GB" sz="1000" dirty="0" err="1"/>
              <a:t>residentsuse</a:t>
            </a:r>
            <a:r>
              <a:rPr lang="en-GB" sz="1000" dirty="0"/>
              <a:t> </a:t>
            </a:r>
            <a:r>
              <a:rPr lang="en-GB" sz="1000" dirty="0" err="1"/>
              <a:t>kohta</a:t>
            </a:r>
            <a:r>
              <a:rPr lang="en-GB" sz="1000" dirty="0"/>
              <a:t>:</a:t>
            </a:r>
            <a:br>
              <a:rPr lang="en-GB" sz="1000" dirty="0"/>
            </a:br>
            <a:r>
              <a:rPr lang="en-US" sz="1000" dirty="0">
                <a:cs typeface="Calibri" panose="020F0502020204030204" pitchFamily="34" charset="0"/>
                <a:hlinkClick r:id="rId5"/>
              </a:rPr>
              <a:t>https://www.e-resident.gov.ee</a:t>
            </a:r>
            <a:br>
              <a:rPr lang="en-US" sz="1000" dirty="0">
                <a:cs typeface="Calibri" panose="020F0502020204030204" pitchFamily="34" charset="0"/>
              </a:rPr>
            </a:br>
            <a:r>
              <a:rPr lang="en-US" sz="1000" dirty="0">
                <a:cs typeface="Calibri" panose="020F0502020204030204" pitchFamily="34" charset="0"/>
                <a:hlinkClick r:id="rId6"/>
              </a:rPr>
              <a:t>https://www.e-resident.gov.ee/dashboard/</a:t>
            </a:r>
            <a:r>
              <a:rPr lang="en-US" sz="1000" dirty="0">
                <a:cs typeface="Calibri" panose="020F0502020204030204" pitchFamily="34" charset="0"/>
              </a:rPr>
              <a:t>  &gt;&gt;&gt; </a:t>
            </a:r>
            <a:r>
              <a:rPr lang="en-US" sz="1000" dirty="0" err="1">
                <a:cs typeface="Calibri" panose="020F0502020204030204" pitchFamily="34" charset="0"/>
              </a:rPr>
              <a:t>ajakohased</a:t>
            </a:r>
            <a:r>
              <a:rPr lang="en-US" sz="1000" dirty="0">
                <a:cs typeface="Calibri" panose="020F0502020204030204" pitchFamily="34" charset="0"/>
              </a:rPr>
              <a:t> </a:t>
            </a:r>
            <a:r>
              <a:rPr lang="en-US" sz="1000" dirty="0" err="1">
                <a:cs typeface="Calibri" panose="020F0502020204030204" pitchFamily="34" charset="0"/>
              </a:rPr>
              <a:t>andmed</a:t>
            </a:r>
            <a:br>
              <a:rPr lang="en-US" sz="1000" dirty="0">
                <a:cs typeface="Calibri" panose="020F0502020204030204" pitchFamily="34" charset="0"/>
              </a:rPr>
            </a:br>
            <a:r>
              <a:rPr lang="en-US" sz="1000" dirty="0">
                <a:cs typeface="Calibri" panose="020F0502020204030204" pitchFamily="34" charset="0"/>
                <a:hlinkClick r:id="rId7"/>
              </a:rPr>
              <a:t>https://www.e-resident.gov.ee/et/</a:t>
            </a:r>
            <a:r>
              <a:rPr lang="en-US" sz="1000" dirty="0">
                <a:cs typeface="Calibri" panose="020F0502020204030204" pitchFamily="34" charset="0"/>
              </a:rPr>
              <a:t> &gt;&gt;&gt; eestikeelne koduleht</a:t>
            </a:r>
          </a:p>
          <a:p>
            <a:r>
              <a:rPr lang="en-US" sz="1000" dirty="0">
                <a:cs typeface="Calibri" panose="020F0502020204030204" pitchFamily="34" charset="0"/>
                <a:hlinkClick r:id="rId8"/>
              </a:rPr>
              <a:t>https://learn.e-resident.gov.ee/</a:t>
            </a:r>
            <a:r>
              <a:rPr lang="en-US" sz="1000" dirty="0">
                <a:cs typeface="Calibri" panose="020F0502020204030204" pitchFamily="34" charset="0"/>
              </a:rPr>
              <a:t> &gt;&gt;&gt; teadmusvaramu e-residendile</a:t>
            </a:r>
            <a:br>
              <a:rPr lang="en-US" sz="1000" dirty="0">
                <a:cs typeface="Calibri" panose="020F0502020204030204" pitchFamily="34" charset="0"/>
              </a:rPr>
            </a:br>
            <a:r>
              <a:rPr lang="en-US" sz="1000" dirty="0">
                <a:cs typeface="Calibri" panose="020F0502020204030204" pitchFamily="34" charset="0"/>
                <a:hlinkClick r:id="rId9"/>
              </a:rPr>
              <a:t>https://www.politsei.ee/et/juhend/e-residendi-digi-id</a:t>
            </a:r>
            <a:r>
              <a:rPr lang="en-US" sz="1000" dirty="0">
                <a:cs typeface="Calibri" panose="020F0502020204030204" pitchFamily="34" charset="0"/>
              </a:rPr>
              <a:t> </a:t>
            </a:r>
            <a:br>
              <a:rPr lang="en-US" sz="1000" dirty="0">
                <a:cs typeface="Calibri" panose="020F0502020204030204" pitchFamily="34" charset="0"/>
              </a:rPr>
            </a:br>
            <a:r>
              <a:rPr lang="en-US" sz="1000" dirty="0">
                <a:cs typeface="Calibri" panose="020F0502020204030204" pitchFamily="34" charset="0"/>
                <a:hlinkClick r:id="rId10"/>
              </a:rPr>
              <a:t>https://www.emta.ee/ariklient/registreerimine-ettevotlus/mitteresidendile-e-residendile/e-residendi-asutatud-ariuhingu</a:t>
            </a:r>
            <a:endParaRPr lang="en-US" sz="1000" dirty="0">
              <a:cs typeface="Calibri" panose="020F0502020204030204" pitchFamily="34" charset="0"/>
            </a:endParaRPr>
          </a:p>
          <a:p>
            <a:br>
              <a:rPr lang="en-US" sz="1000" dirty="0" err="1">
                <a:cs typeface="Calibri" panose="020F0502020204030204" pitchFamily="34" charset="0"/>
              </a:rPr>
            </a:br>
            <a:r>
              <a:rPr lang="en-US" sz="1000" dirty="0" err="1">
                <a:cs typeface="Calibri" panose="020F0502020204030204" pitchFamily="34" charset="0"/>
              </a:rPr>
              <a:t>Eesti iduettevõtluse ökosüsteem:</a:t>
            </a:r>
            <a:br>
              <a:rPr lang="en-US" sz="1000" dirty="0" err="1">
                <a:cs typeface="Calibri" panose="020F0502020204030204" pitchFamily="34" charset="0"/>
              </a:rPr>
            </a:br>
            <a:r>
              <a:rPr lang="en-US" sz="1000" dirty="0" err="1">
                <a:cs typeface="Calibri" panose="020F0502020204030204" pitchFamily="34" charset="0"/>
                <a:hlinkClick r:id="rId11"/>
              </a:rPr>
              <a:t>https://startupestonia.ee/et/</a:t>
            </a:r>
            <a:r>
              <a:rPr lang="en-US" sz="1000" dirty="0" err="1">
                <a:cs typeface="Calibri" panose="020F0502020204030204" pitchFamily="34" charset="0"/>
              </a:rPr>
              <a:t> </a:t>
            </a:r>
            <a:br>
              <a:rPr lang="en-US" sz="1000" dirty="0" err="1">
                <a:cs typeface="Calibri" panose="020F0502020204030204" pitchFamily="34" charset="0"/>
              </a:rPr>
            </a:br>
            <a:r>
              <a:rPr lang="en-US" sz="1000" dirty="0" err="1">
                <a:cs typeface="Calibri" panose="020F0502020204030204" pitchFamily="34" charset="0"/>
                <a:hlinkClick r:id="rId12"/>
              </a:rPr>
              <a:t>https://ecosystem.startupestonia.ee/</a:t>
            </a:r>
            <a:r>
              <a:rPr lang="en-US" sz="1000" dirty="0" err="1">
                <a:cs typeface="Calibri" panose="020F0502020204030204" pitchFamily="34" charset="0"/>
              </a:rPr>
              <a:t> &gt;&gt;&gt; ajakohased andmed</a:t>
            </a:r>
            <a:br>
              <a:rPr lang="en-US" sz="1000" dirty="0" err="1">
                <a:cs typeface="Calibri" panose="020F0502020204030204" pitchFamily="34" charset="0"/>
              </a:rPr>
            </a:br>
            <a:br>
              <a:rPr lang="en-US" sz="1000" dirty="0" err="1">
                <a:cs typeface="Calibri" panose="020F0502020204030204" pitchFamily="34" charset="0"/>
              </a:rPr>
            </a:br>
            <a:r>
              <a:rPr lang="en-US" sz="1000" dirty="0" err="1">
                <a:cs typeface="Calibri" panose="020F0502020204030204" pitchFamily="34" charset="0"/>
              </a:rPr>
              <a:t>Üldised andmed Eesti kohta:</a:t>
            </a:r>
          </a:p>
          <a:p>
            <a:r>
              <a:rPr lang="en-US" sz="1000" dirty="0" err="1">
                <a:cs typeface="Calibri" panose="020F0502020204030204" pitchFamily="34" charset="0"/>
                <a:hlinkClick r:id="rId13"/>
              </a:rPr>
              <a:t>https://brand.estonia.ee/new/numbers</a:t>
            </a:r>
            <a:r>
              <a:rPr lang="en-US" sz="1000" dirty="0" err="1">
                <a:cs typeface="Calibri" panose="020F0502020204030204" pitchFamily="34" charset="0"/>
              </a:rPr>
              <a:t> </a:t>
            </a:r>
          </a:p>
          <a:p>
            <a:r>
              <a:rPr lang="en-GB" sz="1000" dirty="0">
                <a:hlinkClick r:id="rId14"/>
              </a:rPr>
              <a:t>https://e-estonia.com/facts-and-figures/</a:t>
            </a:r>
            <a:r>
              <a:rPr lang="en-GB" sz="1000" dirty="0"/>
              <a:t> </a:t>
            </a:r>
            <a:r>
              <a:rPr lang="en-US" sz="1000" dirty="0" err="1">
                <a:cs typeface="Calibri" panose="020F0502020204030204" pitchFamily="34" charset="0"/>
              </a:rPr>
              <a:t>&gt;&gt;&gt; ajakohased andmed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err="1"/>
              <a:t>https://e-estonia.com/story/ &gt;&gt;&gt; Eesti digiriigi ajajoon </a:t>
            </a:r>
            <a:br>
              <a:rPr lang="en-GB" sz="1000" dirty="0"/>
            </a:br>
            <a:br>
              <a:rPr lang="en-GB" sz="1000" dirty="0"/>
            </a:br>
            <a:r>
              <a:rPr lang="en-GB" sz="1000" dirty="0" err="1"/>
              <a:t>Eesti</a:t>
            </a:r>
            <a:r>
              <a:rPr lang="en-GB" sz="1000" dirty="0"/>
              <a:t> </a:t>
            </a:r>
            <a:r>
              <a:rPr lang="en-GB" sz="1000" dirty="0" err="1"/>
              <a:t>lugu</a:t>
            </a:r>
            <a:r>
              <a:rPr lang="en-GB" sz="1000" dirty="0"/>
              <a:t> </a:t>
            </a:r>
            <a:r>
              <a:rPr lang="en-GB" sz="1000" dirty="0" err="1"/>
              <a:t>jutustavad</a:t>
            </a:r>
            <a:r>
              <a:rPr lang="en-GB" sz="1000" dirty="0"/>
              <a:t> </a:t>
            </a:r>
            <a:r>
              <a:rPr lang="en-GB" sz="1000" dirty="0" err="1"/>
              <a:t>slaidid</a:t>
            </a:r>
            <a:r>
              <a:rPr lang="en-GB" sz="1000" dirty="0"/>
              <a:t> (</a:t>
            </a:r>
            <a:r>
              <a:rPr lang="en-GB" sz="1000" dirty="0" err="1"/>
              <a:t>abistav</a:t>
            </a:r>
            <a:r>
              <a:rPr lang="en-GB" sz="1000" dirty="0"/>
              <a:t> </a:t>
            </a:r>
            <a:r>
              <a:rPr lang="en-GB" sz="1000" dirty="0" err="1"/>
              <a:t>tekst</a:t>
            </a:r>
            <a:r>
              <a:rPr lang="en-GB" sz="1000" dirty="0"/>
              <a:t> </a:t>
            </a:r>
            <a:r>
              <a:rPr lang="en-GB" sz="1000" dirty="0" err="1"/>
              <a:t>Notes’is</a:t>
            </a:r>
            <a:r>
              <a:rPr lang="en-GB" sz="1000" dirty="0"/>
              <a:t>):</a:t>
            </a:r>
            <a:br>
              <a:rPr lang="en-GB" sz="1000" dirty="0"/>
            </a:br>
            <a:r>
              <a:rPr lang="en-GB" sz="1000" dirty="0">
                <a:hlinkClick r:id="rId15"/>
              </a:rPr>
              <a:t>https://toolbox.estonia.ee/asset-page/696834-estonian-story-2024</a:t>
            </a:r>
            <a:r>
              <a:rPr lang="en-GB" sz="1000" dirty="0"/>
              <a:t> </a:t>
            </a:r>
            <a:br>
              <a:rPr lang="en-GB" sz="1000" dirty="0"/>
            </a:br>
            <a:r>
              <a:rPr lang="en-GB" sz="1000" dirty="0">
                <a:hlinkClick r:id="rId16"/>
              </a:rPr>
              <a:t>https://e-estonia.com/wp-content/uploads/e-estonia_presentation_en.pptx</a:t>
            </a:r>
            <a:r>
              <a:rPr lang="en-GB" sz="1000" dirty="0"/>
              <a:t> </a:t>
            </a:r>
          </a:p>
          <a:p>
            <a:br>
              <a:rPr lang="en-GB" sz="1000" dirty="0"/>
            </a:br>
            <a:r>
              <a:rPr lang="en-GB" sz="1000" dirty="0" err="1"/>
              <a:t>Videomaterjalid</a:t>
            </a:r>
            <a:r>
              <a:rPr lang="en-GB" sz="1000" dirty="0"/>
              <a:t> </a:t>
            </a:r>
            <a:r>
              <a:rPr lang="en-GB" sz="1000" dirty="0" err="1"/>
              <a:t>teemaarenduseks</a:t>
            </a:r>
            <a:r>
              <a:rPr lang="en-GB" sz="1000" dirty="0"/>
              <a:t>:</a:t>
            </a:r>
            <a:br>
              <a:rPr lang="en-GB" sz="1000" dirty="0"/>
            </a:br>
            <a:r>
              <a:rPr lang="en-GB" sz="1000" dirty="0">
                <a:hlinkClick r:id="rId17"/>
              </a:rPr>
              <a:t>https://www.youtube.com/@eResidency</a:t>
            </a:r>
            <a:endParaRPr lang="en-GB" sz="1000" dirty="0">
              <a:hlinkClick r:id="rId18"/>
            </a:endParaRPr>
          </a:p>
          <a:p>
            <a:r>
              <a:rPr lang="en-GB" sz="1000" dirty="0">
                <a:hlinkClick r:id="rId19"/>
              </a:rPr>
              <a:t>https://www.youtube.com/@EstonianICT</a:t>
            </a:r>
            <a:r>
              <a:rPr lang="en-GB" sz="1000" dirty="0"/>
              <a:t> </a:t>
            </a:r>
          </a:p>
          <a:p>
            <a:endParaRPr lang="en-GB" sz="100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E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701988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D0D79F-6027-C8F4-22BE-6EACF8B845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D8DB7C-2C60-601D-257C-8D834C9BDF7E}"/>
              </a:ext>
            </a:extLst>
          </p:cNvPr>
          <p:cNvSpPr>
            <a:spLocks noGrp="1" noRot="1" noChangeAspect="1"/>
          </p:cNvSpPr>
          <p:nvPr>
            <p:ph type="sldImg"/>
          </p:nvPr>
        </p:nvSpPr>
        <p:spPr>
          <a:xfrm>
            <a:off x="3343275" y="512763"/>
            <a:ext cx="3509963" cy="1974850"/>
          </a:xfrm>
        </p:spPr>
      </p:sp>
      <p:sp>
        <p:nvSpPr>
          <p:cNvPr id="3" name="Notes Placeholder 2">
            <a:extLst>
              <a:ext uri="{FF2B5EF4-FFF2-40B4-BE49-F238E27FC236}">
                <a16:creationId xmlns:a16="http://schemas.microsoft.com/office/drawing/2014/main" id="{85A86D4B-AB1B-2632-2165-176ECB6B4CAE}"/>
              </a:ext>
            </a:extLst>
          </p:cNvPr>
          <p:cNvSpPr>
            <a:spLocks noGrp="1"/>
          </p:cNvSpPr>
          <p:nvPr>
            <p:ph type="body" idx="1"/>
          </p:nvPr>
        </p:nvSpPr>
        <p:spPr>
          <a:xfrm>
            <a:off x="685800" y="3289464"/>
            <a:ext cx="5486400" cy="4711535"/>
          </a:xfrm>
        </p:spPr>
        <p:txBody>
          <a:bodyPr/>
          <a:lstStyle/>
          <a:p>
            <a:r>
              <a:rPr lang="en-GB" sz="1000" dirty="0" err="1"/>
              <a:t>Eestisse</a:t>
            </a:r>
            <a:r>
              <a:rPr lang="en-GB" sz="1000" dirty="0"/>
              <a:t> </a:t>
            </a:r>
            <a:r>
              <a:rPr lang="en-GB" sz="1000" dirty="0" err="1"/>
              <a:t>pidi</a:t>
            </a:r>
            <a:r>
              <a:rPr lang="en-GB" sz="1000" dirty="0"/>
              <a:t> e-resident </a:t>
            </a:r>
            <a:r>
              <a:rPr lang="en-GB" sz="1000" dirty="0" err="1"/>
              <a:t>tulema</a:t>
            </a:r>
            <a:r>
              <a:rPr lang="en-GB" sz="1000" dirty="0"/>
              <a:t> </a:t>
            </a:r>
            <a:r>
              <a:rPr lang="en-GB" sz="1000" dirty="0" err="1"/>
              <a:t>alguses</a:t>
            </a:r>
            <a:r>
              <a:rPr lang="en-GB" sz="1000" dirty="0"/>
              <a:t>, </a:t>
            </a:r>
            <a:r>
              <a:rPr lang="en-GB" sz="1000" dirty="0" err="1"/>
              <a:t>ent</a:t>
            </a:r>
            <a:r>
              <a:rPr lang="en-GB" sz="1000" dirty="0"/>
              <a:t> </a:t>
            </a:r>
            <a:r>
              <a:rPr lang="en-GB" sz="1000" dirty="0" err="1"/>
              <a:t>mitte</a:t>
            </a:r>
            <a:r>
              <a:rPr lang="en-GB" sz="1000" dirty="0"/>
              <a:t> </a:t>
            </a:r>
            <a:r>
              <a:rPr lang="en-GB" sz="1000" dirty="0" err="1"/>
              <a:t>enam</a:t>
            </a:r>
            <a:r>
              <a:rPr lang="en-GB" sz="1000" dirty="0"/>
              <a:t>. </a:t>
            </a:r>
            <a:br>
              <a:rPr lang="en-GB" sz="1000" dirty="0"/>
            </a:br>
            <a:br>
              <a:rPr lang="en-GB" sz="1000" dirty="0"/>
            </a:br>
            <a:r>
              <a:rPr lang="en-GB" sz="1000" dirty="0"/>
              <a:t>E-residendi kaarti on võimalik tellida enam kui 40 riigis asuvasse Eesti saatkonda, seega Eestisse tulema ei pea. </a:t>
            </a:r>
            <a:br>
              <a:rPr lang="en-GB" sz="1000" dirty="0"/>
            </a:br>
            <a:br>
              <a:rPr lang="en-GB" sz="1000" dirty="0"/>
            </a:br>
            <a:r>
              <a:rPr lang="en-GB" sz="1000" dirty="0"/>
              <a:t>See vähendab paljude e-residentide puhul vajadust oma riigist välja reisimiseks ning tõstab seeläbi e-residentsuse kättesaadavust ja populaarsust.</a:t>
            </a:r>
            <a:br>
              <a:rPr lang="en-GB" sz="1000" dirty="0"/>
            </a:br>
            <a:br>
              <a:rPr lang="en-GB" sz="1000" dirty="0"/>
            </a:br>
            <a:r>
              <a:rPr lang="en-GB" sz="1000" dirty="0"/>
              <a:t>Euroopas on ühed usinamad e-residentide kaartide väljastajad Berliini ja Madridi suursaatkonnad.</a:t>
            </a:r>
          </a:p>
          <a:p>
            <a:br>
              <a:rPr lang="en-GB" sz="1000" dirty="0" err="1"/>
            </a:br>
            <a:r>
              <a:rPr lang="en-GB" sz="1000" dirty="0" err="1"/>
              <a:t>Küll</a:t>
            </a:r>
            <a:r>
              <a:rPr lang="en-GB" sz="1000" dirty="0"/>
              <a:t> aga </a:t>
            </a:r>
            <a:r>
              <a:rPr lang="en-GB" sz="1000" dirty="0" err="1"/>
              <a:t>peab</a:t>
            </a:r>
            <a:r>
              <a:rPr lang="en-GB" sz="1000" dirty="0"/>
              <a:t> e-</a:t>
            </a:r>
            <a:r>
              <a:rPr lang="en-GB" sz="1000" dirty="0" err="1"/>
              <a:t>residendiks</a:t>
            </a:r>
            <a:r>
              <a:rPr lang="en-GB" sz="1000" dirty="0"/>
              <a:t> </a:t>
            </a:r>
            <a:r>
              <a:rPr lang="en-GB" sz="1000" dirty="0" err="1"/>
              <a:t>soovija</a:t>
            </a:r>
            <a:r>
              <a:rPr lang="en-GB" sz="1000" dirty="0"/>
              <a:t> end </a:t>
            </a:r>
            <a:r>
              <a:rPr lang="en-GB" sz="1000" dirty="0" err="1"/>
              <a:t>vähemalt</a:t>
            </a:r>
            <a:r>
              <a:rPr lang="en-GB" sz="1000" dirty="0"/>
              <a:t> </a:t>
            </a:r>
            <a:r>
              <a:rPr lang="en-GB" sz="1000" dirty="0" err="1"/>
              <a:t>ühe</a:t>
            </a:r>
            <a:r>
              <a:rPr lang="en-GB" sz="1000" dirty="0"/>
              <a:t> </a:t>
            </a:r>
            <a:r>
              <a:rPr lang="en-GB" sz="1000" dirty="0" err="1"/>
              <a:t>korra</a:t>
            </a:r>
            <a:r>
              <a:rPr lang="en-GB" sz="1000" dirty="0"/>
              <a:t> </a:t>
            </a:r>
            <a:r>
              <a:rPr lang="en-GB" sz="1000" dirty="0" err="1"/>
              <a:t>silmast</a:t>
            </a:r>
            <a:r>
              <a:rPr lang="en-GB" sz="1000" dirty="0"/>
              <a:t> </a:t>
            </a:r>
            <a:r>
              <a:rPr lang="en-GB" sz="1000" dirty="0" err="1"/>
              <a:t>silma</a:t>
            </a:r>
            <a:r>
              <a:rPr lang="en-GB" sz="1000" dirty="0"/>
              <a:t> </a:t>
            </a:r>
            <a:r>
              <a:rPr lang="en-GB" sz="1000" dirty="0" err="1"/>
              <a:t>näitama</a:t>
            </a:r>
            <a:r>
              <a:rPr lang="en-GB" sz="1000" dirty="0"/>
              <a:t> </a:t>
            </a:r>
            <a:r>
              <a:rPr lang="en-GB" sz="1000" dirty="0" err="1"/>
              <a:t>Eesti</a:t>
            </a:r>
            <a:r>
              <a:rPr lang="en-GB" sz="1000" dirty="0"/>
              <a:t> </a:t>
            </a:r>
            <a:r>
              <a:rPr lang="en-GB" sz="1000" dirty="0" err="1"/>
              <a:t>ametnikule</a:t>
            </a:r>
            <a:r>
              <a:rPr lang="en-GB" sz="1000" dirty="0"/>
              <a:t> </a:t>
            </a:r>
            <a:r>
              <a:rPr lang="en-GB" sz="1000" dirty="0" err="1"/>
              <a:t>kaarti</a:t>
            </a:r>
            <a:r>
              <a:rPr lang="en-GB" sz="1000" dirty="0"/>
              <a:t> </a:t>
            </a:r>
            <a:r>
              <a:rPr lang="en-GB" sz="1000" dirty="0" err="1"/>
              <a:t>kätte</a:t>
            </a:r>
            <a:r>
              <a:rPr lang="en-GB" sz="1000" dirty="0"/>
              <a:t> </a:t>
            </a:r>
            <a:r>
              <a:rPr lang="en-GB" sz="1000" dirty="0" err="1"/>
              <a:t>saades</a:t>
            </a:r>
            <a:r>
              <a:rPr lang="en-GB" sz="1000" dirty="0"/>
              <a:t>. </a:t>
            </a:r>
            <a:r>
              <a:rPr lang="en-GB" sz="1000" dirty="0" err="1"/>
              <a:t>Enne</a:t>
            </a:r>
            <a:r>
              <a:rPr lang="en-GB" sz="1000" dirty="0"/>
              <a:t> </a:t>
            </a:r>
            <a:r>
              <a:rPr lang="en-GB" sz="1000" dirty="0" err="1"/>
              <a:t>kaardi</a:t>
            </a:r>
            <a:r>
              <a:rPr lang="en-GB" sz="1000" dirty="0"/>
              <a:t> </a:t>
            </a:r>
            <a:r>
              <a:rPr lang="en-GB" sz="1000" dirty="0" err="1"/>
              <a:t>kättesaamist</a:t>
            </a:r>
            <a:r>
              <a:rPr lang="en-GB" sz="1000" dirty="0"/>
              <a:t> </a:t>
            </a:r>
            <a:r>
              <a:rPr lang="en-GB" sz="1000" dirty="0" err="1"/>
              <a:t>annab</a:t>
            </a:r>
            <a:r>
              <a:rPr lang="en-GB" sz="1000" dirty="0"/>
              <a:t> e-resident </a:t>
            </a:r>
            <a:r>
              <a:rPr lang="en-GB" sz="1000" dirty="0" err="1"/>
              <a:t>sõrmejäljed</a:t>
            </a:r>
            <a:r>
              <a:rPr lang="en-GB" sz="1000" dirty="0"/>
              <a:t>.</a:t>
            </a:r>
          </a:p>
          <a:p>
            <a:endParaRPr lang="en-GB" sz="1000" dirty="0"/>
          </a:p>
          <a:p>
            <a:r>
              <a:rPr lang="en-GB" sz="1000" dirty="0" err="1"/>
              <a:t>Lisaks</a:t>
            </a:r>
            <a:r>
              <a:rPr lang="en-GB" sz="1000" dirty="0"/>
              <a:t> </a:t>
            </a:r>
            <a:r>
              <a:rPr lang="en-GB" sz="1000" dirty="0" err="1"/>
              <a:t>püsivatele</a:t>
            </a:r>
            <a:r>
              <a:rPr lang="en-GB" sz="1000" dirty="0"/>
              <a:t> </a:t>
            </a:r>
            <a:r>
              <a:rPr lang="en-GB" sz="1000" dirty="0" err="1"/>
              <a:t>väljastuskohtadele</a:t>
            </a:r>
            <a:r>
              <a:rPr lang="en-GB" sz="1000" dirty="0"/>
              <a:t> (</a:t>
            </a:r>
            <a:r>
              <a:rPr lang="en-GB" sz="1000" dirty="0" err="1"/>
              <a:t>saatkonnad</a:t>
            </a:r>
            <a:r>
              <a:rPr lang="en-GB" sz="1000" dirty="0"/>
              <a:t>) </a:t>
            </a:r>
            <a:r>
              <a:rPr lang="en-GB" sz="1000" dirty="0" err="1"/>
              <a:t>väljastavad</a:t>
            </a:r>
            <a:r>
              <a:rPr lang="en-GB" sz="1000" dirty="0"/>
              <a:t> </a:t>
            </a:r>
            <a:r>
              <a:rPr lang="en-GB" sz="1000" dirty="0" err="1"/>
              <a:t>Politsei</a:t>
            </a:r>
            <a:r>
              <a:rPr lang="en-GB" sz="1000" dirty="0"/>
              <a:t>- </a:t>
            </a:r>
            <a:r>
              <a:rPr lang="en-GB" sz="1000" dirty="0" err="1"/>
              <a:t>ja</a:t>
            </a:r>
            <a:r>
              <a:rPr lang="en-GB" sz="1000" dirty="0"/>
              <a:t> </a:t>
            </a:r>
            <a:r>
              <a:rPr lang="en-GB" sz="1000" dirty="0" err="1"/>
              <a:t>Piirivalveamet</a:t>
            </a:r>
            <a:r>
              <a:rPr lang="en-GB" sz="1000" dirty="0"/>
              <a:t> </a:t>
            </a:r>
            <a:r>
              <a:rPr lang="en-GB" sz="1000" dirty="0" err="1"/>
              <a:t>ning</a:t>
            </a:r>
            <a:r>
              <a:rPr lang="en-GB" sz="1000" dirty="0"/>
              <a:t> </a:t>
            </a:r>
            <a:r>
              <a:rPr lang="en-GB" sz="1000" dirty="0" err="1"/>
              <a:t>Eesti</a:t>
            </a:r>
            <a:r>
              <a:rPr lang="en-GB" sz="1000" dirty="0"/>
              <a:t> </a:t>
            </a:r>
            <a:r>
              <a:rPr lang="en-GB" sz="1000" dirty="0" err="1"/>
              <a:t>Välisministeerium</a:t>
            </a:r>
            <a:r>
              <a:rPr lang="en-GB" sz="1000" dirty="0"/>
              <a:t> e-</a:t>
            </a:r>
            <a:r>
              <a:rPr lang="en-GB" sz="1000" dirty="0" err="1"/>
              <a:t>residendi</a:t>
            </a:r>
            <a:r>
              <a:rPr lang="en-GB" sz="1000" dirty="0"/>
              <a:t> </a:t>
            </a:r>
            <a:r>
              <a:rPr lang="en-GB" sz="1000" dirty="0" err="1"/>
              <a:t>digitaalseid</a:t>
            </a:r>
            <a:r>
              <a:rPr lang="en-GB" sz="1000" dirty="0"/>
              <a:t> </a:t>
            </a:r>
            <a:r>
              <a:rPr lang="en-GB" sz="1000" dirty="0" err="1"/>
              <a:t>isikutunnistusi</a:t>
            </a:r>
            <a:r>
              <a:rPr lang="en-GB" sz="1000" dirty="0"/>
              <a:t> </a:t>
            </a:r>
            <a:r>
              <a:rPr lang="en-GB" sz="1000" dirty="0" err="1"/>
              <a:t>teatud</a:t>
            </a:r>
            <a:r>
              <a:rPr lang="en-GB" sz="1000" dirty="0"/>
              <a:t> </a:t>
            </a:r>
            <a:r>
              <a:rPr lang="en-GB" sz="1000" dirty="0" err="1"/>
              <a:t>aja</a:t>
            </a:r>
            <a:r>
              <a:rPr lang="en-GB" sz="1000" dirty="0"/>
              <a:t> </a:t>
            </a:r>
            <a:r>
              <a:rPr lang="en-GB" sz="1000" dirty="0" err="1"/>
              <a:t>tagant</a:t>
            </a:r>
            <a:r>
              <a:rPr lang="en-GB" sz="1000" dirty="0"/>
              <a:t> </a:t>
            </a:r>
            <a:r>
              <a:rPr lang="en-GB" sz="1000" dirty="0" err="1"/>
              <a:t>kindlatel</a:t>
            </a:r>
            <a:r>
              <a:rPr lang="en-GB" sz="1000" dirty="0"/>
              <a:t> </a:t>
            </a:r>
            <a:r>
              <a:rPr lang="en-GB" sz="1000" dirty="0" err="1"/>
              <a:t>kuupäevadel</a:t>
            </a:r>
            <a:r>
              <a:rPr lang="en-GB" sz="1000" dirty="0"/>
              <a:t> ka </a:t>
            </a:r>
            <a:r>
              <a:rPr lang="en-GB" sz="1000" dirty="0" err="1"/>
              <a:t>muudes</a:t>
            </a:r>
            <a:r>
              <a:rPr lang="en-GB" sz="1000" dirty="0"/>
              <a:t> </a:t>
            </a:r>
            <a:r>
              <a:rPr lang="en-GB" sz="1000" dirty="0" err="1"/>
              <a:t>paikades</a:t>
            </a:r>
            <a:r>
              <a:rPr lang="en-GB" sz="1000" dirty="0"/>
              <a:t> (</a:t>
            </a:r>
            <a:r>
              <a:rPr lang="en-GB" sz="1000" dirty="0" err="1"/>
              <a:t>sh</a:t>
            </a:r>
            <a:r>
              <a:rPr lang="en-GB" sz="1000" dirty="0"/>
              <a:t> alates 2025 Bangkok, Buenos Aires, Sao Paulo).</a:t>
            </a:r>
          </a:p>
          <a:p>
            <a:endParaRPr lang="en-GB" sz="1000" dirty="0"/>
          </a:p>
          <a:p>
            <a:r>
              <a:rPr lang="en-GB" sz="1000" dirty="0" err="1"/>
              <a:t>Allikas</a:t>
            </a:r>
            <a:r>
              <a:rPr lang="en-GB" sz="1000" dirty="0"/>
              <a:t>: </a:t>
            </a:r>
            <a:r>
              <a:rPr lang="en-GB" sz="1000" dirty="0">
                <a:hlinkClick r:id="rId3"/>
              </a:rPr>
              <a:t>https://</a:t>
            </a:r>
            <a:r>
              <a:rPr lang="en-GB" sz="1000" dirty="0" err="1">
                <a:hlinkClick r:id="rId3"/>
              </a:rPr>
              <a:t>www.politsei.ee</a:t>
            </a:r>
            <a:r>
              <a:rPr lang="en-GB" sz="1000" dirty="0">
                <a:hlinkClick r:id="rId3"/>
              </a:rPr>
              <a:t>/et/</a:t>
            </a:r>
            <a:r>
              <a:rPr lang="en-GB" sz="1000" dirty="0" err="1">
                <a:hlinkClick r:id="rId3"/>
              </a:rPr>
              <a:t>juhend</a:t>
            </a:r>
            <a:r>
              <a:rPr lang="en-GB" sz="1000" dirty="0">
                <a:hlinkClick r:id="rId3"/>
              </a:rPr>
              <a:t>/e-</a:t>
            </a:r>
            <a:r>
              <a:rPr lang="en-GB" sz="1000" dirty="0" err="1">
                <a:hlinkClick r:id="rId3"/>
              </a:rPr>
              <a:t>residendi</a:t>
            </a:r>
            <a:r>
              <a:rPr lang="en-GB" sz="1000" dirty="0">
                <a:hlinkClick r:id="rId3"/>
              </a:rPr>
              <a:t>-</a:t>
            </a:r>
            <a:r>
              <a:rPr lang="en-GB" sz="1000" dirty="0" err="1">
                <a:hlinkClick r:id="rId3"/>
              </a:rPr>
              <a:t>digi</a:t>
            </a:r>
            <a:r>
              <a:rPr lang="en-GB" sz="1000" dirty="0">
                <a:hlinkClick r:id="rId3"/>
              </a:rPr>
              <a:t>-id/</a:t>
            </a:r>
            <a:r>
              <a:rPr lang="en-GB" sz="1000" dirty="0" err="1">
                <a:hlinkClick r:id="rId3"/>
              </a:rPr>
              <a:t>valjastuskohad</a:t>
            </a:r>
            <a:r>
              <a:rPr lang="en-GB" sz="1000" dirty="0" err="1"/>
              <a:t> </a:t>
            </a:r>
            <a:endParaRPr lang="en-GB" sz="1000" dirty="0"/>
          </a:p>
        </p:txBody>
      </p:sp>
      <p:sp>
        <p:nvSpPr>
          <p:cNvPr id="4" name="Slide Number Placeholder 3">
            <a:extLst>
              <a:ext uri="{FF2B5EF4-FFF2-40B4-BE49-F238E27FC236}">
                <a16:creationId xmlns:a16="http://schemas.microsoft.com/office/drawing/2014/main" id="{35B88295-0726-3669-404A-49D3F872ABCB}"/>
              </a:ext>
            </a:extLst>
          </p:cNvPr>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39500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E5C426-4739-E010-F604-27A332F274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A3498F-33B3-0AA8-5EE1-3C43C613B75F}"/>
              </a:ext>
            </a:extLst>
          </p:cNvPr>
          <p:cNvSpPr>
            <a:spLocks noGrp="1" noRot="1" noChangeAspect="1"/>
          </p:cNvSpPr>
          <p:nvPr>
            <p:ph type="sldImg"/>
          </p:nvPr>
        </p:nvSpPr>
        <p:spPr>
          <a:xfrm>
            <a:off x="3305175" y="512763"/>
            <a:ext cx="3548063" cy="1995487"/>
          </a:xfrm>
        </p:spPr>
      </p:sp>
      <p:sp>
        <p:nvSpPr>
          <p:cNvPr id="3" name="Notes Placeholder 2">
            <a:extLst>
              <a:ext uri="{FF2B5EF4-FFF2-40B4-BE49-F238E27FC236}">
                <a16:creationId xmlns:a16="http://schemas.microsoft.com/office/drawing/2014/main" id="{2F3B3B26-549B-BD28-9E29-80E54C4C585D}"/>
              </a:ext>
            </a:extLst>
          </p:cNvPr>
          <p:cNvSpPr>
            <a:spLocks noGrp="1"/>
          </p:cNvSpPr>
          <p:nvPr>
            <p:ph type="body" idx="1"/>
          </p:nvPr>
        </p:nvSpPr>
        <p:spPr>
          <a:xfrm>
            <a:off x="685800" y="3396342"/>
            <a:ext cx="5486400" cy="4604657"/>
          </a:xfrm>
        </p:spPr>
        <p:txBody>
          <a:bodyPr/>
          <a:lstStyle/>
          <a:p>
            <a:r>
              <a:rPr lang="en-EE" sz="1000" dirty="0"/>
              <a:t>Soovi korral võivad õpilased peegeldada, kuidas neil teadmiste kontroll õnnestus.</a:t>
            </a:r>
            <a:br>
              <a:rPr lang="en-EE" sz="1000" dirty="0"/>
            </a:br>
            <a:br>
              <a:rPr lang="en-EE" sz="1000" dirty="0"/>
            </a:br>
            <a:r>
              <a:rPr lang="en-EE" sz="1000" dirty="0"/>
              <a:t>Millised küsimused materjaliga tutvudes tekkisid?</a:t>
            </a:r>
          </a:p>
        </p:txBody>
      </p:sp>
      <p:sp>
        <p:nvSpPr>
          <p:cNvPr id="4" name="Slide Number Placeholder 3">
            <a:extLst>
              <a:ext uri="{FF2B5EF4-FFF2-40B4-BE49-F238E27FC236}">
                <a16:creationId xmlns:a16="http://schemas.microsoft.com/office/drawing/2014/main" id="{C0EE9E77-FD6E-83F0-4136-97ECD681B92F}"/>
              </a:ext>
            </a:extLst>
          </p:cNvPr>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TextBox 4">
            <a:extLst>
              <a:ext uri="{FF2B5EF4-FFF2-40B4-BE49-F238E27FC236}">
                <a16:creationId xmlns:a16="http://schemas.microsoft.com/office/drawing/2014/main" id="{63608041-D2B2-DFFC-EE10-2E573F6B4B6D}"/>
              </a:ext>
            </a:extLst>
          </p:cNvPr>
          <p:cNvSpPr txBox="1"/>
          <p:nvPr/>
        </p:nvSpPr>
        <p:spPr>
          <a:xfrm>
            <a:off x="5532699" y="3310359"/>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EE"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157596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40113" y="512763"/>
            <a:ext cx="3413125" cy="1920875"/>
          </a:xfrm>
        </p:spPr>
      </p:sp>
      <p:sp>
        <p:nvSpPr>
          <p:cNvPr id="3" name="Notes Placeholder 2"/>
          <p:cNvSpPr>
            <a:spLocks noGrp="1"/>
          </p:cNvSpPr>
          <p:nvPr>
            <p:ph type="body" idx="1"/>
          </p:nvPr>
        </p:nvSpPr>
        <p:spPr>
          <a:xfrm>
            <a:off x="685800" y="3360716"/>
            <a:ext cx="5486400" cy="464028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Eesti on maailmas tuntud innovaatilise digiriigina. </a:t>
            </a:r>
            <a:br>
              <a:rPr lang="en-US" sz="1000" dirty="0"/>
            </a:br>
            <a:br>
              <a:rPr lang="en-US" sz="1000" dirty="0"/>
            </a:br>
            <a:r>
              <a:rPr lang="en-US" sz="1000" dirty="0"/>
              <a:t>E-residentsuse programmi teatakse kui Eesti digiriigi rahvusvahelist visiitkaarti.</a:t>
            </a:r>
            <a:br>
              <a:rPr lang="en-US" sz="1000" dirty="0"/>
            </a:br>
            <a:br>
              <a:rPr lang="en-US" sz="1000" dirty="0"/>
            </a:br>
            <a:r>
              <a:rPr lang="en-US" sz="1000" dirty="0">
                <a:hlinkClick r:id="rId3"/>
              </a:rPr>
              <a:t>https://www.e-resident.gov.ee/</a:t>
            </a:r>
            <a:endParaRPr lang="en-US" sz="1000" dirty="0"/>
          </a:p>
        </p:txBody>
      </p:sp>
      <p:sp>
        <p:nvSpPr>
          <p:cNvPr id="4" name="Slide Number Placeholder 3"/>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948465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79775" y="512763"/>
            <a:ext cx="3573463" cy="2011362"/>
          </a:xfrm>
        </p:spPr>
      </p:sp>
      <p:sp>
        <p:nvSpPr>
          <p:cNvPr id="3" name="Notes Placeholder 2"/>
          <p:cNvSpPr>
            <a:spLocks noGrp="1"/>
          </p:cNvSpPr>
          <p:nvPr>
            <p:ph type="body" idx="1"/>
          </p:nvPr>
        </p:nvSpPr>
        <p:spPr>
          <a:xfrm>
            <a:off x="685800" y="3325090"/>
            <a:ext cx="5486400" cy="4675909"/>
          </a:xfrm>
        </p:spPr>
        <p:txBody>
          <a:bodyPr/>
          <a:lstStyle/>
          <a:p>
            <a:pPr algn="l" rtl="0">
              <a:spcBef>
                <a:spcPts val="0"/>
              </a:spcBef>
              <a:spcAft>
                <a:spcPts val="0"/>
              </a:spcAft>
            </a:pPr>
            <a:r>
              <a:rPr lang="en-US" sz="1000" dirty="0"/>
              <a:t>E-</a:t>
            </a:r>
            <a:r>
              <a:rPr lang="en-US" sz="1000" dirty="0" err="1"/>
              <a:t>residentsust</a:t>
            </a:r>
            <a:r>
              <a:rPr lang="en-US" sz="1000" dirty="0"/>
              <a:t> </a:t>
            </a:r>
            <a:r>
              <a:rPr lang="en-US" sz="1000" dirty="0" err="1"/>
              <a:t>tutvustav</a:t>
            </a:r>
            <a:r>
              <a:rPr lang="en-US" sz="1000" dirty="0"/>
              <a:t> video: </a:t>
            </a:r>
            <a:r>
              <a:rPr lang="en-GB" sz="1000" u="sng" strike="noStrike" dirty="0">
                <a:solidFill>
                  <a:srgbClr val="1155CC"/>
                </a:solidFill>
                <a:effectLst/>
                <a:hlinkClick r:id="rId3"/>
              </a:rPr>
              <a:t>https://youtu.be/_RMW4Y0OlJA?si=tI9vMP3BPWjVKr7h</a:t>
            </a:r>
            <a:endParaRPr lang="en-GB" sz="1000" u="none" strike="noStrike" dirty="0">
              <a:solidFill>
                <a:srgbClr val="000000"/>
              </a:solidFill>
              <a:effectLst/>
            </a:endParaRPr>
          </a:p>
          <a:p>
            <a:br>
              <a:rPr lang="en-US" sz="1000" dirty="0"/>
            </a:br>
            <a:r>
              <a:rPr lang="en-US" sz="1000" dirty="0" err="1"/>
              <a:t>Aruteluküsimused</a:t>
            </a:r>
            <a:r>
              <a:rPr lang="en-US" sz="1000" dirty="0"/>
              <a:t> video </a:t>
            </a:r>
            <a:r>
              <a:rPr lang="en-US" sz="1000" dirty="0" err="1"/>
              <a:t>põhjal</a:t>
            </a:r>
            <a:r>
              <a:rPr lang="en-US" sz="1000" dirty="0"/>
              <a:t>:</a:t>
            </a:r>
            <a:br>
              <a:rPr lang="en-US" sz="1000" dirty="0"/>
            </a:br>
            <a:r>
              <a:rPr lang="en-US" sz="1000" dirty="0"/>
              <a:t>1. </a:t>
            </a:r>
            <a:r>
              <a:rPr lang="en-US" sz="1000" dirty="0" err="1"/>
              <a:t>Millist </a:t>
            </a:r>
            <a:r>
              <a:rPr lang="en-US" sz="1000" dirty="0"/>
              <a:t>kasu toob e-residentsus Eesti riigile?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2. Kas e-</a:t>
            </a:r>
            <a:r>
              <a:rPr lang="en-US" sz="1000" dirty="0" err="1"/>
              <a:t>residentsusest</a:t>
            </a:r>
            <a:r>
              <a:rPr lang="en-US" sz="1000" dirty="0"/>
              <a:t> saab </a:t>
            </a:r>
            <a:r>
              <a:rPr lang="en-US" sz="1000" dirty="0" err="1"/>
              <a:t>mõelda</a:t>
            </a:r>
            <a:r>
              <a:rPr lang="en-US" sz="1000" dirty="0"/>
              <a:t> </a:t>
            </a:r>
            <a:r>
              <a:rPr lang="en-US" sz="1000" dirty="0" err="1"/>
              <a:t>kui</a:t>
            </a:r>
            <a:r>
              <a:rPr lang="en-US" sz="1000" dirty="0"/>
              <a:t> Eesti </a:t>
            </a:r>
            <a:r>
              <a:rPr lang="en-US" sz="1000" dirty="0" err="1"/>
              <a:t>digiriigi</a:t>
            </a:r>
            <a:r>
              <a:rPr lang="en-US" sz="1000" dirty="0"/>
              <a:t> </a:t>
            </a:r>
            <a:r>
              <a:rPr lang="en-US" sz="1000" dirty="0" err="1"/>
              <a:t>ekspordist? </a:t>
            </a:r>
            <a:br>
              <a:rPr lang="en-US" sz="1000" dirty="0" err="1"/>
            </a:br>
            <a:br>
              <a:rPr lang="en-US" sz="1000" dirty="0" err="1"/>
            </a:br>
            <a:r>
              <a:rPr lang="en-US" sz="1000" dirty="0" err="1"/>
              <a:t>Lisainfo:</a:t>
            </a:r>
            <a:br>
              <a:rPr lang="en-US" sz="1000" dirty="0" err="1"/>
            </a:br>
            <a:br>
              <a:rPr lang="en-EE" sz="1000" dirty="0"/>
            </a:br>
            <a:r>
              <a:rPr lang="en-EE" sz="1000" dirty="0"/>
              <a:t>E-residentsuse kontor asub Tallinnas, Ülemistel, aadressil Sepise 7.</a:t>
            </a:r>
          </a:p>
          <a:p>
            <a:r>
              <a:rPr lang="en-EE" sz="1000" dirty="0"/>
              <a:t>Video on filmitud novembris 2024.</a:t>
            </a:r>
          </a:p>
          <a:p>
            <a:br>
              <a:rPr lang="en-EE" sz="1000" dirty="0"/>
            </a:br>
            <a:r>
              <a:rPr lang="en-EE" sz="1000" dirty="0"/>
              <a:t>Videos nähtud inimesed:</a:t>
            </a:r>
          </a:p>
          <a:p>
            <a:pPr marL="171450" indent="-171450">
              <a:buFont typeface="Arial" panose="020B0604020202020204" pitchFamily="34" charset="0"/>
              <a:buChar char="•"/>
            </a:pPr>
            <a:r>
              <a:rPr lang="en-EE" sz="1000" dirty="0"/>
              <a:t>Maria Rannaväli, juutuuber</a:t>
            </a:r>
          </a:p>
          <a:p>
            <a:pPr marL="171450" indent="-171450">
              <a:buFont typeface="Arial" panose="020B0604020202020204" pitchFamily="34" charset="0"/>
              <a:buChar char="•"/>
            </a:pPr>
            <a:r>
              <a:rPr lang="en-EE" sz="1000" dirty="0"/>
              <a:t>Liina Vahtras, e-residentsuse programmi juht</a:t>
            </a:r>
          </a:p>
          <a:p>
            <a:pPr marL="171450" indent="-171450">
              <a:buFont typeface="Arial" panose="020B0604020202020204" pitchFamily="34" charset="0"/>
              <a:buChar char="•"/>
            </a:pPr>
            <a:r>
              <a:rPr lang="en-EE" sz="1000" dirty="0"/>
              <a:t>Julian Maier, e-residendist ettevõtja </a:t>
            </a:r>
            <a:r>
              <a:rPr lang="en-GB" sz="1000" dirty="0">
                <a:hlinkClick r:id="rId4"/>
              </a:rPr>
              <a:t>https://www.e-resident.gov.ee/envoys-and-community-leaders/julian-maier/</a:t>
            </a:r>
            <a:r>
              <a:rPr lang="en-GB" sz="1000" dirty="0"/>
              <a:t>  </a:t>
            </a:r>
            <a:br>
              <a:rPr lang="en-EE" sz="1000" dirty="0"/>
            </a:br>
            <a:r>
              <a:rPr lang="en-EE" sz="1000" dirty="0"/>
              <a:t>Taavi Kotka, e-residentsuse programmi idee kaasautor, tehnoloogiaettevõtja</a:t>
            </a:r>
          </a:p>
        </p:txBody>
      </p:sp>
      <p:sp>
        <p:nvSpPr>
          <p:cNvPr id="4" name="Slide Number Placeholder 3"/>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92906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16275" y="512763"/>
            <a:ext cx="3636963" cy="2046287"/>
          </a:xfrm>
        </p:spPr>
      </p:sp>
      <p:sp>
        <p:nvSpPr>
          <p:cNvPr id="3" name="Notes Placeholder 2"/>
          <p:cNvSpPr>
            <a:spLocks noGrp="1"/>
          </p:cNvSpPr>
          <p:nvPr>
            <p:ph type="body" idx="1"/>
          </p:nvPr>
        </p:nvSpPr>
        <p:spPr>
          <a:xfrm>
            <a:off x="685800" y="3360716"/>
            <a:ext cx="5486400" cy="4640283"/>
          </a:xfrm>
        </p:spPr>
        <p:txBody>
          <a:bodyPr/>
          <a:lstStyle/>
          <a:p>
            <a:r>
              <a:rPr lang="en-US" sz="1000" dirty="0" err="1"/>
              <a:t>Eestis</a:t>
            </a:r>
            <a:r>
              <a:rPr lang="en-US" sz="1000" dirty="0"/>
              <a:t> on </a:t>
            </a:r>
            <a:r>
              <a:rPr lang="en-US" sz="1000" dirty="0" err="1"/>
              <a:t>arenenud</a:t>
            </a:r>
            <a:r>
              <a:rPr lang="en-US" sz="1000" dirty="0"/>
              <a:t> </a:t>
            </a:r>
            <a:r>
              <a:rPr lang="en-US" sz="1000" dirty="0" err="1"/>
              <a:t>digiühiskond</a:t>
            </a:r>
            <a:r>
              <a:rPr lang="en-US" sz="1000" dirty="0"/>
              <a:t> ja oleme </a:t>
            </a:r>
            <a:r>
              <a:rPr lang="en-US" sz="1000" dirty="0" err="1"/>
              <a:t>selles</a:t>
            </a:r>
            <a:r>
              <a:rPr lang="en-US" sz="1000" dirty="0"/>
              <a:t> </a:t>
            </a:r>
            <a:r>
              <a:rPr lang="en-US" sz="1000" dirty="0" err="1"/>
              <a:t>valdkonnas</a:t>
            </a:r>
            <a:r>
              <a:rPr lang="en-US" sz="1000" dirty="0"/>
              <a:t> maailmas </a:t>
            </a:r>
            <a:r>
              <a:rPr lang="en-US" sz="1000" dirty="0" err="1"/>
              <a:t>teerajajad</a:t>
            </a:r>
            <a:r>
              <a:rPr lang="en-US" sz="1000" dirty="0"/>
              <a:t>.</a:t>
            </a:r>
            <a:br>
              <a:rPr lang="en-US" sz="1000" dirty="0"/>
            </a:br>
            <a:r>
              <a:rPr lang="en-US" sz="1000" dirty="0" err="1"/>
              <a:t>Eesti</a:t>
            </a:r>
            <a:r>
              <a:rPr lang="en-US" sz="1000" dirty="0"/>
              <a:t> on </a:t>
            </a:r>
            <a:r>
              <a:rPr lang="en-US" sz="1000" dirty="0" err="1"/>
              <a:t>loonud</a:t>
            </a:r>
            <a:r>
              <a:rPr lang="en-US" sz="1000" dirty="0"/>
              <a:t> </a:t>
            </a:r>
            <a:r>
              <a:rPr lang="en-US" sz="1000" dirty="0" err="1"/>
              <a:t>turvalise</a:t>
            </a:r>
            <a:r>
              <a:rPr lang="en-US" sz="1000" dirty="0"/>
              <a:t> ja </a:t>
            </a:r>
            <a:r>
              <a:rPr lang="en-US" sz="1000" dirty="0" err="1"/>
              <a:t>ühilduva</a:t>
            </a:r>
            <a:r>
              <a:rPr lang="en-US" sz="1000" dirty="0"/>
              <a:t> </a:t>
            </a:r>
            <a:r>
              <a:rPr lang="en-US" sz="1000" dirty="0" err="1"/>
              <a:t>digitaalse</a:t>
            </a:r>
            <a:r>
              <a:rPr lang="en-US" sz="1000" dirty="0"/>
              <a:t> </a:t>
            </a:r>
            <a:r>
              <a:rPr lang="en-US" sz="1000" dirty="0" err="1"/>
              <a:t>taristu</a:t>
            </a:r>
            <a:r>
              <a:rPr lang="en-US" sz="1000" dirty="0"/>
              <a:t>, mis on </a:t>
            </a:r>
            <a:r>
              <a:rPr lang="en-US" sz="1000" dirty="0" err="1"/>
              <a:t>tugev</a:t>
            </a:r>
            <a:r>
              <a:rPr lang="en-US" sz="1000" dirty="0"/>
              <a:t> alus e-</a:t>
            </a:r>
            <a:r>
              <a:rPr lang="en-US" sz="1000" dirty="0" err="1"/>
              <a:t>teenustele</a:t>
            </a:r>
            <a:r>
              <a:rPr lang="en-US" sz="1000" dirty="0"/>
              <a:t> (X-tee), sh e-</a:t>
            </a:r>
            <a:r>
              <a:rPr lang="en-US" sz="1000" dirty="0" err="1"/>
              <a:t>residentsusele</a:t>
            </a:r>
            <a:r>
              <a:rPr lang="en-US" sz="1000" dirty="0"/>
              <a:t>.</a:t>
            </a:r>
          </a:p>
          <a:p>
            <a:endParaRPr lang="en-US" sz="1000" dirty="0"/>
          </a:p>
          <a:p>
            <a:pPr marL="171450" indent="-171450">
              <a:buFont typeface="Arial" panose="020B0604020202020204" pitchFamily="34" charset="0"/>
              <a:buChar char="•"/>
            </a:pPr>
            <a:r>
              <a:rPr lang="en-US" sz="1000" dirty="0" err="1"/>
              <a:t>Igal</a:t>
            </a:r>
            <a:r>
              <a:rPr lang="en-US" sz="1000" dirty="0"/>
              <a:t> </a:t>
            </a:r>
            <a:r>
              <a:rPr lang="en-US" sz="1000" dirty="0" err="1"/>
              <a:t>Eesti</a:t>
            </a:r>
            <a:r>
              <a:rPr lang="en-US" sz="1000" dirty="0"/>
              <a:t> </a:t>
            </a:r>
            <a:r>
              <a:rPr lang="en-US" sz="1000" dirty="0" err="1"/>
              <a:t>elanikul</a:t>
            </a:r>
            <a:r>
              <a:rPr lang="en-US" sz="1000" dirty="0"/>
              <a:t> on kohustuslikus korras </a:t>
            </a:r>
            <a:r>
              <a:rPr lang="en-US" sz="1000" dirty="0" err="1"/>
              <a:t>digitaalne</a:t>
            </a:r>
            <a:r>
              <a:rPr lang="en-US" sz="1000" dirty="0"/>
              <a:t> ID-kaart alates 2002 – eeldus digiriigile. </a:t>
            </a:r>
          </a:p>
          <a:p>
            <a:pPr marL="171450" indent="-171450">
              <a:buFont typeface="Arial" panose="020B0604020202020204" pitchFamily="34" charset="0"/>
              <a:buChar char="•"/>
            </a:pPr>
            <a:r>
              <a:rPr lang="en-US" sz="1000" dirty="0"/>
              <a:t>100% </a:t>
            </a:r>
            <a:r>
              <a:rPr lang="en-US" sz="1000" dirty="0" err="1"/>
              <a:t>riigi</a:t>
            </a:r>
            <a:r>
              <a:rPr lang="en-US" sz="1000" dirty="0"/>
              <a:t> e-</a:t>
            </a:r>
            <a:r>
              <a:rPr lang="en-US" sz="1000" dirty="0" err="1"/>
              <a:t>teenustest</a:t>
            </a:r>
            <a:r>
              <a:rPr lang="en-US" sz="1000" dirty="0"/>
              <a:t> on </a:t>
            </a:r>
            <a:r>
              <a:rPr lang="en-US" sz="1000" dirty="0" err="1"/>
              <a:t>digitaalsed</a:t>
            </a:r>
            <a:r>
              <a:rPr lang="en-US" sz="1000" dirty="0"/>
              <a:t> alates 2025. </a:t>
            </a:r>
            <a:r>
              <a:rPr lang="en-US" sz="1000" dirty="0" err="1"/>
              <a:t>aasta</a:t>
            </a:r>
            <a:r>
              <a:rPr lang="en-US" sz="1000" dirty="0"/>
              <a:t> </a:t>
            </a:r>
            <a:r>
              <a:rPr lang="en-US" sz="1000" dirty="0" err="1"/>
              <a:t>jaanuarist, viimase</a:t>
            </a:r>
            <a:r>
              <a:rPr lang="en-US" sz="1000" dirty="0"/>
              <a:t> </a:t>
            </a:r>
            <a:r>
              <a:rPr lang="en-US" sz="1000" dirty="0" err="1"/>
              <a:t>teenusena</a:t>
            </a:r>
            <a:r>
              <a:rPr lang="en-US" sz="1000" dirty="0"/>
              <a:t> </a:t>
            </a:r>
            <a:r>
              <a:rPr lang="en-US" sz="1000" dirty="0" err="1"/>
              <a:t>lisandus</a:t>
            </a:r>
            <a:r>
              <a:rPr lang="en-US" sz="1000" dirty="0"/>
              <a:t> </a:t>
            </a:r>
            <a:r>
              <a:rPr lang="en-US" sz="1000" dirty="0" err="1"/>
              <a:t>lahutus</a:t>
            </a:r>
            <a:r>
              <a:rPr lang="en-US" sz="1000" dirty="0"/>
              <a:t>. Allikas: </a:t>
            </a:r>
            <a:r>
              <a:rPr lang="en-GB" sz="1000" dirty="0">
                <a:hlinkClick r:id="rId3"/>
              </a:rPr>
              <a:t>https://bureaucrazy.e-estonia.com/</a:t>
            </a:r>
            <a:r>
              <a:rPr lang="en-GB" sz="1000" dirty="0"/>
              <a:t> </a:t>
            </a:r>
          </a:p>
          <a:p>
            <a:pPr marL="171450" indent="-171450">
              <a:buFont typeface="Arial" panose="020B0604020202020204" pitchFamily="34" charset="0"/>
              <a:buChar char="•"/>
            </a:pPr>
            <a:r>
              <a:rPr lang="en-US" sz="1000" dirty="0" err="1"/>
              <a:t>Eesti</a:t>
            </a:r>
            <a:r>
              <a:rPr lang="en-US" sz="1000" dirty="0"/>
              <a:t> on </a:t>
            </a:r>
            <a:r>
              <a:rPr lang="en-US" sz="1000" dirty="0" err="1"/>
              <a:t>liikumas</a:t>
            </a:r>
            <a:r>
              <a:rPr lang="en-US" sz="1000" dirty="0"/>
              <a:t> </a:t>
            </a:r>
            <a:r>
              <a:rPr lang="en-US" sz="1000" dirty="0" err="1"/>
              <a:t>digiühiskonna</a:t>
            </a:r>
            <a:r>
              <a:rPr lang="en-US" sz="1000" dirty="0"/>
              <a:t> </a:t>
            </a:r>
            <a:r>
              <a:rPr lang="en-US" sz="1000" dirty="0" err="1"/>
              <a:t>järgmisesse</a:t>
            </a:r>
            <a:r>
              <a:rPr lang="en-US" sz="1000" dirty="0"/>
              <a:t> </a:t>
            </a:r>
            <a:r>
              <a:rPr lang="en-US" sz="1000" dirty="0" err="1"/>
              <a:t>etappi</a:t>
            </a:r>
            <a:r>
              <a:rPr lang="en-US" sz="1000" dirty="0"/>
              <a:t>: </a:t>
            </a:r>
            <a:r>
              <a:rPr lang="en-US" sz="1000" dirty="0" err="1"/>
              <a:t>proaktiivse</a:t>
            </a:r>
            <a:r>
              <a:rPr lang="en-US" sz="1000" dirty="0"/>
              <a:t> ja </a:t>
            </a:r>
            <a:r>
              <a:rPr lang="en-US" sz="1000" dirty="0" err="1"/>
              <a:t>andmepõhise</a:t>
            </a:r>
            <a:r>
              <a:rPr lang="en-US" sz="1000" dirty="0"/>
              <a:t> </a:t>
            </a:r>
            <a:r>
              <a:rPr lang="en-US" sz="1000" dirty="0" err="1"/>
              <a:t>valitsemise</a:t>
            </a:r>
            <a:r>
              <a:rPr lang="en-US" sz="1000" dirty="0"/>
              <a:t> (</a:t>
            </a:r>
            <a:r>
              <a:rPr lang="en-US" sz="1000" dirty="0" err="1"/>
              <a:t>nn</a:t>
            </a:r>
            <a:r>
              <a:rPr lang="en-US" sz="1000" dirty="0"/>
              <a:t> </a:t>
            </a:r>
            <a:r>
              <a:rPr lang="en-US" sz="1000" dirty="0" err="1"/>
              <a:t>personaalne</a:t>
            </a:r>
            <a:r>
              <a:rPr lang="en-US" sz="1000" dirty="0"/>
              <a:t> </a:t>
            </a:r>
            <a:r>
              <a:rPr lang="en-US" sz="1000" dirty="0" err="1"/>
              <a:t>riik</a:t>
            </a:r>
            <a:r>
              <a:rPr lang="en-US" sz="1000" dirty="0"/>
              <a:t>) </a:t>
            </a:r>
            <a:r>
              <a:rPr lang="en-US" sz="1000" dirty="0" err="1"/>
              <a:t>suunas</a:t>
            </a:r>
            <a:r>
              <a:rPr lang="en-US" sz="1000" dirty="0"/>
              <a:t>, mis </a:t>
            </a:r>
            <a:r>
              <a:rPr lang="en-US" sz="1000" dirty="0" err="1"/>
              <a:t>pakub</a:t>
            </a:r>
            <a:r>
              <a:rPr lang="en-US" sz="1000" dirty="0"/>
              <a:t> elanikele </a:t>
            </a:r>
            <a:r>
              <a:rPr lang="en-US" sz="1000" dirty="0" err="1"/>
              <a:t>veelgi</a:t>
            </a:r>
            <a:r>
              <a:rPr lang="en-US" sz="1000" dirty="0"/>
              <a:t> </a:t>
            </a:r>
            <a:r>
              <a:rPr lang="en-US" sz="1000" dirty="0" err="1"/>
              <a:t>lihtsamat</a:t>
            </a:r>
            <a:r>
              <a:rPr lang="en-US" sz="1000" dirty="0"/>
              <a:t> </a:t>
            </a:r>
            <a:r>
              <a:rPr lang="en-US" sz="1000" dirty="0" err="1"/>
              <a:t>asjaajamist</a:t>
            </a:r>
            <a:r>
              <a:rPr lang="en-US" sz="1000" dirty="0"/>
              <a:t> </a:t>
            </a:r>
            <a:r>
              <a:rPr lang="en-US" sz="1000" dirty="0">
                <a:hlinkClick r:id="rId4"/>
              </a:rPr>
              <a:t>https://www.mkm.ee/personaalneriik</a:t>
            </a:r>
            <a:r>
              <a:rPr lang="en-US" sz="1000" dirty="0"/>
              <a:t> </a:t>
            </a:r>
          </a:p>
          <a:p>
            <a:pPr marL="171450" indent="-171450">
              <a:buFont typeface="Arial" panose="020B0604020202020204" pitchFamily="34" charset="0"/>
              <a:buChar char="•"/>
            </a:pPr>
            <a:r>
              <a:rPr lang="en-US" sz="1000" dirty="0"/>
              <a:t>Eesti digiriigi arendamine käib avaliku ja erasektori koostöös. Ettevõtteid, mis on ehitanud Eesti digiriiki: Nortal, Helmes, Cybernetica, Datel, SK ID Solutions + ükssarvikud Bolt, Playtech, Skype + e-valitsemise know-how’d eksportivad eGA, Digital Nation, Proud Engineers + haridusasutused TalTech, BCS Skills Academy.</a:t>
            </a:r>
          </a:p>
          <a:p>
            <a:pPr marL="171450" indent="-171450">
              <a:buFont typeface="Arial" panose="020B0604020202020204" pitchFamily="34" charset="0"/>
              <a:buChar char="•"/>
            </a:pPr>
            <a:r>
              <a:rPr lang="en-US" sz="1000" dirty="0"/>
              <a:t>ELis </a:t>
            </a:r>
            <a:r>
              <a:rPr lang="en-US" sz="1000" dirty="0" err="1"/>
              <a:t>oleme</a:t>
            </a:r>
            <a:r>
              <a:rPr lang="en-US" sz="1000" dirty="0"/>
              <a:t> </a:t>
            </a:r>
            <a:r>
              <a:rPr lang="en-US" sz="1000" dirty="0" err="1"/>
              <a:t>elanikkonna</a:t>
            </a:r>
            <a:r>
              <a:rPr lang="en-US" sz="1000" dirty="0"/>
              <a:t> </a:t>
            </a:r>
            <a:r>
              <a:rPr lang="en-US" sz="1000" dirty="0" err="1"/>
              <a:t>digioskustelt</a:t>
            </a:r>
            <a:r>
              <a:rPr lang="en-US" sz="1000" dirty="0"/>
              <a:t> ja </a:t>
            </a:r>
            <a:r>
              <a:rPr lang="en-US" sz="1000" dirty="0" err="1"/>
              <a:t>sh</a:t>
            </a:r>
            <a:r>
              <a:rPr lang="en-US" sz="1000" dirty="0"/>
              <a:t> IKT-</a:t>
            </a:r>
            <a:r>
              <a:rPr lang="en-US" sz="1000" dirty="0" err="1"/>
              <a:t>spetsialistide</a:t>
            </a:r>
            <a:r>
              <a:rPr lang="en-US" sz="1000" dirty="0"/>
              <a:t> </a:t>
            </a:r>
            <a:r>
              <a:rPr lang="en-US" sz="1000" dirty="0" err="1"/>
              <a:t>osakaalult</a:t>
            </a:r>
            <a:r>
              <a:rPr lang="en-US" sz="1000" dirty="0"/>
              <a:t> </a:t>
            </a:r>
            <a:r>
              <a:rPr lang="en-US" sz="1000" dirty="0" err="1"/>
              <a:t>esirinnas.</a:t>
            </a:r>
            <a:r>
              <a:rPr lang="en-US" sz="1000" dirty="0"/>
              <a:t> </a:t>
            </a:r>
            <a:br>
              <a:rPr lang="en-US" sz="1000" dirty="0"/>
            </a:br>
            <a:r>
              <a:rPr lang="en-US" sz="1000" dirty="0">
                <a:hlinkClick r:id="rId5"/>
              </a:rPr>
              <a:t>https://digital-strategy.ec.europa.eu/en/policies/desi</a:t>
            </a:r>
            <a:r>
              <a:rPr lang="en-US" sz="1000" dirty="0"/>
              <a:t> (The Digital Economy and Society Index DESI). </a:t>
            </a:r>
          </a:p>
          <a:p>
            <a:pPr marL="171450" indent="-171450">
              <a:buFont typeface="Arial" panose="020B0604020202020204" pitchFamily="34" charset="0"/>
              <a:buChar char="•"/>
            </a:pPr>
            <a:endParaRPr lang="en-US" sz="1000" dirty="0"/>
          </a:p>
          <a:p>
            <a:pPr marL="0" indent="0">
              <a:buFont typeface="Arial" panose="020B0604020202020204" pitchFamily="34" charset="0"/>
              <a:buNone/>
            </a:pPr>
            <a:r>
              <a:rPr lang="en-US" sz="1000" dirty="0" err="1"/>
              <a:t>Eesti</a:t>
            </a:r>
            <a:r>
              <a:rPr lang="en-US" sz="1000" dirty="0"/>
              <a:t> on IKT spetsialistide osakaalu poolest tööjõuturul ELis 5. kohal. </a:t>
            </a:r>
            <a:br>
              <a:rPr lang="en-US" sz="1000" dirty="0"/>
            </a:br>
            <a:r>
              <a:rPr lang="en-US" sz="1000" dirty="0"/>
              <a:t>IKT eksport moodustab 30% Eesti kõikide teenuste ekspordist. Allikas: Eesti Pank 2022</a:t>
            </a:r>
            <a:br>
              <a:rPr lang="en-US" sz="1000" dirty="0"/>
            </a:br>
            <a:r>
              <a:rPr lang="en-US" sz="1000" dirty="0">
                <a:hlinkClick r:id="rId6"/>
              </a:rPr>
              <a:t>https://joint-research-centre.ec.europa.eu/predict/previous-predict-editions/ict-sector-analysis-2022_en</a:t>
            </a:r>
            <a:r>
              <a:rPr lang="en-US" sz="1000" dirty="0"/>
              <a:t> </a:t>
            </a:r>
            <a:br>
              <a:rPr lang="en-US" sz="1000" dirty="0"/>
            </a:br>
            <a:br>
              <a:rPr lang="en-US" sz="1000" dirty="0"/>
            </a:br>
            <a:r>
              <a:rPr lang="en-US" sz="1000" dirty="0"/>
              <a:t>Tugev e-Eesti kuvand on rahvusvaheliselt oluline, et toetada meie IKT sektorit uute klientide ja investorite leidmisel ning oma toodete eksportimisel. </a:t>
            </a:r>
            <a:endParaRPr lang="en-GB" sz="1000" dirty="0"/>
          </a:p>
        </p:txBody>
      </p:sp>
      <p:sp>
        <p:nvSpPr>
          <p:cNvPr id="4" name="Slide Number Placeholder 3"/>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TextBox 4">
            <a:extLst>
              <a:ext uri="{FF2B5EF4-FFF2-40B4-BE49-F238E27FC236}">
                <a16:creationId xmlns:a16="http://schemas.microsoft.com/office/drawing/2014/main" id="{ACF72E65-DFA2-6373-A282-BB121D12390E}"/>
              </a:ext>
            </a:extLst>
          </p:cNvPr>
          <p:cNvSpPr txBox="1"/>
          <p:nvPr/>
        </p:nvSpPr>
        <p:spPr>
          <a:xfrm>
            <a:off x="-1028700" y="7797800"/>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EE"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9742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76613" y="474663"/>
            <a:ext cx="3481387" cy="1958975"/>
          </a:xfrm>
        </p:spPr>
      </p:sp>
      <p:sp>
        <p:nvSpPr>
          <p:cNvPr id="3" name="Notes Placeholder 2"/>
          <p:cNvSpPr>
            <a:spLocks noGrp="1"/>
          </p:cNvSpPr>
          <p:nvPr>
            <p:ph type="body" idx="1"/>
          </p:nvPr>
        </p:nvSpPr>
        <p:spPr>
          <a:xfrm>
            <a:off x="685800" y="3384468"/>
            <a:ext cx="5486400" cy="4616532"/>
          </a:xfrm>
        </p:spPr>
        <p:txBody>
          <a:bodyPr/>
          <a:lstStyle/>
          <a:p>
            <a:r>
              <a:rPr lang="et-EE" sz="1000" dirty="0"/>
              <a:t>Eesti on kõrgel kohal paljudes olulistes rahvusvahelistes indeksites. </a:t>
            </a:r>
            <a:br>
              <a:rPr lang="et-EE" sz="1000" dirty="0"/>
            </a:br>
            <a:br>
              <a:rPr lang="et-EE" sz="1000" dirty="0"/>
            </a:br>
            <a:r>
              <a:rPr lang="et-EE" sz="1000" dirty="0"/>
              <a:t>#1 OECD maksukeskkonna konkurentsivõime 2024 – 11 aastat järjest</a:t>
            </a:r>
            <a:br>
              <a:rPr lang="et-EE" sz="1000" dirty="0"/>
            </a:br>
            <a:r>
              <a:rPr lang="et-EE" sz="1000" dirty="0">
                <a:hlinkClick r:id="rId3"/>
              </a:rPr>
              <a:t>https://taxfoundation.org/research/all/global/2024-international-tax-competitiveness-index/</a:t>
            </a:r>
            <a:r>
              <a:rPr lang="et-EE" sz="1000" dirty="0"/>
              <a:t> </a:t>
            </a:r>
          </a:p>
          <a:p>
            <a:br>
              <a:rPr lang="et-EE" sz="1000" dirty="0"/>
            </a:br>
            <a:r>
              <a:rPr lang="et-EE" sz="1000" dirty="0"/>
              <a:t>OECD: Majanduskoostöö ja Arengu Organisatsioon (Organisation for Economic Co-operation and Development) </a:t>
            </a:r>
            <a:r>
              <a:rPr lang="et-EE" sz="1000" dirty="0">
                <a:hlinkClick r:id="rId4"/>
              </a:rPr>
              <a:t>https://www.oecd.org/</a:t>
            </a:r>
            <a:r>
              <a:rPr lang="et-EE" sz="1000" dirty="0"/>
              <a:t> </a:t>
            </a:r>
            <a:br>
              <a:rPr lang="et-EE" sz="1000" dirty="0"/>
            </a:br>
            <a:br>
              <a:rPr lang="et-EE" sz="1000" dirty="0"/>
            </a:br>
            <a:r>
              <a:rPr lang="et-EE" sz="1000" dirty="0"/>
              <a:t>#1 Digiteenused kodanikele 2022 (DESI indeks)</a:t>
            </a:r>
            <a:br>
              <a:rPr lang="et-EE" sz="1000" dirty="0"/>
            </a:br>
            <a:r>
              <a:rPr lang="et-EE" sz="1000" dirty="0">
                <a:hlinkClick r:id="rId5"/>
              </a:rPr>
              <a:t>https://digital-strategy.ec.europa.eu/en/policies/desi-digital-public-services</a:t>
            </a:r>
            <a:r>
              <a:rPr lang="et-EE" sz="1000" dirty="0"/>
              <a:t> </a:t>
            </a:r>
            <a:br>
              <a:rPr lang="et-EE" sz="1000" dirty="0"/>
            </a:br>
            <a:br>
              <a:rPr lang="et-EE" sz="1000" dirty="0"/>
            </a:br>
            <a:r>
              <a:rPr lang="et-EE" sz="1000" dirty="0"/>
              <a:t>#5 Majanduslik vabadus Euroopas 2024 (Iirimaa, Šveitsi, Luxemburgi ja Taani järel)</a:t>
            </a:r>
            <a:br>
              <a:rPr lang="et-EE" sz="1000" dirty="0"/>
            </a:br>
            <a:r>
              <a:rPr lang="et-EE" sz="1000" dirty="0">
                <a:hlinkClick r:id="rId6"/>
              </a:rPr>
              <a:t>https://www.theglobaleconomy.com/rankings/economic_freedom/Europe/</a:t>
            </a:r>
            <a:r>
              <a:rPr lang="et-EE" sz="1000" dirty="0"/>
              <a:t> </a:t>
            </a:r>
            <a:br>
              <a:rPr lang="et-EE" sz="1000" dirty="0"/>
            </a:br>
            <a:br>
              <a:rPr lang="et-EE" sz="1000" dirty="0"/>
            </a:br>
            <a:r>
              <a:rPr lang="et-EE" sz="1000" dirty="0"/>
              <a:t>Lisaks paistab Eesti silma näiteks ka madala korruptsiooni ja kõrge küberturvalisuse poolest:</a:t>
            </a:r>
            <a:br>
              <a:rPr lang="et-EE" sz="1000" dirty="0"/>
            </a:br>
            <a:br>
              <a:rPr lang="et-EE" sz="1000" dirty="0"/>
            </a:br>
            <a:r>
              <a:rPr lang="et-EE" sz="1000" dirty="0">
                <a:solidFill>
                  <a:srgbClr val="1F1F1F"/>
                </a:solidFill>
                <a:effectLst/>
                <a:highlight>
                  <a:srgbClr val="FFFFFF"/>
                </a:highlight>
              </a:rPr>
              <a:t>#12 </a:t>
            </a:r>
            <a:r>
              <a:rPr lang="et-EE" sz="1000" dirty="0" err="1">
                <a:solidFill>
                  <a:srgbClr val="1F1F1F"/>
                </a:solidFill>
                <a:effectLst/>
                <a:highlight>
                  <a:srgbClr val="FFFFFF"/>
                </a:highlight>
              </a:rPr>
              <a:t>Corruption</a:t>
            </a:r>
            <a:r>
              <a:rPr lang="et-EE" sz="1000" dirty="0">
                <a:solidFill>
                  <a:srgbClr val="1F1F1F"/>
                </a:solidFill>
                <a:effectLst/>
                <a:highlight>
                  <a:srgbClr val="FFFFFF"/>
                </a:highlight>
              </a:rPr>
              <a:t> </a:t>
            </a:r>
            <a:r>
              <a:rPr lang="et-EE" sz="1000" dirty="0" err="1">
                <a:solidFill>
                  <a:srgbClr val="1F1F1F"/>
                </a:solidFill>
                <a:effectLst/>
                <a:highlight>
                  <a:srgbClr val="FFFFFF"/>
                </a:highlight>
              </a:rPr>
              <a:t>Pereception</a:t>
            </a:r>
            <a:r>
              <a:rPr lang="et-EE" sz="1000" dirty="0">
                <a:solidFill>
                  <a:srgbClr val="1F1F1F"/>
                </a:solidFill>
                <a:effectLst/>
                <a:highlight>
                  <a:srgbClr val="FFFFFF"/>
                </a:highlight>
              </a:rPr>
              <a:t> </a:t>
            </a:r>
            <a:r>
              <a:rPr lang="et-EE" sz="1000" dirty="0" err="1">
                <a:solidFill>
                  <a:srgbClr val="1F1F1F"/>
                </a:solidFill>
                <a:effectLst/>
                <a:highlight>
                  <a:srgbClr val="FFFFFF"/>
                </a:highlight>
              </a:rPr>
              <a:t>Index</a:t>
            </a:r>
            <a:r>
              <a:rPr lang="et-EE" sz="1000" dirty="0">
                <a:solidFill>
                  <a:srgbClr val="1F1F1F"/>
                </a:solidFill>
                <a:effectLst/>
                <a:highlight>
                  <a:srgbClr val="FFFFFF"/>
                </a:highlight>
              </a:rPr>
              <a:t> 2023 </a:t>
            </a:r>
            <a:br>
              <a:rPr lang="et-EE" sz="1000" dirty="0">
                <a:solidFill>
                  <a:srgbClr val="1F1F1F"/>
                </a:solidFill>
                <a:effectLst/>
                <a:highlight>
                  <a:srgbClr val="FFFFFF"/>
                </a:highlight>
              </a:rPr>
            </a:br>
            <a:r>
              <a:rPr lang="et-EE" sz="1000" dirty="0">
                <a:solidFill>
                  <a:srgbClr val="1F1F1F"/>
                </a:solidFill>
                <a:effectLst/>
                <a:highlight>
                  <a:srgbClr val="FFFFFF"/>
                </a:highlight>
                <a:hlinkClick r:id="rId7"/>
              </a:rPr>
              <a:t>https://www.transparency.org/en/cpi/2023/index/est</a:t>
            </a:r>
            <a:r>
              <a:rPr lang="et-EE" sz="1000" dirty="0">
                <a:solidFill>
                  <a:srgbClr val="1F1F1F"/>
                </a:solidFill>
                <a:effectLst/>
                <a:highlight>
                  <a:srgbClr val="FFFFFF"/>
                </a:highlight>
              </a:rPr>
              <a:t> </a:t>
            </a:r>
          </a:p>
          <a:p>
            <a:br>
              <a:rPr lang="et-EE" sz="1000" dirty="0"/>
            </a:br>
            <a:r>
              <a:rPr lang="et-EE" sz="1000" dirty="0"/>
              <a:t>#3 National Cyber Security &amp; Global Cyber Security Index 2022</a:t>
            </a:r>
          </a:p>
          <a:p>
            <a:r>
              <a:rPr kumimoji="0" lang="et-EE" sz="1000" u="sng" strike="noStrike" kern="1200" cap="none" spc="0" normalizeH="0" baseline="0" noProof="0" dirty="0">
                <a:ln>
                  <a:noFill/>
                </a:ln>
                <a:solidFill>
                  <a:srgbClr val="1155CC"/>
                </a:solidFill>
                <a:effectLst/>
                <a:uLnTx/>
                <a:uFillTx/>
                <a:ea typeface="+mn-ea"/>
                <a:cs typeface="+mn-cs"/>
                <a:hlinkClick r:id="rId8"/>
              </a:rPr>
              <a:t>https://www.itu.int/en/ITU-D/Cybersecurity/Pages/global-cybersecurity-index.aspx</a:t>
            </a:r>
            <a:endParaRPr lang="et-EE" sz="100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lang="en-EE"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E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147365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21050" y="512763"/>
            <a:ext cx="3532188" cy="1987550"/>
          </a:xfrm>
        </p:spPr>
      </p:sp>
      <p:sp>
        <p:nvSpPr>
          <p:cNvPr id="3" name="Notes Placeholder 2"/>
          <p:cNvSpPr>
            <a:spLocks noGrp="1"/>
          </p:cNvSpPr>
          <p:nvPr>
            <p:ph type="body" idx="1"/>
          </p:nvPr>
        </p:nvSpPr>
        <p:spPr>
          <a:xfrm>
            <a:off x="685800" y="3277588"/>
            <a:ext cx="5486400" cy="4747161"/>
          </a:xfrm>
        </p:spPr>
        <p:txBody>
          <a:bodyPr/>
          <a:lstStyle/>
          <a:p>
            <a:r>
              <a:rPr lang="en-US" sz="1000" dirty="0" err="1"/>
              <a:t>Tasub tutvuda: Eesti digiriigi interaktiivne ajajoon https://e-estonia.com/story/ </a:t>
            </a:r>
          </a:p>
          <a:p>
            <a:br>
              <a:rPr lang="en-US" sz="1000" dirty="0" err="1"/>
            </a:br>
            <a:r>
              <a:rPr lang="en-US" sz="1000" dirty="0" err="1"/>
              <a:t>Eesti</a:t>
            </a:r>
            <a:r>
              <a:rPr lang="en-US" sz="1000" dirty="0"/>
              <a:t> on </a:t>
            </a:r>
            <a:r>
              <a:rPr lang="en-US" sz="1000" dirty="0" err="1"/>
              <a:t>umbes</a:t>
            </a:r>
            <a:r>
              <a:rPr lang="en-US" sz="1000" dirty="0"/>
              <a:t> 20 </a:t>
            </a:r>
            <a:r>
              <a:rPr lang="en-US" sz="1000" dirty="0" err="1"/>
              <a:t>aasta</a:t>
            </a:r>
            <a:r>
              <a:rPr lang="en-US" sz="1000" dirty="0"/>
              <a:t> </a:t>
            </a:r>
            <a:r>
              <a:rPr lang="en-US" sz="1000" dirty="0" err="1"/>
              <a:t>jooksul</a:t>
            </a:r>
            <a:r>
              <a:rPr lang="en-US" sz="1000" dirty="0"/>
              <a:t> </a:t>
            </a:r>
            <a:r>
              <a:rPr lang="en-US" sz="1000" dirty="0" err="1"/>
              <a:t>muutnud</a:t>
            </a:r>
            <a:r>
              <a:rPr lang="en-US" sz="1000" dirty="0"/>
              <a:t> </a:t>
            </a:r>
            <a:r>
              <a:rPr lang="en-US" sz="1000" dirty="0" err="1"/>
              <a:t>elektrooniliseks</a:t>
            </a:r>
            <a:r>
              <a:rPr lang="en-US" sz="1000" dirty="0"/>
              <a:t> </a:t>
            </a:r>
            <a:r>
              <a:rPr lang="en-US" sz="1000" dirty="0" err="1"/>
              <a:t>enamiku</a:t>
            </a:r>
            <a:r>
              <a:rPr lang="en-US" sz="1000" dirty="0"/>
              <a:t> </a:t>
            </a:r>
            <a:r>
              <a:rPr lang="en-US" sz="1000" dirty="0" err="1"/>
              <a:t>oma avalikest</a:t>
            </a:r>
            <a:r>
              <a:rPr lang="en-US" sz="1000" dirty="0"/>
              <a:t> </a:t>
            </a:r>
            <a:r>
              <a:rPr lang="en-US" sz="1000" dirty="0" err="1"/>
              <a:t>teenustest</a:t>
            </a:r>
            <a:r>
              <a:rPr lang="en-US" sz="1000" dirty="0"/>
              <a:t> ja </a:t>
            </a:r>
            <a:r>
              <a:rPr lang="en-US" sz="1000" dirty="0" err="1"/>
              <a:t>ühendanud</a:t>
            </a:r>
            <a:r>
              <a:rPr lang="en-US" sz="1000" dirty="0"/>
              <a:t> need X-tee </a:t>
            </a:r>
            <a:r>
              <a:rPr lang="en-US" sz="1000" dirty="0" err="1"/>
              <a:t>abil</a:t>
            </a:r>
            <a:r>
              <a:rPr lang="en-US" sz="1000" dirty="0"/>
              <a:t> </a:t>
            </a:r>
            <a:r>
              <a:rPr lang="en-US" sz="1000" dirty="0" err="1"/>
              <a:t>inimesi</a:t>
            </a:r>
            <a:r>
              <a:rPr lang="en-US" sz="1000" dirty="0"/>
              <a:t> </a:t>
            </a:r>
            <a:r>
              <a:rPr lang="en-US" sz="1000" dirty="0" err="1"/>
              <a:t>teenindavaks</a:t>
            </a:r>
            <a:r>
              <a:rPr lang="en-US" sz="1000" dirty="0"/>
              <a:t> </a:t>
            </a:r>
            <a:r>
              <a:rPr lang="en-US" sz="1000" dirty="0" err="1"/>
              <a:t>riigiarvutiks</a:t>
            </a:r>
            <a:r>
              <a:rPr lang="en-US" sz="1000" dirty="0"/>
              <a:t>. </a:t>
            </a:r>
            <a:br>
              <a:rPr lang="en-US" sz="1000" dirty="0"/>
            </a:br>
            <a:br>
              <a:rPr lang="en-US" sz="1000" dirty="0"/>
            </a:br>
            <a:r>
              <a:rPr lang="en-US" sz="1000" dirty="0" err="1"/>
              <a:t>Selle</a:t>
            </a:r>
            <a:r>
              <a:rPr lang="en-US" sz="1000" dirty="0"/>
              <a:t> </a:t>
            </a:r>
            <a:r>
              <a:rPr lang="en-US" sz="1000" dirty="0" err="1"/>
              <a:t>hajutatult</a:t>
            </a:r>
            <a:r>
              <a:rPr lang="en-US" sz="1000" dirty="0"/>
              <a:t> </a:t>
            </a:r>
            <a:r>
              <a:rPr lang="en-US" sz="1000" dirty="0" err="1"/>
              <a:t>paikneva</a:t>
            </a:r>
            <a:r>
              <a:rPr lang="en-US" sz="1000" dirty="0"/>
              <a:t> </a:t>
            </a:r>
            <a:r>
              <a:rPr lang="en-US" sz="1000" dirty="0" err="1"/>
              <a:t>arvuti</a:t>
            </a:r>
            <a:r>
              <a:rPr lang="en-US" sz="1000" dirty="0"/>
              <a:t> </a:t>
            </a:r>
            <a:r>
              <a:rPr lang="en-US" sz="1000" dirty="0" err="1"/>
              <a:t>abil</a:t>
            </a:r>
            <a:r>
              <a:rPr lang="en-US" sz="1000" dirty="0"/>
              <a:t> </a:t>
            </a:r>
            <a:r>
              <a:rPr lang="en-US" sz="1000" dirty="0" err="1"/>
              <a:t>saavad</a:t>
            </a:r>
            <a:r>
              <a:rPr lang="en-US" sz="1000" dirty="0"/>
              <a:t> </a:t>
            </a:r>
            <a:r>
              <a:rPr lang="en-US" sz="1000" dirty="0" err="1"/>
              <a:t>kodanikud</a:t>
            </a:r>
            <a:r>
              <a:rPr lang="en-US" sz="1000" dirty="0"/>
              <a:t> </a:t>
            </a:r>
            <a:r>
              <a:rPr lang="en-US" sz="1000" dirty="0" err="1"/>
              <a:t>kasutada</a:t>
            </a:r>
            <a:r>
              <a:rPr lang="en-US" sz="1000" dirty="0"/>
              <a:t> </a:t>
            </a:r>
            <a:r>
              <a:rPr lang="en-US" sz="1000" dirty="0" err="1"/>
              <a:t>digitaalseid</a:t>
            </a:r>
            <a:r>
              <a:rPr lang="en-US" sz="1000" dirty="0"/>
              <a:t> </a:t>
            </a:r>
            <a:r>
              <a:rPr lang="en-US" sz="1000" dirty="0" err="1"/>
              <a:t>teenuseid</a:t>
            </a:r>
            <a:r>
              <a:rPr lang="en-US" sz="1000" dirty="0"/>
              <a:t> </a:t>
            </a:r>
            <a:r>
              <a:rPr lang="en-US" sz="1000" dirty="0" err="1"/>
              <a:t>ehk</a:t>
            </a:r>
            <a:r>
              <a:rPr lang="en-US" sz="1000" dirty="0"/>
              <a:t> </a:t>
            </a:r>
            <a:r>
              <a:rPr lang="en-US" sz="1000" dirty="0" err="1"/>
              <a:t>äppe</a:t>
            </a:r>
            <a:r>
              <a:rPr lang="en-US" sz="1000" dirty="0"/>
              <a:t>, </a:t>
            </a:r>
            <a:r>
              <a:rPr lang="en-US" sz="1000" dirty="0" err="1"/>
              <a:t>millega</a:t>
            </a:r>
            <a:r>
              <a:rPr lang="en-US" sz="1000" dirty="0"/>
              <a:t> </a:t>
            </a:r>
            <a:r>
              <a:rPr lang="en-US" sz="1000" dirty="0" err="1"/>
              <a:t>valimistel</a:t>
            </a:r>
            <a:r>
              <a:rPr lang="en-US" sz="1000" dirty="0"/>
              <a:t> </a:t>
            </a:r>
            <a:r>
              <a:rPr lang="en-US" sz="1000" dirty="0" err="1"/>
              <a:t>hääletada</a:t>
            </a:r>
            <a:r>
              <a:rPr lang="en-US" sz="1000" dirty="0"/>
              <a:t>, </a:t>
            </a:r>
            <a:r>
              <a:rPr lang="en-US" sz="1000" dirty="0" err="1"/>
              <a:t>makse</a:t>
            </a:r>
            <a:r>
              <a:rPr lang="en-US" sz="1000" dirty="0"/>
              <a:t> </a:t>
            </a:r>
            <a:r>
              <a:rPr lang="en-US" sz="1000" dirty="0" err="1"/>
              <a:t>deklareerida</a:t>
            </a:r>
            <a:r>
              <a:rPr lang="en-US" sz="1000" dirty="0"/>
              <a:t>, </a:t>
            </a:r>
            <a:r>
              <a:rPr lang="en-US" sz="1000" dirty="0" err="1"/>
              <a:t>oma</a:t>
            </a:r>
            <a:r>
              <a:rPr lang="en-US" sz="1000" dirty="0"/>
              <a:t> </a:t>
            </a:r>
            <a:r>
              <a:rPr lang="en-US" sz="1000" dirty="0" err="1"/>
              <a:t>isikut</a:t>
            </a:r>
            <a:r>
              <a:rPr lang="en-US" sz="1000" dirty="0"/>
              <a:t> </a:t>
            </a:r>
            <a:r>
              <a:rPr lang="en-US" sz="1000" dirty="0" err="1"/>
              <a:t>tõendada</a:t>
            </a:r>
            <a:r>
              <a:rPr lang="en-US" sz="1000" dirty="0"/>
              <a:t>, panna </a:t>
            </a:r>
            <a:r>
              <a:rPr lang="en-US" sz="1000" dirty="0" err="1"/>
              <a:t>vastsündinule</a:t>
            </a:r>
            <a:r>
              <a:rPr lang="en-US" sz="1000" dirty="0"/>
              <a:t> </a:t>
            </a:r>
            <a:r>
              <a:rPr lang="en-US" sz="1000" dirty="0" err="1"/>
              <a:t>nime</a:t>
            </a:r>
            <a:r>
              <a:rPr lang="en-US" sz="1000" dirty="0"/>
              <a:t> ja </a:t>
            </a:r>
            <a:r>
              <a:rPr lang="en-US" sz="1000" dirty="0" err="1"/>
              <a:t>teha</a:t>
            </a:r>
            <a:r>
              <a:rPr lang="en-US" sz="1000" dirty="0"/>
              <a:t> </a:t>
            </a:r>
            <a:r>
              <a:rPr lang="en-US" sz="1000" dirty="0" err="1"/>
              <a:t>sadu</a:t>
            </a:r>
            <a:r>
              <a:rPr lang="en-US" sz="1000" dirty="0"/>
              <a:t> </a:t>
            </a:r>
            <a:r>
              <a:rPr lang="en-US" sz="1000" dirty="0" err="1"/>
              <a:t>muid</a:t>
            </a:r>
            <a:r>
              <a:rPr lang="en-US" sz="1000" dirty="0"/>
              <a:t> </a:t>
            </a:r>
            <a:r>
              <a:rPr lang="en-US" sz="1000" dirty="0" err="1"/>
              <a:t>toiminguid</a:t>
            </a:r>
            <a:r>
              <a:rPr lang="en-US" sz="1000" dirty="0"/>
              <a:t>.</a:t>
            </a:r>
          </a:p>
          <a:p>
            <a:endParaRPr lang="en-US" sz="1000" dirty="0"/>
          </a:p>
          <a:p>
            <a:r>
              <a:rPr lang="en-US" sz="1000" dirty="0"/>
              <a:t>2014. </a:t>
            </a:r>
            <a:r>
              <a:rPr lang="en-US" sz="1000" dirty="0" err="1"/>
              <a:t>aastal</a:t>
            </a:r>
            <a:r>
              <a:rPr lang="en-US" sz="1000" dirty="0"/>
              <a:t> </a:t>
            </a:r>
            <a:r>
              <a:rPr lang="en-US" sz="1000" dirty="0" err="1"/>
              <a:t>otsustas</a:t>
            </a:r>
            <a:r>
              <a:rPr lang="en-US" sz="1000" dirty="0"/>
              <a:t> </a:t>
            </a:r>
            <a:r>
              <a:rPr lang="en-US" sz="1000" dirty="0" err="1"/>
              <a:t>Eesti</a:t>
            </a:r>
            <a:r>
              <a:rPr lang="en-US" sz="1000" dirty="0"/>
              <a:t> </a:t>
            </a:r>
            <a:r>
              <a:rPr lang="en-US" sz="1000" dirty="0" err="1"/>
              <a:t>avada</a:t>
            </a:r>
            <a:r>
              <a:rPr lang="en-US" sz="1000" dirty="0"/>
              <a:t> </a:t>
            </a:r>
            <a:r>
              <a:rPr lang="en-US" sz="1000" dirty="0" err="1"/>
              <a:t>mõned</a:t>
            </a:r>
            <a:r>
              <a:rPr lang="en-US" sz="1000" dirty="0"/>
              <a:t> </a:t>
            </a:r>
            <a:r>
              <a:rPr lang="en-US" sz="1000" dirty="0" err="1"/>
              <a:t>riigiarvuti</a:t>
            </a:r>
            <a:r>
              <a:rPr lang="en-US" sz="1000" dirty="0"/>
              <a:t> </a:t>
            </a:r>
            <a:r>
              <a:rPr lang="en-US" sz="1000" dirty="0" err="1"/>
              <a:t>äpid</a:t>
            </a:r>
            <a:r>
              <a:rPr lang="en-US" sz="1000" dirty="0"/>
              <a:t> </a:t>
            </a:r>
            <a:r>
              <a:rPr lang="en-US" sz="1000" dirty="0" err="1"/>
              <a:t>inimestele</a:t>
            </a:r>
            <a:r>
              <a:rPr lang="en-US" sz="1000" dirty="0"/>
              <a:t> </a:t>
            </a:r>
            <a:r>
              <a:rPr lang="en-US" sz="1000" dirty="0" err="1"/>
              <a:t>teistest</a:t>
            </a:r>
            <a:r>
              <a:rPr lang="en-US" sz="1000" dirty="0"/>
              <a:t> </a:t>
            </a:r>
            <a:r>
              <a:rPr lang="en-US" sz="1000" dirty="0" err="1"/>
              <a:t>riikidest</a:t>
            </a:r>
            <a:r>
              <a:rPr lang="en-US" sz="1000" dirty="0"/>
              <a:t>. </a:t>
            </a:r>
            <a:r>
              <a:rPr lang="en-US" sz="1000" dirty="0" err="1"/>
              <a:t>Soovijad</a:t>
            </a:r>
            <a:r>
              <a:rPr lang="en-US" sz="1000" dirty="0"/>
              <a:t> </a:t>
            </a:r>
            <a:r>
              <a:rPr lang="en-US" sz="1000" dirty="0" err="1"/>
              <a:t>välismaalt</a:t>
            </a:r>
            <a:r>
              <a:rPr lang="en-US" sz="1000" dirty="0"/>
              <a:t> said </a:t>
            </a:r>
            <a:r>
              <a:rPr lang="en-US" sz="1000" dirty="0" err="1"/>
              <a:t>võimaluse</a:t>
            </a:r>
            <a:r>
              <a:rPr lang="en-US" sz="1000" dirty="0"/>
              <a:t> </a:t>
            </a:r>
            <a:r>
              <a:rPr lang="en-US" sz="1000" dirty="0" err="1"/>
              <a:t>taotleda</a:t>
            </a:r>
            <a:r>
              <a:rPr lang="en-US" sz="1000" dirty="0"/>
              <a:t> „</a:t>
            </a:r>
            <a:r>
              <a:rPr lang="en-US" sz="1000" dirty="0" err="1"/>
              <a:t>külaliskasutaja</a:t>
            </a:r>
            <a:r>
              <a:rPr lang="en-US" sz="1000" dirty="0"/>
              <a:t>” </a:t>
            </a:r>
            <a:r>
              <a:rPr lang="en-US" sz="1000" dirty="0" err="1"/>
              <a:t>õigusi</a:t>
            </a:r>
            <a:r>
              <a:rPr lang="en-US" sz="1000" dirty="0"/>
              <a:t>. </a:t>
            </a:r>
            <a:r>
              <a:rPr lang="en-US" sz="1000" dirty="0" err="1"/>
              <a:t>Külaliskasutajaid</a:t>
            </a:r>
            <a:r>
              <a:rPr lang="en-US" sz="1000" dirty="0"/>
              <a:t> </a:t>
            </a:r>
            <a:r>
              <a:rPr lang="en-US" sz="1000" dirty="0" err="1"/>
              <a:t>hakati</a:t>
            </a:r>
            <a:r>
              <a:rPr lang="en-US" sz="1000" dirty="0"/>
              <a:t> </a:t>
            </a:r>
            <a:r>
              <a:rPr lang="en-US" sz="1000" dirty="0" err="1"/>
              <a:t>nimetama</a:t>
            </a:r>
            <a:r>
              <a:rPr lang="en-US" sz="1000" dirty="0"/>
              <a:t> e-</a:t>
            </a:r>
            <a:r>
              <a:rPr lang="en-US" sz="1000" dirty="0" err="1"/>
              <a:t>residentideks</a:t>
            </a:r>
            <a:r>
              <a:rPr lang="en-US" sz="1000" dirty="0"/>
              <a:t>. </a:t>
            </a:r>
            <a:r>
              <a:rPr lang="en-US" sz="1000" dirty="0" err="1"/>
              <a:t>Selle</a:t>
            </a:r>
            <a:r>
              <a:rPr lang="en-US" sz="1000" dirty="0"/>
              <a:t> </a:t>
            </a:r>
            <a:r>
              <a:rPr lang="en-US" sz="1000" dirty="0" err="1"/>
              <a:t>sammuga</a:t>
            </a:r>
            <a:r>
              <a:rPr lang="en-US" sz="1000" dirty="0"/>
              <a:t> </a:t>
            </a:r>
            <a:r>
              <a:rPr lang="en-US" sz="1000" dirty="0" err="1"/>
              <a:t>muutis</a:t>
            </a:r>
            <a:r>
              <a:rPr lang="en-US" sz="1000" dirty="0"/>
              <a:t> </a:t>
            </a:r>
            <a:r>
              <a:rPr lang="en-US" sz="1000" dirty="0" err="1"/>
              <a:t>Eesti</a:t>
            </a:r>
            <a:r>
              <a:rPr lang="en-US" sz="1000" dirty="0"/>
              <a:t> </a:t>
            </a:r>
            <a:r>
              <a:rPr lang="en-US" sz="1000" dirty="0" err="1"/>
              <a:t>valitsus</a:t>
            </a:r>
            <a:r>
              <a:rPr lang="en-US" sz="1000" dirty="0"/>
              <a:t> </a:t>
            </a:r>
            <a:r>
              <a:rPr lang="en-US" sz="1000" dirty="0" err="1"/>
              <a:t>oma</a:t>
            </a:r>
            <a:r>
              <a:rPr lang="en-US" sz="1000" dirty="0"/>
              <a:t> </a:t>
            </a:r>
            <a:r>
              <a:rPr lang="en-US" sz="1000" dirty="0" err="1"/>
              <a:t>võimalikeks</a:t>
            </a:r>
            <a:r>
              <a:rPr lang="en-US" sz="1000" dirty="0"/>
              <a:t> </a:t>
            </a:r>
            <a:r>
              <a:rPr lang="en-US" sz="1000" dirty="0" err="1"/>
              <a:t>klientideks</a:t>
            </a:r>
            <a:r>
              <a:rPr lang="en-US" sz="1000" dirty="0"/>
              <a:t> </a:t>
            </a:r>
            <a:r>
              <a:rPr lang="en-US" sz="1000" dirty="0" err="1"/>
              <a:t>kõik</a:t>
            </a:r>
            <a:r>
              <a:rPr lang="en-US" sz="1000" dirty="0"/>
              <a:t> </a:t>
            </a:r>
            <a:r>
              <a:rPr lang="en-US" sz="1000" dirty="0" err="1"/>
              <a:t>maailma</a:t>
            </a:r>
            <a:r>
              <a:rPr lang="en-US" sz="1000" dirty="0"/>
              <a:t> </a:t>
            </a:r>
            <a:r>
              <a:rPr lang="en-US" sz="1000" dirty="0" err="1"/>
              <a:t>kodanikud</a:t>
            </a:r>
            <a:r>
              <a:rPr lang="en-US" sz="1000" dirty="0"/>
              <a:t>.</a:t>
            </a:r>
            <a:br>
              <a:rPr lang="en-US" sz="1000" dirty="0"/>
            </a:br>
            <a:endParaRPr lang="en-US" sz="1000" dirty="0"/>
          </a:p>
          <a:p>
            <a:r>
              <a:rPr lang="en-US" sz="1000" dirty="0" err="1"/>
              <a:t>Osade</a:t>
            </a:r>
            <a:r>
              <a:rPr lang="en-US" sz="1000" dirty="0"/>
              <a:t> </a:t>
            </a:r>
            <a:r>
              <a:rPr lang="en-US" sz="1000" dirty="0" err="1"/>
              <a:t>märksõnade</a:t>
            </a:r>
            <a:r>
              <a:rPr lang="en-US" sz="1000" dirty="0"/>
              <a:t> </a:t>
            </a:r>
            <a:r>
              <a:rPr lang="en-US" sz="1000" dirty="0" err="1"/>
              <a:t>selgitused</a:t>
            </a:r>
            <a:r>
              <a:rPr lang="en-US" sz="1000" dirty="0"/>
              <a:t>:</a:t>
            </a:r>
          </a:p>
          <a:p>
            <a:endParaRPr lang="en-US" sz="1000" dirty="0"/>
          </a:p>
          <a:p>
            <a:r>
              <a:rPr lang="en-US" sz="1000" dirty="0"/>
              <a:t>e-MTA – </a:t>
            </a:r>
            <a:r>
              <a:rPr lang="en-US" sz="1000" dirty="0" err="1"/>
              <a:t>Maksu</a:t>
            </a:r>
            <a:r>
              <a:rPr lang="en-US" sz="1000" dirty="0"/>
              <a:t>– ja </a:t>
            </a:r>
            <a:r>
              <a:rPr lang="en-US" sz="1000" dirty="0" err="1"/>
              <a:t>Tolliameti</a:t>
            </a:r>
            <a:r>
              <a:rPr lang="en-US" sz="1000" dirty="0"/>
              <a:t> e-</a:t>
            </a:r>
            <a:r>
              <a:rPr lang="en-US" sz="1000" dirty="0" err="1"/>
              <a:t>teenuste</a:t>
            </a:r>
            <a:r>
              <a:rPr lang="en-US" sz="1000" dirty="0"/>
              <a:t> </a:t>
            </a:r>
            <a:r>
              <a:rPr lang="en-US" sz="1000" dirty="0" err="1"/>
              <a:t>keskkond</a:t>
            </a:r>
            <a:endParaRPr lang="en-US" sz="1000" dirty="0"/>
          </a:p>
          <a:p>
            <a:r>
              <a:rPr lang="en-US" sz="1000" dirty="0"/>
              <a:t>e-</a:t>
            </a:r>
            <a:r>
              <a:rPr lang="en-US" sz="1000" dirty="0" err="1"/>
              <a:t>valitsus</a:t>
            </a:r>
            <a:r>
              <a:rPr lang="en-US" sz="1000" dirty="0"/>
              <a:t> – </a:t>
            </a:r>
            <a:r>
              <a:rPr lang="en-US" sz="1000" dirty="0" err="1"/>
              <a:t>elektrooniline</a:t>
            </a:r>
            <a:r>
              <a:rPr lang="en-US" sz="1000" dirty="0"/>
              <a:t> </a:t>
            </a:r>
            <a:r>
              <a:rPr lang="en-US" sz="1000" dirty="0" err="1"/>
              <a:t>istungitesüsteem</a:t>
            </a:r>
            <a:r>
              <a:rPr lang="en-US" sz="1000" dirty="0"/>
              <a:t> </a:t>
            </a:r>
            <a:r>
              <a:rPr lang="en-US" sz="1000" dirty="0" err="1"/>
              <a:t>ehk</a:t>
            </a:r>
            <a:r>
              <a:rPr lang="en-US" sz="1000" dirty="0"/>
              <a:t> </a:t>
            </a:r>
            <a:r>
              <a:rPr lang="en-US" sz="1000" dirty="0" err="1"/>
              <a:t>paberivaba</a:t>
            </a:r>
            <a:r>
              <a:rPr lang="en-US" sz="1000" dirty="0"/>
              <a:t> </a:t>
            </a:r>
            <a:r>
              <a:rPr lang="en-US" sz="1000" dirty="0" err="1"/>
              <a:t>valitsuse</a:t>
            </a:r>
            <a:r>
              <a:rPr lang="en-US" sz="1000" dirty="0"/>
              <a:t> </a:t>
            </a:r>
            <a:r>
              <a:rPr lang="en-US" sz="1000" dirty="0" err="1"/>
              <a:t>töökorraldus</a:t>
            </a:r>
            <a:endParaRPr lang="en-US" sz="1000" dirty="0"/>
          </a:p>
          <a:p>
            <a:r>
              <a:rPr lang="en-US" sz="1000" dirty="0"/>
              <a:t>X-tee – </a:t>
            </a:r>
            <a:r>
              <a:rPr lang="en-US" sz="1000" dirty="0" err="1"/>
              <a:t>andmevahetuse</a:t>
            </a:r>
            <a:r>
              <a:rPr lang="en-US" sz="1000" dirty="0"/>
              <a:t> </a:t>
            </a:r>
            <a:r>
              <a:rPr lang="en-US" sz="1000" dirty="0" err="1"/>
              <a:t>platvorm</a:t>
            </a:r>
            <a:r>
              <a:rPr lang="en-US" sz="1000" dirty="0"/>
              <a:t>, mis </a:t>
            </a:r>
            <a:r>
              <a:rPr lang="en-US" sz="1000" dirty="0" err="1"/>
              <a:t>võimaldab</a:t>
            </a:r>
            <a:r>
              <a:rPr lang="en-US" sz="1000" dirty="0"/>
              <a:t> </a:t>
            </a:r>
            <a:r>
              <a:rPr lang="en-US" sz="1000" dirty="0" err="1"/>
              <a:t>turvalist</a:t>
            </a:r>
            <a:r>
              <a:rPr lang="en-US" sz="1000" dirty="0"/>
              <a:t> </a:t>
            </a:r>
            <a:r>
              <a:rPr lang="en-US" sz="1000" dirty="0" err="1"/>
              <a:t>internetipõhist</a:t>
            </a:r>
            <a:r>
              <a:rPr lang="en-US" sz="1000" dirty="0"/>
              <a:t> </a:t>
            </a:r>
            <a:r>
              <a:rPr lang="en-US" sz="1000" dirty="0" err="1"/>
              <a:t>andmevahetust</a:t>
            </a:r>
            <a:r>
              <a:rPr lang="en-US" sz="1000" dirty="0"/>
              <a:t> </a:t>
            </a:r>
            <a:r>
              <a:rPr lang="en-US" sz="1000" dirty="0" err="1"/>
              <a:t>riigiasutuste</a:t>
            </a:r>
            <a:r>
              <a:rPr lang="en-US" sz="1000" dirty="0"/>
              <a:t> </a:t>
            </a:r>
            <a:r>
              <a:rPr lang="en-US" sz="1000" dirty="0" err="1"/>
              <a:t>vahel</a:t>
            </a:r>
            <a:r>
              <a:rPr lang="en-US" sz="1000" dirty="0"/>
              <a:t> ja </a:t>
            </a:r>
            <a:r>
              <a:rPr lang="en-US" sz="1000" dirty="0" err="1"/>
              <a:t>erasektoriga</a:t>
            </a:r>
            <a:r>
              <a:rPr lang="en-US" sz="1000" dirty="0"/>
              <a:t>.</a:t>
            </a:r>
          </a:p>
          <a:p>
            <a:endParaRPr lang="en-US" sz="1000" dirty="0"/>
          </a:p>
          <a:p>
            <a:r>
              <a:rPr lang="en-US" sz="1000" dirty="0" err="1"/>
              <a:t>Andmesaatkond – Eesti</a:t>
            </a:r>
            <a:r>
              <a:rPr lang="en-US" sz="1000" dirty="0"/>
              <a:t> </a:t>
            </a:r>
            <a:r>
              <a:rPr lang="en-US" sz="1000" dirty="0" err="1"/>
              <a:t>andmete</a:t>
            </a:r>
            <a:r>
              <a:rPr lang="en-US" sz="1000" dirty="0"/>
              <a:t> </a:t>
            </a:r>
            <a:r>
              <a:rPr lang="en-US" sz="1000" dirty="0" err="1"/>
              <a:t>üliturvaline</a:t>
            </a:r>
            <a:r>
              <a:rPr lang="en-US" sz="1000" dirty="0"/>
              <a:t> </a:t>
            </a:r>
            <a:r>
              <a:rPr lang="en-US" sz="1000" dirty="0" err="1"/>
              <a:t>välismaine</a:t>
            </a:r>
            <a:r>
              <a:rPr lang="en-US" sz="1000" dirty="0"/>
              <a:t> </a:t>
            </a:r>
            <a:r>
              <a:rPr lang="en-US" sz="1000" dirty="0" err="1"/>
              <a:t>andmekeskus Luksembrugis alates 2018.</a:t>
            </a:r>
            <a:r>
              <a:rPr lang="en-US" sz="1000" dirty="0"/>
              <a:t> </a:t>
            </a:r>
            <a:r>
              <a:rPr lang="en-US" sz="1000" dirty="0" err="1"/>
              <a:t>Aitab</a:t>
            </a:r>
            <a:r>
              <a:rPr lang="en-US" sz="1000" dirty="0"/>
              <a:t> </a:t>
            </a:r>
            <a:r>
              <a:rPr lang="en-US" sz="1000" dirty="0" err="1"/>
              <a:t>tagada</a:t>
            </a:r>
            <a:r>
              <a:rPr lang="en-US" sz="1000" dirty="0"/>
              <a:t>, et </a:t>
            </a:r>
            <a:r>
              <a:rPr lang="en-US" sz="1000" dirty="0" err="1"/>
              <a:t>Eestile</a:t>
            </a:r>
            <a:r>
              <a:rPr lang="en-US" sz="1000" dirty="0"/>
              <a:t> </a:t>
            </a:r>
            <a:r>
              <a:rPr lang="en-US" sz="1000" dirty="0" err="1"/>
              <a:t>olulised</a:t>
            </a:r>
            <a:r>
              <a:rPr lang="en-US" sz="1000" dirty="0"/>
              <a:t> </a:t>
            </a:r>
            <a:r>
              <a:rPr lang="en-US" sz="1000" dirty="0" err="1"/>
              <a:t>andmed</a:t>
            </a:r>
            <a:r>
              <a:rPr lang="en-US" sz="1000" dirty="0"/>
              <a:t> </a:t>
            </a:r>
            <a:r>
              <a:rPr lang="en-US" sz="1000" dirty="0" err="1"/>
              <a:t>säiliksid</a:t>
            </a:r>
            <a:r>
              <a:rPr lang="en-US" sz="1000" dirty="0"/>
              <a:t> ka </a:t>
            </a:r>
            <a:r>
              <a:rPr lang="en-US" sz="1000" dirty="0" err="1"/>
              <a:t>kriisis</a:t>
            </a:r>
            <a:r>
              <a:rPr lang="en-US" sz="1000" dirty="0"/>
              <a:t> </a:t>
            </a:r>
            <a:r>
              <a:rPr lang="en-US" sz="1000" dirty="0" err="1"/>
              <a:t>nagu</a:t>
            </a:r>
            <a:r>
              <a:rPr lang="en-US" sz="1000" dirty="0"/>
              <a:t> </a:t>
            </a:r>
            <a:r>
              <a:rPr lang="en-US" sz="1000" dirty="0" err="1"/>
              <a:t>küberrünnaku</a:t>
            </a:r>
            <a:r>
              <a:rPr lang="en-US" sz="1000" dirty="0"/>
              <a:t> </a:t>
            </a:r>
            <a:r>
              <a:rPr lang="en-US" sz="1000" dirty="0" err="1"/>
              <a:t>või</a:t>
            </a:r>
            <a:r>
              <a:rPr lang="en-US" sz="1000" dirty="0"/>
              <a:t> </a:t>
            </a:r>
            <a:r>
              <a:rPr lang="en-US" sz="1000" dirty="0" err="1"/>
              <a:t>sõja</a:t>
            </a:r>
            <a:r>
              <a:rPr lang="en-US" sz="1000" dirty="0"/>
              <a:t> </a:t>
            </a:r>
            <a:r>
              <a:rPr lang="en-US" sz="1000" dirty="0" err="1"/>
              <a:t>ajal</a:t>
            </a:r>
            <a:r>
              <a:rPr lang="en-US" sz="1000" dirty="0"/>
              <a:t>. Eesti on esimene riik maailmas, mis varundab oma riiklikke andmeid andmesaatkonna kontseptsiooni raames teise riigi territooriumil.</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000" dirty="0"/>
            </a:br>
            <a:r>
              <a:rPr lang="en-US" sz="1000" dirty="0" err="1"/>
              <a:t>Personaalne</a:t>
            </a:r>
            <a:r>
              <a:rPr lang="en-US" sz="1000" dirty="0"/>
              <a:t> </a:t>
            </a:r>
            <a:r>
              <a:rPr lang="en-US" sz="1000" dirty="0" err="1"/>
              <a:t>riik – </a:t>
            </a:r>
            <a:r>
              <a:rPr lang="en-GB" sz="1000" dirty="0" err="1">
                <a:effectLst/>
              </a:rPr>
              <a:t>avalike</a:t>
            </a:r>
            <a:r>
              <a:rPr lang="en-GB" sz="1000" dirty="0">
                <a:effectLst/>
              </a:rPr>
              <a:t> </a:t>
            </a:r>
            <a:r>
              <a:rPr lang="en-GB" sz="1000" dirty="0" err="1">
                <a:effectLst/>
              </a:rPr>
              <a:t>teenuste</a:t>
            </a:r>
            <a:r>
              <a:rPr lang="en-GB" sz="1000" dirty="0">
                <a:effectLst/>
              </a:rPr>
              <a:t> </a:t>
            </a:r>
            <a:r>
              <a:rPr lang="en-GB" sz="1000" dirty="0" err="1">
                <a:effectLst/>
              </a:rPr>
              <a:t>ümbermõtestamist</a:t>
            </a:r>
            <a:r>
              <a:rPr lang="en-GB" sz="1000" dirty="0">
                <a:effectLst/>
              </a:rPr>
              <a:t> </a:t>
            </a:r>
            <a:r>
              <a:rPr lang="en-GB" sz="1000" dirty="0" err="1">
                <a:effectLst/>
              </a:rPr>
              <a:t>nii</a:t>
            </a:r>
            <a:r>
              <a:rPr lang="en-GB" sz="1000" dirty="0">
                <a:effectLst/>
              </a:rPr>
              <a:t>, et </a:t>
            </a:r>
            <a:r>
              <a:rPr lang="en-GB" sz="1000" dirty="0" err="1">
                <a:effectLst/>
              </a:rPr>
              <a:t>nende</a:t>
            </a:r>
            <a:r>
              <a:rPr lang="en-GB" sz="1000" dirty="0">
                <a:effectLst/>
              </a:rPr>
              <a:t> </a:t>
            </a:r>
            <a:r>
              <a:rPr lang="en-GB" sz="1000" dirty="0" err="1">
                <a:effectLst/>
              </a:rPr>
              <a:t>kasutajatele</a:t>
            </a:r>
            <a:r>
              <a:rPr lang="en-GB" sz="1000" dirty="0">
                <a:effectLst/>
              </a:rPr>
              <a:t> </a:t>
            </a:r>
            <a:r>
              <a:rPr lang="en-GB" sz="1000" dirty="0" err="1">
                <a:effectLst/>
              </a:rPr>
              <a:t>toimub</a:t>
            </a:r>
            <a:r>
              <a:rPr lang="en-GB" sz="1000" dirty="0">
                <a:effectLst/>
              </a:rPr>
              <a:t> </a:t>
            </a:r>
            <a:r>
              <a:rPr lang="en-GB" sz="1000" dirty="0" err="1">
                <a:effectLst/>
              </a:rPr>
              <a:t>avaliku</a:t>
            </a:r>
            <a:r>
              <a:rPr lang="en-GB" sz="1000" dirty="0">
                <a:effectLst/>
              </a:rPr>
              <a:t> </a:t>
            </a:r>
            <a:r>
              <a:rPr lang="en-GB" sz="1000" dirty="0" err="1">
                <a:effectLst/>
              </a:rPr>
              <a:t>sektori</a:t>
            </a:r>
            <a:r>
              <a:rPr lang="en-GB" sz="1000" dirty="0">
                <a:effectLst/>
              </a:rPr>
              <a:t> </a:t>
            </a:r>
            <a:r>
              <a:rPr lang="en-GB" sz="1000" dirty="0" err="1">
                <a:effectLst/>
              </a:rPr>
              <a:t>keerukus</a:t>
            </a:r>
            <a:r>
              <a:rPr lang="en-GB" sz="1000" dirty="0">
                <a:effectLst/>
              </a:rPr>
              <a:t> </a:t>
            </a:r>
            <a:r>
              <a:rPr lang="en-GB" sz="1000" dirty="0" err="1">
                <a:effectLst/>
              </a:rPr>
              <a:t>taustal</a:t>
            </a:r>
            <a:r>
              <a:rPr lang="en-GB" sz="1000" dirty="0">
                <a:effectLst/>
              </a:rPr>
              <a:t>. </a:t>
            </a:r>
            <a:r>
              <a:rPr lang="en-GB" sz="1000" dirty="0" err="1">
                <a:effectLst/>
              </a:rPr>
              <a:t>Nad</a:t>
            </a:r>
            <a:r>
              <a:rPr lang="en-GB" sz="1000" dirty="0">
                <a:effectLst/>
              </a:rPr>
              <a:t> </a:t>
            </a:r>
            <a:r>
              <a:rPr lang="en-GB" sz="1000" dirty="0" err="1">
                <a:effectLst/>
              </a:rPr>
              <a:t>saavad</a:t>
            </a:r>
            <a:r>
              <a:rPr lang="en-GB" sz="1000" dirty="0">
                <a:effectLst/>
              </a:rPr>
              <a:t> </a:t>
            </a:r>
            <a:r>
              <a:rPr lang="en-GB" sz="1000" dirty="0" err="1">
                <a:effectLst/>
              </a:rPr>
              <a:t>oma</a:t>
            </a:r>
            <a:r>
              <a:rPr lang="en-GB" sz="1000" dirty="0">
                <a:effectLst/>
              </a:rPr>
              <a:t> </a:t>
            </a:r>
            <a:r>
              <a:rPr lang="en-GB" sz="1000" dirty="0" err="1">
                <a:effectLst/>
              </a:rPr>
              <a:t>toimingud</a:t>
            </a:r>
            <a:r>
              <a:rPr lang="en-GB" sz="1000" dirty="0">
                <a:effectLst/>
              </a:rPr>
              <a:t> </a:t>
            </a:r>
            <a:r>
              <a:rPr lang="en-GB" sz="1000" dirty="0" err="1">
                <a:effectLst/>
              </a:rPr>
              <a:t>aetud</a:t>
            </a:r>
            <a:r>
              <a:rPr lang="en-GB" sz="1000" dirty="0">
                <a:effectLst/>
              </a:rPr>
              <a:t> </a:t>
            </a:r>
            <a:r>
              <a:rPr lang="en-GB" sz="1000" dirty="0" err="1">
                <a:effectLst/>
              </a:rPr>
              <a:t>võimalikult</a:t>
            </a:r>
            <a:r>
              <a:rPr lang="en-GB" sz="1000" dirty="0">
                <a:effectLst/>
              </a:rPr>
              <a:t> </a:t>
            </a:r>
            <a:r>
              <a:rPr lang="en-GB" sz="1000" dirty="0" err="1">
                <a:effectLst/>
              </a:rPr>
              <a:t>lihtsalt</a:t>
            </a:r>
            <a:r>
              <a:rPr lang="en-GB" sz="1000" dirty="0">
                <a:effectLst/>
              </a:rPr>
              <a:t> </a:t>
            </a:r>
            <a:r>
              <a:rPr lang="en-GB" sz="1000" dirty="0" err="1">
                <a:effectLst/>
              </a:rPr>
              <a:t>ja</a:t>
            </a:r>
            <a:r>
              <a:rPr lang="en-GB" sz="1000" dirty="0">
                <a:effectLst/>
              </a:rPr>
              <a:t> </a:t>
            </a:r>
            <a:r>
              <a:rPr lang="en-GB" sz="1000" dirty="0" err="1">
                <a:effectLst/>
              </a:rPr>
              <a:t>siis</a:t>
            </a:r>
            <a:r>
              <a:rPr lang="en-GB" sz="1000" dirty="0">
                <a:effectLst/>
              </a:rPr>
              <a:t>, </a:t>
            </a:r>
            <a:r>
              <a:rPr lang="en-GB" sz="1000" dirty="0" err="1">
                <a:effectLst/>
              </a:rPr>
              <a:t>kui</a:t>
            </a:r>
            <a:r>
              <a:rPr lang="en-GB" sz="1000" dirty="0">
                <a:effectLst/>
              </a:rPr>
              <a:t> on </a:t>
            </a:r>
            <a:r>
              <a:rPr lang="en-GB" sz="1000" dirty="0" err="1">
                <a:effectLst/>
              </a:rPr>
              <a:t>vaja</a:t>
            </a:r>
            <a:r>
              <a:rPr lang="en-GB" sz="1000" dirty="0">
                <a:effectLst/>
              </a:rPr>
              <a:t>. </a:t>
            </a:r>
            <a:r>
              <a:rPr lang="en-GB" sz="1000" dirty="0" err="1">
                <a:effectLst/>
              </a:rPr>
              <a:t>Peamine</a:t>
            </a:r>
            <a:r>
              <a:rPr lang="en-GB" sz="1000" dirty="0">
                <a:effectLst/>
              </a:rPr>
              <a:t> on </a:t>
            </a:r>
            <a:r>
              <a:rPr lang="en-GB" sz="1000" dirty="0" err="1">
                <a:effectLst/>
              </a:rPr>
              <a:t>teenuste</a:t>
            </a:r>
            <a:r>
              <a:rPr lang="en-GB" sz="1000" dirty="0">
                <a:effectLst/>
              </a:rPr>
              <a:t> </a:t>
            </a:r>
            <a:r>
              <a:rPr lang="en-GB" sz="1000" dirty="0" err="1">
                <a:effectLst/>
              </a:rPr>
              <a:t>kujundamisel</a:t>
            </a:r>
            <a:r>
              <a:rPr lang="en-GB" sz="1000" dirty="0">
                <a:effectLst/>
              </a:rPr>
              <a:t> </a:t>
            </a:r>
            <a:r>
              <a:rPr lang="en-GB" sz="1000" dirty="0" err="1">
                <a:effectLst/>
              </a:rPr>
              <a:t>lähtuda</a:t>
            </a:r>
            <a:r>
              <a:rPr lang="en-GB" sz="1000" dirty="0">
                <a:effectLst/>
              </a:rPr>
              <a:t> </a:t>
            </a:r>
            <a:r>
              <a:rPr lang="en-GB" sz="1000" dirty="0" err="1">
                <a:effectLst/>
              </a:rPr>
              <a:t>selle</a:t>
            </a:r>
            <a:r>
              <a:rPr lang="en-GB" sz="1000" dirty="0">
                <a:effectLst/>
              </a:rPr>
              <a:t> </a:t>
            </a:r>
            <a:r>
              <a:rPr lang="en-GB" sz="1000" dirty="0" err="1">
                <a:effectLst/>
              </a:rPr>
              <a:t>kasutajast</a:t>
            </a:r>
            <a:r>
              <a:rPr lang="en-GB" sz="1000" dirty="0">
                <a:effectLst/>
              </a:rPr>
              <a:t>. </a:t>
            </a:r>
          </a:p>
        </p:txBody>
      </p:sp>
      <p:sp>
        <p:nvSpPr>
          <p:cNvPr id="4" name="Slide Number Placeholder 3"/>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83120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48050" y="512763"/>
            <a:ext cx="3405188" cy="1916112"/>
          </a:xfrm>
        </p:spPr>
      </p:sp>
      <p:sp>
        <p:nvSpPr>
          <p:cNvPr id="3" name="Notes Placeholder 2"/>
          <p:cNvSpPr>
            <a:spLocks noGrp="1"/>
          </p:cNvSpPr>
          <p:nvPr>
            <p:ph type="body" idx="1"/>
          </p:nvPr>
        </p:nvSpPr>
        <p:spPr>
          <a:xfrm>
            <a:off x="704850" y="2979365"/>
            <a:ext cx="5486400" cy="4999512"/>
          </a:xfrm>
        </p:spPr>
        <p:txBody>
          <a:bodyPr/>
          <a:lstStyle/>
          <a:p>
            <a:pPr>
              <a:defRPr/>
            </a:pPr>
            <a:r>
              <a:rPr lang="en-US" sz="1000" dirty="0">
                <a:latin typeface="Calibri" panose="020F0502020204030204" pitchFamily="34" charset="0"/>
                <a:cs typeface="Calibri" panose="020F0502020204030204" pitchFamily="34" charset="0"/>
              </a:rPr>
              <a:t>E-</a:t>
            </a:r>
            <a:r>
              <a:rPr lang="en-US" sz="1000" dirty="0" err="1">
                <a:latin typeface="Calibri" panose="020F0502020204030204" pitchFamily="34" charset="0"/>
                <a:cs typeface="Calibri" panose="020F0502020204030204" pitchFamily="34" charset="0"/>
              </a:rPr>
              <a:t>residentsus</a:t>
            </a:r>
            <a:r>
              <a:rPr lang="en-US" sz="1000" dirty="0">
                <a:latin typeface="Calibri" panose="020F0502020204030204" pitchFamily="34" charset="0"/>
                <a:cs typeface="Calibri" panose="020F0502020204030204" pitchFamily="34" charset="0"/>
              </a:rPr>
              <a:t> on </a:t>
            </a:r>
            <a:r>
              <a:rPr lang="en-US" sz="1000" dirty="0" err="1">
                <a:latin typeface="Calibri" panose="020F0502020204030204" pitchFamily="34" charset="0"/>
                <a:cs typeface="Calibri" panose="020F0502020204030204" pitchFamily="34" charset="0"/>
              </a:rPr>
              <a:t>Eesti</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riigi</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poolt</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välisriigi</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kodanikule</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antav</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elektrooniline</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identiteet. </a:t>
            </a:r>
            <a:r>
              <a:rPr lang="en-US" sz="1000" dirty="0" err="1">
                <a:latin typeface="Calibri" panose="020F0502020204030204" pitchFamily="34" charset="0"/>
                <a:cs typeface="Calibri" panose="020F0502020204030204" pitchFamily="34" charset="0"/>
                <a:hlinkClick r:id="rId3"/>
              </a:rPr>
              <a:t>https://www.ria.ee/riigi-infosusteem/elektrooniline-identiteet-ja-usaldusteenused/elektrooniline-identiteet-eid</a:t>
            </a:r>
            <a:r>
              <a:rPr lang="en-US" sz="1000" dirty="0" err="1">
                <a:latin typeface="Calibri" panose="020F0502020204030204" pitchFamily="34" charset="0"/>
                <a:cs typeface="Calibri" panose="020F0502020204030204" pitchFamily="34" charset="0"/>
              </a:rPr>
              <a:t> </a:t>
            </a:r>
            <a:br>
              <a:rPr lang="en-US" sz="1000" dirty="0" err="1">
                <a:latin typeface="Calibri" panose="020F0502020204030204" pitchFamily="34" charset="0"/>
                <a:cs typeface="Calibri" panose="020F0502020204030204" pitchFamily="34" charset="0"/>
              </a:rPr>
            </a:br>
            <a:br>
              <a:rPr lang="en-US" sz="1000" dirty="0">
                <a:latin typeface="Calibri" panose="020F0502020204030204" pitchFamily="34" charset="0"/>
                <a:cs typeface="Calibri" panose="020F0502020204030204" pitchFamily="34" charset="0"/>
              </a:rPr>
            </a:br>
            <a:r>
              <a:rPr lang="en-GB" sz="1000" dirty="0">
                <a:effectLst/>
                <a:latin typeface="Calibri" panose="020F0502020204030204" pitchFamily="34" charset="0"/>
                <a:cs typeface="Calibri" panose="020F0502020204030204" pitchFamily="34" charset="0"/>
              </a:rPr>
              <a:t>E-</a:t>
            </a:r>
            <a:r>
              <a:rPr lang="en-GB" sz="1000" dirty="0" err="1">
                <a:effectLst/>
                <a:latin typeface="Calibri" panose="020F0502020204030204" pitchFamily="34" charset="0"/>
                <a:cs typeface="Calibri" panose="020F0502020204030204" pitchFamily="34" charset="0"/>
              </a:rPr>
              <a:t>residendi</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digi</a:t>
            </a:r>
            <a:r>
              <a:rPr lang="en-GB" sz="1000" dirty="0">
                <a:effectLst/>
                <a:latin typeface="Calibri" panose="020F0502020204030204" pitchFamily="34" charset="0"/>
                <a:cs typeface="Calibri" panose="020F0502020204030204" pitchFamily="34" charset="0"/>
              </a:rPr>
              <a:t>-ID on </a:t>
            </a:r>
            <a:r>
              <a:rPr lang="en-GB" sz="1000" dirty="0" err="1">
                <a:effectLst/>
                <a:latin typeface="Calibri" panose="020F0502020204030204" pitchFamily="34" charset="0"/>
                <a:cs typeface="Calibri" panose="020F0502020204030204" pitchFamily="34" charset="0"/>
              </a:rPr>
              <a:t>isikut</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tõendav</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dokument</a:t>
            </a:r>
            <a:r>
              <a:rPr lang="en-GB" sz="1000" dirty="0">
                <a:effectLst/>
                <a:latin typeface="Calibri" panose="020F0502020204030204" pitchFamily="34" charset="0"/>
                <a:cs typeface="Calibri" panose="020F0502020204030204" pitchFamily="34" charset="0"/>
              </a:rPr>
              <a:t>, mis on </a:t>
            </a:r>
            <a:r>
              <a:rPr lang="en-GB" sz="1000" dirty="0" err="1">
                <a:effectLst/>
                <a:latin typeface="Calibri" panose="020F0502020204030204" pitchFamily="34" charset="0"/>
                <a:cs typeface="Calibri" panose="020F0502020204030204" pitchFamily="34" charset="0"/>
              </a:rPr>
              <a:t>kasutatav</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üksnes</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elektroonilises</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keskkonnas</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isiku</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tuvastamiseks</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ja</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digitaalse</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allkirja</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andmiseks</a:t>
            </a:r>
            <a:r>
              <a:rPr lang="en-GB" sz="1000" dirty="0">
                <a:effectLst/>
                <a:latin typeface="Calibri" panose="020F0502020204030204" pitchFamily="34" charset="0"/>
                <a:cs typeface="Calibri" panose="020F0502020204030204" pitchFamily="34" charset="0"/>
              </a:rPr>
              <a:t>. </a:t>
            </a:r>
            <a:r>
              <a:rPr lang="en-US" sz="1000" dirty="0">
                <a:latin typeface="Calibri" panose="020F0502020204030204" pitchFamily="34" charset="0"/>
                <a:ea typeface="Aino 2"/>
                <a:cs typeface="Calibri" panose="020F0502020204030204" pitchFamily="34" charset="0"/>
                <a:sym typeface="Aino 2"/>
              </a:rPr>
              <a:t>E-</a:t>
            </a:r>
            <a:r>
              <a:rPr lang="en-US" sz="1000" dirty="0" err="1">
                <a:latin typeface="Calibri" panose="020F0502020204030204" pitchFamily="34" charset="0"/>
                <a:ea typeface="Aino 2"/>
                <a:cs typeface="Calibri" panose="020F0502020204030204" pitchFamily="34" charset="0"/>
                <a:sym typeface="Aino 2"/>
              </a:rPr>
              <a:t>residendi</a:t>
            </a:r>
            <a:r>
              <a:rPr lang="en-US" sz="1000" dirty="0">
                <a:latin typeface="Calibri" panose="020F0502020204030204" pitchFamily="34" charset="0"/>
                <a:ea typeface="Aino 2"/>
                <a:cs typeface="Calibri" panose="020F0502020204030204" pitchFamily="34" charset="0"/>
                <a:sym typeface="Aino 2"/>
              </a:rPr>
              <a:t> </a:t>
            </a:r>
            <a:r>
              <a:rPr lang="en-US" sz="1000" dirty="0" err="1">
                <a:latin typeface="Calibri" panose="020F0502020204030204" pitchFamily="34" charset="0"/>
                <a:ea typeface="Aino 2"/>
                <a:cs typeface="Calibri" panose="020F0502020204030204" pitchFamily="34" charset="0"/>
                <a:sym typeface="Aino 2"/>
              </a:rPr>
              <a:t>digi</a:t>
            </a:r>
            <a:r>
              <a:rPr lang="en-US" sz="1000" dirty="0">
                <a:latin typeface="Calibri" panose="020F0502020204030204" pitchFamily="34" charset="0"/>
                <a:ea typeface="Aino 2"/>
                <a:cs typeface="Calibri" panose="020F0502020204030204" pitchFamily="34" charset="0"/>
                <a:sym typeface="Aino 2"/>
              </a:rPr>
              <a:t>-ID </a:t>
            </a:r>
            <a:r>
              <a:rPr lang="en-US" sz="1000" dirty="0" err="1">
                <a:latin typeface="Calibri" panose="020F0502020204030204" pitchFamily="34" charset="0"/>
                <a:ea typeface="Aino 2"/>
                <a:cs typeface="Calibri" panose="020F0502020204030204" pitchFamily="34" charset="0"/>
                <a:sym typeface="Aino 2"/>
              </a:rPr>
              <a:t>ei</a:t>
            </a:r>
            <a:r>
              <a:rPr lang="en-US" sz="1000" dirty="0">
                <a:latin typeface="Calibri" panose="020F0502020204030204" pitchFamily="34" charset="0"/>
                <a:ea typeface="Aino 2"/>
                <a:cs typeface="Calibri" panose="020F0502020204030204" pitchFamily="34" charset="0"/>
                <a:sym typeface="Aino 2"/>
              </a:rPr>
              <a:t> ole </a:t>
            </a:r>
            <a:r>
              <a:rPr lang="en-US" sz="1000" dirty="0" err="1">
                <a:latin typeface="Calibri" panose="020F0502020204030204" pitchFamily="34" charset="0"/>
                <a:ea typeface="Aino 2"/>
                <a:cs typeface="Calibri" panose="020F0502020204030204" pitchFamily="34" charset="0"/>
                <a:sym typeface="Aino 2"/>
              </a:rPr>
              <a:t>füüsiline</a:t>
            </a:r>
            <a:r>
              <a:rPr lang="en-US" sz="1000" dirty="0">
                <a:latin typeface="Calibri" panose="020F0502020204030204" pitchFamily="34" charset="0"/>
                <a:ea typeface="Aino 2"/>
                <a:cs typeface="Calibri" panose="020F0502020204030204" pitchFamily="34" charset="0"/>
                <a:sym typeface="Aino 2"/>
              </a:rPr>
              <a:t> </a:t>
            </a:r>
            <a:r>
              <a:rPr lang="en-US" sz="1000" dirty="0" err="1">
                <a:latin typeface="Calibri" panose="020F0502020204030204" pitchFamily="34" charset="0"/>
                <a:ea typeface="Aino 2"/>
                <a:cs typeface="Calibri" panose="020F0502020204030204" pitchFamily="34" charset="0"/>
                <a:sym typeface="Aino 2"/>
              </a:rPr>
              <a:t>isikut</a:t>
            </a:r>
            <a:r>
              <a:rPr lang="en-US" sz="1000" dirty="0">
                <a:latin typeface="Calibri" panose="020F0502020204030204" pitchFamily="34" charset="0"/>
                <a:ea typeface="Aino 2"/>
                <a:cs typeface="Calibri" panose="020F0502020204030204" pitchFamily="34" charset="0"/>
                <a:sym typeface="Aino 2"/>
              </a:rPr>
              <a:t> </a:t>
            </a:r>
            <a:r>
              <a:rPr lang="en-US" sz="1000" dirty="0" err="1">
                <a:latin typeface="Calibri" panose="020F0502020204030204" pitchFamily="34" charset="0"/>
                <a:ea typeface="Aino 2"/>
                <a:cs typeface="Calibri" panose="020F0502020204030204" pitchFamily="34" charset="0"/>
                <a:sym typeface="Aino 2"/>
              </a:rPr>
              <a:t>tõendav</a:t>
            </a:r>
            <a:r>
              <a:rPr lang="en-US" sz="1000" dirty="0">
                <a:latin typeface="Calibri" panose="020F0502020204030204" pitchFamily="34" charset="0"/>
                <a:ea typeface="Aino 2"/>
                <a:cs typeface="Calibri" panose="020F0502020204030204" pitchFamily="34" charset="0"/>
                <a:sym typeface="Aino 2"/>
              </a:rPr>
              <a:t> </a:t>
            </a:r>
            <a:r>
              <a:rPr lang="en-US" sz="1000" dirty="0" err="1">
                <a:latin typeface="Calibri" panose="020F0502020204030204" pitchFamily="34" charset="0"/>
                <a:ea typeface="Aino 2"/>
                <a:cs typeface="Calibri" panose="020F0502020204030204" pitchFamily="34" charset="0"/>
                <a:sym typeface="Aino 2"/>
              </a:rPr>
              <a:t>või</a:t>
            </a:r>
            <a:r>
              <a:rPr lang="en-US" sz="1000" dirty="0">
                <a:latin typeface="Calibri" panose="020F0502020204030204" pitchFamily="34" charset="0"/>
                <a:ea typeface="Aino 2"/>
                <a:cs typeface="Calibri" panose="020F0502020204030204" pitchFamily="34" charset="0"/>
                <a:sym typeface="Aino 2"/>
              </a:rPr>
              <a:t> </a:t>
            </a:r>
            <a:r>
              <a:rPr lang="en-US" sz="1000" dirty="0" err="1">
                <a:latin typeface="Calibri" panose="020F0502020204030204" pitchFamily="34" charset="0"/>
                <a:ea typeface="Aino 2"/>
                <a:cs typeface="Calibri" panose="020F0502020204030204" pitchFamily="34" charset="0"/>
                <a:sym typeface="Aino 2"/>
              </a:rPr>
              <a:t>reisidokument</a:t>
            </a:r>
            <a:r>
              <a:rPr lang="en-US" sz="1000" dirty="0">
                <a:latin typeface="Calibri" panose="020F0502020204030204" pitchFamily="34" charset="0"/>
                <a:ea typeface="Aino 2"/>
                <a:cs typeface="Calibri" panose="020F0502020204030204" pitchFamily="34" charset="0"/>
                <a:sym typeface="Aino 2"/>
              </a:rPr>
              <a:t> ja </a:t>
            </a:r>
            <a:r>
              <a:rPr lang="en-US" sz="1000" dirty="0" err="1">
                <a:latin typeface="Calibri" panose="020F0502020204030204" pitchFamily="34" charset="0"/>
                <a:ea typeface="Aino 2"/>
                <a:cs typeface="Calibri" panose="020F0502020204030204" pitchFamily="34" charset="0"/>
                <a:sym typeface="Aino 2"/>
              </a:rPr>
              <a:t>sellel</a:t>
            </a:r>
            <a:r>
              <a:rPr lang="en-US" sz="1000" dirty="0">
                <a:latin typeface="Calibri" panose="020F0502020204030204" pitchFamily="34" charset="0"/>
                <a:ea typeface="Aino 2"/>
                <a:cs typeface="Calibri" panose="020F0502020204030204" pitchFamily="34" charset="0"/>
                <a:sym typeface="Aino 2"/>
              </a:rPr>
              <a:t> </a:t>
            </a:r>
            <a:r>
              <a:rPr lang="en-US" sz="1000" dirty="0" err="1">
                <a:latin typeface="Calibri" panose="020F0502020204030204" pitchFamily="34" charset="0"/>
                <a:ea typeface="Aino 2"/>
                <a:cs typeface="Calibri" panose="020F0502020204030204" pitchFamily="34" charset="0"/>
                <a:sym typeface="Aino 2"/>
              </a:rPr>
              <a:t>ei</a:t>
            </a:r>
            <a:r>
              <a:rPr lang="en-US" sz="1000" dirty="0">
                <a:latin typeface="Calibri" panose="020F0502020204030204" pitchFamily="34" charset="0"/>
                <a:ea typeface="Aino 2"/>
                <a:cs typeface="Calibri" panose="020F0502020204030204" pitchFamily="34" charset="0"/>
                <a:sym typeface="Aino 2"/>
              </a:rPr>
              <a:t> ole </a:t>
            </a:r>
            <a:r>
              <a:rPr lang="en-US" sz="1000" dirty="0" err="1">
                <a:latin typeface="Calibri" panose="020F0502020204030204" pitchFamily="34" charset="0"/>
                <a:ea typeface="Aino 2"/>
                <a:cs typeface="Calibri" panose="020F0502020204030204" pitchFamily="34" charset="0"/>
                <a:sym typeface="Aino 2"/>
              </a:rPr>
              <a:t>fotot. </a:t>
            </a:r>
            <a:br>
              <a:rPr lang="en-US" sz="1000" dirty="0" err="1">
                <a:latin typeface="Calibri" panose="020F0502020204030204" pitchFamily="34" charset="0"/>
                <a:ea typeface="Aino 2"/>
                <a:cs typeface="Calibri" panose="020F0502020204030204" pitchFamily="34" charset="0"/>
                <a:sym typeface="Aino 2"/>
              </a:rPr>
            </a:br>
            <a:r>
              <a:rPr lang="en-US" sz="1000" dirty="0" err="1">
                <a:latin typeface="Calibri" panose="020F0502020204030204" pitchFamily="34" charset="0"/>
                <a:ea typeface="Aino 2"/>
                <a:cs typeface="Calibri" panose="020F0502020204030204" pitchFamily="34" charset="0"/>
                <a:sym typeface="Aino 2"/>
                <a:hlinkClick r:id="rId4"/>
              </a:rPr>
              <a:t>https://www.politsei.ee/et/juhend/e-residendi-digi-id</a:t>
            </a:r>
            <a:r>
              <a:rPr lang="en-US" sz="1000" dirty="0" err="1">
                <a:latin typeface="Calibri" panose="020F0502020204030204" pitchFamily="34" charset="0"/>
                <a:ea typeface="Aino 2"/>
                <a:cs typeface="Calibri" panose="020F0502020204030204" pitchFamily="34" charset="0"/>
                <a:sym typeface="Aino 2"/>
              </a:rPr>
              <a:t> </a:t>
            </a:r>
          </a:p>
          <a:p>
            <a:pPr>
              <a:defRPr/>
            </a:pPr>
            <a:endParaRPr lang="en-US" sz="1000" dirty="0" err="1">
              <a:latin typeface="Calibri" panose="020F0502020204030204" pitchFamily="34" charset="0"/>
              <a:ea typeface="Aino 2"/>
              <a:cs typeface="Calibri" panose="020F0502020204030204" pitchFamily="34" charset="0"/>
              <a:sym typeface="Aino 2"/>
            </a:endParaRPr>
          </a:p>
          <a:p>
            <a:pPr>
              <a:defRPr/>
            </a:pPr>
            <a:r>
              <a:rPr lang="en-US" sz="1000" dirty="0">
                <a:latin typeface="Calibri" panose="020F0502020204030204" pitchFamily="34" charset="0"/>
                <a:cs typeface="Calibri" panose="020F0502020204030204" pitchFamily="34" charset="0"/>
              </a:rPr>
              <a:t>E-</a:t>
            </a:r>
            <a:r>
              <a:rPr lang="en-US" sz="1000" dirty="0" err="1">
                <a:latin typeface="Calibri" panose="020F0502020204030204" pitchFamily="34" charset="0"/>
                <a:cs typeface="Calibri" panose="020F0502020204030204" pitchFamily="34" charset="0"/>
              </a:rPr>
              <a:t>residentsus kui toode</a:t>
            </a:r>
            <a:r>
              <a:rPr lang="en-US" sz="1000" dirty="0">
                <a:latin typeface="Calibri" panose="020F0502020204030204" pitchFamily="34" charset="0"/>
                <a:cs typeface="Calibri" panose="020F0502020204030204" pitchFamily="34" charset="0"/>
              </a:rPr>
              <a:t> on </a:t>
            </a:r>
            <a:r>
              <a:rPr lang="en-US" sz="1000" dirty="0" err="1">
                <a:latin typeface="Calibri" panose="020F0502020204030204" pitchFamily="34" charset="0"/>
                <a:cs typeface="Calibri" panose="020F0502020204030204" pitchFamily="34" charset="0"/>
              </a:rPr>
              <a:t>oma</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olemuselt</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suunatud</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Eestist</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väljapoole</a:t>
            </a:r>
            <a:r>
              <a:rPr lang="en-US" sz="1000" dirty="0">
                <a:latin typeface="Calibri" panose="020F0502020204030204" pitchFamily="34" charset="0"/>
                <a:cs typeface="Calibri" panose="020F0502020204030204" pitchFamily="34" charset="0"/>
              </a:rPr>
              <a:t>. E-</a:t>
            </a:r>
            <a:r>
              <a:rPr lang="en-US" sz="1000" dirty="0" err="1">
                <a:latin typeface="Calibri" panose="020F0502020204030204" pitchFamily="34" charset="0"/>
                <a:cs typeface="Calibri" panose="020F0502020204030204" pitchFamily="34" charset="0"/>
              </a:rPr>
              <a:t>residentsuse</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kui</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toote</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otsesed</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kliendid</a:t>
            </a:r>
            <a:r>
              <a:rPr lang="en-US" sz="1000" dirty="0">
                <a:latin typeface="Calibri" panose="020F0502020204030204" pitchFamily="34" charset="0"/>
                <a:cs typeface="Calibri" panose="020F0502020204030204" pitchFamily="34" charset="0"/>
              </a:rPr>
              <a:t> ja </a:t>
            </a:r>
            <a:r>
              <a:rPr lang="en-US" sz="1000" dirty="0" err="1">
                <a:latin typeface="Calibri" panose="020F0502020204030204" pitchFamily="34" charset="0"/>
                <a:cs typeface="Calibri" panose="020F0502020204030204" pitchFamily="34" charset="0"/>
              </a:rPr>
              <a:t>tarbijad</a:t>
            </a:r>
            <a:r>
              <a:rPr lang="en-US" sz="1000" dirty="0">
                <a:latin typeface="Calibri" panose="020F0502020204030204" pitchFamily="34" charset="0"/>
                <a:cs typeface="Calibri" panose="020F0502020204030204" pitchFamily="34" charset="0"/>
              </a:rPr>
              <a:t> on </a:t>
            </a:r>
            <a:r>
              <a:rPr lang="en-US" sz="1000" dirty="0" err="1">
                <a:latin typeface="Calibri" panose="020F0502020204030204" pitchFamily="34" charset="0"/>
                <a:cs typeface="Calibri" panose="020F0502020204030204" pitchFamily="34" charset="0"/>
              </a:rPr>
              <a:t>välismaalased</a:t>
            </a:r>
            <a:r>
              <a:rPr lang="en-US" sz="1000" dirty="0">
                <a:latin typeface="Calibri" panose="020F0502020204030204" pitchFamily="34" charset="0"/>
                <a:cs typeface="Calibri" panose="020F0502020204030204" pitchFamily="34" charset="0"/>
              </a:rPr>
              <a:t>. E-</a:t>
            </a:r>
            <a:r>
              <a:rPr lang="en-US" sz="1000" dirty="0" err="1">
                <a:latin typeface="Calibri" panose="020F0502020204030204" pitchFamily="34" charset="0"/>
                <a:cs typeface="Calibri" panose="020F0502020204030204" pitchFamily="34" charset="0"/>
              </a:rPr>
              <a:t>residentsus</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annab</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võimaluse</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kasutada</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digi-ID abil</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samasuguseid</a:t>
            </a:r>
            <a:r>
              <a:rPr lang="en-US" sz="1000" dirty="0">
                <a:latin typeface="Calibri" panose="020F0502020204030204" pitchFamily="34" charset="0"/>
                <a:cs typeface="Calibri" panose="020F0502020204030204" pitchFamily="34" charset="0"/>
              </a:rPr>
              <a:t> e-</a:t>
            </a:r>
            <a:r>
              <a:rPr lang="en-US" sz="1000" dirty="0" err="1">
                <a:latin typeface="Calibri" panose="020F0502020204030204" pitchFamily="34" charset="0"/>
                <a:cs typeface="Calibri" panose="020F0502020204030204" pitchFamily="34" charset="0"/>
              </a:rPr>
              <a:t>teenuseid</a:t>
            </a:r>
            <a:r>
              <a:rPr lang="en-US" sz="1000" dirty="0">
                <a:latin typeface="Calibri" panose="020F0502020204030204" pitchFamily="34" charset="0"/>
                <a:cs typeface="Calibri" panose="020F0502020204030204" pitchFamily="34" charset="0"/>
              </a:rPr>
              <a:t>, mis on </a:t>
            </a:r>
            <a:r>
              <a:rPr lang="en-US" sz="1000" dirty="0" err="1">
                <a:latin typeface="Calibri" panose="020F0502020204030204" pitchFamily="34" charset="0"/>
                <a:cs typeface="Calibri" panose="020F0502020204030204" pitchFamily="34" charset="0"/>
              </a:rPr>
              <a:t>kättesaadavad</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Eesti</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elanikest</a:t>
            </a:r>
            <a:r>
              <a:rPr lang="en-US" sz="1000" dirty="0">
                <a:latin typeface="Calibri" panose="020F0502020204030204" pitchFamily="34" charset="0"/>
                <a:cs typeface="Calibri" panose="020F0502020204030204" pitchFamily="34" charset="0"/>
              </a:rPr>
              <a:t> ID-</a:t>
            </a:r>
            <a:r>
              <a:rPr lang="en-US" sz="1000" dirty="0" err="1">
                <a:latin typeface="Calibri" panose="020F0502020204030204" pitchFamily="34" charset="0"/>
                <a:cs typeface="Calibri" panose="020F0502020204030204" pitchFamily="34" charset="0"/>
              </a:rPr>
              <a:t>kaardi</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omanikele, sh asutada ettevõtte.</a:t>
            </a:r>
            <a:r>
              <a:rPr lang="en-US" sz="1000" dirty="0">
                <a:latin typeface="Calibri" panose="020F0502020204030204" pitchFamily="34" charset="0"/>
                <a:cs typeface="Calibri" panose="020F0502020204030204" pitchFamily="34" charset="0"/>
              </a:rPr>
              <a:t> Mitte </a:t>
            </a:r>
            <a:r>
              <a:rPr lang="en-US" sz="1000" dirty="0" err="1">
                <a:latin typeface="Calibri" panose="020F0502020204030204" pitchFamily="34" charset="0"/>
                <a:cs typeface="Calibri" panose="020F0502020204030204" pitchFamily="34" charset="0"/>
              </a:rPr>
              <a:t>kõik</a:t>
            </a:r>
            <a:r>
              <a:rPr lang="en-US" sz="1000" dirty="0">
                <a:latin typeface="Calibri" panose="020F0502020204030204" pitchFamily="34" charset="0"/>
                <a:cs typeface="Calibri" panose="020F0502020204030204" pitchFamily="34" charset="0"/>
              </a:rPr>
              <a:t> e-</a:t>
            </a:r>
            <a:r>
              <a:rPr lang="en-US" sz="1000" dirty="0" err="1">
                <a:latin typeface="Calibri" panose="020F0502020204030204" pitchFamily="34" charset="0"/>
                <a:cs typeface="Calibri" panose="020F0502020204030204" pitchFamily="34" charset="0"/>
              </a:rPr>
              <a:t>residendid</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ei</a:t>
            </a:r>
            <a:r>
              <a:rPr lang="en-US" sz="1000" dirty="0">
                <a:latin typeface="Calibri" panose="020F0502020204030204" pitchFamily="34" charset="0"/>
                <a:cs typeface="Calibri" panose="020F0502020204030204" pitchFamily="34" charset="0"/>
              </a:rPr>
              <a:t> ole </a:t>
            </a:r>
            <a:r>
              <a:rPr lang="en-US" sz="1000" dirty="0" err="1">
                <a:latin typeface="Calibri" panose="020F0502020204030204" pitchFamily="34" charset="0"/>
                <a:cs typeface="Calibri" panose="020F0502020204030204" pitchFamily="34" charset="0"/>
              </a:rPr>
              <a:t>siiski</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ettevõtjad</a:t>
            </a:r>
            <a:r>
              <a:rPr lang="en-US" sz="1000" dirty="0">
                <a:latin typeface="Calibri" panose="020F0502020204030204" pitchFamily="34" charset="0"/>
                <a:cs typeface="Calibri" panose="020F0502020204030204" pitchFamily="34" charset="0"/>
              </a:rPr>
              <a:t> – </a:t>
            </a:r>
            <a:r>
              <a:rPr lang="en-US" sz="1000" dirty="0" err="1">
                <a:latin typeface="Calibri" panose="020F0502020204030204" pitchFamily="34" charset="0"/>
                <a:cs typeface="Calibri" panose="020F0502020204030204" pitchFamily="34" charset="0"/>
              </a:rPr>
              <a:t>kokku</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loob</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ettevõtte</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umbes</a:t>
            </a:r>
            <a:r>
              <a:rPr lang="en-US" sz="1000" dirty="0">
                <a:latin typeface="Calibri" panose="020F0502020204030204" pitchFamily="34" charset="0"/>
                <a:cs typeface="Calibri" panose="020F0502020204030204" pitchFamily="34" charset="0"/>
              </a:rPr>
              <a:t> 40% e-</a:t>
            </a:r>
            <a:r>
              <a:rPr lang="en-US" sz="1000" dirty="0" err="1">
                <a:latin typeface="Calibri" panose="020F0502020204030204" pitchFamily="34" charset="0"/>
                <a:cs typeface="Calibri" panose="020F0502020204030204" pitchFamily="34" charset="0"/>
              </a:rPr>
              <a:t>residentidest</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neist</a:t>
            </a:r>
            <a:r>
              <a:rPr lang="en-US" sz="1000" dirty="0">
                <a:latin typeface="Calibri" panose="020F0502020204030204" pitchFamily="34" charset="0"/>
                <a:cs typeface="Calibri" panose="020F0502020204030204" pitchFamily="34" charset="0"/>
              </a:rPr>
              <a:t> 31% </a:t>
            </a:r>
            <a:r>
              <a:rPr lang="en-US" sz="1000" dirty="0" err="1">
                <a:latin typeface="Calibri" panose="020F0502020204030204" pitchFamily="34" charset="0"/>
                <a:cs typeface="Calibri" panose="020F0502020204030204" pitchFamily="34" charset="0"/>
              </a:rPr>
              <a:t>esimese</a:t>
            </a:r>
            <a:r>
              <a:rPr lang="en-US" sz="1000" dirty="0">
                <a:latin typeface="Calibri" panose="020F0502020204030204" pitchFamily="34" charset="0"/>
                <a:cs typeface="Calibri" panose="020F0502020204030204" pitchFamily="34" charset="0"/>
              </a:rPr>
              <a:t> 6 </a:t>
            </a:r>
            <a:r>
              <a:rPr lang="en-US" sz="1000" dirty="0" err="1">
                <a:latin typeface="Calibri" panose="020F0502020204030204" pitchFamily="34" charset="0"/>
                <a:cs typeface="Calibri" panose="020F0502020204030204" pitchFamily="34" charset="0"/>
              </a:rPr>
              <a:t>kuu</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jooksul</a:t>
            </a:r>
            <a:r>
              <a:rPr lang="en-US" sz="1000" dirty="0">
                <a:latin typeface="Calibri" panose="020F0502020204030204" pitchFamily="34" charset="0"/>
                <a:cs typeface="Calibri" panose="020F0502020204030204" pitchFamily="34" charset="0"/>
              </a:rPr>
              <a:t>. </a:t>
            </a:r>
            <a:br>
              <a:rPr lang="en-US" sz="1000" dirty="0">
                <a:latin typeface="Calibri" panose="020F0502020204030204" pitchFamily="34" charset="0"/>
                <a:cs typeface="Calibri" panose="020F0502020204030204" pitchFamily="34" charset="0"/>
              </a:rPr>
            </a:br>
            <a:endParaRPr lang="en-GB" sz="1000" dirty="0">
              <a:latin typeface="Calibri" panose="020F0502020204030204" pitchFamily="34" charset="0"/>
              <a:cs typeface="Calibri" panose="020F0502020204030204" pitchFamily="34" charset="0"/>
            </a:endParaRPr>
          </a:p>
          <a:p>
            <a:pPr>
              <a:defRPr/>
            </a:pPr>
            <a:r>
              <a:rPr lang="en-US" sz="1000" dirty="0">
                <a:latin typeface="Calibri" panose="020F0502020204030204" pitchFamily="34" charset="0"/>
                <a:cs typeface="Calibri" panose="020F0502020204030204" pitchFamily="34" charset="0"/>
              </a:rPr>
              <a:t>E-</a:t>
            </a:r>
            <a:r>
              <a:rPr lang="en-US" sz="1000" dirty="0" err="1">
                <a:latin typeface="Calibri" panose="020F0502020204030204" pitchFamily="34" charset="0"/>
                <a:cs typeface="Calibri" panose="020F0502020204030204" pitchFamily="34" charset="0"/>
              </a:rPr>
              <a:t>residentsus</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vahendab rahvusvahelisele</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ettevõtjale 100% digitaalset äriteenuste paketti: </a:t>
            </a:r>
            <a:br>
              <a:rPr lang="en-US" sz="1000" dirty="0" err="1">
                <a:latin typeface="Calibri" panose="020F0502020204030204" pitchFamily="34" charset="0"/>
                <a:cs typeface="Calibri" panose="020F0502020204030204" pitchFamily="34" charset="0"/>
              </a:rPr>
            </a:br>
            <a:r>
              <a:rPr lang="en-US" sz="1000" dirty="0" err="1">
                <a:latin typeface="Calibri" panose="020F0502020204030204" pitchFamily="34" charset="0"/>
                <a:cs typeface="Calibri" panose="020F0502020204030204" pitchFamily="34" charset="0"/>
              </a:rPr>
              <a:t>1) </a:t>
            </a:r>
            <a:r>
              <a:rPr lang="en-GB" sz="1000" dirty="0">
                <a:effectLst/>
                <a:latin typeface="Calibri" panose="020F0502020204030204" pitchFamily="34" charset="0"/>
                <a:cs typeface="Calibri" panose="020F0502020204030204" pitchFamily="34" charset="0"/>
              </a:rPr>
              <a:t>E-</a:t>
            </a:r>
            <a:r>
              <a:rPr lang="en-GB" sz="1000" dirty="0" err="1">
                <a:effectLst/>
                <a:latin typeface="Calibri" panose="020F0502020204030204" pitchFamily="34" charset="0"/>
                <a:cs typeface="Calibri" panose="020F0502020204030204" pitchFamily="34" charset="0"/>
              </a:rPr>
              <a:t>residendi</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digi</a:t>
            </a:r>
            <a:r>
              <a:rPr lang="en-GB" sz="1000" dirty="0">
                <a:effectLst/>
                <a:latin typeface="Calibri" panose="020F0502020204030204" pitchFamily="34" charset="0"/>
                <a:cs typeface="Calibri" panose="020F0502020204030204" pitchFamily="34" charset="0"/>
              </a:rPr>
              <a:t>-ID </a:t>
            </a:r>
            <a:r>
              <a:rPr lang="en-GB" sz="1000" dirty="0" err="1">
                <a:effectLst/>
                <a:latin typeface="Calibri" panose="020F0502020204030204" pitchFamily="34" charset="0"/>
                <a:cs typeface="Calibri" panose="020F0502020204030204" pitchFamily="34" charset="0"/>
              </a:rPr>
              <a:t>võimaldab</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välismaalasel</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osaleda</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Eestis</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avalik-õiguslikus</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ja</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eraõiguslikus</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asjaajamises</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olenemata</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tema</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füüsilisest</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viibimiskohast</a:t>
            </a:r>
            <a:r>
              <a:rPr lang="en-GB" sz="1000" dirty="0">
                <a:effectLst/>
                <a:latin typeface="Calibri" panose="020F0502020204030204" pitchFamily="34" charset="0"/>
                <a:cs typeface="Calibri" panose="020F0502020204030204" pitchFamily="34" charset="0"/>
              </a:rPr>
              <a:t>. </a:t>
            </a:r>
            <a:br>
              <a:rPr lang="en-GB" sz="1000" dirty="0">
                <a:effectLst/>
                <a:latin typeface="Calibri" panose="020F0502020204030204" pitchFamily="34" charset="0"/>
                <a:cs typeface="Calibri" panose="020F0502020204030204" pitchFamily="34" charset="0"/>
              </a:rPr>
            </a:br>
            <a:r>
              <a:rPr lang="en-GB" sz="1000" dirty="0">
                <a:effectLst/>
                <a:latin typeface="Calibri" panose="020F0502020204030204" pitchFamily="34" charset="0"/>
                <a:cs typeface="Calibri" panose="020F0502020204030204" pitchFamily="34" charset="0"/>
              </a:rPr>
              <a:t>2) E-</a:t>
            </a:r>
            <a:r>
              <a:rPr lang="en-GB" sz="1000" dirty="0" err="1">
                <a:effectLst/>
                <a:latin typeface="Calibri" panose="020F0502020204030204" pitchFamily="34" charset="0"/>
                <a:cs typeface="Calibri" panose="020F0502020204030204" pitchFamily="34" charset="0"/>
              </a:rPr>
              <a:t>residente</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teenindavad</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Eestis</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äriteenuseid</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tugi</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ettevõtte</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loomisel</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raamatupidamine</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jpm</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pakkuvad</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ettevõtted</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kes</a:t>
            </a:r>
            <a:r>
              <a:rPr lang="en-GB" sz="1000" dirty="0">
                <a:effectLst/>
                <a:latin typeface="Calibri" panose="020F0502020204030204" pitchFamily="34" charset="0"/>
                <a:cs typeface="Calibri" panose="020F0502020204030204" pitchFamily="34" charset="0"/>
              </a:rPr>
              <a:t> on </a:t>
            </a:r>
            <a:r>
              <a:rPr lang="en-GB" sz="1000" dirty="0" err="1">
                <a:effectLst/>
                <a:latin typeface="Calibri" panose="020F0502020204030204" pitchFamily="34" charset="0"/>
                <a:cs typeface="Calibri" panose="020F0502020204030204" pitchFamily="34" charset="0"/>
              </a:rPr>
              <a:t>koondunud</a:t>
            </a:r>
            <a:r>
              <a:rPr lang="en-GB" sz="1000" dirty="0">
                <a:effectLst/>
                <a:latin typeface="Calibri" panose="020F0502020204030204" pitchFamily="34" charset="0"/>
                <a:cs typeface="Calibri" panose="020F0502020204030204" pitchFamily="34" charset="0"/>
              </a:rPr>
              <a:t> e-</a:t>
            </a:r>
            <a:r>
              <a:rPr lang="en-GB" sz="1000" dirty="0" err="1">
                <a:effectLst/>
                <a:latin typeface="Calibri" panose="020F0502020204030204" pitchFamily="34" charset="0"/>
                <a:cs typeface="Calibri" panose="020F0502020204030204" pitchFamily="34" charset="0"/>
              </a:rPr>
              <a:t>residentsuse</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teenusepakkujate</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platvormile</a:t>
            </a:r>
            <a:r>
              <a:rPr lang="en-GB" sz="1000" dirty="0">
                <a:effectLst/>
                <a:latin typeface="Calibri" panose="020F0502020204030204" pitchFamily="34" charset="0"/>
                <a:cs typeface="Calibri" panose="020F0502020204030204" pitchFamily="34" charset="0"/>
              </a:rPr>
              <a:t> </a:t>
            </a:r>
            <a:r>
              <a:rPr lang="en-GB" sz="1000" dirty="0">
                <a:effectLst/>
                <a:latin typeface="Calibri" panose="020F0502020204030204" pitchFamily="34" charset="0"/>
                <a:cs typeface="Calibri" panose="020F0502020204030204" pitchFamily="34" charset="0"/>
                <a:hlinkClick r:id="rId5"/>
              </a:rPr>
              <a:t>https://marketplace.e-resident.gov.ee/en/</a:t>
            </a:r>
            <a:r>
              <a:rPr lang="en-GB" sz="1000" dirty="0">
                <a:effectLst/>
                <a:latin typeface="Calibri" panose="020F0502020204030204" pitchFamily="34" charset="0"/>
                <a:cs typeface="Calibri" panose="020F0502020204030204" pitchFamily="34" charset="0"/>
              </a:rPr>
              <a:t> </a:t>
            </a:r>
            <a:br>
              <a:rPr lang="en-US" sz="1000" dirty="0">
                <a:latin typeface="Calibri" panose="020F0502020204030204" pitchFamily="34" charset="0"/>
                <a:cs typeface="Calibri" panose="020F0502020204030204" pitchFamily="34" charset="0"/>
              </a:rPr>
            </a:br>
            <a:br>
              <a:rPr lang="en-US" sz="1000" dirty="0">
                <a:latin typeface="Calibri" panose="020F0502020204030204" pitchFamily="34" charset="0"/>
                <a:cs typeface="Calibri" panose="020F0502020204030204" pitchFamily="34" charset="0"/>
              </a:rPr>
            </a:br>
            <a:r>
              <a:rPr lang="en-US" sz="1000" dirty="0">
                <a:latin typeface="Calibri" panose="020F0502020204030204" pitchFamily="34" charset="0"/>
                <a:cs typeface="Calibri" panose="020F0502020204030204" pitchFamily="34" charset="0"/>
              </a:rPr>
              <a:t>E-residentsus ei sobi igat tüüpi ettevõttele, kuna rahvusvaheline maksustamine muutub liialt keerukaks. NB! </a:t>
            </a:r>
            <a:r>
              <a:rPr lang="en-US" sz="1000" dirty="0" err="1">
                <a:latin typeface="Calibri" panose="020F0502020204030204" pitchFamily="34" charset="0"/>
                <a:ea typeface="Aino 2"/>
                <a:cs typeface="Calibri" panose="020F0502020204030204" pitchFamily="34" charset="0"/>
                <a:sym typeface="Aino 2"/>
              </a:rPr>
              <a:t>E-residentsus ei anna maksuresidentsust:</a:t>
            </a:r>
            <a:br>
              <a:rPr lang="en-US" sz="1000" dirty="0" err="1">
                <a:latin typeface="Calibri" panose="020F0502020204030204" pitchFamily="34" charset="0"/>
                <a:ea typeface="Aino 2"/>
                <a:cs typeface="Calibri" panose="020F0502020204030204" pitchFamily="34" charset="0"/>
                <a:sym typeface="Aino 2"/>
              </a:rPr>
            </a:br>
            <a:r>
              <a:rPr lang="en-US" sz="1000" dirty="0">
                <a:latin typeface="Calibri" panose="020F0502020204030204" pitchFamily="34" charset="0"/>
                <a:cs typeface="Calibri" panose="020F0502020204030204" pitchFamily="34" charset="0"/>
                <a:hlinkClick r:id="rId6"/>
              </a:rPr>
              <a:t>https://</a:t>
            </a:r>
            <a:r>
              <a:rPr lang="en-US" sz="1000" dirty="0" err="1">
                <a:latin typeface="Calibri" panose="020F0502020204030204" pitchFamily="34" charset="0"/>
                <a:cs typeface="Calibri" panose="020F0502020204030204" pitchFamily="34" charset="0"/>
                <a:hlinkClick r:id="rId6"/>
              </a:rPr>
              <a:t>www.emta.ee</a:t>
            </a:r>
            <a:r>
              <a:rPr lang="en-US" sz="1000" dirty="0">
                <a:latin typeface="Calibri" panose="020F0502020204030204" pitchFamily="34" charset="0"/>
                <a:cs typeface="Calibri" panose="020F0502020204030204" pitchFamily="34" charset="0"/>
                <a:hlinkClick r:id="rId6"/>
              </a:rPr>
              <a:t>/</a:t>
            </a:r>
            <a:r>
              <a:rPr lang="en-US" sz="1000" dirty="0" err="1">
                <a:latin typeface="Calibri" panose="020F0502020204030204" pitchFamily="34" charset="0"/>
                <a:cs typeface="Calibri" panose="020F0502020204030204" pitchFamily="34" charset="0"/>
                <a:hlinkClick r:id="rId6"/>
              </a:rPr>
              <a:t>eraklient</a:t>
            </a:r>
            <a:r>
              <a:rPr lang="en-US" sz="1000" dirty="0">
                <a:latin typeface="Calibri" panose="020F0502020204030204" pitchFamily="34" charset="0"/>
                <a:cs typeface="Calibri" panose="020F0502020204030204" pitchFamily="34" charset="0"/>
                <a:hlinkClick r:id="rId6"/>
              </a:rPr>
              <a:t>/</a:t>
            </a:r>
            <a:r>
              <a:rPr lang="en-US" sz="1000" dirty="0" err="1">
                <a:latin typeface="Calibri" panose="020F0502020204030204" pitchFamily="34" charset="0"/>
                <a:cs typeface="Calibri" panose="020F0502020204030204" pitchFamily="34" charset="0"/>
                <a:hlinkClick r:id="rId6"/>
              </a:rPr>
              <a:t>valismaalasele-mitteresidendile</a:t>
            </a:r>
            <a:r>
              <a:rPr lang="en-US" sz="1000" dirty="0">
                <a:latin typeface="Calibri" panose="020F0502020204030204" pitchFamily="34" charset="0"/>
                <a:cs typeface="Calibri" panose="020F0502020204030204" pitchFamily="34" charset="0"/>
                <a:hlinkClick r:id="rId6"/>
              </a:rPr>
              <a:t>/</a:t>
            </a:r>
            <a:r>
              <a:rPr lang="en-US" sz="1000" dirty="0" err="1">
                <a:latin typeface="Calibri" panose="020F0502020204030204" pitchFamily="34" charset="0"/>
                <a:cs typeface="Calibri" panose="020F0502020204030204" pitchFamily="34" charset="0"/>
                <a:hlinkClick r:id="rId6"/>
              </a:rPr>
              <a:t>maksuresidentsus</a:t>
            </a:r>
            <a:r>
              <a:rPr lang="en-US" sz="1000" dirty="0" err="1">
                <a:latin typeface="Calibri" panose="020F0502020204030204" pitchFamily="34" charset="0"/>
                <a:cs typeface="Calibri" panose="020F0502020204030204" pitchFamily="34" charset="0"/>
              </a:rPr>
              <a:t> </a:t>
            </a:r>
          </a:p>
          <a:p>
            <a:pPr>
              <a:defRPr/>
            </a:pPr>
            <a:r>
              <a:rPr lang="en-US" sz="1000" dirty="0">
                <a:latin typeface="Calibri" panose="020F0502020204030204" pitchFamily="34" charset="0"/>
                <a:cs typeface="Calibri" panose="020F0502020204030204" pitchFamily="34" charset="0"/>
                <a:hlinkClick r:id="rId7"/>
              </a:rPr>
              <a:t>https://www.e-resident.gov.ee/taxes-in-estonia</a:t>
            </a:r>
            <a:endParaRPr lang="en-US" sz="1000" dirty="0">
              <a:latin typeface="Calibri" panose="020F0502020204030204" pitchFamily="34" charset="0"/>
              <a:cs typeface="Calibri" panose="020F0502020204030204" pitchFamily="34" charset="0"/>
            </a:endParaRPr>
          </a:p>
          <a:p>
            <a:pPr>
              <a:defRPr/>
            </a:pPr>
            <a:endParaRPr lang="en-US" sz="1000" dirty="0">
              <a:latin typeface="Calibri" panose="020F0502020204030204" pitchFamily="34" charset="0"/>
              <a:cs typeface="Calibri" panose="020F0502020204030204" pitchFamily="34" charset="0"/>
            </a:endParaRPr>
          </a:p>
          <a:p>
            <a:pPr>
              <a:defRPr/>
            </a:pPr>
            <a:r>
              <a:rPr lang="en-GB" sz="1200" b="1" i="0" kern="1200">
                <a:solidFill>
                  <a:schemeClr val="tx1"/>
                </a:solidFill>
                <a:effectLst/>
                <a:latin typeface="Calibri" panose="020F0502020204030204" pitchFamily="34" charset="0"/>
                <a:ea typeface="+mn-ea"/>
                <a:cs typeface="+mn-cs"/>
              </a:rPr>
              <a:t>QES </a:t>
            </a:r>
            <a:r>
              <a:rPr lang="en-GB" sz="1200" b="0" i="0" kern="1200">
                <a:solidFill>
                  <a:schemeClr val="tx1"/>
                </a:solidFill>
                <a:effectLst/>
                <a:latin typeface="Calibri" panose="020F0502020204030204" pitchFamily="34" charset="0"/>
                <a:ea typeface="+mn-ea"/>
                <a:cs typeface="+mn-cs"/>
              </a:rPr>
              <a:t>(</a:t>
            </a:r>
            <a:r>
              <a:rPr lang="en-GB" sz="1200" b="0" i="1" kern="1200">
                <a:solidFill>
                  <a:schemeClr val="tx1"/>
                </a:solidFill>
                <a:effectLst/>
                <a:latin typeface="Calibri" panose="020F0502020204030204" pitchFamily="34" charset="0"/>
                <a:ea typeface="+mn-ea"/>
                <a:cs typeface="+mn-cs"/>
              </a:rPr>
              <a:t>Qualified Electronic Signature</a:t>
            </a:r>
            <a:r>
              <a:rPr lang="en-GB" sz="1200" b="0" i="0" kern="1200">
                <a:solidFill>
                  <a:schemeClr val="tx1"/>
                </a:solidFill>
                <a:effectLst/>
                <a:latin typeface="Calibri" panose="020F0502020204030204" pitchFamily="34" charset="0"/>
                <a:ea typeface="+mn-ea"/>
                <a:cs typeface="+mn-cs"/>
              </a:rPr>
              <a:t>)</a:t>
            </a:r>
            <a:r>
              <a:rPr lang="en-GB" sz="1000" b="0" i="0" kern="1200">
                <a:solidFill>
                  <a:schemeClr val="tx1"/>
                </a:solidFill>
                <a:effectLst/>
                <a:latin typeface="Calibri" panose="020F0502020204030204" pitchFamily="34" charset="0"/>
                <a:ea typeface="+mn-ea"/>
                <a:cs typeface="+mn-cs"/>
              </a:rPr>
              <a:t> </a:t>
            </a:r>
            <a:r>
              <a:rPr lang="en-GB" sz="1200" b="0" i="0" kern="1200">
                <a:solidFill>
                  <a:schemeClr val="tx1"/>
                </a:solidFill>
                <a:effectLst/>
                <a:latin typeface="Calibri" panose="020F0502020204030204" pitchFamily="34" charset="0"/>
                <a:ea typeface="+mn-ea"/>
                <a:cs typeface="+mn-cs"/>
              </a:rPr>
              <a:t>E-allkirja kõrgeim tase, mis on võrdsustatud omakäelise allkirjaga ja mida nimetatakse Eestis ka digiallkirjaks. </a:t>
            </a:r>
            <a:r>
              <a:rPr lang="en-US" sz="1200" dirty="0">
                <a:latin typeface="Calibri" panose="020F0502020204030204" pitchFamily="34" charset="0"/>
                <a:cs typeface="Calibri" panose="020F0502020204030204" pitchFamily="34" charset="0"/>
              </a:rPr>
              <a:t>Elektrooniliste allkirjade tasemed: https://www.id.ee/artikkel/digitaalne-allkirjastamine-ja-elektroonilised-allkirjad/  </a:t>
            </a:r>
            <a:endParaRPr lang="en-US" sz="10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693385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0575" y="463550"/>
            <a:ext cx="3527425" cy="1984375"/>
          </a:xfrm>
        </p:spPr>
      </p:sp>
      <p:sp>
        <p:nvSpPr>
          <p:cNvPr id="3" name="Notes Placeholder 2"/>
          <p:cNvSpPr>
            <a:spLocks noGrp="1"/>
          </p:cNvSpPr>
          <p:nvPr>
            <p:ph type="body" idx="1"/>
          </p:nvPr>
        </p:nvSpPr>
        <p:spPr>
          <a:xfrm>
            <a:off x="685800" y="3372592"/>
            <a:ext cx="5486400" cy="4628408"/>
          </a:xfrm>
        </p:spPr>
        <p:txBody>
          <a:bodyPr/>
          <a:lstStyle/>
          <a:p>
            <a:r>
              <a:rPr lang="en-US" sz="1000" dirty="0" err="1"/>
              <a:t>Siin</a:t>
            </a:r>
            <a:r>
              <a:rPr lang="en-US" sz="1000" dirty="0"/>
              <a:t> on </a:t>
            </a:r>
            <a:r>
              <a:rPr lang="en-US" sz="1000" dirty="0" err="1"/>
              <a:t>välja</a:t>
            </a:r>
            <a:r>
              <a:rPr lang="en-US" sz="1000" dirty="0"/>
              <a:t> </a:t>
            </a:r>
            <a:r>
              <a:rPr lang="en-US" sz="1000" dirty="0" err="1"/>
              <a:t>toodud</a:t>
            </a:r>
            <a:r>
              <a:rPr lang="en-US" sz="1000" dirty="0"/>
              <a:t> </a:t>
            </a:r>
            <a:r>
              <a:rPr lang="en-US" sz="1000" dirty="0" err="1"/>
              <a:t>mõned</a:t>
            </a:r>
            <a:r>
              <a:rPr lang="en-US" sz="1000" dirty="0"/>
              <a:t> </a:t>
            </a:r>
            <a:r>
              <a:rPr lang="en-US" sz="1000" dirty="0" err="1"/>
              <a:t>huvitavamad</a:t>
            </a:r>
            <a:r>
              <a:rPr lang="en-US" sz="1000" dirty="0"/>
              <a:t> ja </a:t>
            </a:r>
            <a:r>
              <a:rPr lang="en-US" sz="1000" dirty="0" err="1"/>
              <a:t>olulisemad</a:t>
            </a:r>
            <a:r>
              <a:rPr lang="en-US" sz="1000" dirty="0"/>
              <a:t> </a:t>
            </a:r>
            <a:r>
              <a:rPr lang="en-US" sz="1000" dirty="0" err="1"/>
              <a:t>numbrilised</a:t>
            </a:r>
            <a:r>
              <a:rPr lang="en-US" sz="1000" dirty="0"/>
              <a:t> </a:t>
            </a:r>
            <a:r>
              <a:rPr lang="en-US" sz="1000" dirty="0" err="1"/>
              <a:t>faktid</a:t>
            </a:r>
            <a:r>
              <a:rPr lang="en-US" sz="1000" dirty="0"/>
              <a:t> e-</a:t>
            </a:r>
            <a:r>
              <a:rPr lang="en-US" sz="1000" dirty="0" err="1"/>
              <a:t>residentsuse</a:t>
            </a:r>
            <a:r>
              <a:rPr lang="en-US" sz="1000" dirty="0"/>
              <a:t> </a:t>
            </a:r>
            <a:r>
              <a:rPr lang="en-US" sz="1000" dirty="0" err="1"/>
              <a:t>kohta</a:t>
            </a:r>
            <a:r>
              <a:rPr lang="en-US" sz="1000" dirty="0"/>
              <a:t> (</a:t>
            </a:r>
            <a:r>
              <a:rPr lang="en-US" sz="1000" dirty="0" err="1"/>
              <a:t>märts</a:t>
            </a:r>
            <a:r>
              <a:rPr lang="en-US" sz="1000" dirty="0"/>
              <a:t> 2025 </a:t>
            </a:r>
            <a:r>
              <a:rPr lang="en-US" sz="1000" dirty="0" err="1"/>
              <a:t>seisuga</a:t>
            </a:r>
            <a:r>
              <a:rPr lang="en-US" sz="1000" dirty="0"/>
              <a:t>).</a:t>
            </a:r>
            <a:br>
              <a:rPr lang="en-US" sz="1000" dirty="0"/>
            </a:br>
            <a:br>
              <a:rPr lang="en-US" sz="1000" dirty="0"/>
            </a:br>
            <a:r>
              <a:rPr lang="en-US" sz="1000" dirty="0"/>
              <a:t>128000+ </a:t>
            </a:r>
            <a:r>
              <a:rPr lang="en-US" sz="1000" dirty="0" err="1"/>
              <a:t>inimest</a:t>
            </a:r>
            <a:r>
              <a:rPr lang="en-US" sz="1000" dirty="0"/>
              <a:t> on </a:t>
            </a:r>
            <a:r>
              <a:rPr lang="en-US" sz="1000" dirty="0" err="1"/>
              <a:t>liitunud</a:t>
            </a:r>
            <a:r>
              <a:rPr lang="en-US" sz="1000" dirty="0"/>
              <a:t> </a:t>
            </a:r>
            <a:r>
              <a:rPr lang="en-US" sz="1000" dirty="0" err="1"/>
              <a:t>läbi</a:t>
            </a:r>
            <a:r>
              <a:rPr lang="en-US" sz="1000" dirty="0"/>
              <a:t> </a:t>
            </a:r>
            <a:r>
              <a:rPr lang="en-US" sz="1000" dirty="0" err="1"/>
              <a:t>aegade</a:t>
            </a:r>
            <a:r>
              <a:rPr lang="en-US" sz="1000" dirty="0"/>
              <a:t> 185 </a:t>
            </a:r>
            <a:r>
              <a:rPr lang="en-US" sz="1000" dirty="0" err="1"/>
              <a:t>riigist</a:t>
            </a:r>
            <a:r>
              <a:rPr lang="en-US" sz="1000" dirty="0"/>
              <a:t> </a:t>
            </a:r>
            <a:r>
              <a:rPr lang="en-US" sz="1000" dirty="0" err="1"/>
              <a:t>ehk</a:t>
            </a:r>
            <a:r>
              <a:rPr lang="en-US" sz="1000" dirty="0"/>
              <a:t> alates 2014. </a:t>
            </a:r>
            <a:r>
              <a:rPr lang="en-US" sz="1000" dirty="0" err="1"/>
              <a:t>Siit</a:t>
            </a:r>
            <a:r>
              <a:rPr lang="en-US" sz="1000" dirty="0"/>
              <a:t> on </a:t>
            </a:r>
            <a:r>
              <a:rPr lang="en-US" sz="1000" dirty="0" err="1"/>
              <a:t>välja</a:t>
            </a:r>
            <a:r>
              <a:rPr lang="en-US" sz="1000" dirty="0"/>
              <a:t> </a:t>
            </a:r>
            <a:r>
              <a:rPr lang="en-US" sz="1000" dirty="0" err="1"/>
              <a:t>arvatud</a:t>
            </a:r>
            <a:r>
              <a:rPr lang="en-US" sz="1000" dirty="0"/>
              <a:t> need, </a:t>
            </a:r>
            <a:r>
              <a:rPr lang="en-US" sz="1000" dirty="0" err="1"/>
              <a:t>kellelt</a:t>
            </a:r>
            <a:r>
              <a:rPr lang="en-US" sz="1000" dirty="0"/>
              <a:t> on e-</a:t>
            </a:r>
            <a:r>
              <a:rPr lang="en-US" sz="1000" dirty="0" err="1"/>
              <a:t>residentsus</a:t>
            </a:r>
            <a:r>
              <a:rPr lang="en-US" sz="1000" dirty="0"/>
              <a:t> </a:t>
            </a:r>
            <a:r>
              <a:rPr lang="en-US" sz="1000" dirty="0" err="1"/>
              <a:t>tühistatud</a:t>
            </a:r>
            <a:r>
              <a:rPr lang="en-US" sz="1000" dirty="0"/>
              <a:t>.</a:t>
            </a:r>
          </a:p>
          <a:p>
            <a:endParaRPr lang="en-US" sz="1000" dirty="0"/>
          </a:p>
          <a:p>
            <a:r>
              <a:rPr lang="en-US" sz="1000" dirty="0"/>
              <a:t>61000+ </a:t>
            </a:r>
            <a:r>
              <a:rPr lang="en-US" sz="1000" dirty="0" err="1"/>
              <a:t>hetkel</a:t>
            </a:r>
            <a:r>
              <a:rPr lang="en-US" sz="1000" dirty="0"/>
              <a:t> </a:t>
            </a:r>
            <a:r>
              <a:rPr lang="en-US" sz="1000" dirty="0" err="1"/>
              <a:t>kehtivat</a:t>
            </a:r>
            <a:r>
              <a:rPr lang="en-US" sz="1000" dirty="0"/>
              <a:t> </a:t>
            </a:r>
            <a:r>
              <a:rPr lang="en-US" sz="1000" dirty="0" err="1"/>
              <a:t>kaarti</a:t>
            </a:r>
            <a:r>
              <a:rPr lang="en-US" sz="1000" dirty="0"/>
              <a:t> on 179 </a:t>
            </a:r>
            <a:r>
              <a:rPr lang="en-US" sz="1000" dirty="0" err="1"/>
              <a:t>eri</a:t>
            </a:r>
            <a:r>
              <a:rPr lang="en-US" sz="1000" dirty="0"/>
              <a:t> </a:t>
            </a:r>
            <a:r>
              <a:rPr lang="en-US" sz="1000" dirty="0" err="1"/>
              <a:t>kodakondsusega</a:t>
            </a:r>
            <a:r>
              <a:rPr lang="en-US" sz="1000" dirty="0"/>
              <a:t> </a:t>
            </a:r>
            <a:r>
              <a:rPr lang="en-US" sz="1000" dirty="0" err="1"/>
              <a:t>inimese</a:t>
            </a:r>
            <a:r>
              <a:rPr lang="en-US" sz="1000" dirty="0"/>
              <a:t> </a:t>
            </a:r>
            <a:r>
              <a:rPr lang="en-US" sz="1000" dirty="0" err="1"/>
              <a:t>kasutuses</a:t>
            </a:r>
            <a:r>
              <a:rPr lang="en-US" sz="1000" dirty="0"/>
              <a:t>. </a:t>
            </a:r>
            <a:r>
              <a:rPr lang="en-US" sz="1000" baseline="0" dirty="0"/>
              <a:t>E-</a:t>
            </a:r>
            <a:r>
              <a:rPr lang="en-US" sz="1000" baseline="0" dirty="0" err="1"/>
              <a:t>residendi</a:t>
            </a:r>
            <a:r>
              <a:rPr lang="en-US" sz="1000" baseline="0" dirty="0"/>
              <a:t> </a:t>
            </a:r>
            <a:r>
              <a:rPr lang="en-US" sz="1000" baseline="0" dirty="0" err="1"/>
              <a:t>kaart</a:t>
            </a:r>
            <a:r>
              <a:rPr lang="en-US" sz="1000" baseline="0" dirty="0"/>
              <a:t> </a:t>
            </a:r>
            <a:r>
              <a:rPr lang="en-US" sz="1000" baseline="0" dirty="0" err="1"/>
              <a:t>kehtib</a:t>
            </a:r>
            <a:r>
              <a:rPr lang="en-US" sz="1000" baseline="0" dirty="0"/>
              <a:t> 5 </a:t>
            </a:r>
            <a:r>
              <a:rPr lang="en-US" sz="1000" baseline="0" dirty="0" err="1"/>
              <a:t>aastat</a:t>
            </a:r>
            <a:r>
              <a:rPr lang="en-US" sz="1000" baseline="0" dirty="0"/>
              <a:t>. </a:t>
            </a:r>
            <a:r>
              <a:rPr lang="en-US" sz="1000" baseline="0" dirty="0" err="1"/>
              <a:t>Korduvtaotlemisel</a:t>
            </a:r>
            <a:r>
              <a:rPr lang="en-US" sz="1000" baseline="0" dirty="0"/>
              <a:t> </a:t>
            </a:r>
            <a:r>
              <a:rPr lang="en-US" sz="1000" baseline="0" dirty="0" err="1"/>
              <a:t>tuleb</a:t>
            </a:r>
            <a:r>
              <a:rPr lang="en-US" sz="1000" baseline="0" dirty="0"/>
              <a:t> </a:t>
            </a:r>
            <a:r>
              <a:rPr lang="en-US" sz="1000" baseline="0" dirty="0" err="1"/>
              <a:t>uuesti</a:t>
            </a:r>
            <a:r>
              <a:rPr lang="en-US" sz="1000" baseline="0" dirty="0"/>
              <a:t> </a:t>
            </a:r>
            <a:r>
              <a:rPr lang="en-US" sz="1000" baseline="0" dirty="0" err="1"/>
              <a:t>esitada</a:t>
            </a:r>
            <a:r>
              <a:rPr lang="en-US" sz="1000" baseline="0" dirty="0"/>
              <a:t> </a:t>
            </a:r>
            <a:r>
              <a:rPr lang="en-US" sz="1000" baseline="0" dirty="0" err="1"/>
              <a:t>taotlus</a:t>
            </a:r>
            <a:r>
              <a:rPr lang="en-US" sz="1000" baseline="0" dirty="0"/>
              <a:t> ja </a:t>
            </a:r>
            <a:r>
              <a:rPr lang="en-US" sz="1000" baseline="0" dirty="0" err="1"/>
              <a:t>läbida</a:t>
            </a:r>
            <a:r>
              <a:rPr lang="en-US" sz="1000" baseline="0" dirty="0"/>
              <a:t> </a:t>
            </a:r>
            <a:r>
              <a:rPr lang="en-US" sz="1000" baseline="0" dirty="0" err="1"/>
              <a:t>uuesti</a:t>
            </a:r>
            <a:r>
              <a:rPr lang="en-US" sz="1000" baseline="0" dirty="0"/>
              <a:t> </a:t>
            </a:r>
            <a:r>
              <a:rPr lang="en-US" sz="1000" baseline="0" dirty="0" err="1"/>
              <a:t>taustakontroll</a:t>
            </a:r>
            <a:r>
              <a:rPr lang="en-US" sz="1000" baseline="0" dirty="0"/>
              <a:t>.</a:t>
            </a:r>
            <a:endParaRPr lang="en-US" sz="1000" dirty="0"/>
          </a:p>
          <a:p>
            <a:endParaRPr lang="en-US" sz="1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36000+ e-</a:t>
            </a:r>
            <a:r>
              <a:rPr lang="en-US" sz="1000" dirty="0" err="1"/>
              <a:t>residendi</a:t>
            </a:r>
            <a:r>
              <a:rPr lang="en-US" sz="1000" dirty="0"/>
              <a:t> </a:t>
            </a:r>
            <a:r>
              <a:rPr lang="en-US" sz="1000" dirty="0" err="1"/>
              <a:t>ettevõtet</a:t>
            </a:r>
            <a:r>
              <a:rPr lang="en-US" sz="1000" dirty="0"/>
              <a:t>, mis on </a:t>
            </a:r>
            <a:r>
              <a:rPr lang="en-US" sz="1000" dirty="0" err="1"/>
              <a:t>loodud</a:t>
            </a:r>
            <a:r>
              <a:rPr lang="en-US" sz="1000" dirty="0"/>
              <a:t> alates 2014. </a:t>
            </a:r>
            <a:r>
              <a:rPr lang="en-GB" sz="1000" dirty="0">
                <a:solidFill>
                  <a:srgbClr val="1F1F1F"/>
                </a:solidFill>
              </a:rPr>
              <a:t>20% </a:t>
            </a:r>
            <a:r>
              <a:rPr lang="en-GB" sz="1000" dirty="0" err="1">
                <a:solidFill>
                  <a:srgbClr val="1F1F1F"/>
                </a:solidFill>
              </a:rPr>
              <a:t>Eestis</a:t>
            </a:r>
            <a:r>
              <a:rPr lang="en-GB" sz="1000" dirty="0">
                <a:solidFill>
                  <a:srgbClr val="1F1F1F"/>
                </a:solidFill>
              </a:rPr>
              <a:t> </a:t>
            </a:r>
            <a:r>
              <a:rPr lang="en-GB" sz="1000" dirty="0" err="1">
                <a:solidFill>
                  <a:srgbClr val="1F1F1F"/>
                </a:solidFill>
              </a:rPr>
              <a:t>aastatel</a:t>
            </a:r>
            <a:r>
              <a:rPr lang="en-GB" sz="1000" dirty="0">
                <a:solidFill>
                  <a:srgbClr val="1F1F1F"/>
                </a:solidFill>
              </a:rPr>
              <a:t> 2023 </a:t>
            </a:r>
            <a:r>
              <a:rPr lang="en-GB" sz="1000" dirty="0" err="1">
                <a:solidFill>
                  <a:srgbClr val="1F1F1F"/>
                </a:solidFill>
              </a:rPr>
              <a:t>ja</a:t>
            </a:r>
            <a:r>
              <a:rPr lang="en-GB" sz="1000" dirty="0">
                <a:solidFill>
                  <a:srgbClr val="1F1F1F"/>
                </a:solidFill>
              </a:rPr>
              <a:t> 2024 </a:t>
            </a:r>
            <a:r>
              <a:rPr lang="en-GB" sz="1000" dirty="0" err="1">
                <a:solidFill>
                  <a:srgbClr val="1F1F1F"/>
                </a:solidFill>
              </a:rPr>
              <a:t>asutatud</a:t>
            </a:r>
            <a:r>
              <a:rPr lang="en-GB" sz="1000" dirty="0">
                <a:solidFill>
                  <a:srgbClr val="1F1F1F"/>
                </a:solidFill>
              </a:rPr>
              <a:t> </a:t>
            </a:r>
            <a:r>
              <a:rPr lang="en-GB" sz="1000" dirty="0" err="1">
                <a:solidFill>
                  <a:srgbClr val="1F1F1F"/>
                </a:solidFill>
              </a:rPr>
              <a:t>kõikidest</a:t>
            </a:r>
            <a:r>
              <a:rPr lang="en-GB" sz="1000" dirty="0">
                <a:solidFill>
                  <a:srgbClr val="1F1F1F"/>
                </a:solidFill>
              </a:rPr>
              <a:t> </a:t>
            </a:r>
            <a:r>
              <a:rPr lang="en-GB" sz="1000" dirty="0" err="1">
                <a:solidFill>
                  <a:srgbClr val="1F1F1F"/>
                </a:solidFill>
              </a:rPr>
              <a:t>äriühingutest</a:t>
            </a:r>
            <a:r>
              <a:rPr lang="en-GB" sz="1000" dirty="0">
                <a:solidFill>
                  <a:srgbClr val="1F1F1F"/>
                </a:solidFill>
              </a:rPr>
              <a:t> (98% </a:t>
            </a:r>
            <a:r>
              <a:rPr lang="en-GB" sz="1000" dirty="0" err="1">
                <a:solidFill>
                  <a:srgbClr val="1F1F1F"/>
                </a:solidFill>
              </a:rPr>
              <a:t>OÜd</a:t>
            </a:r>
            <a:r>
              <a:rPr lang="en-GB" sz="1000" dirty="0">
                <a:solidFill>
                  <a:srgbClr val="1F1F1F"/>
                </a:solidFill>
              </a:rPr>
              <a:t>) </a:t>
            </a:r>
            <a:r>
              <a:rPr lang="en-GB" sz="1000" dirty="0" err="1">
                <a:solidFill>
                  <a:srgbClr val="1F1F1F"/>
                </a:solidFill>
              </a:rPr>
              <a:t>asutasid</a:t>
            </a:r>
            <a:r>
              <a:rPr lang="en-GB" sz="1000" dirty="0">
                <a:solidFill>
                  <a:srgbClr val="1F1F1F"/>
                </a:solidFill>
              </a:rPr>
              <a:t> e-</a:t>
            </a:r>
            <a:r>
              <a:rPr lang="en-GB" sz="1000" dirty="0" err="1">
                <a:solidFill>
                  <a:srgbClr val="1F1F1F"/>
                </a:solidFill>
              </a:rPr>
              <a:t>residendid</a:t>
            </a:r>
            <a:r>
              <a:rPr lang="en-GB" sz="1000" dirty="0">
                <a:solidFill>
                  <a:srgbClr val="1F1F1F"/>
                </a:solidFill>
              </a:rPr>
              <a:t>. </a:t>
            </a:r>
            <a:r>
              <a:rPr lang="en-GB" sz="1000" dirty="0" err="1">
                <a:solidFill>
                  <a:srgbClr val="1F1F1F"/>
                </a:solidFill>
              </a:rPr>
              <a:t>Hetkel</a:t>
            </a:r>
            <a:r>
              <a:rPr lang="en-GB" sz="1000" dirty="0">
                <a:solidFill>
                  <a:srgbClr val="1F1F1F"/>
                </a:solidFill>
              </a:rPr>
              <a:t> majanduslikult </a:t>
            </a:r>
            <a:r>
              <a:rPr lang="en-GB" sz="1000" dirty="0" err="1">
                <a:solidFill>
                  <a:srgbClr val="1F1F1F"/>
                </a:solidFill>
              </a:rPr>
              <a:t>aktiivseid</a:t>
            </a:r>
            <a:r>
              <a:rPr lang="en-GB" sz="1000" dirty="0">
                <a:solidFill>
                  <a:srgbClr val="1F1F1F"/>
                </a:solidFill>
              </a:rPr>
              <a:t> e-</a:t>
            </a:r>
            <a:r>
              <a:rPr lang="en-GB" sz="1000" dirty="0" err="1">
                <a:solidFill>
                  <a:srgbClr val="1F1F1F"/>
                </a:solidFill>
              </a:rPr>
              <a:t>residentide</a:t>
            </a:r>
            <a:r>
              <a:rPr lang="en-GB" sz="1000" dirty="0">
                <a:solidFill>
                  <a:srgbClr val="1F1F1F"/>
                </a:solidFill>
              </a:rPr>
              <a:t> </a:t>
            </a:r>
            <a:r>
              <a:rPr lang="en-GB" sz="1000" dirty="0" err="1">
                <a:solidFill>
                  <a:srgbClr val="1F1F1F"/>
                </a:solidFill>
              </a:rPr>
              <a:t>ettevõtteid</a:t>
            </a:r>
            <a:r>
              <a:rPr lang="en-GB" sz="1000" dirty="0">
                <a:solidFill>
                  <a:srgbClr val="1F1F1F"/>
                </a:solidFill>
              </a:rPr>
              <a:t> on </a:t>
            </a:r>
            <a:r>
              <a:rPr lang="en-GB" sz="1000" dirty="0" err="1">
                <a:solidFill>
                  <a:srgbClr val="1F1F1F"/>
                </a:solidFill>
              </a:rPr>
              <a:t>suurusjärgus</a:t>
            </a:r>
            <a:r>
              <a:rPr lang="en-GB" sz="1000" dirty="0">
                <a:solidFill>
                  <a:srgbClr val="1F1F1F"/>
                </a:solidFill>
              </a:rPr>
              <a:t> 10 000.</a:t>
            </a:r>
            <a:endParaRPr lang="en-US" sz="1000" dirty="0"/>
          </a:p>
          <a:p>
            <a:br>
              <a:rPr lang="en-US" sz="1000" dirty="0"/>
            </a:br>
            <a:r>
              <a:rPr lang="en-US" sz="1000" dirty="0"/>
              <a:t>NB! E-</a:t>
            </a:r>
            <a:r>
              <a:rPr lang="en-US" sz="1000" dirty="0" err="1"/>
              <a:t>residendi</a:t>
            </a:r>
            <a:r>
              <a:rPr lang="en-US" sz="1000" dirty="0"/>
              <a:t> </a:t>
            </a:r>
            <a:r>
              <a:rPr lang="en-US" sz="1000" dirty="0" err="1"/>
              <a:t>ettevõtteks</a:t>
            </a:r>
            <a:r>
              <a:rPr lang="en-US" sz="1000" dirty="0"/>
              <a:t> </a:t>
            </a:r>
            <a:r>
              <a:rPr lang="en-GB" sz="1000" dirty="0" err="1">
                <a:solidFill>
                  <a:srgbClr val="040C28"/>
                </a:solidFill>
                <a:effectLst/>
              </a:rPr>
              <a:t>loetakse</a:t>
            </a:r>
            <a:r>
              <a:rPr lang="en-GB" sz="1000" dirty="0">
                <a:solidFill>
                  <a:srgbClr val="1F1F1F"/>
                </a:solidFill>
                <a:effectLst/>
              </a:rPr>
              <a:t> </a:t>
            </a:r>
            <a:r>
              <a:rPr lang="en-GB" sz="1000" dirty="0" err="1">
                <a:solidFill>
                  <a:srgbClr val="1F1F1F"/>
                </a:solidFill>
                <a:effectLst/>
              </a:rPr>
              <a:t>sellised</a:t>
            </a:r>
            <a:r>
              <a:rPr lang="en-GB" sz="1000" dirty="0">
                <a:solidFill>
                  <a:srgbClr val="1F1F1F"/>
                </a:solidFill>
                <a:effectLst/>
              </a:rPr>
              <a:t> </a:t>
            </a:r>
            <a:r>
              <a:rPr lang="en-GB" sz="1000" dirty="0" err="1">
                <a:solidFill>
                  <a:srgbClr val="1F1F1F"/>
                </a:solidFill>
                <a:effectLst/>
              </a:rPr>
              <a:t>Eesti</a:t>
            </a:r>
            <a:r>
              <a:rPr lang="en-GB" sz="1000" dirty="0">
                <a:solidFill>
                  <a:srgbClr val="1F1F1F"/>
                </a:solidFill>
                <a:effectLst/>
              </a:rPr>
              <a:t> </a:t>
            </a:r>
            <a:r>
              <a:rPr lang="en-GB" sz="1000" dirty="0" err="1">
                <a:solidFill>
                  <a:srgbClr val="1F1F1F"/>
                </a:solidFill>
                <a:effectLst/>
              </a:rPr>
              <a:t>ettevõtted</a:t>
            </a:r>
            <a:r>
              <a:rPr lang="en-GB" sz="1000" dirty="0">
                <a:solidFill>
                  <a:srgbClr val="1F1F1F"/>
                </a:solidFill>
                <a:effectLst/>
              </a:rPr>
              <a:t>, </a:t>
            </a:r>
            <a:r>
              <a:rPr lang="en-GB" sz="1000" dirty="0" err="1">
                <a:solidFill>
                  <a:srgbClr val="1F1F1F"/>
                </a:solidFill>
                <a:effectLst/>
              </a:rPr>
              <a:t>kus</a:t>
            </a:r>
            <a:r>
              <a:rPr lang="en-GB" sz="1000" dirty="0">
                <a:solidFill>
                  <a:srgbClr val="1F1F1F"/>
                </a:solidFill>
                <a:effectLst/>
              </a:rPr>
              <a:t> </a:t>
            </a:r>
            <a:r>
              <a:rPr lang="en-GB" sz="1000" dirty="0">
                <a:solidFill>
                  <a:srgbClr val="040C28"/>
                </a:solidFill>
                <a:effectLst/>
              </a:rPr>
              <a:t>e</a:t>
            </a:r>
            <a:r>
              <a:rPr lang="en-GB" sz="1000" dirty="0">
                <a:solidFill>
                  <a:srgbClr val="1F1F1F"/>
                </a:solidFill>
                <a:effectLst/>
              </a:rPr>
              <a:t>-</a:t>
            </a:r>
            <a:r>
              <a:rPr lang="en-GB" sz="1000" dirty="0" err="1">
                <a:solidFill>
                  <a:srgbClr val="040C28"/>
                </a:solidFill>
                <a:effectLst/>
              </a:rPr>
              <a:t>residendi</a:t>
            </a:r>
            <a:r>
              <a:rPr lang="en-GB" sz="1000" dirty="0">
                <a:solidFill>
                  <a:srgbClr val="1F1F1F"/>
                </a:solidFill>
                <a:effectLst/>
              </a:rPr>
              <a:t> roll </a:t>
            </a:r>
            <a:r>
              <a:rPr lang="en-GB" sz="1000" dirty="0" err="1">
                <a:solidFill>
                  <a:srgbClr val="1F1F1F"/>
                </a:solidFill>
                <a:effectLst/>
              </a:rPr>
              <a:t>ettevõtte</a:t>
            </a:r>
            <a:r>
              <a:rPr lang="en-GB" sz="1000" dirty="0">
                <a:solidFill>
                  <a:srgbClr val="1F1F1F"/>
                </a:solidFill>
                <a:effectLst/>
              </a:rPr>
              <a:t> </a:t>
            </a:r>
            <a:r>
              <a:rPr lang="en-GB" sz="1000" dirty="0" err="1">
                <a:solidFill>
                  <a:srgbClr val="1F1F1F"/>
                </a:solidFill>
                <a:effectLst/>
              </a:rPr>
              <a:t>juurde</a:t>
            </a:r>
            <a:r>
              <a:rPr lang="en-GB" sz="1000" dirty="0">
                <a:solidFill>
                  <a:srgbClr val="1F1F1F"/>
                </a:solidFill>
                <a:effectLst/>
              </a:rPr>
              <a:t> on </a:t>
            </a:r>
            <a:r>
              <a:rPr lang="en-GB" sz="1000" dirty="0" err="1">
                <a:solidFill>
                  <a:srgbClr val="1F1F1F"/>
                </a:solidFill>
                <a:effectLst/>
              </a:rPr>
              <a:t>tekkinud</a:t>
            </a:r>
            <a:r>
              <a:rPr lang="en-GB" sz="1000" dirty="0">
                <a:solidFill>
                  <a:srgbClr val="1F1F1F"/>
                </a:solidFill>
                <a:effectLst/>
              </a:rPr>
              <a:t> </a:t>
            </a:r>
            <a:r>
              <a:rPr lang="en-GB" sz="1000" dirty="0" err="1">
                <a:solidFill>
                  <a:srgbClr val="1F1F1F"/>
                </a:solidFill>
                <a:effectLst/>
              </a:rPr>
              <a:t>asutamisel</a:t>
            </a:r>
            <a:r>
              <a:rPr lang="en-GB" sz="1000" dirty="0">
                <a:solidFill>
                  <a:srgbClr val="1F1F1F"/>
                </a:solidFill>
                <a:effectLst/>
              </a:rPr>
              <a:t> </a:t>
            </a:r>
            <a:r>
              <a:rPr lang="en-GB" sz="1000" dirty="0" err="1">
                <a:solidFill>
                  <a:srgbClr val="1F1F1F"/>
                </a:solidFill>
                <a:effectLst/>
              </a:rPr>
              <a:t>või</a:t>
            </a:r>
            <a:r>
              <a:rPr lang="en-GB" sz="1000" dirty="0">
                <a:solidFill>
                  <a:srgbClr val="1F1F1F"/>
                </a:solidFill>
                <a:effectLst/>
              </a:rPr>
              <a:t> </a:t>
            </a:r>
            <a:r>
              <a:rPr lang="en-GB" sz="1000" dirty="0" err="1">
                <a:solidFill>
                  <a:srgbClr val="1F1F1F"/>
                </a:solidFill>
                <a:effectLst/>
              </a:rPr>
              <a:t>kuni</a:t>
            </a:r>
            <a:r>
              <a:rPr lang="en-GB" sz="1000" dirty="0">
                <a:solidFill>
                  <a:srgbClr val="1F1F1F"/>
                </a:solidFill>
                <a:effectLst/>
              </a:rPr>
              <a:t> 90 </a:t>
            </a:r>
            <a:r>
              <a:rPr lang="en-GB" sz="1000" dirty="0" err="1">
                <a:solidFill>
                  <a:srgbClr val="1F1F1F"/>
                </a:solidFill>
                <a:effectLst/>
              </a:rPr>
              <a:t>päeva</a:t>
            </a:r>
            <a:r>
              <a:rPr lang="en-GB" sz="1000" dirty="0">
                <a:solidFill>
                  <a:srgbClr val="1F1F1F"/>
                </a:solidFill>
                <a:effectLst/>
              </a:rPr>
              <a:t> </a:t>
            </a:r>
            <a:r>
              <a:rPr lang="en-GB" sz="1000" dirty="0" err="1">
                <a:solidFill>
                  <a:srgbClr val="1F1F1F"/>
                </a:solidFill>
                <a:effectLst/>
              </a:rPr>
              <a:t>jooksul</a:t>
            </a:r>
            <a:r>
              <a:rPr lang="en-GB" sz="1000" dirty="0">
                <a:solidFill>
                  <a:srgbClr val="1F1F1F"/>
                </a:solidFill>
                <a:effectLst/>
              </a:rPr>
              <a:t> </a:t>
            </a:r>
            <a:r>
              <a:rPr lang="en-GB" sz="1000" dirty="0" err="1">
                <a:solidFill>
                  <a:srgbClr val="1F1F1F"/>
                </a:solidFill>
                <a:effectLst/>
              </a:rPr>
              <a:t>asutamisest</a:t>
            </a:r>
            <a:r>
              <a:rPr lang="en-GB" sz="1000" dirty="0">
                <a:solidFill>
                  <a:srgbClr val="1F1F1F"/>
                </a:solidFill>
                <a:effectLst/>
              </a:rPr>
              <a:t> </a:t>
            </a:r>
            <a:r>
              <a:rPr lang="en-GB" sz="1000" dirty="0" err="1">
                <a:solidFill>
                  <a:srgbClr val="1F1F1F"/>
                </a:solidFill>
                <a:effectLst/>
              </a:rPr>
              <a:t>ning</a:t>
            </a:r>
            <a:r>
              <a:rPr lang="en-GB" sz="1000" dirty="0">
                <a:solidFill>
                  <a:srgbClr val="1F1F1F"/>
                </a:solidFill>
                <a:effectLst/>
              </a:rPr>
              <a:t> </a:t>
            </a:r>
            <a:r>
              <a:rPr lang="en-GB" sz="1000" dirty="0" err="1">
                <a:solidFill>
                  <a:srgbClr val="1F1F1F"/>
                </a:solidFill>
                <a:effectLst/>
              </a:rPr>
              <a:t>ettevõttega</a:t>
            </a:r>
            <a:r>
              <a:rPr lang="en-GB" sz="1000" dirty="0">
                <a:solidFill>
                  <a:srgbClr val="1F1F1F"/>
                </a:solidFill>
                <a:effectLst/>
              </a:rPr>
              <a:t> </a:t>
            </a:r>
            <a:r>
              <a:rPr lang="en-GB" sz="1000" dirty="0" err="1">
                <a:solidFill>
                  <a:srgbClr val="1F1F1F"/>
                </a:solidFill>
                <a:effectLst/>
              </a:rPr>
              <a:t>liituva</a:t>
            </a:r>
            <a:r>
              <a:rPr lang="en-GB" sz="1000" dirty="0">
                <a:solidFill>
                  <a:srgbClr val="1F1F1F"/>
                </a:solidFill>
                <a:effectLst/>
              </a:rPr>
              <a:t> </a:t>
            </a:r>
            <a:r>
              <a:rPr lang="en-GB" sz="1000" dirty="0" err="1">
                <a:solidFill>
                  <a:srgbClr val="1F1F1F"/>
                </a:solidFill>
                <a:effectLst/>
              </a:rPr>
              <a:t>välisriigi</a:t>
            </a:r>
            <a:r>
              <a:rPr lang="en-GB" sz="1000" dirty="0">
                <a:solidFill>
                  <a:srgbClr val="1F1F1F"/>
                </a:solidFill>
                <a:effectLst/>
              </a:rPr>
              <a:t> </a:t>
            </a:r>
            <a:r>
              <a:rPr lang="en-GB" sz="1000" dirty="0" err="1">
                <a:solidFill>
                  <a:srgbClr val="1F1F1F"/>
                </a:solidFill>
                <a:effectLst/>
              </a:rPr>
              <a:t>kodaniku</a:t>
            </a:r>
            <a:r>
              <a:rPr lang="en-GB" sz="1000" dirty="0">
                <a:solidFill>
                  <a:srgbClr val="1F1F1F"/>
                </a:solidFill>
                <a:effectLst/>
              </a:rPr>
              <a:t> </a:t>
            </a:r>
            <a:r>
              <a:rPr lang="en-GB" sz="1000" dirty="0">
                <a:solidFill>
                  <a:srgbClr val="040C28"/>
                </a:solidFill>
                <a:effectLst/>
              </a:rPr>
              <a:t>e</a:t>
            </a:r>
            <a:r>
              <a:rPr lang="en-GB" sz="1000" dirty="0">
                <a:solidFill>
                  <a:srgbClr val="1F1F1F"/>
                </a:solidFill>
                <a:effectLst/>
              </a:rPr>
              <a:t>-</a:t>
            </a:r>
            <a:r>
              <a:rPr lang="en-GB" sz="1000" dirty="0" err="1">
                <a:solidFill>
                  <a:srgbClr val="040C28"/>
                </a:solidFill>
                <a:effectLst/>
              </a:rPr>
              <a:t>residendi</a:t>
            </a:r>
            <a:r>
              <a:rPr lang="en-GB" sz="1000" dirty="0">
                <a:solidFill>
                  <a:srgbClr val="1F1F1F"/>
                </a:solidFill>
                <a:effectLst/>
              </a:rPr>
              <a:t> </a:t>
            </a:r>
            <a:r>
              <a:rPr lang="en-GB" sz="1000" dirty="0" err="1">
                <a:solidFill>
                  <a:srgbClr val="1F1F1F"/>
                </a:solidFill>
                <a:effectLst/>
              </a:rPr>
              <a:t>staatus</a:t>
            </a:r>
            <a:r>
              <a:rPr lang="en-GB" sz="1000" dirty="0">
                <a:solidFill>
                  <a:srgbClr val="1F1F1F"/>
                </a:solidFill>
                <a:effectLst/>
              </a:rPr>
              <a:t> </a:t>
            </a:r>
            <a:r>
              <a:rPr lang="en-GB" sz="1000" dirty="0" err="1">
                <a:solidFill>
                  <a:srgbClr val="1F1F1F"/>
                </a:solidFill>
                <a:effectLst/>
              </a:rPr>
              <a:t>peab</a:t>
            </a:r>
            <a:r>
              <a:rPr lang="en-GB" sz="1000" dirty="0">
                <a:solidFill>
                  <a:srgbClr val="1F1F1F"/>
                </a:solidFill>
                <a:effectLst/>
              </a:rPr>
              <a:t> </a:t>
            </a:r>
            <a:r>
              <a:rPr lang="en-GB" sz="1000" dirty="0" err="1">
                <a:solidFill>
                  <a:srgbClr val="1F1F1F"/>
                </a:solidFill>
                <a:effectLst/>
              </a:rPr>
              <a:t>olema</a:t>
            </a:r>
            <a:r>
              <a:rPr lang="en-GB" sz="1000" dirty="0">
                <a:solidFill>
                  <a:srgbClr val="1F1F1F"/>
                </a:solidFill>
                <a:effectLst/>
              </a:rPr>
              <a:t> </a:t>
            </a:r>
            <a:r>
              <a:rPr lang="en-GB" sz="1000" dirty="0" err="1">
                <a:solidFill>
                  <a:srgbClr val="1F1F1F"/>
                </a:solidFill>
                <a:effectLst/>
              </a:rPr>
              <a:t>tekkinud</a:t>
            </a:r>
            <a:r>
              <a:rPr lang="en-GB" sz="1000" dirty="0">
                <a:solidFill>
                  <a:srgbClr val="1F1F1F"/>
                </a:solidFill>
                <a:effectLst/>
              </a:rPr>
              <a:t> </a:t>
            </a:r>
            <a:r>
              <a:rPr lang="en-GB" sz="1000" dirty="0" err="1">
                <a:solidFill>
                  <a:srgbClr val="1F1F1F"/>
                </a:solidFill>
                <a:effectLst/>
              </a:rPr>
              <a:t>enne</a:t>
            </a:r>
            <a:r>
              <a:rPr lang="en-GB" sz="1000" dirty="0">
                <a:solidFill>
                  <a:srgbClr val="1F1F1F"/>
                </a:solidFill>
                <a:effectLst/>
              </a:rPr>
              <a:t> </a:t>
            </a:r>
            <a:r>
              <a:rPr lang="en-GB" sz="1000" dirty="0" err="1">
                <a:solidFill>
                  <a:srgbClr val="1F1F1F"/>
                </a:solidFill>
                <a:effectLst/>
              </a:rPr>
              <a:t>äriühingu</a:t>
            </a:r>
            <a:r>
              <a:rPr lang="en-GB" sz="1000" dirty="0">
                <a:solidFill>
                  <a:srgbClr val="1F1F1F"/>
                </a:solidFill>
                <a:effectLst/>
              </a:rPr>
              <a:t> </a:t>
            </a:r>
            <a:r>
              <a:rPr lang="en-GB" sz="1000" dirty="0" err="1">
                <a:solidFill>
                  <a:srgbClr val="1F1F1F"/>
                </a:solidFill>
                <a:effectLst/>
              </a:rPr>
              <a:t>loomist</a:t>
            </a:r>
            <a:r>
              <a:rPr lang="en-GB" sz="1000" dirty="0">
                <a:solidFill>
                  <a:srgbClr val="1F1F1F"/>
                </a:solidFill>
                <a:effectLst/>
              </a:rPr>
              <a:t>. Need on </a:t>
            </a:r>
            <a:r>
              <a:rPr lang="en-GB" sz="1000" dirty="0" err="1">
                <a:solidFill>
                  <a:srgbClr val="1F1F1F"/>
                </a:solidFill>
                <a:effectLst/>
              </a:rPr>
              <a:t>ettevõtted</a:t>
            </a:r>
            <a:r>
              <a:rPr lang="en-GB" sz="1000" dirty="0">
                <a:solidFill>
                  <a:srgbClr val="1F1F1F"/>
                </a:solidFill>
                <a:effectLst/>
              </a:rPr>
              <a:t>, </a:t>
            </a:r>
            <a:r>
              <a:rPr lang="en-GB" sz="1000" dirty="0" err="1">
                <a:solidFill>
                  <a:srgbClr val="1F1F1F"/>
                </a:solidFill>
                <a:effectLst/>
              </a:rPr>
              <a:t>mille</a:t>
            </a:r>
            <a:r>
              <a:rPr lang="en-GB" sz="1000" dirty="0">
                <a:solidFill>
                  <a:srgbClr val="1F1F1F"/>
                </a:solidFill>
                <a:effectLst/>
              </a:rPr>
              <a:t> </a:t>
            </a:r>
            <a:r>
              <a:rPr lang="en-GB" sz="1000" dirty="0" err="1">
                <a:solidFill>
                  <a:srgbClr val="1F1F1F"/>
                </a:solidFill>
                <a:effectLst/>
              </a:rPr>
              <a:t>maksutulu</a:t>
            </a:r>
            <a:r>
              <a:rPr lang="en-GB" sz="1000" dirty="0">
                <a:solidFill>
                  <a:srgbClr val="1F1F1F"/>
                </a:solidFill>
                <a:effectLst/>
              </a:rPr>
              <a:t> </a:t>
            </a:r>
            <a:r>
              <a:rPr lang="en-GB" sz="1000" dirty="0" err="1">
                <a:solidFill>
                  <a:srgbClr val="1F1F1F"/>
                </a:solidFill>
                <a:effectLst/>
              </a:rPr>
              <a:t>arvestatakse</a:t>
            </a:r>
            <a:r>
              <a:rPr lang="en-GB" sz="1000" dirty="0">
                <a:solidFill>
                  <a:srgbClr val="1F1F1F"/>
                </a:solidFill>
                <a:effectLst/>
              </a:rPr>
              <a:t> e-</a:t>
            </a:r>
            <a:r>
              <a:rPr lang="en-GB" sz="1000" dirty="0" err="1">
                <a:solidFill>
                  <a:srgbClr val="1F1F1F"/>
                </a:solidFill>
                <a:effectLst/>
              </a:rPr>
              <a:t>residentsuse</a:t>
            </a:r>
            <a:r>
              <a:rPr lang="en-GB" sz="1000" dirty="0">
                <a:solidFill>
                  <a:srgbClr val="1F1F1F"/>
                </a:solidFill>
                <a:effectLst/>
              </a:rPr>
              <a:t> </a:t>
            </a:r>
            <a:r>
              <a:rPr lang="en-GB" sz="1000" dirty="0" err="1">
                <a:solidFill>
                  <a:srgbClr val="1F1F1F"/>
                </a:solidFill>
                <a:effectLst/>
              </a:rPr>
              <a:t>otsese</a:t>
            </a:r>
            <a:r>
              <a:rPr lang="en-GB" sz="1000" dirty="0">
                <a:solidFill>
                  <a:srgbClr val="1F1F1F"/>
                </a:solidFill>
                <a:effectLst/>
              </a:rPr>
              <a:t> </a:t>
            </a:r>
            <a:r>
              <a:rPr lang="en-GB" sz="1000" dirty="0" err="1">
                <a:solidFill>
                  <a:srgbClr val="1F1F1F"/>
                </a:solidFill>
                <a:effectLst/>
              </a:rPr>
              <a:t>majandusliku</a:t>
            </a:r>
            <a:r>
              <a:rPr lang="en-GB" sz="1000" dirty="0">
                <a:solidFill>
                  <a:srgbClr val="1F1F1F"/>
                </a:solidFill>
                <a:effectLst/>
              </a:rPr>
              <a:t> </a:t>
            </a:r>
            <a:r>
              <a:rPr lang="en-GB" sz="1000" dirty="0" err="1">
                <a:solidFill>
                  <a:srgbClr val="1F1F1F"/>
                </a:solidFill>
                <a:effectLst/>
              </a:rPr>
              <a:t>mõju</a:t>
            </a:r>
            <a:r>
              <a:rPr lang="en-GB" sz="1000" dirty="0">
                <a:solidFill>
                  <a:srgbClr val="1F1F1F"/>
                </a:solidFill>
                <a:effectLst/>
              </a:rPr>
              <a:t> </a:t>
            </a:r>
            <a:r>
              <a:rPr lang="en-GB" sz="1000" dirty="0" err="1">
                <a:solidFill>
                  <a:srgbClr val="1F1F1F"/>
                </a:solidFill>
                <a:effectLst/>
              </a:rPr>
              <a:t>hulka</a:t>
            </a:r>
            <a:r>
              <a:rPr lang="en-GB" sz="1000" dirty="0">
                <a:solidFill>
                  <a:srgbClr val="1F1F1F"/>
                </a:solidFill>
                <a:effectLst/>
              </a:rPr>
              <a:t>. </a:t>
            </a:r>
            <a:r>
              <a:rPr lang="en-GB" sz="1000" dirty="0" err="1">
                <a:solidFill>
                  <a:srgbClr val="1F1F1F"/>
                </a:solidFill>
                <a:effectLst/>
              </a:rPr>
              <a:t>Kõik</a:t>
            </a:r>
            <a:r>
              <a:rPr lang="en-GB" sz="1000" dirty="0">
                <a:solidFill>
                  <a:srgbClr val="1F1F1F"/>
                </a:solidFill>
                <a:effectLst/>
              </a:rPr>
              <a:t> need </a:t>
            </a:r>
            <a:r>
              <a:rPr lang="en-GB" sz="1000" dirty="0" err="1">
                <a:solidFill>
                  <a:srgbClr val="1F1F1F"/>
                </a:solidFill>
                <a:effectLst/>
              </a:rPr>
              <a:t>Eesti</a:t>
            </a:r>
            <a:r>
              <a:rPr lang="en-GB" sz="1000" dirty="0">
                <a:solidFill>
                  <a:srgbClr val="1F1F1F"/>
                </a:solidFill>
                <a:effectLst/>
              </a:rPr>
              <a:t> </a:t>
            </a:r>
            <a:r>
              <a:rPr lang="en-GB" sz="1000" dirty="0" err="1">
                <a:solidFill>
                  <a:srgbClr val="1F1F1F"/>
                </a:solidFill>
                <a:effectLst/>
              </a:rPr>
              <a:t>ettevõtted</a:t>
            </a:r>
            <a:r>
              <a:rPr lang="en-GB" sz="1000" dirty="0">
                <a:solidFill>
                  <a:srgbClr val="1F1F1F"/>
                </a:solidFill>
                <a:effectLst/>
              </a:rPr>
              <a:t>, mis </a:t>
            </a:r>
            <a:r>
              <a:rPr lang="en-GB" sz="1000" dirty="0" err="1">
                <a:solidFill>
                  <a:srgbClr val="1F1F1F"/>
                </a:solidFill>
                <a:effectLst/>
              </a:rPr>
              <a:t>selle</a:t>
            </a:r>
            <a:r>
              <a:rPr lang="en-GB" sz="1000" dirty="0">
                <a:solidFill>
                  <a:srgbClr val="1F1F1F"/>
                </a:solidFill>
                <a:effectLst/>
              </a:rPr>
              <a:t> </a:t>
            </a:r>
            <a:r>
              <a:rPr lang="en-GB" sz="1000" dirty="0" err="1">
                <a:solidFill>
                  <a:srgbClr val="1F1F1F"/>
                </a:solidFill>
                <a:effectLst/>
              </a:rPr>
              <a:t>alla</a:t>
            </a:r>
            <a:r>
              <a:rPr lang="en-GB" sz="1000" dirty="0">
                <a:solidFill>
                  <a:srgbClr val="1F1F1F"/>
                </a:solidFill>
                <a:effectLst/>
              </a:rPr>
              <a:t> </a:t>
            </a:r>
            <a:r>
              <a:rPr lang="en-GB" sz="1000" dirty="0" err="1">
                <a:solidFill>
                  <a:srgbClr val="1F1F1F"/>
                </a:solidFill>
                <a:effectLst/>
              </a:rPr>
              <a:t>ei</a:t>
            </a:r>
            <a:r>
              <a:rPr lang="en-GB" sz="1000" dirty="0">
                <a:solidFill>
                  <a:srgbClr val="1F1F1F"/>
                </a:solidFill>
                <a:effectLst/>
              </a:rPr>
              <a:t> </a:t>
            </a:r>
            <a:r>
              <a:rPr lang="en-GB" sz="1000" dirty="0" err="1">
                <a:solidFill>
                  <a:srgbClr val="1F1F1F"/>
                </a:solidFill>
                <a:effectLst/>
              </a:rPr>
              <a:t>mahu</a:t>
            </a:r>
            <a:r>
              <a:rPr lang="en-GB" sz="1000" dirty="0">
                <a:solidFill>
                  <a:srgbClr val="1F1F1F"/>
                </a:solidFill>
                <a:effectLst/>
              </a:rPr>
              <a:t> </a:t>
            </a:r>
            <a:r>
              <a:rPr lang="en-GB" sz="1000" dirty="0" err="1">
                <a:solidFill>
                  <a:srgbClr val="1F1F1F"/>
                </a:solidFill>
                <a:effectLst/>
              </a:rPr>
              <a:t>ehk</a:t>
            </a:r>
            <a:r>
              <a:rPr lang="en-GB" sz="1000" dirty="0">
                <a:solidFill>
                  <a:srgbClr val="1F1F1F"/>
                </a:solidFill>
                <a:effectLst/>
              </a:rPr>
              <a:t> </a:t>
            </a:r>
            <a:r>
              <a:rPr lang="en-GB" sz="1000" dirty="0" err="1">
                <a:solidFill>
                  <a:srgbClr val="1F1F1F"/>
                </a:solidFill>
                <a:effectLst/>
              </a:rPr>
              <a:t>nt</a:t>
            </a:r>
            <a:r>
              <a:rPr lang="en-GB" sz="1000" dirty="0">
                <a:solidFill>
                  <a:srgbClr val="1F1F1F"/>
                </a:solidFill>
                <a:effectLst/>
              </a:rPr>
              <a:t> </a:t>
            </a:r>
            <a:r>
              <a:rPr lang="en-GB" sz="1000" dirty="0" err="1">
                <a:solidFill>
                  <a:srgbClr val="1F1F1F"/>
                </a:solidFill>
                <a:effectLst/>
              </a:rPr>
              <a:t>kasutavad</a:t>
            </a:r>
            <a:r>
              <a:rPr lang="en-GB" sz="1000" dirty="0">
                <a:solidFill>
                  <a:srgbClr val="1F1F1F"/>
                </a:solidFill>
                <a:effectLst/>
              </a:rPr>
              <a:t> e-</a:t>
            </a:r>
            <a:r>
              <a:rPr lang="en-GB" sz="1000" dirty="0" err="1">
                <a:solidFill>
                  <a:srgbClr val="1F1F1F"/>
                </a:solidFill>
                <a:effectLst/>
              </a:rPr>
              <a:t>residentsust</a:t>
            </a:r>
            <a:r>
              <a:rPr lang="en-GB" sz="1000" dirty="0">
                <a:solidFill>
                  <a:srgbClr val="1F1F1F"/>
                </a:solidFill>
                <a:effectLst/>
              </a:rPr>
              <a:t> </a:t>
            </a:r>
            <a:r>
              <a:rPr lang="en-GB" sz="1000" dirty="0" err="1">
                <a:solidFill>
                  <a:srgbClr val="1F1F1F"/>
                </a:solidFill>
                <a:effectLst/>
              </a:rPr>
              <a:t>oma</a:t>
            </a:r>
            <a:r>
              <a:rPr lang="en-GB" sz="1000" dirty="0">
                <a:solidFill>
                  <a:srgbClr val="1F1F1F"/>
                </a:solidFill>
                <a:effectLst/>
              </a:rPr>
              <a:t> </a:t>
            </a:r>
            <a:r>
              <a:rPr lang="en-GB" sz="1000" dirty="0" err="1">
                <a:solidFill>
                  <a:srgbClr val="1F1F1F"/>
                </a:solidFill>
                <a:effectLst/>
              </a:rPr>
              <a:t>välismaalastest</a:t>
            </a:r>
            <a:r>
              <a:rPr lang="en-GB" sz="1000" dirty="0">
                <a:solidFill>
                  <a:srgbClr val="1F1F1F"/>
                </a:solidFill>
                <a:effectLst/>
              </a:rPr>
              <a:t> </a:t>
            </a:r>
            <a:r>
              <a:rPr lang="en-GB" sz="1000" dirty="0" err="1">
                <a:solidFill>
                  <a:srgbClr val="1F1F1F"/>
                </a:solidFill>
                <a:effectLst/>
              </a:rPr>
              <a:t>juhatuse</a:t>
            </a:r>
            <a:r>
              <a:rPr lang="en-GB" sz="1000" dirty="0">
                <a:solidFill>
                  <a:srgbClr val="1F1F1F"/>
                </a:solidFill>
                <a:effectLst/>
              </a:rPr>
              <a:t>- </a:t>
            </a:r>
            <a:r>
              <a:rPr lang="en-GB" sz="1000" dirty="0" err="1">
                <a:solidFill>
                  <a:srgbClr val="1F1F1F"/>
                </a:solidFill>
                <a:effectLst/>
              </a:rPr>
              <a:t>või</a:t>
            </a:r>
            <a:r>
              <a:rPr lang="en-GB" sz="1000" dirty="0">
                <a:solidFill>
                  <a:srgbClr val="1F1F1F"/>
                </a:solidFill>
                <a:effectLst/>
              </a:rPr>
              <a:t> </a:t>
            </a:r>
            <a:r>
              <a:rPr lang="en-GB" sz="1000" dirty="0" err="1">
                <a:solidFill>
                  <a:srgbClr val="1F1F1F"/>
                </a:solidFill>
                <a:effectLst/>
              </a:rPr>
              <a:t>nõukogu</a:t>
            </a:r>
            <a:r>
              <a:rPr lang="en-GB" sz="1000" dirty="0">
                <a:solidFill>
                  <a:srgbClr val="1F1F1F"/>
                </a:solidFill>
                <a:effectLst/>
              </a:rPr>
              <a:t> </a:t>
            </a:r>
            <a:r>
              <a:rPr lang="en-GB" sz="1000" dirty="0" err="1">
                <a:solidFill>
                  <a:srgbClr val="1F1F1F"/>
                </a:solidFill>
                <a:effectLst/>
              </a:rPr>
              <a:t>liikmete</a:t>
            </a:r>
            <a:r>
              <a:rPr lang="en-GB" sz="1000" dirty="0">
                <a:solidFill>
                  <a:srgbClr val="1F1F1F"/>
                </a:solidFill>
                <a:effectLst/>
              </a:rPr>
              <a:t> </a:t>
            </a:r>
            <a:r>
              <a:rPr lang="en-GB" sz="1000" dirty="0" err="1">
                <a:solidFill>
                  <a:srgbClr val="1F1F1F"/>
                </a:solidFill>
                <a:effectLst/>
              </a:rPr>
              <a:t>jaoks</a:t>
            </a:r>
            <a:r>
              <a:rPr lang="en-GB" sz="1000" dirty="0">
                <a:solidFill>
                  <a:srgbClr val="1F1F1F"/>
                </a:solidFill>
                <a:effectLst/>
              </a:rPr>
              <a:t> </a:t>
            </a:r>
            <a:r>
              <a:rPr lang="en-GB" sz="1000" dirty="0" err="1">
                <a:solidFill>
                  <a:srgbClr val="1F1F1F"/>
                </a:solidFill>
                <a:effectLst/>
              </a:rPr>
              <a:t>allkirjastamise</a:t>
            </a:r>
            <a:r>
              <a:rPr lang="en-GB" sz="1000" dirty="0">
                <a:solidFill>
                  <a:srgbClr val="1F1F1F"/>
                </a:solidFill>
                <a:effectLst/>
              </a:rPr>
              <a:t> </a:t>
            </a:r>
            <a:r>
              <a:rPr lang="en-GB" sz="1000" dirty="0" err="1">
                <a:solidFill>
                  <a:srgbClr val="1F1F1F"/>
                </a:solidFill>
                <a:effectLst/>
              </a:rPr>
              <a:t>lihtsustamiseks</a:t>
            </a:r>
            <a:r>
              <a:rPr lang="en-GB" sz="1000" dirty="0">
                <a:solidFill>
                  <a:srgbClr val="1F1F1F"/>
                </a:solidFill>
                <a:effectLst/>
              </a:rPr>
              <a:t>, </a:t>
            </a:r>
            <a:r>
              <a:rPr lang="en-GB" sz="1000" dirty="0" err="1">
                <a:solidFill>
                  <a:srgbClr val="1F1F1F"/>
                </a:solidFill>
                <a:effectLst/>
              </a:rPr>
              <a:t>ei</a:t>
            </a:r>
            <a:r>
              <a:rPr lang="en-GB" sz="1000" dirty="0">
                <a:solidFill>
                  <a:srgbClr val="1F1F1F"/>
                </a:solidFill>
                <a:effectLst/>
              </a:rPr>
              <a:t> </a:t>
            </a:r>
            <a:r>
              <a:rPr lang="en-GB" sz="1000" dirty="0" err="1">
                <a:solidFill>
                  <a:srgbClr val="1F1F1F"/>
                </a:solidFill>
                <a:effectLst/>
              </a:rPr>
              <a:t>lähe</a:t>
            </a:r>
            <a:r>
              <a:rPr lang="en-GB" sz="1000" dirty="0">
                <a:solidFill>
                  <a:srgbClr val="1F1F1F"/>
                </a:solidFill>
                <a:effectLst/>
              </a:rPr>
              <a:t> </a:t>
            </a:r>
            <a:r>
              <a:rPr lang="en-GB" sz="1000" dirty="0" err="1">
                <a:solidFill>
                  <a:srgbClr val="1F1F1F"/>
                </a:solidFill>
                <a:effectLst/>
              </a:rPr>
              <a:t>programmi</a:t>
            </a:r>
            <a:r>
              <a:rPr lang="en-GB" sz="1000" dirty="0">
                <a:solidFill>
                  <a:srgbClr val="1F1F1F"/>
                </a:solidFill>
                <a:effectLst/>
              </a:rPr>
              <a:t> </a:t>
            </a:r>
            <a:r>
              <a:rPr lang="en-GB" sz="1000" dirty="0" err="1">
                <a:solidFill>
                  <a:srgbClr val="1F1F1F"/>
                </a:solidFill>
                <a:effectLst/>
              </a:rPr>
              <a:t>majandusliku</a:t>
            </a:r>
            <a:r>
              <a:rPr lang="en-GB" sz="1000" dirty="0">
                <a:solidFill>
                  <a:srgbClr val="1F1F1F"/>
                </a:solidFill>
                <a:effectLst/>
              </a:rPr>
              <a:t> </a:t>
            </a:r>
            <a:r>
              <a:rPr lang="en-GB" sz="1000" dirty="0" err="1">
                <a:solidFill>
                  <a:srgbClr val="1F1F1F"/>
                </a:solidFill>
                <a:effectLst/>
              </a:rPr>
              <a:t>mõju</a:t>
            </a:r>
            <a:r>
              <a:rPr lang="en-GB" sz="1000" dirty="0">
                <a:solidFill>
                  <a:srgbClr val="1F1F1F"/>
                </a:solidFill>
                <a:effectLst/>
              </a:rPr>
              <a:t> </a:t>
            </a:r>
            <a:r>
              <a:rPr lang="en-GB" sz="1000" dirty="0" err="1">
                <a:solidFill>
                  <a:srgbClr val="1F1F1F"/>
                </a:solidFill>
                <a:effectLst/>
              </a:rPr>
              <a:t>arvestusse</a:t>
            </a:r>
            <a:r>
              <a:rPr lang="en-GB" sz="1000" dirty="0">
                <a:solidFill>
                  <a:srgbClr val="1F1F1F"/>
                </a:solidFill>
                <a:effectLst/>
              </a:rPr>
              <a:t>. </a:t>
            </a:r>
            <a:r>
              <a:rPr lang="en-GB" sz="1000" dirty="0" err="1">
                <a:solidFill>
                  <a:srgbClr val="1F1F1F"/>
                </a:solidFill>
                <a:effectLst/>
              </a:rPr>
              <a:t>Nende</a:t>
            </a:r>
            <a:r>
              <a:rPr lang="en-GB" sz="1000" dirty="0">
                <a:solidFill>
                  <a:srgbClr val="1F1F1F"/>
                </a:solidFill>
                <a:effectLst/>
              </a:rPr>
              <a:t> </a:t>
            </a:r>
            <a:r>
              <a:rPr lang="en-GB" sz="1000" dirty="0" err="1">
                <a:solidFill>
                  <a:srgbClr val="1F1F1F"/>
                </a:solidFill>
                <a:effectLst/>
              </a:rPr>
              <a:t>ettevõtete</a:t>
            </a:r>
            <a:r>
              <a:rPr lang="en-GB" sz="1000" dirty="0">
                <a:solidFill>
                  <a:srgbClr val="1F1F1F"/>
                </a:solidFill>
                <a:effectLst/>
              </a:rPr>
              <a:t> </a:t>
            </a:r>
            <a:r>
              <a:rPr lang="en-GB" sz="1000" dirty="0" err="1">
                <a:solidFill>
                  <a:srgbClr val="1F1F1F"/>
                </a:solidFill>
                <a:effectLst/>
              </a:rPr>
              <a:t>kasvule</a:t>
            </a:r>
            <a:r>
              <a:rPr lang="en-GB" sz="1000" dirty="0">
                <a:solidFill>
                  <a:srgbClr val="1F1F1F"/>
                </a:solidFill>
                <a:effectLst/>
              </a:rPr>
              <a:t> </a:t>
            </a:r>
            <a:r>
              <a:rPr lang="en-GB" sz="1000" dirty="0" err="1">
                <a:solidFill>
                  <a:srgbClr val="1F1F1F"/>
                </a:solidFill>
                <a:effectLst/>
              </a:rPr>
              <a:t>aitab</a:t>
            </a:r>
            <a:r>
              <a:rPr lang="en-GB" sz="1000" dirty="0">
                <a:solidFill>
                  <a:srgbClr val="1F1F1F"/>
                </a:solidFill>
                <a:effectLst/>
              </a:rPr>
              <a:t> </a:t>
            </a:r>
            <a:r>
              <a:rPr lang="en-GB" sz="1000" dirty="0" err="1">
                <a:solidFill>
                  <a:srgbClr val="1F1F1F"/>
                </a:solidFill>
                <a:effectLst/>
              </a:rPr>
              <a:t>programm</a:t>
            </a:r>
            <a:r>
              <a:rPr lang="en-GB" sz="1000" dirty="0">
                <a:solidFill>
                  <a:srgbClr val="1F1F1F"/>
                </a:solidFill>
                <a:effectLst/>
              </a:rPr>
              <a:t> </a:t>
            </a:r>
            <a:r>
              <a:rPr lang="en-GB" sz="1000" dirty="0" err="1">
                <a:solidFill>
                  <a:srgbClr val="1F1F1F"/>
                </a:solidFill>
                <a:effectLst/>
              </a:rPr>
              <a:t>kaasa</a:t>
            </a:r>
            <a:r>
              <a:rPr lang="en-GB" sz="1000" dirty="0">
                <a:solidFill>
                  <a:srgbClr val="1F1F1F"/>
                </a:solidFill>
                <a:effectLst/>
              </a:rPr>
              <a:t> </a:t>
            </a:r>
            <a:r>
              <a:rPr lang="en-GB" sz="1000" dirty="0" err="1">
                <a:solidFill>
                  <a:srgbClr val="1F1F1F"/>
                </a:solidFill>
                <a:effectLst/>
              </a:rPr>
              <a:t>vaid</a:t>
            </a:r>
            <a:r>
              <a:rPr lang="en-GB" sz="1000" dirty="0">
                <a:solidFill>
                  <a:srgbClr val="1F1F1F"/>
                </a:solidFill>
                <a:effectLst/>
              </a:rPr>
              <a:t> </a:t>
            </a:r>
            <a:r>
              <a:rPr lang="en-GB" sz="1000" dirty="0" err="1">
                <a:solidFill>
                  <a:srgbClr val="1F1F1F"/>
                </a:solidFill>
                <a:effectLst/>
              </a:rPr>
              <a:t>kaudselt</a:t>
            </a:r>
            <a:r>
              <a:rPr lang="en-GB" sz="1000" dirty="0">
                <a:solidFill>
                  <a:srgbClr val="1F1F1F"/>
                </a:solidFill>
                <a:effectLst/>
              </a:rPr>
              <a:t>, </a:t>
            </a:r>
            <a:r>
              <a:rPr lang="en-GB" sz="1000" dirty="0" err="1">
                <a:solidFill>
                  <a:srgbClr val="1F1F1F"/>
                </a:solidFill>
                <a:effectLst/>
              </a:rPr>
              <a:t>läbi</a:t>
            </a:r>
            <a:r>
              <a:rPr lang="en-GB" sz="1000" dirty="0">
                <a:solidFill>
                  <a:srgbClr val="1F1F1F"/>
                </a:solidFill>
                <a:effectLst/>
              </a:rPr>
              <a:t> </a:t>
            </a:r>
            <a:r>
              <a:rPr lang="en-GB" sz="1000" dirty="0" err="1">
                <a:solidFill>
                  <a:srgbClr val="1F1F1F"/>
                </a:solidFill>
                <a:effectLst/>
              </a:rPr>
              <a:t>kiirema</a:t>
            </a:r>
            <a:r>
              <a:rPr lang="en-GB" sz="1000" dirty="0">
                <a:solidFill>
                  <a:srgbClr val="1F1F1F"/>
                </a:solidFill>
                <a:effectLst/>
              </a:rPr>
              <a:t> </a:t>
            </a:r>
            <a:r>
              <a:rPr lang="en-GB" sz="1000" dirty="0" err="1">
                <a:solidFill>
                  <a:srgbClr val="1F1F1F"/>
                </a:solidFill>
                <a:effectLst/>
              </a:rPr>
              <a:t>asjaajamise</a:t>
            </a:r>
            <a:r>
              <a:rPr lang="en-GB" sz="1000" dirty="0">
                <a:solidFill>
                  <a:srgbClr val="1F1F1F"/>
                </a:solidFill>
                <a:effectLst/>
              </a:rPr>
              <a:t> </a:t>
            </a:r>
            <a:r>
              <a:rPr lang="en-GB" sz="1000" dirty="0" err="1">
                <a:solidFill>
                  <a:srgbClr val="1F1F1F"/>
                </a:solidFill>
                <a:effectLst/>
              </a:rPr>
              <a:t>võidetud</a:t>
            </a:r>
            <a:r>
              <a:rPr lang="en-GB" sz="1000" dirty="0">
                <a:solidFill>
                  <a:srgbClr val="1F1F1F"/>
                </a:solidFill>
                <a:effectLst/>
              </a:rPr>
              <a:t> </a:t>
            </a:r>
            <a:r>
              <a:rPr lang="en-GB" sz="1000" dirty="0" err="1">
                <a:solidFill>
                  <a:srgbClr val="1F1F1F"/>
                </a:solidFill>
                <a:effectLst/>
              </a:rPr>
              <a:t>aja</a:t>
            </a:r>
            <a:r>
              <a:rPr lang="en-GB" sz="1000" dirty="0">
                <a:solidFill>
                  <a:srgbClr val="1F1F1F"/>
                </a:solidFill>
                <a:effectLst/>
              </a:rPr>
              <a:t> </a:t>
            </a:r>
            <a:r>
              <a:rPr lang="en-GB" sz="1000" dirty="0" err="1">
                <a:solidFill>
                  <a:srgbClr val="1F1F1F"/>
                </a:solidFill>
                <a:effectLst/>
              </a:rPr>
              <a:t>kokkuhoiu</a:t>
            </a:r>
            <a:r>
              <a:rPr lang="en-GB" sz="1000" dirty="0">
                <a:solidFill>
                  <a:srgbClr val="1F1F1F"/>
                </a:solidFill>
                <a:effectLst/>
              </a:rPr>
              <a:t>.</a:t>
            </a:r>
            <a:endParaRPr lang="en-GB" sz="1000" dirty="0">
              <a:solidFill>
                <a:srgbClr val="1F1F1F"/>
              </a:solidFill>
            </a:endParaRPr>
          </a:p>
          <a:p>
            <a:br>
              <a:rPr lang="en-US" sz="1000" dirty="0"/>
            </a:br>
            <a:r>
              <a:rPr lang="en-US" sz="1000" dirty="0" err="1"/>
              <a:t>Uusimad</a:t>
            </a:r>
            <a:r>
              <a:rPr lang="en-US" sz="1000" dirty="0"/>
              <a:t> </a:t>
            </a:r>
            <a:r>
              <a:rPr lang="en-US" sz="1000" dirty="0" err="1"/>
              <a:t>andmed</a:t>
            </a:r>
            <a:r>
              <a:rPr lang="en-US" sz="1000" dirty="0"/>
              <a:t> </a:t>
            </a:r>
            <a:r>
              <a:rPr lang="en-US" sz="1000" dirty="0" err="1"/>
              <a:t>leiab</a:t>
            </a:r>
            <a:r>
              <a:rPr lang="en-US" sz="1000" dirty="0"/>
              <a:t> </a:t>
            </a:r>
            <a:r>
              <a:rPr lang="en-US" sz="1000" dirty="0" err="1"/>
              <a:t>siit</a:t>
            </a:r>
            <a:r>
              <a:rPr lang="en-US" sz="1000" dirty="0"/>
              <a:t>: </a:t>
            </a:r>
            <a:r>
              <a:rPr lang="en-US" sz="1000" dirty="0">
                <a:cs typeface="Calibri" panose="020F0502020204030204" pitchFamily="34" charset="0"/>
                <a:hlinkClick r:id="rId3"/>
              </a:rPr>
              <a:t>https://www.e-resident.gov.ee/dashboard/</a:t>
            </a:r>
            <a:r>
              <a:rPr lang="en-US" sz="1000" dirty="0">
                <a:cs typeface="Calibri" panose="020F0502020204030204" pitchFamily="34" charset="0"/>
              </a:rPr>
              <a:t>  </a:t>
            </a:r>
            <a:endParaRPr lang="en-US" sz="100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lang="en-E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E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103024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13125" y="512763"/>
            <a:ext cx="3440113" cy="1935162"/>
          </a:xfrm>
        </p:spPr>
      </p:sp>
      <p:sp>
        <p:nvSpPr>
          <p:cNvPr id="3" name="Notes Placeholder 2"/>
          <p:cNvSpPr>
            <a:spLocks noGrp="1"/>
          </p:cNvSpPr>
          <p:nvPr>
            <p:ph type="body" idx="1"/>
          </p:nvPr>
        </p:nvSpPr>
        <p:spPr>
          <a:xfrm>
            <a:off x="685800" y="3372592"/>
            <a:ext cx="5486400" cy="4628408"/>
          </a:xfrm>
        </p:spPr>
        <p:txBody>
          <a:bodyPr/>
          <a:lstStyle/>
          <a:p>
            <a:r>
              <a:rPr lang="en-US" sz="1000" baseline="0" dirty="0" err="1"/>
              <a:t>Kaart</a:t>
            </a:r>
            <a:r>
              <a:rPr lang="en-US" sz="1000" baseline="0" dirty="0"/>
              <a:t> </a:t>
            </a:r>
            <a:r>
              <a:rPr lang="en-US" sz="1000" baseline="0" dirty="0" err="1"/>
              <a:t>näitab</a:t>
            </a:r>
            <a:r>
              <a:rPr lang="en-US" sz="1000" baseline="0" dirty="0"/>
              <a:t> </a:t>
            </a:r>
            <a:r>
              <a:rPr lang="en-US" sz="1000" baseline="0" dirty="0" err="1"/>
              <a:t>läbi</a:t>
            </a:r>
            <a:r>
              <a:rPr lang="en-US" sz="1000" baseline="0" dirty="0"/>
              <a:t> </a:t>
            </a:r>
            <a:r>
              <a:rPr lang="en-US" sz="1000" baseline="0" dirty="0" err="1"/>
              <a:t>aegade</a:t>
            </a:r>
            <a:r>
              <a:rPr lang="en-US" sz="1000" baseline="0" dirty="0"/>
              <a:t> e-</a:t>
            </a:r>
            <a:r>
              <a:rPr lang="en-US" sz="1000" baseline="0" dirty="0" err="1"/>
              <a:t>residendiks</a:t>
            </a:r>
            <a:r>
              <a:rPr lang="en-US" sz="1000" baseline="0" dirty="0"/>
              <a:t> </a:t>
            </a:r>
            <a:r>
              <a:rPr lang="en-US" sz="1000" baseline="0" dirty="0" err="1"/>
              <a:t>saanud</a:t>
            </a:r>
            <a:r>
              <a:rPr lang="en-US" sz="1000" baseline="0" dirty="0"/>
              <a:t> </a:t>
            </a:r>
            <a:r>
              <a:rPr lang="en-US" sz="1000" baseline="0" dirty="0" err="1"/>
              <a:t>inimeste</a:t>
            </a:r>
            <a:r>
              <a:rPr lang="en-US" sz="1000" baseline="0" dirty="0"/>
              <a:t> </a:t>
            </a:r>
            <a:r>
              <a:rPr lang="en-US" sz="1000" baseline="0" dirty="0" err="1"/>
              <a:t>arvu</a:t>
            </a:r>
            <a:r>
              <a:rPr lang="en-US" sz="1000" baseline="0" dirty="0"/>
              <a:t> </a:t>
            </a:r>
            <a:r>
              <a:rPr lang="en-US" sz="1000" baseline="0" dirty="0" err="1"/>
              <a:t>kodakondsuse</a:t>
            </a:r>
            <a:r>
              <a:rPr lang="en-US" sz="1000" baseline="0" dirty="0"/>
              <a:t> </a:t>
            </a:r>
            <a:r>
              <a:rPr lang="en-US" sz="1000" baseline="0" dirty="0" err="1"/>
              <a:t>alusel</a:t>
            </a:r>
            <a:r>
              <a:rPr lang="en-US" sz="1000" baseline="0" dirty="0"/>
              <a:t> (august 2025). </a:t>
            </a:r>
            <a:r>
              <a:rPr lang="en-US" sz="1000" baseline="0" dirty="0" err="1"/>
              <a:t>Läbi</a:t>
            </a:r>
            <a:r>
              <a:rPr lang="en-US" sz="1000" baseline="0" dirty="0"/>
              <a:t> </a:t>
            </a:r>
            <a:r>
              <a:rPr lang="en-US" sz="1000" baseline="0" dirty="0" err="1"/>
              <a:t>aegade</a:t>
            </a:r>
            <a:r>
              <a:rPr lang="en-US" sz="1000" baseline="0" dirty="0"/>
              <a:t> on e-</a:t>
            </a:r>
            <a:r>
              <a:rPr lang="en-US" sz="1000" baseline="0" dirty="0" err="1"/>
              <a:t>residente</a:t>
            </a:r>
            <a:r>
              <a:rPr lang="en-US" sz="1000" baseline="0" dirty="0"/>
              <a:t> </a:t>
            </a:r>
            <a:r>
              <a:rPr lang="en-US" sz="1000" baseline="0" dirty="0" err="1"/>
              <a:t>tulnud</a:t>
            </a:r>
            <a:r>
              <a:rPr lang="en-US" sz="1000" baseline="0" dirty="0"/>
              <a:t> 185 </a:t>
            </a:r>
            <a:r>
              <a:rPr lang="en-US" sz="1000" baseline="0" dirty="0" err="1"/>
              <a:t>riigist</a:t>
            </a:r>
            <a:r>
              <a:rPr lang="en-US" sz="1000" baseline="0" dirty="0"/>
              <a:t>. Umbes pooled e-</a:t>
            </a:r>
            <a:r>
              <a:rPr lang="en-US" sz="1000" baseline="0" dirty="0" err="1"/>
              <a:t>residendid</a:t>
            </a:r>
            <a:r>
              <a:rPr lang="en-US" sz="1000" baseline="0" dirty="0"/>
              <a:t> on </a:t>
            </a:r>
            <a:r>
              <a:rPr lang="en-US" sz="1000" baseline="0" dirty="0" err="1"/>
              <a:t>pärit</a:t>
            </a:r>
            <a:r>
              <a:rPr lang="en-US" sz="1000" baseline="0" dirty="0"/>
              <a:t> </a:t>
            </a:r>
            <a:r>
              <a:rPr lang="en-US" sz="1000" baseline="0" dirty="0" err="1"/>
              <a:t>Euroopa</a:t>
            </a:r>
            <a:r>
              <a:rPr lang="en-US" sz="1000" baseline="0" dirty="0"/>
              <a:t> </a:t>
            </a:r>
            <a:r>
              <a:rPr lang="en-US" sz="1000" baseline="0" dirty="0" err="1"/>
              <a:t>Liidu</a:t>
            </a:r>
            <a:r>
              <a:rPr lang="en-US" sz="1000" baseline="0" dirty="0"/>
              <a:t> </a:t>
            </a:r>
            <a:r>
              <a:rPr lang="en-US" sz="1000" baseline="0" dirty="0" err="1"/>
              <a:t>riikidest</a:t>
            </a:r>
            <a:r>
              <a:rPr lang="en-US" sz="1000" baseline="0" dirty="0"/>
              <a:t>. </a:t>
            </a:r>
            <a:br>
              <a:rPr lang="en-US" sz="1000" baseline="0" dirty="0"/>
            </a:br>
            <a:br>
              <a:rPr lang="en-US" sz="1000" baseline="0" dirty="0"/>
            </a:br>
            <a:r>
              <a:rPr lang="en-US" sz="1000" baseline="0" dirty="0" err="1"/>
              <a:t>Värskeimad</a:t>
            </a:r>
            <a:r>
              <a:rPr lang="en-US" sz="1000" baseline="0" dirty="0"/>
              <a:t> </a:t>
            </a:r>
            <a:r>
              <a:rPr lang="en-US" sz="1000" baseline="0" dirty="0" err="1"/>
              <a:t>andmed</a:t>
            </a:r>
            <a:r>
              <a:rPr lang="en-US" sz="1000" baseline="0" dirty="0"/>
              <a:t> </a:t>
            </a:r>
            <a:r>
              <a:rPr lang="en-US" sz="1000" baseline="0" dirty="0" err="1"/>
              <a:t>saab</a:t>
            </a:r>
            <a:r>
              <a:rPr lang="en-US" sz="1000" baseline="0" dirty="0"/>
              <a:t> </a:t>
            </a:r>
            <a:r>
              <a:rPr lang="en-US" sz="1000" baseline="0" dirty="0" err="1"/>
              <a:t>siit</a:t>
            </a:r>
            <a:r>
              <a:rPr lang="en-US" sz="1000" baseline="0" dirty="0"/>
              <a:t>: </a:t>
            </a:r>
            <a:r>
              <a:rPr lang="en-US" sz="1000" dirty="0">
                <a:cs typeface="Calibri" panose="020F0502020204030204" pitchFamily="34" charset="0"/>
                <a:hlinkClick r:id="rId3"/>
              </a:rPr>
              <a:t>https://www.e-resident.gov.ee/dashboard/</a:t>
            </a:r>
            <a:r>
              <a:rPr lang="en-US" sz="1000" dirty="0">
                <a:cs typeface="Calibri" panose="020F0502020204030204" pitchFamily="34" charset="0"/>
              </a:rPr>
              <a:t>  </a:t>
            </a:r>
            <a:endParaRPr lang="en-US" sz="1000" baseline="0" dirty="0"/>
          </a:p>
          <a:p>
            <a:br>
              <a:rPr lang="en-US" sz="1000" baseline="0" dirty="0"/>
            </a:br>
            <a:r>
              <a:rPr lang="en-US" sz="1000" baseline="0" dirty="0" err="1"/>
              <a:t>Kodakondsus</a:t>
            </a:r>
            <a:r>
              <a:rPr lang="en-US" sz="1000" baseline="0" dirty="0"/>
              <a:t> </a:t>
            </a:r>
            <a:r>
              <a:rPr lang="en-US" sz="1000" baseline="0" dirty="0" err="1"/>
              <a:t>ei</a:t>
            </a:r>
            <a:r>
              <a:rPr lang="en-US" sz="1000" baseline="0" dirty="0"/>
              <a:t> </a:t>
            </a:r>
            <a:r>
              <a:rPr lang="en-US" sz="1000" baseline="0" dirty="0" err="1"/>
              <a:t>tähenda</a:t>
            </a:r>
            <a:r>
              <a:rPr lang="en-US" sz="1000" baseline="0" dirty="0"/>
              <a:t> </a:t>
            </a:r>
            <a:r>
              <a:rPr lang="en-US" sz="1000" baseline="0" dirty="0" err="1"/>
              <a:t>automaatselt</a:t>
            </a:r>
            <a:r>
              <a:rPr lang="en-US" sz="1000" baseline="0" dirty="0"/>
              <a:t> </a:t>
            </a:r>
            <a:r>
              <a:rPr lang="en-US" sz="1000" baseline="0" dirty="0" err="1"/>
              <a:t>elukohta</a:t>
            </a:r>
            <a:r>
              <a:rPr lang="en-US" sz="1000" baseline="0" dirty="0"/>
              <a:t> </a:t>
            </a:r>
            <a:r>
              <a:rPr lang="en-US" sz="1000" baseline="0" dirty="0" err="1"/>
              <a:t>st</a:t>
            </a:r>
            <a:r>
              <a:rPr lang="en-US" sz="1000" baseline="0" dirty="0"/>
              <a:t> </a:t>
            </a:r>
            <a:r>
              <a:rPr lang="en-US" sz="1000" baseline="0" dirty="0" err="1"/>
              <a:t>residentsust</a:t>
            </a:r>
            <a:r>
              <a:rPr lang="en-US" sz="1000" baseline="0" dirty="0"/>
              <a:t>: </a:t>
            </a:r>
            <a:r>
              <a:rPr lang="en-US" sz="1000" baseline="0" dirty="0" err="1"/>
              <a:t>nt</a:t>
            </a:r>
            <a:r>
              <a:rPr lang="en-US" sz="1000" baseline="0" dirty="0"/>
              <a:t> </a:t>
            </a:r>
            <a:r>
              <a:rPr lang="en-US" sz="1000" baseline="0" dirty="0" err="1"/>
              <a:t>elavad</a:t>
            </a:r>
            <a:r>
              <a:rPr lang="en-US" sz="1000" baseline="0" dirty="0"/>
              <a:t> </a:t>
            </a:r>
            <a:r>
              <a:rPr lang="en-US" sz="1000" baseline="0" dirty="0" err="1"/>
              <a:t>paljud</a:t>
            </a:r>
            <a:r>
              <a:rPr lang="en-US" sz="1000" baseline="0" dirty="0"/>
              <a:t> </a:t>
            </a:r>
            <a:r>
              <a:rPr lang="en-US" sz="1000" baseline="0" dirty="0" err="1"/>
              <a:t>eri</a:t>
            </a:r>
            <a:r>
              <a:rPr lang="en-US" sz="1000" baseline="0" dirty="0"/>
              <a:t> </a:t>
            </a:r>
            <a:r>
              <a:rPr lang="en-US" sz="1000" baseline="0" dirty="0" err="1"/>
              <a:t>rahvusest</a:t>
            </a:r>
            <a:r>
              <a:rPr lang="en-US" sz="1000" baseline="0" dirty="0"/>
              <a:t> e-</a:t>
            </a:r>
            <a:r>
              <a:rPr lang="en-US" sz="1000" baseline="0" dirty="0" err="1"/>
              <a:t>residendid</a:t>
            </a:r>
            <a:r>
              <a:rPr lang="en-US" sz="1000" baseline="0" dirty="0"/>
              <a:t> </a:t>
            </a:r>
            <a:r>
              <a:rPr lang="en-US" sz="1000" baseline="0" dirty="0" err="1"/>
              <a:t>teiste</a:t>
            </a:r>
            <a:r>
              <a:rPr lang="en-US" sz="1000" baseline="0" dirty="0"/>
              <a:t> </a:t>
            </a:r>
            <a:r>
              <a:rPr lang="en-US" sz="1000" baseline="0" dirty="0" err="1"/>
              <a:t>riikide</a:t>
            </a:r>
            <a:r>
              <a:rPr lang="en-US" sz="1000" baseline="0" dirty="0"/>
              <a:t> </a:t>
            </a:r>
            <a:r>
              <a:rPr lang="en-US" sz="1000" baseline="0" dirty="0" err="1"/>
              <a:t>suurlinnades</a:t>
            </a:r>
            <a:r>
              <a:rPr lang="en-US" sz="1000" baseline="0" dirty="0"/>
              <a:t>, </a:t>
            </a:r>
            <a:r>
              <a:rPr lang="en-US" sz="1000" baseline="0" dirty="0" err="1"/>
              <a:t>kus</a:t>
            </a:r>
            <a:r>
              <a:rPr lang="en-US" sz="1000" baseline="0" dirty="0"/>
              <a:t> </a:t>
            </a:r>
            <a:r>
              <a:rPr lang="en-US" sz="1000" baseline="0" dirty="0" err="1"/>
              <a:t>käib</a:t>
            </a:r>
            <a:r>
              <a:rPr lang="en-US" sz="1000" baseline="0" dirty="0"/>
              <a:t> </a:t>
            </a:r>
            <a:r>
              <a:rPr lang="en-US" sz="1000" baseline="0" dirty="0" err="1"/>
              <a:t>vilgas</a:t>
            </a:r>
            <a:r>
              <a:rPr lang="en-US" sz="1000" baseline="0" dirty="0"/>
              <a:t> </a:t>
            </a:r>
            <a:r>
              <a:rPr lang="en-US" sz="1000" baseline="0" dirty="0" err="1"/>
              <a:t>ettevõtlus</a:t>
            </a:r>
            <a:r>
              <a:rPr lang="en-US" sz="1000" baseline="0" dirty="0"/>
              <a:t> (</a:t>
            </a:r>
            <a:r>
              <a:rPr lang="en-US" sz="1000" baseline="0" dirty="0" err="1"/>
              <a:t>Berliin</a:t>
            </a:r>
            <a:r>
              <a:rPr lang="en-US" sz="1000" baseline="0" dirty="0"/>
              <a:t>, Barcelona). </a:t>
            </a:r>
            <a:br>
              <a:rPr lang="en-US" sz="1000" baseline="0" dirty="0"/>
            </a:br>
            <a:endParaRPr lang="en-US" sz="1000" baseline="0" dirty="0"/>
          </a:p>
          <a:p>
            <a:r>
              <a:rPr lang="en-US" sz="1000" baseline="0" dirty="0"/>
              <a:t>NB! </a:t>
            </a:r>
            <a:r>
              <a:rPr lang="en-US" sz="1000" baseline="0" dirty="0" err="1"/>
              <a:t>Venemaa</a:t>
            </a:r>
            <a:r>
              <a:rPr lang="en-US" sz="1000" baseline="0" dirty="0"/>
              <a:t> ja </a:t>
            </a:r>
            <a:r>
              <a:rPr lang="en-US" sz="1000" baseline="0" dirty="0" err="1"/>
              <a:t>Valgevene</a:t>
            </a:r>
            <a:r>
              <a:rPr lang="en-US" sz="1000" baseline="0" dirty="0"/>
              <a:t> </a:t>
            </a:r>
            <a:r>
              <a:rPr lang="en-US" sz="1000" baseline="0" dirty="0" err="1"/>
              <a:t>kodanikud</a:t>
            </a:r>
            <a:r>
              <a:rPr lang="en-US" sz="1000" baseline="0" dirty="0"/>
              <a:t> </a:t>
            </a:r>
            <a:r>
              <a:rPr lang="en-US" sz="1000" baseline="0" dirty="0" err="1"/>
              <a:t>ei</a:t>
            </a:r>
            <a:r>
              <a:rPr lang="en-US" sz="1000" baseline="0" dirty="0"/>
              <a:t> </a:t>
            </a:r>
            <a:r>
              <a:rPr lang="en-US" sz="1000" baseline="0" dirty="0" err="1"/>
              <a:t>saa</a:t>
            </a:r>
            <a:r>
              <a:rPr lang="en-US" sz="1000" baseline="0" dirty="0"/>
              <a:t> e-</a:t>
            </a:r>
            <a:r>
              <a:rPr lang="en-US" sz="1000" baseline="0" dirty="0" err="1"/>
              <a:t>residendiks</a:t>
            </a:r>
            <a:r>
              <a:rPr lang="en-US" sz="1000" baseline="0" dirty="0"/>
              <a:t> alates </a:t>
            </a:r>
            <a:r>
              <a:rPr lang="en-US" sz="1000" baseline="0" dirty="0" err="1"/>
              <a:t>märtsist</a:t>
            </a:r>
            <a:r>
              <a:rPr lang="en-US" sz="1000" baseline="0" dirty="0"/>
              <a:t> 2022, </a:t>
            </a:r>
            <a:r>
              <a:rPr lang="en-US" sz="1000" baseline="0" dirty="0" err="1"/>
              <a:t>Ukraina</a:t>
            </a:r>
            <a:r>
              <a:rPr lang="en-US" sz="1000" baseline="0" dirty="0"/>
              <a:t> </a:t>
            </a:r>
            <a:r>
              <a:rPr lang="en-US" sz="1000" baseline="0" dirty="0" err="1"/>
              <a:t>täiemahulise</a:t>
            </a:r>
            <a:r>
              <a:rPr lang="en-US" sz="1000" baseline="0" dirty="0"/>
              <a:t> </a:t>
            </a:r>
            <a:r>
              <a:rPr lang="en-US" sz="1000" baseline="0" dirty="0" err="1"/>
              <a:t>sõja</a:t>
            </a:r>
            <a:r>
              <a:rPr lang="en-US" sz="1000" baseline="0" dirty="0"/>
              <a:t> </a:t>
            </a:r>
            <a:r>
              <a:rPr lang="en-US" sz="1000" baseline="0" dirty="0" err="1"/>
              <a:t>algusest</a:t>
            </a:r>
            <a:r>
              <a:rPr lang="en-US" sz="1000" baseline="0" dirty="0"/>
              <a:t>. </a:t>
            </a:r>
            <a:r>
              <a:rPr lang="en-US" sz="1000" baseline="0" dirty="0" err="1"/>
              <a:t>Kehtivatelt</a:t>
            </a:r>
            <a:r>
              <a:rPr lang="en-US" sz="1000" baseline="0" dirty="0"/>
              <a:t> e-</a:t>
            </a:r>
            <a:r>
              <a:rPr lang="en-US" sz="1000" baseline="0" dirty="0" err="1"/>
              <a:t>residentidelt</a:t>
            </a:r>
            <a:r>
              <a:rPr lang="en-US" sz="1000" baseline="0" dirty="0"/>
              <a:t> e-</a:t>
            </a:r>
            <a:r>
              <a:rPr lang="en-US" sz="1000" baseline="0" dirty="0" err="1"/>
              <a:t>residentsuse</a:t>
            </a:r>
            <a:r>
              <a:rPr lang="en-US" sz="1000" baseline="0" dirty="0"/>
              <a:t> </a:t>
            </a:r>
            <a:r>
              <a:rPr lang="en-US" sz="1000" baseline="0" dirty="0" err="1"/>
              <a:t>äravõtmiseks</a:t>
            </a:r>
            <a:r>
              <a:rPr lang="en-US" sz="1000" baseline="0" dirty="0"/>
              <a:t> </a:t>
            </a:r>
            <a:r>
              <a:rPr lang="en-US" sz="1000" baseline="0" dirty="0" err="1"/>
              <a:t>õiguslik</a:t>
            </a:r>
            <a:r>
              <a:rPr lang="en-US" sz="1000" baseline="0" dirty="0"/>
              <a:t> alus </a:t>
            </a:r>
            <a:r>
              <a:rPr lang="en-US" sz="1000" baseline="0" dirty="0" err="1"/>
              <a:t>puudub</a:t>
            </a:r>
            <a:r>
              <a:rPr lang="en-US" sz="1000" baseline="0" dirty="0"/>
              <a:t>, </a:t>
            </a:r>
            <a:r>
              <a:rPr lang="en-US" sz="1000" baseline="0" dirty="0" err="1"/>
              <a:t>küll</a:t>
            </a:r>
            <a:r>
              <a:rPr lang="en-US" sz="1000" baseline="0" dirty="0"/>
              <a:t> aga </a:t>
            </a:r>
            <a:r>
              <a:rPr lang="en-US" sz="1000" baseline="0" dirty="0" err="1"/>
              <a:t>saavad</a:t>
            </a:r>
            <a:r>
              <a:rPr lang="en-US" sz="1000" baseline="0" dirty="0"/>
              <a:t> </a:t>
            </a:r>
            <a:r>
              <a:rPr lang="en-US" sz="1000" baseline="0" dirty="0" err="1"/>
              <a:t>keelduva</a:t>
            </a:r>
            <a:r>
              <a:rPr lang="en-US" sz="1000" baseline="0" dirty="0"/>
              <a:t> </a:t>
            </a:r>
            <a:r>
              <a:rPr lang="en-US" sz="1000" baseline="0" dirty="0" err="1"/>
              <a:t>vastuse</a:t>
            </a:r>
            <a:r>
              <a:rPr lang="en-US" sz="1000" baseline="0" dirty="0"/>
              <a:t> 70% </a:t>
            </a:r>
            <a:r>
              <a:rPr lang="en-US" sz="1000" baseline="0" dirty="0" err="1"/>
              <a:t>korduvtaotlejatest</a:t>
            </a:r>
            <a:r>
              <a:rPr lang="en-US" sz="1000" baseline="0" dirty="0"/>
              <a:t>. </a:t>
            </a:r>
          </a:p>
          <a:p>
            <a:endParaRPr lang="en-US" sz="1000" baseline="0" dirty="0"/>
          </a:p>
          <a:p>
            <a:r>
              <a:rPr lang="en-US" sz="1000" baseline="0" dirty="0" err="1"/>
              <a:t>Allikas</a:t>
            </a:r>
            <a:r>
              <a:rPr lang="en-US" sz="1000" baseline="0" dirty="0"/>
              <a:t>: </a:t>
            </a:r>
            <a:r>
              <a:rPr lang="en-US" sz="1000" baseline="0" dirty="0">
                <a:hlinkClick r:id="rId4"/>
              </a:rPr>
              <a:t>https://www.politsei.ee/et/juhend/e-residendi-digi-id/e-residentsus-venemaa-ja-valgevene-kodanikele</a:t>
            </a:r>
            <a:r>
              <a:rPr lang="en-US" sz="1000" baseline="0" dirty="0"/>
              <a:t> </a:t>
            </a:r>
            <a:br>
              <a:rPr lang="en-US" sz="1000" baseline="0" dirty="0"/>
            </a:br>
            <a:endParaRPr lang="en-US" sz="1000" baseline="0" dirty="0"/>
          </a:p>
          <a:p>
            <a:r>
              <a:rPr lang="en-US" sz="1000" dirty="0"/>
              <a:t>NB! 4. juunil 2025. </a:t>
            </a:r>
            <a:r>
              <a:rPr lang="en-US" sz="1000" dirty="0" err="1"/>
              <a:t>aastal</a:t>
            </a:r>
            <a:r>
              <a:rPr lang="en-US" sz="1000" dirty="0"/>
              <a:t> </a:t>
            </a:r>
            <a:r>
              <a:rPr lang="en-US" sz="1000" dirty="0" err="1"/>
              <a:t>võttis Riigikogu vastu</a:t>
            </a:r>
            <a:r>
              <a:rPr lang="en-US" sz="1000" dirty="0"/>
              <a:t> </a:t>
            </a:r>
            <a:r>
              <a:rPr lang="en-US" sz="1000" dirty="0" err="1"/>
              <a:t>seadusemuudatuse, mis loob Politsei- ja Piirivalveametile õigusliku aluse e</a:t>
            </a:r>
            <a:r>
              <a:rPr lang="en-US" sz="1000" dirty="0"/>
              <a:t>-residendi digitaalse isikutunnistuse taotluse tagastatamiseks seda läbi vaatamata, kui taotleja on sellise riigi kodanik, milles on suurem rahapesuoht või terrorismi rahastamise oht või millega Eestil puudub justiits-, julgeoleku- või õiguskaitsealane koostöösuhe. Seadus jõustub eeldatavalt 2025 lõpus või 2026 alguses ning sisaldab ELi ja FATFi mustas nimekirjas asuvaid riike.</a:t>
            </a:r>
          </a:p>
        </p:txBody>
      </p:sp>
      <p:sp>
        <p:nvSpPr>
          <p:cNvPr id="4" name="Slide Number Placeholder 3"/>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438765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71850" y="512763"/>
            <a:ext cx="3360738" cy="1890712"/>
          </a:xfrm>
        </p:spPr>
      </p:sp>
      <p:sp>
        <p:nvSpPr>
          <p:cNvPr id="3" name="Notes Placeholder 2"/>
          <p:cNvSpPr>
            <a:spLocks noGrp="1"/>
          </p:cNvSpPr>
          <p:nvPr>
            <p:ph type="body" idx="1"/>
          </p:nvPr>
        </p:nvSpPr>
        <p:spPr>
          <a:xfrm>
            <a:off x="685800" y="3581152"/>
            <a:ext cx="5486400" cy="3600450"/>
          </a:xfrm>
        </p:spPr>
        <p:txBody>
          <a:bodyPr/>
          <a:lstStyle/>
          <a:p>
            <a:r>
              <a:rPr lang="en-EE" sz="1000" dirty="0"/>
              <a:t>Õpetaja esitab 4 väidet slaidide abil.</a:t>
            </a:r>
          </a:p>
          <a:p>
            <a:r>
              <a:rPr lang="en-EE" sz="1000" dirty="0"/>
              <a:t>Õpilased hääletavad kahe variandi vahel: tõene või väär.</a:t>
            </a:r>
            <a:br>
              <a:rPr lang="en-EE" sz="1000" dirty="0"/>
            </a:br>
            <a:r>
              <a:rPr lang="en-EE" sz="1000" dirty="0"/>
              <a:t>Mõlemad vastused korraga võimalikud ei ole.</a:t>
            </a:r>
            <a:br>
              <a:rPr lang="en-EE" sz="1000" dirty="0"/>
            </a:br>
            <a:br>
              <a:rPr lang="en-EE" sz="1000" dirty="0"/>
            </a:br>
            <a:r>
              <a:rPr lang="en-EE" sz="1000" dirty="0"/>
              <a:t>Hääletamine viia läbi soovitud viisil: kas käte tõstmise või muu liikumisega.</a:t>
            </a:r>
            <a:br>
              <a:rPr lang="en-EE" sz="1000" dirty="0"/>
            </a:br>
            <a:br>
              <a:rPr lang="en-EE" sz="1000" dirty="0"/>
            </a:br>
            <a:r>
              <a:rPr lang="en-EE" sz="1000" dirty="0"/>
              <a:t>Osade väidete vastused oli tunniks ettevalmistamise käigus võimalik leida e-residentsuse kodulehelt, aga mitte kõik.</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sz="10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EE" sz="10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61734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16275" y="512763"/>
            <a:ext cx="3636963" cy="2046287"/>
          </a:xfrm>
        </p:spPr>
      </p:sp>
      <p:sp>
        <p:nvSpPr>
          <p:cNvPr id="3" name="Notes Placeholder 2"/>
          <p:cNvSpPr>
            <a:spLocks noGrp="1"/>
          </p:cNvSpPr>
          <p:nvPr>
            <p:ph type="body" idx="1"/>
          </p:nvPr>
        </p:nvSpPr>
        <p:spPr>
          <a:xfrm>
            <a:off x="685800" y="3360716"/>
            <a:ext cx="5486400" cy="4640283"/>
          </a:xfrm>
        </p:spPr>
        <p:txBody>
          <a:bodyPr/>
          <a:lstStyle/>
          <a:p>
            <a:pPr algn="l" rtl="0">
              <a:spcBef>
                <a:spcPts val="0"/>
              </a:spcBef>
              <a:spcAft>
                <a:spcPts val="0"/>
              </a:spcAft>
            </a:pPr>
            <a:r>
              <a:rPr lang="en-US" sz="1000" dirty="0"/>
              <a:t>E-</a:t>
            </a:r>
            <a:r>
              <a:rPr lang="en-US" sz="1000" dirty="0" err="1"/>
              <a:t>residente</a:t>
            </a:r>
            <a:r>
              <a:rPr lang="en-US" sz="1000" dirty="0"/>
              <a:t> ja </a:t>
            </a:r>
            <a:r>
              <a:rPr lang="en-US" sz="1000" dirty="0" err="1"/>
              <a:t>nende</a:t>
            </a:r>
            <a:r>
              <a:rPr lang="en-US" sz="1000" dirty="0"/>
              <a:t> </a:t>
            </a:r>
            <a:r>
              <a:rPr lang="en-US" sz="1000" dirty="0" err="1"/>
              <a:t>ettevõtteid</a:t>
            </a:r>
            <a:r>
              <a:rPr lang="en-US" sz="1000" dirty="0"/>
              <a:t> </a:t>
            </a:r>
            <a:r>
              <a:rPr lang="en-US" sz="1000" dirty="0" err="1"/>
              <a:t>Metadao</a:t>
            </a:r>
            <a:r>
              <a:rPr lang="en-US" sz="1000" dirty="0"/>
              <a:t> ja Remote Work Europe </a:t>
            </a:r>
            <a:r>
              <a:rPr lang="en-US" sz="1000" dirty="0" err="1"/>
              <a:t>tutvustav</a:t>
            </a:r>
            <a:r>
              <a:rPr lang="en-US" sz="1000" dirty="0"/>
              <a:t> video: </a:t>
            </a:r>
            <a:r>
              <a:rPr lang="en-GB" sz="1000" b="0" i="0" u="sng" strike="noStrike" dirty="0">
                <a:solidFill>
                  <a:srgbClr val="1155CC"/>
                </a:solidFill>
                <a:effectLst/>
                <a:hlinkClick r:id="rId3"/>
              </a:rPr>
              <a:t>https://youtu.be/DEIp5vS8-_w?si=ypE0LmA3D8sm2Tit</a:t>
            </a:r>
            <a:r>
              <a:rPr lang="en-GB" sz="1000" b="0" i="0" u="none" strike="noStrike" dirty="0">
                <a:solidFill>
                  <a:srgbClr val="000000"/>
                </a:solidFill>
                <a:effectLst/>
              </a:rPr>
              <a:t> </a:t>
            </a:r>
          </a:p>
          <a:p>
            <a:endParaRPr lang="en-US" sz="1000" dirty="0"/>
          </a:p>
          <a:p>
            <a:r>
              <a:rPr lang="en-US" sz="1000" dirty="0" err="1"/>
              <a:t>Soovituslikud</a:t>
            </a:r>
            <a:r>
              <a:rPr lang="en-US" sz="1000" dirty="0"/>
              <a:t> </a:t>
            </a:r>
            <a:r>
              <a:rPr lang="en-US" sz="1000" dirty="0" err="1"/>
              <a:t>aruteluküsimused</a:t>
            </a:r>
            <a:r>
              <a:rPr lang="en-US" sz="1000" dirty="0"/>
              <a:t> ja </a:t>
            </a:r>
            <a:r>
              <a:rPr lang="en-US" sz="1000" dirty="0" err="1"/>
              <a:t>võimalikud</a:t>
            </a:r>
            <a:r>
              <a:rPr lang="en-US" sz="1000" dirty="0"/>
              <a:t> </a:t>
            </a:r>
            <a:r>
              <a:rPr lang="en-US" sz="1000" dirty="0" err="1"/>
              <a:t>vastused</a:t>
            </a:r>
            <a:r>
              <a:rPr lang="en-US" sz="1000" dirty="0"/>
              <a:t> (</a:t>
            </a:r>
            <a:r>
              <a:rPr lang="en-US" sz="1000" dirty="0" err="1"/>
              <a:t>eelkõige</a:t>
            </a:r>
            <a:r>
              <a:rPr lang="en-US" sz="1000" dirty="0"/>
              <a:t> 75 min </a:t>
            </a:r>
            <a:r>
              <a:rPr lang="en-US" sz="1000" dirty="0" err="1"/>
              <a:t>tunni</a:t>
            </a:r>
            <a:r>
              <a:rPr lang="en-US" sz="1000" dirty="0"/>
              <a:t> </a:t>
            </a:r>
            <a:r>
              <a:rPr lang="en-US" sz="1000" dirty="0" err="1"/>
              <a:t>jaoks</a:t>
            </a:r>
            <a:r>
              <a:rPr lang="en-US" sz="1000" dirty="0"/>
              <a:t>):</a:t>
            </a:r>
          </a:p>
          <a:p>
            <a:endParaRPr lang="en-US" sz="1000" b="1" dirty="0"/>
          </a:p>
          <a:p>
            <a:r>
              <a:rPr lang="en-US" sz="1000" dirty="0"/>
              <a:t>1. </a:t>
            </a:r>
            <a:r>
              <a:rPr lang="en-US" sz="1000" dirty="0" err="1"/>
              <a:t>Millistele</a:t>
            </a:r>
            <a:r>
              <a:rPr lang="en-US" sz="1000" dirty="0"/>
              <a:t> </a:t>
            </a:r>
            <a:r>
              <a:rPr lang="en-US" sz="1000" dirty="0" err="1"/>
              <a:t>ettevõtetele</a:t>
            </a:r>
            <a:r>
              <a:rPr lang="en-US" sz="1000" dirty="0"/>
              <a:t> on e-</a:t>
            </a:r>
            <a:r>
              <a:rPr lang="en-US" sz="1000" dirty="0" err="1"/>
              <a:t>residentsuse</a:t>
            </a:r>
            <a:r>
              <a:rPr lang="en-US" sz="1000" dirty="0"/>
              <a:t> </a:t>
            </a:r>
            <a:r>
              <a:rPr lang="en-US" sz="1000" dirty="0" err="1"/>
              <a:t>programm</a:t>
            </a:r>
            <a:r>
              <a:rPr lang="en-US" sz="1000" dirty="0"/>
              <a:t> </a:t>
            </a:r>
            <a:r>
              <a:rPr lang="en-US" sz="1000" dirty="0" err="1"/>
              <a:t>eriti</a:t>
            </a:r>
            <a:r>
              <a:rPr lang="en-US" sz="1000" dirty="0"/>
              <a:t> </a:t>
            </a:r>
            <a:r>
              <a:rPr lang="en-US" sz="1000" dirty="0" err="1"/>
              <a:t>kasulik</a:t>
            </a:r>
            <a:r>
              <a:rPr lang="en-US" sz="1000" dirty="0"/>
              <a:t>? </a:t>
            </a:r>
            <a:r>
              <a:rPr lang="en-US" sz="1000" dirty="0" err="1"/>
              <a:t>Miks</a:t>
            </a:r>
            <a:r>
              <a:rPr lang="en-US" sz="1000" dirty="0"/>
              <a:t> just </a:t>
            </a:r>
            <a:r>
              <a:rPr lang="en-US" sz="1000" dirty="0" err="1"/>
              <a:t>nendele</a:t>
            </a:r>
            <a:r>
              <a:rPr lang="en-US" sz="1000" dirty="0"/>
              <a:t>?</a:t>
            </a:r>
          </a:p>
          <a:p>
            <a:r>
              <a:rPr lang="en-US" sz="1000" dirty="0" err="1"/>
              <a:t>Nendele</a:t>
            </a:r>
            <a:r>
              <a:rPr lang="en-US" sz="1000" dirty="0"/>
              <a:t>, </a:t>
            </a:r>
            <a:r>
              <a:rPr lang="en-US" sz="1000" dirty="0" err="1"/>
              <a:t>kes</a:t>
            </a:r>
            <a:r>
              <a:rPr lang="en-US" sz="1000" dirty="0"/>
              <a:t> </a:t>
            </a:r>
            <a:r>
              <a:rPr lang="en-US" sz="1000" dirty="0" err="1"/>
              <a:t>põhinevad</a:t>
            </a:r>
            <a:r>
              <a:rPr lang="en-US" sz="1000" dirty="0"/>
              <a:t> </a:t>
            </a:r>
            <a:r>
              <a:rPr lang="en-US" sz="1000" dirty="0" err="1"/>
              <a:t>kaugjuhtimisel</a:t>
            </a:r>
            <a:r>
              <a:rPr lang="en-US" sz="1000" dirty="0"/>
              <a:t> </a:t>
            </a:r>
            <a:r>
              <a:rPr lang="en-US" sz="1000" dirty="0" err="1"/>
              <a:t>ega</a:t>
            </a:r>
            <a:r>
              <a:rPr lang="en-US" sz="1000" dirty="0"/>
              <a:t> </a:t>
            </a:r>
            <a:r>
              <a:rPr lang="en-US" sz="1000" dirty="0" err="1"/>
              <a:t>vaja</a:t>
            </a:r>
            <a:r>
              <a:rPr lang="en-US" sz="1000" dirty="0"/>
              <a:t> </a:t>
            </a:r>
            <a:r>
              <a:rPr lang="en-US" sz="1000" dirty="0" err="1"/>
              <a:t>füüsilist</a:t>
            </a:r>
            <a:r>
              <a:rPr lang="en-US" sz="1000" dirty="0"/>
              <a:t> </a:t>
            </a:r>
            <a:r>
              <a:rPr lang="en-US" sz="1000" dirty="0" err="1"/>
              <a:t>töökeskkonda</a:t>
            </a:r>
            <a:r>
              <a:rPr lang="en-US" sz="1000" dirty="0"/>
              <a:t> </a:t>
            </a:r>
            <a:r>
              <a:rPr lang="en-US" sz="1000" dirty="0" err="1"/>
              <a:t>ning</a:t>
            </a:r>
            <a:r>
              <a:rPr lang="en-US" sz="1000" dirty="0"/>
              <a:t> </a:t>
            </a:r>
            <a:r>
              <a:rPr lang="en-US" sz="1000" dirty="0" err="1"/>
              <a:t>kelle</a:t>
            </a:r>
            <a:r>
              <a:rPr lang="en-US" sz="1000" dirty="0"/>
              <a:t> </a:t>
            </a:r>
            <a:r>
              <a:rPr lang="en-US" sz="1000" dirty="0" err="1"/>
              <a:t>kliendid</a:t>
            </a:r>
            <a:r>
              <a:rPr lang="en-US" sz="1000" dirty="0"/>
              <a:t> on </a:t>
            </a:r>
            <a:r>
              <a:rPr lang="en-US" sz="1000" dirty="0" err="1"/>
              <a:t>rahvusvahelised</a:t>
            </a:r>
            <a:r>
              <a:rPr lang="en-US" sz="1000" dirty="0"/>
              <a:t>.</a:t>
            </a:r>
          </a:p>
          <a:p>
            <a:endParaRPr lang="en-US" sz="1000" dirty="0"/>
          </a:p>
          <a:p>
            <a:r>
              <a:rPr lang="en-US" sz="1000" dirty="0"/>
              <a:t>2. Mis </a:t>
            </a:r>
            <a:r>
              <a:rPr lang="en-US" sz="1000" dirty="0" err="1"/>
              <a:t>põhjustel</a:t>
            </a:r>
            <a:r>
              <a:rPr lang="en-US" sz="1000" dirty="0"/>
              <a:t> </a:t>
            </a:r>
            <a:r>
              <a:rPr lang="en-US" sz="1000" dirty="0" err="1"/>
              <a:t>otsustasid</a:t>
            </a:r>
            <a:r>
              <a:rPr lang="en-US" sz="1000" dirty="0"/>
              <a:t> </a:t>
            </a:r>
            <a:r>
              <a:rPr lang="en-US" sz="1000" dirty="0" err="1"/>
              <a:t>videotes</a:t>
            </a:r>
            <a:r>
              <a:rPr lang="en-US" sz="1000" dirty="0"/>
              <a:t> </a:t>
            </a:r>
            <a:r>
              <a:rPr lang="en-US" sz="1000" dirty="0" err="1"/>
              <a:t>rääkinud</a:t>
            </a:r>
            <a:r>
              <a:rPr lang="en-US" sz="1000" dirty="0"/>
              <a:t> </a:t>
            </a:r>
            <a:r>
              <a:rPr lang="en-US" sz="1000" dirty="0" err="1"/>
              <a:t>inimesed</a:t>
            </a:r>
            <a:r>
              <a:rPr lang="en-US" sz="1000" dirty="0"/>
              <a:t> </a:t>
            </a:r>
            <a:r>
              <a:rPr lang="en-US" sz="1000" dirty="0" err="1"/>
              <a:t>liituda</a:t>
            </a:r>
            <a:r>
              <a:rPr lang="en-US" sz="1000" dirty="0"/>
              <a:t> e-</a:t>
            </a:r>
            <a:r>
              <a:rPr lang="en-US" sz="1000" dirty="0" err="1"/>
              <a:t>residentsusega</a:t>
            </a:r>
            <a:r>
              <a:rPr lang="en-US" sz="1000" dirty="0"/>
              <a:t>?</a:t>
            </a:r>
          </a:p>
          <a:p>
            <a:r>
              <a:rPr lang="en-US" sz="1000" dirty="0" err="1"/>
              <a:t>Väärtuslikud</a:t>
            </a:r>
            <a:r>
              <a:rPr lang="en-US" sz="1000" dirty="0"/>
              <a:t> </a:t>
            </a:r>
            <a:r>
              <a:rPr lang="en-US" sz="1000" dirty="0" err="1"/>
              <a:t>tutvused</a:t>
            </a:r>
            <a:r>
              <a:rPr lang="en-US" sz="1000" dirty="0"/>
              <a:t> ja </a:t>
            </a:r>
            <a:r>
              <a:rPr lang="en-US" sz="1000" dirty="0" err="1"/>
              <a:t>kontaktid</a:t>
            </a:r>
            <a:r>
              <a:rPr lang="en-US" sz="1000" dirty="0"/>
              <a:t> </a:t>
            </a:r>
            <a:r>
              <a:rPr lang="en-US" sz="1000" dirty="0" err="1"/>
              <a:t>ning</a:t>
            </a:r>
            <a:r>
              <a:rPr lang="en-US" sz="1000" dirty="0"/>
              <a:t> e-</a:t>
            </a:r>
            <a:r>
              <a:rPr lang="en-US" sz="1000" dirty="0" err="1"/>
              <a:t>residentide</a:t>
            </a:r>
            <a:r>
              <a:rPr lang="en-US" sz="1000" dirty="0"/>
              <a:t> </a:t>
            </a:r>
            <a:r>
              <a:rPr lang="en-US" sz="1000" dirty="0" err="1"/>
              <a:t>kogukond.</a:t>
            </a:r>
            <a:endParaRPr lang="en-US" sz="1000" dirty="0"/>
          </a:p>
          <a:p>
            <a:r>
              <a:rPr lang="en-US" sz="1000" dirty="0" err="1"/>
              <a:t>Lihtne</a:t>
            </a:r>
            <a:r>
              <a:rPr lang="en-US" sz="1000" dirty="0"/>
              <a:t> </a:t>
            </a:r>
            <a:r>
              <a:rPr lang="en-US" sz="1000" dirty="0" err="1"/>
              <a:t>ettevõtte</a:t>
            </a:r>
            <a:r>
              <a:rPr lang="en-US" sz="1000" dirty="0"/>
              <a:t> </a:t>
            </a:r>
            <a:r>
              <a:rPr lang="en-US" sz="1000" dirty="0" err="1"/>
              <a:t>loomise</a:t>
            </a:r>
            <a:r>
              <a:rPr lang="en-US" sz="1000" dirty="0"/>
              <a:t> </a:t>
            </a:r>
            <a:r>
              <a:rPr lang="en-US" sz="1000" dirty="0" err="1"/>
              <a:t>protsess</a:t>
            </a:r>
            <a:r>
              <a:rPr lang="en-US" sz="1000" dirty="0"/>
              <a:t>.</a:t>
            </a:r>
          </a:p>
          <a:p>
            <a:endParaRPr lang="en-US" sz="1000" dirty="0"/>
          </a:p>
          <a:p>
            <a:r>
              <a:rPr lang="en-US" sz="1000" dirty="0"/>
              <a:t>3. </a:t>
            </a:r>
            <a:r>
              <a:rPr lang="en-US" sz="1000" dirty="0" err="1"/>
              <a:t>Millised</a:t>
            </a:r>
            <a:r>
              <a:rPr lang="en-US" sz="1000" dirty="0"/>
              <a:t> </a:t>
            </a:r>
            <a:r>
              <a:rPr lang="en-US" sz="1000" dirty="0" err="1"/>
              <a:t>väljakutsed</a:t>
            </a:r>
            <a:r>
              <a:rPr lang="en-US" sz="1000" dirty="0"/>
              <a:t> </a:t>
            </a:r>
            <a:r>
              <a:rPr lang="en-US" sz="1000" dirty="0" err="1"/>
              <a:t>võivad</a:t>
            </a:r>
            <a:r>
              <a:rPr lang="en-US" sz="1000" dirty="0"/>
              <a:t> </a:t>
            </a:r>
            <a:r>
              <a:rPr lang="en-US" sz="1000" dirty="0" err="1"/>
              <a:t>tekkida</a:t>
            </a:r>
            <a:r>
              <a:rPr lang="en-US" sz="1000" dirty="0"/>
              <a:t>, </a:t>
            </a:r>
            <a:r>
              <a:rPr lang="en-US" sz="1000" dirty="0" err="1"/>
              <a:t>kui</a:t>
            </a:r>
            <a:r>
              <a:rPr lang="en-US" sz="1000" dirty="0"/>
              <a:t> </a:t>
            </a:r>
            <a:r>
              <a:rPr lang="en-US" sz="1000" dirty="0" err="1"/>
              <a:t>oled</a:t>
            </a:r>
            <a:r>
              <a:rPr lang="en-US" sz="1000" dirty="0"/>
              <a:t> </a:t>
            </a:r>
            <a:r>
              <a:rPr lang="en-US" sz="1000" dirty="0" err="1"/>
              <a:t>üksikettevõtja</a:t>
            </a:r>
            <a:r>
              <a:rPr lang="en-US" sz="1000" dirty="0"/>
              <a:t>? </a:t>
            </a:r>
            <a:r>
              <a:rPr lang="en-US" sz="1000" dirty="0" err="1"/>
              <a:t>Kuidas</a:t>
            </a:r>
            <a:r>
              <a:rPr lang="en-US" sz="1000" dirty="0"/>
              <a:t> need </a:t>
            </a:r>
            <a:r>
              <a:rPr lang="en-US" sz="1000" dirty="0" err="1"/>
              <a:t>erinevad</a:t>
            </a:r>
            <a:r>
              <a:rPr lang="en-US" sz="1000" dirty="0"/>
              <a:t> </a:t>
            </a:r>
            <a:r>
              <a:rPr lang="en-US" sz="1000" dirty="0" err="1"/>
              <a:t>mitmeliikmeliste</a:t>
            </a:r>
            <a:r>
              <a:rPr lang="en-US" sz="1000" dirty="0"/>
              <a:t> </a:t>
            </a:r>
            <a:r>
              <a:rPr lang="en-US" sz="1000" dirty="0" err="1"/>
              <a:t>ettevõtete</a:t>
            </a:r>
            <a:r>
              <a:rPr lang="en-US" sz="1000" dirty="0"/>
              <a:t> </a:t>
            </a:r>
            <a:r>
              <a:rPr lang="en-US" sz="1000" dirty="0" err="1"/>
              <a:t>probleemidest</a:t>
            </a:r>
            <a:r>
              <a:rPr lang="en-US" sz="1000" dirty="0"/>
              <a:t>?</a:t>
            </a:r>
          </a:p>
          <a:p>
            <a:r>
              <a:rPr lang="en-US" sz="1000" dirty="0" err="1"/>
              <a:t>Võib</a:t>
            </a:r>
            <a:r>
              <a:rPr lang="en-US" sz="1000" dirty="0"/>
              <a:t> </a:t>
            </a:r>
            <a:r>
              <a:rPr lang="en-US" sz="1000" dirty="0" err="1"/>
              <a:t>tekkida</a:t>
            </a:r>
            <a:r>
              <a:rPr lang="en-US" sz="1000" dirty="0"/>
              <a:t> </a:t>
            </a:r>
            <a:r>
              <a:rPr lang="en-US" sz="1000" dirty="0" err="1"/>
              <a:t>isoleeritus</a:t>
            </a:r>
            <a:r>
              <a:rPr lang="en-US" sz="1000" dirty="0"/>
              <a:t>; </a:t>
            </a:r>
            <a:r>
              <a:rPr lang="en-US" sz="1000" dirty="0" err="1"/>
              <a:t>võib</a:t>
            </a:r>
            <a:r>
              <a:rPr lang="en-US" sz="1000" dirty="0"/>
              <a:t> olla </a:t>
            </a:r>
            <a:r>
              <a:rPr lang="en-US" sz="1000" dirty="0" err="1"/>
              <a:t>keerulisem</a:t>
            </a:r>
            <a:r>
              <a:rPr lang="en-US" sz="1000" dirty="0"/>
              <a:t> </a:t>
            </a:r>
            <a:r>
              <a:rPr lang="en-US" sz="1000" dirty="0" err="1"/>
              <a:t>kelleltki</a:t>
            </a:r>
            <a:r>
              <a:rPr lang="en-US" sz="1000" dirty="0"/>
              <a:t> </a:t>
            </a:r>
            <a:r>
              <a:rPr lang="en-US" sz="1000" dirty="0" err="1"/>
              <a:t>nõu</a:t>
            </a:r>
            <a:r>
              <a:rPr lang="en-US" sz="1000" dirty="0"/>
              <a:t> </a:t>
            </a:r>
            <a:r>
              <a:rPr lang="en-US" sz="1000" dirty="0" err="1"/>
              <a:t>küsida</a:t>
            </a:r>
            <a:r>
              <a:rPr lang="en-US" sz="1000" dirty="0"/>
              <a:t>, </a:t>
            </a:r>
            <a:r>
              <a:rPr lang="en-US" sz="1000" dirty="0" err="1"/>
              <a:t>kõik</a:t>
            </a:r>
            <a:r>
              <a:rPr lang="en-US" sz="1000" dirty="0"/>
              <a:t> </a:t>
            </a:r>
            <a:r>
              <a:rPr lang="en-US" sz="1000" dirty="0" err="1"/>
              <a:t>otsused</a:t>
            </a:r>
            <a:r>
              <a:rPr lang="en-US" sz="1000" dirty="0"/>
              <a:t> ja </a:t>
            </a:r>
            <a:r>
              <a:rPr lang="en-US" sz="1000" dirty="0" err="1"/>
              <a:t>vastutus</a:t>
            </a:r>
            <a:r>
              <a:rPr lang="en-US" sz="1000" dirty="0"/>
              <a:t> </a:t>
            </a:r>
            <a:r>
              <a:rPr lang="en-US" sz="1000" dirty="0" err="1"/>
              <a:t>äri</a:t>
            </a:r>
            <a:r>
              <a:rPr lang="en-US" sz="1000" dirty="0"/>
              <a:t> </a:t>
            </a:r>
            <a:r>
              <a:rPr lang="en-US" sz="1000" dirty="0" err="1"/>
              <a:t>edukuse</a:t>
            </a:r>
            <a:r>
              <a:rPr lang="en-US" sz="1000" dirty="0"/>
              <a:t> </a:t>
            </a:r>
            <a:r>
              <a:rPr lang="en-US" sz="1000" dirty="0" err="1"/>
              <a:t>või</a:t>
            </a:r>
            <a:r>
              <a:rPr lang="en-US" sz="1000" dirty="0"/>
              <a:t> </a:t>
            </a:r>
            <a:r>
              <a:rPr lang="en-US" sz="1000" dirty="0" err="1"/>
              <a:t>ebaõnnestumise</a:t>
            </a:r>
            <a:r>
              <a:rPr lang="en-US" sz="1000" dirty="0"/>
              <a:t> </a:t>
            </a:r>
            <a:r>
              <a:rPr lang="en-US" sz="1000" dirty="0" err="1"/>
              <a:t>eest</a:t>
            </a:r>
            <a:r>
              <a:rPr lang="en-US" sz="1000" dirty="0"/>
              <a:t> </a:t>
            </a:r>
            <a:r>
              <a:rPr lang="en-US" sz="1000" dirty="0" err="1"/>
              <a:t>lasuvad</a:t>
            </a:r>
            <a:r>
              <a:rPr lang="en-US" sz="1000" dirty="0"/>
              <a:t> </a:t>
            </a:r>
            <a:r>
              <a:rPr lang="en-US" sz="1000" dirty="0" err="1"/>
              <a:t>ühe</a:t>
            </a:r>
            <a:r>
              <a:rPr lang="en-US" sz="1000" dirty="0"/>
              <a:t> </a:t>
            </a:r>
            <a:r>
              <a:rPr lang="en-US" sz="1000" dirty="0" err="1"/>
              <a:t>inimese</a:t>
            </a:r>
            <a:r>
              <a:rPr lang="en-US" sz="1000" dirty="0"/>
              <a:t> </a:t>
            </a:r>
            <a:r>
              <a:rPr lang="en-US" sz="1000" dirty="0" err="1"/>
              <a:t>õlul</a:t>
            </a:r>
            <a:r>
              <a:rPr lang="en-US" sz="1000" dirty="0"/>
              <a:t>.</a:t>
            </a:r>
          </a:p>
        </p:txBody>
      </p:sp>
      <p:sp>
        <p:nvSpPr>
          <p:cNvPr id="4" name="Slide Number Placeholder 3"/>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295234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0" y="512763"/>
            <a:ext cx="3424238" cy="1927225"/>
          </a:xfrm>
        </p:spPr>
      </p:sp>
      <p:sp>
        <p:nvSpPr>
          <p:cNvPr id="3" name="Notes Placeholder 2"/>
          <p:cNvSpPr>
            <a:spLocks noGrp="1"/>
          </p:cNvSpPr>
          <p:nvPr>
            <p:ph type="body" idx="1"/>
          </p:nvPr>
        </p:nvSpPr>
        <p:spPr>
          <a:xfrm>
            <a:off x="685800" y="2949988"/>
            <a:ext cx="5486400" cy="4652158"/>
          </a:xfrm>
        </p:spPr>
        <p:txBody>
          <a:bodyPr/>
          <a:lstStyle/>
          <a:p>
            <a:r>
              <a:rPr lang="en-GB" sz="1000" dirty="0"/>
              <a:t>1. </a:t>
            </a:r>
            <a:r>
              <a:rPr lang="en-GB" sz="1000" dirty="0" err="1"/>
              <a:t>Lihtne</a:t>
            </a:r>
            <a:r>
              <a:rPr lang="en-GB" sz="1000" dirty="0"/>
              <a:t> </a:t>
            </a:r>
            <a:r>
              <a:rPr lang="en-GB" sz="1000" dirty="0" err="1"/>
              <a:t>äritegevus</a:t>
            </a:r>
            <a:endParaRPr lang="en-GB" sz="1000" dirty="0"/>
          </a:p>
          <a:p>
            <a:r>
              <a:rPr lang="en-GB" sz="1000" dirty="0" err="1"/>
              <a:t>E</a:t>
            </a:r>
            <a:r>
              <a:rPr lang="en-GB" sz="1000" dirty="0"/>
              <a:t>-</a:t>
            </a:r>
            <a:r>
              <a:rPr lang="en-GB" sz="1000" dirty="0" err="1"/>
              <a:t>residentsusega</a:t>
            </a:r>
            <a:r>
              <a:rPr lang="en-GB" sz="1000" dirty="0"/>
              <a:t> </a:t>
            </a:r>
            <a:r>
              <a:rPr lang="en-GB" sz="1000" dirty="0" err="1"/>
              <a:t>saab</a:t>
            </a:r>
            <a:r>
              <a:rPr lang="en-GB" sz="1000" dirty="0"/>
              <a:t> </a:t>
            </a:r>
            <a:r>
              <a:rPr lang="en-GB" sz="1000" dirty="0" err="1"/>
              <a:t>registreerida</a:t>
            </a:r>
            <a:r>
              <a:rPr lang="en-GB" sz="1000" dirty="0"/>
              <a:t> </a:t>
            </a:r>
            <a:r>
              <a:rPr lang="en-GB" sz="1000" dirty="0" err="1"/>
              <a:t>ettevõtte</a:t>
            </a:r>
            <a:r>
              <a:rPr lang="en-GB" sz="1000" dirty="0"/>
              <a:t> </a:t>
            </a:r>
            <a:r>
              <a:rPr lang="en-GB" sz="1000" dirty="0" err="1"/>
              <a:t>veebis</a:t>
            </a:r>
            <a:r>
              <a:rPr lang="en-GB" sz="1000" dirty="0"/>
              <a:t> </a:t>
            </a:r>
            <a:r>
              <a:rPr lang="en-GB" sz="1000" dirty="0" err="1"/>
              <a:t>lausa</a:t>
            </a:r>
            <a:r>
              <a:rPr lang="en-GB" sz="1000" dirty="0"/>
              <a:t> 15 </a:t>
            </a:r>
            <a:r>
              <a:rPr lang="en-GB" sz="1000" dirty="0" err="1"/>
              <a:t>minuti</a:t>
            </a:r>
            <a:r>
              <a:rPr lang="en-GB" sz="1000" dirty="0"/>
              <a:t> </a:t>
            </a:r>
            <a:r>
              <a:rPr lang="en-GB" sz="1000" dirty="0" err="1"/>
              <a:t>ja</a:t>
            </a:r>
            <a:r>
              <a:rPr lang="en-GB" sz="1000" dirty="0"/>
              <a:t> 33 </a:t>
            </a:r>
            <a:r>
              <a:rPr lang="en-GB" sz="1000" dirty="0" err="1"/>
              <a:t>sekundiga</a:t>
            </a:r>
            <a:r>
              <a:rPr lang="en-GB" sz="1000" dirty="0"/>
              <a:t> – see on </a:t>
            </a:r>
            <a:r>
              <a:rPr lang="en-GB" sz="1000" dirty="0" err="1"/>
              <a:t>aeg</a:t>
            </a:r>
            <a:r>
              <a:rPr lang="en-GB" sz="1000" dirty="0"/>
              <a:t>, </a:t>
            </a:r>
            <a:r>
              <a:rPr lang="en-GB" sz="1000" dirty="0" err="1"/>
              <a:t>millega</a:t>
            </a:r>
            <a:r>
              <a:rPr lang="en-GB" sz="1000" dirty="0"/>
              <a:t> 2022. </a:t>
            </a:r>
            <a:r>
              <a:rPr lang="en-GB" sz="1000" dirty="0" err="1"/>
              <a:t>aastal</a:t>
            </a:r>
            <a:r>
              <a:rPr lang="en-GB" sz="1000" dirty="0"/>
              <a:t> </a:t>
            </a:r>
            <a:r>
              <a:rPr lang="en-GB" sz="1000" dirty="0" err="1"/>
              <a:t>purustas</a:t>
            </a:r>
            <a:r>
              <a:rPr lang="en-GB" sz="1000" dirty="0"/>
              <a:t> e-resident Dominik </a:t>
            </a:r>
            <a:r>
              <a:rPr lang="en-GB" sz="1000" dirty="0" err="1"/>
              <a:t>Panosch</a:t>
            </a:r>
            <a:r>
              <a:rPr lang="en-GB" sz="1000" dirty="0"/>
              <a:t> London Tech </a:t>
            </a:r>
            <a:r>
              <a:rPr lang="en-GB" sz="1000" dirty="0" err="1"/>
              <a:t>Weekil</a:t>
            </a:r>
            <a:r>
              <a:rPr lang="en-GB" sz="1000" dirty="0"/>
              <a:t> </a:t>
            </a:r>
            <a:r>
              <a:rPr lang="en-GB" sz="1000" dirty="0" err="1"/>
              <a:t>ettevõtte</a:t>
            </a:r>
            <a:r>
              <a:rPr lang="en-GB" sz="1000" dirty="0"/>
              <a:t> </a:t>
            </a:r>
            <a:r>
              <a:rPr lang="en-GB" sz="1000" dirty="0" err="1"/>
              <a:t>loomise</a:t>
            </a:r>
            <a:r>
              <a:rPr lang="en-GB" sz="1000" dirty="0"/>
              <a:t> </a:t>
            </a:r>
            <a:r>
              <a:rPr lang="en-GB" sz="1000" dirty="0" err="1"/>
              <a:t>kiiruse</a:t>
            </a:r>
            <a:r>
              <a:rPr lang="en-GB" sz="1000" dirty="0"/>
              <a:t> </a:t>
            </a:r>
            <a:r>
              <a:rPr lang="en-GB" sz="1000" dirty="0" err="1"/>
              <a:t>maailmarekordi.</a:t>
            </a:r>
            <a:r>
              <a:rPr lang="en-GB" sz="1000" dirty="0"/>
              <a:t> </a:t>
            </a:r>
            <a:r>
              <a:rPr lang="en-GB" sz="1000" dirty="0" err="1"/>
              <a:t>Allikas</a:t>
            </a:r>
            <a:r>
              <a:rPr lang="en-GB" sz="1000" dirty="0"/>
              <a:t>: </a:t>
            </a:r>
            <a:r>
              <a:rPr lang="en-GB" sz="1000" dirty="0">
                <a:hlinkClick r:id="rId3"/>
              </a:rPr>
              <a:t>https://</a:t>
            </a:r>
            <a:r>
              <a:rPr lang="en-GB" sz="1000" dirty="0" err="1">
                <a:hlinkClick r:id="rId3"/>
              </a:rPr>
              <a:t>www.rik.ee</a:t>
            </a:r>
            <a:r>
              <a:rPr lang="en-GB" sz="1000" dirty="0">
                <a:hlinkClick r:id="rId3"/>
              </a:rPr>
              <a:t>/</a:t>
            </a:r>
            <a:r>
              <a:rPr lang="en-GB" sz="1000" dirty="0" err="1">
                <a:hlinkClick r:id="rId3"/>
              </a:rPr>
              <a:t>en</a:t>
            </a:r>
            <a:r>
              <a:rPr lang="en-GB" sz="1000" dirty="0">
                <a:hlinkClick r:id="rId3"/>
              </a:rPr>
              <a:t>/agency/news/new-company-was-established-estonia-e-resident-record-breaking-15-minutes</a:t>
            </a:r>
            <a:r>
              <a:rPr lang="en-GB" sz="1000" dirty="0"/>
              <a:t> NB! Ei ole Guinnessi rekord.</a:t>
            </a:r>
          </a:p>
          <a:p>
            <a:endParaRPr lang="en-GB" sz="1000" dirty="0"/>
          </a:p>
          <a:p>
            <a:r>
              <a:rPr lang="en-GB" sz="1000" dirty="0"/>
              <a:t>2. </a:t>
            </a:r>
            <a:r>
              <a:rPr lang="en-GB" sz="1000" dirty="0" err="1"/>
              <a:t>Läbipaistev</a:t>
            </a:r>
            <a:r>
              <a:rPr lang="en-GB" sz="1000" dirty="0"/>
              <a:t> </a:t>
            </a:r>
            <a:r>
              <a:rPr lang="en-GB" sz="1000" dirty="0" err="1"/>
              <a:t>ja</a:t>
            </a:r>
            <a:r>
              <a:rPr lang="en-GB" sz="1000" dirty="0"/>
              <a:t> </a:t>
            </a:r>
            <a:r>
              <a:rPr lang="en-GB" sz="1000" dirty="0" err="1"/>
              <a:t>turvaline</a:t>
            </a:r>
            <a:endParaRPr lang="en-GB" sz="1000" dirty="0"/>
          </a:p>
          <a:p>
            <a:r>
              <a:rPr lang="en-GB" sz="1000" dirty="0"/>
              <a:t>E-</a:t>
            </a:r>
            <a:r>
              <a:rPr lang="en-GB" sz="1000" dirty="0" err="1"/>
              <a:t>residentsus</a:t>
            </a:r>
            <a:r>
              <a:rPr lang="en-GB" sz="1000" dirty="0"/>
              <a:t> on </a:t>
            </a:r>
            <a:r>
              <a:rPr lang="en-GB" sz="1000" dirty="0" err="1"/>
              <a:t>ehitatud</a:t>
            </a:r>
            <a:r>
              <a:rPr lang="en-GB" sz="1000" dirty="0"/>
              <a:t> </a:t>
            </a:r>
            <a:r>
              <a:rPr lang="en-GB" sz="1000" dirty="0" err="1"/>
              <a:t>Eesti</a:t>
            </a:r>
            <a:r>
              <a:rPr lang="en-GB" sz="1000" dirty="0"/>
              <a:t> </a:t>
            </a:r>
            <a:r>
              <a:rPr lang="en-GB" sz="1000" dirty="0" err="1"/>
              <a:t>digiriigi</a:t>
            </a:r>
            <a:r>
              <a:rPr lang="en-GB" sz="1000" dirty="0"/>
              <a:t> </a:t>
            </a:r>
            <a:r>
              <a:rPr lang="en-GB" sz="1000" dirty="0" err="1"/>
              <a:t>peale</a:t>
            </a:r>
            <a:r>
              <a:rPr lang="en-GB" sz="1000" dirty="0"/>
              <a:t> </a:t>
            </a:r>
            <a:r>
              <a:rPr lang="en-GB" sz="1000" dirty="0" err="1"/>
              <a:t>ehk</a:t>
            </a:r>
            <a:r>
              <a:rPr lang="en-GB" sz="1000" dirty="0"/>
              <a:t> </a:t>
            </a:r>
            <a:r>
              <a:rPr lang="en-GB" sz="1000" dirty="0" err="1"/>
              <a:t>kasutab</a:t>
            </a:r>
            <a:r>
              <a:rPr lang="en-GB" sz="1000" dirty="0"/>
              <a:t> </a:t>
            </a:r>
            <a:r>
              <a:rPr lang="en-GB" sz="1000" dirty="0" err="1"/>
              <a:t>Eesti</a:t>
            </a:r>
            <a:r>
              <a:rPr lang="en-GB" sz="1000" dirty="0"/>
              <a:t> </a:t>
            </a:r>
            <a:r>
              <a:rPr lang="en-GB" sz="1000" dirty="0" err="1"/>
              <a:t>riigi</a:t>
            </a:r>
            <a:r>
              <a:rPr lang="en-GB" sz="1000" dirty="0"/>
              <a:t> </a:t>
            </a:r>
            <a:r>
              <a:rPr lang="en-GB" sz="1000" dirty="0" err="1"/>
              <a:t>ametlikku</a:t>
            </a:r>
            <a:r>
              <a:rPr lang="en-GB" sz="1000" dirty="0"/>
              <a:t> </a:t>
            </a:r>
            <a:r>
              <a:rPr lang="en-GB" sz="1000" dirty="0" err="1"/>
              <a:t>digi-infrastruktuuri</a:t>
            </a:r>
            <a:r>
              <a:rPr lang="en-GB" sz="1000" dirty="0"/>
              <a:t>, mis </a:t>
            </a:r>
            <a:r>
              <a:rPr lang="en-GB" sz="1000" dirty="0" err="1"/>
              <a:t>võimaldab</a:t>
            </a:r>
            <a:r>
              <a:rPr lang="en-GB" sz="1000" dirty="0"/>
              <a:t> ka </a:t>
            </a:r>
            <a:r>
              <a:rPr lang="en-GB" sz="1000" dirty="0" err="1"/>
              <a:t>kõikidele</a:t>
            </a:r>
            <a:r>
              <a:rPr lang="en-GB" sz="1000" dirty="0"/>
              <a:t> </a:t>
            </a:r>
            <a:r>
              <a:rPr lang="en-GB" sz="1000" dirty="0" err="1"/>
              <a:t>Eesti</a:t>
            </a:r>
            <a:r>
              <a:rPr lang="en-GB" sz="1000" dirty="0"/>
              <a:t> </a:t>
            </a:r>
            <a:r>
              <a:rPr lang="en-GB" sz="1000" dirty="0" err="1"/>
              <a:t>elanikele</a:t>
            </a:r>
            <a:r>
              <a:rPr lang="en-GB" sz="1000" dirty="0"/>
              <a:t> </a:t>
            </a:r>
            <a:r>
              <a:rPr lang="en-GB" sz="1000" dirty="0" err="1"/>
              <a:t>turvalist</a:t>
            </a:r>
            <a:r>
              <a:rPr lang="en-GB" sz="1000" dirty="0"/>
              <a:t> </a:t>
            </a:r>
            <a:r>
              <a:rPr lang="en-GB" sz="1000" dirty="0" err="1"/>
              <a:t>ligipääsu</a:t>
            </a:r>
            <a:r>
              <a:rPr lang="en-GB" sz="1000" dirty="0"/>
              <a:t> </a:t>
            </a:r>
            <a:r>
              <a:rPr lang="en-GB" sz="1000" dirty="0" err="1"/>
              <a:t>riiklikele</a:t>
            </a:r>
            <a:r>
              <a:rPr lang="en-GB" sz="1000" dirty="0"/>
              <a:t> e-</a:t>
            </a:r>
            <a:r>
              <a:rPr lang="en-GB" sz="1000" dirty="0" err="1"/>
              <a:t>teenustetele</a:t>
            </a:r>
            <a:r>
              <a:rPr lang="en-GB" sz="1000" dirty="0"/>
              <a:t>.  </a:t>
            </a:r>
          </a:p>
          <a:p>
            <a:r>
              <a:rPr lang="en-GB" sz="1000" dirty="0"/>
              <a:t>Eesti ID kaardiga antav digitaalne allkiri (Qualified Electronic Signature) </a:t>
            </a:r>
            <a:r>
              <a:rPr lang="en-GB" sz="1000" dirty="0" err="1"/>
              <a:t>on õiguslikult</a:t>
            </a:r>
            <a:r>
              <a:rPr lang="en-GB" sz="1000" dirty="0"/>
              <a:t> </a:t>
            </a:r>
            <a:r>
              <a:rPr lang="en-GB" sz="1000" dirty="0" err="1"/>
              <a:t>võrdne</a:t>
            </a:r>
            <a:r>
              <a:rPr lang="en-GB" sz="1000" dirty="0"/>
              <a:t> </a:t>
            </a:r>
            <a:r>
              <a:rPr lang="en-GB" sz="1000" dirty="0" err="1"/>
              <a:t>käsitsi</a:t>
            </a:r>
            <a:r>
              <a:rPr lang="en-GB" sz="1000" dirty="0"/>
              <a:t> </a:t>
            </a:r>
            <a:r>
              <a:rPr lang="en-GB" sz="1000" dirty="0" err="1"/>
              <a:t>kirjutatud</a:t>
            </a:r>
            <a:r>
              <a:rPr lang="en-GB" sz="1000" dirty="0"/>
              <a:t> </a:t>
            </a:r>
            <a:r>
              <a:rPr lang="en-GB" sz="1000" dirty="0" err="1"/>
              <a:t>allkirjaga ning vastab Euroopa Liidu e-identimise ja e-tehingute määruse eIDAS nõuetele. </a:t>
            </a:r>
            <a:r>
              <a:rPr lang="en-GB" sz="1000" dirty="0"/>
              <a:t>See </a:t>
            </a:r>
            <a:r>
              <a:rPr lang="en-GB" sz="1000" dirty="0" err="1"/>
              <a:t>võimaldab</a:t>
            </a:r>
            <a:r>
              <a:rPr lang="en-GB" sz="1000" dirty="0"/>
              <a:t> </a:t>
            </a:r>
            <a:r>
              <a:rPr lang="en-GB" sz="1000" dirty="0" err="1"/>
              <a:t>lepingute</a:t>
            </a:r>
            <a:r>
              <a:rPr lang="en-GB" sz="1000" dirty="0"/>
              <a:t> </a:t>
            </a:r>
            <a:r>
              <a:rPr lang="en-GB" sz="1000" dirty="0" err="1"/>
              <a:t>ja</a:t>
            </a:r>
            <a:r>
              <a:rPr lang="en-GB" sz="1000" dirty="0"/>
              <a:t> </a:t>
            </a:r>
            <a:r>
              <a:rPr lang="en-GB" sz="1000" dirty="0" err="1"/>
              <a:t>dokumentide</a:t>
            </a:r>
            <a:r>
              <a:rPr lang="en-GB" sz="1000" dirty="0"/>
              <a:t> </a:t>
            </a:r>
            <a:r>
              <a:rPr lang="en-GB" sz="1000" dirty="0" err="1"/>
              <a:t>kiiret</a:t>
            </a:r>
            <a:r>
              <a:rPr lang="en-GB" sz="1000" dirty="0"/>
              <a:t> </a:t>
            </a:r>
            <a:r>
              <a:rPr lang="en-GB" sz="1000" dirty="0" err="1"/>
              <a:t>ja</a:t>
            </a:r>
            <a:r>
              <a:rPr lang="en-GB" sz="1000" dirty="0"/>
              <a:t> </a:t>
            </a:r>
            <a:r>
              <a:rPr lang="en-GB" sz="1000" dirty="0" err="1"/>
              <a:t>turvalist</a:t>
            </a:r>
            <a:r>
              <a:rPr lang="en-GB" sz="1000" dirty="0"/>
              <a:t> </a:t>
            </a:r>
            <a:r>
              <a:rPr lang="en-GB" sz="1000" dirty="0" err="1"/>
              <a:t>allkirjastamist</a:t>
            </a:r>
            <a:r>
              <a:rPr lang="en-GB" sz="1000" dirty="0"/>
              <a:t>. </a:t>
            </a:r>
            <a:r>
              <a:rPr lang="en-GB" sz="1000" dirty="0">
                <a:hlinkClick r:id="rId4"/>
              </a:rPr>
              <a:t>https://www.id.ee/artikkel/eidas-ehk-e-identimise-ja-e-tehingute-maarus/</a:t>
            </a:r>
            <a:r>
              <a:rPr lang="en-GB" sz="1000" dirty="0"/>
              <a:t> </a:t>
            </a:r>
          </a:p>
          <a:p>
            <a:endParaRPr lang="en-GB" sz="1000" dirty="0"/>
          </a:p>
          <a:p>
            <a:r>
              <a:rPr lang="en-GB" sz="1000" dirty="0"/>
              <a:t>3. </a:t>
            </a:r>
            <a:r>
              <a:rPr lang="en-GB" sz="1000" dirty="0" err="1"/>
              <a:t>Võimalused</a:t>
            </a:r>
            <a:endParaRPr lang="en-GB" sz="1000" dirty="0"/>
          </a:p>
          <a:p>
            <a:r>
              <a:rPr lang="en-GB" sz="1000" dirty="0" err="1"/>
              <a:t>E-residendid saavad</a:t>
            </a:r>
            <a:r>
              <a:rPr lang="en-GB" sz="1000" dirty="0"/>
              <a:t> </a:t>
            </a:r>
            <a:r>
              <a:rPr lang="en-GB" sz="1000" dirty="0" err="1"/>
              <a:t>ligipääsu</a:t>
            </a:r>
            <a:r>
              <a:rPr lang="en-GB" sz="1000" dirty="0"/>
              <a:t> </a:t>
            </a:r>
            <a:r>
              <a:rPr lang="en-GB" sz="1000" dirty="0" err="1"/>
              <a:t>Euroopa</a:t>
            </a:r>
            <a:r>
              <a:rPr lang="en-GB" sz="1000" dirty="0"/>
              <a:t> </a:t>
            </a:r>
            <a:r>
              <a:rPr lang="en-GB" sz="1000" dirty="0" err="1"/>
              <a:t>Liidu</a:t>
            </a:r>
            <a:r>
              <a:rPr lang="en-GB" sz="1000" dirty="0"/>
              <a:t> ühis</a:t>
            </a:r>
            <a:r>
              <a:rPr lang="en-GB" sz="1000" dirty="0" err="1"/>
              <a:t>turule</a:t>
            </a:r>
            <a:r>
              <a:rPr lang="en-GB" sz="1000" dirty="0"/>
              <a:t>. </a:t>
            </a:r>
            <a:r>
              <a:rPr lang="en-GB" sz="1000" dirty="0" err="1"/>
              <a:t>Seejuures</a:t>
            </a:r>
            <a:r>
              <a:rPr lang="en-GB" sz="1000" dirty="0"/>
              <a:t> on </a:t>
            </a:r>
            <a:r>
              <a:rPr lang="en-GB" sz="1000" dirty="0" err="1"/>
              <a:t>umbes</a:t>
            </a:r>
            <a:r>
              <a:rPr lang="en-GB" sz="1000" dirty="0"/>
              <a:t> pooled e-</a:t>
            </a:r>
            <a:r>
              <a:rPr lang="en-GB" sz="1000" dirty="0" err="1"/>
              <a:t>residentide</a:t>
            </a:r>
            <a:r>
              <a:rPr lang="en-GB" sz="1000" dirty="0"/>
              <a:t> </a:t>
            </a:r>
            <a:r>
              <a:rPr lang="en-GB" sz="1000" dirty="0" err="1"/>
              <a:t>ettevõtted</a:t>
            </a:r>
            <a:r>
              <a:rPr lang="en-GB" sz="1000" dirty="0"/>
              <a:t>  </a:t>
            </a:r>
            <a:r>
              <a:rPr lang="en-GB" sz="1000" dirty="0" err="1"/>
              <a:t>loodud</a:t>
            </a:r>
            <a:r>
              <a:rPr lang="en-GB" sz="1000" dirty="0"/>
              <a:t> ELi riikide e-</a:t>
            </a:r>
            <a:r>
              <a:rPr lang="en-GB" sz="1000" dirty="0" err="1"/>
              <a:t>residentide</a:t>
            </a:r>
            <a:r>
              <a:rPr lang="en-GB" sz="1000" dirty="0"/>
              <a:t> </a:t>
            </a:r>
            <a:r>
              <a:rPr lang="en-GB" sz="1000" dirty="0" err="1"/>
              <a:t>poolt</a:t>
            </a:r>
            <a:r>
              <a:rPr lang="en-GB" sz="1000" dirty="0"/>
              <a:t>.</a:t>
            </a:r>
          </a:p>
          <a:p>
            <a:r>
              <a:rPr lang="en-GB" sz="1000" dirty="0" err="1"/>
              <a:t>Eesti</a:t>
            </a:r>
            <a:r>
              <a:rPr lang="en-GB" sz="1000" dirty="0"/>
              <a:t> </a:t>
            </a:r>
            <a:r>
              <a:rPr lang="en-GB" sz="1000" dirty="0" err="1"/>
              <a:t>pakub</a:t>
            </a:r>
            <a:r>
              <a:rPr lang="en-GB" sz="1000" dirty="0"/>
              <a:t> </a:t>
            </a:r>
            <a:r>
              <a:rPr lang="en-GB" sz="1000" dirty="0" err="1"/>
              <a:t>innovaatilist</a:t>
            </a:r>
            <a:r>
              <a:rPr lang="en-GB" sz="1000" dirty="0"/>
              <a:t> </a:t>
            </a:r>
            <a:r>
              <a:rPr lang="en-GB" sz="1000" dirty="0" err="1"/>
              <a:t>ja</a:t>
            </a:r>
            <a:r>
              <a:rPr lang="en-GB" sz="1000" dirty="0"/>
              <a:t> </a:t>
            </a:r>
            <a:r>
              <a:rPr lang="en-GB" sz="1000" dirty="0" err="1"/>
              <a:t>lihtsat</a:t>
            </a:r>
            <a:r>
              <a:rPr lang="en-GB" sz="1000" dirty="0"/>
              <a:t> </a:t>
            </a:r>
            <a:r>
              <a:rPr lang="en-GB" sz="1000" dirty="0" err="1"/>
              <a:t>ärikeskkonda</a:t>
            </a:r>
            <a:r>
              <a:rPr lang="en-GB" sz="1000" dirty="0"/>
              <a:t>, </a:t>
            </a:r>
            <a:r>
              <a:rPr lang="en-GB" sz="1000" dirty="0" err="1"/>
              <a:t>kus</a:t>
            </a:r>
            <a:r>
              <a:rPr lang="en-GB" sz="1000" dirty="0"/>
              <a:t> </a:t>
            </a:r>
            <a:r>
              <a:rPr lang="en-GB" sz="1000" dirty="0" err="1"/>
              <a:t>bürokraatia</a:t>
            </a:r>
            <a:r>
              <a:rPr lang="en-GB" sz="1000" dirty="0"/>
              <a:t> on </a:t>
            </a:r>
            <a:r>
              <a:rPr lang="en-GB" sz="1000" dirty="0" err="1"/>
              <a:t>viidud</a:t>
            </a:r>
            <a:r>
              <a:rPr lang="en-GB" sz="1000" dirty="0"/>
              <a:t> </a:t>
            </a:r>
            <a:r>
              <a:rPr lang="en-GB" sz="1000" dirty="0" err="1"/>
              <a:t>miinimumini</a:t>
            </a:r>
            <a:r>
              <a:rPr lang="en-GB" sz="1000" dirty="0"/>
              <a:t>.</a:t>
            </a:r>
          </a:p>
          <a:p>
            <a:r>
              <a:rPr lang="en-GB" sz="1000" dirty="0" err="1"/>
              <a:t>Eestis</a:t>
            </a:r>
            <a:r>
              <a:rPr lang="en-GB" sz="1000" dirty="0"/>
              <a:t> </a:t>
            </a:r>
            <a:r>
              <a:rPr lang="en-GB" sz="1000" dirty="0" err="1"/>
              <a:t>kehtib</a:t>
            </a:r>
            <a:r>
              <a:rPr lang="en-GB" sz="1000" dirty="0"/>
              <a:t> </a:t>
            </a:r>
            <a:r>
              <a:rPr lang="en-GB" sz="1000" dirty="0" err="1"/>
              <a:t>ettevõtetele</a:t>
            </a:r>
            <a:r>
              <a:rPr lang="en-GB" sz="1000" dirty="0"/>
              <a:t> </a:t>
            </a:r>
            <a:r>
              <a:rPr lang="en-GB" sz="1000" dirty="0" err="1"/>
              <a:t>lihtne</a:t>
            </a:r>
            <a:r>
              <a:rPr lang="en-GB" sz="1000" dirty="0"/>
              <a:t> </a:t>
            </a:r>
            <a:r>
              <a:rPr lang="en-GB" sz="1000" dirty="0" err="1"/>
              <a:t>ja</a:t>
            </a:r>
            <a:r>
              <a:rPr lang="en-GB" sz="1000" dirty="0"/>
              <a:t> </a:t>
            </a:r>
            <a:r>
              <a:rPr lang="en-GB" sz="1000" dirty="0" err="1"/>
              <a:t>soodne</a:t>
            </a:r>
            <a:r>
              <a:rPr lang="en-GB" sz="1000" dirty="0"/>
              <a:t> </a:t>
            </a:r>
            <a:r>
              <a:rPr lang="en-GB" sz="1000" dirty="0" err="1"/>
              <a:t>maksusüsteem</a:t>
            </a:r>
            <a:r>
              <a:rPr lang="en-GB" sz="1000" dirty="0"/>
              <a:t>, </a:t>
            </a:r>
            <a:r>
              <a:rPr lang="en-GB" sz="1000" dirty="0" err="1"/>
              <a:t>kus</a:t>
            </a:r>
            <a:r>
              <a:rPr lang="en-GB" sz="1000" dirty="0"/>
              <a:t> </a:t>
            </a:r>
            <a:r>
              <a:rPr lang="en-GB" sz="1000" dirty="0" err="1"/>
              <a:t>jagamata</a:t>
            </a:r>
            <a:r>
              <a:rPr lang="en-GB" sz="1000" dirty="0"/>
              <a:t> </a:t>
            </a:r>
            <a:r>
              <a:rPr lang="en-GB" sz="1000" dirty="0" err="1"/>
              <a:t>kasumit</a:t>
            </a:r>
            <a:r>
              <a:rPr lang="en-GB" sz="1000" dirty="0"/>
              <a:t> </a:t>
            </a:r>
            <a:r>
              <a:rPr lang="en-GB" sz="1000" dirty="0" err="1"/>
              <a:t>ei</a:t>
            </a:r>
            <a:r>
              <a:rPr lang="en-GB" sz="1000" dirty="0"/>
              <a:t> </a:t>
            </a:r>
            <a:r>
              <a:rPr lang="en-GB" sz="1000" dirty="0" err="1"/>
              <a:t>maksustata – annab hea võimaluse alustaval ettevõttel kasvada.</a:t>
            </a:r>
            <a:endParaRPr lang="en-GB" sz="1000" dirty="0"/>
          </a:p>
          <a:p>
            <a:endParaRPr lang="en-GB" sz="1000" dirty="0"/>
          </a:p>
          <a:p>
            <a:r>
              <a:rPr lang="en-GB" sz="1000" dirty="0"/>
              <a:t>4. </a:t>
            </a:r>
            <a:r>
              <a:rPr lang="en-GB" sz="1000" dirty="0" err="1"/>
              <a:t>Kogukond</a:t>
            </a:r>
            <a:r>
              <a:rPr lang="en-GB" sz="1000" dirty="0"/>
              <a:t> </a:t>
            </a:r>
            <a:r>
              <a:rPr lang="en-GB" sz="1000" dirty="0" err="1"/>
              <a:t>ja</a:t>
            </a:r>
            <a:r>
              <a:rPr lang="en-GB" sz="1000" dirty="0"/>
              <a:t> </a:t>
            </a:r>
            <a:r>
              <a:rPr lang="en-GB" sz="1000" dirty="0" err="1"/>
              <a:t>võrgustik</a:t>
            </a:r>
            <a:endParaRPr lang="en-GB" sz="1000" dirty="0"/>
          </a:p>
          <a:p>
            <a:r>
              <a:rPr lang="en-GB" sz="1000" dirty="0"/>
              <a:t>E-</a:t>
            </a:r>
            <a:r>
              <a:rPr lang="en-GB" sz="1000" dirty="0" err="1"/>
              <a:t>residentidel</a:t>
            </a:r>
            <a:r>
              <a:rPr lang="en-GB" sz="1000" dirty="0"/>
              <a:t> on </a:t>
            </a:r>
            <a:r>
              <a:rPr lang="en-GB" sz="1000" dirty="0" err="1"/>
              <a:t>ligipääs</a:t>
            </a:r>
            <a:r>
              <a:rPr lang="en-GB" sz="1000" dirty="0"/>
              <a:t> </a:t>
            </a:r>
            <a:r>
              <a:rPr lang="en-GB" sz="1000" dirty="0" err="1"/>
              <a:t>rahvusvahelisele</a:t>
            </a:r>
            <a:r>
              <a:rPr lang="en-GB" sz="1000" dirty="0"/>
              <a:t> e-residentide </a:t>
            </a:r>
            <a:r>
              <a:rPr lang="en-GB" sz="1000" dirty="0" err="1"/>
              <a:t>kogukonnale</a:t>
            </a:r>
            <a:r>
              <a:rPr lang="en-GB" sz="1000" dirty="0"/>
              <a:t>, mis </a:t>
            </a:r>
            <a:r>
              <a:rPr lang="en-GB" sz="1000" dirty="0" err="1"/>
              <a:t>soodustab</a:t>
            </a:r>
            <a:r>
              <a:rPr lang="en-GB" sz="1000" dirty="0"/>
              <a:t> </a:t>
            </a:r>
            <a:r>
              <a:rPr lang="en-GB" sz="1000" dirty="0" err="1"/>
              <a:t>võrgustike</a:t>
            </a:r>
            <a:r>
              <a:rPr lang="en-GB" sz="1000" dirty="0"/>
              <a:t> </a:t>
            </a:r>
            <a:r>
              <a:rPr lang="en-GB" sz="1000" dirty="0" err="1"/>
              <a:t>loomist</a:t>
            </a:r>
            <a:r>
              <a:rPr lang="en-GB" sz="1000" dirty="0"/>
              <a:t>. </a:t>
            </a:r>
            <a:r>
              <a:rPr lang="en-GB" sz="1000" dirty="0" err="1"/>
              <a:t>Eesti</a:t>
            </a:r>
            <a:r>
              <a:rPr lang="en-GB" sz="1000" dirty="0"/>
              <a:t> e-</a:t>
            </a:r>
            <a:r>
              <a:rPr lang="en-GB" sz="1000" dirty="0" err="1"/>
              <a:t>residentsuse</a:t>
            </a:r>
            <a:r>
              <a:rPr lang="en-GB" sz="1000" dirty="0"/>
              <a:t> </a:t>
            </a:r>
            <a:r>
              <a:rPr lang="en-GB" sz="1000" dirty="0" err="1"/>
              <a:t>programm</a:t>
            </a:r>
            <a:r>
              <a:rPr lang="en-GB" sz="1000" dirty="0"/>
              <a:t> </a:t>
            </a:r>
            <a:r>
              <a:rPr lang="en-GB" sz="1000" dirty="0" err="1"/>
              <a:t>ühendab</a:t>
            </a:r>
            <a:r>
              <a:rPr lang="en-GB" sz="1000" dirty="0"/>
              <a:t> </a:t>
            </a:r>
            <a:r>
              <a:rPr lang="en-GB" sz="1000" dirty="0" err="1"/>
              <a:t>tuhandeid</a:t>
            </a:r>
            <a:r>
              <a:rPr lang="en-GB" sz="1000" dirty="0"/>
              <a:t> </a:t>
            </a:r>
            <a:r>
              <a:rPr lang="en-GB" sz="1000" dirty="0" err="1"/>
              <a:t>ettevõtjaid</a:t>
            </a:r>
            <a:r>
              <a:rPr lang="en-GB" sz="1000" dirty="0"/>
              <a:t> </a:t>
            </a:r>
            <a:r>
              <a:rPr lang="en-GB" sz="1000" dirty="0" err="1"/>
              <a:t>üle</a:t>
            </a:r>
            <a:r>
              <a:rPr lang="en-GB" sz="1000" dirty="0"/>
              <a:t> </a:t>
            </a:r>
            <a:r>
              <a:rPr lang="en-GB" sz="1000" dirty="0" err="1"/>
              <a:t>maailma</a:t>
            </a:r>
            <a:r>
              <a:rPr lang="en-GB" sz="1000" dirty="0"/>
              <a:t>, </a:t>
            </a:r>
            <a:r>
              <a:rPr lang="en-GB" sz="1000" dirty="0" err="1"/>
              <a:t>kes</a:t>
            </a:r>
            <a:r>
              <a:rPr lang="en-GB" sz="1000" dirty="0"/>
              <a:t> </a:t>
            </a:r>
            <a:r>
              <a:rPr lang="en-GB" sz="1000" dirty="0" err="1"/>
              <a:t>suhtlevad</a:t>
            </a:r>
            <a:r>
              <a:rPr lang="en-GB" sz="1000" dirty="0"/>
              <a:t> </a:t>
            </a:r>
            <a:r>
              <a:rPr lang="en-GB" sz="1000" dirty="0" err="1"/>
              <a:t>omavahel</a:t>
            </a:r>
            <a:r>
              <a:rPr lang="en-GB" sz="1000" dirty="0"/>
              <a:t> </a:t>
            </a:r>
            <a:r>
              <a:rPr lang="en-GB" sz="1000" dirty="0" err="1"/>
              <a:t>ja</a:t>
            </a:r>
            <a:r>
              <a:rPr lang="en-GB" sz="1000" dirty="0"/>
              <a:t> </a:t>
            </a:r>
            <a:r>
              <a:rPr lang="en-GB" sz="1000" dirty="0" err="1"/>
              <a:t>teevad</a:t>
            </a:r>
            <a:r>
              <a:rPr lang="en-GB" sz="1000" dirty="0"/>
              <a:t> </a:t>
            </a:r>
            <a:r>
              <a:rPr lang="en-GB" sz="1000" dirty="0" err="1"/>
              <a:t>koostööd</a:t>
            </a:r>
            <a:r>
              <a:rPr lang="en-GB" sz="1000" dirty="0"/>
              <a:t>. Teenusepakkujad aga tunnevad e-residentide vajadusi ning täiustavad üha oma </a:t>
            </a:r>
            <a:r>
              <a:rPr lang="en-GB" sz="1000" dirty="0" err="1"/>
              <a:t>teenuseid</a:t>
            </a:r>
            <a:r>
              <a:rPr lang="en-GB" sz="1000" dirty="0"/>
              <a:t>.</a:t>
            </a:r>
            <a:br>
              <a:rPr lang="en-GB" sz="1000" dirty="0"/>
            </a:br>
            <a:br>
              <a:rPr lang="en-GB" sz="1000" dirty="0"/>
            </a:br>
            <a:r>
              <a:rPr lang="en-GB" sz="1000" dirty="0"/>
              <a:t>Muid kaustusvõimalusi: e-residentsusega saab registreerida oma laeva Eesti lipu alla (ESTFlag projekt) </a:t>
            </a:r>
            <a:r>
              <a:rPr lang="en-GB" sz="1000" dirty="0">
                <a:hlinkClick r:id="rId5"/>
              </a:rPr>
              <a:t>https://transpordiamet.ee/en/estonian-flag</a:t>
            </a:r>
            <a:r>
              <a:rPr lang="en-GB" sz="1000" dirty="0"/>
              <a:t> </a:t>
            </a:r>
          </a:p>
        </p:txBody>
      </p:sp>
      <p:sp>
        <p:nvSpPr>
          <p:cNvPr id="4" name="Slide Number Placeholder 3"/>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109151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28988" y="508000"/>
            <a:ext cx="3527425" cy="1984375"/>
          </a:xfrm>
        </p:spPr>
      </p:sp>
      <p:sp>
        <p:nvSpPr>
          <p:cNvPr id="3" name="Notes Placeholder 2"/>
          <p:cNvSpPr>
            <a:spLocks noGrp="1"/>
          </p:cNvSpPr>
          <p:nvPr>
            <p:ph type="body" idx="1"/>
          </p:nvPr>
        </p:nvSpPr>
        <p:spPr>
          <a:xfrm>
            <a:off x="685800" y="2914670"/>
            <a:ext cx="5486400" cy="5348247"/>
          </a:xfrm>
        </p:spPr>
        <p:txBody>
          <a:bodyPr/>
          <a:lstStyle/>
          <a:p>
            <a:pPr marL="171450" indent="-171450" algn="l" rtl="0">
              <a:spcBef>
                <a:spcPts val="0"/>
              </a:spcBef>
              <a:spcAft>
                <a:spcPts val="0"/>
              </a:spcAft>
              <a:buFont typeface="Arial" panose="020B0604020202020204" pitchFamily="34" charset="0"/>
              <a:buChar char="•"/>
            </a:pPr>
            <a:r>
              <a:rPr lang="en-GB" sz="1000" b="0" i="0" dirty="0">
                <a:effectLst/>
                <a:cs typeface="Calibri" panose="020F0502020204030204" pitchFamily="34" charset="0"/>
              </a:rPr>
              <a:t>E-⁠</a:t>
            </a:r>
            <a:r>
              <a:rPr lang="en-GB" sz="1000" b="0" i="0" dirty="0" err="1">
                <a:effectLst/>
                <a:cs typeface="Calibri" panose="020F0502020204030204" pitchFamily="34" charset="0"/>
              </a:rPr>
              <a:t>residentsuse</a:t>
            </a:r>
            <a:r>
              <a:rPr lang="en-GB" sz="1000" b="0" i="0" dirty="0">
                <a:effectLst/>
                <a:cs typeface="Calibri" panose="020F0502020204030204" pitchFamily="34" charset="0"/>
              </a:rPr>
              <a:t> </a:t>
            </a:r>
            <a:r>
              <a:rPr lang="en-GB" sz="1000" b="0" i="0" dirty="0" err="1">
                <a:effectLst/>
                <a:cs typeface="Calibri" panose="020F0502020204030204" pitchFamily="34" charset="0"/>
              </a:rPr>
              <a:t>programmi</a:t>
            </a:r>
            <a:r>
              <a:rPr lang="en-GB" sz="1000" b="0" i="0" dirty="0">
                <a:effectLst/>
                <a:cs typeface="Calibri" panose="020F0502020204030204" pitchFamily="34" charset="0"/>
              </a:rPr>
              <a:t> </a:t>
            </a:r>
            <a:r>
              <a:rPr lang="en-GB" sz="1000" b="0" i="0" dirty="0" err="1">
                <a:effectLst/>
                <a:cs typeface="Calibri" panose="020F0502020204030204" pitchFamily="34" charset="0"/>
              </a:rPr>
              <a:t>senine</a:t>
            </a:r>
            <a:r>
              <a:rPr lang="en-GB" sz="1000" b="0" i="0" dirty="0">
                <a:effectLst/>
                <a:cs typeface="Calibri" panose="020F0502020204030204" pitchFamily="34" charset="0"/>
              </a:rPr>
              <a:t> </a:t>
            </a:r>
            <a:r>
              <a:rPr lang="en-GB" sz="1000" b="0" i="0" dirty="0" err="1">
                <a:effectLst/>
                <a:cs typeface="Calibri" panose="020F0502020204030204" pitchFamily="34" charset="0"/>
              </a:rPr>
              <a:t>otsene</a:t>
            </a:r>
            <a:r>
              <a:rPr lang="en-GB" sz="1000" b="0" i="0" dirty="0">
                <a:effectLst/>
                <a:cs typeface="Calibri" panose="020F0502020204030204" pitchFamily="34" charset="0"/>
              </a:rPr>
              <a:t> </a:t>
            </a:r>
            <a:r>
              <a:rPr lang="en-GB" sz="1000" b="0" i="0" dirty="0" err="1">
                <a:effectLst/>
                <a:cs typeface="Calibri" panose="020F0502020204030204" pitchFamily="34" charset="0"/>
              </a:rPr>
              <a:t>majanduslik</a:t>
            </a:r>
            <a:r>
              <a:rPr lang="en-GB" sz="1000" b="0" i="0" dirty="0">
                <a:effectLst/>
                <a:cs typeface="Calibri" panose="020F0502020204030204" pitchFamily="34" charset="0"/>
              </a:rPr>
              <a:t> </a:t>
            </a:r>
            <a:r>
              <a:rPr lang="en-GB" sz="1000" b="0" i="0" dirty="0" err="1">
                <a:effectLst/>
                <a:cs typeface="Calibri" panose="020F0502020204030204" pitchFamily="34" charset="0"/>
              </a:rPr>
              <a:t>kogumõju</a:t>
            </a:r>
            <a:r>
              <a:rPr lang="en-GB" sz="1000" b="0" i="0" dirty="0">
                <a:effectLst/>
                <a:cs typeface="Calibri" panose="020F0502020204030204" pitchFamily="34" charset="0"/>
              </a:rPr>
              <a:t> </a:t>
            </a:r>
            <a:r>
              <a:rPr lang="en-GB" sz="1000" b="0" i="0" dirty="0" err="1">
                <a:effectLst/>
                <a:cs typeface="Calibri" panose="020F0502020204030204" pitchFamily="34" charset="0"/>
              </a:rPr>
              <a:t>Eesti</a:t>
            </a:r>
            <a:r>
              <a:rPr lang="en-GB" sz="1000" b="0" i="0" dirty="0">
                <a:effectLst/>
                <a:cs typeface="Calibri" panose="020F0502020204030204" pitchFamily="34" charset="0"/>
              </a:rPr>
              <a:t> </a:t>
            </a:r>
            <a:r>
              <a:rPr lang="en-GB" sz="1000" b="0" i="0" dirty="0" err="1">
                <a:effectLst/>
                <a:cs typeface="Calibri" panose="020F0502020204030204" pitchFamily="34" charset="0"/>
              </a:rPr>
              <a:t>riigile</a:t>
            </a:r>
            <a:r>
              <a:rPr lang="en-GB" sz="1000" b="0" i="0" dirty="0">
                <a:effectLst/>
                <a:cs typeface="Calibri" panose="020F0502020204030204" pitchFamily="34" charset="0"/>
              </a:rPr>
              <a:t> on </a:t>
            </a:r>
            <a:r>
              <a:rPr lang="en-GB" sz="1000" b="0" i="0" dirty="0" err="1">
                <a:effectLst/>
                <a:cs typeface="Calibri" panose="020F0502020204030204" pitchFamily="34" charset="0"/>
              </a:rPr>
              <a:t>olnud</a:t>
            </a:r>
            <a:r>
              <a:rPr lang="en-GB" sz="1000" b="0" i="0" dirty="0">
                <a:effectLst/>
                <a:cs typeface="Calibri" panose="020F0502020204030204" pitchFamily="34" charset="0"/>
              </a:rPr>
              <a:t> </a:t>
            </a:r>
            <a:r>
              <a:rPr lang="en-GB" sz="1000" b="0" i="0" dirty="0" err="1">
                <a:effectLst/>
                <a:cs typeface="Calibri" panose="020F0502020204030204" pitchFamily="34" charset="0"/>
              </a:rPr>
              <a:t>üle</a:t>
            </a:r>
            <a:r>
              <a:rPr lang="en-GB" sz="1000" b="0" i="0" dirty="0">
                <a:effectLst/>
                <a:cs typeface="Calibri" panose="020F0502020204030204" pitchFamily="34" charset="0"/>
              </a:rPr>
              <a:t> 350 </a:t>
            </a:r>
            <a:r>
              <a:rPr lang="en-GB" sz="1000" b="0" i="0" dirty="0" err="1">
                <a:effectLst/>
                <a:cs typeface="Calibri" panose="020F0502020204030204" pitchFamily="34" charset="0"/>
              </a:rPr>
              <a:t>miljoni</a:t>
            </a:r>
            <a:r>
              <a:rPr lang="en-GB" sz="1000" b="0" i="0" dirty="0">
                <a:effectLst/>
                <a:cs typeface="Calibri" panose="020F0502020204030204" pitchFamily="34" charset="0"/>
              </a:rPr>
              <a:t> euro (august 2025), </a:t>
            </a:r>
            <a:r>
              <a:rPr lang="en-GB" sz="1000" b="0" i="0" dirty="0" err="1">
                <a:effectLst/>
                <a:cs typeface="Calibri" panose="020F0502020204030204" pitchFamily="34" charset="0"/>
              </a:rPr>
              <a:t>sh</a:t>
            </a:r>
            <a:r>
              <a:rPr lang="en-GB" sz="1000" b="0" i="0" dirty="0">
                <a:effectLst/>
                <a:cs typeface="Calibri" panose="020F0502020204030204" pitchFamily="34" charset="0"/>
              </a:rPr>
              <a:t> 322 </a:t>
            </a:r>
            <a:r>
              <a:rPr lang="en-GB" sz="1000" b="0" i="0" dirty="0" err="1">
                <a:effectLst/>
                <a:cs typeface="Calibri" panose="020F0502020204030204" pitchFamily="34" charset="0"/>
              </a:rPr>
              <a:t>miljonit</a:t>
            </a:r>
            <a:r>
              <a:rPr lang="en-GB" sz="1000" b="0" i="0" dirty="0">
                <a:effectLst/>
                <a:cs typeface="Calibri" panose="020F0502020204030204" pitchFamily="34" charset="0"/>
              </a:rPr>
              <a:t> </a:t>
            </a:r>
            <a:r>
              <a:rPr lang="en-GB" sz="1000" b="0" i="0" dirty="0" err="1">
                <a:effectLst/>
                <a:cs typeface="Calibri" panose="020F0502020204030204" pitchFamily="34" charset="0"/>
              </a:rPr>
              <a:t>sellest</a:t>
            </a:r>
            <a:r>
              <a:rPr lang="en-GB" sz="1000" b="0" i="0" dirty="0">
                <a:effectLst/>
                <a:cs typeface="Calibri" panose="020F0502020204030204" pitchFamily="34" charset="0"/>
              </a:rPr>
              <a:t> </a:t>
            </a:r>
            <a:r>
              <a:rPr lang="en-GB" sz="1000" b="0" i="0" dirty="0" err="1">
                <a:effectLst/>
                <a:cs typeface="Calibri" panose="020F0502020204030204" pitchFamily="34" charset="0"/>
              </a:rPr>
              <a:t>maksutulu</a:t>
            </a:r>
            <a:r>
              <a:rPr lang="en-GB" sz="1000" b="0" i="0" dirty="0">
                <a:effectLst/>
                <a:cs typeface="Calibri" panose="020F0502020204030204" pitchFamily="34" charset="0"/>
              </a:rPr>
              <a:t> </a:t>
            </a:r>
            <a:r>
              <a:rPr lang="en-GB" sz="1000" b="0" i="0" dirty="0" err="1">
                <a:effectLst/>
                <a:cs typeface="Calibri" panose="020F0502020204030204" pitchFamily="34" charset="0"/>
              </a:rPr>
              <a:t>ja</a:t>
            </a:r>
            <a:r>
              <a:rPr lang="en-GB" sz="1000" b="0" i="0" dirty="0">
                <a:effectLst/>
                <a:cs typeface="Calibri" panose="020F0502020204030204" pitchFamily="34" charset="0"/>
              </a:rPr>
              <a:t> </a:t>
            </a:r>
            <a:r>
              <a:rPr lang="en-GB" sz="1000" b="0" i="0" dirty="0" err="1">
                <a:effectLst/>
                <a:cs typeface="Calibri" panose="020F0502020204030204" pitchFamily="34" charset="0"/>
              </a:rPr>
              <a:t>ülejäänud</a:t>
            </a:r>
            <a:r>
              <a:rPr lang="en-GB" sz="1000" b="0" i="0" dirty="0">
                <a:effectLst/>
                <a:cs typeface="Calibri" panose="020F0502020204030204" pitchFamily="34" charset="0"/>
              </a:rPr>
              <a:t> e-</a:t>
            </a:r>
            <a:r>
              <a:rPr lang="en-GB" sz="1000" b="0" i="0" dirty="0" err="1">
                <a:effectLst/>
                <a:cs typeface="Calibri" panose="020F0502020204030204" pitchFamily="34" charset="0"/>
              </a:rPr>
              <a:t>residentsuse</a:t>
            </a:r>
            <a:r>
              <a:rPr lang="en-GB" sz="1000" b="0" i="0" dirty="0">
                <a:effectLst/>
                <a:cs typeface="Calibri" panose="020F0502020204030204" pitchFamily="34" charset="0"/>
              </a:rPr>
              <a:t> </a:t>
            </a:r>
            <a:r>
              <a:rPr lang="en-GB" sz="1000" b="0" i="0" dirty="0" err="1">
                <a:effectLst/>
                <a:cs typeface="Calibri" panose="020F0502020204030204" pitchFamily="34" charset="0"/>
              </a:rPr>
              <a:t>taotlemise</a:t>
            </a:r>
            <a:r>
              <a:rPr lang="en-GB" sz="1000" b="0" i="0" dirty="0">
                <a:effectLst/>
                <a:cs typeface="Calibri" panose="020F0502020204030204" pitchFamily="34" charset="0"/>
              </a:rPr>
              <a:t> </a:t>
            </a:r>
            <a:r>
              <a:rPr lang="en-GB" sz="1000" b="0" i="0" dirty="0" err="1">
                <a:effectLst/>
                <a:cs typeface="Calibri" panose="020F0502020204030204" pitchFamily="34" charset="0"/>
              </a:rPr>
              <a:t>ja</a:t>
            </a:r>
            <a:r>
              <a:rPr lang="en-GB" sz="1000" b="0" i="0" dirty="0">
                <a:effectLst/>
                <a:cs typeface="Calibri" panose="020F0502020204030204" pitchFamily="34" charset="0"/>
              </a:rPr>
              <a:t> </a:t>
            </a:r>
            <a:r>
              <a:rPr lang="en-GB" sz="1000" b="0" i="0" dirty="0" err="1">
                <a:effectLst/>
                <a:cs typeface="Calibri" panose="020F0502020204030204" pitchFamily="34" charset="0"/>
              </a:rPr>
              <a:t>ettevõtte</a:t>
            </a:r>
            <a:r>
              <a:rPr lang="en-GB" sz="1000" b="0" i="0" dirty="0">
                <a:effectLst/>
                <a:cs typeface="Calibri" panose="020F0502020204030204" pitchFamily="34" charset="0"/>
              </a:rPr>
              <a:t> </a:t>
            </a:r>
            <a:r>
              <a:rPr lang="en-GB" sz="1000" b="0" i="0" dirty="0" err="1">
                <a:effectLst/>
                <a:cs typeface="Calibri" panose="020F0502020204030204" pitchFamily="34" charset="0"/>
              </a:rPr>
              <a:t>loomise</a:t>
            </a:r>
            <a:r>
              <a:rPr lang="en-GB" sz="1000" b="0" i="0" dirty="0">
                <a:effectLst/>
                <a:cs typeface="Calibri" panose="020F0502020204030204" pitchFamily="34" charset="0"/>
              </a:rPr>
              <a:t> </a:t>
            </a:r>
            <a:r>
              <a:rPr lang="en-GB" sz="1000" b="0" i="0" dirty="0" err="1">
                <a:effectLst/>
                <a:cs typeface="Calibri" panose="020F0502020204030204" pitchFamily="34" charset="0"/>
              </a:rPr>
              <a:t>riigilõivudena</a:t>
            </a:r>
            <a:r>
              <a:rPr lang="en-GB" sz="1000" b="0" i="0" dirty="0">
                <a:effectLst/>
                <a:cs typeface="Calibri" panose="020F0502020204030204" pitchFamily="34" charset="0"/>
              </a:rPr>
              <a:t>. </a:t>
            </a:r>
            <a:r>
              <a:rPr lang="en-GB" sz="1000" b="0" i="0" dirty="0" err="1">
                <a:effectLst/>
                <a:cs typeface="Calibri" panose="020F0502020204030204" pitchFamily="34" charset="0"/>
              </a:rPr>
              <a:t>Valdava</a:t>
            </a:r>
            <a:r>
              <a:rPr lang="en-GB" sz="1000" b="0" i="0" dirty="0">
                <a:effectLst/>
                <a:cs typeface="Calibri" panose="020F0502020204030204" pitchFamily="34" charset="0"/>
              </a:rPr>
              <a:t> </a:t>
            </a:r>
            <a:r>
              <a:rPr lang="en-GB" sz="1000" b="0" i="0" dirty="0" err="1">
                <a:effectLst/>
                <a:cs typeface="Calibri" panose="020F0502020204030204" pitchFamily="34" charset="0"/>
              </a:rPr>
              <a:t>osa</a:t>
            </a:r>
            <a:r>
              <a:rPr lang="en-GB" sz="1000" b="0" i="0" dirty="0">
                <a:effectLst/>
                <a:cs typeface="Calibri" panose="020F0502020204030204" pitchFamily="34" charset="0"/>
              </a:rPr>
              <a:t> </a:t>
            </a:r>
            <a:r>
              <a:rPr lang="en-GB" sz="1000" b="0" i="0" dirty="0" err="1">
                <a:effectLst/>
                <a:cs typeface="Calibri" panose="020F0502020204030204" pitchFamily="34" charset="0"/>
              </a:rPr>
              <a:t>aasta</a:t>
            </a:r>
            <a:r>
              <a:rPr lang="en-GB" sz="1000" b="0" i="0" dirty="0">
                <a:effectLst/>
                <a:cs typeface="Calibri" panose="020F0502020204030204" pitchFamily="34" charset="0"/>
              </a:rPr>
              <a:t> </a:t>
            </a:r>
            <a:r>
              <a:rPr lang="en-GB" sz="1000" b="0" i="0" dirty="0" err="1">
                <a:effectLst/>
                <a:cs typeface="Calibri" panose="020F0502020204030204" pitchFamily="34" charset="0"/>
              </a:rPr>
              <a:t>maksulaekumistest</a:t>
            </a:r>
            <a:r>
              <a:rPr lang="en-GB" sz="1000" b="0" i="0" dirty="0">
                <a:effectLst/>
                <a:cs typeface="Calibri" panose="020F0502020204030204" pitchFamily="34" charset="0"/>
              </a:rPr>
              <a:t> </a:t>
            </a:r>
            <a:r>
              <a:rPr lang="en-GB" sz="1000" b="0" i="0" dirty="0" err="1">
                <a:effectLst/>
                <a:cs typeface="Calibri" panose="020F0502020204030204" pitchFamily="34" charset="0"/>
              </a:rPr>
              <a:t>moodustavad</a:t>
            </a:r>
            <a:r>
              <a:rPr lang="en-GB" sz="1000" b="0" i="0" dirty="0">
                <a:effectLst/>
                <a:cs typeface="Calibri" panose="020F0502020204030204" pitchFamily="34" charset="0"/>
              </a:rPr>
              <a:t> </a:t>
            </a:r>
            <a:r>
              <a:rPr lang="en-GB" sz="1000" b="0" i="0" dirty="0" err="1">
                <a:effectLst/>
                <a:cs typeface="Calibri" panose="020F0502020204030204" pitchFamily="34" charset="0"/>
              </a:rPr>
              <a:t>tööjõumaksud</a:t>
            </a:r>
            <a:r>
              <a:rPr lang="en-GB" sz="1000" dirty="0" err="1">
                <a:cs typeface="Calibri" panose="020F0502020204030204" pitchFamily="34" charset="0"/>
              </a:rPr>
              <a:t>, ülejäänu </a:t>
            </a:r>
            <a:r>
              <a:rPr lang="en-GB" sz="1000" b="0" i="0" dirty="0" err="1">
                <a:effectLst/>
                <a:cs typeface="Calibri" panose="020F0502020204030204" pitchFamily="34" charset="0"/>
              </a:rPr>
              <a:t>erijuhtude</a:t>
            </a:r>
            <a:r>
              <a:rPr lang="en-GB" sz="1000" dirty="0" err="1">
                <a:cs typeface="Calibri" panose="020F0502020204030204" pitchFamily="34" charset="0"/>
              </a:rPr>
              <a:t> tulumaksust </a:t>
            </a:r>
            <a:r>
              <a:rPr lang="en-GB" sz="1000" b="0" i="0" u="sng" strike="noStrike" dirty="0">
                <a:solidFill>
                  <a:srgbClr val="1155CC"/>
                </a:solidFill>
                <a:effectLst/>
                <a:hlinkClick r:id="rId3"/>
              </a:rPr>
              <a:t>https://www.e-resident.gov.ee/blog/et/posts/e-residendid-asutasid-eestis-mullu-rekordarvu-ettevotteid</a:t>
            </a:r>
            <a:r>
              <a:rPr lang="en-GB" sz="1000" b="0" i="0" u="none" strike="noStrike" dirty="0">
                <a:solidFill>
                  <a:srgbClr val="000000"/>
                </a:solidFill>
                <a:effectLst/>
              </a:rPr>
              <a:t> </a:t>
            </a:r>
          </a:p>
          <a:p>
            <a:pPr marL="171450" indent="-171450" algn="l" rtl="0">
              <a:spcBef>
                <a:spcPts val="0"/>
              </a:spcBef>
              <a:spcAft>
                <a:spcPts val="0"/>
              </a:spcAft>
              <a:buFont typeface="Arial" panose="020B0604020202020204" pitchFamily="34" charset="0"/>
              <a:buChar char="•"/>
            </a:pPr>
            <a:r>
              <a:rPr lang="en-GB" sz="1000" b="0" i="0" dirty="0">
                <a:effectLst/>
                <a:cs typeface="Calibri" panose="020F0502020204030204" pitchFamily="34" charset="0"/>
              </a:rPr>
              <a:t>E-</a:t>
            </a:r>
            <a:r>
              <a:rPr lang="en-GB" sz="1000" b="0" i="0" dirty="0" err="1">
                <a:effectLst/>
                <a:cs typeface="Calibri" panose="020F0502020204030204" pitchFamily="34" charset="0"/>
              </a:rPr>
              <a:t>residentsuse</a:t>
            </a:r>
            <a:r>
              <a:rPr lang="en-GB" sz="1000" b="0" i="0" dirty="0">
                <a:effectLst/>
                <a:cs typeface="Calibri" panose="020F0502020204030204" pitchFamily="34" charset="0"/>
              </a:rPr>
              <a:t> </a:t>
            </a:r>
            <a:r>
              <a:rPr lang="en-GB" sz="1000" b="0" i="0" dirty="0" err="1">
                <a:effectLst/>
                <a:cs typeface="Calibri" panose="020F0502020204030204" pitchFamily="34" charset="0"/>
              </a:rPr>
              <a:t>majandusliku</a:t>
            </a:r>
            <a:r>
              <a:rPr lang="en-GB" sz="1000" b="0" i="0" dirty="0">
                <a:effectLst/>
                <a:cs typeface="Calibri" panose="020F0502020204030204" pitchFamily="34" charset="0"/>
              </a:rPr>
              <a:t> </a:t>
            </a:r>
            <a:r>
              <a:rPr lang="en-GB" sz="1000" b="0" i="0" dirty="0" err="1">
                <a:effectLst/>
                <a:cs typeface="Calibri" panose="020F0502020204030204" pitchFamily="34" charset="0"/>
              </a:rPr>
              <a:t>mõju</a:t>
            </a:r>
            <a:r>
              <a:rPr lang="en-GB" sz="1000" b="0" i="0" dirty="0">
                <a:effectLst/>
                <a:cs typeface="Calibri" panose="020F0502020204030204" pitchFamily="34" charset="0"/>
              </a:rPr>
              <a:t> </a:t>
            </a:r>
            <a:r>
              <a:rPr lang="en-GB" sz="1000" b="0" i="0" dirty="0" err="1">
                <a:effectLst/>
                <a:cs typeface="Calibri" panose="020F0502020204030204" pitchFamily="34" charset="0"/>
              </a:rPr>
              <a:t>mudel</a:t>
            </a:r>
            <a:r>
              <a:rPr lang="en-GB" sz="1000" b="0" i="0" dirty="0">
                <a:effectLst/>
                <a:cs typeface="Calibri" panose="020F0502020204030204" pitchFamily="34" charset="0"/>
              </a:rPr>
              <a:t> (</a:t>
            </a:r>
            <a:r>
              <a:rPr lang="en-GB" sz="1000" b="0" i="0" dirty="0" err="1">
                <a:effectLst/>
                <a:cs typeface="Calibri" panose="020F0502020204030204" pitchFamily="34" charset="0"/>
              </a:rPr>
              <a:t>otsene</a:t>
            </a:r>
            <a:r>
              <a:rPr lang="en-GB" sz="1000" b="0" i="0" dirty="0">
                <a:effectLst/>
                <a:cs typeface="Calibri" panose="020F0502020204030204" pitchFamily="34" charset="0"/>
              </a:rPr>
              <a:t> </a:t>
            </a:r>
            <a:r>
              <a:rPr lang="en-GB" sz="1000" b="0" i="0" dirty="0" err="1">
                <a:effectLst/>
                <a:cs typeface="Calibri" panose="020F0502020204030204" pitchFamily="34" charset="0"/>
              </a:rPr>
              <a:t>tulu</a:t>
            </a:r>
            <a:r>
              <a:rPr lang="en-GB" sz="1000" b="0" i="0" dirty="0">
                <a:effectLst/>
                <a:cs typeface="Calibri" panose="020F0502020204030204" pitchFamily="34" charset="0"/>
              </a:rPr>
              <a:t> </a:t>
            </a:r>
            <a:r>
              <a:rPr lang="en-GB" sz="1000" b="0" i="0" dirty="0" err="1">
                <a:effectLst/>
                <a:cs typeface="Calibri" panose="020F0502020204030204" pitchFamily="34" charset="0"/>
              </a:rPr>
              <a:t>riikikassasse</a:t>
            </a:r>
            <a:r>
              <a:rPr lang="en-GB" sz="1000" b="0" i="0" dirty="0">
                <a:effectLst/>
                <a:cs typeface="Calibri" panose="020F0502020204030204" pitchFamily="34" charset="0"/>
              </a:rPr>
              <a:t>) = e-</a:t>
            </a:r>
            <a:r>
              <a:rPr lang="en-GB" sz="1000" b="0" i="0" dirty="0" err="1">
                <a:effectLst/>
                <a:cs typeface="Calibri" panose="020F0502020204030204" pitchFamily="34" charset="0"/>
              </a:rPr>
              <a:t>residentide</a:t>
            </a:r>
            <a:r>
              <a:rPr lang="en-GB" sz="1000" b="0" i="0" dirty="0">
                <a:effectLst/>
                <a:cs typeface="Calibri" panose="020F0502020204030204" pitchFamily="34" charset="0"/>
              </a:rPr>
              <a:t> </a:t>
            </a:r>
            <a:r>
              <a:rPr lang="en-GB" sz="1000" b="0" i="0" dirty="0" err="1">
                <a:effectLst/>
                <a:cs typeface="Calibri" panose="020F0502020204030204" pitchFamily="34" charset="0"/>
              </a:rPr>
              <a:t>loodud</a:t>
            </a:r>
            <a:r>
              <a:rPr lang="en-GB" sz="1000" b="0" i="0" dirty="0">
                <a:effectLst/>
                <a:cs typeface="Calibri" panose="020F0502020204030204" pitchFamily="34" charset="0"/>
              </a:rPr>
              <a:t> </a:t>
            </a:r>
            <a:r>
              <a:rPr lang="en-GB" sz="1000" b="0" i="0" dirty="0" err="1">
                <a:effectLst/>
                <a:cs typeface="Calibri" panose="020F0502020204030204" pitchFamily="34" charset="0"/>
              </a:rPr>
              <a:t>Eesti</a:t>
            </a:r>
            <a:r>
              <a:rPr lang="en-GB" sz="1000" b="0" i="0" dirty="0">
                <a:effectLst/>
                <a:cs typeface="Calibri" panose="020F0502020204030204" pitchFamily="34" charset="0"/>
              </a:rPr>
              <a:t> </a:t>
            </a:r>
            <a:r>
              <a:rPr lang="en-GB" sz="1000" b="0" i="0" dirty="0" err="1">
                <a:effectLst/>
                <a:cs typeface="Calibri" panose="020F0502020204030204" pitchFamily="34" charset="0"/>
              </a:rPr>
              <a:t>ettevõtetelt</a:t>
            </a:r>
            <a:r>
              <a:rPr lang="en-GB" sz="1000" b="0" i="0" dirty="0">
                <a:effectLst/>
                <a:cs typeface="Calibri" panose="020F0502020204030204" pitchFamily="34" charset="0"/>
              </a:rPr>
              <a:t> </a:t>
            </a:r>
            <a:r>
              <a:rPr lang="en-GB" sz="1000" b="0" i="0" dirty="0" err="1">
                <a:effectLst/>
                <a:cs typeface="Calibri" panose="020F0502020204030204" pitchFamily="34" charset="0"/>
              </a:rPr>
              <a:t>riigikassasse</a:t>
            </a:r>
            <a:r>
              <a:rPr lang="en-GB" sz="1000" b="0" i="0" dirty="0">
                <a:effectLst/>
                <a:cs typeface="Calibri" panose="020F0502020204030204" pitchFamily="34" charset="0"/>
              </a:rPr>
              <a:t> </a:t>
            </a:r>
            <a:r>
              <a:rPr lang="en-GB" sz="1000" b="0" i="0" dirty="0" err="1">
                <a:effectLst/>
                <a:cs typeface="Calibri" panose="020F0502020204030204" pitchFamily="34" charset="0"/>
              </a:rPr>
              <a:t>laekunud</a:t>
            </a:r>
            <a:r>
              <a:rPr lang="en-GB" sz="1000" b="0" i="0" dirty="0">
                <a:effectLst/>
                <a:cs typeface="Calibri" panose="020F0502020204030204" pitchFamily="34" charset="0"/>
              </a:rPr>
              <a:t> </a:t>
            </a:r>
            <a:r>
              <a:rPr lang="en-GB" sz="1000" b="0" i="0" dirty="0" err="1">
                <a:effectLst/>
                <a:cs typeface="Calibri" panose="020F0502020204030204" pitchFamily="34" charset="0"/>
              </a:rPr>
              <a:t>maksutulu</a:t>
            </a:r>
            <a:r>
              <a:rPr lang="en-GB" sz="1000" b="0" i="0" dirty="0">
                <a:effectLst/>
                <a:cs typeface="Calibri" panose="020F0502020204030204" pitchFamily="34" charset="0"/>
              </a:rPr>
              <a:t> (ainult </a:t>
            </a:r>
            <a:r>
              <a:rPr lang="en-GB" sz="1000" b="0" i="0" dirty="0" err="1">
                <a:effectLst/>
                <a:cs typeface="Calibri" panose="020F0502020204030204" pitchFamily="34" charset="0"/>
              </a:rPr>
              <a:t>tööjõumaksud</a:t>
            </a:r>
            <a:r>
              <a:rPr lang="en-GB" sz="1000" b="0" i="0" dirty="0">
                <a:effectLst/>
                <a:cs typeface="Calibri" panose="020F0502020204030204" pitchFamily="34" charset="0"/>
              </a:rPr>
              <a:t> </a:t>
            </a:r>
            <a:r>
              <a:rPr lang="en-GB" sz="1000" b="0" i="0" dirty="0" err="1">
                <a:effectLst/>
                <a:cs typeface="Calibri" panose="020F0502020204030204" pitchFamily="34" charset="0"/>
              </a:rPr>
              <a:t>ja</a:t>
            </a:r>
            <a:r>
              <a:rPr lang="en-GB" sz="1000" b="0" i="0" dirty="0">
                <a:effectLst/>
                <a:cs typeface="Calibri" panose="020F0502020204030204" pitchFamily="34" charset="0"/>
              </a:rPr>
              <a:t> </a:t>
            </a:r>
            <a:r>
              <a:rPr lang="en-GB" sz="1000" b="0" i="0" dirty="0" err="1">
                <a:effectLst/>
                <a:cs typeface="Calibri" panose="020F0502020204030204" pitchFamily="34" charset="0"/>
              </a:rPr>
              <a:t>erijuhtude</a:t>
            </a:r>
            <a:r>
              <a:rPr lang="en-GB" sz="1000" b="0" i="0" dirty="0">
                <a:effectLst/>
                <a:cs typeface="Calibri" panose="020F0502020204030204" pitchFamily="34" charset="0"/>
              </a:rPr>
              <a:t> </a:t>
            </a:r>
            <a:r>
              <a:rPr lang="en-GB" sz="1000" b="0" i="0" dirty="0" err="1">
                <a:effectLst/>
                <a:cs typeface="Calibri" panose="020F0502020204030204" pitchFamily="34" charset="0"/>
              </a:rPr>
              <a:t>tulumaks</a:t>
            </a:r>
            <a:r>
              <a:rPr lang="en-GB" sz="1000" b="0" i="0" dirty="0">
                <a:effectLst/>
                <a:cs typeface="Calibri" panose="020F0502020204030204" pitchFamily="34" charset="0"/>
              </a:rPr>
              <a:t>, </a:t>
            </a:r>
            <a:r>
              <a:rPr lang="en-GB" sz="1000" b="0" i="0" dirty="0" err="1">
                <a:effectLst/>
                <a:cs typeface="Calibri" panose="020F0502020204030204" pitchFamily="34" charset="0"/>
              </a:rPr>
              <a:t>valdavalt</a:t>
            </a:r>
            <a:r>
              <a:rPr lang="en-GB" sz="1000" b="0" i="0" dirty="0">
                <a:effectLst/>
                <a:cs typeface="Calibri" panose="020F0502020204030204" pitchFamily="34" charset="0"/>
              </a:rPr>
              <a:t> </a:t>
            </a:r>
            <a:r>
              <a:rPr lang="en-GB" sz="1000" b="0" i="0" dirty="0" err="1">
                <a:effectLst/>
                <a:cs typeface="Calibri" panose="020F0502020204030204" pitchFamily="34" charset="0"/>
              </a:rPr>
              <a:t>dividendidelt</a:t>
            </a:r>
            <a:r>
              <a:rPr lang="en-GB" sz="1000" b="0" i="0" dirty="0">
                <a:effectLst/>
                <a:cs typeface="Calibri" panose="020F0502020204030204" pitchFamily="34" charset="0"/>
              </a:rPr>
              <a:t>) + </a:t>
            </a:r>
            <a:r>
              <a:rPr lang="en-GB" sz="1000" b="0" i="0" dirty="0" err="1">
                <a:effectLst/>
                <a:cs typeface="Calibri" panose="020F0502020204030204" pitchFamily="34" charset="0"/>
              </a:rPr>
              <a:t>riigilõivud</a:t>
            </a:r>
            <a:r>
              <a:rPr lang="en-GB" sz="1000" b="0" i="0" dirty="0">
                <a:effectLst/>
                <a:cs typeface="Calibri" panose="020F0502020204030204" pitchFamily="34" charset="0"/>
              </a:rPr>
              <a:t>. </a:t>
            </a:r>
            <a:r>
              <a:rPr lang="en-GB" sz="1000" b="0" i="0" dirty="0" err="1">
                <a:effectLst/>
                <a:cs typeface="Calibri" panose="020F0502020204030204" pitchFamily="34" charset="0"/>
              </a:rPr>
              <a:t>Majanduslik</a:t>
            </a:r>
            <a:r>
              <a:rPr lang="en-GB" sz="1000" b="0" i="0" dirty="0">
                <a:effectLst/>
                <a:cs typeface="Calibri" panose="020F0502020204030204" pitchFamily="34" charset="0"/>
              </a:rPr>
              <a:t> </a:t>
            </a:r>
            <a:r>
              <a:rPr lang="en-GB" sz="1000" b="0" i="0" dirty="0" err="1">
                <a:effectLst/>
                <a:cs typeface="Calibri" panose="020F0502020204030204" pitchFamily="34" charset="0"/>
              </a:rPr>
              <a:t>mõju</a:t>
            </a:r>
            <a:r>
              <a:rPr lang="en-GB" sz="1000" b="0" i="0" dirty="0">
                <a:effectLst/>
                <a:cs typeface="Calibri" panose="020F0502020204030204" pitchFamily="34" charset="0"/>
              </a:rPr>
              <a:t> </a:t>
            </a:r>
            <a:r>
              <a:rPr lang="en-GB" sz="1000" b="0" i="0" dirty="0" err="1">
                <a:effectLst/>
                <a:cs typeface="Calibri" panose="020F0502020204030204" pitchFamily="34" charset="0"/>
              </a:rPr>
              <a:t>märgib</a:t>
            </a:r>
            <a:r>
              <a:rPr lang="en-GB" sz="1000" b="0" i="0" dirty="0">
                <a:effectLst/>
                <a:cs typeface="Calibri" panose="020F0502020204030204" pitchFamily="34" charset="0"/>
              </a:rPr>
              <a:t> </a:t>
            </a:r>
            <a:r>
              <a:rPr lang="en-GB" sz="1000" b="0" i="0" dirty="0" err="1">
                <a:effectLst/>
                <a:cs typeface="Calibri" panose="020F0502020204030204" pitchFamily="34" charset="0"/>
              </a:rPr>
              <a:t>programmi</a:t>
            </a:r>
            <a:r>
              <a:rPr lang="en-GB" sz="1000" b="0" i="0" dirty="0">
                <a:effectLst/>
                <a:cs typeface="Calibri" panose="020F0502020204030204" pitchFamily="34" charset="0"/>
              </a:rPr>
              <a:t> </a:t>
            </a:r>
            <a:r>
              <a:rPr lang="en-GB" sz="1000" b="0" i="0" dirty="0" err="1">
                <a:effectLst/>
                <a:cs typeface="Calibri" panose="020F0502020204030204" pitchFamily="34" charset="0"/>
              </a:rPr>
              <a:t>tulu</a:t>
            </a:r>
            <a:r>
              <a:rPr lang="en-GB" sz="1000" b="0" i="0" dirty="0">
                <a:effectLst/>
                <a:cs typeface="Calibri" panose="020F0502020204030204" pitchFamily="34" charset="0"/>
              </a:rPr>
              <a:t>, </a:t>
            </a:r>
            <a:r>
              <a:rPr lang="en-GB" sz="1000" b="0" i="0" dirty="0" err="1">
                <a:effectLst/>
                <a:cs typeface="Calibri" panose="020F0502020204030204" pitchFamily="34" charset="0"/>
              </a:rPr>
              <a:t>mitte</a:t>
            </a:r>
            <a:r>
              <a:rPr lang="en-GB" sz="1000" b="0" i="0" dirty="0">
                <a:effectLst/>
                <a:cs typeface="Calibri" panose="020F0502020204030204" pitchFamily="34" charset="0"/>
              </a:rPr>
              <a:t> </a:t>
            </a:r>
            <a:r>
              <a:rPr lang="en-GB" sz="1000" b="0" i="0" dirty="0" err="1">
                <a:effectLst/>
                <a:cs typeface="Calibri" panose="020F0502020204030204" pitchFamily="34" charset="0"/>
              </a:rPr>
              <a:t>kasumit</a:t>
            </a:r>
            <a:r>
              <a:rPr lang="en-GB" sz="1000" b="0" i="0" dirty="0">
                <a:effectLst/>
                <a:cs typeface="Calibri" panose="020F0502020204030204" pitchFamily="34" charset="0"/>
              </a:rPr>
              <a:t>! E-</a:t>
            </a:r>
            <a:r>
              <a:rPr lang="en-GB" sz="1000" b="0" i="0" dirty="0" err="1">
                <a:effectLst/>
                <a:cs typeface="Calibri" panose="020F0502020204030204" pitchFamily="34" charset="0"/>
              </a:rPr>
              <a:t>residentide loodud</a:t>
            </a:r>
            <a:r>
              <a:rPr lang="en-GB" sz="1000" b="0" i="0" dirty="0">
                <a:effectLst/>
                <a:cs typeface="Calibri" panose="020F0502020204030204" pitchFamily="34" charset="0"/>
              </a:rPr>
              <a:t> </a:t>
            </a:r>
            <a:r>
              <a:rPr lang="en-GB" sz="1000" b="0" i="0" dirty="0" err="1">
                <a:effectLst/>
                <a:cs typeface="Calibri" panose="020F0502020204030204" pitchFamily="34" charset="0"/>
              </a:rPr>
              <a:t>ettevõtteks</a:t>
            </a:r>
            <a:r>
              <a:rPr lang="en-GB" sz="1000" b="0" i="0" dirty="0">
                <a:effectLst/>
                <a:cs typeface="Calibri" panose="020F0502020204030204" pitchFamily="34" charset="0"/>
              </a:rPr>
              <a:t> </a:t>
            </a:r>
            <a:r>
              <a:rPr lang="en-GB" sz="1000" b="0" i="0" dirty="0" err="1">
                <a:effectLst/>
                <a:cs typeface="Calibri" panose="020F0502020204030204" pitchFamily="34" charset="0"/>
              </a:rPr>
              <a:t>loetakse</a:t>
            </a:r>
            <a:r>
              <a:rPr lang="en-GB" sz="1000" b="0" i="0" dirty="0">
                <a:effectLst/>
                <a:cs typeface="Calibri" panose="020F0502020204030204" pitchFamily="34" charset="0"/>
              </a:rPr>
              <a:t> </a:t>
            </a:r>
            <a:r>
              <a:rPr lang="en-GB" sz="1000" b="0" i="0" dirty="0" err="1">
                <a:effectLst/>
                <a:cs typeface="Calibri" panose="020F0502020204030204" pitchFamily="34" charset="0"/>
              </a:rPr>
              <a:t>sellised</a:t>
            </a:r>
            <a:r>
              <a:rPr lang="en-GB" sz="1000" b="0" i="0" dirty="0">
                <a:effectLst/>
                <a:cs typeface="Calibri" panose="020F0502020204030204" pitchFamily="34" charset="0"/>
              </a:rPr>
              <a:t> </a:t>
            </a:r>
            <a:r>
              <a:rPr lang="en-GB" sz="1000" b="0" i="0" dirty="0" err="1">
                <a:effectLst/>
                <a:cs typeface="Calibri" panose="020F0502020204030204" pitchFamily="34" charset="0"/>
              </a:rPr>
              <a:t>Eesti</a:t>
            </a:r>
            <a:r>
              <a:rPr lang="en-GB" sz="1000" b="0" i="0" dirty="0">
                <a:effectLst/>
                <a:cs typeface="Calibri" panose="020F0502020204030204" pitchFamily="34" charset="0"/>
              </a:rPr>
              <a:t> </a:t>
            </a:r>
            <a:r>
              <a:rPr lang="en-GB" sz="1000" b="0" i="0" dirty="0" err="1">
                <a:effectLst/>
                <a:cs typeface="Calibri" panose="020F0502020204030204" pitchFamily="34" charset="0"/>
              </a:rPr>
              <a:t>ettevõtted</a:t>
            </a:r>
            <a:r>
              <a:rPr lang="en-GB" sz="1000" b="0" i="0" dirty="0">
                <a:effectLst/>
                <a:cs typeface="Calibri" panose="020F0502020204030204" pitchFamily="34" charset="0"/>
              </a:rPr>
              <a:t>, </a:t>
            </a:r>
            <a:r>
              <a:rPr lang="en-GB" sz="1000" b="0" i="0" dirty="0" err="1">
                <a:effectLst/>
                <a:cs typeface="Calibri" panose="020F0502020204030204" pitchFamily="34" charset="0"/>
              </a:rPr>
              <a:t>kus</a:t>
            </a:r>
            <a:r>
              <a:rPr lang="en-GB" sz="1000" b="0" i="0" dirty="0">
                <a:effectLst/>
                <a:cs typeface="Calibri" panose="020F0502020204030204" pitchFamily="34" charset="0"/>
              </a:rPr>
              <a:t> e-</a:t>
            </a:r>
            <a:r>
              <a:rPr lang="en-GB" sz="1000" b="0" i="0" dirty="0" err="1">
                <a:effectLst/>
                <a:cs typeface="Calibri" panose="020F0502020204030204" pitchFamily="34" charset="0"/>
              </a:rPr>
              <a:t>residendi</a:t>
            </a:r>
            <a:r>
              <a:rPr lang="en-GB" sz="1000" b="0" i="0" dirty="0">
                <a:effectLst/>
                <a:cs typeface="Calibri" panose="020F0502020204030204" pitchFamily="34" charset="0"/>
              </a:rPr>
              <a:t> roll </a:t>
            </a:r>
            <a:r>
              <a:rPr lang="en-GB" sz="1000" b="0" i="0" dirty="0" err="1">
                <a:effectLst/>
                <a:cs typeface="Calibri" panose="020F0502020204030204" pitchFamily="34" charset="0"/>
              </a:rPr>
              <a:t>ettevõtte</a:t>
            </a:r>
            <a:r>
              <a:rPr lang="en-GB" sz="1000" b="0" i="0" dirty="0">
                <a:effectLst/>
                <a:cs typeface="Calibri" panose="020F0502020204030204" pitchFamily="34" charset="0"/>
              </a:rPr>
              <a:t> </a:t>
            </a:r>
            <a:r>
              <a:rPr lang="en-GB" sz="1000" b="0" i="0" dirty="0" err="1">
                <a:effectLst/>
                <a:cs typeface="Calibri" panose="020F0502020204030204" pitchFamily="34" charset="0"/>
              </a:rPr>
              <a:t>juurde</a:t>
            </a:r>
            <a:r>
              <a:rPr lang="en-GB" sz="1000" b="0" i="0" dirty="0">
                <a:effectLst/>
                <a:cs typeface="Calibri" panose="020F0502020204030204" pitchFamily="34" charset="0"/>
              </a:rPr>
              <a:t> on </a:t>
            </a:r>
            <a:r>
              <a:rPr lang="en-GB" sz="1000" b="0" i="0" dirty="0" err="1">
                <a:effectLst/>
                <a:cs typeface="Calibri" panose="020F0502020204030204" pitchFamily="34" charset="0"/>
              </a:rPr>
              <a:t>tekkinud</a:t>
            </a:r>
            <a:r>
              <a:rPr lang="en-GB" sz="1000" b="0" i="0" dirty="0">
                <a:effectLst/>
                <a:cs typeface="Calibri" panose="020F0502020204030204" pitchFamily="34" charset="0"/>
              </a:rPr>
              <a:t> </a:t>
            </a:r>
            <a:r>
              <a:rPr lang="en-GB" sz="1000" b="0" i="0" dirty="0" err="1">
                <a:effectLst/>
                <a:cs typeface="Calibri" panose="020F0502020204030204" pitchFamily="34" charset="0"/>
              </a:rPr>
              <a:t>asutamisel</a:t>
            </a:r>
            <a:r>
              <a:rPr lang="en-GB" sz="1000" b="0" i="0" dirty="0">
                <a:effectLst/>
                <a:cs typeface="Calibri" panose="020F0502020204030204" pitchFamily="34" charset="0"/>
              </a:rPr>
              <a:t> </a:t>
            </a:r>
            <a:r>
              <a:rPr lang="en-GB" sz="1000" b="0" i="0" dirty="0" err="1">
                <a:effectLst/>
                <a:cs typeface="Calibri" panose="020F0502020204030204" pitchFamily="34" charset="0"/>
              </a:rPr>
              <a:t>või</a:t>
            </a:r>
            <a:r>
              <a:rPr lang="en-GB" sz="1000" b="0" i="0" dirty="0">
                <a:effectLst/>
                <a:cs typeface="Calibri" panose="020F0502020204030204" pitchFamily="34" charset="0"/>
              </a:rPr>
              <a:t> </a:t>
            </a:r>
            <a:r>
              <a:rPr lang="en-GB" sz="1000" b="0" i="0" dirty="0" err="1">
                <a:effectLst/>
                <a:cs typeface="Calibri" panose="020F0502020204030204" pitchFamily="34" charset="0"/>
              </a:rPr>
              <a:t>kuni</a:t>
            </a:r>
            <a:r>
              <a:rPr lang="en-GB" sz="1000" b="0" i="0" dirty="0">
                <a:effectLst/>
                <a:cs typeface="Calibri" panose="020F0502020204030204" pitchFamily="34" charset="0"/>
              </a:rPr>
              <a:t> 90 </a:t>
            </a:r>
            <a:r>
              <a:rPr lang="en-GB" sz="1000" b="0" i="0" dirty="0" err="1">
                <a:effectLst/>
                <a:cs typeface="Calibri" panose="020F0502020204030204" pitchFamily="34" charset="0"/>
              </a:rPr>
              <a:t>päeva</a:t>
            </a:r>
            <a:r>
              <a:rPr lang="en-GB" sz="1000" b="0" i="0" dirty="0">
                <a:effectLst/>
                <a:cs typeface="Calibri" panose="020F0502020204030204" pitchFamily="34" charset="0"/>
              </a:rPr>
              <a:t> </a:t>
            </a:r>
            <a:r>
              <a:rPr lang="en-GB" sz="1000" b="0" i="0" dirty="0" err="1">
                <a:effectLst/>
                <a:cs typeface="Calibri" panose="020F0502020204030204" pitchFamily="34" charset="0"/>
              </a:rPr>
              <a:t>jooksul</a:t>
            </a:r>
            <a:r>
              <a:rPr lang="en-GB" sz="1000" b="0" i="0" dirty="0">
                <a:effectLst/>
                <a:cs typeface="Calibri" panose="020F0502020204030204" pitchFamily="34" charset="0"/>
              </a:rPr>
              <a:t> </a:t>
            </a:r>
            <a:r>
              <a:rPr lang="en-GB" sz="1000" b="0" i="0" dirty="0" err="1">
                <a:effectLst/>
                <a:cs typeface="Calibri" panose="020F0502020204030204" pitchFamily="34" charset="0"/>
              </a:rPr>
              <a:t>asutamisest</a:t>
            </a:r>
            <a:r>
              <a:rPr lang="en-GB" sz="1000" b="0" i="0" dirty="0">
                <a:effectLst/>
                <a:cs typeface="Calibri" panose="020F0502020204030204" pitchFamily="34" charset="0"/>
              </a:rPr>
              <a:t> </a:t>
            </a:r>
            <a:r>
              <a:rPr lang="en-GB" sz="1000" b="0" i="0" dirty="0" err="1">
                <a:effectLst/>
                <a:cs typeface="Calibri" panose="020F0502020204030204" pitchFamily="34" charset="0"/>
              </a:rPr>
              <a:t>ning</a:t>
            </a:r>
            <a:r>
              <a:rPr lang="en-GB" sz="1000" b="0" i="0" dirty="0">
                <a:effectLst/>
                <a:cs typeface="Calibri" panose="020F0502020204030204" pitchFamily="34" charset="0"/>
              </a:rPr>
              <a:t> </a:t>
            </a:r>
            <a:r>
              <a:rPr lang="en-GB" sz="1000" b="0" i="0" dirty="0" err="1">
                <a:effectLst/>
                <a:cs typeface="Calibri" panose="020F0502020204030204" pitchFamily="34" charset="0"/>
              </a:rPr>
              <a:t>ettevõttega</a:t>
            </a:r>
            <a:r>
              <a:rPr lang="en-GB" sz="1000" b="0" i="0" dirty="0">
                <a:effectLst/>
                <a:cs typeface="Calibri" panose="020F0502020204030204" pitchFamily="34" charset="0"/>
              </a:rPr>
              <a:t> </a:t>
            </a:r>
            <a:r>
              <a:rPr lang="en-GB" sz="1000" b="0" i="0" dirty="0" err="1">
                <a:effectLst/>
                <a:cs typeface="Calibri" panose="020F0502020204030204" pitchFamily="34" charset="0"/>
              </a:rPr>
              <a:t>liituva</a:t>
            </a:r>
            <a:r>
              <a:rPr lang="en-GB" sz="1000" b="0" i="0" dirty="0">
                <a:effectLst/>
                <a:cs typeface="Calibri" panose="020F0502020204030204" pitchFamily="34" charset="0"/>
              </a:rPr>
              <a:t> </a:t>
            </a:r>
            <a:r>
              <a:rPr lang="en-GB" sz="1000" b="0" i="0" dirty="0" err="1">
                <a:effectLst/>
                <a:cs typeface="Calibri" panose="020F0502020204030204" pitchFamily="34" charset="0"/>
              </a:rPr>
              <a:t>välisriigi</a:t>
            </a:r>
            <a:r>
              <a:rPr lang="en-GB" sz="1000" b="0" i="0" dirty="0">
                <a:effectLst/>
                <a:cs typeface="Calibri" panose="020F0502020204030204" pitchFamily="34" charset="0"/>
              </a:rPr>
              <a:t> </a:t>
            </a:r>
            <a:r>
              <a:rPr lang="en-GB" sz="1000" b="0" i="0" dirty="0" err="1">
                <a:effectLst/>
                <a:cs typeface="Calibri" panose="020F0502020204030204" pitchFamily="34" charset="0"/>
              </a:rPr>
              <a:t>kodaniku</a:t>
            </a:r>
            <a:r>
              <a:rPr lang="en-GB" sz="1000" b="0" i="0" dirty="0">
                <a:effectLst/>
                <a:cs typeface="Calibri" panose="020F0502020204030204" pitchFamily="34" charset="0"/>
              </a:rPr>
              <a:t> e-</a:t>
            </a:r>
            <a:r>
              <a:rPr lang="en-GB" sz="1000" b="0" i="0" dirty="0" err="1">
                <a:effectLst/>
                <a:cs typeface="Calibri" panose="020F0502020204030204" pitchFamily="34" charset="0"/>
              </a:rPr>
              <a:t>residendi</a:t>
            </a:r>
            <a:r>
              <a:rPr lang="en-GB" sz="1000" b="0" i="0" dirty="0">
                <a:effectLst/>
                <a:cs typeface="Calibri" panose="020F0502020204030204" pitchFamily="34" charset="0"/>
              </a:rPr>
              <a:t> </a:t>
            </a:r>
            <a:r>
              <a:rPr lang="en-GB" sz="1000" b="0" i="0" dirty="0" err="1">
                <a:effectLst/>
                <a:cs typeface="Calibri" panose="020F0502020204030204" pitchFamily="34" charset="0"/>
              </a:rPr>
              <a:t>staatus</a:t>
            </a:r>
            <a:r>
              <a:rPr lang="en-GB" sz="1000" b="0" i="0" dirty="0">
                <a:effectLst/>
                <a:cs typeface="Calibri" panose="020F0502020204030204" pitchFamily="34" charset="0"/>
              </a:rPr>
              <a:t> </a:t>
            </a:r>
            <a:r>
              <a:rPr lang="en-GB" sz="1000" b="0" i="0" dirty="0" err="1">
                <a:effectLst/>
                <a:cs typeface="Calibri" panose="020F0502020204030204" pitchFamily="34" charset="0"/>
              </a:rPr>
              <a:t>peab</a:t>
            </a:r>
            <a:r>
              <a:rPr lang="en-GB" sz="1000" b="0" i="0" dirty="0">
                <a:effectLst/>
                <a:cs typeface="Calibri" panose="020F0502020204030204" pitchFamily="34" charset="0"/>
              </a:rPr>
              <a:t> </a:t>
            </a:r>
            <a:r>
              <a:rPr lang="en-GB" sz="1000" b="0" i="0" dirty="0" err="1">
                <a:effectLst/>
                <a:cs typeface="Calibri" panose="020F0502020204030204" pitchFamily="34" charset="0"/>
              </a:rPr>
              <a:t>olema</a:t>
            </a:r>
            <a:r>
              <a:rPr lang="en-GB" sz="1000" b="0" i="0" dirty="0">
                <a:effectLst/>
                <a:cs typeface="Calibri" panose="020F0502020204030204" pitchFamily="34" charset="0"/>
              </a:rPr>
              <a:t> </a:t>
            </a:r>
            <a:r>
              <a:rPr lang="en-GB" sz="1000" b="0" i="0" dirty="0" err="1">
                <a:effectLst/>
                <a:cs typeface="Calibri" panose="020F0502020204030204" pitchFamily="34" charset="0"/>
              </a:rPr>
              <a:t>tekkinud</a:t>
            </a:r>
            <a:r>
              <a:rPr lang="en-GB" sz="1000" b="0" i="0" dirty="0">
                <a:effectLst/>
                <a:cs typeface="Calibri" panose="020F0502020204030204" pitchFamily="34" charset="0"/>
              </a:rPr>
              <a:t> </a:t>
            </a:r>
            <a:r>
              <a:rPr lang="en-GB" sz="1000" b="0" i="0" dirty="0" err="1">
                <a:effectLst/>
                <a:cs typeface="Calibri" panose="020F0502020204030204" pitchFamily="34" charset="0"/>
              </a:rPr>
              <a:t>enne</a:t>
            </a:r>
            <a:r>
              <a:rPr lang="en-GB" sz="1000" b="0" i="0" dirty="0">
                <a:effectLst/>
                <a:cs typeface="Calibri" panose="020F0502020204030204" pitchFamily="34" charset="0"/>
              </a:rPr>
              <a:t> </a:t>
            </a:r>
            <a:r>
              <a:rPr lang="en-GB" sz="1000" b="0" i="0" dirty="0" err="1">
                <a:effectLst/>
                <a:cs typeface="Calibri" panose="020F0502020204030204" pitchFamily="34" charset="0"/>
              </a:rPr>
              <a:t>äriühingu</a:t>
            </a:r>
            <a:r>
              <a:rPr lang="en-GB" sz="1000" b="0" i="0" dirty="0">
                <a:effectLst/>
                <a:cs typeface="Calibri" panose="020F0502020204030204" pitchFamily="34" charset="0"/>
              </a:rPr>
              <a:t> </a:t>
            </a:r>
            <a:r>
              <a:rPr lang="en-GB" sz="1000" b="0" i="0" dirty="0" err="1">
                <a:effectLst/>
                <a:cs typeface="Calibri" panose="020F0502020204030204" pitchFamily="34" charset="0"/>
              </a:rPr>
              <a:t>loomist</a:t>
            </a:r>
            <a:r>
              <a:rPr lang="en-GB" sz="1000" b="0" i="0" dirty="0">
                <a:effectLst/>
                <a:cs typeface="Calibri" panose="020F0502020204030204" pitchFamily="34" charset="0"/>
              </a:rPr>
              <a:t>.</a:t>
            </a:r>
            <a:r>
              <a:rPr lang="en-GB" sz="1000" b="0" i="0" dirty="0">
                <a:solidFill>
                  <a:srgbClr val="000000"/>
                </a:solidFill>
                <a:effectLst/>
                <a:cs typeface="Calibri" panose="020F0502020204030204" pitchFamily="34" charset="0"/>
              </a:rPr>
              <a:t> </a:t>
            </a:r>
            <a:endParaRPr lang="en-GB" sz="1000" b="0" i="0" u="none" strike="noStrike" dirty="0">
              <a:solidFill>
                <a:srgbClr val="000000"/>
              </a:solidFill>
              <a:effectLst/>
            </a:endParaRPr>
          </a:p>
          <a:p>
            <a:pPr marL="171450" indent="-171450" algn="l" rtl="0">
              <a:spcBef>
                <a:spcPts val="0"/>
              </a:spcBef>
              <a:spcAft>
                <a:spcPts val="0"/>
              </a:spcAft>
              <a:buFont typeface="Arial" panose="020B0604020202020204" pitchFamily="34" charset="0"/>
              <a:buChar char="•"/>
            </a:pPr>
            <a:r>
              <a:rPr lang="en-US" sz="1000" dirty="0" err="1"/>
              <a:t>Maksutulu</a:t>
            </a:r>
            <a:r>
              <a:rPr lang="en-US" sz="1000" dirty="0"/>
              <a:t> </a:t>
            </a:r>
            <a:r>
              <a:rPr lang="en-US" sz="1000" dirty="0" err="1"/>
              <a:t>kasv</a:t>
            </a:r>
            <a:r>
              <a:rPr lang="en-US" sz="1000" dirty="0"/>
              <a:t>: E-</a:t>
            </a:r>
            <a:r>
              <a:rPr lang="en-US" sz="1000" dirty="0" err="1"/>
              <a:t>residentide</a:t>
            </a:r>
            <a:r>
              <a:rPr lang="en-US" sz="1000" dirty="0"/>
              <a:t> </a:t>
            </a:r>
            <a:r>
              <a:rPr lang="en-US" sz="1000" dirty="0" err="1"/>
              <a:t>loodud</a:t>
            </a:r>
            <a:r>
              <a:rPr lang="en-US" sz="1000" dirty="0"/>
              <a:t> </a:t>
            </a:r>
            <a:r>
              <a:rPr lang="en-US" sz="1000" dirty="0" err="1"/>
              <a:t>ettevõtted</a:t>
            </a:r>
            <a:r>
              <a:rPr lang="en-US" sz="1000" dirty="0"/>
              <a:t> </a:t>
            </a:r>
            <a:r>
              <a:rPr lang="en-US" sz="1000" dirty="0" err="1"/>
              <a:t>suurendavad</a:t>
            </a:r>
            <a:r>
              <a:rPr lang="en-US" sz="1000" dirty="0"/>
              <a:t> </a:t>
            </a:r>
            <a:r>
              <a:rPr lang="en-US" sz="1000" dirty="0" err="1"/>
              <a:t>Eesti</a:t>
            </a:r>
            <a:r>
              <a:rPr lang="en-US" sz="1000" dirty="0"/>
              <a:t> </a:t>
            </a:r>
            <a:r>
              <a:rPr lang="en-US" sz="1000" dirty="0" err="1"/>
              <a:t>maksutulu</a:t>
            </a:r>
            <a:r>
              <a:rPr lang="en-US" sz="1000" dirty="0"/>
              <a:t>, </a:t>
            </a:r>
            <a:r>
              <a:rPr lang="en-US" sz="1000" dirty="0" err="1"/>
              <a:t>teenides riigile</a:t>
            </a:r>
            <a:r>
              <a:rPr lang="en-US" sz="1000" dirty="0"/>
              <a:t> </a:t>
            </a:r>
            <a:r>
              <a:rPr lang="en-US" sz="1000" dirty="0" err="1"/>
              <a:t>iga</a:t>
            </a:r>
            <a:r>
              <a:rPr lang="en-US" sz="1000" dirty="0"/>
              <a:t> </a:t>
            </a:r>
            <a:r>
              <a:rPr lang="en-US" sz="1000" dirty="0" err="1"/>
              <a:t>kulutatud</a:t>
            </a:r>
            <a:r>
              <a:rPr lang="en-US" sz="1000" dirty="0"/>
              <a:t> euro </a:t>
            </a:r>
            <a:r>
              <a:rPr lang="en-US" sz="1000" dirty="0" err="1"/>
              <a:t>kohta</a:t>
            </a:r>
            <a:r>
              <a:rPr lang="en-US" sz="1000" dirty="0"/>
              <a:t> </a:t>
            </a:r>
            <a:r>
              <a:rPr lang="en-US" sz="1000" dirty="0" err="1"/>
              <a:t>vähemalt</a:t>
            </a:r>
            <a:r>
              <a:rPr lang="en-US" sz="1000" dirty="0"/>
              <a:t> 8 </a:t>
            </a:r>
            <a:r>
              <a:rPr lang="en-US" sz="1000" dirty="0" err="1"/>
              <a:t>eurot</a:t>
            </a:r>
            <a:r>
              <a:rPr lang="en-US" sz="1000" dirty="0"/>
              <a:t> </a:t>
            </a:r>
            <a:r>
              <a:rPr lang="en-US" sz="1000" dirty="0" err="1"/>
              <a:t>tagasi</a:t>
            </a:r>
            <a:r>
              <a:rPr lang="en-US" sz="1000" dirty="0"/>
              <a:t> (ROI aastal 2024 oli 8,7 = 66,8 mln majanduslik mõju / 7,7 mln kulu riigile). </a:t>
            </a:r>
            <a:br>
              <a:rPr lang="et-EE" sz="1000" b="0" i="0" u="none" strike="noStrike" dirty="0">
                <a:solidFill>
                  <a:srgbClr val="222222"/>
                </a:solidFill>
                <a:effectLst/>
              </a:rPr>
            </a:br>
            <a:r>
              <a:rPr lang="en-GB" sz="1000" b="0" i="0" u="none" strike="noStrike" dirty="0" err="1">
                <a:solidFill>
                  <a:srgbClr val="222222"/>
                </a:solidFill>
                <a:effectLst/>
              </a:rPr>
              <a:t>Kuidas</a:t>
            </a:r>
            <a:r>
              <a:rPr lang="en-GB" sz="1000" b="0" i="0" u="none" strike="noStrike" dirty="0">
                <a:solidFill>
                  <a:srgbClr val="222222"/>
                </a:solidFill>
                <a:effectLst/>
              </a:rPr>
              <a:t> ROI-d </a:t>
            </a:r>
            <a:r>
              <a:rPr lang="en-GB" sz="1000" b="0" i="0" u="none" strike="noStrike" dirty="0" err="1">
                <a:solidFill>
                  <a:srgbClr val="222222"/>
                </a:solidFill>
                <a:effectLst/>
              </a:rPr>
              <a:t>arvutatakse</a:t>
            </a:r>
            <a:r>
              <a:rPr lang="en-GB" sz="1000" b="0" i="0" u="none" strike="noStrike" dirty="0">
                <a:solidFill>
                  <a:srgbClr val="222222"/>
                </a:solidFill>
                <a:effectLst/>
              </a:rPr>
              <a:t>? </a:t>
            </a:r>
            <a:r>
              <a:rPr lang="en-GB" sz="1000" b="0" i="0" u="none" strike="noStrike" dirty="0" err="1">
                <a:solidFill>
                  <a:srgbClr val="222222"/>
                </a:solidFill>
                <a:effectLst/>
              </a:rPr>
              <a:t>Eraettevõte</a:t>
            </a:r>
            <a:r>
              <a:rPr lang="en-GB" sz="1000" b="0" i="0" u="none" strike="noStrike" dirty="0">
                <a:solidFill>
                  <a:srgbClr val="222222"/>
                </a:solidFill>
                <a:effectLst/>
              </a:rPr>
              <a:t> </a:t>
            </a:r>
            <a:r>
              <a:rPr lang="en-GB" sz="1000" b="0" i="0" u="none" strike="noStrike" dirty="0" err="1">
                <a:solidFill>
                  <a:srgbClr val="222222"/>
                </a:solidFill>
                <a:effectLst/>
              </a:rPr>
              <a:t>arvestab</a:t>
            </a:r>
            <a:r>
              <a:rPr lang="en-GB" sz="1000" b="0" i="0" u="none" strike="noStrike" dirty="0">
                <a:solidFill>
                  <a:srgbClr val="222222"/>
                </a:solidFill>
                <a:effectLst/>
              </a:rPr>
              <a:t> </a:t>
            </a:r>
            <a:r>
              <a:rPr lang="en-GB" sz="1000" b="0" i="0" u="none" strike="noStrike" dirty="0" err="1">
                <a:solidFill>
                  <a:srgbClr val="222222"/>
                </a:solidFill>
                <a:effectLst/>
              </a:rPr>
              <a:t>oma</a:t>
            </a:r>
            <a:r>
              <a:rPr lang="en-GB" sz="1000" b="0" i="0" u="none" strike="noStrike" dirty="0">
                <a:solidFill>
                  <a:srgbClr val="222222"/>
                </a:solidFill>
                <a:effectLst/>
              </a:rPr>
              <a:t> ROI-d </a:t>
            </a:r>
            <a:r>
              <a:rPr lang="en-GB" sz="1000" b="0" i="0" u="none" strike="noStrike" dirty="0" err="1">
                <a:solidFill>
                  <a:srgbClr val="222222"/>
                </a:solidFill>
                <a:effectLst/>
              </a:rPr>
              <a:t>kasumiaruande</a:t>
            </a:r>
            <a:r>
              <a:rPr lang="en-GB" sz="1000" b="0" i="0" u="none" strike="noStrike" dirty="0">
                <a:solidFill>
                  <a:srgbClr val="222222"/>
                </a:solidFill>
                <a:effectLst/>
              </a:rPr>
              <a:t> </a:t>
            </a:r>
            <a:r>
              <a:rPr lang="en-GB" sz="1000" b="0" i="0" u="none" strike="noStrike" dirty="0" err="1">
                <a:solidFill>
                  <a:srgbClr val="222222"/>
                </a:solidFill>
                <a:effectLst/>
              </a:rPr>
              <a:t>põhjal</a:t>
            </a:r>
            <a:r>
              <a:rPr lang="en-GB" sz="1000" b="0" i="0" u="none" strike="noStrike" dirty="0">
                <a:solidFill>
                  <a:srgbClr val="222222"/>
                </a:solidFill>
                <a:effectLst/>
              </a:rPr>
              <a:t>, </a:t>
            </a:r>
            <a:r>
              <a:rPr lang="en-GB" sz="1000" b="0" i="0" u="none" strike="noStrike" dirty="0" err="1">
                <a:solidFill>
                  <a:srgbClr val="222222"/>
                </a:solidFill>
                <a:effectLst/>
              </a:rPr>
              <a:t>võttes</a:t>
            </a:r>
            <a:r>
              <a:rPr lang="en-GB" sz="1000" b="0" i="0" u="none" strike="noStrike" dirty="0">
                <a:solidFill>
                  <a:srgbClr val="222222"/>
                </a:solidFill>
                <a:effectLst/>
              </a:rPr>
              <a:t> </a:t>
            </a:r>
            <a:r>
              <a:rPr lang="en-GB" sz="1000" b="0" i="0" u="none" strike="noStrike" dirty="0" err="1">
                <a:solidFill>
                  <a:srgbClr val="222222"/>
                </a:solidFill>
                <a:effectLst/>
              </a:rPr>
              <a:t>investeeringutulu</a:t>
            </a:r>
            <a:r>
              <a:rPr lang="en-GB" sz="1000" b="0" i="0" u="none" strike="noStrike" dirty="0">
                <a:solidFill>
                  <a:srgbClr val="222222"/>
                </a:solidFill>
                <a:effectLst/>
              </a:rPr>
              <a:t> </a:t>
            </a:r>
            <a:r>
              <a:rPr lang="en-GB" sz="1000" b="0" i="0" u="none" strike="noStrike" dirty="0" err="1">
                <a:solidFill>
                  <a:srgbClr val="222222"/>
                </a:solidFill>
                <a:effectLst/>
              </a:rPr>
              <a:t>aluseks müügitulu</a:t>
            </a:r>
            <a:r>
              <a:rPr lang="en-GB" sz="1000" b="0" i="0" u="none" strike="noStrike" dirty="0">
                <a:solidFill>
                  <a:srgbClr val="222222"/>
                </a:solidFill>
                <a:effectLst/>
              </a:rPr>
              <a:t> </a:t>
            </a:r>
            <a:r>
              <a:rPr lang="en-GB" sz="1000" b="0" i="0" u="none" strike="noStrike" dirty="0" err="1">
                <a:solidFill>
                  <a:srgbClr val="222222"/>
                </a:solidFill>
                <a:effectLst/>
              </a:rPr>
              <a:t>ning</a:t>
            </a:r>
            <a:r>
              <a:rPr lang="en-GB" sz="1000" b="0" i="0" u="none" strike="noStrike" dirty="0">
                <a:solidFill>
                  <a:srgbClr val="222222"/>
                </a:solidFill>
                <a:effectLst/>
              </a:rPr>
              <a:t> </a:t>
            </a:r>
            <a:r>
              <a:rPr lang="en-GB" sz="1000" b="0" i="0" u="none" strike="noStrike" dirty="0" err="1">
                <a:solidFill>
                  <a:srgbClr val="222222"/>
                </a:solidFill>
                <a:effectLst/>
              </a:rPr>
              <a:t>arvestab</a:t>
            </a:r>
            <a:r>
              <a:rPr lang="en-GB" sz="1000" b="0" i="0" u="none" strike="noStrike" dirty="0">
                <a:solidFill>
                  <a:srgbClr val="222222"/>
                </a:solidFill>
                <a:effectLst/>
              </a:rPr>
              <a:t> </a:t>
            </a:r>
            <a:r>
              <a:rPr lang="en-GB" sz="1000" b="0" i="0" u="none" strike="noStrike" dirty="0" err="1">
                <a:solidFill>
                  <a:srgbClr val="222222"/>
                </a:solidFill>
                <a:effectLst/>
              </a:rPr>
              <a:t>sellest</a:t>
            </a:r>
            <a:r>
              <a:rPr lang="en-GB" sz="1000" b="0" i="0" u="none" strike="noStrike" dirty="0">
                <a:solidFill>
                  <a:srgbClr val="222222"/>
                </a:solidFill>
                <a:effectLst/>
              </a:rPr>
              <a:t> </a:t>
            </a:r>
            <a:r>
              <a:rPr lang="en-GB" sz="1000" b="0" i="0" u="none" strike="noStrike" dirty="0" err="1">
                <a:solidFill>
                  <a:srgbClr val="222222"/>
                </a:solidFill>
                <a:effectLst/>
              </a:rPr>
              <a:t>maha</a:t>
            </a:r>
            <a:r>
              <a:rPr lang="en-GB" sz="1000" b="0" i="0" u="none" strike="noStrike" dirty="0">
                <a:solidFill>
                  <a:srgbClr val="222222"/>
                </a:solidFill>
                <a:effectLst/>
              </a:rPr>
              <a:t> </a:t>
            </a:r>
            <a:r>
              <a:rPr lang="en-GB" sz="1000" b="0" i="0" u="none" strike="noStrike" dirty="0" err="1">
                <a:solidFill>
                  <a:srgbClr val="222222"/>
                </a:solidFill>
                <a:effectLst/>
              </a:rPr>
              <a:t>investeeringukulu</a:t>
            </a:r>
            <a:r>
              <a:rPr lang="en-GB" sz="1000" dirty="0" err="1">
                <a:solidFill>
                  <a:srgbClr val="222222"/>
                </a:solidFill>
              </a:rPr>
              <a:t> ning siis jagab vahe viimasega.</a:t>
            </a:r>
            <a:r>
              <a:rPr lang="en-GB" sz="1000" b="0" i="0" u="none" strike="noStrike" dirty="0">
                <a:solidFill>
                  <a:srgbClr val="222222"/>
                </a:solidFill>
                <a:effectLst/>
              </a:rPr>
              <a:t> Kuna r</a:t>
            </a:r>
            <a:r>
              <a:rPr lang="en-GB" sz="1000" dirty="0">
                <a:solidFill>
                  <a:srgbClr val="222222"/>
                </a:solidFill>
              </a:rPr>
              <a:t>iigi</a:t>
            </a:r>
            <a:r>
              <a:rPr lang="en-GB" sz="1000" b="0" i="0" u="none" strike="noStrike" dirty="0" err="1">
                <a:solidFill>
                  <a:srgbClr val="222222"/>
                </a:solidFill>
                <a:effectLst/>
              </a:rPr>
              <a:t>asutuse</a:t>
            </a:r>
            <a:r>
              <a:rPr lang="en-GB" sz="1000" b="0" i="0" u="none" strike="noStrike" dirty="0">
                <a:solidFill>
                  <a:srgbClr val="222222"/>
                </a:solidFill>
                <a:effectLst/>
              </a:rPr>
              <a:t> </a:t>
            </a:r>
            <a:r>
              <a:rPr lang="en-GB" sz="1000" b="0" i="0" u="none" strike="noStrike" dirty="0" err="1">
                <a:solidFill>
                  <a:srgbClr val="222222"/>
                </a:solidFill>
                <a:effectLst/>
              </a:rPr>
              <a:t>puhul</a:t>
            </a:r>
            <a:r>
              <a:rPr lang="en-GB" sz="1000" dirty="0" err="1">
                <a:solidFill>
                  <a:srgbClr val="222222"/>
                </a:solidFill>
              </a:rPr>
              <a:t> eraettevõtte valemist ROI puhul läheneda ei saa (sest nt </a:t>
            </a:r>
            <a:r>
              <a:rPr lang="en-GB" sz="1000" b="0" i="0" u="none" strike="noStrike" dirty="0" err="1">
                <a:solidFill>
                  <a:srgbClr val="222222"/>
                </a:solidFill>
                <a:effectLst/>
              </a:rPr>
              <a:t>maksud</a:t>
            </a:r>
            <a:r>
              <a:rPr lang="en-GB" sz="1000" b="0" i="0" u="none" strike="noStrike" dirty="0">
                <a:solidFill>
                  <a:srgbClr val="222222"/>
                </a:solidFill>
                <a:effectLst/>
              </a:rPr>
              <a:t> on riigi jaoks </a:t>
            </a:r>
            <a:r>
              <a:rPr lang="en-GB" sz="1000" b="0" i="0" u="none" strike="noStrike" dirty="0" err="1">
                <a:solidFill>
                  <a:srgbClr val="222222"/>
                </a:solidFill>
                <a:effectLst/>
              </a:rPr>
              <a:t>tulu</a:t>
            </a:r>
            <a:r>
              <a:rPr lang="en-GB" sz="1000" b="0" i="0" u="none" strike="noStrike" dirty="0">
                <a:solidFill>
                  <a:srgbClr val="222222"/>
                </a:solidFill>
                <a:effectLst/>
              </a:rPr>
              <a:t>, </a:t>
            </a:r>
            <a:r>
              <a:rPr lang="en-GB" sz="1000" b="0" i="0" u="none" strike="noStrike" dirty="0" err="1">
                <a:solidFill>
                  <a:srgbClr val="222222"/>
                </a:solidFill>
                <a:effectLst/>
              </a:rPr>
              <a:t>mitte</a:t>
            </a:r>
            <a:r>
              <a:rPr lang="en-GB" sz="1000" b="0" i="0" u="none" strike="noStrike" dirty="0">
                <a:solidFill>
                  <a:srgbClr val="222222"/>
                </a:solidFill>
                <a:effectLst/>
              </a:rPr>
              <a:t> </a:t>
            </a:r>
            <a:r>
              <a:rPr lang="en-GB" sz="1000" b="0" i="0" u="none" strike="noStrike" dirty="0" err="1">
                <a:solidFill>
                  <a:srgbClr val="222222"/>
                </a:solidFill>
                <a:effectLst/>
              </a:rPr>
              <a:t>kulu), siis e-residentsuse </a:t>
            </a:r>
            <a:r>
              <a:rPr lang="en-GB" sz="1000" b="0" i="0" u="none" strike="noStrike" dirty="0">
                <a:solidFill>
                  <a:srgbClr val="222222"/>
                </a:solidFill>
                <a:effectLst/>
              </a:rPr>
              <a:t>programmi ROI on riikliku </a:t>
            </a:r>
            <a:r>
              <a:rPr lang="en-GB" sz="1000" b="0" i="0" u="none" strike="noStrike" dirty="0" err="1">
                <a:solidFill>
                  <a:srgbClr val="222222"/>
                </a:solidFill>
                <a:effectLst/>
              </a:rPr>
              <a:t>kokkuleppe kohaselt arvutatud nii, et</a:t>
            </a:r>
            <a:r>
              <a:rPr lang="en-GB" sz="1000" b="0" i="0" u="none" strike="noStrike" dirty="0">
                <a:solidFill>
                  <a:srgbClr val="222222"/>
                </a:solidFill>
                <a:effectLst/>
              </a:rPr>
              <a:t> </a:t>
            </a:r>
            <a:r>
              <a:rPr lang="en-GB" sz="1000" b="0" i="0" u="none" strike="noStrike" dirty="0" err="1">
                <a:solidFill>
                  <a:srgbClr val="222222"/>
                </a:solidFill>
                <a:effectLst/>
              </a:rPr>
              <a:t>investeeringutuluna</a:t>
            </a:r>
            <a:r>
              <a:rPr lang="en-GB" sz="1000" b="0" i="0" u="none" strike="noStrike" dirty="0">
                <a:solidFill>
                  <a:srgbClr val="222222"/>
                </a:solidFill>
                <a:effectLst/>
              </a:rPr>
              <a:t> </a:t>
            </a:r>
            <a:r>
              <a:rPr lang="en-GB" sz="1000" b="0" i="0" u="none" strike="noStrike" dirty="0" err="1">
                <a:solidFill>
                  <a:srgbClr val="222222"/>
                </a:solidFill>
                <a:effectLst/>
              </a:rPr>
              <a:t>arvestatakse e-residentsuse programmi arvestuslik majanduslik</a:t>
            </a:r>
            <a:r>
              <a:rPr lang="en-GB" sz="1000" b="0" i="0" u="none" strike="noStrike" dirty="0">
                <a:solidFill>
                  <a:srgbClr val="222222"/>
                </a:solidFill>
                <a:effectLst/>
              </a:rPr>
              <a:t> </a:t>
            </a:r>
            <a:r>
              <a:rPr lang="en-GB" sz="1000" b="0" i="0" u="none" strike="noStrike" dirty="0" err="1">
                <a:solidFill>
                  <a:srgbClr val="222222"/>
                </a:solidFill>
                <a:effectLst/>
              </a:rPr>
              <a:t>mõju</a:t>
            </a:r>
            <a:r>
              <a:rPr lang="en-GB" sz="1000" b="0" i="0" u="none" strike="noStrike" dirty="0">
                <a:solidFill>
                  <a:srgbClr val="222222"/>
                </a:solidFill>
                <a:effectLst/>
              </a:rPr>
              <a:t> (e-residentide ettevõtete Eesti riigile tasutud tööjõu- ja erijuhtude tulu</a:t>
            </a:r>
            <a:r>
              <a:rPr lang="en-GB" sz="1000" b="0" i="0" u="none" strike="noStrike" dirty="0" err="1">
                <a:solidFill>
                  <a:srgbClr val="222222"/>
                </a:solidFill>
                <a:effectLst/>
              </a:rPr>
              <a:t>maks + e-residentsuse taotlemise ja e-residentide ettevõtete loomisel tasutud riigilõivud</a:t>
            </a:r>
            <a:r>
              <a:rPr lang="en-GB" sz="1000" b="0" i="0" u="none" strike="noStrike" dirty="0">
                <a:solidFill>
                  <a:srgbClr val="222222"/>
                </a:solidFill>
                <a:effectLst/>
              </a:rPr>
              <a:t>) </a:t>
            </a:r>
            <a:r>
              <a:rPr lang="en-GB" sz="1000" b="0" i="0" u="none" strike="noStrike" dirty="0" err="1">
                <a:solidFill>
                  <a:srgbClr val="222222"/>
                </a:solidFill>
                <a:effectLst/>
              </a:rPr>
              <a:t>ning</a:t>
            </a:r>
            <a:r>
              <a:rPr lang="en-GB" sz="1000" b="0" i="0" u="none" strike="noStrike" dirty="0">
                <a:solidFill>
                  <a:srgbClr val="222222"/>
                </a:solidFill>
                <a:effectLst/>
              </a:rPr>
              <a:t> </a:t>
            </a:r>
            <a:r>
              <a:rPr lang="en-GB" sz="1000" b="0" i="0" u="none" strike="noStrike" dirty="0" err="1">
                <a:solidFill>
                  <a:srgbClr val="222222"/>
                </a:solidFill>
                <a:effectLst/>
              </a:rPr>
              <a:t>jagatakse</a:t>
            </a:r>
            <a:r>
              <a:rPr lang="en-GB" sz="1000" b="0" i="0" u="none" strike="noStrike" dirty="0">
                <a:solidFill>
                  <a:srgbClr val="222222"/>
                </a:solidFill>
                <a:effectLst/>
              </a:rPr>
              <a:t> see kogu</a:t>
            </a:r>
            <a:r>
              <a:rPr lang="en-GB" sz="1000" b="0" i="0" u="none" strike="noStrike" dirty="0" err="1">
                <a:solidFill>
                  <a:srgbClr val="222222"/>
                </a:solidFill>
                <a:effectLst/>
              </a:rPr>
              <a:t>kuluna riigile</a:t>
            </a:r>
            <a:r>
              <a:rPr lang="en-GB" sz="1000" b="0" i="0" u="none" strike="noStrike" dirty="0">
                <a:solidFill>
                  <a:srgbClr val="222222"/>
                </a:solidFill>
                <a:effectLst/>
              </a:rPr>
              <a:t> (</a:t>
            </a:r>
            <a:r>
              <a:rPr lang="en-GB" sz="1000" b="0" i="0" u="none" strike="noStrike" dirty="0" err="1">
                <a:solidFill>
                  <a:srgbClr val="222222"/>
                </a:solidFill>
                <a:effectLst/>
              </a:rPr>
              <a:t>programmi tegevuskulud eri riigiasutustes sh tööjõukulud</a:t>
            </a:r>
            <a:r>
              <a:rPr lang="en-GB" sz="1000" b="0" i="0" u="none" strike="noStrike" dirty="0">
                <a:solidFill>
                  <a:srgbClr val="222222"/>
                </a:solidFill>
                <a:effectLst/>
              </a:rPr>
              <a:t>).</a:t>
            </a:r>
          </a:p>
          <a:p>
            <a:pPr marL="171450" indent="-171450" algn="l" rtl="0">
              <a:spcBef>
                <a:spcPts val="0"/>
              </a:spcBef>
              <a:spcAft>
                <a:spcPts val="0"/>
              </a:spcAft>
              <a:buFont typeface="Arial" panose="020B0604020202020204" pitchFamily="34" charset="0"/>
              <a:buChar char="•"/>
            </a:pPr>
            <a:r>
              <a:rPr lang="en-GB" sz="1000" b="0" i="0" dirty="0">
                <a:effectLst/>
                <a:cs typeface="Calibri" panose="020F0502020204030204" pitchFamily="34" charset="0"/>
              </a:rPr>
              <a:t>E-</a:t>
            </a:r>
            <a:r>
              <a:rPr lang="en-GB" sz="1000" b="0" i="0" dirty="0" err="1">
                <a:effectLst/>
                <a:cs typeface="Calibri" panose="020F0502020204030204" pitchFamily="34" charset="0"/>
              </a:rPr>
              <a:t>residentsus</a:t>
            </a:r>
            <a:r>
              <a:rPr lang="en-GB" sz="1000" b="0" i="0" dirty="0">
                <a:effectLst/>
                <a:cs typeface="Calibri" panose="020F0502020204030204" pitchFamily="34" charset="0"/>
              </a:rPr>
              <a:t> on </a:t>
            </a:r>
            <a:r>
              <a:rPr lang="en-GB" sz="1000" b="0" i="0" dirty="0" err="1">
                <a:effectLst/>
                <a:cs typeface="Calibri" panose="020F0502020204030204" pitchFamily="34" charset="0"/>
              </a:rPr>
              <a:t>avanud</a:t>
            </a:r>
            <a:r>
              <a:rPr lang="en-GB" sz="1000" b="0" i="0" dirty="0">
                <a:effectLst/>
                <a:cs typeface="Calibri" panose="020F0502020204030204" pitchFamily="34" charset="0"/>
              </a:rPr>
              <a:t> </a:t>
            </a:r>
            <a:r>
              <a:rPr lang="en-GB" sz="1000" b="0" i="0" dirty="0" err="1">
                <a:effectLst/>
                <a:cs typeface="Calibri" panose="020F0502020204030204" pitchFamily="34" charset="0"/>
              </a:rPr>
              <a:t>Eesti</a:t>
            </a:r>
            <a:r>
              <a:rPr lang="en-GB" sz="1000" b="0" i="0" dirty="0">
                <a:effectLst/>
                <a:cs typeface="Calibri" panose="020F0502020204030204" pitchFamily="34" charset="0"/>
              </a:rPr>
              <a:t> </a:t>
            </a:r>
            <a:r>
              <a:rPr lang="en-GB" sz="1000" b="0" i="0" dirty="0" err="1">
                <a:effectLst/>
                <a:cs typeface="Calibri" panose="020F0502020204030204" pitchFamily="34" charset="0"/>
              </a:rPr>
              <a:t>ettevõtetele</a:t>
            </a:r>
            <a:r>
              <a:rPr lang="en-GB" sz="1000" b="0" i="0" dirty="0">
                <a:effectLst/>
                <a:cs typeface="Calibri" panose="020F0502020204030204" pitchFamily="34" charset="0"/>
              </a:rPr>
              <a:t> </a:t>
            </a:r>
            <a:r>
              <a:rPr lang="en-GB" sz="1000" b="0" i="0" dirty="0" err="1">
                <a:effectLst/>
                <a:cs typeface="Calibri" panose="020F0502020204030204" pitchFamily="34" charset="0"/>
              </a:rPr>
              <a:t>täiesti</a:t>
            </a:r>
            <a:r>
              <a:rPr lang="en-GB" sz="1000" b="0" i="0" dirty="0">
                <a:effectLst/>
                <a:cs typeface="Calibri" panose="020F0502020204030204" pitchFamily="34" charset="0"/>
              </a:rPr>
              <a:t> </a:t>
            </a:r>
            <a:r>
              <a:rPr lang="en-GB" sz="1000" b="0" i="0" dirty="0" err="1">
                <a:effectLst/>
                <a:cs typeface="Calibri" panose="020F0502020204030204" pitchFamily="34" charset="0"/>
              </a:rPr>
              <a:t>uue</a:t>
            </a:r>
            <a:r>
              <a:rPr lang="en-GB" sz="1000" b="0" i="0" dirty="0">
                <a:effectLst/>
                <a:cs typeface="Calibri" panose="020F0502020204030204" pitchFamily="34" charset="0"/>
              </a:rPr>
              <a:t> </a:t>
            </a:r>
            <a:r>
              <a:rPr lang="en-GB" sz="1000" b="0" i="0" dirty="0" err="1">
                <a:effectLst/>
                <a:cs typeface="Calibri" panose="020F0502020204030204" pitchFamily="34" charset="0"/>
              </a:rPr>
              <a:t>turu</a:t>
            </a:r>
            <a:r>
              <a:rPr lang="en-GB" sz="1000" b="0" i="0" dirty="0">
                <a:effectLst/>
                <a:cs typeface="Calibri" panose="020F0502020204030204" pitchFamily="34" charset="0"/>
              </a:rPr>
              <a:t> </a:t>
            </a:r>
            <a:r>
              <a:rPr lang="en-GB" sz="1000" b="0" i="0" dirty="0" err="1">
                <a:effectLst/>
                <a:cs typeface="Calibri" panose="020F0502020204030204" pitchFamily="34" charset="0"/>
              </a:rPr>
              <a:t>ja</a:t>
            </a:r>
            <a:r>
              <a:rPr lang="en-GB" sz="1000" b="0" i="0" dirty="0">
                <a:effectLst/>
                <a:cs typeface="Calibri" panose="020F0502020204030204" pitchFamily="34" charset="0"/>
              </a:rPr>
              <a:t> </a:t>
            </a:r>
            <a:r>
              <a:rPr lang="en-GB" sz="1000" b="0" i="0" dirty="0" err="1">
                <a:effectLst/>
                <a:cs typeface="Calibri" panose="020F0502020204030204" pitchFamily="34" charset="0"/>
              </a:rPr>
              <a:t>andnud</a:t>
            </a:r>
            <a:r>
              <a:rPr lang="en-GB" sz="1000" b="0" i="0" dirty="0">
                <a:effectLst/>
                <a:cs typeface="Calibri" panose="020F0502020204030204" pitchFamily="34" charset="0"/>
              </a:rPr>
              <a:t> </a:t>
            </a:r>
            <a:r>
              <a:rPr lang="en-GB" sz="1000" b="0" i="0" dirty="0" err="1">
                <a:effectLst/>
                <a:cs typeface="Calibri" panose="020F0502020204030204" pitchFamily="34" charset="0"/>
              </a:rPr>
              <a:t>tõuke</a:t>
            </a:r>
            <a:r>
              <a:rPr lang="en-GB" sz="1000" b="0" i="0" dirty="0">
                <a:effectLst/>
                <a:cs typeface="Calibri" panose="020F0502020204030204" pitchFamily="34" charset="0"/>
              </a:rPr>
              <a:t> </a:t>
            </a:r>
            <a:r>
              <a:rPr lang="en-GB" sz="1000" b="0" i="0" dirty="0" err="1">
                <a:effectLst/>
                <a:cs typeface="Calibri" panose="020F0502020204030204" pitchFamily="34" charset="0"/>
              </a:rPr>
              <a:t>Eesti</a:t>
            </a:r>
            <a:r>
              <a:rPr lang="en-GB" sz="1000" b="0" i="0" dirty="0">
                <a:effectLst/>
                <a:cs typeface="Calibri" panose="020F0502020204030204" pitchFamily="34" charset="0"/>
              </a:rPr>
              <a:t> </a:t>
            </a:r>
            <a:r>
              <a:rPr lang="en-GB" sz="1000" b="0" i="0" dirty="0" err="1">
                <a:effectLst/>
                <a:cs typeface="Calibri" panose="020F0502020204030204" pitchFamily="34" charset="0"/>
              </a:rPr>
              <a:t>teenindusmajanduse</a:t>
            </a:r>
            <a:r>
              <a:rPr lang="en-GB" sz="1000" b="0" i="0" dirty="0">
                <a:effectLst/>
                <a:cs typeface="Calibri" panose="020F0502020204030204" pitchFamily="34" charset="0"/>
              </a:rPr>
              <a:t> </a:t>
            </a:r>
            <a:r>
              <a:rPr lang="en-GB" sz="1000" b="0" i="0" dirty="0" err="1">
                <a:effectLst/>
                <a:cs typeface="Calibri" panose="020F0502020204030204" pitchFamily="34" charset="0"/>
              </a:rPr>
              <a:t>kasvule</a:t>
            </a:r>
            <a:r>
              <a:rPr lang="en-GB" sz="1000" b="0" i="0" dirty="0">
                <a:effectLst/>
                <a:cs typeface="Calibri" panose="020F0502020204030204" pitchFamily="34" charset="0"/>
              </a:rPr>
              <a:t>. E-</a:t>
            </a:r>
            <a:r>
              <a:rPr lang="en-GB" sz="1000" b="0" i="0" dirty="0" err="1">
                <a:effectLst/>
                <a:cs typeface="Calibri" panose="020F0502020204030204" pitchFamily="34" charset="0"/>
              </a:rPr>
              <a:t>residentsuse</a:t>
            </a:r>
            <a:r>
              <a:rPr lang="en-GB" sz="1000" b="0" i="0" dirty="0">
                <a:effectLst/>
                <a:cs typeface="Calibri" panose="020F0502020204030204" pitchFamily="34" charset="0"/>
              </a:rPr>
              <a:t> </a:t>
            </a:r>
            <a:r>
              <a:rPr lang="en-GB" sz="1000" b="0" i="0" dirty="0" err="1">
                <a:effectLst/>
                <a:cs typeface="Calibri" panose="020F0502020204030204" pitchFamily="34" charset="0"/>
              </a:rPr>
              <a:t>programmi</a:t>
            </a:r>
            <a:r>
              <a:rPr lang="en-GB" sz="1000" b="0" i="0" dirty="0">
                <a:effectLst/>
                <a:cs typeface="Calibri" panose="020F0502020204030204" pitchFamily="34" charset="0"/>
              </a:rPr>
              <a:t> </a:t>
            </a:r>
            <a:r>
              <a:rPr lang="en-GB" sz="1000" b="0" i="0" dirty="0" err="1">
                <a:effectLst/>
                <a:cs typeface="Calibri" panose="020F0502020204030204" pitchFamily="34" charset="0"/>
              </a:rPr>
              <a:t>kiire</a:t>
            </a:r>
            <a:r>
              <a:rPr lang="en-GB" sz="1000" b="0" i="0" dirty="0">
                <a:effectLst/>
                <a:cs typeface="Calibri" panose="020F0502020204030204" pitchFamily="34" charset="0"/>
              </a:rPr>
              <a:t> </a:t>
            </a:r>
            <a:r>
              <a:rPr lang="en-GB" sz="1000" b="0" i="0" dirty="0" err="1">
                <a:effectLst/>
                <a:cs typeface="Calibri" panose="020F0502020204030204" pitchFamily="34" charset="0"/>
              </a:rPr>
              <a:t>areng</a:t>
            </a:r>
            <a:r>
              <a:rPr lang="en-GB" sz="1000" b="0" i="0" dirty="0">
                <a:effectLst/>
                <a:cs typeface="Calibri" panose="020F0502020204030204" pitchFamily="34" charset="0"/>
              </a:rPr>
              <a:t> </a:t>
            </a:r>
            <a:r>
              <a:rPr lang="en-GB" sz="1000" b="0" i="0" dirty="0" err="1">
                <a:effectLst/>
                <a:cs typeface="Calibri" panose="020F0502020204030204" pitchFamily="34" charset="0"/>
              </a:rPr>
              <a:t>suurendab</a:t>
            </a:r>
            <a:r>
              <a:rPr lang="en-GB" sz="1000" b="0" i="0" dirty="0">
                <a:effectLst/>
                <a:cs typeface="Calibri" panose="020F0502020204030204" pitchFamily="34" charset="0"/>
              </a:rPr>
              <a:t> </a:t>
            </a:r>
            <a:r>
              <a:rPr lang="en-GB" sz="1000" b="0" i="0" dirty="0" err="1">
                <a:effectLst/>
                <a:cs typeface="Calibri" panose="020F0502020204030204" pitchFamily="34" charset="0"/>
              </a:rPr>
              <a:t>kohalike</a:t>
            </a:r>
            <a:r>
              <a:rPr lang="en-GB" sz="1000" b="0" i="0" dirty="0">
                <a:effectLst/>
                <a:cs typeface="Calibri" panose="020F0502020204030204" pitchFamily="34" charset="0"/>
              </a:rPr>
              <a:t> </a:t>
            </a:r>
            <a:r>
              <a:rPr lang="en-GB" sz="1000" b="0" i="0" dirty="0" err="1">
                <a:effectLst/>
                <a:cs typeface="Calibri" panose="020F0502020204030204" pitchFamily="34" charset="0"/>
              </a:rPr>
              <a:t>ettevõtete</a:t>
            </a:r>
            <a:r>
              <a:rPr lang="en-GB" sz="1000" b="0" i="0" dirty="0">
                <a:effectLst/>
                <a:cs typeface="Calibri" panose="020F0502020204030204" pitchFamily="34" charset="0"/>
              </a:rPr>
              <a:t> </a:t>
            </a:r>
            <a:r>
              <a:rPr lang="en-GB" sz="1000" b="0" i="0" dirty="0" err="1">
                <a:effectLst/>
                <a:cs typeface="Calibri" panose="020F0502020204030204" pitchFamily="34" charset="0"/>
              </a:rPr>
              <a:t>rahvusvahelist</a:t>
            </a:r>
            <a:r>
              <a:rPr lang="en-GB" sz="1000" b="0" i="0" dirty="0">
                <a:effectLst/>
                <a:cs typeface="Calibri" panose="020F0502020204030204" pitchFamily="34" charset="0"/>
              </a:rPr>
              <a:t> </a:t>
            </a:r>
            <a:r>
              <a:rPr lang="en-GB" sz="1000" b="0" i="0" dirty="0" err="1">
                <a:effectLst/>
                <a:cs typeface="Calibri" panose="020F0502020204030204" pitchFamily="34" charset="0"/>
              </a:rPr>
              <a:t>konkurentsivõimet</a:t>
            </a:r>
            <a:r>
              <a:rPr lang="en-GB" sz="1000" b="0" i="0" dirty="0">
                <a:effectLst/>
                <a:cs typeface="Calibri" panose="020F0502020204030204" pitchFamily="34" charset="0"/>
              </a:rPr>
              <a:t> </a:t>
            </a:r>
            <a:r>
              <a:rPr lang="en-GB" sz="1000" b="0" i="0" dirty="0" err="1">
                <a:effectLst/>
                <a:cs typeface="Calibri" panose="020F0502020204030204" pitchFamily="34" charset="0"/>
              </a:rPr>
              <a:t>ja</a:t>
            </a:r>
            <a:r>
              <a:rPr lang="en-GB" sz="1000" b="0" i="0" dirty="0">
                <a:effectLst/>
                <a:cs typeface="Calibri" panose="020F0502020204030204" pitchFamily="34" charset="0"/>
              </a:rPr>
              <a:t> </a:t>
            </a:r>
            <a:r>
              <a:rPr lang="en-GB" sz="1000" b="0" i="0" dirty="0" err="1">
                <a:effectLst/>
                <a:cs typeface="Calibri" panose="020F0502020204030204" pitchFamily="34" charset="0"/>
              </a:rPr>
              <a:t>kasvupotentsiaali</a:t>
            </a:r>
            <a:r>
              <a:rPr lang="en-GB" sz="1000" b="0" i="0" dirty="0">
                <a:effectLst/>
                <a:cs typeface="Calibri" panose="020F0502020204030204" pitchFamily="34" charset="0"/>
              </a:rPr>
              <a:t>, </a:t>
            </a:r>
            <a:r>
              <a:rPr lang="en-GB" sz="1000" b="0" i="0" dirty="0" err="1">
                <a:effectLst/>
                <a:cs typeface="Calibri" panose="020F0502020204030204" pitchFamily="34" charset="0"/>
              </a:rPr>
              <a:t>laiendades</a:t>
            </a:r>
            <a:r>
              <a:rPr lang="en-GB" sz="1000" b="0" i="0" dirty="0">
                <a:effectLst/>
                <a:cs typeface="Calibri" panose="020F0502020204030204" pitchFamily="34" charset="0"/>
              </a:rPr>
              <a:t> </a:t>
            </a:r>
            <a:r>
              <a:rPr lang="en-GB" sz="1000" b="0" i="0" dirty="0" err="1">
                <a:effectLst/>
                <a:cs typeface="Calibri" panose="020F0502020204030204" pitchFamily="34" charset="0"/>
              </a:rPr>
              <a:t>nende</a:t>
            </a:r>
            <a:r>
              <a:rPr lang="en-GB" sz="1000" b="0" i="0" dirty="0">
                <a:effectLst/>
                <a:cs typeface="Calibri" panose="020F0502020204030204" pitchFamily="34" charset="0"/>
              </a:rPr>
              <a:t> </a:t>
            </a:r>
            <a:r>
              <a:rPr lang="en-GB" sz="1000" b="0" i="0" dirty="0" err="1">
                <a:effectLst/>
                <a:cs typeface="Calibri" panose="020F0502020204030204" pitchFamily="34" charset="0"/>
              </a:rPr>
              <a:t>globaalset</a:t>
            </a:r>
            <a:r>
              <a:rPr lang="en-GB" sz="1000" b="0" i="0" dirty="0">
                <a:effectLst/>
                <a:cs typeface="Calibri" panose="020F0502020204030204" pitchFamily="34" charset="0"/>
              </a:rPr>
              <a:t> </a:t>
            </a:r>
            <a:r>
              <a:rPr lang="en-GB" sz="1000" b="0" i="0" dirty="0" err="1">
                <a:effectLst/>
                <a:cs typeface="Calibri" panose="020F0502020204030204" pitchFamily="34" charset="0"/>
              </a:rPr>
              <a:t>mänguvälja</a:t>
            </a:r>
            <a:r>
              <a:rPr lang="en-GB" sz="1000" b="0" i="0" dirty="0">
                <a:effectLst/>
                <a:cs typeface="Calibri" panose="020F0502020204030204" pitchFamily="34" charset="0"/>
              </a:rPr>
              <a:t>. 2024. </a:t>
            </a:r>
            <a:r>
              <a:rPr lang="en-GB" sz="1000" b="0" i="0" dirty="0" err="1">
                <a:effectLst/>
                <a:cs typeface="Calibri" panose="020F0502020204030204" pitchFamily="34" charset="0"/>
              </a:rPr>
              <a:t>aasta</a:t>
            </a:r>
            <a:r>
              <a:rPr lang="en-GB" sz="1000" b="0" i="0" dirty="0">
                <a:effectLst/>
                <a:cs typeface="Calibri" panose="020F0502020204030204" pitchFamily="34" charset="0"/>
              </a:rPr>
              <a:t> </a:t>
            </a:r>
            <a:r>
              <a:rPr lang="en-GB" sz="1000" b="0" i="0" dirty="0" err="1">
                <a:effectLst/>
                <a:cs typeface="Calibri" panose="020F0502020204030204" pitchFamily="34" charset="0"/>
              </a:rPr>
              <a:t>Eesti</a:t>
            </a:r>
            <a:r>
              <a:rPr lang="en-GB" sz="1000" b="0" i="0" dirty="0">
                <a:effectLst/>
                <a:cs typeface="Calibri" panose="020F0502020204030204" pitchFamily="34" charset="0"/>
              </a:rPr>
              <a:t> </a:t>
            </a:r>
            <a:r>
              <a:rPr lang="en-GB" sz="1000" b="0" i="0" dirty="0" err="1">
                <a:effectLst/>
                <a:cs typeface="Calibri" panose="020F0502020204030204" pitchFamily="34" charset="0"/>
              </a:rPr>
              <a:t>ettevõtete</a:t>
            </a:r>
            <a:r>
              <a:rPr lang="en-GB" sz="1000" b="0" i="0" dirty="0">
                <a:effectLst/>
                <a:cs typeface="Calibri" panose="020F0502020204030204" pitchFamily="34" charset="0"/>
              </a:rPr>
              <a:t> </a:t>
            </a:r>
            <a:r>
              <a:rPr lang="en-GB" sz="1000" b="0" i="0" dirty="0" err="1">
                <a:effectLst/>
                <a:cs typeface="Calibri" panose="020F0502020204030204" pitchFamily="34" charset="0"/>
              </a:rPr>
              <a:t>kogukäive</a:t>
            </a:r>
            <a:r>
              <a:rPr lang="en-GB" sz="1000" b="0" i="0" dirty="0">
                <a:effectLst/>
                <a:cs typeface="Calibri" panose="020F0502020204030204" pitchFamily="34" charset="0"/>
              </a:rPr>
              <a:t> e-</a:t>
            </a:r>
            <a:r>
              <a:rPr lang="en-GB" sz="1000" b="0" i="0" dirty="0" err="1">
                <a:effectLst/>
                <a:cs typeface="Calibri" panose="020F0502020204030204" pitchFamily="34" charset="0"/>
              </a:rPr>
              <a:t>residentide</a:t>
            </a:r>
            <a:r>
              <a:rPr lang="en-GB" sz="1000" b="0" i="0" dirty="0">
                <a:effectLst/>
                <a:cs typeface="Calibri" panose="020F0502020204030204" pitchFamily="34" charset="0"/>
              </a:rPr>
              <a:t> </a:t>
            </a:r>
            <a:r>
              <a:rPr lang="en-GB" sz="1000" b="0" i="0" dirty="0" err="1">
                <a:effectLst/>
                <a:cs typeface="Calibri" panose="020F0502020204030204" pitchFamily="34" charset="0"/>
              </a:rPr>
              <a:t>teenindamisest</a:t>
            </a:r>
            <a:r>
              <a:rPr lang="en-GB" sz="1000" b="0" i="0" dirty="0">
                <a:effectLst/>
                <a:cs typeface="Calibri" panose="020F0502020204030204" pitchFamily="34" charset="0"/>
              </a:rPr>
              <a:t> </a:t>
            </a:r>
            <a:r>
              <a:rPr lang="en-GB" sz="1000" b="0" i="0" dirty="0" err="1">
                <a:effectLst/>
                <a:cs typeface="Calibri" panose="020F0502020204030204" pitchFamily="34" charset="0"/>
              </a:rPr>
              <a:t>oli</a:t>
            </a:r>
            <a:r>
              <a:rPr lang="en-GB" sz="1000" b="0" i="0" dirty="0">
                <a:effectLst/>
                <a:cs typeface="Calibri" panose="020F0502020204030204" pitchFamily="34" charset="0"/>
              </a:rPr>
              <a:t> 15,5 </a:t>
            </a:r>
            <a:r>
              <a:rPr lang="en-GB" sz="1000" b="0" i="0" dirty="0" err="1">
                <a:effectLst/>
                <a:cs typeface="Calibri" panose="020F0502020204030204" pitchFamily="34" charset="0"/>
              </a:rPr>
              <a:t>miljonit</a:t>
            </a:r>
            <a:r>
              <a:rPr lang="en-GB" sz="1000" b="0" i="0" dirty="0">
                <a:effectLst/>
                <a:cs typeface="Calibri" panose="020F0502020204030204" pitchFamily="34" charset="0"/>
              </a:rPr>
              <a:t> </a:t>
            </a:r>
            <a:r>
              <a:rPr lang="en-GB" sz="1000" b="0" i="0" dirty="0" err="1">
                <a:effectLst/>
                <a:cs typeface="Calibri" panose="020F0502020204030204" pitchFamily="34" charset="0"/>
              </a:rPr>
              <a:t>eurot</a:t>
            </a:r>
            <a:r>
              <a:rPr lang="en-GB" sz="1000" b="0" i="0" dirty="0">
                <a:effectLst/>
                <a:cs typeface="Calibri" panose="020F0502020204030204" pitchFamily="34" charset="0"/>
              </a:rPr>
              <a:t>. https://www.e-resident.gov.ee/blog/et/posts/e-residendid-toid-riigile-poole-aastaga-oodatust-kaks-korda-enam-tulu/</a:t>
            </a:r>
          </a:p>
          <a:p>
            <a:pPr marL="171450" indent="-171450">
              <a:buFont typeface="Arial" panose="020B0604020202020204" pitchFamily="34" charset="0"/>
              <a:buChar char="•"/>
            </a:pPr>
            <a:r>
              <a:rPr lang="en-US" sz="1000" dirty="0" err="1"/>
              <a:t>Töökohtade</a:t>
            </a:r>
            <a:r>
              <a:rPr lang="en-US" sz="1000" dirty="0"/>
              <a:t> ja </a:t>
            </a:r>
            <a:r>
              <a:rPr lang="en-US" sz="1000" dirty="0" err="1"/>
              <a:t>välisinvesteeringute</a:t>
            </a:r>
            <a:r>
              <a:rPr lang="en-US" sz="1000" dirty="0"/>
              <a:t> </a:t>
            </a:r>
            <a:r>
              <a:rPr lang="en-US" sz="1000" dirty="0" err="1"/>
              <a:t>kasv</a:t>
            </a:r>
            <a:r>
              <a:rPr lang="en-US" sz="1000" dirty="0"/>
              <a:t>: E-</a:t>
            </a:r>
            <a:r>
              <a:rPr lang="en-US" sz="1000" dirty="0" err="1"/>
              <a:t>residentsuse</a:t>
            </a:r>
            <a:r>
              <a:rPr lang="en-US" sz="1000" dirty="0"/>
              <a:t> </a:t>
            </a:r>
            <a:r>
              <a:rPr lang="en-US" sz="1000" dirty="0" err="1"/>
              <a:t>programm</a:t>
            </a:r>
            <a:r>
              <a:rPr lang="en-US" sz="1000" dirty="0"/>
              <a:t> </a:t>
            </a:r>
            <a:r>
              <a:rPr lang="en-US" sz="1000" dirty="0" err="1"/>
              <a:t>toob</a:t>
            </a:r>
            <a:r>
              <a:rPr lang="en-US" sz="1000" dirty="0"/>
              <a:t> </a:t>
            </a:r>
            <a:r>
              <a:rPr lang="en-US" sz="1000" dirty="0" err="1"/>
              <a:t>siia</a:t>
            </a:r>
            <a:r>
              <a:rPr lang="en-US" sz="1000" dirty="0"/>
              <a:t> </a:t>
            </a:r>
            <a:r>
              <a:rPr lang="en-US" sz="1000" dirty="0" err="1"/>
              <a:t>välisinvesteeringuid</a:t>
            </a:r>
            <a:r>
              <a:rPr lang="en-US" sz="1000" dirty="0"/>
              <a:t> ja </a:t>
            </a:r>
            <a:r>
              <a:rPr lang="en-US" sz="1000" dirty="0" err="1"/>
              <a:t>loob</a:t>
            </a:r>
            <a:r>
              <a:rPr lang="en-US" sz="1000" dirty="0"/>
              <a:t> </a:t>
            </a:r>
            <a:r>
              <a:rPr lang="en-US" sz="1000" dirty="0" err="1"/>
              <a:t>kõrge</a:t>
            </a:r>
            <a:r>
              <a:rPr lang="en-US" sz="1000" dirty="0"/>
              <a:t> </a:t>
            </a:r>
            <a:r>
              <a:rPr lang="en-US" sz="1000" dirty="0" err="1"/>
              <a:t>lisandväärtusega</a:t>
            </a:r>
            <a:r>
              <a:rPr lang="en-US" sz="1000" dirty="0"/>
              <a:t> </a:t>
            </a:r>
            <a:r>
              <a:rPr lang="en-US" sz="1000" dirty="0" err="1"/>
              <a:t>töökohti</a:t>
            </a:r>
            <a:r>
              <a:rPr lang="en-US" sz="1000" dirty="0"/>
              <a:t> </a:t>
            </a:r>
            <a:r>
              <a:rPr lang="en-US" sz="1000" dirty="0" err="1"/>
              <a:t>Eesti</a:t>
            </a:r>
            <a:r>
              <a:rPr lang="en-US" sz="1000" dirty="0"/>
              <a:t> </a:t>
            </a:r>
            <a:r>
              <a:rPr lang="en-US" sz="1000" dirty="0" err="1"/>
              <a:t>inimestele</a:t>
            </a:r>
            <a:r>
              <a:rPr lang="en-US" sz="1000" dirty="0"/>
              <a:t>.</a:t>
            </a:r>
          </a:p>
          <a:p>
            <a:pPr marL="171450" indent="-171450">
              <a:buFont typeface="Arial" panose="020B0604020202020204" pitchFamily="34" charset="0"/>
              <a:buChar char="•"/>
            </a:pPr>
            <a:r>
              <a:rPr lang="en-US" sz="1000" dirty="0" err="1"/>
              <a:t>Toetab</a:t>
            </a:r>
            <a:r>
              <a:rPr lang="en-US" sz="1000" dirty="0"/>
              <a:t> </a:t>
            </a:r>
            <a:r>
              <a:rPr lang="en-US" sz="1000" dirty="0" err="1"/>
              <a:t>kohalikku</a:t>
            </a:r>
            <a:r>
              <a:rPr lang="en-US" sz="1000" dirty="0"/>
              <a:t> </a:t>
            </a:r>
            <a:r>
              <a:rPr lang="en-US" sz="1000" dirty="0" err="1"/>
              <a:t>ettevõtlust</a:t>
            </a:r>
            <a:r>
              <a:rPr lang="en-US" sz="1000" dirty="0"/>
              <a:t>: </a:t>
            </a:r>
            <a:r>
              <a:rPr lang="en-US" sz="1000" dirty="0" err="1"/>
              <a:t>uued</a:t>
            </a:r>
            <a:r>
              <a:rPr lang="en-US" sz="1000" dirty="0"/>
              <a:t> </a:t>
            </a:r>
            <a:r>
              <a:rPr lang="en-US" sz="1000" dirty="0" err="1"/>
              <a:t>võimalused</a:t>
            </a:r>
            <a:r>
              <a:rPr lang="en-US" sz="1000" dirty="0"/>
              <a:t> </a:t>
            </a:r>
            <a:r>
              <a:rPr lang="en-US" sz="1000" dirty="0" err="1"/>
              <a:t>riigipiiridest</a:t>
            </a:r>
            <a:r>
              <a:rPr lang="en-US" sz="1000" dirty="0"/>
              <a:t> </a:t>
            </a:r>
            <a:r>
              <a:rPr lang="en-US" sz="1000" dirty="0" err="1"/>
              <a:t>välja</a:t>
            </a:r>
            <a:r>
              <a:rPr lang="en-US" sz="1000" dirty="0"/>
              <a:t> </a:t>
            </a:r>
            <a:r>
              <a:rPr lang="en-US" sz="1000" dirty="0" err="1"/>
              <a:t>laienemiseks</a:t>
            </a:r>
            <a:r>
              <a:rPr lang="en-US" sz="1000" dirty="0"/>
              <a:t>, </a:t>
            </a:r>
            <a:r>
              <a:rPr lang="en-US" sz="1000" dirty="0" err="1"/>
              <a:t>uue</a:t>
            </a:r>
            <a:r>
              <a:rPr lang="en-US" sz="1000" dirty="0"/>
              <a:t> </a:t>
            </a:r>
            <a:r>
              <a:rPr lang="en-US" sz="1000" dirty="0" err="1"/>
              <a:t>tööjõu</a:t>
            </a:r>
            <a:r>
              <a:rPr lang="en-US" sz="1000" dirty="0"/>
              <a:t> </a:t>
            </a:r>
            <a:r>
              <a:rPr lang="en-US" sz="1000" dirty="0" err="1"/>
              <a:t>värbamiseks</a:t>
            </a:r>
            <a:r>
              <a:rPr lang="en-US" sz="1000" dirty="0"/>
              <a:t> ja </a:t>
            </a:r>
            <a:r>
              <a:rPr lang="en-US" sz="1000" dirty="0" err="1"/>
              <a:t>käibe</a:t>
            </a:r>
            <a:r>
              <a:rPr lang="en-US" sz="1000" dirty="0"/>
              <a:t> </a:t>
            </a:r>
            <a:r>
              <a:rPr lang="en-US" sz="1000" dirty="0" err="1"/>
              <a:t>suurendamiseks</a:t>
            </a:r>
            <a:r>
              <a:rPr lang="en-US" sz="1000" dirty="0"/>
              <a:t>.</a:t>
            </a:r>
            <a:endParaRPr lang="en-GB" sz="1000" b="0" i="0" dirty="0">
              <a:effectLst/>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E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996597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316600-81AC-D4A0-DBA1-6ECF39BB3C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E898E1-1A39-BBD6-2F7A-9C4D8DA67CF5}"/>
              </a:ext>
            </a:extLst>
          </p:cNvPr>
          <p:cNvSpPr>
            <a:spLocks noGrp="1" noRot="1" noChangeAspect="1"/>
          </p:cNvSpPr>
          <p:nvPr>
            <p:ph type="sldImg"/>
          </p:nvPr>
        </p:nvSpPr>
        <p:spPr>
          <a:xfrm>
            <a:off x="3413125" y="512763"/>
            <a:ext cx="3440113" cy="1935162"/>
          </a:xfrm>
        </p:spPr>
      </p:sp>
      <p:sp>
        <p:nvSpPr>
          <p:cNvPr id="3" name="Notes Placeholder 2">
            <a:extLst>
              <a:ext uri="{FF2B5EF4-FFF2-40B4-BE49-F238E27FC236}">
                <a16:creationId xmlns:a16="http://schemas.microsoft.com/office/drawing/2014/main" id="{01B2B3CA-F0FD-19C6-E7A4-122BC8EA46A6}"/>
              </a:ext>
            </a:extLst>
          </p:cNvPr>
          <p:cNvSpPr>
            <a:spLocks noGrp="1"/>
          </p:cNvSpPr>
          <p:nvPr>
            <p:ph type="body" idx="1"/>
          </p:nvPr>
        </p:nvSpPr>
        <p:spPr>
          <a:xfrm>
            <a:off x="685800" y="3396342"/>
            <a:ext cx="5486400" cy="4604657"/>
          </a:xfrm>
        </p:spPr>
        <p:txBody>
          <a:bodyPr/>
          <a:lstStyle/>
          <a:p>
            <a:r>
              <a:rPr lang="en-US" sz="1000" dirty="0" err="1"/>
              <a:t>Pehme jõud ehk ühiskondlik</a:t>
            </a:r>
            <a:r>
              <a:rPr lang="en-US" sz="1000" dirty="0"/>
              <a:t> ja </a:t>
            </a:r>
            <a:r>
              <a:rPr lang="en-US" sz="1000" dirty="0" err="1"/>
              <a:t>diplomaatiline</a:t>
            </a:r>
            <a:r>
              <a:rPr lang="en-US" sz="1000" dirty="0"/>
              <a:t> </a:t>
            </a:r>
            <a:r>
              <a:rPr lang="en-US" sz="1000" dirty="0" err="1"/>
              <a:t>mõju (soft power):</a:t>
            </a:r>
            <a:br>
              <a:rPr lang="en-US" sz="1000" dirty="0" err="1"/>
            </a:br>
            <a:endParaRPr lang="en-US" sz="1000" dirty="0"/>
          </a:p>
          <a:p>
            <a:r>
              <a:rPr lang="en-US" sz="1000" dirty="0" err="1"/>
              <a:t>Rahvusvaheline</a:t>
            </a:r>
            <a:r>
              <a:rPr lang="en-US" sz="1000" dirty="0"/>
              <a:t> </a:t>
            </a:r>
            <a:r>
              <a:rPr lang="en-US" sz="1000" dirty="0" err="1"/>
              <a:t>tuntus</a:t>
            </a:r>
            <a:r>
              <a:rPr lang="en-US" sz="1000" dirty="0"/>
              <a:t> ja </a:t>
            </a:r>
            <a:r>
              <a:rPr lang="en-US" sz="1000" dirty="0" err="1"/>
              <a:t>positiivne</a:t>
            </a:r>
            <a:r>
              <a:rPr lang="en-US" sz="1000" dirty="0"/>
              <a:t> </a:t>
            </a:r>
            <a:r>
              <a:rPr lang="en-US" sz="1000" dirty="0" err="1"/>
              <a:t>maine</a:t>
            </a:r>
            <a:r>
              <a:rPr lang="en-US" sz="1000" dirty="0"/>
              <a:t>: p</a:t>
            </a:r>
            <a:r>
              <a:rPr lang="en-US" sz="1000" dirty="0" err="1"/>
              <a:t>rogramm</a:t>
            </a:r>
            <a:r>
              <a:rPr lang="en-US" sz="1000" dirty="0"/>
              <a:t> on </a:t>
            </a:r>
            <a:r>
              <a:rPr lang="en-US" sz="1000" dirty="0" err="1"/>
              <a:t>aidanud</a:t>
            </a:r>
            <a:r>
              <a:rPr lang="en-US" sz="1000" dirty="0"/>
              <a:t> </a:t>
            </a:r>
            <a:r>
              <a:rPr lang="en-US" sz="1000" dirty="0" err="1"/>
              <a:t>kujundada</a:t>
            </a:r>
            <a:r>
              <a:rPr lang="en-US" sz="1000" dirty="0"/>
              <a:t> </a:t>
            </a:r>
            <a:r>
              <a:rPr lang="en-US" sz="1000" dirty="0" err="1"/>
              <a:t>Eesti</a:t>
            </a:r>
            <a:r>
              <a:rPr lang="en-US" sz="1000" dirty="0"/>
              <a:t> </a:t>
            </a:r>
            <a:r>
              <a:rPr lang="en-US" sz="1000" dirty="0" err="1"/>
              <a:t>kuvandit</a:t>
            </a:r>
            <a:r>
              <a:rPr lang="en-US" sz="1000" dirty="0"/>
              <a:t> </a:t>
            </a:r>
            <a:r>
              <a:rPr lang="en-US" sz="1000" dirty="0" err="1"/>
              <a:t>kui</a:t>
            </a:r>
            <a:r>
              <a:rPr lang="en-US" sz="1000" dirty="0"/>
              <a:t> </a:t>
            </a:r>
            <a:r>
              <a:rPr lang="en-US" sz="1000" dirty="0" err="1"/>
              <a:t>innovatiivset</a:t>
            </a:r>
            <a:r>
              <a:rPr lang="en-US" sz="1000" dirty="0"/>
              <a:t> ja </a:t>
            </a:r>
            <a:r>
              <a:rPr lang="en-US" sz="1000" dirty="0" err="1"/>
              <a:t>usaldusväärset</a:t>
            </a:r>
            <a:r>
              <a:rPr lang="en-US" sz="1000" dirty="0"/>
              <a:t> </a:t>
            </a:r>
            <a:r>
              <a:rPr lang="en-US" sz="1000" dirty="0" err="1"/>
              <a:t>digiriiki</a:t>
            </a:r>
            <a:r>
              <a:rPr lang="en-US" sz="1000" dirty="0"/>
              <a:t>, mis </a:t>
            </a:r>
            <a:r>
              <a:rPr lang="en-US" sz="1000" dirty="0" err="1"/>
              <a:t>toetab</a:t>
            </a:r>
            <a:r>
              <a:rPr lang="en-US" sz="1000" dirty="0"/>
              <a:t> </a:t>
            </a:r>
            <a:r>
              <a:rPr lang="en-US" sz="1000" dirty="0" err="1"/>
              <a:t>eksporti</a:t>
            </a:r>
            <a:r>
              <a:rPr lang="en-US" sz="1000" dirty="0"/>
              <a:t> ja </a:t>
            </a:r>
            <a:r>
              <a:rPr lang="en-US" sz="1000" dirty="0" err="1"/>
              <a:t>majandusdiplomaatia.</a:t>
            </a:r>
          </a:p>
          <a:p>
            <a:endParaRPr lang="en-US" sz="1000" dirty="0" err="1"/>
          </a:p>
          <a:p>
            <a:r>
              <a:rPr lang="en-US" sz="1000" dirty="0" err="1"/>
              <a:t>Globaalne</a:t>
            </a:r>
            <a:r>
              <a:rPr lang="en-US" sz="1000" dirty="0"/>
              <a:t> </a:t>
            </a:r>
            <a:r>
              <a:rPr lang="en-US" sz="1000" dirty="0" err="1"/>
              <a:t>Eesti</a:t>
            </a:r>
            <a:r>
              <a:rPr lang="en-US" sz="1000" dirty="0"/>
              <a:t> </a:t>
            </a:r>
            <a:r>
              <a:rPr lang="en-US" sz="1000" dirty="0" err="1"/>
              <a:t>kogukond</a:t>
            </a:r>
            <a:r>
              <a:rPr lang="en-US" sz="1000" dirty="0"/>
              <a:t>: E-</a:t>
            </a:r>
            <a:r>
              <a:rPr lang="en-US" sz="1000" dirty="0" err="1"/>
              <a:t>residendid</a:t>
            </a:r>
            <a:r>
              <a:rPr lang="en-US" sz="1000" dirty="0"/>
              <a:t> </a:t>
            </a:r>
            <a:r>
              <a:rPr lang="en-US" sz="1000" dirty="0" err="1"/>
              <a:t>tunnetavad</a:t>
            </a:r>
            <a:r>
              <a:rPr lang="en-US" sz="1000" dirty="0"/>
              <a:t> end </a:t>
            </a:r>
            <a:r>
              <a:rPr lang="en-US" sz="1000" dirty="0" err="1"/>
              <a:t>osana</a:t>
            </a:r>
            <a:r>
              <a:rPr lang="en-US" sz="1000" dirty="0"/>
              <a:t> </a:t>
            </a:r>
            <a:r>
              <a:rPr lang="en-US" sz="1000" dirty="0" err="1"/>
              <a:t>rahvusteülesest</a:t>
            </a:r>
            <a:r>
              <a:rPr lang="en-US" sz="1000" dirty="0"/>
              <a:t> </a:t>
            </a:r>
            <a:r>
              <a:rPr lang="en-US" sz="1000" dirty="0" err="1"/>
              <a:t>kogukonnast</a:t>
            </a:r>
            <a:r>
              <a:rPr lang="en-US" sz="1000" dirty="0"/>
              <a:t> ja on </a:t>
            </a:r>
            <a:r>
              <a:rPr lang="en-US" sz="1000" dirty="0" err="1"/>
              <a:t>Eesti</a:t>
            </a:r>
            <a:r>
              <a:rPr lang="en-US" sz="1000" dirty="0"/>
              <a:t> </a:t>
            </a:r>
            <a:r>
              <a:rPr lang="en-US" sz="1000" dirty="0" err="1"/>
              <a:t>liitlased</a:t>
            </a:r>
            <a:r>
              <a:rPr lang="en-US" sz="1000" dirty="0"/>
              <a:t>, </a:t>
            </a:r>
            <a:r>
              <a:rPr lang="en-US" sz="1000" dirty="0" err="1"/>
              <a:t>edendades</a:t>
            </a:r>
            <a:r>
              <a:rPr lang="en-US" sz="1000" dirty="0"/>
              <a:t> </a:t>
            </a:r>
            <a:r>
              <a:rPr lang="en-US" sz="1000" dirty="0" err="1"/>
              <a:t>Eesti</a:t>
            </a:r>
            <a:r>
              <a:rPr lang="en-US" sz="1000" dirty="0"/>
              <a:t> </a:t>
            </a:r>
            <a:r>
              <a:rPr lang="en-US" sz="1000" dirty="0" err="1"/>
              <a:t>mainet</a:t>
            </a:r>
            <a:r>
              <a:rPr lang="en-US" sz="1000" dirty="0"/>
              <a:t> ja </a:t>
            </a:r>
            <a:r>
              <a:rPr lang="en-US" sz="1000" dirty="0" err="1"/>
              <a:t>väärtusi</a:t>
            </a:r>
            <a:r>
              <a:rPr lang="en-US" sz="1000" dirty="0"/>
              <a:t> </a:t>
            </a:r>
            <a:r>
              <a:rPr lang="en-US" sz="1000" dirty="0" err="1"/>
              <a:t>üle</a:t>
            </a:r>
            <a:r>
              <a:rPr lang="en-US" sz="1000" dirty="0"/>
              <a:t> </a:t>
            </a:r>
            <a:r>
              <a:rPr lang="en-US" sz="1000" dirty="0" err="1"/>
              <a:t>maailma.</a:t>
            </a:r>
          </a:p>
          <a:p>
            <a:endParaRPr lang="en-US" sz="1000" dirty="0" err="1"/>
          </a:p>
          <a:p>
            <a:r>
              <a:rPr lang="en-US" sz="1000" dirty="0" err="1"/>
              <a:t>Tugev</a:t>
            </a:r>
            <a:r>
              <a:rPr lang="en-US" sz="1000" dirty="0"/>
              <a:t> </a:t>
            </a:r>
            <a:r>
              <a:rPr lang="en-US" sz="1000" dirty="0" err="1"/>
              <a:t>riiklik</a:t>
            </a:r>
            <a:r>
              <a:rPr lang="en-US" sz="1000" dirty="0"/>
              <a:t> </a:t>
            </a:r>
            <a:r>
              <a:rPr lang="en-US" sz="1000" dirty="0" err="1"/>
              <a:t>bränd</a:t>
            </a:r>
            <a:r>
              <a:rPr lang="en-US" sz="1000" dirty="0"/>
              <a:t>: E-</a:t>
            </a:r>
            <a:r>
              <a:rPr lang="en-US" sz="1000" dirty="0" err="1"/>
              <a:t>residentsust</a:t>
            </a:r>
            <a:r>
              <a:rPr lang="en-US" sz="1000" dirty="0"/>
              <a:t> </a:t>
            </a:r>
            <a:r>
              <a:rPr lang="en-US" sz="1000" dirty="0" err="1"/>
              <a:t>peetakse</a:t>
            </a:r>
            <a:r>
              <a:rPr lang="en-US" sz="1000" dirty="0"/>
              <a:t> </a:t>
            </a:r>
            <a:r>
              <a:rPr lang="en-US" sz="1000" dirty="0" err="1"/>
              <a:t>üheks</a:t>
            </a:r>
            <a:r>
              <a:rPr lang="en-US" sz="1000" dirty="0"/>
              <a:t> </a:t>
            </a:r>
            <a:r>
              <a:rPr lang="en-US" sz="1000" dirty="0" err="1"/>
              <a:t>maailma</a:t>
            </a:r>
            <a:r>
              <a:rPr lang="en-US" sz="1000" dirty="0"/>
              <a:t> </a:t>
            </a:r>
            <a:r>
              <a:rPr lang="en-US" sz="1000" dirty="0" err="1"/>
              <a:t>innovatiivsemaks</a:t>
            </a:r>
            <a:r>
              <a:rPr lang="en-US" sz="1000" dirty="0"/>
              <a:t> </a:t>
            </a:r>
            <a:r>
              <a:rPr lang="en-US" sz="1000" dirty="0" err="1"/>
              <a:t>riiklikuks</a:t>
            </a:r>
            <a:r>
              <a:rPr lang="en-US" sz="1000" dirty="0"/>
              <a:t> </a:t>
            </a:r>
            <a:r>
              <a:rPr lang="en-US" sz="1000" dirty="0" err="1"/>
              <a:t>brändiks</a:t>
            </a:r>
            <a:r>
              <a:rPr lang="en-US" sz="1000" dirty="0"/>
              <a:t>, </a:t>
            </a:r>
            <a:r>
              <a:rPr lang="en-US" sz="1000" dirty="0" err="1"/>
              <a:t>mida</a:t>
            </a:r>
            <a:r>
              <a:rPr lang="en-US" sz="1000" dirty="0"/>
              <a:t> </a:t>
            </a:r>
            <a:r>
              <a:rPr lang="en-US" sz="1000" dirty="0" err="1"/>
              <a:t>seostatakse</a:t>
            </a:r>
            <a:r>
              <a:rPr lang="en-US" sz="1000" dirty="0"/>
              <a:t> </a:t>
            </a:r>
            <a:r>
              <a:rPr lang="en-US" sz="1000" dirty="0" err="1"/>
              <a:t>innovatiivsuse</a:t>
            </a:r>
            <a:r>
              <a:rPr lang="en-US" sz="1000" dirty="0"/>
              <a:t>, </a:t>
            </a:r>
            <a:r>
              <a:rPr lang="en-US" sz="1000" dirty="0" err="1"/>
              <a:t>läbipaistvuse</a:t>
            </a:r>
            <a:r>
              <a:rPr lang="en-US" sz="1000" dirty="0"/>
              <a:t>, </a:t>
            </a:r>
            <a:r>
              <a:rPr lang="en-US" sz="1000" dirty="0" err="1"/>
              <a:t>turvalisuse</a:t>
            </a:r>
            <a:r>
              <a:rPr lang="en-US" sz="1000" dirty="0"/>
              <a:t> ja </a:t>
            </a:r>
            <a:r>
              <a:rPr lang="en-US" sz="1000" dirty="0" err="1"/>
              <a:t>asjaajamise</a:t>
            </a:r>
            <a:r>
              <a:rPr lang="en-US" sz="1000" dirty="0"/>
              <a:t> </a:t>
            </a:r>
            <a:r>
              <a:rPr lang="en-US" sz="1000" dirty="0" err="1"/>
              <a:t>kiirusega</a:t>
            </a:r>
            <a:r>
              <a:rPr lang="en-US" sz="1000" dirty="0"/>
              <a:t>.</a:t>
            </a:r>
          </a:p>
          <a:p>
            <a:endParaRPr lang="en-US" sz="1000" dirty="0"/>
          </a:p>
          <a:p>
            <a:r>
              <a:rPr lang="et-EE" sz="1000" dirty="0"/>
              <a:t>E-residentsus on </a:t>
            </a:r>
            <a:r>
              <a:rPr lang="en-GB" sz="1000" dirty="0">
                <a:cs typeface="Calibri" panose="020F0502020204030204" pitchFamily="34" charset="0"/>
              </a:rPr>
              <a:t>toonud riigile 10 aasta jooksul 582 mln euro väärtuses rahvusvahelist meediakajastust ehk n-ö tasuta reklaami (AVE – Advertising Value Equivalent: orgaanilise kajastuse väärtus saamaväärse ostetud meediapinna hinna järgi).</a:t>
            </a:r>
          </a:p>
          <a:p>
            <a:endParaRPr lang="en-GB" sz="1000" dirty="0">
              <a:cs typeface="Calibri" panose="020F0502020204030204" pitchFamily="34" charset="0"/>
            </a:endParaRPr>
          </a:p>
          <a:p>
            <a:r>
              <a:rPr lang="en-GB" sz="1000" dirty="0">
                <a:cs typeface="Calibri" panose="020F0502020204030204" pitchFamily="34" charset="0"/>
              </a:rPr>
              <a:t>Pehmet jõudu (ka pehmet võimu) mõõdetakse (</a:t>
            </a:r>
            <a:r>
              <a:rPr lang="en-US" sz="1000" dirty="0"/>
              <a:t>Global Soft Power Index): 2025. aastal on Eesti #65, kukkudes 8 kohta võrreldes aasta varasemaga. </a:t>
            </a:r>
            <a:br>
              <a:rPr lang="en-US" sz="1000" dirty="0"/>
            </a:br>
            <a:r>
              <a:rPr lang="en-US" sz="1000" dirty="0"/>
              <a:t>https://brand.estonia.ee/soft-power-index-2025-eesti-mainet-on-enim-kasvatanud-vaartuspohine-valissuhtlus/ </a:t>
            </a:r>
            <a:br>
              <a:rPr lang="en-US" sz="1000" dirty="0"/>
            </a:br>
            <a:r>
              <a:rPr lang="en-US" sz="1000" dirty="0">
                <a:hlinkClick r:id="rId3"/>
              </a:rPr>
              <a:t>https://brandfinance.com/insights/estonia-leveraging-innovation-truth-and-global-branding-for-greater-soft-power</a:t>
            </a:r>
            <a:endParaRPr lang="en-US" sz="1000" dirty="0"/>
          </a:p>
        </p:txBody>
      </p:sp>
      <p:sp>
        <p:nvSpPr>
          <p:cNvPr id="4" name="Slide Number Placeholder 3">
            <a:extLst>
              <a:ext uri="{FF2B5EF4-FFF2-40B4-BE49-F238E27FC236}">
                <a16:creationId xmlns:a16="http://schemas.microsoft.com/office/drawing/2014/main" id="{7FEE7BE5-41FE-C56A-71C3-DDAE0820FA31}"/>
              </a:ext>
            </a:extLst>
          </p:cNvPr>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458828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40113" y="512763"/>
            <a:ext cx="3413125" cy="1920875"/>
          </a:xfrm>
        </p:spPr>
      </p:sp>
      <p:sp>
        <p:nvSpPr>
          <p:cNvPr id="3" name="Notes Placeholder 2"/>
          <p:cNvSpPr>
            <a:spLocks noGrp="1"/>
          </p:cNvSpPr>
          <p:nvPr>
            <p:ph type="body" idx="1"/>
          </p:nvPr>
        </p:nvSpPr>
        <p:spPr>
          <a:xfrm>
            <a:off x="696913" y="2943638"/>
            <a:ext cx="5486400" cy="4652158"/>
          </a:xfrm>
        </p:spPr>
        <p:txBody>
          <a:bodyPr/>
          <a:lstStyle/>
          <a:p>
            <a:pPr marL="171450" indent="-171450">
              <a:buFont typeface="Arial" panose="020B0604020202020204" pitchFamily="34" charset="0"/>
              <a:buChar char="•"/>
            </a:pPr>
            <a:r>
              <a:rPr lang="en-US" sz="1000" dirty="0" err="1"/>
              <a:t>Kvaliteedimärk</a:t>
            </a:r>
            <a:r>
              <a:rPr lang="en-US" sz="1000" dirty="0"/>
              <a:t>: Eestisse on oodatud vaid heade kavatsustega ja õiguskuulekad rahvusvahelised ettevõtjad. Välisettevõtjad hindavad Eesti turvalist, bürokraatiavaba ja läbipaistvat ettevõtluskeskkonda (e-Äriregister) ning e-residentidest teenusepakkujate ja äripartnerite kontrollitud taustaga ökosüsteemi.</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t>E-</a:t>
            </a:r>
            <a:r>
              <a:rPr lang="en-US" sz="1000" dirty="0" err="1"/>
              <a:t>residentsus</a:t>
            </a:r>
            <a:r>
              <a:rPr lang="en-US" sz="1000" dirty="0"/>
              <a:t> </a:t>
            </a:r>
            <a:r>
              <a:rPr lang="en-US" sz="1000" dirty="0" err="1"/>
              <a:t>teeb</a:t>
            </a:r>
            <a:r>
              <a:rPr lang="en-US" sz="1000" dirty="0"/>
              <a:t> </a:t>
            </a:r>
            <a:r>
              <a:rPr lang="en-US" sz="1000" dirty="0" err="1"/>
              <a:t>välisettevõtja</a:t>
            </a:r>
            <a:r>
              <a:rPr lang="en-US" sz="1000" dirty="0"/>
              <a:t> </a:t>
            </a:r>
            <a:r>
              <a:rPr lang="en-US" sz="1000" dirty="0" err="1"/>
              <a:t>riigi</a:t>
            </a:r>
            <a:r>
              <a:rPr lang="en-US" sz="1000" dirty="0"/>
              <a:t> </a:t>
            </a:r>
            <a:r>
              <a:rPr lang="en-US" sz="1000" dirty="0" err="1"/>
              <a:t>jaoks</a:t>
            </a:r>
            <a:r>
              <a:rPr lang="en-US" sz="1000" dirty="0"/>
              <a:t> </a:t>
            </a:r>
            <a:r>
              <a:rPr lang="en-US" sz="1000" dirty="0" err="1"/>
              <a:t>turvalisemaks</a:t>
            </a:r>
            <a:r>
              <a:rPr lang="en-US" sz="1000" dirty="0"/>
              <a:t> (</a:t>
            </a:r>
            <a:r>
              <a:rPr lang="en-US" sz="1000" dirty="0" err="1"/>
              <a:t>taustakontroll</a:t>
            </a:r>
            <a:r>
              <a:rPr lang="en-US" sz="1000" dirty="0"/>
              <a:t>, </a:t>
            </a:r>
            <a:r>
              <a:rPr lang="en-US" sz="1000" dirty="0" err="1"/>
              <a:t>digitaalne</a:t>
            </a:r>
            <a:r>
              <a:rPr lang="en-US" sz="1000" dirty="0"/>
              <a:t> </a:t>
            </a:r>
            <a:r>
              <a:rPr lang="en-US" sz="1000" dirty="0" err="1"/>
              <a:t>jalajälg</a:t>
            </a:r>
            <a:r>
              <a:rPr lang="en-US" sz="1000" dirty="0"/>
              <a:t>): e-resident jätab Eesti majandusruumis tegutsedes maha digitaalse jalajälje, seega pole e-residentsust mõtet halbadel eesmärkidel ära kasutada – jääd vahele!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err="1"/>
              <a:t>Põhjalik</a:t>
            </a:r>
            <a:r>
              <a:rPr lang="en-US" sz="1000" dirty="0"/>
              <a:t> </a:t>
            </a:r>
            <a:r>
              <a:rPr lang="en-US" sz="1000" dirty="0" err="1"/>
              <a:t>taustakontroll</a:t>
            </a:r>
            <a:r>
              <a:rPr lang="en-US" sz="1000" dirty="0"/>
              <a:t>: </a:t>
            </a:r>
            <a:r>
              <a:rPr lang="en-US" sz="1000" dirty="0" err="1"/>
              <a:t>päringud</a:t>
            </a:r>
            <a:r>
              <a:rPr lang="en-US" sz="1000" dirty="0"/>
              <a:t> </a:t>
            </a:r>
            <a:r>
              <a:rPr lang="en-US" sz="1000" dirty="0" err="1"/>
              <a:t>rahvusvahelistesse</a:t>
            </a:r>
            <a:r>
              <a:rPr lang="en-US" sz="1000" dirty="0"/>
              <a:t> </a:t>
            </a:r>
            <a:r>
              <a:rPr lang="en-US" sz="1000" dirty="0" err="1"/>
              <a:t>andmekogudesse</a:t>
            </a:r>
            <a:r>
              <a:rPr lang="en-US" sz="1000" dirty="0"/>
              <a:t>, </a:t>
            </a:r>
            <a:r>
              <a:rPr lang="en-US" sz="1000" dirty="0" err="1"/>
              <a:t>kontrollimaks</a:t>
            </a:r>
            <a:r>
              <a:rPr lang="en-US" sz="1000" dirty="0"/>
              <a:t> </a:t>
            </a:r>
            <a:r>
              <a:rPr lang="en-US" sz="1000" dirty="0" err="1"/>
              <a:t>nt</a:t>
            </a:r>
            <a:r>
              <a:rPr lang="en-US" sz="1000" dirty="0"/>
              <a:t> </a:t>
            </a:r>
            <a:r>
              <a:rPr lang="en-US" sz="1000" dirty="0" err="1"/>
              <a:t>karistuste</a:t>
            </a:r>
            <a:r>
              <a:rPr lang="en-US" sz="1000" dirty="0"/>
              <a:t> ja </a:t>
            </a:r>
            <a:r>
              <a:rPr lang="en-US" sz="1000" dirty="0" err="1"/>
              <a:t>võlgnevuste</a:t>
            </a:r>
            <a:r>
              <a:rPr lang="en-US" sz="1000" dirty="0"/>
              <a:t> </a:t>
            </a:r>
            <a:r>
              <a:rPr lang="en-US" sz="1000" dirty="0" err="1"/>
              <a:t>puudumist</a:t>
            </a:r>
            <a:r>
              <a:rPr lang="en-US" sz="1000" dirty="0"/>
              <a:t>, </a:t>
            </a:r>
            <a:r>
              <a:rPr lang="en-US" sz="1000" dirty="0" err="1"/>
              <a:t>äriseoseid</a:t>
            </a:r>
            <a:r>
              <a:rPr lang="en-US" sz="1000" dirty="0"/>
              <a:t> </a:t>
            </a:r>
            <a:r>
              <a:rPr lang="en-US" sz="1000" dirty="0" err="1"/>
              <a:t>jne</a:t>
            </a:r>
            <a:r>
              <a:rPr lang="en-US" sz="1000" dirty="0"/>
              <a:t>. </a:t>
            </a:r>
            <a:r>
              <a:rPr lang="en-US" sz="1000" dirty="0" err="1"/>
              <a:t>Pidev</a:t>
            </a:r>
            <a:r>
              <a:rPr lang="en-US" sz="1000" dirty="0"/>
              <a:t> </a:t>
            </a:r>
            <a:r>
              <a:rPr lang="en-US" sz="1000" dirty="0" err="1"/>
              <a:t>järelevalve</a:t>
            </a:r>
            <a:r>
              <a:rPr lang="en-US" sz="1000" dirty="0"/>
              <a:t>: </a:t>
            </a:r>
            <a:r>
              <a:rPr lang="en-US" sz="1000" dirty="0" err="1"/>
              <a:t>tihe</a:t>
            </a:r>
            <a:r>
              <a:rPr lang="en-US" sz="1000" dirty="0"/>
              <a:t> </a:t>
            </a:r>
            <a:r>
              <a:rPr lang="en-US" sz="1000" dirty="0" err="1"/>
              <a:t>koostöö</a:t>
            </a:r>
            <a:r>
              <a:rPr lang="en-US" sz="1000" dirty="0"/>
              <a:t> </a:t>
            </a:r>
            <a:r>
              <a:rPr lang="en-US" sz="1000" dirty="0" err="1"/>
              <a:t>erinevate</a:t>
            </a:r>
            <a:r>
              <a:rPr lang="en-US" sz="1000" dirty="0"/>
              <a:t> </a:t>
            </a:r>
            <a:r>
              <a:rPr lang="en-US" sz="1000" dirty="0" err="1"/>
              <a:t>riigiasutustega</a:t>
            </a:r>
            <a:r>
              <a:rPr lang="en-US" sz="1000" dirty="0"/>
              <a:t> </a:t>
            </a:r>
            <a:r>
              <a:rPr lang="en-US" sz="1000" dirty="0" err="1"/>
              <a:t>riskide</a:t>
            </a:r>
            <a:r>
              <a:rPr lang="en-US" sz="1000" dirty="0"/>
              <a:t> </a:t>
            </a:r>
            <a:r>
              <a:rPr lang="en-US" sz="1000" dirty="0" err="1"/>
              <a:t>ennetamiseks</a:t>
            </a:r>
            <a:r>
              <a:rPr lang="en-US" sz="1000" dirty="0"/>
              <a:t> (</a:t>
            </a:r>
            <a:r>
              <a:rPr lang="en-US" sz="1000" dirty="0" err="1"/>
              <a:t>nt</a:t>
            </a:r>
            <a:r>
              <a:rPr lang="en-US" sz="1000" dirty="0"/>
              <a:t> </a:t>
            </a:r>
            <a:r>
              <a:rPr lang="en-US" sz="1000" dirty="0" err="1"/>
              <a:t>rahapesu</a:t>
            </a:r>
            <a:r>
              <a:rPr lang="en-US" sz="1000" dirty="0"/>
              <a:t> ja </a:t>
            </a:r>
            <a:r>
              <a:rPr lang="en-US" sz="1000" dirty="0" err="1"/>
              <a:t>terrorismi</a:t>
            </a:r>
            <a:r>
              <a:rPr lang="en-US" sz="1000" dirty="0"/>
              <a:t> </a:t>
            </a:r>
            <a:r>
              <a:rPr lang="en-US" sz="1000" dirty="0" err="1"/>
              <a:t>rahastamise</a:t>
            </a:r>
            <a:r>
              <a:rPr lang="en-US" sz="1000" dirty="0"/>
              <a:t> </a:t>
            </a:r>
            <a:r>
              <a:rPr lang="en-US" sz="1000" dirty="0" err="1"/>
              <a:t>tõkestamine</a:t>
            </a:r>
            <a:r>
              <a:rPr lang="en-US" sz="1000" dirty="0"/>
              <a:t>). NB! E-</a:t>
            </a:r>
            <a:r>
              <a:rPr lang="en-US" sz="1000" dirty="0" err="1"/>
              <a:t>residentsus on riigi pakutav hüve ja selle</a:t>
            </a:r>
            <a:r>
              <a:rPr lang="en-US" sz="1000" dirty="0"/>
              <a:t> </a:t>
            </a:r>
            <a:r>
              <a:rPr lang="en-US" sz="1000" dirty="0" err="1"/>
              <a:t>saab</a:t>
            </a:r>
            <a:r>
              <a:rPr lang="en-US" sz="1000" dirty="0"/>
              <a:t> </a:t>
            </a:r>
            <a:r>
              <a:rPr lang="en-US" sz="1000" dirty="0" err="1"/>
              <a:t>ära</a:t>
            </a:r>
            <a:r>
              <a:rPr lang="en-US" sz="1000" dirty="0"/>
              <a:t> </a:t>
            </a:r>
            <a:r>
              <a:rPr lang="en-US" sz="1000" dirty="0" err="1"/>
              <a:t>võtta</a:t>
            </a:r>
            <a:r>
              <a:rPr lang="en-US" sz="1000" dirty="0"/>
              <a:t>: </a:t>
            </a:r>
            <a:r>
              <a:rPr lang="en-US" sz="1000" dirty="0" err="1"/>
              <a:t>sertifikaadid</a:t>
            </a:r>
            <a:r>
              <a:rPr lang="en-US" sz="1000" dirty="0"/>
              <a:t> </a:t>
            </a:r>
            <a:r>
              <a:rPr lang="en-US" sz="1000" dirty="0" err="1"/>
              <a:t>koheselt</a:t>
            </a:r>
            <a:r>
              <a:rPr lang="en-US" sz="1000" dirty="0"/>
              <a:t> </a:t>
            </a:r>
            <a:r>
              <a:rPr lang="en-US" sz="1000" dirty="0" err="1"/>
              <a:t>peatada</a:t>
            </a:r>
            <a:r>
              <a:rPr lang="en-US" sz="1000" dirty="0"/>
              <a:t> </a:t>
            </a:r>
            <a:r>
              <a:rPr lang="en-US" sz="1000" dirty="0" err="1"/>
              <a:t>või</a:t>
            </a:r>
            <a:r>
              <a:rPr lang="en-US" sz="1000" dirty="0"/>
              <a:t> </a:t>
            </a:r>
            <a:r>
              <a:rPr lang="en-US" sz="1000" dirty="0" err="1"/>
              <a:t>tühistada</a:t>
            </a:r>
            <a:r>
              <a:rPr lang="en-US" sz="1000" dirty="0"/>
              <a:t>. </a:t>
            </a:r>
            <a:r>
              <a:rPr lang="en-US" sz="1000" dirty="0" err="1"/>
              <a:t>Kellelgi</a:t>
            </a:r>
            <a:r>
              <a:rPr lang="en-US" sz="1000" dirty="0"/>
              <a:t> pole </a:t>
            </a:r>
            <a:r>
              <a:rPr lang="en-US" sz="1000" dirty="0" err="1"/>
              <a:t>õigust</a:t>
            </a:r>
            <a:r>
              <a:rPr lang="en-US" sz="1000" dirty="0"/>
              <a:t> olla e-resident, aga otsust saab vaidlustada. E-residendi ettevõtet selle otsusega ei kustutata. </a:t>
            </a:r>
          </a:p>
          <a:p>
            <a:pPr marL="171450" indent="-171450">
              <a:buFont typeface="Arial" panose="020B0604020202020204" pitchFamily="34" charset="0"/>
              <a:buChar char="•"/>
            </a:pPr>
            <a:r>
              <a:rPr lang="en-US" sz="1000" dirty="0" err="1"/>
              <a:t>Biomeetrilised</a:t>
            </a:r>
            <a:r>
              <a:rPr lang="en-US" sz="1000" dirty="0"/>
              <a:t> </a:t>
            </a:r>
            <a:r>
              <a:rPr lang="en-US" sz="1000" dirty="0" err="1"/>
              <a:t>andmed</a:t>
            </a:r>
            <a:r>
              <a:rPr lang="en-US" sz="1000" dirty="0"/>
              <a:t> ja </a:t>
            </a:r>
            <a:r>
              <a:rPr lang="en-US" sz="1000" dirty="0" err="1"/>
              <a:t>digitaalne</a:t>
            </a:r>
            <a:r>
              <a:rPr lang="en-US" sz="1000" dirty="0"/>
              <a:t> </a:t>
            </a:r>
            <a:r>
              <a:rPr lang="en-US" sz="1000" dirty="0" err="1"/>
              <a:t>jalajälg</a:t>
            </a:r>
            <a:r>
              <a:rPr lang="en-US" sz="1000" dirty="0"/>
              <a:t>: E-</a:t>
            </a:r>
            <a:r>
              <a:rPr lang="en-US" sz="1000" dirty="0" err="1"/>
              <a:t>residendid</a:t>
            </a:r>
            <a:r>
              <a:rPr lang="en-US" sz="1000" dirty="0"/>
              <a:t> </a:t>
            </a:r>
            <a:r>
              <a:rPr lang="en-US" sz="1000" dirty="0" err="1"/>
              <a:t>annavad</a:t>
            </a:r>
            <a:r>
              <a:rPr lang="en-US" sz="1000" dirty="0"/>
              <a:t> </a:t>
            </a:r>
            <a:r>
              <a:rPr lang="en-US" sz="1000" dirty="0" err="1"/>
              <a:t>sõrmejäljed</a:t>
            </a:r>
            <a:r>
              <a:rPr lang="en-US" sz="1000" dirty="0"/>
              <a:t>, mis </a:t>
            </a:r>
            <a:r>
              <a:rPr lang="en-US" sz="1000" dirty="0" err="1"/>
              <a:t>võimaldavad</a:t>
            </a:r>
            <a:r>
              <a:rPr lang="en-US" sz="1000" dirty="0"/>
              <a:t> </a:t>
            </a:r>
            <a:r>
              <a:rPr lang="en-US" sz="1000" dirty="0" err="1"/>
              <a:t>nende</a:t>
            </a:r>
            <a:r>
              <a:rPr lang="en-US" sz="1000" dirty="0"/>
              <a:t> </a:t>
            </a:r>
            <a:r>
              <a:rPr lang="en-US" sz="1000" dirty="0" err="1"/>
              <a:t>isikut</a:t>
            </a:r>
            <a:r>
              <a:rPr lang="en-US" sz="1000" dirty="0"/>
              <a:t> </a:t>
            </a:r>
            <a:r>
              <a:rPr lang="en-US" sz="1000" dirty="0" err="1"/>
              <a:t>turvaliselt</a:t>
            </a:r>
            <a:r>
              <a:rPr lang="en-US" sz="1000" dirty="0"/>
              <a:t> </a:t>
            </a:r>
            <a:r>
              <a:rPr lang="en-US" sz="1000" dirty="0" err="1"/>
              <a:t>tuvastada</a:t>
            </a:r>
            <a:r>
              <a:rPr lang="en-US" sz="1000" dirty="0"/>
              <a:t>. </a:t>
            </a:r>
            <a:r>
              <a:rPr lang="en-US" sz="1000" dirty="0" err="1"/>
              <a:t>Lisaks</a:t>
            </a:r>
            <a:r>
              <a:rPr lang="en-US" sz="1000" dirty="0"/>
              <a:t> </a:t>
            </a:r>
            <a:r>
              <a:rPr lang="en-US" sz="1000" dirty="0" err="1"/>
              <a:t>jääb</a:t>
            </a:r>
            <a:r>
              <a:rPr lang="en-US" sz="1000" dirty="0"/>
              <a:t> </a:t>
            </a:r>
            <a:r>
              <a:rPr lang="en-US" sz="1000" dirty="0" err="1"/>
              <a:t>nende</a:t>
            </a:r>
            <a:r>
              <a:rPr lang="en-US" sz="1000" dirty="0"/>
              <a:t> </a:t>
            </a:r>
            <a:r>
              <a:rPr lang="en-US" sz="1000" dirty="0" err="1"/>
              <a:t>tegevusest</a:t>
            </a:r>
            <a:r>
              <a:rPr lang="en-US" sz="1000" dirty="0"/>
              <a:t> </a:t>
            </a:r>
            <a:r>
              <a:rPr lang="en-US" sz="1000" dirty="0" err="1"/>
              <a:t>digitaalne</a:t>
            </a:r>
            <a:r>
              <a:rPr lang="en-US" sz="1000" dirty="0"/>
              <a:t> </a:t>
            </a:r>
            <a:r>
              <a:rPr lang="en-US" sz="1000" dirty="0" err="1"/>
              <a:t>jalajälg</a:t>
            </a:r>
            <a:r>
              <a:rPr lang="en-US" sz="1000" dirty="0"/>
              <a:t>, mis </a:t>
            </a:r>
            <a:r>
              <a:rPr lang="en-US" sz="1000" dirty="0" err="1"/>
              <a:t>hõlmab</a:t>
            </a:r>
            <a:r>
              <a:rPr lang="en-US" sz="1000" dirty="0"/>
              <a:t> </a:t>
            </a:r>
            <a:r>
              <a:rPr lang="en-US" sz="1000" dirty="0" err="1"/>
              <a:t>logisid</a:t>
            </a:r>
            <a:r>
              <a:rPr lang="en-US" sz="1000" dirty="0"/>
              <a:t> ja </a:t>
            </a:r>
            <a:r>
              <a:rPr lang="en-US" sz="1000" dirty="0" err="1"/>
              <a:t>andmeid</a:t>
            </a:r>
            <a:r>
              <a:rPr lang="en-US" sz="1000" dirty="0"/>
              <a:t> </a:t>
            </a:r>
            <a:r>
              <a:rPr lang="en-US" sz="1000" dirty="0" err="1"/>
              <a:t>nende</a:t>
            </a:r>
            <a:r>
              <a:rPr lang="en-US" sz="1000" dirty="0"/>
              <a:t> </a:t>
            </a:r>
            <a:r>
              <a:rPr lang="en-US" sz="1000" dirty="0" err="1"/>
              <a:t>kasutatud</a:t>
            </a:r>
            <a:r>
              <a:rPr lang="en-US" sz="1000" dirty="0"/>
              <a:t> </a:t>
            </a:r>
            <a:r>
              <a:rPr lang="en-US" sz="1000" dirty="0" err="1"/>
              <a:t>teenuste</a:t>
            </a:r>
            <a:r>
              <a:rPr lang="en-US" sz="1000" dirty="0"/>
              <a:t> </a:t>
            </a:r>
            <a:r>
              <a:rPr lang="en-US" sz="1000" dirty="0" err="1"/>
              <a:t>kohta</a:t>
            </a:r>
            <a:r>
              <a:rPr lang="en-US" sz="1000" dirty="0"/>
              <a:t>. See </a:t>
            </a:r>
            <a:r>
              <a:rPr lang="en-US" sz="1000" dirty="0" err="1"/>
              <a:t>mitte</a:t>
            </a:r>
            <a:r>
              <a:rPr lang="en-US" sz="1000" dirty="0"/>
              <a:t> </a:t>
            </a:r>
            <a:r>
              <a:rPr lang="en-US" sz="1000" dirty="0" err="1"/>
              <a:t>ainult</a:t>
            </a:r>
            <a:r>
              <a:rPr lang="en-US" sz="1000" dirty="0"/>
              <a:t> </a:t>
            </a:r>
            <a:r>
              <a:rPr lang="en-US" sz="1000" dirty="0" err="1"/>
              <a:t>ei</a:t>
            </a:r>
            <a:r>
              <a:rPr lang="en-US" sz="1000" dirty="0"/>
              <a:t> </a:t>
            </a:r>
            <a:r>
              <a:rPr lang="en-US" sz="1000" dirty="0" err="1"/>
              <a:t>suurenda</a:t>
            </a:r>
            <a:r>
              <a:rPr lang="en-US" sz="1000" dirty="0"/>
              <a:t> </a:t>
            </a:r>
            <a:r>
              <a:rPr lang="en-US" sz="1000" dirty="0" err="1"/>
              <a:t>süsteemi</a:t>
            </a:r>
            <a:r>
              <a:rPr lang="en-US" sz="1000" dirty="0"/>
              <a:t> </a:t>
            </a:r>
            <a:r>
              <a:rPr lang="en-US" sz="1000" dirty="0" err="1"/>
              <a:t>turvalisust</a:t>
            </a:r>
            <a:r>
              <a:rPr lang="en-US" sz="1000" dirty="0"/>
              <a:t> ja </a:t>
            </a:r>
            <a:r>
              <a:rPr lang="en-US" sz="1000" dirty="0" err="1"/>
              <a:t>läbipaistvust</a:t>
            </a:r>
            <a:r>
              <a:rPr lang="en-US" sz="1000" dirty="0"/>
              <a:t>, </a:t>
            </a:r>
            <a:r>
              <a:rPr lang="en-US" sz="1000" dirty="0" err="1"/>
              <a:t>vaid</a:t>
            </a:r>
            <a:r>
              <a:rPr lang="en-US" sz="1000" dirty="0"/>
              <a:t> </a:t>
            </a:r>
            <a:r>
              <a:rPr lang="en-US" sz="1000" dirty="0" err="1"/>
              <a:t>aitab</a:t>
            </a:r>
            <a:r>
              <a:rPr lang="en-US" sz="1000" dirty="0"/>
              <a:t> </a:t>
            </a:r>
            <a:r>
              <a:rPr lang="en-US" sz="1000" dirty="0" err="1"/>
              <a:t>tagada</a:t>
            </a:r>
            <a:r>
              <a:rPr lang="en-US" sz="1000" dirty="0"/>
              <a:t>, et e-</a:t>
            </a:r>
            <a:r>
              <a:rPr lang="en-US" sz="1000" dirty="0" err="1"/>
              <a:t>residentsuse</a:t>
            </a:r>
            <a:r>
              <a:rPr lang="en-US" sz="1000" dirty="0"/>
              <a:t> </a:t>
            </a:r>
            <a:r>
              <a:rPr lang="en-US" sz="1000" dirty="0" err="1"/>
              <a:t>süsteemi</a:t>
            </a:r>
            <a:r>
              <a:rPr lang="en-US" sz="1000" dirty="0"/>
              <a:t> </a:t>
            </a:r>
            <a:r>
              <a:rPr lang="en-US" sz="1000" dirty="0" err="1"/>
              <a:t>kasutatakse</a:t>
            </a:r>
            <a:r>
              <a:rPr lang="en-US" sz="1000" dirty="0"/>
              <a:t> </a:t>
            </a:r>
            <a:r>
              <a:rPr lang="en-US" sz="1000" dirty="0" err="1"/>
              <a:t>vastutustundlikult</a:t>
            </a:r>
            <a:r>
              <a:rPr lang="en-US" sz="1000"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t>NB! Välismaalased ehk m</a:t>
            </a:r>
            <a:r>
              <a:rPr lang="en-US" sz="1000" dirty="0" err="1"/>
              <a:t>itteresidendid</a:t>
            </a:r>
            <a:r>
              <a:rPr lang="en-US" sz="1000" dirty="0"/>
              <a:t> (</a:t>
            </a:r>
            <a:r>
              <a:rPr lang="en-US" sz="1000" dirty="0" err="1"/>
              <a:t>Eestis</a:t>
            </a:r>
            <a:r>
              <a:rPr lang="en-US" sz="1000" dirty="0"/>
              <a:t> </a:t>
            </a:r>
            <a:r>
              <a:rPr lang="en-US" sz="1000" dirty="0" err="1"/>
              <a:t>mitte</a:t>
            </a:r>
            <a:r>
              <a:rPr lang="en-US" sz="1000" dirty="0"/>
              <a:t> </a:t>
            </a:r>
            <a:r>
              <a:rPr lang="en-US" sz="1000" dirty="0" err="1"/>
              <a:t>elamisluba</a:t>
            </a:r>
            <a:r>
              <a:rPr lang="en-US" sz="1000" dirty="0"/>
              <a:t> </a:t>
            </a:r>
            <a:r>
              <a:rPr lang="en-US" sz="1000" dirty="0" err="1"/>
              <a:t>omavad</a:t>
            </a:r>
            <a:r>
              <a:rPr lang="en-US" sz="1000" dirty="0"/>
              <a:t> </a:t>
            </a:r>
            <a:r>
              <a:rPr lang="en-US" sz="1000" dirty="0" err="1"/>
              <a:t>välisriikide</a:t>
            </a:r>
            <a:r>
              <a:rPr lang="en-US" sz="1000" dirty="0"/>
              <a:t> </a:t>
            </a:r>
            <a:r>
              <a:rPr lang="en-US" sz="1000" dirty="0" err="1"/>
              <a:t>kodanikud) saavad</a:t>
            </a:r>
            <a:r>
              <a:rPr lang="en-US" sz="1000" dirty="0"/>
              <a:t> </a:t>
            </a:r>
            <a:r>
              <a:rPr lang="en-US" sz="1000" dirty="0" err="1"/>
              <a:t>Eestis ettevõtte</a:t>
            </a:r>
            <a:r>
              <a:rPr lang="en-US" sz="1000" dirty="0"/>
              <a:t> </a:t>
            </a:r>
            <a:r>
              <a:rPr lang="en-US" sz="1000" dirty="0" err="1"/>
              <a:t>luua</a:t>
            </a:r>
            <a:r>
              <a:rPr lang="en-US" sz="1000" dirty="0"/>
              <a:t> ka </a:t>
            </a:r>
            <a:r>
              <a:rPr lang="en-US" sz="1000" dirty="0" err="1"/>
              <a:t>ilma</a:t>
            </a:r>
            <a:r>
              <a:rPr lang="en-US" sz="1000" dirty="0"/>
              <a:t> e-</a:t>
            </a:r>
            <a:r>
              <a:rPr lang="en-US" sz="1000" dirty="0" err="1"/>
              <a:t>residentsuseta</a:t>
            </a:r>
            <a:r>
              <a:rPr lang="en-US" sz="1000" dirty="0"/>
              <a:t>, </a:t>
            </a:r>
            <a:r>
              <a:rPr lang="en-US" sz="1000" dirty="0" err="1"/>
              <a:t>notari</a:t>
            </a:r>
            <a:r>
              <a:rPr lang="en-US" sz="1000" dirty="0"/>
              <a:t> </a:t>
            </a:r>
            <a:r>
              <a:rPr lang="en-US" sz="1000" dirty="0" err="1"/>
              <a:t>vahendusel.</a:t>
            </a:r>
            <a:r>
              <a:rPr lang="en-US" sz="1000" dirty="0"/>
              <a:t> </a:t>
            </a:r>
            <a:r>
              <a:rPr lang="en-US" sz="1000" dirty="0">
                <a:hlinkClick r:id="rId3"/>
              </a:rPr>
              <a:t>https://www.e-resident.gov.ee/blog/et/posts/riskijuht-e-residentsusest-peab-saama-turvalise-ettevotluse-kvaliteedimark/</a:t>
            </a:r>
            <a:br>
              <a:rPr lang="en-US" sz="1000" dirty="0"/>
            </a:br>
            <a:endParaRPr lang="en-US" sz="1000" dirty="0"/>
          </a:p>
          <a:p>
            <a:pPr marL="0" indent="0">
              <a:buFont typeface="Arial" panose="020B0604020202020204" pitchFamily="34" charset="0"/>
              <a:buNone/>
            </a:pPr>
            <a:r>
              <a:rPr lang="en-US" sz="1000" dirty="0"/>
              <a:t>E-residentsuse programmi strateegia kohaselt on lähiaastail v</a:t>
            </a:r>
            <a:r>
              <a:rPr lang="en-US" sz="1000" dirty="0" err="1"/>
              <a:t>äljatöötamisel</a:t>
            </a:r>
            <a:r>
              <a:rPr lang="en-US" sz="1000" dirty="0"/>
              <a:t> </a:t>
            </a:r>
            <a:r>
              <a:rPr lang="en-US" sz="1000" dirty="0" err="1"/>
              <a:t>kaugtuvastuslahendus</a:t>
            </a:r>
            <a:r>
              <a:rPr lang="en-US" sz="1000" dirty="0"/>
              <a:t>, mis </a:t>
            </a:r>
            <a:r>
              <a:rPr lang="en-US" sz="1000" dirty="0" err="1"/>
              <a:t>võimaldaks</a:t>
            </a:r>
            <a:r>
              <a:rPr lang="en-US" sz="1000" dirty="0"/>
              <a:t> </a:t>
            </a:r>
            <a:r>
              <a:rPr lang="en-US" sz="1000" dirty="0" err="1"/>
              <a:t>biomeetria</a:t>
            </a:r>
            <a:r>
              <a:rPr lang="en-US" sz="1000" dirty="0"/>
              <a:t> </a:t>
            </a:r>
            <a:r>
              <a:rPr lang="en-US" sz="1000" dirty="0" err="1"/>
              <a:t>hõivet</a:t>
            </a:r>
            <a:r>
              <a:rPr lang="en-US" sz="1000" dirty="0"/>
              <a:t> </a:t>
            </a:r>
            <a:r>
              <a:rPr lang="en-US" sz="1000" dirty="0" err="1"/>
              <a:t>nutiseadme</a:t>
            </a:r>
            <a:r>
              <a:rPr lang="en-US" sz="1000" dirty="0"/>
              <a:t> </a:t>
            </a:r>
            <a:r>
              <a:rPr lang="en-US" sz="1000" dirty="0" err="1"/>
              <a:t>vahendusel, mis lisab veel ühe tehnoloogilise turvakihi. Iseteeninduslik</a:t>
            </a:r>
            <a:r>
              <a:rPr lang="en-US" sz="1000" dirty="0"/>
              <a:t> </a:t>
            </a:r>
            <a:r>
              <a:rPr lang="en-US" sz="1000" dirty="0" err="1"/>
              <a:t>biomeetria</a:t>
            </a:r>
            <a:r>
              <a:rPr lang="en-US" sz="1000" dirty="0"/>
              <a:t> </a:t>
            </a:r>
            <a:r>
              <a:rPr lang="en-US" sz="1000" dirty="0" err="1"/>
              <a:t>kogumine</a:t>
            </a:r>
            <a:r>
              <a:rPr lang="en-US" sz="1000" dirty="0"/>
              <a:t> </a:t>
            </a:r>
            <a:r>
              <a:rPr lang="en-US" sz="1000" dirty="0" err="1"/>
              <a:t>mobiilis</a:t>
            </a:r>
            <a:r>
              <a:rPr lang="en-US" sz="1000" dirty="0"/>
              <a:t>: </a:t>
            </a:r>
            <a:r>
              <a:rPr lang="en-US" sz="1000" dirty="0" err="1"/>
              <a:t>kaugteel</a:t>
            </a:r>
            <a:r>
              <a:rPr lang="en-US" sz="1000" dirty="0"/>
              <a:t> </a:t>
            </a:r>
            <a:r>
              <a:rPr lang="en-US" sz="1000" dirty="0" err="1"/>
              <a:t>infotehnoloogiliste</a:t>
            </a:r>
            <a:r>
              <a:rPr lang="en-US" sz="1000" dirty="0"/>
              <a:t> </a:t>
            </a:r>
            <a:r>
              <a:rPr lang="en-US" sz="1000" dirty="0" err="1"/>
              <a:t>vahendite</a:t>
            </a:r>
            <a:r>
              <a:rPr lang="en-US" sz="1000" dirty="0"/>
              <a:t> </a:t>
            </a:r>
            <a:r>
              <a:rPr lang="en-US" sz="1000" dirty="0" err="1"/>
              <a:t>abil</a:t>
            </a:r>
            <a:r>
              <a:rPr lang="en-US" sz="1000" dirty="0"/>
              <a:t> </a:t>
            </a:r>
            <a:r>
              <a:rPr lang="en-US" sz="1000" dirty="0" err="1"/>
              <a:t>tõsikindel</a:t>
            </a:r>
            <a:r>
              <a:rPr lang="en-US" sz="1000" dirty="0"/>
              <a:t> </a:t>
            </a:r>
            <a:r>
              <a:rPr lang="en-US" sz="1000" dirty="0" err="1"/>
              <a:t>isikutuvastus</a:t>
            </a:r>
            <a:r>
              <a:rPr lang="en-US" sz="1000" dirty="0"/>
              <a:t>, mis </a:t>
            </a:r>
            <a:r>
              <a:rPr lang="en-US" sz="1000" dirty="0" err="1"/>
              <a:t>tähendab</a:t>
            </a:r>
            <a:r>
              <a:rPr lang="en-US" sz="1000" dirty="0"/>
              <a:t>, et </a:t>
            </a:r>
            <a:r>
              <a:rPr lang="en-US" sz="1000" dirty="0" err="1"/>
              <a:t>tagatud</a:t>
            </a:r>
            <a:r>
              <a:rPr lang="en-US" sz="1000" dirty="0"/>
              <a:t> on </a:t>
            </a:r>
            <a:r>
              <a:rPr lang="en-US" sz="1000" dirty="0" err="1"/>
              <a:t>füüsilise</a:t>
            </a:r>
            <a:r>
              <a:rPr lang="en-US" sz="1000" dirty="0"/>
              <a:t> </a:t>
            </a:r>
            <a:r>
              <a:rPr lang="en-US" sz="1000" dirty="0" err="1"/>
              <a:t>kohalolekuga</a:t>
            </a:r>
            <a:r>
              <a:rPr lang="en-US" sz="1000" dirty="0"/>
              <a:t> </a:t>
            </a:r>
            <a:r>
              <a:rPr lang="en-US" sz="1000" dirty="0" err="1"/>
              <a:t>samaväärne</a:t>
            </a:r>
            <a:r>
              <a:rPr lang="en-US" sz="1000" dirty="0"/>
              <a:t> </a:t>
            </a:r>
            <a:r>
              <a:rPr lang="en-US" sz="1000" dirty="0" err="1"/>
              <a:t>usaldus</a:t>
            </a:r>
            <a:r>
              <a:rPr lang="en-US" sz="1000" dirty="0"/>
              <a:t>. </a:t>
            </a:r>
            <a:r>
              <a:rPr lang="en-US" sz="1000" dirty="0">
                <a:hlinkClick r:id="rId4"/>
              </a:rPr>
              <a:t>https://www.e-resident.gov.ee/blog/et/posts/smit-kuulutas-valja-hanke-e-residentide-biomeetria-kogumiseks-mobiilis/</a:t>
            </a:r>
            <a:r>
              <a:rPr lang="en-US" sz="1000" dirty="0"/>
              <a:t> </a:t>
            </a:r>
          </a:p>
        </p:txBody>
      </p:sp>
      <p:sp>
        <p:nvSpPr>
          <p:cNvPr id="4" name="Slide Number Placeholder 3"/>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265527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CF06C5-1BB0-EA7C-8F71-B521F73121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EDD85C-8A1D-D8C0-A977-2E571674B19A}"/>
              </a:ext>
            </a:extLst>
          </p:cNvPr>
          <p:cNvSpPr>
            <a:spLocks noGrp="1" noRot="1" noChangeAspect="1"/>
          </p:cNvSpPr>
          <p:nvPr>
            <p:ph type="sldImg"/>
          </p:nvPr>
        </p:nvSpPr>
        <p:spPr>
          <a:xfrm>
            <a:off x="3279775" y="512763"/>
            <a:ext cx="3573463" cy="2011362"/>
          </a:xfrm>
        </p:spPr>
      </p:sp>
      <p:sp>
        <p:nvSpPr>
          <p:cNvPr id="3" name="Notes Placeholder 2">
            <a:extLst>
              <a:ext uri="{FF2B5EF4-FFF2-40B4-BE49-F238E27FC236}">
                <a16:creationId xmlns:a16="http://schemas.microsoft.com/office/drawing/2014/main" id="{11DB3700-66F4-3EE0-BD49-F83CDE8EDE22}"/>
              </a:ext>
            </a:extLst>
          </p:cNvPr>
          <p:cNvSpPr>
            <a:spLocks noGrp="1"/>
          </p:cNvSpPr>
          <p:nvPr>
            <p:ph type="body" idx="1"/>
          </p:nvPr>
        </p:nvSpPr>
        <p:spPr>
          <a:xfrm>
            <a:off x="685800" y="3325090"/>
            <a:ext cx="5486400" cy="4675909"/>
          </a:xfrm>
        </p:spPr>
        <p:txBody>
          <a:bodyPr/>
          <a:lstStyle/>
          <a:p>
            <a:r>
              <a:rPr lang="en-EE" sz="1000" dirty="0"/>
              <a:t>Kuigi programmiga on liitunud inimesi üle maailma, ei turundata e-residentsust igale poole, vaid ainult programmi sihtriikidesse.</a:t>
            </a:r>
            <a:br>
              <a:rPr lang="en-EE" sz="1000" dirty="0"/>
            </a:br>
            <a:br>
              <a:rPr lang="en-EE" sz="1000" dirty="0"/>
            </a:br>
            <a:r>
              <a:rPr lang="en-EE" sz="1000" dirty="0"/>
              <a:t>E-residentsuse sihtriigid on valitud selle järgi, kus on parim toote ja turu sobivus (product/market fit).</a:t>
            </a:r>
            <a:br>
              <a:rPr lang="en-EE" sz="1000" dirty="0"/>
            </a:br>
            <a:br>
              <a:rPr lang="en-EE" sz="1000" dirty="0"/>
            </a:br>
            <a:endParaRPr lang="en-GB" sz="1200" b="0" i="0" kern="1200">
              <a:solidFill>
                <a:schemeClr val="tx1"/>
              </a:solidFill>
              <a:effectLst/>
              <a:latin typeface="Calibri" panose="020F0502020204030204" pitchFamily="34" charset="0"/>
              <a:ea typeface="+mn-ea"/>
              <a:cs typeface="+mn-cs"/>
            </a:endParaRPr>
          </a:p>
        </p:txBody>
      </p:sp>
      <p:sp>
        <p:nvSpPr>
          <p:cNvPr id="4" name="Slide Number Placeholder 3">
            <a:extLst>
              <a:ext uri="{FF2B5EF4-FFF2-40B4-BE49-F238E27FC236}">
                <a16:creationId xmlns:a16="http://schemas.microsoft.com/office/drawing/2014/main" id="{EBFB177C-3E9D-F1CD-A084-46559AE98EAE}"/>
              </a:ext>
            </a:extLst>
          </p:cNvPr>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562796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79800" y="474663"/>
            <a:ext cx="3376613" cy="1900237"/>
          </a:xfrm>
        </p:spPr>
      </p:sp>
      <p:sp>
        <p:nvSpPr>
          <p:cNvPr id="3" name="Notes Placeholder 2"/>
          <p:cNvSpPr>
            <a:spLocks noGrp="1"/>
          </p:cNvSpPr>
          <p:nvPr>
            <p:ph type="body" idx="1"/>
          </p:nvPr>
        </p:nvSpPr>
        <p:spPr>
          <a:xfrm>
            <a:off x="685800" y="3384468"/>
            <a:ext cx="5486400" cy="4616532"/>
          </a:xfrm>
        </p:spPr>
        <p:txBody>
          <a:bodyPr/>
          <a:lstStyle/>
          <a:p>
            <a:r>
              <a:rPr lang="en-EE" sz="1000" dirty="0"/>
              <a:t>Taotlusele peab kaasa panema oma dokumendi koopia ja pildi (mida dokumendile siiski ei trükita). </a:t>
            </a:r>
            <a:br>
              <a:rPr lang="en-EE" sz="1000" dirty="0"/>
            </a:br>
            <a:r>
              <a:rPr lang="en-GB" sz="1000" dirty="0">
                <a:hlinkClick r:id="rId3"/>
              </a:rPr>
              <a:t>https://eresident.politsei.ee/application-guidelines</a:t>
            </a:r>
            <a:endParaRPr lang="en-GB" sz="1000" dirty="0"/>
          </a:p>
          <a:p>
            <a:endParaRPr lang="en-GB" sz="1000" dirty="0"/>
          </a:p>
          <a:p>
            <a:r>
              <a:rPr lang="en-GB" sz="1000" dirty="0"/>
              <a:t>Järgneb taustakontroll. </a:t>
            </a:r>
            <a:br>
              <a:rPr lang="en-GB" sz="1000" dirty="0"/>
            </a:br>
            <a:br>
              <a:rPr lang="en-GB" sz="1000" dirty="0"/>
            </a:br>
            <a:r>
              <a:rPr lang="en-GB" sz="1000" dirty="0"/>
              <a:t>E-residendi digitaalse isikutunnistuse kasutamise üle teostavad riiklikku järelevalvet Politsei- ja Piirivalveamet, Kaitsepolitseiamet ning Maksu- ja Tolliamet.</a:t>
            </a:r>
            <a:br>
              <a:rPr lang="en-EE" sz="1000" dirty="0"/>
            </a:br>
            <a:br>
              <a:rPr lang="en-EE" sz="1000" dirty="0"/>
            </a:br>
            <a:r>
              <a:rPr lang="en-EE" sz="1000" dirty="0"/>
              <a:t>K</a:t>
            </a:r>
            <a:r>
              <a:rPr lang="en-GB" sz="1000" dirty="0"/>
              <a:t>u</a:t>
            </a:r>
            <a:r>
              <a:rPr lang="en-EE" sz="1000" dirty="0"/>
              <a:t>i otsus on positiivne, genereeritakse isikukood ja trükitakse kaart. </a:t>
            </a:r>
            <a:br>
              <a:rPr lang="en-EE" sz="1000" dirty="0"/>
            </a:br>
            <a:br>
              <a:rPr lang="en-EE" sz="1000" dirty="0"/>
            </a:br>
            <a:r>
              <a:rPr lang="en-EE" sz="1000" dirty="0"/>
              <a:t>Järgmiseks tuleb kaardile järele minna ning anda ka biomeetrilised andmed ehk sõrmejäljed. </a:t>
            </a:r>
            <a:br>
              <a:rPr lang="en-EE" sz="1000" dirty="0"/>
            </a:br>
            <a:br>
              <a:rPr lang="en-EE" sz="1000" dirty="0"/>
            </a:br>
            <a:r>
              <a:rPr lang="en-EE" sz="1000" dirty="0"/>
              <a:t>E-resident saab oma kaardi koos PIN-koodidega kätte. </a:t>
            </a:r>
            <a:br>
              <a:rPr lang="en-EE" sz="1000" dirty="0"/>
            </a:br>
            <a:br>
              <a:rPr lang="en-EE" sz="1000" dirty="0"/>
            </a:br>
            <a:r>
              <a:rPr lang="en-EE" sz="1000" dirty="0"/>
              <a:t>24 tunni jooksul kaart aktiveeritakse ning e-resident saab asuda toimetama, sh aktiveerida endale Smart-ID.</a:t>
            </a:r>
            <a:br>
              <a:rPr lang="en-EE" sz="1000" dirty="0"/>
            </a:br>
            <a:endParaRPr lang="en-EE" sz="100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lang="en-EE"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E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096337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AC17A0-D0F7-3A84-2708-EA569F0EE7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D18F5E-473D-4A3E-EB49-7377E2B46631}"/>
              </a:ext>
            </a:extLst>
          </p:cNvPr>
          <p:cNvSpPr>
            <a:spLocks noGrp="1" noRot="1" noChangeAspect="1"/>
          </p:cNvSpPr>
          <p:nvPr>
            <p:ph type="sldImg"/>
          </p:nvPr>
        </p:nvSpPr>
        <p:spPr>
          <a:xfrm>
            <a:off x="3522663" y="498475"/>
            <a:ext cx="3335337" cy="1876425"/>
          </a:xfrm>
        </p:spPr>
      </p:sp>
      <p:sp>
        <p:nvSpPr>
          <p:cNvPr id="3" name="Notes Placeholder 2">
            <a:extLst>
              <a:ext uri="{FF2B5EF4-FFF2-40B4-BE49-F238E27FC236}">
                <a16:creationId xmlns:a16="http://schemas.microsoft.com/office/drawing/2014/main" id="{5C8F3BEC-5BAE-A66D-652E-70173F11E9BE}"/>
              </a:ext>
            </a:extLst>
          </p:cNvPr>
          <p:cNvSpPr>
            <a:spLocks noGrp="1"/>
          </p:cNvSpPr>
          <p:nvPr>
            <p:ph type="body" idx="1"/>
          </p:nvPr>
        </p:nvSpPr>
        <p:spPr>
          <a:xfrm>
            <a:off x="685800" y="3360716"/>
            <a:ext cx="5486400" cy="4640283"/>
          </a:xfrm>
        </p:spPr>
        <p:txBody>
          <a:bodyPr/>
          <a:lstStyle/>
          <a:p>
            <a:r>
              <a:rPr lang="et-EE" sz="1000" dirty="0"/>
              <a:t>Kaardivaba e-residentsus: Tulevikus ei pea e-resident enam ootama, millal tema füüsiline digi-ID kaart diplomaatilise postiga soovitud sihtkohta jõuab ning võib visiidi saatkonda ette võtta kohe, kui on saanud kinnituse oma e-residendi staatuse kohta. </a:t>
            </a:r>
            <a:br>
              <a:rPr lang="et-EE" sz="1000" dirty="0"/>
            </a:br>
            <a:r>
              <a:rPr lang="et-EE" sz="1000" dirty="0"/>
              <a:t>Saatkonnas annab ta sõrmejäljed nagu praegugi, aga tema digi-ID sertifikaadid aktiveeritakse otse mobiilses rakenduses (täisdigitaalne alternatiiv tänasele kaardile). Lahendus on väljatöötamisel. Seaduse kohaselt peavad e-residendid end vähemalt korra saatkonnas või konsulaarametnikule füüsiliselt ehk silmast silma Eesti riigile tuvastama.</a:t>
            </a:r>
            <a:br>
              <a:rPr lang="et-EE" sz="1000" dirty="0"/>
            </a:br>
            <a:br>
              <a:rPr lang="et-EE" sz="1000" dirty="0"/>
            </a:br>
            <a:r>
              <a:rPr lang="et-EE" sz="1000" dirty="0"/>
              <a:t>Kaugtuvastus: Korduval taotlemisel teeb e-residendi elu tulevikus lihtsamaks samuti väljatöötamisel olev </a:t>
            </a:r>
            <a:r>
              <a:rPr lang="en-US" sz="1000" dirty="0" err="1"/>
              <a:t>kaugtuvastuslahendus</a:t>
            </a:r>
            <a:r>
              <a:rPr lang="en-US" sz="1000" dirty="0"/>
              <a:t>, mis </a:t>
            </a:r>
            <a:r>
              <a:rPr lang="en-US" sz="1000" dirty="0" err="1"/>
              <a:t>võimaldab</a:t>
            </a:r>
            <a:r>
              <a:rPr lang="en-US" sz="1000" dirty="0"/>
              <a:t> </a:t>
            </a:r>
            <a:r>
              <a:rPr lang="en-US" sz="1000" dirty="0" err="1"/>
              <a:t>biomeetria</a:t>
            </a:r>
            <a:r>
              <a:rPr lang="en-US" sz="1000" dirty="0"/>
              <a:t> (sõrmejäljed, näokujutis) </a:t>
            </a:r>
            <a:r>
              <a:rPr lang="en-US" sz="1000" dirty="0" err="1"/>
              <a:t>hõivet</a:t>
            </a:r>
            <a:r>
              <a:rPr lang="en-US" sz="1000" dirty="0"/>
              <a:t> </a:t>
            </a:r>
            <a:r>
              <a:rPr lang="en-US" sz="1000" dirty="0" err="1"/>
              <a:t>nutiseadme</a:t>
            </a:r>
            <a:r>
              <a:rPr lang="en-US" sz="1000" dirty="0"/>
              <a:t> </a:t>
            </a:r>
            <a:r>
              <a:rPr lang="en-US" sz="1000" dirty="0" err="1"/>
              <a:t>vahendusel, mis lisab programmile veel ühe tehnoloogilise turvakihi. Iseteeninduslik</a:t>
            </a:r>
            <a:r>
              <a:rPr lang="en-US" sz="1000" dirty="0"/>
              <a:t> </a:t>
            </a:r>
            <a:r>
              <a:rPr lang="en-US" sz="1000" dirty="0" err="1"/>
              <a:t>biomeetria</a:t>
            </a:r>
            <a:r>
              <a:rPr lang="en-US" sz="1000" dirty="0"/>
              <a:t> </a:t>
            </a:r>
            <a:r>
              <a:rPr lang="en-US" sz="1000" dirty="0" err="1"/>
              <a:t>kogumine</a:t>
            </a:r>
            <a:r>
              <a:rPr lang="en-US" sz="1000" dirty="0"/>
              <a:t> </a:t>
            </a:r>
            <a:r>
              <a:rPr lang="en-US" sz="1000" dirty="0" err="1"/>
              <a:t>mobiilis</a:t>
            </a:r>
            <a:r>
              <a:rPr lang="en-US" sz="1000" dirty="0"/>
              <a:t>: </a:t>
            </a:r>
            <a:r>
              <a:rPr lang="en-US" sz="1000" dirty="0" err="1"/>
              <a:t>kaugteel</a:t>
            </a:r>
            <a:r>
              <a:rPr lang="en-US" sz="1000" dirty="0"/>
              <a:t> </a:t>
            </a:r>
            <a:r>
              <a:rPr lang="en-US" sz="1000" dirty="0" err="1"/>
              <a:t>infotehnoloogiliste</a:t>
            </a:r>
            <a:r>
              <a:rPr lang="en-US" sz="1000" dirty="0"/>
              <a:t> </a:t>
            </a:r>
            <a:r>
              <a:rPr lang="en-US" sz="1000" dirty="0" err="1"/>
              <a:t>vahendite</a:t>
            </a:r>
            <a:r>
              <a:rPr lang="en-US" sz="1000" dirty="0"/>
              <a:t> </a:t>
            </a:r>
            <a:r>
              <a:rPr lang="en-US" sz="1000" dirty="0" err="1"/>
              <a:t>abil</a:t>
            </a:r>
            <a:r>
              <a:rPr lang="en-US" sz="1000" dirty="0"/>
              <a:t> </a:t>
            </a:r>
            <a:r>
              <a:rPr lang="en-US" sz="1000" dirty="0" err="1"/>
              <a:t>tõsikindel</a:t>
            </a:r>
            <a:r>
              <a:rPr lang="en-US" sz="1000" dirty="0"/>
              <a:t> </a:t>
            </a:r>
            <a:r>
              <a:rPr lang="en-US" sz="1000" dirty="0" err="1"/>
              <a:t>isikutuvastus</a:t>
            </a:r>
            <a:r>
              <a:rPr lang="en-US" sz="1000" dirty="0"/>
              <a:t>, mis </a:t>
            </a:r>
            <a:r>
              <a:rPr lang="en-US" sz="1000" dirty="0" err="1"/>
              <a:t>tähendab</a:t>
            </a:r>
            <a:r>
              <a:rPr lang="en-US" sz="1000" dirty="0"/>
              <a:t>, et </a:t>
            </a:r>
            <a:r>
              <a:rPr lang="en-US" sz="1000" dirty="0" err="1"/>
              <a:t>tagatud</a:t>
            </a:r>
            <a:r>
              <a:rPr lang="en-US" sz="1000" dirty="0"/>
              <a:t> on </a:t>
            </a:r>
            <a:r>
              <a:rPr lang="en-US" sz="1000" dirty="0" err="1"/>
              <a:t>füüsilise</a:t>
            </a:r>
            <a:r>
              <a:rPr lang="en-US" sz="1000" dirty="0"/>
              <a:t> </a:t>
            </a:r>
            <a:r>
              <a:rPr lang="en-US" sz="1000" dirty="0" err="1"/>
              <a:t>kohalolekuga</a:t>
            </a:r>
            <a:r>
              <a:rPr lang="en-US" sz="1000" dirty="0"/>
              <a:t> </a:t>
            </a:r>
            <a:r>
              <a:rPr lang="en-US" sz="1000" dirty="0" err="1"/>
              <a:t>samaväärne</a:t>
            </a:r>
            <a:r>
              <a:rPr lang="en-US" sz="1000" dirty="0"/>
              <a:t> </a:t>
            </a:r>
            <a:r>
              <a:rPr lang="en-US" sz="1000" dirty="0" err="1"/>
              <a:t>usaldus</a:t>
            </a:r>
            <a:r>
              <a:rPr lang="en-US" sz="1000" dirty="0"/>
              <a:t>. </a:t>
            </a:r>
            <a:r>
              <a:rPr lang="en-US" sz="1000" dirty="0">
                <a:hlinkClick r:id="rId3"/>
              </a:rPr>
              <a:t>https://</a:t>
            </a:r>
            <a:r>
              <a:rPr lang="en-US" sz="1000" dirty="0" err="1">
                <a:hlinkClick r:id="rId3"/>
              </a:rPr>
              <a:t>www.e-resident.gov.ee</a:t>
            </a:r>
            <a:r>
              <a:rPr lang="en-US" sz="1000" dirty="0">
                <a:hlinkClick r:id="rId3"/>
              </a:rPr>
              <a:t>/blog/et/posts/smit-kuulutas-valja-hanke-e-residentide-biomeetria-kogumiseks-mobiilis/</a:t>
            </a:r>
            <a:r>
              <a:rPr lang="en-US" sz="1000" dirty="0"/>
              <a:t> </a:t>
            </a:r>
          </a:p>
          <a:p>
            <a:br>
              <a:rPr lang="en-EE" sz="1000" dirty="0"/>
            </a:br>
            <a:r>
              <a:rPr lang="en-EE" sz="1000" dirty="0"/>
              <a:t>Mida kiiremini ja mugavamalt saab e-resident ettevõtte loodud ja oma digi-ID uuendatud, seda parem Eesti ettevõtluskeskkonna konkurentsivõimele: </a:t>
            </a:r>
            <a:r>
              <a:rPr lang="en-GB" sz="1000" dirty="0">
                <a:hlinkClick r:id="rId4"/>
              </a:rPr>
              <a:t>https://www.e-resident.gov.ee/blog/et/posts/kaardivaba-e-residentsus-kasvataks-margatavalt-e-residentide-loodud-ettevotete-arvu/</a:t>
            </a:r>
            <a:r>
              <a:rPr lang="en-GB" sz="1000" dirty="0"/>
              <a:t> </a:t>
            </a:r>
            <a:r>
              <a:rPr lang="en-EE" sz="1000" dirty="0"/>
              <a:t>  </a:t>
            </a:r>
          </a:p>
        </p:txBody>
      </p:sp>
      <p:sp>
        <p:nvSpPr>
          <p:cNvPr id="4" name="Slide Number Placeholder 3">
            <a:extLst>
              <a:ext uri="{FF2B5EF4-FFF2-40B4-BE49-F238E27FC236}">
                <a16:creationId xmlns:a16="http://schemas.microsoft.com/office/drawing/2014/main" id="{298342C3-C923-0253-97EB-8006FC3BBF2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lang="en-EE"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E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383464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70275" y="527050"/>
            <a:ext cx="3387725" cy="1906588"/>
          </a:xfrm>
        </p:spPr>
      </p:sp>
      <p:sp>
        <p:nvSpPr>
          <p:cNvPr id="3" name="Notes Placeholder 2"/>
          <p:cNvSpPr>
            <a:spLocks noGrp="1"/>
          </p:cNvSpPr>
          <p:nvPr>
            <p:ph type="body" idx="1"/>
          </p:nvPr>
        </p:nvSpPr>
        <p:spPr>
          <a:xfrm>
            <a:off x="685800" y="3348842"/>
            <a:ext cx="5486400" cy="4652158"/>
          </a:xfrm>
        </p:spPr>
        <p:txBody>
          <a:bodyPr/>
          <a:lstStyle/>
          <a:p>
            <a:r>
              <a:rPr lang="en-EE" sz="1000" dirty="0"/>
              <a:t>Austria e-resident </a:t>
            </a:r>
            <a:r>
              <a:rPr lang="en-GB" sz="1000" dirty="0"/>
              <a:t>Dominik </a:t>
            </a:r>
            <a:r>
              <a:rPr lang="en-GB" sz="1000" dirty="0" err="1"/>
              <a:t>Panosch</a:t>
            </a:r>
            <a:r>
              <a:rPr lang="en-GB" sz="1000" dirty="0"/>
              <a:t> </a:t>
            </a:r>
            <a:r>
              <a:rPr lang="en-GB" sz="1000" dirty="0" err="1"/>
              <a:t>asutas</a:t>
            </a:r>
            <a:r>
              <a:rPr lang="en-GB" sz="1000" dirty="0"/>
              <a:t> </a:t>
            </a:r>
            <a:r>
              <a:rPr lang="en-GB" sz="1000" dirty="0" err="1"/>
              <a:t>oma</a:t>
            </a:r>
            <a:r>
              <a:rPr lang="en-GB" sz="1000" dirty="0"/>
              <a:t> e-</a:t>
            </a:r>
            <a:r>
              <a:rPr lang="en-GB" sz="1000" dirty="0" err="1"/>
              <a:t>residendi</a:t>
            </a:r>
            <a:r>
              <a:rPr lang="en-GB" sz="1000" dirty="0"/>
              <a:t> </a:t>
            </a:r>
            <a:r>
              <a:rPr lang="en-GB" sz="1000" dirty="0" err="1"/>
              <a:t>digi</a:t>
            </a:r>
            <a:r>
              <a:rPr lang="en-GB" sz="1000" dirty="0"/>
              <a:t>-ID </a:t>
            </a:r>
            <a:r>
              <a:rPr lang="en-GB" sz="1000" dirty="0" err="1"/>
              <a:t>abil</a:t>
            </a:r>
            <a:r>
              <a:rPr lang="en-GB" sz="1000" dirty="0"/>
              <a:t> </a:t>
            </a:r>
            <a:r>
              <a:rPr lang="en-EE" sz="1000" dirty="0"/>
              <a:t>London Tech Weekil 2022 otse laval 15 minuti ja 33 sekundiga ettevõtte </a:t>
            </a:r>
            <a:r>
              <a:rPr lang="en-GB" sz="1000" dirty="0"/>
              <a:t>s</a:t>
            </a:r>
            <a:r>
              <a:rPr lang="en-EE" sz="1000" dirty="0"/>
              <a:t>ign.online OÜ. Teadaolevalt on tegu maailmarekordiga (NB! Mitte segamini ajada Guinnessi maailmarekordiga).</a:t>
            </a:r>
          </a:p>
          <a:p>
            <a:br>
              <a:rPr lang="en-EE" sz="1000" dirty="0"/>
            </a:br>
            <a:r>
              <a:rPr lang="en-EE" sz="1000" dirty="0"/>
              <a:t>Allikas: </a:t>
            </a:r>
            <a:r>
              <a:rPr lang="en-GB" sz="1000" dirty="0">
                <a:hlinkClick r:id="rId3"/>
              </a:rPr>
              <a:t>https://www.rik.ee/et/asutusest/uudised/e-resident-loi-eestisse-uue-ettevotte-15-ja-poole-minutiga-ning-purustas</a:t>
            </a:r>
            <a:br>
              <a:rPr lang="en-GB" sz="1000" dirty="0"/>
            </a:br>
            <a:endParaRPr lang="en-GB" sz="1000" dirty="0"/>
          </a:p>
          <a:p>
            <a:r>
              <a:rPr lang="en-GB" sz="1000" dirty="0">
                <a:hlinkClick r:id="rId4"/>
              </a:rPr>
              <a:t>https://www.e-resident.gov.ee/blog/posts/estonian-e-resident-breaks-speed-record-for-company-incorporation/</a:t>
            </a:r>
            <a:r>
              <a:rPr lang="en-GB" sz="1000" dirty="0"/>
              <a:t> </a:t>
            </a:r>
            <a:endParaRPr lang="en-EE" sz="100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E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058129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DF81F5-EB20-B3DA-5F41-69687B91F8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96C269-FD3D-FDDD-EFE1-58A1E293726C}"/>
              </a:ext>
            </a:extLst>
          </p:cNvPr>
          <p:cNvSpPr>
            <a:spLocks noGrp="1" noRot="1" noChangeAspect="1"/>
          </p:cNvSpPr>
          <p:nvPr>
            <p:ph type="sldImg"/>
          </p:nvPr>
        </p:nvSpPr>
        <p:spPr>
          <a:xfrm>
            <a:off x="3387725" y="512763"/>
            <a:ext cx="3465513" cy="1949450"/>
          </a:xfrm>
        </p:spPr>
      </p:sp>
      <p:sp>
        <p:nvSpPr>
          <p:cNvPr id="3" name="Notes Placeholder 2">
            <a:extLst>
              <a:ext uri="{FF2B5EF4-FFF2-40B4-BE49-F238E27FC236}">
                <a16:creationId xmlns:a16="http://schemas.microsoft.com/office/drawing/2014/main" id="{4D555156-4810-96DA-9BB5-6AF9C625EE23}"/>
              </a:ext>
            </a:extLst>
          </p:cNvPr>
          <p:cNvSpPr>
            <a:spLocks noGrp="1"/>
          </p:cNvSpPr>
          <p:nvPr>
            <p:ph type="body" idx="1"/>
          </p:nvPr>
        </p:nvSpPr>
        <p:spPr>
          <a:xfrm>
            <a:off x="685800" y="3479470"/>
            <a:ext cx="5486400" cy="4521530"/>
          </a:xfrm>
        </p:spPr>
        <p:txBody>
          <a:bodyPr/>
          <a:lstStyle/>
          <a:p>
            <a:endParaRPr lang="en-EE" dirty="0"/>
          </a:p>
        </p:txBody>
      </p:sp>
      <p:sp>
        <p:nvSpPr>
          <p:cNvPr id="4" name="Slide Number Placeholder 3">
            <a:extLst>
              <a:ext uri="{FF2B5EF4-FFF2-40B4-BE49-F238E27FC236}">
                <a16:creationId xmlns:a16="http://schemas.microsoft.com/office/drawing/2014/main" id="{D9FA8F1A-FA95-184D-AD31-22C8F505A95E}"/>
              </a:ext>
            </a:extLst>
          </p:cNvPr>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93654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87725" y="512763"/>
            <a:ext cx="3465513" cy="1949450"/>
          </a:xfrm>
        </p:spPr>
      </p:sp>
      <p:sp>
        <p:nvSpPr>
          <p:cNvPr id="3" name="Notes Placeholder 2"/>
          <p:cNvSpPr>
            <a:spLocks noGrp="1"/>
          </p:cNvSpPr>
          <p:nvPr>
            <p:ph type="body" idx="1"/>
          </p:nvPr>
        </p:nvSpPr>
        <p:spPr>
          <a:xfrm>
            <a:off x="685800" y="3260518"/>
            <a:ext cx="5486400" cy="4423391"/>
          </a:xfrm>
        </p:spPr>
        <p:txBody>
          <a:bodyPr/>
          <a:lstStyle/>
          <a:p>
            <a:r>
              <a:rPr lang="en-US" sz="1000" dirty="0" err="1">
                <a:cs typeface="Calibri" panose="020F0502020204030204" pitchFamily="34" charset="0"/>
              </a:rPr>
              <a:t>E-residendi digitaalne isikutunnistus on digitaalne isikutunnistus ehk digitaalne identiteet, mida Eesti riik pakub välisriikide kodanikele. </a:t>
            </a:r>
            <a:br>
              <a:rPr lang="en-US" sz="1000" dirty="0" err="1">
                <a:cs typeface="Calibri" panose="020F0502020204030204" pitchFamily="34" charset="0"/>
              </a:rPr>
            </a:br>
            <a:br>
              <a:rPr lang="en-US" sz="1000" dirty="0" err="1">
                <a:cs typeface="Calibri" panose="020F0502020204030204" pitchFamily="34" charset="0"/>
              </a:rPr>
            </a:br>
            <a:r>
              <a:rPr lang="en-US" sz="1000" dirty="0" err="1">
                <a:cs typeface="Calibri" panose="020F0502020204030204" pitchFamily="34" charset="0"/>
              </a:rPr>
              <a:t>E-residendile digitaalse isikutunnistuse väljaandmise eesmärk on soodustada Eesti majanduse, teaduse, hariduse või kultuuri arengut, luues võimaluse kasutada e-teenuseid Eesti digitaalse dokumendiga.</a:t>
            </a:r>
          </a:p>
          <a:p>
            <a:endParaRPr lang="en-US" sz="1000" dirty="0" err="1">
              <a:cs typeface="Calibri" panose="020F0502020204030204" pitchFamily="34" charset="0"/>
            </a:endParaRPr>
          </a:p>
          <a:p>
            <a:r>
              <a:rPr lang="en-US" sz="1000" dirty="0" err="1">
                <a:cs typeface="Calibri" panose="020F0502020204030204" pitchFamily="34" charset="0"/>
                <a:hlinkClick r:id="rId3"/>
              </a:rPr>
              <a:t>https://www.politsei.ee/et/juhend/e-residendi-digi-id</a:t>
            </a:r>
            <a:r>
              <a:rPr lang="en-US" sz="1000" dirty="0" err="1">
                <a:cs typeface="Calibri" panose="020F0502020204030204" pitchFamily="34" charset="0"/>
              </a:rPr>
              <a:t> </a:t>
            </a:r>
            <a:br>
              <a:rPr lang="en-US" sz="1000" dirty="0" err="1">
                <a:cs typeface="Calibri" panose="020F0502020204030204" pitchFamily="34" charset="0"/>
              </a:rPr>
            </a:br>
            <a:r>
              <a:rPr lang="en-US" sz="1000" dirty="0" err="1">
                <a:cs typeface="Calibri" panose="020F0502020204030204" pitchFamily="34" charset="0"/>
                <a:hlinkClick r:id="rId4"/>
              </a:rPr>
              <a:t>https://www.riigiteataja.ee/akt/126042024013</a:t>
            </a:r>
            <a:endParaRPr lang="en-US" sz="1000" dirty="0" err="1">
              <a:cs typeface="Calibri" panose="020F0502020204030204" pitchFamily="34" charset="0"/>
            </a:endParaRPr>
          </a:p>
          <a:p>
            <a:endParaRPr lang="en-US" sz="1000" dirty="0" err="1">
              <a:cs typeface="Calibri" panose="020F0502020204030204" pitchFamily="34" charset="0"/>
            </a:endParaRPr>
          </a:p>
          <a:p>
            <a:r>
              <a:rPr lang="en-US" sz="1000" dirty="0" err="1">
                <a:cs typeface="Calibri" panose="020F0502020204030204" pitchFamily="34" charset="0"/>
              </a:rPr>
              <a:t>Ajalugu:</a:t>
            </a:r>
            <a:br>
              <a:rPr lang="en-US" sz="1000" dirty="0" err="1">
                <a:cs typeface="Calibri" panose="020F0502020204030204" pitchFamily="34" charset="0"/>
              </a:rPr>
            </a:br>
            <a:r>
              <a:rPr lang="en-US" sz="1000" dirty="0" err="1">
                <a:cs typeface="Calibri" panose="020F0502020204030204" pitchFamily="34" charset="0"/>
              </a:rPr>
              <a:t>Idee hakata e-residentsust pakkuma pakuti avalikult välja 2014. aasta mais Eesti Arengufondi konkursil. Konkursitöö “10 miljonit e-eestlast aastaks 2025” autorid olid Taavi Kotka, Ruth Annus ja Siim Sikkut. Idee oli üks kolmest konkursi võitjast. </a:t>
            </a:r>
            <a:r>
              <a:rPr lang="en-US" sz="1000" dirty="0" err="1">
                <a:cs typeface="Calibri" panose="020F0502020204030204" pitchFamily="34" charset="0"/>
                <a:hlinkClick r:id="rId5"/>
              </a:rPr>
              <a:t>https://www.err.ee/514690/10-miljoni-eestlase-idee-paases-arengufondi-konkursi-kolme-voitja-sekka</a:t>
            </a:r>
            <a:r>
              <a:rPr lang="en-US" sz="1000" dirty="0" err="1">
                <a:cs typeface="Calibri" panose="020F0502020204030204" pitchFamily="34" charset="0"/>
              </a:rPr>
              <a:t> </a:t>
            </a:r>
            <a:br>
              <a:rPr lang="en-US" sz="1000" dirty="0" err="1">
                <a:cs typeface="Calibri" panose="020F0502020204030204" pitchFamily="34" charset="0"/>
              </a:rPr>
            </a:br>
            <a:br>
              <a:rPr lang="en-US" sz="1000" dirty="0" err="1">
                <a:cs typeface="Calibri" panose="020F0502020204030204" pitchFamily="34" charset="0"/>
              </a:rPr>
            </a:br>
            <a:r>
              <a:rPr lang="en-US" sz="1000" dirty="0" err="1">
                <a:cs typeface="Calibri" panose="020F0502020204030204" pitchFamily="34" charset="0"/>
              </a:rPr>
              <a:t>Valitsus algatas seaduseelnõu välisriikide kodanikele Eesti digitaalse identiteedi võimaldamiseks ning see võeti Riigikogus suure häälteenamusega vastu: tehti vajalikud täiendused isikut tõendavate dokumentide seadusesse ning e-residentsus oli sündinud. </a:t>
            </a:r>
            <a:r>
              <a:rPr lang="en-US" sz="1000" dirty="0" err="1">
                <a:cs typeface="Calibri" panose="020F0502020204030204" pitchFamily="34" charset="0"/>
                <a:hlinkClick r:id="rId4"/>
              </a:rPr>
              <a:t>https://www.riigiteataja.ee/akt/126042024013</a:t>
            </a:r>
            <a:r>
              <a:rPr lang="en-US" sz="1000" dirty="0" err="1">
                <a:cs typeface="Calibri" panose="020F0502020204030204" pitchFamily="34" charset="0"/>
              </a:rPr>
              <a:t> </a:t>
            </a:r>
          </a:p>
          <a:p>
            <a:br>
              <a:rPr lang="en-US" sz="1000" dirty="0" err="1">
                <a:cs typeface="Calibri" panose="020F0502020204030204" pitchFamily="34" charset="0"/>
              </a:rPr>
            </a:br>
            <a:r>
              <a:rPr lang="en-US" sz="1000" dirty="0" err="1">
                <a:cs typeface="Calibri" panose="020F0502020204030204" pitchFamily="34" charset="0"/>
              </a:rPr>
              <a:t>Esimene e-residendi digitaalne identiteet väljastati 1. detsembril 2014. </a:t>
            </a:r>
            <a:br>
              <a:rPr lang="en-US" sz="1000" dirty="0" err="1">
                <a:cs typeface="Calibri" panose="020F0502020204030204" pitchFamily="34" charset="0"/>
              </a:rPr>
            </a:br>
            <a:br>
              <a:rPr lang="en-US" sz="1000" dirty="0" err="1">
                <a:cs typeface="Calibri" panose="020F0502020204030204" pitchFamily="34" charset="0"/>
              </a:rPr>
            </a:br>
            <a:r>
              <a:rPr lang="en-US" sz="1000" dirty="0" err="1">
                <a:cs typeface="Calibri" panose="020F0502020204030204" pitchFamily="34" charset="0"/>
              </a:rPr>
              <a:t>Eesti esimene e-resident oli ja on Briti ajakirjanik Edward Lucas. </a:t>
            </a:r>
            <a:br>
              <a:rPr lang="en-US" sz="1000" dirty="0" err="1">
                <a:cs typeface="Calibri" panose="020F0502020204030204" pitchFamily="34" charset="0"/>
              </a:rPr>
            </a:br>
            <a:r>
              <a:rPr lang="en-US" sz="1000" dirty="0" err="1">
                <a:cs typeface="Calibri" panose="020F0502020204030204" pitchFamily="34" charset="0"/>
                <a:hlinkClick r:id="rId6"/>
              </a:rPr>
              <a:t>https://www.e-resident.gov.ee/blog/et/posts/esimene-e-resident-edward-lucas-sai-uue-digi-id-kaardi/</a:t>
            </a:r>
            <a:r>
              <a:rPr lang="en-US" sz="1000" dirty="0" err="1">
                <a:cs typeface="Calibri" panose="020F0502020204030204" pitchFamily="34" charset="0"/>
              </a:rPr>
              <a:t> </a:t>
            </a:r>
            <a:br>
              <a:rPr lang="en-US" sz="1000" dirty="0" err="1">
                <a:cs typeface="Calibri" panose="020F0502020204030204" pitchFamily="34" charset="0"/>
              </a:rPr>
            </a:br>
            <a:br>
              <a:rPr lang="en-US" sz="1000" dirty="0" err="1">
                <a:cs typeface="Calibri" panose="020F0502020204030204" pitchFamily="34" charset="0"/>
              </a:rPr>
            </a:br>
            <a:r>
              <a:rPr lang="en-US" sz="1000" dirty="0" err="1">
                <a:cs typeface="Calibri" panose="020F0502020204030204" pitchFamily="34" charset="0"/>
              </a:rPr>
              <a:t>Esimese aasta jooksul liitus programmiga 7000 inimest ja loodi 240 ettevõtet.</a:t>
            </a:r>
          </a:p>
        </p:txBody>
      </p:sp>
      <p:sp>
        <p:nvSpPr>
          <p:cNvPr id="4" name="Slide Number Placeholder 3"/>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402459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49650" y="704850"/>
            <a:ext cx="3308350" cy="1862138"/>
          </a:xfrm>
        </p:spPr>
      </p:sp>
      <p:sp>
        <p:nvSpPr>
          <p:cNvPr id="3" name="Notes Placeholder 2"/>
          <p:cNvSpPr>
            <a:spLocks noGrp="1"/>
          </p:cNvSpPr>
          <p:nvPr>
            <p:ph type="body" idx="1"/>
          </p:nvPr>
        </p:nvSpPr>
        <p:spPr>
          <a:xfrm>
            <a:off x="685800" y="3360716"/>
            <a:ext cx="5486400" cy="4640283"/>
          </a:xfrm>
        </p:spPr>
        <p:txBody>
          <a:bodyPr/>
          <a:lstStyle/>
          <a:p>
            <a:pPr algn="l"/>
            <a:r>
              <a:rPr lang="en-GB" sz="1000" dirty="0"/>
              <a:t>E-</a:t>
            </a:r>
            <a:r>
              <a:rPr lang="en-GB" sz="1000" dirty="0" err="1"/>
              <a:t>residendi</a:t>
            </a:r>
            <a:r>
              <a:rPr lang="en-GB" sz="1000" dirty="0"/>
              <a:t> </a:t>
            </a:r>
            <a:r>
              <a:rPr lang="en-GB" sz="1000" dirty="0" err="1"/>
              <a:t>ettevõtteks</a:t>
            </a:r>
            <a:r>
              <a:rPr lang="en-GB" sz="1000" dirty="0"/>
              <a:t> </a:t>
            </a:r>
            <a:r>
              <a:rPr lang="en-GB" sz="1000" dirty="0" err="1"/>
              <a:t>loetakse</a:t>
            </a:r>
            <a:r>
              <a:rPr lang="en-GB" sz="1000" dirty="0"/>
              <a:t> </a:t>
            </a:r>
            <a:r>
              <a:rPr lang="en-GB" sz="1000" dirty="0" err="1"/>
              <a:t>sellised</a:t>
            </a:r>
            <a:r>
              <a:rPr lang="en-GB" sz="1000" dirty="0"/>
              <a:t> </a:t>
            </a:r>
            <a:r>
              <a:rPr lang="en-GB" sz="1000" dirty="0" err="1"/>
              <a:t>Eesti</a:t>
            </a:r>
            <a:r>
              <a:rPr lang="en-GB" sz="1000" dirty="0"/>
              <a:t> </a:t>
            </a:r>
            <a:r>
              <a:rPr lang="en-GB" sz="1000" dirty="0" err="1"/>
              <a:t>ettevõtted</a:t>
            </a:r>
            <a:r>
              <a:rPr lang="en-GB" sz="1000" dirty="0"/>
              <a:t>, </a:t>
            </a:r>
            <a:r>
              <a:rPr lang="en-GB" sz="1000" dirty="0" err="1"/>
              <a:t>kus</a:t>
            </a:r>
            <a:r>
              <a:rPr lang="en-GB" sz="1000" dirty="0"/>
              <a:t> e-</a:t>
            </a:r>
            <a:r>
              <a:rPr lang="en-GB" sz="1000" dirty="0" err="1"/>
              <a:t>residendi</a:t>
            </a:r>
            <a:r>
              <a:rPr lang="en-GB" sz="1000" dirty="0"/>
              <a:t> roll </a:t>
            </a:r>
            <a:r>
              <a:rPr lang="en-GB" sz="1000" dirty="0" err="1"/>
              <a:t>ettevõtte</a:t>
            </a:r>
            <a:r>
              <a:rPr lang="en-GB" sz="1000" dirty="0"/>
              <a:t> </a:t>
            </a:r>
            <a:r>
              <a:rPr lang="en-GB" sz="1000" dirty="0" err="1"/>
              <a:t>juurde</a:t>
            </a:r>
            <a:r>
              <a:rPr lang="en-GB" sz="1000" dirty="0"/>
              <a:t> on </a:t>
            </a:r>
            <a:r>
              <a:rPr lang="en-GB" sz="1000" dirty="0" err="1"/>
              <a:t>tekkinud</a:t>
            </a:r>
            <a:r>
              <a:rPr lang="en-GB" sz="1000" dirty="0"/>
              <a:t> </a:t>
            </a:r>
            <a:r>
              <a:rPr lang="en-GB" sz="1000" dirty="0" err="1"/>
              <a:t>asutamisel</a:t>
            </a:r>
            <a:r>
              <a:rPr lang="en-GB" sz="1000" dirty="0"/>
              <a:t> </a:t>
            </a:r>
            <a:r>
              <a:rPr lang="en-GB" sz="1000" dirty="0" err="1"/>
              <a:t>või</a:t>
            </a:r>
            <a:r>
              <a:rPr lang="en-GB" sz="1000" dirty="0"/>
              <a:t> </a:t>
            </a:r>
            <a:r>
              <a:rPr lang="en-GB" sz="1000" dirty="0" err="1"/>
              <a:t>kuni</a:t>
            </a:r>
            <a:r>
              <a:rPr lang="en-GB" sz="1000" dirty="0"/>
              <a:t> 90 </a:t>
            </a:r>
            <a:r>
              <a:rPr lang="en-GB" sz="1000" dirty="0" err="1"/>
              <a:t>päeva</a:t>
            </a:r>
            <a:r>
              <a:rPr lang="en-GB" sz="1000" dirty="0"/>
              <a:t> </a:t>
            </a:r>
            <a:r>
              <a:rPr lang="en-GB" sz="1000" dirty="0" err="1"/>
              <a:t>jooksul</a:t>
            </a:r>
            <a:r>
              <a:rPr lang="en-GB" sz="1000" dirty="0"/>
              <a:t> </a:t>
            </a:r>
            <a:r>
              <a:rPr lang="en-GB" sz="1000" dirty="0" err="1"/>
              <a:t>asutamisest</a:t>
            </a:r>
            <a:r>
              <a:rPr lang="en-GB" sz="1000" dirty="0"/>
              <a:t>. </a:t>
            </a:r>
            <a:r>
              <a:rPr lang="en-GB" sz="1000" dirty="0" err="1"/>
              <a:t>Ettevõttega</a:t>
            </a:r>
            <a:r>
              <a:rPr lang="en-GB" sz="1000" dirty="0"/>
              <a:t> </a:t>
            </a:r>
            <a:r>
              <a:rPr lang="en-GB" sz="1000" dirty="0" err="1"/>
              <a:t>liituva</a:t>
            </a:r>
            <a:r>
              <a:rPr lang="en-GB" sz="1000" dirty="0"/>
              <a:t> </a:t>
            </a:r>
            <a:r>
              <a:rPr lang="en-GB" sz="1000" dirty="0" err="1"/>
              <a:t>välisriigi</a:t>
            </a:r>
            <a:r>
              <a:rPr lang="en-GB" sz="1000" dirty="0"/>
              <a:t> </a:t>
            </a:r>
            <a:r>
              <a:rPr lang="en-GB" sz="1000" dirty="0" err="1"/>
              <a:t>kodaniku</a:t>
            </a:r>
            <a:r>
              <a:rPr lang="en-GB" sz="1000" dirty="0"/>
              <a:t> e-</a:t>
            </a:r>
            <a:r>
              <a:rPr lang="en-GB" sz="1000" dirty="0" err="1"/>
              <a:t>residendi</a:t>
            </a:r>
            <a:r>
              <a:rPr lang="en-GB" sz="1000" dirty="0"/>
              <a:t> </a:t>
            </a:r>
            <a:r>
              <a:rPr lang="en-GB" sz="1000" dirty="0" err="1"/>
              <a:t>staatus</a:t>
            </a:r>
            <a:r>
              <a:rPr lang="en-GB" sz="1000" dirty="0"/>
              <a:t> </a:t>
            </a:r>
            <a:r>
              <a:rPr lang="en-GB" sz="1000" dirty="0" err="1"/>
              <a:t>peab</a:t>
            </a:r>
            <a:r>
              <a:rPr lang="en-GB" sz="1000" dirty="0"/>
              <a:t> </a:t>
            </a:r>
            <a:r>
              <a:rPr lang="en-GB" sz="1000" dirty="0" err="1"/>
              <a:t>olema</a:t>
            </a:r>
            <a:r>
              <a:rPr lang="en-GB" sz="1000" dirty="0"/>
              <a:t> </a:t>
            </a:r>
            <a:r>
              <a:rPr lang="en-GB" sz="1000" dirty="0" err="1"/>
              <a:t>tekkinud</a:t>
            </a:r>
            <a:r>
              <a:rPr lang="en-GB" sz="1000" dirty="0"/>
              <a:t> </a:t>
            </a:r>
            <a:r>
              <a:rPr lang="en-GB" sz="1000" dirty="0" err="1"/>
              <a:t>enne</a:t>
            </a:r>
            <a:r>
              <a:rPr lang="en-GB" sz="1000" dirty="0"/>
              <a:t> </a:t>
            </a:r>
            <a:r>
              <a:rPr lang="en-GB" sz="1000" dirty="0" err="1"/>
              <a:t>äriühingu</a:t>
            </a:r>
            <a:r>
              <a:rPr lang="en-GB" sz="1000" dirty="0"/>
              <a:t> </a:t>
            </a:r>
            <a:r>
              <a:rPr lang="en-GB" sz="1000" dirty="0" err="1"/>
              <a:t>loomist</a:t>
            </a:r>
            <a:r>
              <a:rPr lang="et-EE" sz="1000" dirty="0"/>
              <a:t>.</a:t>
            </a:r>
            <a:br>
              <a:rPr lang="et-EE" sz="1000" dirty="0"/>
            </a:br>
            <a:br>
              <a:rPr lang="et-EE" sz="1000" dirty="0"/>
            </a:br>
            <a:r>
              <a:rPr lang="et-EE" sz="1000" dirty="0"/>
              <a:t>Statistikaameti interaktiivne ülevaade </a:t>
            </a:r>
            <a:r>
              <a:rPr lang="et-EE" sz="1000" dirty="0" err="1"/>
              <a:t>e</a:t>
            </a:r>
            <a:r>
              <a:rPr lang="et-EE" sz="1000" dirty="0"/>
              <a:t>-residentide ettevõtetest: </a:t>
            </a:r>
            <a:br>
              <a:rPr lang="et-EE" sz="1000" dirty="0"/>
            </a:br>
            <a:r>
              <a:rPr lang="et-EE" sz="1000" dirty="0">
                <a:hlinkClick r:id="rId3"/>
              </a:rPr>
              <a:t>https://stat.ee/et/uudised/e-residendid-eestis-loonud-ule-30-000-ettevotte</a:t>
            </a:r>
            <a:br>
              <a:rPr lang="et-EE" sz="1000" dirty="0"/>
            </a:br>
            <a:br>
              <a:rPr lang="et-EE" sz="1000" dirty="0"/>
            </a:br>
            <a:r>
              <a:rPr lang="et-EE" sz="1000" dirty="0"/>
              <a:t>Eestis loob esimene 6 kuu jooksul ettevõtte (konversioon) ca kolmandik uutest e-residentidest. </a:t>
            </a:r>
            <a:br>
              <a:rPr lang="et-EE" sz="1000" dirty="0"/>
            </a:br>
            <a:br>
              <a:rPr lang="et-EE" sz="1000" dirty="0"/>
            </a:br>
            <a:r>
              <a:rPr lang="et-EE" sz="1000" dirty="0"/>
              <a:t>E-residendiks olemise jooksul on ettevõtte loonud e-residentide osakaal ca 40% juures.</a:t>
            </a:r>
            <a:br>
              <a:rPr lang="et-EE" sz="1000" dirty="0"/>
            </a:br>
            <a:br>
              <a:rPr lang="et-EE" sz="1000" dirty="0"/>
            </a:br>
            <a:endParaRPr lang="et-EE" sz="100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13EB88-30AC-3C4A-92EF-C64086879C21}" type="slidenum">
              <a:rPr kumimoji="0" lang="et-EE"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t-EE"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9808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465513" y="512763"/>
            <a:ext cx="3387725" cy="19065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53142" y="3326833"/>
            <a:ext cx="5883553" cy="5304404"/>
          </a:xfrm>
          <a:prstGeom prst="rect">
            <a:avLst/>
          </a:prstGeom>
        </p:spPr>
        <p:txBody>
          <a:bodyPr vert="horz" lIns="91440" tIns="45720" rIns="91440" bIns="45720" rtlCol="0"/>
          <a:lstStyle/>
          <a:p>
            <a:r>
              <a:rPr lang="en-US" sz="1000" dirty="0" err="1"/>
              <a:t>Siin</a:t>
            </a:r>
            <a:r>
              <a:rPr lang="en-US" sz="1000" dirty="0"/>
              <a:t> on </a:t>
            </a:r>
            <a:r>
              <a:rPr lang="en-US" sz="1000" dirty="0" err="1"/>
              <a:t>välja</a:t>
            </a:r>
            <a:r>
              <a:rPr lang="en-US" sz="1000" dirty="0"/>
              <a:t> </a:t>
            </a:r>
            <a:r>
              <a:rPr lang="en-US" sz="1000" dirty="0" err="1"/>
              <a:t>toodud</a:t>
            </a:r>
            <a:r>
              <a:rPr lang="en-US" sz="1000" dirty="0"/>
              <a:t> </a:t>
            </a:r>
            <a:r>
              <a:rPr lang="en-US" sz="1000" dirty="0" err="1"/>
              <a:t>peamised</a:t>
            </a:r>
            <a:r>
              <a:rPr lang="en-US" sz="1000" dirty="0"/>
              <a:t> </a:t>
            </a:r>
            <a:r>
              <a:rPr lang="en-US" sz="1000" dirty="0" err="1"/>
              <a:t>tegevusvaldkonnad</a:t>
            </a:r>
            <a:r>
              <a:rPr lang="en-US" sz="1000" dirty="0"/>
              <a:t>, </a:t>
            </a:r>
            <a:r>
              <a:rPr lang="en-US" sz="1000" dirty="0" err="1"/>
              <a:t>kuhu Eesti </a:t>
            </a:r>
            <a:r>
              <a:rPr lang="en-US" sz="1000" dirty="0"/>
              <a:t>e-</a:t>
            </a:r>
            <a:r>
              <a:rPr lang="en-US" sz="1000" dirty="0" err="1"/>
              <a:t>residentide</a:t>
            </a:r>
            <a:r>
              <a:rPr lang="en-US" sz="1000" dirty="0"/>
              <a:t> </a:t>
            </a:r>
            <a:r>
              <a:rPr lang="en-US" sz="1000" dirty="0" err="1"/>
              <a:t>ettevõtted</a:t>
            </a:r>
            <a:r>
              <a:rPr lang="en-US" sz="1000" dirty="0"/>
              <a:t> on </a:t>
            </a:r>
            <a:r>
              <a:rPr lang="en-US" sz="1000" dirty="0" err="1"/>
              <a:t>registreeritud</a:t>
            </a:r>
            <a:r>
              <a:rPr lang="en-US" sz="1000" dirty="0"/>
              <a:t>. </a:t>
            </a:r>
          </a:p>
          <a:p>
            <a:endParaRPr lang="en-US" sz="1000" dirty="0"/>
          </a:p>
          <a:p>
            <a:r>
              <a:rPr lang="en-US" sz="1000" dirty="0"/>
              <a:t>2024. </a:t>
            </a:r>
            <a:r>
              <a:rPr lang="en-US" sz="1000" dirty="0" err="1"/>
              <a:t>aastal</a:t>
            </a:r>
            <a:r>
              <a:rPr lang="en-US" sz="1000" dirty="0"/>
              <a:t> </a:t>
            </a:r>
            <a:r>
              <a:rPr lang="en-US" sz="1000" dirty="0" err="1"/>
              <a:t>lõid</a:t>
            </a:r>
            <a:r>
              <a:rPr lang="en-US" sz="1000" dirty="0"/>
              <a:t> e-</a:t>
            </a:r>
            <a:r>
              <a:rPr lang="en-US" sz="1000" dirty="0" err="1"/>
              <a:t>residendid</a:t>
            </a:r>
            <a:r>
              <a:rPr lang="en-US" sz="1000" dirty="0"/>
              <a:t> </a:t>
            </a:r>
            <a:r>
              <a:rPr lang="en-US" sz="1000" dirty="0" err="1"/>
              <a:t>Eestisse</a:t>
            </a:r>
            <a:r>
              <a:rPr lang="en-US" sz="1000" dirty="0"/>
              <a:t> ​4818 ​</a:t>
            </a:r>
            <a:r>
              <a:rPr lang="en-US" sz="1000" dirty="0" err="1"/>
              <a:t>ettevõtet</a:t>
            </a:r>
            <a:r>
              <a:rPr lang="en-US" sz="1000" dirty="0"/>
              <a:t> </a:t>
            </a:r>
            <a:r>
              <a:rPr lang="en-US" sz="1000" dirty="0" err="1"/>
              <a:t>ehk</a:t>
            </a:r>
            <a:r>
              <a:rPr lang="en-US" sz="1000" dirty="0"/>
              <a:t> </a:t>
            </a:r>
            <a:r>
              <a:rPr lang="en-US" sz="1000" dirty="0" err="1"/>
              <a:t>keskmiselt</a:t>
            </a:r>
            <a:r>
              <a:rPr lang="en-US" sz="1000" dirty="0"/>
              <a:t> 400 </a:t>
            </a:r>
            <a:r>
              <a:rPr lang="en-US" sz="1000" dirty="0" err="1"/>
              <a:t>uut</a:t>
            </a:r>
            <a:r>
              <a:rPr lang="en-US" sz="1000" dirty="0"/>
              <a:t> </a:t>
            </a:r>
            <a:r>
              <a:rPr lang="en-US" sz="1000" dirty="0" err="1"/>
              <a:t>ettevõtet</a:t>
            </a:r>
            <a:r>
              <a:rPr lang="en-US" sz="1000" dirty="0"/>
              <a:t> </a:t>
            </a:r>
            <a:r>
              <a:rPr lang="en-US" sz="1000" dirty="0" err="1"/>
              <a:t>kalendrikuus</a:t>
            </a:r>
            <a:r>
              <a:rPr lang="en-US" sz="1000" dirty="0"/>
              <a:t>. </a:t>
            </a:r>
            <a:r>
              <a:rPr lang="en-US" sz="1000" dirty="0">
                <a:hlinkClick r:id="rId3"/>
              </a:rPr>
              <a:t>https://www.e-resident.gov.ee/blog/et/posts/e-residendid-asutasid-eestis-mullu-rekordarvu-ettevotteid/</a:t>
            </a:r>
            <a:r>
              <a:rPr lang="en-US" sz="1000" dirty="0"/>
              <a:t> </a:t>
            </a:r>
          </a:p>
          <a:p>
            <a:endParaRPr lang="en-US" sz="1000" dirty="0"/>
          </a:p>
          <a:p>
            <a:r>
              <a:rPr lang="en-US" sz="1000" dirty="0" err="1"/>
              <a:t>Rohkem</a:t>
            </a:r>
            <a:r>
              <a:rPr lang="en-US" sz="1000" dirty="0"/>
              <a:t> </a:t>
            </a:r>
            <a:r>
              <a:rPr lang="en-US" sz="1000" dirty="0" err="1"/>
              <a:t>andmeid</a:t>
            </a:r>
            <a:r>
              <a:rPr lang="en-US" sz="1000" dirty="0"/>
              <a:t>: </a:t>
            </a:r>
            <a:r>
              <a:rPr lang="en-US" sz="1000" dirty="0">
                <a:hlinkClick r:id="rId4"/>
              </a:rPr>
              <a:t>https://www.e-resident.gov.ee/dashboard/</a:t>
            </a:r>
            <a:r>
              <a:rPr lang="en-US" sz="1000" dirty="0"/>
              <a:t> </a:t>
            </a:r>
          </a:p>
        </p:txBody>
      </p:sp>
      <p:sp>
        <p:nvSpPr>
          <p:cNvPr id="7" name="Slide Number Placeholder 6"/>
          <p:cNvSpPr>
            <a:spLocks noGrp="1"/>
          </p:cNvSpPr>
          <p:nvPr>
            <p:ph type="sldNum" sz="quarter" idx="5"/>
          </p:nvPr>
        </p:nvSpPr>
        <p:spPr>
          <a:xfrm>
            <a:off x="2890838" y="8802686"/>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1200" b="0" i="0" u="none" strike="noStrike" kern="1200" cap="none" spc="0" normalizeH="0" baseline="0" noProof="0">
                <a:ln>
                  <a:noFill/>
                </a:ln>
                <a:solidFill>
                  <a:prstClr val="black"/>
                </a:solidFill>
                <a:effectLst/>
                <a:uLnTx/>
                <a:uFillTx/>
                <a:latin typeface="Calibri"/>
                <a:ea typeface="+mn-ea"/>
                <a:cs typeface="+mn-cs"/>
              </a:rPr>
              <a:t>25</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6D953-BC8C-6190-5065-E8259C7AEF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161666-BFB5-E57B-AF8B-1785BC1CCCC2}"/>
              </a:ext>
            </a:extLst>
          </p:cNvPr>
          <p:cNvSpPr>
            <a:spLocks noGrp="1" noRot="1" noChangeAspect="1"/>
          </p:cNvSpPr>
          <p:nvPr>
            <p:ph type="sldImg"/>
          </p:nvPr>
        </p:nvSpPr>
        <p:spPr>
          <a:xfrm>
            <a:off x="3465513" y="512763"/>
            <a:ext cx="3387725" cy="1906587"/>
          </a:xfrm>
        </p:spPr>
      </p:sp>
      <p:sp>
        <p:nvSpPr>
          <p:cNvPr id="3" name="Notes Placeholder 2">
            <a:extLst>
              <a:ext uri="{FF2B5EF4-FFF2-40B4-BE49-F238E27FC236}">
                <a16:creationId xmlns:a16="http://schemas.microsoft.com/office/drawing/2014/main" id="{3906943D-4B80-6903-5857-23A089D068AD}"/>
              </a:ext>
            </a:extLst>
          </p:cNvPr>
          <p:cNvSpPr>
            <a:spLocks noGrp="1"/>
          </p:cNvSpPr>
          <p:nvPr>
            <p:ph type="body" idx="1"/>
          </p:nvPr>
        </p:nvSpPr>
        <p:spPr>
          <a:xfrm>
            <a:off x="685800" y="3336966"/>
            <a:ext cx="5486400" cy="4664034"/>
          </a:xfrm>
        </p:spPr>
        <p:txBody>
          <a:bodyPr/>
          <a:lstStyle/>
          <a:p>
            <a:pPr algn="l" rtl="0">
              <a:spcBef>
                <a:spcPts val="0"/>
              </a:spcBef>
              <a:spcAft>
                <a:spcPts val="0"/>
              </a:spcAft>
            </a:pPr>
            <a:r>
              <a:rPr lang="en-US" sz="1000" dirty="0"/>
              <a:t>E-</a:t>
            </a:r>
            <a:r>
              <a:rPr lang="en-US" sz="1000" dirty="0" err="1"/>
              <a:t>residente</a:t>
            </a:r>
            <a:r>
              <a:rPr lang="en-US" sz="1000" dirty="0"/>
              <a:t> ja </a:t>
            </a:r>
            <a:r>
              <a:rPr lang="en-US" sz="1000" dirty="0" err="1"/>
              <a:t>nende</a:t>
            </a:r>
            <a:r>
              <a:rPr lang="en-US" sz="1000" dirty="0"/>
              <a:t> </a:t>
            </a:r>
            <a:r>
              <a:rPr lang="en-US" sz="1000" dirty="0" err="1"/>
              <a:t>ettevõtteid</a:t>
            </a:r>
            <a:r>
              <a:rPr lang="en-US" sz="1000" dirty="0"/>
              <a:t> Montessori British School ja </a:t>
            </a:r>
            <a:r>
              <a:rPr lang="en-US" sz="1000" dirty="0" err="1"/>
              <a:t>Glassity</a:t>
            </a:r>
            <a:r>
              <a:rPr lang="en-US" sz="1000" dirty="0"/>
              <a:t> </a:t>
            </a:r>
            <a:r>
              <a:rPr lang="en-US" sz="1000" dirty="0" err="1"/>
              <a:t>tutvustav</a:t>
            </a:r>
            <a:r>
              <a:rPr lang="en-US" sz="1000" dirty="0"/>
              <a:t> video: </a:t>
            </a:r>
            <a:r>
              <a:rPr lang="en-GB" sz="1000" u="sng" strike="noStrike" dirty="0">
                <a:solidFill>
                  <a:srgbClr val="1155CC"/>
                </a:solidFill>
                <a:effectLst/>
                <a:hlinkClick r:id="rId3"/>
              </a:rPr>
              <a:t>https://youtu.be/LtIlidSvPyA?si=tb0Nn3fkRgKzWqyD</a:t>
            </a:r>
            <a:r>
              <a:rPr lang="en-GB" sz="1000" u="none" strike="noStrike" dirty="0">
                <a:solidFill>
                  <a:srgbClr val="222222"/>
                </a:solidFill>
                <a:effectLst/>
              </a:rPr>
              <a:t> </a:t>
            </a:r>
            <a:endParaRPr lang="en-US" sz="1000" dirty="0"/>
          </a:p>
          <a:p>
            <a:endParaRPr lang="en-US" sz="1000" dirty="0"/>
          </a:p>
          <a:p>
            <a:r>
              <a:rPr lang="en-US" sz="1000" dirty="0" err="1"/>
              <a:t>Soovituslikud</a:t>
            </a:r>
            <a:r>
              <a:rPr lang="en-US" sz="1000" dirty="0"/>
              <a:t> </a:t>
            </a:r>
            <a:r>
              <a:rPr lang="en-US" sz="1000" dirty="0" err="1"/>
              <a:t>aruteluküsimused</a:t>
            </a:r>
            <a:r>
              <a:rPr lang="en-US" sz="1000" dirty="0"/>
              <a:t> ja </a:t>
            </a:r>
            <a:r>
              <a:rPr lang="en-US" sz="1000" dirty="0" err="1"/>
              <a:t>võimalikud</a:t>
            </a:r>
            <a:r>
              <a:rPr lang="en-US" sz="1000" dirty="0"/>
              <a:t> </a:t>
            </a:r>
            <a:r>
              <a:rPr lang="en-US" sz="1000" dirty="0" err="1"/>
              <a:t>vastusevariandid</a:t>
            </a:r>
            <a:r>
              <a:rPr lang="en-US" sz="1000" dirty="0"/>
              <a:t> (</a:t>
            </a:r>
            <a:r>
              <a:rPr lang="en-US" sz="1000" dirty="0" err="1"/>
              <a:t>eelkõige</a:t>
            </a:r>
            <a:r>
              <a:rPr lang="en-US" sz="1000" dirty="0"/>
              <a:t> 75 min </a:t>
            </a:r>
            <a:r>
              <a:rPr lang="en-US" sz="1000" dirty="0" err="1"/>
              <a:t>tunni</a:t>
            </a:r>
            <a:r>
              <a:rPr lang="en-US" sz="1000" dirty="0"/>
              <a:t> </a:t>
            </a:r>
            <a:r>
              <a:rPr lang="en-US" sz="1000" dirty="0" err="1"/>
              <a:t>jaoks</a:t>
            </a:r>
            <a:r>
              <a:rPr lang="en-US" sz="1000" dirty="0"/>
              <a:t>):</a:t>
            </a:r>
          </a:p>
          <a:p>
            <a:endParaRPr lang="en-US" sz="1000" dirty="0"/>
          </a:p>
          <a:p>
            <a:pPr marL="228600" indent="-228600">
              <a:buAutoNum type="arabicPeriod"/>
            </a:pPr>
            <a:r>
              <a:rPr lang="en-US" sz="1000" dirty="0" err="1"/>
              <a:t>Kuidas</a:t>
            </a:r>
            <a:r>
              <a:rPr lang="en-US" sz="1000" dirty="0"/>
              <a:t> </a:t>
            </a:r>
            <a:r>
              <a:rPr lang="en-US" sz="1000" dirty="0" err="1"/>
              <a:t>saab</a:t>
            </a:r>
            <a:r>
              <a:rPr lang="en-US" sz="1000" dirty="0"/>
              <a:t> e-</a:t>
            </a:r>
            <a:r>
              <a:rPr lang="en-US" sz="1000" dirty="0" err="1"/>
              <a:t>residentsus</a:t>
            </a:r>
            <a:r>
              <a:rPr lang="en-US" sz="1000" dirty="0"/>
              <a:t> </a:t>
            </a:r>
            <a:r>
              <a:rPr lang="en-US" sz="1000" dirty="0" err="1"/>
              <a:t>muuta</a:t>
            </a:r>
            <a:r>
              <a:rPr lang="en-US" sz="1000" dirty="0"/>
              <a:t> </a:t>
            </a:r>
            <a:r>
              <a:rPr lang="en-US" sz="1000" dirty="0" err="1"/>
              <a:t>rahvusvaheliste</a:t>
            </a:r>
            <a:r>
              <a:rPr lang="en-US" sz="1000" dirty="0"/>
              <a:t> </a:t>
            </a:r>
            <a:r>
              <a:rPr lang="en-US" sz="1000" dirty="0" err="1"/>
              <a:t>investorite</a:t>
            </a:r>
            <a:r>
              <a:rPr lang="en-US" sz="1000" dirty="0"/>
              <a:t> ja </a:t>
            </a:r>
            <a:r>
              <a:rPr lang="en-US" sz="1000" dirty="0" err="1"/>
              <a:t>ettevõtjate</a:t>
            </a:r>
            <a:r>
              <a:rPr lang="en-US" sz="1000" dirty="0"/>
              <a:t> </a:t>
            </a:r>
            <a:r>
              <a:rPr lang="en-US" sz="1000" dirty="0" err="1"/>
              <a:t>vahelist</a:t>
            </a:r>
            <a:r>
              <a:rPr lang="en-US" sz="1000" dirty="0"/>
              <a:t> </a:t>
            </a:r>
            <a:r>
              <a:rPr lang="en-US" sz="1000" dirty="0" err="1"/>
              <a:t>koostööd</a:t>
            </a:r>
            <a:r>
              <a:rPr lang="en-US" sz="1000" dirty="0"/>
              <a:t> </a:t>
            </a:r>
            <a:r>
              <a:rPr lang="en-US" sz="1000" dirty="0" err="1"/>
              <a:t>lihtsamaks</a:t>
            </a:r>
            <a:r>
              <a:rPr lang="en-US" sz="1000" dirty="0"/>
              <a:t>?</a:t>
            </a:r>
          </a:p>
          <a:p>
            <a:pPr marL="228600" indent="-228600">
              <a:buAutoNum type="arabicPeriod"/>
            </a:pPr>
            <a:endParaRPr lang="en-US" sz="1000" dirty="0"/>
          </a:p>
          <a:p>
            <a:pPr marL="685800" lvl="1" indent="-228600">
              <a:buFont typeface="Arial" panose="020B0604020202020204" pitchFamily="34" charset="0"/>
              <a:buChar char="•"/>
            </a:pPr>
            <a:r>
              <a:rPr lang="en-US" sz="1000" dirty="0"/>
              <a:t>Kuna E-</a:t>
            </a:r>
            <a:r>
              <a:rPr lang="en-US" sz="1000" dirty="0" err="1"/>
              <a:t>residendid</a:t>
            </a:r>
            <a:r>
              <a:rPr lang="en-US" sz="1000" dirty="0"/>
              <a:t> </a:t>
            </a:r>
            <a:r>
              <a:rPr lang="en-US" sz="1000" dirty="0" err="1"/>
              <a:t>saavad</a:t>
            </a:r>
            <a:r>
              <a:rPr lang="en-US" sz="1000" dirty="0"/>
              <a:t> </a:t>
            </a:r>
            <a:r>
              <a:rPr lang="en-US" sz="1000" dirty="0" err="1"/>
              <a:t>asutada</a:t>
            </a:r>
            <a:r>
              <a:rPr lang="en-US" sz="1000" dirty="0"/>
              <a:t> ja </a:t>
            </a:r>
            <a:r>
              <a:rPr lang="en-US" sz="1000" dirty="0" err="1"/>
              <a:t>juhtida</a:t>
            </a:r>
            <a:r>
              <a:rPr lang="en-US" sz="1000" dirty="0"/>
              <a:t> </a:t>
            </a:r>
            <a:r>
              <a:rPr lang="en-US" sz="1000" dirty="0" err="1"/>
              <a:t>ettevõtet</a:t>
            </a:r>
            <a:r>
              <a:rPr lang="en-US" sz="1000" dirty="0"/>
              <a:t> </a:t>
            </a:r>
            <a:r>
              <a:rPr lang="en-US" sz="1000" dirty="0" err="1"/>
              <a:t>veebipõhiselt</a:t>
            </a:r>
            <a:r>
              <a:rPr lang="en-US" sz="1000" dirty="0"/>
              <a:t>, </a:t>
            </a:r>
            <a:r>
              <a:rPr lang="en-US" sz="1000" dirty="0" err="1"/>
              <a:t>tähendab</a:t>
            </a:r>
            <a:r>
              <a:rPr lang="en-US" sz="1000" dirty="0"/>
              <a:t> see, et </a:t>
            </a:r>
            <a:r>
              <a:rPr lang="en-US" sz="1000" dirty="0" err="1"/>
              <a:t>ettevõtjad</a:t>
            </a:r>
            <a:r>
              <a:rPr lang="en-US" sz="1000" dirty="0"/>
              <a:t> ja </a:t>
            </a:r>
            <a:r>
              <a:rPr lang="en-US" sz="1000" dirty="0" err="1"/>
              <a:t>investorid</a:t>
            </a:r>
            <a:r>
              <a:rPr lang="en-US" sz="1000" dirty="0"/>
              <a:t> </a:t>
            </a:r>
            <a:r>
              <a:rPr lang="en-US" sz="1000" dirty="0" err="1"/>
              <a:t>võivad</a:t>
            </a:r>
            <a:r>
              <a:rPr lang="en-US" sz="1000" dirty="0"/>
              <a:t> olla </a:t>
            </a:r>
            <a:r>
              <a:rPr lang="en-US" sz="1000" dirty="0" err="1"/>
              <a:t>küll</a:t>
            </a:r>
            <a:r>
              <a:rPr lang="en-US" sz="1000" dirty="0"/>
              <a:t> </a:t>
            </a:r>
            <a:r>
              <a:rPr lang="en-US" sz="1000" dirty="0" err="1"/>
              <a:t>eri</a:t>
            </a:r>
            <a:r>
              <a:rPr lang="en-US" sz="1000" dirty="0"/>
              <a:t> </a:t>
            </a:r>
            <a:r>
              <a:rPr lang="en-US" sz="1000" dirty="0" err="1"/>
              <a:t>riikides</a:t>
            </a:r>
            <a:r>
              <a:rPr lang="en-US" sz="1000" dirty="0"/>
              <a:t>, </a:t>
            </a:r>
            <a:r>
              <a:rPr lang="en-US" sz="1000" dirty="0" err="1"/>
              <a:t>kuid</a:t>
            </a:r>
            <a:r>
              <a:rPr lang="en-US" sz="1000" dirty="0"/>
              <a:t> </a:t>
            </a:r>
            <a:r>
              <a:rPr lang="en-US" sz="1000" dirty="0" err="1"/>
              <a:t>saavad</a:t>
            </a:r>
            <a:r>
              <a:rPr lang="en-US" sz="1000" dirty="0"/>
              <a:t> </a:t>
            </a:r>
            <a:r>
              <a:rPr lang="en-US" sz="1000" dirty="0" err="1"/>
              <a:t>siiski</a:t>
            </a:r>
            <a:r>
              <a:rPr lang="en-US" sz="1000" dirty="0"/>
              <a:t> </a:t>
            </a:r>
            <a:r>
              <a:rPr lang="en-US" sz="1000" dirty="0" err="1"/>
              <a:t>mugavalt</a:t>
            </a:r>
            <a:r>
              <a:rPr lang="en-US" sz="1000" dirty="0"/>
              <a:t> </a:t>
            </a:r>
            <a:r>
              <a:rPr lang="en-US" sz="1000" dirty="0" err="1"/>
              <a:t>koostööd</a:t>
            </a:r>
            <a:r>
              <a:rPr lang="en-US" sz="1000" dirty="0"/>
              <a:t> </a:t>
            </a:r>
            <a:r>
              <a:rPr lang="en-US" sz="1000" dirty="0" err="1"/>
              <a:t>teha</a:t>
            </a:r>
            <a:r>
              <a:rPr lang="en-US" sz="1000" dirty="0"/>
              <a:t>.</a:t>
            </a:r>
          </a:p>
          <a:p>
            <a:pPr marL="685800" lvl="1" indent="-228600">
              <a:buFont typeface="Arial" panose="020B0604020202020204" pitchFamily="34" charset="0"/>
              <a:buChar char="•"/>
            </a:pPr>
            <a:r>
              <a:rPr lang="en-US" sz="1000" dirty="0"/>
              <a:t>E-</a:t>
            </a:r>
            <a:r>
              <a:rPr lang="en-US" sz="1000" dirty="0" err="1"/>
              <a:t>residentsus</a:t>
            </a:r>
            <a:r>
              <a:rPr lang="en-US" sz="1000" dirty="0"/>
              <a:t> </a:t>
            </a:r>
            <a:r>
              <a:rPr lang="en-US" sz="1000" dirty="0" err="1"/>
              <a:t>tagab</a:t>
            </a:r>
            <a:r>
              <a:rPr lang="en-US" sz="1000" dirty="0"/>
              <a:t> </a:t>
            </a:r>
            <a:r>
              <a:rPr lang="en-US" sz="1000" dirty="0" err="1"/>
              <a:t>usaldusväärse</a:t>
            </a:r>
            <a:r>
              <a:rPr lang="en-US" sz="1000" dirty="0"/>
              <a:t> </a:t>
            </a:r>
            <a:r>
              <a:rPr lang="en-US" sz="1000" dirty="0" err="1"/>
              <a:t>digitaalse</a:t>
            </a:r>
            <a:r>
              <a:rPr lang="en-US" sz="1000" dirty="0"/>
              <a:t> </a:t>
            </a:r>
            <a:r>
              <a:rPr lang="en-US" sz="1000" dirty="0" err="1"/>
              <a:t>identiteedi</a:t>
            </a:r>
            <a:r>
              <a:rPr lang="en-US" sz="1000" dirty="0"/>
              <a:t>, mis </a:t>
            </a:r>
            <a:r>
              <a:rPr lang="en-US" sz="1000" dirty="0" err="1"/>
              <a:t>vähendab</a:t>
            </a:r>
            <a:r>
              <a:rPr lang="en-US" sz="1000" dirty="0"/>
              <a:t> </a:t>
            </a:r>
            <a:r>
              <a:rPr lang="en-US" sz="1000" dirty="0" err="1"/>
              <a:t>usaldusprobleeme</a:t>
            </a:r>
            <a:r>
              <a:rPr lang="en-US" sz="1000" dirty="0"/>
              <a:t>.</a:t>
            </a:r>
          </a:p>
          <a:p>
            <a:pPr marL="685800" lvl="1" indent="-228600">
              <a:buFont typeface="Arial" panose="020B0604020202020204" pitchFamily="34" charset="0"/>
              <a:buChar char="•"/>
            </a:pPr>
            <a:r>
              <a:rPr lang="en-US" sz="1000" dirty="0" err="1"/>
              <a:t>Madalad</a:t>
            </a:r>
            <a:r>
              <a:rPr lang="en-US" sz="1000" dirty="0"/>
              <a:t> </a:t>
            </a:r>
            <a:r>
              <a:rPr lang="en-US" sz="1000" dirty="0" err="1"/>
              <a:t>halduskulud</a:t>
            </a:r>
            <a:r>
              <a:rPr lang="en-US" sz="1000" dirty="0"/>
              <a:t> ja </a:t>
            </a:r>
            <a:r>
              <a:rPr lang="en-US" sz="1000" dirty="0" err="1"/>
              <a:t>lihtsustatud</a:t>
            </a:r>
            <a:r>
              <a:rPr lang="en-US" sz="1000" dirty="0"/>
              <a:t> </a:t>
            </a:r>
            <a:r>
              <a:rPr lang="en-US" sz="1000" dirty="0" err="1"/>
              <a:t>maksusüsteem</a:t>
            </a:r>
            <a:r>
              <a:rPr lang="en-US" sz="1000" dirty="0"/>
              <a:t>: </a:t>
            </a:r>
            <a:r>
              <a:rPr lang="en-US" sz="1000" dirty="0" err="1"/>
              <a:t>Eesti</a:t>
            </a:r>
            <a:r>
              <a:rPr lang="en-US" sz="1000" dirty="0"/>
              <a:t> </a:t>
            </a:r>
            <a:r>
              <a:rPr lang="en-US" sz="1000" dirty="0" err="1"/>
              <a:t>pakub</a:t>
            </a:r>
            <a:r>
              <a:rPr lang="en-US" sz="1000" dirty="0"/>
              <a:t> </a:t>
            </a:r>
            <a:r>
              <a:rPr lang="en-US" sz="1000" dirty="0" err="1"/>
              <a:t>ettevõtjasõbralikku</a:t>
            </a:r>
            <a:r>
              <a:rPr lang="en-US" sz="1000" dirty="0"/>
              <a:t> </a:t>
            </a:r>
            <a:r>
              <a:rPr lang="en-US" sz="1000" dirty="0" err="1"/>
              <a:t>maksusüsteemi</a:t>
            </a:r>
            <a:r>
              <a:rPr lang="en-US" sz="1000" dirty="0"/>
              <a:t>, mis </a:t>
            </a:r>
            <a:r>
              <a:rPr lang="en-US" sz="1000" dirty="0" err="1"/>
              <a:t>muudab</a:t>
            </a:r>
            <a:r>
              <a:rPr lang="en-US" sz="1000" dirty="0"/>
              <a:t> </a:t>
            </a:r>
            <a:r>
              <a:rPr lang="en-US" sz="1000" dirty="0" err="1"/>
              <a:t>investeerimise</a:t>
            </a:r>
            <a:r>
              <a:rPr lang="en-US" sz="1000" dirty="0"/>
              <a:t> ja </a:t>
            </a:r>
            <a:r>
              <a:rPr lang="en-US" sz="1000" dirty="0" err="1"/>
              <a:t>kasumi</a:t>
            </a:r>
            <a:r>
              <a:rPr lang="en-US" sz="1000" dirty="0"/>
              <a:t> </a:t>
            </a:r>
            <a:r>
              <a:rPr lang="en-US" sz="1000" dirty="0" err="1"/>
              <a:t>jagamise</a:t>
            </a:r>
            <a:r>
              <a:rPr lang="en-US" sz="1000" dirty="0"/>
              <a:t> </a:t>
            </a:r>
            <a:r>
              <a:rPr lang="en-US" sz="1000" dirty="0" err="1"/>
              <a:t>soodsamaks</a:t>
            </a:r>
            <a:r>
              <a:rPr lang="en-US" sz="1000" dirty="0"/>
              <a:t>. E-</a:t>
            </a:r>
            <a:r>
              <a:rPr lang="en-US" sz="1000" dirty="0" err="1"/>
              <a:t>residendid</a:t>
            </a:r>
            <a:r>
              <a:rPr lang="en-US" sz="1000" dirty="0"/>
              <a:t> </a:t>
            </a:r>
            <a:r>
              <a:rPr lang="en-US" sz="1000" dirty="0" err="1"/>
              <a:t>saavad</a:t>
            </a:r>
            <a:r>
              <a:rPr lang="en-US" sz="1000" dirty="0"/>
              <a:t> </a:t>
            </a:r>
            <a:r>
              <a:rPr lang="en-US" sz="1000" dirty="0" err="1"/>
              <a:t>kergelt</a:t>
            </a:r>
            <a:r>
              <a:rPr lang="en-US" sz="1000" dirty="0"/>
              <a:t> </a:t>
            </a:r>
            <a:r>
              <a:rPr lang="en-US" sz="1000" dirty="0" err="1"/>
              <a:t>hallata</a:t>
            </a:r>
            <a:r>
              <a:rPr lang="en-US" sz="1000" dirty="0"/>
              <a:t> </a:t>
            </a:r>
            <a:r>
              <a:rPr lang="en-US" sz="1000" dirty="0" err="1"/>
              <a:t>maksuaruandlust</a:t>
            </a:r>
            <a:r>
              <a:rPr lang="en-US" sz="1000" dirty="0"/>
              <a:t> ja </a:t>
            </a:r>
            <a:r>
              <a:rPr lang="en-US" sz="1000" dirty="0" err="1"/>
              <a:t>dividendide</a:t>
            </a:r>
            <a:r>
              <a:rPr lang="en-US" sz="1000" dirty="0"/>
              <a:t> </a:t>
            </a:r>
            <a:r>
              <a:rPr lang="en-US" sz="1000" dirty="0" err="1"/>
              <a:t>maksmist</a:t>
            </a:r>
            <a:r>
              <a:rPr lang="en-US" sz="1000" dirty="0"/>
              <a:t>.</a:t>
            </a:r>
          </a:p>
          <a:p>
            <a:pPr marL="685800" lvl="1" indent="-228600">
              <a:buFont typeface="Arial" panose="020B0604020202020204" pitchFamily="34" charset="0"/>
              <a:buChar char="•"/>
            </a:pPr>
            <a:r>
              <a:rPr lang="en-US" sz="1000" dirty="0"/>
              <a:t>E-</a:t>
            </a:r>
            <a:r>
              <a:rPr lang="en-US" sz="1000" dirty="0" err="1"/>
              <a:t>residentsus</a:t>
            </a:r>
            <a:r>
              <a:rPr lang="en-US" sz="1000" dirty="0"/>
              <a:t> </a:t>
            </a:r>
            <a:r>
              <a:rPr lang="en-US" sz="1000" dirty="0" err="1"/>
              <a:t>loob</a:t>
            </a:r>
            <a:r>
              <a:rPr lang="en-US" sz="1000" dirty="0"/>
              <a:t> </a:t>
            </a:r>
            <a:r>
              <a:rPr lang="en-US" sz="1000" dirty="0" err="1"/>
              <a:t>võimaluse</a:t>
            </a:r>
            <a:r>
              <a:rPr lang="en-US" sz="1000" dirty="0"/>
              <a:t> </a:t>
            </a:r>
            <a:r>
              <a:rPr lang="en-US" sz="1000" dirty="0" err="1"/>
              <a:t>töötada</a:t>
            </a:r>
            <a:r>
              <a:rPr lang="en-US" sz="1000" dirty="0"/>
              <a:t> ja </a:t>
            </a:r>
            <a:r>
              <a:rPr lang="en-US" sz="1000" dirty="0" err="1"/>
              <a:t>suhelda</a:t>
            </a:r>
            <a:r>
              <a:rPr lang="en-US" sz="1000" dirty="0"/>
              <a:t> </a:t>
            </a:r>
            <a:r>
              <a:rPr lang="en-US" sz="1000" dirty="0" err="1"/>
              <a:t>ülemaailmsete</a:t>
            </a:r>
            <a:r>
              <a:rPr lang="en-US" sz="1000" dirty="0"/>
              <a:t> </a:t>
            </a:r>
            <a:r>
              <a:rPr lang="en-US" sz="1000" dirty="0" err="1"/>
              <a:t>äripartneritega</a:t>
            </a:r>
            <a:r>
              <a:rPr lang="en-US" sz="1000" dirty="0"/>
              <a:t> </a:t>
            </a:r>
            <a:r>
              <a:rPr lang="en-US" sz="1000" dirty="0" err="1"/>
              <a:t>digitaalses</a:t>
            </a:r>
            <a:r>
              <a:rPr lang="en-US" sz="1000" dirty="0"/>
              <a:t> </a:t>
            </a:r>
            <a:r>
              <a:rPr lang="en-US" sz="1000" dirty="0" err="1"/>
              <a:t>keskkonnas</a:t>
            </a:r>
            <a:r>
              <a:rPr lang="en-US" sz="1000" dirty="0"/>
              <a:t>, </a:t>
            </a:r>
            <a:r>
              <a:rPr lang="en-US" sz="1000" dirty="0" err="1"/>
              <a:t>ilma</a:t>
            </a:r>
            <a:r>
              <a:rPr lang="en-US" sz="1000" dirty="0"/>
              <a:t> </a:t>
            </a:r>
            <a:r>
              <a:rPr lang="en-US" sz="1000" dirty="0" err="1"/>
              <a:t>bürokraatlike</a:t>
            </a:r>
            <a:r>
              <a:rPr lang="en-US" sz="1000" dirty="0"/>
              <a:t> </a:t>
            </a:r>
            <a:r>
              <a:rPr lang="en-US" sz="1000" dirty="0" err="1"/>
              <a:t>tõketeta</a:t>
            </a:r>
            <a:r>
              <a:rPr lang="en-US" sz="1000" dirty="0"/>
              <a:t>. </a:t>
            </a:r>
            <a:r>
              <a:rPr lang="en-US" sz="1000" dirty="0" err="1"/>
              <a:t>Soodustab</a:t>
            </a:r>
            <a:r>
              <a:rPr lang="en-US" sz="1000" dirty="0"/>
              <a:t> </a:t>
            </a:r>
            <a:r>
              <a:rPr lang="en-US" sz="1000" dirty="0" err="1"/>
              <a:t>koostööd</a:t>
            </a:r>
            <a:r>
              <a:rPr lang="en-US" sz="1000" dirty="0"/>
              <a:t> ja </a:t>
            </a:r>
            <a:r>
              <a:rPr lang="en-US" sz="1000" dirty="0" err="1"/>
              <a:t>investeeringuid</a:t>
            </a:r>
            <a:r>
              <a:rPr lang="en-US" sz="1000" dirty="0"/>
              <a:t>.</a:t>
            </a:r>
          </a:p>
          <a:p>
            <a:endParaRPr lang="en-US" sz="1000" dirty="0"/>
          </a:p>
          <a:p>
            <a:r>
              <a:rPr lang="en-US" sz="1000" dirty="0"/>
              <a:t>2. Kas e-</a:t>
            </a:r>
            <a:r>
              <a:rPr lang="en-US" sz="1000" dirty="0" err="1"/>
              <a:t>residentsus</a:t>
            </a:r>
            <a:r>
              <a:rPr lang="en-US" sz="1000" dirty="0"/>
              <a:t> </a:t>
            </a:r>
            <a:r>
              <a:rPr lang="en-US" sz="1000" dirty="0" err="1"/>
              <a:t>võiks</a:t>
            </a:r>
            <a:r>
              <a:rPr lang="en-US" sz="1000" dirty="0"/>
              <a:t> olla </a:t>
            </a:r>
            <a:r>
              <a:rPr lang="en-US" sz="1000" dirty="0" err="1"/>
              <a:t>kasulik</a:t>
            </a:r>
            <a:r>
              <a:rPr lang="en-US" sz="1000" dirty="0"/>
              <a:t> ka </a:t>
            </a:r>
            <a:r>
              <a:rPr lang="en-US" sz="1000" dirty="0" err="1"/>
              <a:t>noortele</a:t>
            </a:r>
            <a:r>
              <a:rPr lang="en-US" sz="1000" dirty="0"/>
              <a:t>, </a:t>
            </a:r>
            <a:r>
              <a:rPr lang="en-US" sz="1000" dirty="0" err="1"/>
              <a:t>kes</a:t>
            </a:r>
            <a:r>
              <a:rPr lang="en-US" sz="1000" dirty="0"/>
              <a:t> </a:t>
            </a:r>
            <a:r>
              <a:rPr lang="en-US" sz="1000" dirty="0" err="1"/>
              <a:t>alustavad</a:t>
            </a:r>
            <a:r>
              <a:rPr lang="en-US" sz="1000" dirty="0"/>
              <a:t> </a:t>
            </a:r>
            <a:r>
              <a:rPr lang="en-US" sz="1000" dirty="0" err="1"/>
              <a:t>oma</a:t>
            </a:r>
            <a:r>
              <a:rPr lang="en-US" sz="1000" dirty="0"/>
              <a:t> </a:t>
            </a:r>
            <a:r>
              <a:rPr lang="en-US" sz="1000" dirty="0" err="1"/>
              <a:t>ettevõtte</a:t>
            </a:r>
            <a:r>
              <a:rPr lang="en-US" sz="1000" dirty="0"/>
              <a:t> </a:t>
            </a:r>
            <a:r>
              <a:rPr lang="en-US" sz="1000" dirty="0" err="1"/>
              <a:t>loomist</a:t>
            </a:r>
            <a:r>
              <a:rPr lang="en-US" sz="1000" dirty="0"/>
              <a:t>? </a:t>
            </a:r>
            <a:r>
              <a:rPr lang="en-US" sz="1000" dirty="0" err="1"/>
              <a:t>Põhjenda</a:t>
            </a:r>
            <a:r>
              <a:rPr lang="en-US" sz="1000" dirty="0"/>
              <a:t>.</a:t>
            </a:r>
          </a:p>
          <a:p>
            <a:endParaRPr lang="en-US" sz="1000" dirty="0"/>
          </a:p>
          <a:p>
            <a:r>
              <a:rPr lang="en-US" sz="1000" dirty="0"/>
              <a:t>3. </a:t>
            </a:r>
            <a:r>
              <a:rPr lang="en-US" sz="1000" dirty="0" err="1"/>
              <a:t>Kujutle</a:t>
            </a:r>
            <a:r>
              <a:rPr lang="en-US" sz="1000" dirty="0"/>
              <a:t>, et </a:t>
            </a:r>
            <a:r>
              <a:rPr lang="en-US" sz="1000" dirty="0" err="1"/>
              <a:t>oled</a:t>
            </a:r>
            <a:r>
              <a:rPr lang="en-US" sz="1000" dirty="0"/>
              <a:t> </a:t>
            </a:r>
            <a:r>
              <a:rPr lang="en-US" sz="1000" dirty="0" err="1"/>
              <a:t>välismaalane</a:t>
            </a:r>
            <a:r>
              <a:rPr lang="en-US" sz="1000" dirty="0"/>
              <a:t>, </a:t>
            </a:r>
            <a:r>
              <a:rPr lang="en-US" sz="1000" dirty="0" err="1"/>
              <a:t>kes</a:t>
            </a:r>
            <a:r>
              <a:rPr lang="en-US" sz="1000" dirty="0"/>
              <a:t> </a:t>
            </a:r>
            <a:r>
              <a:rPr lang="en-US" sz="1000" dirty="0" err="1"/>
              <a:t>soovib</a:t>
            </a:r>
            <a:r>
              <a:rPr lang="en-US" sz="1000" dirty="0"/>
              <a:t> </a:t>
            </a:r>
            <a:r>
              <a:rPr lang="en-US" sz="1000" dirty="0" err="1"/>
              <a:t>avada</a:t>
            </a:r>
            <a:r>
              <a:rPr lang="en-US" sz="1000" dirty="0"/>
              <a:t> e-</a:t>
            </a:r>
            <a:r>
              <a:rPr lang="en-US" sz="1000" dirty="0" err="1"/>
              <a:t>residentsuse</a:t>
            </a:r>
            <a:r>
              <a:rPr lang="en-US" sz="1000" dirty="0"/>
              <a:t> </a:t>
            </a:r>
            <a:r>
              <a:rPr lang="en-US" sz="1000" dirty="0" err="1"/>
              <a:t>abil</a:t>
            </a:r>
            <a:r>
              <a:rPr lang="en-US" sz="1000" dirty="0"/>
              <a:t> </a:t>
            </a:r>
            <a:r>
              <a:rPr lang="en-US" sz="1000" dirty="0" err="1"/>
              <a:t>ettevõttet</a:t>
            </a:r>
            <a:r>
              <a:rPr lang="en-US" sz="1000" dirty="0"/>
              <a:t> </a:t>
            </a:r>
            <a:r>
              <a:rPr lang="en-US" sz="1000" dirty="0" err="1"/>
              <a:t>Eestis</a:t>
            </a:r>
            <a:r>
              <a:rPr lang="en-US" sz="1000" dirty="0"/>
              <a:t>. </a:t>
            </a:r>
            <a:r>
              <a:rPr lang="en-US" sz="1000" dirty="0" err="1"/>
              <a:t>Kirjelda</a:t>
            </a:r>
            <a:r>
              <a:rPr lang="en-US" sz="1000" dirty="0"/>
              <a:t>, </a:t>
            </a:r>
            <a:r>
              <a:rPr lang="en-US" sz="1000" dirty="0" err="1"/>
              <a:t>miks</a:t>
            </a:r>
            <a:r>
              <a:rPr lang="en-US" sz="1000" dirty="0"/>
              <a:t> </a:t>
            </a:r>
            <a:r>
              <a:rPr lang="en-US" sz="1000" dirty="0" err="1"/>
              <a:t>soovid</a:t>
            </a:r>
            <a:r>
              <a:rPr lang="en-US" sz="1000" dirty="0"/>
              <a:t> e-</a:t>
            </a:r>
            <a:r>
              <a:rPr lang="en-US" sz="1000" dirty="0" err="1"/>
              <a:t>residentsust</a:t>
            </a:r>
            <a:r>
              <a:rPr lang="en-US" sz="1000" dirty="0"/>
              <a:t>.</a:t>
            </a:r>
          </a:p>
        </p:txBody>
      </p:sp>
      <p:sp>
        <p:nvSpPr>
          <p:cNvPr id="4" name="Slide Number Placeholder 3">
            <a:extLst>
              <a:ext uri="{FF2B5EF4-FFF2-40B4-BE49-F238E27FC236}">
                <a16:creationId xmlns:a16="http://schemas.microsoft.com/office/drawing/2014/main" id="{32A021CF-BED6-12E8-8728-456180F06556}"/>
              </a:ext>
            </a:extLst>
          </p:cNvPr>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426083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71850" y="512763"/>
            <a:ext cx="3360738" cy="1890712"/>
          </a:xfrm>
        </p:spPr>
      </p:sp>
      <p:sp>
        <p:nvSpPr>
          <p:cNvPr id="3" name="Notes Placeholder 2"/>
          <p:cNvSpPr>
            <a:spLocks noGrp="1"/>
          </p:cNvSpPr>
          <p:nvPr>
            <p:ph type="body" idx="1"/>
          </p:nvPr>
        </p:nvSpPr>
        <p:spPr>
          <a:xfrm>
            <a:off x="685800" y="2854429"/>
            <a:ext cx="5486400" cy="468778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err="1"/>
              <a:t>Ettevõtjad</a:t>
            </a:r>
            <a:r>
              <a:rPr lang="en-US" sz="1000" dirty="0"/>
              <a:t> </a:t>
            </a:r>
            <a:r>
              <a:rPr lang="en-US" sz="1000" dirty="0" err="1"/>
              <a:t>valivad</a:t>
            </a:r>
            <a:r>
              <a:rPr lang="en-US" sz="1000" dirty="0"/>
              <a:t> </a:t>
            </a:r>
            <a:r>
              <a:rPr lang="en-US" sz="1000" dirty="0" err="1"/>
              <a:t>oma</a:t>
            </a:r>
            <a:r>
              <a:rPr lang="en-US" sz="1000" dirty="0"/>
              <a:t> </a:t>
            </a:r>
            <a:r>
              <a:rPr lang="en-US" sz="1000" dirty="0" err="1"/>
              <a:t>rahvusvahelist</a:t>
            </a:r>
            <a:r>
              <a:rPr lang="en-US" sz="1000" dirty="0"/>
              <a:t> </a:t>
            </a:r>
            <a:r>
              <a:rPr lang="en-US" sz="1000" dirty="0" err="1"/>
              <a:t>firmat</a:t>
            </a:r>
            <a:r>
              <a:rPr lang="en-US" sz="1000" dirty="0"/>
              <a:t> </a:t>
            </a:r>
            <a:r>
              <a:rPr lang="en-US" sz="1000" dirty="0" err="1"/>
              <a:t>luues</a:t>
            </a:r>
            <a:r>
              <a:rPr lang="en-US" sz="1000" dirty="0"/>
              <a:t> sageli just </a:t>
            </a:r>
            <a:r>
              <a:rPr lang="en-US" sz="1000" dirty="0" err="1"/>
              <a:t>nende</a:t>
            </a:r>
            <a:r>
              <a:rPr lang="en-US" sz="1000" dirty="0"/>
              <a:t> </a:t>
            </a:r>
            <a:r>
              <a:rPr lang="en-US" sz="1000" dirty="0" err="1"/>
              <a:t>välja</a:t>
            </a:r>
            <a:r>
              <a:rPr lang="en-US" sz="1000" dirty="0"/>
              <a:t> </a:t>
            </a:r>
            <a:r>
              <a:rPr lang="en-US" sz="1000" dirty="0" err="1"/>
              <a:t>toodud </a:t>
            </a:r>
            <a:r>
              <a:rPr lang="en-US" sz="1000" dirty="0"/>
              <a:t>ettevõtluskeskkondade </a:t>
            </a:r>
            <a:r>
              <a:rPr lang="en-US" sz="1000" dirty="0" err="1"/>
              <a:t>vahel</a:t>
            </a:r>
            <a:r>
              <a:rPr lang="en-US" sz="1000" dirty="0"/>
              <a:t>.</a:t>
            </a:r>
            <a:br>
              <a:rPr lang="en-US" sz="1000" dirty="0"/>
            </a:br>
            <a:br>
              <a:rPr lang="en-US" sz="1000" dirty="0"/>
            </a:br>
            <a:r>
              <a:rPr lang="en-US" sz="1000" dirty="0" err="1"/>
              <a:t>Eesti</a:t>
            </a:r>
            <a:r>
              <a:rPr lang="en-US" sz="1000" dirty="0"/>
              <a:t> ja </a:t>
            </a:r>
            <a:r>
              <a:rPr lang="en-US" sz="1000" dirty="0" err="1"/>
              <a:t>teiste</a:t>
            </a:r>
            <a:r>
              <a:rPr lang="en-US" sz="1000" dirty="0"/>
              <a:t> </a:t>
            </a:r>
            <a:r>
              <a:rPr lang="en-US" sz="1000" dirty="0" err="1"/>
              <a:t>ettevõtluskeskkondade</a:t>
            </a:r>
            <a:r>
              <a:rPr lang="en-US" sz="1000" dirty="0"/>
              <a:t> </a:t>
            </a:r>
            <a:r>
              <a:rPr lang="en-US" sz="1000" dirty="0" err="1"/>
              <a:t>võrdlus: need on peamised Eesti konkurendid. Ainuüksi</a:t>
            </a:r>
            <a:r>
              <a:rPr lang="en-US" sz="1000" dirty="0"/>
              <a:t> </a:t>
            </a:r>
            <a:r>
              <a:rPr lang="en-US" sz="1000" dirty="0" err="1"/>
              <a:t>sellesse</a:t>
            </a:r>
            <a:r>
              <a:rPr lang="en-US" sz="1000" dirty="0"/>
              <a:t> </a:t>
            </a:r>
            <a:r>
              <a:rPr lang="en-US" sz="1000" dirty="0" err="1"/>
              <a:t>nimekirja</a:t>
            </a:r>
            <a:r>
              <a:rPr lang="en-US" sz="1000" dirty="0"/>
              <a:t> </a:t>
            </a:r>
            <a:r>
              <a:rPr lang="en-US" sz="1000" dirty="0" err="1"/>
              <a:t>kuulumine</a:t>
            </a:r>
            <a:r>
              <a:rPr lang="en-US" sz="1000" dirty="0"/>
              <a:t> on </a:t>
            </a:r>
            <a:r>
              <a:rPr lang="en-US" sz="1000" dirty="0" err="1"/>
              <a:t>suur</a:t>
            </a:r>
            <a:r>
              <a:rPr lang="en-US" sz="1000" dirty="0"/>
              <a:t> </a:t>
            </a:r>
            <a:r>
              <a:rPr lang="en-US" sz="1000" dirty="0" err="1"/>
              <a:t>saavutus</a:t>
            </a:r>
            <a:r>
              <a:rPr lang="en-US" sz="1000" dirty="0"/>
              <a:t> ja </a:t>
            </a:r>
            <a:r>
              <a:rPr lang="en-US" sz="1000" dirty="0" err="1"/>
              <a:t>sageli</a:t>
            </a:r>
            <a:r>
              <a:rPr lang="en-US" sz="1000" dirty="0"/>
              <a:t> </a:t>
            </a:r>
            <a:r>
              <a:rPr lang="en-US" sz="1000" dirty="0" err="1"/>
              <a:t>langeb</a:t>
            </a:r>
            <a:r>
              <a:rPr lang="en-US" sz="1000" dirty="0"/>
              <a:t> </a:t>
            </a:r>
            <a:r>
              <a:rPr lang="en-US" sz="1000" dirty="0" err="1"/>
              <a:t>liisk</a:t>
            </a:r>
            <a:r>
              <a:rPr lang="en-US" sz="1000" dirty="0"/>
              <a:t> </a:t>
            </a:r>
            <a:r>
              <a:rPr lang="en-US" sz="1000" dirty="0" err="1"/>
              <a:t>Eesti</a:t>
            </a:r>
            <a:r>
              <a:rPr lang="en-US" sz="1000" dirty="0"/>
              <a:t> </a:t>
            </a:r>
            <a:r>
              <a:rPr lang="en-US" sz="1000" dirty="0" err="1"/>
              <a:t>kasuks</a:t>
            </a:r>
            <a:r>
              <a:rPr lang="en-US" sz="1000" dirty="0"/>
              <a:t> just </a:t>
            </a:r>
            <a:r>
              <a:rPr lang="en-US" sz="1000" dirty="0" err="1"/>
              <a:t>tänu</a:t>
            </a:r>
            <a:r>
              <a:rPr lang="en-US" sz="1000" dirty="0"/>
              <a:t> e-</a:t>
            </a:r>
            <a:r>
              <a:rPr lang="en-US" sz="1000" dirty="0" err="1"/>
              <a:t>residentsusele</a:t>
            </a:r>
            <a:r>
              <a:rPr lang="en-US" sz="1000" dirty="0"/>
              <a:t>.</a:t>
            </a:r>
            <a:br>
              <a:rPr lang="en-US" sz="1000" dirty="0" err="1"/>
            </a:br>
            <a:br>
              <a:rPr lang="en-US" sz="1000" dirty="0" err="1"/>
            </a:br>
            <a:r>
              <a:rPr lang="en-US" sz="1000" dirty="0" err="1"/>
              <a:t>E-residentsus müüb Eesti ettevõtluskeskkonda tervikuna. Müügiartikliks on Eestisse loodav ettevõte. </a:t>
            </a:r>
            <a:r>
              <a:rPr lang="en-US" sz="1000" dirty="0"/>
              <a:t>Eesti konkurentsivõime tugineb e-residentsuse pakutavale piiriülesele äriteenuste paketile ja digitaalsele </a:t>
            </a:r>
            <a:r>
              <a:rPr lang="en-US" sz="1000" dirty="0" err="1"/>
              <a:t>ettevõtluskeskkonnale</a:t>
            </a:r>
            <a:r>
              <a:rPr lang="en-US" sz="1000" dirty="0"/>
              <a:t>.</a:t>
            </a:r>
            <a:br>
              <a:rPr lang="en-US" sz="1000" dirty="0" err="1"/>
            </a:br>
            <a:br>
              <a:rPr lang="en-US" sz="1000" dirty="0" err="1"/>
            </a:br>
            <a:r>
              <a:rPr lang="en-US" sz="1000" dirty="0"/>
              <a:t>Konkurentsivõimeline ja alustava ettevõtja jaoks soodne maksusüsteem on paljudele välisettevõtjatele motivaatoriks asutada oma ettevõte just Eestisse. </a:t>
            </a:r>
            <a:r>
              <a:rPr lang="en-US" sz="1000" dirty="0" err="1"/>
              <a:t>Eesti</a:t>
            </a:r>
            <a:r>
              <a:rPr lang="en-US" sz="1000" dirty="0"/>
              <a:t> kasuks räägivad veel ka ettevõtjasõbralik maksusüsteem (ettevõttesse investeeritud tulu ei maksustata) ning soodsad ettevõtte asutamise ja ülalpidamise kulud. </a:t>
            </a:r>
            <a:br>
              <a:rPr lang="en-US" sz="1000" dirty="0"/>
            </a:br>
            <a:br>
              <a:rPr lang="en-US" sz="1000" dirty="0"/>
            </a:br>
            <a:r>
              <a:rPr lang="en-US" sz="1000" dirty="0" err="1"/>
              <a:t>Viisa</a:t>
            </a:r>
            <a:r>
              <a:rPr lang="en-US" sz="1000" dirty="0"/>
              <a:t>, kohalik esindaja või juhatuse liige: mitmed riigid nõuavad ettevõtte asutaja(te)lt kas viisa, kohaliku esindaja (teenusepakkuja) või kohalikust kodanikust/residendist juhatuse liikme osalust. </a:t>
            </a:r>
            <a:r>
              <a:rPr lang="en-US" sz="1000" dirty="0" err="1"/>
              <a:t>Enamasti</a:t>
            </a:r>
            <a:r>
              <a:rPr lang="en-US" sz="1000" dirty="0"/>
              <a:t> Eesti e-</a:t>
            </a:r>
            <a:r>
              <a:rPr lang="en-US" sz="1000" dirty="0" err="1"/>
              <a:t>residendid</a:t>
            </a:r>
            <a:r>
              <a:rPr lang="en-US" sz="1000" dirty="0"/>
              <a:t> </a:t>
            </a:r>
            <a:r>
              <a:rPr lang="en-US" sz="1000" dirty="0" err="1"/>
              <a:t>eelistavad</a:t>
            </a:r>
            <a:r>
              <a:rPr lang="en-US" sz="1000" dirty="0"/>
              <a:t> </a:t>
            </a:r>
            <a:r>
              <a:rPr lang="en-US" sz="1000" dirty="0" err="1"/>
              <a:t>kasutada</a:t>
            </a:r>
            <a:r>
              <a:rPr lang="en-US" sz="1000" dirty="0"/>
              <a:t> </a:t>
            </a:r>
            <a:r>
              <a:rPr lang="en-US" sz="1000" dirty="0" err="1"/>
              <a:t>teenusepakkujat</a:t>
            </a:r>
            <a:r>
              <a:rPr lang="en-US" sz="1000" dirty="0"/>
              <a:t>. </a:t>
            </a:r>
            <a:br>
              <a:rPr lang="en-US" sz="1000" dirty="0"/>
            </a:br>
            <a:br>
              <a:rPr lang="en-US" sz="1000" dirty="0"/>
            </a:br>
            <a:r>
              <a:rPr lang="en-US" sz="1000" dirty="0"/>
              <a:t>E-residentide teadmusvaramu on abiks otsuse tegemisel Eestisse ettevõtte loomisel </a:t>
            </a:r>
            <a:r>
              <a:rPr lang="en-US" sz="1000" dirty="0">
                <a:hlinkClick r:id="rId3"/>
              </a:rPr>
              <a:t>https://learn.e-resident.gov.ee/hc/en-us/sections/360000172018-Your-Company</a:t>
            </a:r>
            <a:r>
              <a:rPr lang="en-US" sz="1000" dirty="0"/>
              <a:t> </a:t>
            </a:r>
            <a:br>
              <a:rPr lang="en-US" sz="1000" dirty="0"/>
            </a:br>
            <a:br>
              <a:rPr lang="en-US" sz="1000" dirty="0"/>
            </a:br>
            <a:r>
              <a:rPr lang="en-US" sz="1000" dirty="0"/>
              <a:t>Vt põhendusi lähemalt siit: </a:t>
            </a:r>
            <a:r>
              <a:rPr lang="en-US" sz="1000" dirty="0">
                <a:hlinkClick r:id="rId4"/>
              </a:rPr>
              <a:t>https://www.e-resident.gov.ee/blog/posts/which-of-these-countries-is-the-best-to-start-a-company/</a:t>
            </a:r>
            <a:r>
              <a:rPr lang="en-US" sz="1000" dirty="0"/>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E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547419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498101-D0B0-B8EC-1D17-CC450147F4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A7D61E-62DB-536E-EE02-B768139B9B48}"/>
              </a:ext>
            </a:extLst>
          </p:cNvPr>
          <p:cNvSpPr>
            <a:spLocks noGrp="1" noRot="1" noChangeAspect="1"/>
          </p:cNvSpPr>
          <p:nvPr>
            <p:ph type="sldImg"/>
          </p:nvPr>
        </p:nvSpPr>
        <p:spPr>
          <a:xfrm>
            <a:off x="3465513" y="512763"/>
            <a:ext cx="3387725" cy="1906587"/>
          </a:xfrm>
        </p:spPr>
      </p:sp>
      <p:sp>
        <p:nvSpPr>
          <p:cNvPr id="3" name="Notes Placeholder 2">
            <a:extLst>
              <a:ext uri="{FF2B5EF4-FFF2-40B4-BE49-F238E27FC236}">
                <a16:creationId xmlns:a16="http://schemas.microsoft.com/office/drawing/2014/main" id="{9A15E51B-0030-ED5B-0F01-FE3858FF21D0}"/>
              </a:ext>
            </a:extLst>
          </p:cNvPr>
          <p:cNvSpPr>
            <a:spLocks noGrp="1"/>
          </p:cNvSpPr>
          <p:nvPr>
            <p:ph type="body" idx="1"/>
          </p:nvPr>
        </p:nvSpPr>
        <p:spPr/>
        <p:txBody>
          <a:bodyPr/>
          <a:lstStyle/>
          <a:p>
            <a:pPr marL="171450" indent="-171450">
              <a:buFont typeface="Arial" panose="020B0604020202020204" pitchFamily="34" charset="0"/>
              <a:buChar char="•"/>
            </a:pPr>
            <a:r>
              <a:rPr lang="en-US" sz="1000" dirty="0" err="1"/>
              <a:t>Müük</a:t>
            </a:r>
            <a:r>
              <a:rPr lang="en-US" sz="1000" dirty="0"/>
              <a:t> </a:t>
            </a:r>
            <a:r>
              <a:rPr lang="en-US" sz="1000" dirty="0" err="1"/>
              <a:t>teistesse</a:t>
            </a:r>
            <a:r>
              <a:rPr lang="en-US" sz="1000" dirty="0"/>
              <a:t> </a:t>
            </a:r>
            <a:r>
              <a:rPr lang="en-US" sz="1000" dirty="0" err="1"/>
              <a:t>riikidesse</a:t>
            </a:r>
            <a:r>
              <a:rPr lang="en-US" sz="1000" dirty="0"/>
              <a:t> - Saad </a:t>
            </a:r>
            <a:r>
              <a:rPr lang="en-US" sz="1000" dirty="0" err="1"/>
              <a:t>oma</a:t>
            </a:r>
            <a:r>
              <a:rPr lang="en-US" sz="1000" dirty="0"/>
              <a:t> </a:t>
            </a:r>
            <a:r>
              <a:rPr lang="en-US" sz="1000" dirty="0" err="1"/>
              <a:t>tooteid</a:t>
            </a:r>
            <a:r>
              <a:rPr lang="en-US" sz="1000" dirty="0"/>
              <a:t> </a:t>
            </a:r>
            <a:r>
              <a:rPr lang="en-US" sz="1000" dirty="0" err="1"/>
              <a:t>või</a:t>
            </a:r>
            <a:r>
              <a:rPr lang="en-US" sz="1000" dirty="0"/>
              <a:t> </a:t>
            </a:r>
            <a:r>
              <a:rPr lang="en-US" sz="1000" dirty="0" err="1"/>
              <a:t>teenuseid</a:t>
            </a:r>
            <a:r>
              <a:rPr lang="en-US" sz="1000" dirty="0"/>
              <a:t> </a:t>
            </a:r>
            <a:r>
              <a:rPr lang="en-US" sz="1000" dirty="0" err="1"/>
              <a:t>välismaale</a:t>
            </a:r>
            <a:r>
              <a:rPr lang="en-US" sz="1000" dirty="0"/>
              <a:t> </a:t>
            </a:r>
            <a:r>
              <a:rPr lang="en-US" sz="1000" dirty="0" err="1"/>
              <a:t>müüa</a:t>
            </a:r>
            <a:r>
              <a:rPr lang="en-US" sz="1000" dirty="0"/>
              <a:t> </a:t>
            </a:r>
            <a:r>
              <a:rPr lang="en-US" sz="1000" dirty="0" err="1"/>
              <a:t>näiteks</a:t>
            </a:r>
            <a:r>
              <a:rPr lang="en-US" sz="1000" dirty="0"/>
              <a:t> </a:t>
            </a:r>
            <a:r>
              <a:rPr lang="en-US" sz="1000" dirty="0" err="1"/>
              <a:t>kohalike</a:t>
            </a:r>
            <a:r>
              <a:rPr lang="en-US" sz="1000" dirty="0"/>
              <a:t> </a:t>
            </a:r>
            <a:r>
              <a:rPr lang="en-US" sz="1000" dirty="0" err="1"/>
              <a:t>partnerite</a:t>
            </a:r>
            <a:r>
              <a:rPr lang="en-US" sz="1000" dirty="0"/>
              <a:t> </a:t>
            </a:r>
            <a:r>
              <a:rPr lang="en-US" sz="1000" dirty="0" err="1"/>
              <a:t>või</a:t>
            </a:r>
            <a:r>
              <a:rPr lang="en-US" sz="1000" dirty="0"/>
              <a:t> </a:t>
            </a:r>
            <a:r>
              <a:rPr lang="en-US" sz="1000" dirty="0" err="1"/>
              <a:t>otse</a:t>
            </a:r>
            <a:r>
              <a:rPr lang="en-US" sz="1000" dirty="0"/>
              <a:t> </a:t>
            </a:r>
            <a:r>
              <a:rPr lang="en-US" sz="1000" dirty="0" err="1"/>
              <a:t>veebipoe</a:t>
            </a:r>
            <a:r>
              <a:rPr lang="en-US" sz="1000" dirty="0"/>
              <a:t> </a:t>
            </a:r>
            <a:r>
              <a:rPr lang="en-US" sz="1000" dirty="0" err="1"/>
              <a:t>kaudu</a:t>
            </a:r>
            <a:r>
              <a:rPr lang="en-US" sz="1000" dirty="0"/>
              <a:t>.</a:t>
            </a:r>
          </a:p>
          <a:p>
            <a:pPr marL="171450" indent="-171450">
              <a:buFont typeface="Arial" panose="020B0604020202020204" pitchFamily="34" charset="0"/>
              <a:buChar char="•"/>
            </a:pPr>
            <a:r>
              <a:rPr lang="en-US" sz="1000" dirty="0" err="1"/>
              <a:t>Frantsiisi</a:t>
            </a:r>
            <a:r>
              <a:rPr lang="en-US" sz="1000" dirty="0"/>
              <a:t> </a:t>
            </a:r>
            <a:r>
              <a:rPr lang="en-US" sz="1000" dirty="0" err="1"/>
              <a:t>või</a:t>
            </a:r>
            <a:r>
              <a:rPr lang="en-US" sz="1000" dirty="0"/>
              <a:t> </a:t>
            </a:r>
            <a:r>
              <a:rPr lang="en-US" sz="1000" dirty="0" err="1"/>
              <a:t>litsentsi</a:t>
            </a:r>
            <a:r>
              <a:rPr lang="en-US" sz="1000" dirty="0"/>
              <a:t> </a:t>
            </a:r>
            <a:r>
              <a:rPr lang="en-US" sz="1000" dirty="0" err="1"/>
              <a:t>andmine</a:t>
            </a:r>
            <a:r>
              <a:rPr lang="en-US" sz="1000" dirty="0"/>
              <a:t> - </a:t>
            </a:r>
            <a:r>
              <a:rPr lang="en-US" sz="1000" dirty="0" err="1"/>
              <a:t>Annad</a:t>
            </a:r>
            <a:r>
              <a:rPr lang="en-US" sz="1000" dirty="0"/>
              <a:t> </a:t>
            </a:r>
            <a:r>
              <a:rPr lang="en-US" sz="1000" dirty="0" err="1"/>
              <a:t>teisele</a:t>
            </a:r>
            <a:r>
              <a:rPr lang="en-US" sz="1000" dirty="0"/>
              <a:t> </a:t>
            </a:r>
            <a:r>
              <a:rPr lang="en-US" sz="1000" dirty="0" err="1"/>
              <a:t>ettevõttele</a:t>
            </a:r>
            <a:r>
              <a:rPr lang="en-US" sz="1000" dirty="0"/>
              <a:t> </a:t>
            </a:r>
            <a:r>
              <a:rPr lang="en-US" sz="1000" dirty="0" err="1"/>
              <a:t>õiguse</a:t>
            </a:r>
            <a:r>
              <a:rPr lang="en-US" sz="1000" dirty="0"/>
              <a:t> </a:t>
            </a:r>
            <a:r>
              <a:rPr lang="en-US" sz="1000" dirty="0" err="1"/>
              <a:t>oma</a:t>
            </a:r>
            <a:r>
              <a:rPr lang="en-US" sz="1000" dirty="0"/>
              <a:t> </a:t>
            </a:r>
            <a:r>
              <a:rPr lang="en-US" sz="1000" dirty="0" err="1"/>
              <a:t>äriideed</a:t>
            </a:r>
            <a:r>
              <a:rPr lang="en-US" sz="1000" dirty="0"/>
              <a:t>, </a:t>
            </a:r>
            <a:r>
              <a:rPr lang="en-US" sz="1000" dirty="0" err="1"/>
              <a:t>toodet</a:t>
            </a:r>
            <a:r>
              <a:rPr lang="en-US" sz="1000" dirty="0"/>
              <a:t> </a:t>
            </a:r>
            <a:r>
              <a:rPr lang="en-US" sz="1000" dirty="0" err="1"/>
              <a:t>või</a:t>
            </a:r>
            <a:r>
              <a:rPr lang="en-US" sz="1000" dirty="0"/>
              <a:t> </a:t>
            </a:r>
            <a:r>
              <a:rPr lang="en-US" sz="1000" dirty="0" err="1"/>
              <a:t>tehnoloogiat</a:t>
            </a:r>
            <a:r>
              <a:rPr lang="en-US" sz="1000" dirty="0"/>
              <a:t> </a:t>
            </a:r>
            <a:r>
              <a:rPr lang="en-US" sz="1000" dirty="0" err="1"/>
              <a:t>kasutada</a:t>
            </a:r>
            <a:r>
              <a:rPr lang="en-US" sz="1000" dirty="0"/>
              <a:t>, </a:t>
            </a:r>
            <a:r>
              <a:rPr lang="en-US" sz="1000" dirty="0" err="1"/>
              <a:t>nagu</a:t>
            </a:r>
            <a:r>
              <a:rPr lang="en-US" sz="1000" dirty="0"/>
              <a:t> </a:t>
            </a:r>
            <a:r>
              <a:rPr lang="en-US" sz="1000" dirty="0" err="1"/>
              <a:t>toimivad</a:t>
            </a:r>
            <a:r>
              <a:rPr lang="en-US" sz="1000" dirty="0"/>
              <a:t> </a:t>
            </a:r>
            <a:r>
              <a:rPr lang="en-US" sz="1000" dirty="0" err="1"/>
              <a:t>McDonald'si</a:t>
            </a:r>
            <a:r>
              <a:rPr lang="en-US" sz="1000" dirty="0"/>
              <a:t> </a:t>
            </a:r>
            <a:r>
              <a:rPr lang="en-US" sz="1000" dirty="0" err="1"/>
              <a:t>restoranid</a:t>
            </a:r>
            <a:r>
              <a:rPr lang="en-US" sz="1000" dirty="0"/>
              <a:t> </a:t>
            </a:r>
            <a:r>
              <a:rPr lang="en-US" sz="1000" dirty="0" err="1"/>
              <a:t>üle</a:t>
            </a:r>
            <a:r>
              <a:rPr lang="en-US" sz="1000" dirty="0"/>
              <a:t> </a:t>
            </a:r>
            <a:r>
              <a:rPr lang="en-US" sz="1000" dirty="0" err="1"/>
              <a:t>maailma</a:t>
            </a:r>
            <a:r>
              <a:rPr lang="en-US" sz="1000" dirty="0"/>
              <a:t>.</a:t>
            </a:r>
          </a:p>
          <a:p>
            <a:pPr marL="171450" indent="-171450">
              <a:buFont typeface="Arial" panose="020B0604020202020204" pitchFamily="34" charset="0"/>
              <a:buChar char="•"/>
            </a:pPr>
            <a:r>
              <a:rPr lang="en-US" sz="1000" dirty="0" err="1"/>
              <a:t>Koostöö</a:t>
            </a:r>
            <a:r>
              <a:rPr lang="en-US" sz="1000" dirty="0"/>
              <a:t> </a:t>
            </a:r>
            <a:r>
              <a:rPr lang="en-US" sz="1000" dirty="0" err="1"/>
              <a:t>kohalike</a:t>
            </a:r>
            <a:r>
              <a:rPr lang="en-US" sz="1000" dirty="0"/>
              <a:t> </a:t>
            </a:r>
            <a:r>
              <a:rPr lang="en-US" sz="1000" dirty="0" err="1"/>
              <a:t>ettevõtetega</a:t>
            </a:r>
            <a:r>
              <a:rPr lang="en-US" sz="1000" dirty="0"/>
              <a:t> - Teed </a:t>
            </a:r>
            <a:r>
              <a:rPr lang="en-US" sz="1000" dirty="0" err="1"/>
              <a:t>koostööd</a:t>
            </a:r>
            <a:r>
              <a:rPr lang="en-US" sz="1000" dirty="0"/>
              <a:t> </a:t>
            </a:r>
            <a:r>
              <a:rPr lang="en-US" sz="1000" dirty="0" err="1"/>
              <a:t>mõne</a:t>
            </a:r>
            <a:r>
              <a:rPr lang="en-US" sz="1000" dirty="0"/>
              <a:t> </a:t>
            </a:r>
            <a:r>
              <a:rPr lang="en-US" sz="1000" dirty="0" err="1"/>
              <a:t>välisturul</a:t>
            </a:r>
            <a:r>
              <a:rPr lang="en-US" sz="1000" dirty="0"/>
              <a:t> </a:t>
            </a:r>
            <a:r>
              <a:rPr lang="en-US" sz="1000" dirty="0" err="1"/>
              <a:t>asuva</a:t>
            </a:r>
            <a:r>
              <a:rPr lang="en-US" sz="1000" dirty="0"/>
              <a:t> </a:t>
            </a:r>
            <a:r>
              <a:rPr lang="en-US" sz="1000" dirty="0" err="1"/>
              <a:t>kohaliku</a:t>
            </a:r>
            <a:r>
              <a:rPr lang="en-US" sz="1000" dirty="0"/>
              <a:t> </a:t>
            </a:r>
            <a:r>
              <a:rPr lang="en-US" sz="1000" dirty="0" err="1"/>
              <a:t>ettevõttega</a:t>
            </a:r>
            <a:r>
              <a:rPr lang="en-US" sz="1000" dirty="0"/>
              <a:t>, et </a:t>
            </a:r>
            <a:r>
              <a:rPr lang="en-US" sz="1000" dirty="0" err="1"/>
              <a:t>koos</a:t>
            </a:r>
            <a:r>
              <a:rPr lang="en-US" sz="1000" dirty="0"/>
              <a:t> </a:t>
            </a:r>
            <a:r>
              <a:rPr lang="en-US" sz="1000" dirty="0" err="1"/>
              <a:t>uusi</a:t>
            </a:r>
            <a:r>
              <a:rPr lang="en-US" sz="1000" dirty="0"/>
              <a:t> </a:t>
            </a:r>
            <a:r>
              <a:rPr lang="en-US" sz="1000" dirty="0" err="1"/>
              <a:t>kliente</a:t>
            </a:r>
            <a:r>
              <a:rPr lang="en-US" sz="1000" dirty="0"/>
              <a:t> </a:t>
            </a:r>
            <a:r>
              <a:rPr lang="en-US" sz="1000" dirty="0" err="1"/>
              <a:t>leida</a:t>
            </a:r>
            <a:r>
              <a:rPr lang="en-US" sz="1000" dirty="0"/>
              <a:t> ja </a:t>
            </a:r>
            <a:r>
              <a:rPr lang="en-US" sz="1000" dirty="0" err="1"/>
              <a:t>jagada</a:t>
            </a:r>
            <a:r>
              <a:rPr lang="en-US" sz="1000" dirty="0"/>
              <a:t> </a:t>
            </a:r>
            <a:r>
              <a:rPr lang="en-US" sz="1000" dirty="0" err="1"/>
              <a:t>kulusid</a:t>
            </a:r>
            <a:r>
              <a:rPr lang="en-US" sz="1000" dirty="0"/>
              <a:t>.</a:t>
            </a:r>
          </a:p>
          <a:p>
            <a:pPr marL="171450" indent="-171450">
              <a:buFont typeface="Arial" panose="020B0604020202020204" pitchFamily="34" charset="0"/>
              <a:buChar char="•"/>
            </a:pPr>
            <a:r>
              <a:rPr lang="en-US" sz="1000" dirty="0" err="1"/>
              <a:t>Filiaali</a:t>
            </a:r>
            <a:r>
              <a:rPr lang="en-US" sz="1000" dirty="0"/>
              <a:t> </a:t>
            </a:r>
            <a:r>
              <a:rPr lang="en-US" sz="1000" dirty="0" err="1"/>
              <a:t>avamine</a:t>
            </a:r>
            <a:r>
              <a:rPr lang="en-US" sz="1000" dirty="0"/>
              <a:t> </a:t>
            </a:r>
            <a:r>
              <a:rPr lang="en-US" sz="1000" dirty="0" err="1"/>
              <a:t>välismaal</a:t>
            </a:r>
            <a:r>
              <a:rPr lang="en-US" sz="1000" dirty="0"/>
              <a:t> - </a:t>
            </a:r>
            <a:r>
              <a:rPr lang="en-US" sz="1000" dirty="0" err="1"/>
              <a:t>Avad</a:t>
            </a:r>
            <a:r>
              <a:rPr lang="en-US" sz="1000" dirty="0"/>
              <a:t> </a:t>
            </a:r>
            <a:r>
              <a:rPr lang="en-US" sz="1000" dirty="0" err="1"/>
              <a:t>oma</a:t>
            </a:r>
            <a:r>
              <a:rPr lang="en-US" sz="1000" dirty="0"/>
              <a:t> </a:t>
            </a:r>
            <a:r>
              <a:rPr lang="en-US" sz="1000" dirty="0" err="1"/>
              <a:t>kontori</a:t>
            </a:r>
            <a:r>
              <a:rPr lang="en-US" sz="1000" dirty="0"/>
              <a:t> </a:t>
            </a:r>
            <a:r>
              <a:rPr lang="en-US" sz="1000" dirty="0" err="1"/>
              <a:t>või</a:t>
            </a:r>
            <a:r>
              <a:rPr lang="en-US" sz="1000" dirty="0"/>
              <a:t> </a:t>
            </a:r>
            <a:r>
              <a:rPr lang="en-US" sz="1000" dirty="0" err="1"/>
              <a:t>poe</a:t>
            </a:r>
            <a:r>
              <a:rPr lang="en-US" sz="1000" dirty="0"/>
              <a:t> </a:t>
            </a:r>
            <a:r>
              <a:rPr lang="en-US" sz="1000" dirty="0" err="1"/>
              <a:t>teises</a:t>
            </a:r>
            <a:r>
              <a:rPr lang="en-US" sz="1000" dirty="0"/>
              <a:t> </a:t>
            </a:r>
            <a:r>
              <a:rPr lang="en-US" sz="1000" dirty="0" err="1"/>
              <a:t>riigis</a:t>
            </a:r>
            <a:r>
              <a:rPr lang="en-US" sz="1000" dirty="0"/>
              <a:t>, et olla </a:t>
            </a:r>
            <a:r>
              <a:rPr lang="en-US" sz="1000" dirty="0" err="1"/>
              <a:t>klientidele</a:t>
            </a:r>
            <a:r>
              <a:rPr lang="en-US" sz="1000" dirty="0"/>
              <a:t> </a:t>
            </a:r>
            <a:r>
              <a:rPr lang="en-US" sz="1000" dirty="0" err="1"/>
              <a:t>lähemal</a:t>
            </a:r>
            <a:r>
              <a:rPr lang="en-US" sz="1000" dirty="0"/>
              <a:t> ja </a:t>
            </a:r>
            <a:r>
              <a:rPr lang="en-US" sz="1000" dirty="0" err="1"/>
              <a:t>kohandada</a:t>
            </a:r>
            <a:r>
              <a:rPr lang="en-US" sz="1000" dirty="0"/>
              <a:t> </a:t>
            </a:r>
            <a:r>
              <a:rPr lang="en-US" sz="1000" dirty="0" err="1"/>
              <a:t>tooteid</a:t>
            </a:r>
            <a:r>
              <a:rPr lang="en-US" sz="1000" dirty="0"/>
              <a:t> </a:t>
            </a:r>
            <a:r>
              <a:rPr lang="en-US" sz="1000" dirty="0" err="1"/>
              <a:t>kohalike</a:t>
            </a:r>
            <a:r>
              <a:rPr lang="en-US" sz="1000" dirty="0"/>
              <a:t> </a:t>
            </a:r>
            <a:r>
              <a:rPr lang="en-US" sz="1000" dirty="0" err="1"/>
              <a:t>vajadustele</a:t>
            </a:r>
            <a:endParaRPr lang="en-US" sz="1000" dirty="0"/>
          </a:p>
          <a:p>
            <a:pPr marL="171450" indent="-171450">
              <a:buFont typeface="Arial" panose="020B0604020202020204" pitchFamily="34" charset="0"/>
              <a:buChar char="•"/>
            </a:pPr>
            <a:r>
              <a:rPr lang="en-US" sz="1000" dirty="0"/>
              <a:t>E-</a:t>
            </a:r>
            <a:r>
              <a:rPr lang="en-US" sz="1000" dirty="0" err="1"/>
              <a:t>kaubandus</a:t>
            </a:r>
            <a:r>
              <a:rPr lang="en-US" sz="1000" dirty="0"/>
              <a:t> ja </a:t>
            </a:r>
            <a:r>
              <a:rPr lang="en-US" sz="1000" dirty="0" err="1"/>
              <a:t>digiplatvormid</a:t>
            </a:r>
            <a:r>
              <a:rPr lang="en-US" sz="1000" dirty="0"/>
              <a:t> </a:t>
            </a:r>
            <a:r>
              <a:rPr lang="en-US" sz="1000" dirty="0" err="1"/>
              <a:t>ehk</a:t>
            </a:r>
            <a:r>
              <a:rPr lang="en-US" sz="1000" dirty="0"/>
              <a:t> </a:t>
            </a:r>
            <a:r>
              <a:rPr lang="en-US" sz="1000" dirty="0" err="1"/>
              <a:t>äri</a:t>
            </a:r>
            <a:r>
              <a:rPr lang="en-US" sz="1000" dirty="0"/>
              <a:t> </a:t>
            </a:r>
            <a:r>
              <a:rPr lang="en-US" sz="1000" dirty="0" err="1"/>
              <a:t>ajamine</a:t>
            </a:r>
            <a:r>
              <a:rPr lang="en-US" sz="1000" dirty="0"/>
              <a:t> </a:t>
            </a:r>
            <a:r>
              <a:rPr lang="en-US" sz="1000" dirty="0" err="1"/>
              <a:t>internetis</a:t>
            </a:r>
            <a:r>
              <a:rPr lang="en-US" sz="1000" dirty="0"/>
              <a:t> - </a:t>
            </a:r>
            <a:r>
              <a:rPr lang="en-US" sz="1000" dirty="0" err="1"/>
              <a:t>Kasuta</a:t>
            </a:r>
            <a:r>
              <a:rPr lang="en-US" sz="1000" dirty="0"/>
              <a:t> e-</a:t>
            </a:r>
            <a:r>
              <a:rPr lang="en-US" sz="1000" dirty="0" err="1"/>
              <a:t>poode</a:t>
            </a:r>
            <a:r>
              <a:rPr lang="en-US" sz="1000" dirty="0"/>
              <a:t> ja </a:t>
            </a:r>
            <a:r>
              <a:rPr lang="en-US" sz="1000" dirty="0" err="1"/>
              <a:t>digitaalseid</a:t>
            </a:r>
            <a:r>
              <a:rPr lang="en-US" sz="1000" dirty="0"/>
              <a:t> </a:t>
            </a:r>
            <a:r>
              <a:rPr lang="en-US" sz="1000" dirty="0" err="1"/>
              <a:t>turunduskanaleid</a:t>
            </a:r>
            <a:r>
              <a:rPr lang="en-US" sz="1000" dirty="0"/>
              <a:t>, et </a:t>
            </a:r>
            <a:r>
              <a:rPr lang="en-US" sz="1000" dirty="0" err="1"/>
              <a:t>müüa</a:t>
            </a:r>
            <a:r>
              <a:rPr lang="en-US" sz="1000" dirty="0"/>
              <a:t> </a:t>
            </a:r>
            <a:r>
              <a:rPr lang="en-US" sz="1000" dirty="0" err="1"/>
              <a:t>oma</a:t>
            </a:r>
            <a:r>
              <a:rPr lang="en-US" sz="1000" dirty="0"/>
              <a:t> </a:t>
            </a:r>
            <a:r>
              <a:rPr lang="en-US" sz="1000" dirty="0" err="1"/>
              <a:t>tooteid</a:t>
            </a:r>
            <a:r>
              <a:rPr lang="en-US" sz="1000" dirty="0"/>
              <a:t> </a:t>
            </a:r>
            <a:r>
              <a:rPr lang="en-US" sz="1000" dirty="0" err="1"/>
              <a:t>või</a:t>
            </a:r>
            <a:r>
              <a:rPr lang="en-US" sz="1000" dirty="0"/>
              <a:t> </a:t>
            </a:r>
            <a:r>
              <a:rPr lang="en-US" sz="1000" dirty="0" err="1"/>
              <a:t>teenuseid</a:t>
            </a:r>
            <a:r>
              <a:rPr lang="en-US" sz="1000" dirty="0"/>
              <a:t> </a:t>
            </a:r>
            <a:r>
              <a:rPr lang="en-US" sz="1000" dirty="0" err="1"/>
              <a:t>globaalselt</a:t>
            </a:r>
            <a:r>
              <a:rPr lang="en-US" sz="1000" dirty="0"/>
              <a:t> ja </a:t>
            </a:r>
            <a:r>
              <a:rPr lang="en-US" sz="1000" dirty="0" err="1"/>
              <a:t>jõuda</a:t>
            </a:r>
            <a:r>
              <a:rPr lang="en-US" sz="1000" dirty="0"/>
              <a:t> </a:t>
            </a:r>
            <a:r>
              <a:rPr lang="en-US" sz="1000" dirty="0" err="1"/>
              <a:t>rohkemate</a:t>
            </a:r>
            <a:r>
              <a:rPr lang="en-US" sz="1000" dirty="0"/>
              <a:t> </a:t>
            </a:r>
            <a:r>
              <a:rPr lang="en-US" sz="1000" dirty="0" err="1"/>
              <a:t>klientideni</a:t>
            </a:r>
            <a:r>
              <a:rPr lang="en-US" sz="1000" dirty="0"/>
              <a:t>.</a:t>
            </a:r>
          </a:p>
          <a:p>
            <a:pPr marL="171450" indent="-171450">
              <a:buFont typeface="Arial" panose="020B0604020202020204" pitchFamily="34" charset="0"/>
              <a:buChar char="•"/>
            </a:pPr>
            <a:r>
              <a:rPr lang="en-US" sz="1000" dirty="0" err="1"/>
              <a:t>Diginomaadid</a:t>
            </a:r>
            <a:r>
              <a:rPr lang="en-US" sz="1000" dirty="0"/>
              <a:t> – </a:t>
            </a:r>
            <a:r>
              <a:rPr lang="en-US" sz="1000" dirty="0" err="1"/>
              <a:t>inimesed</a:t>
            </a:r>
            <a:r>
              <a:rPr lang="en-US" sz="1000" dirty="0"/>
              <a:t>, </a:t>
            </a:r>
            <a:r>
              <a:rPr lang="en-US" sz="1000" dirty="0" err="1"/>
              <a:t>kes</a:t>
            </a:r>
            <a:r>
              <a:rPr lang="en-US" sz="1000" dirty="0"/>
              <a:t> </a:t>
            </a:r>
            <a:r>
              <a:rPr lang="en-US" sz="1000" dirty="0" err="1"/>
              <a:t>töötavad</a:t>
            </a:r>
            <a:r>
              <a:rPr lang="en-US" sz="1000" dirty="0"/>
              <a:t> </a:t>
            </a:r>
            <a:r>
              <a:rPr lang="en-US" sz="1000" dirty="0" err="1"/>
              <a:t>asukohast</a:t>
            </a:r>
            <a:r>
              <a:rPr lang="en-US" sz="1000" dirty="0"/>
              <a:t> </a:t>
            </a:r>
            <a:r>
              <a:rPr lang="en-US" sz="1000" dirty="0" err="1"/>
              <a:t>sõltumatult</a:t>
            </a:r>
            <a:r>
              <a:rPr lang="en-US" sz="1000" dirty="0"/>
              <a:t> – on </a:t>
            </a:r>
            <a:r>
              <a:rPr lang="en-US" sz="1000" dirty="0" err="1"/>
              <a:t>selle</a:t>
            </a:r>
            <a:r>
              <a:rPr lang="en-US" sz="1000" dirty="0"/>
              <a:t> </a:t>
            </a:r>
            <a:r>
              <a:rPr lang="en-US" sz="1000" dirty="0" err="1"/>
              <a:t>lähenemise</a:t>
            </a:r>
            <a:r>
              <a:rPr lang="en-US" sz="1000" dirty="0"/>
              <a:t> </a:t>
            </a:r>
            <a:r>
              <a:rPr lang="en-US" sz="1000" dirty="0" err="1"/>
              <a:t>üks</a:t>
            </a:r>
            <a:r>
              <a:rPr lang="en-US" sz="1000" dirty="0"/>
              <a:t> </a:t>
            </a:r>
            <a:r>
              <a:rPr lang="en-US" sz="1000" dirty="0" err="1"/>
              <a:t>selgemaid</a:t>
            </a:r>
            <a:r>
              <a:rPr lang="en-US" sz="1000" dirty="0"/>
              <a:t> </a:t>
            </a:r>
            <a:r>
              <a:rPr lang="en-US" sz="1000" dirty="0" err="1"/>
              <a:t>näiteid</a:t>
            </a:r>
            <a:r>
              <a:rPr lang="en-US" sz="1000" dirty="0"/>
              <a:t>.</a:t>
            </a:r>
          </a:p>
          <a:p>
            <a:pPr marL="0" indent="0">
              <a:buFont typeface="Arial" panose="020B0604020202020204" pitchFamily="34" charset="0"/>
              <a:buNone/>
            </a:pPr>
            <a:endParaRPr lang="en-US" sz="1000" dirty="0"/>
          </a:p>
          <a:p>
            <a:pPr marL="0" indent="0">
              <a:buFont typeface="Arial" panose="020B0604020202020204" pitchFamily="34" charset="0"/>
              <a:buNone/>
            </a:pPr>
            <a:r>
              <a:rPr lang="en-US" sz="1000" dirty="0" err="1"/>
              <a:t>Mida</a:t>
            </a:r>
            <a:r>
              <a:rPr lang="en-US" sz="1000" dirty="0"/>
              <a:t> </a:t>
            </a:r>
            <a:r>
              <a:rPr lang="en-US" sz="1000" dirty="0" err="1"/>
              <a:t>meeles</a:t>
            </a:r>
            <a:r>
              <a:rPr lang="en-US" sz="1000" dirty="0"/>
              <a:t> </a:t>
            </a:r>
            <a:r>
              <a:rPr lang="en-US" sz="1000" dirty="0" err="1"/>
              <a:t>pidada</a:t>
            </a:r>
            <a:r>
              <a:rPr lang="en-US" sz="1000" dirty="0"/>
              <a:t>: </a:t>
            </a:r>
            <a:r>
              <a:rPr lang="en-US" sz="1000" dirty="0" err="1"/>
              <a:t>kui</a:t>
            </a:r>
            <a:r>
              <a:rPr lang="en-US" sz="1000" dirty="0"/>
              <a:t> </a:t>
            </a:r>
            <a:r>
              <a:rPr lang="en-US" sz="1000" dirty="0" err="1"/>
              <a:t>plaanid</a:t>
            </a:r>
            <a:r>
              <a:rPr lang="en-US" sz="1000" dirty="0"/>
              <a:t> </a:t>
            </a:r>
            <a:r>
              <a:rPr lang="en-US" sz="1000" dirty="0" err="1"/>
              <a:t>ettevõtet</a:t>
            </a:r>
            <a:r>
              <a:rPr lang="en-US" sz="1000" dirty="0"/>
              <a:t> </a:t>
            </a:r>
            <a:r>
              <a:rPr lang="en-US" sz="1000" dirty="0" err="1"/>
              <a:t>rajada</a:t>
            </a:r>
            <a:r>
              <a:rPr lang="en-US" sz="1000" dirty="0"/>
              <a:t> ja </a:t>
            </a:r>
            <a:r>
              <a:rPr lang="en-US" sz="1000" dirty="0" err="1"/>
              <a:t>kasvada</a:t>
            </a:r>
            <a:r>
              <a:rPr lang="en-US" sz="1000" dirty="0"/>
              <a:t> </a:t>
            </a:r>
            <a:r>
              <a:rPr lang="en-US" sz="1000" dirty="0" err="1"/>
              <a:t>rahvusvaheliselt</a:t>
            </a:r>
            <a:r>
              <a:rPr lang="en-US" sz="1000" dirty="0"/>
              <a:t>, </a:t>
            </a:r>
            <a:r>
              <a:rPr lang="en-US" sz="1000" dirty="0" err="1"/>
              <a:t>uuri</a:t>
            </a:r>
            <a:r>
              <a:rPr lang="en-US" sz="1000" dirty="0"/>
              <a:t> </a:t>
            </a:r>
            <a:r>
              <a:rPr lang="en-US" sz="1000" dirty="0" err="1"/>
              <a:t>hoolikalt</a:t>
            </a:r>
            <a:r>
              <a:rPr lang="en-US" sz="1000" dirty="0"/>
              <a:t> </a:t>
            </a:r>
            <a:r>
              <a:rPr lang="en-US" sz="1000" dirty="0" err="1"/>
              <a:t>riikide</a:t>
            </a:r>
            <a:r>
              <a:rPr lang="en-US" sz="1000" dirty="0"/>
              <a:t> </a:t>
            </a:r>
            <a:r>
              <a:rPr lang="en-US" sz="1000" dirty="0" err="1"/>
              <a:t>maksureegleid</a:t>
            </a:r>
            <a:r>
              <a:rPr lang="en-US" sz="1000" dirty="0"/>
              <a:t>, </a:t>
            </a:r>
            <a:r>
              <a:rPr lang="en-US" sz="1000" dirty="0" err="1"/>
              <a:t>kuna</a:t>
            </a:r>
            <a:r>
              <a:rPr lang="en-US" sz="1000" dirty="0"/>
              <a:t> </a:t>
            </a:r>
            <a:r>
              <a:rPr lang="en-US" sz="1000" dirty="0" err="1"/>
              <a:t>mitmes</a:t>
            </a:r>
            <a:r>
              <a:rPr lang="en-US" sz="1000" dirty="0"/>
              <a:t> </a:t>
            </a:r>
            <a:r>
              <a:rPr lang="en-US" sz="1000" dirty="0" err="1"/>
              <a:t>riigis</a:t>
            </a:r>
            <a:r>
              <a:rPr lang="en-US" sz="1000" dirty="0"/>
              <a:t> </a:t>
            </a:r>
            <a:r>
              <a:rPr lang="en-US" sz="1000" dirty="0" err="1"/>
              <a:t>tegutsemine</a:t>
            </a:r>
            <a:r>
              <a:rPr lang="en-US" sz="1000" dirty="0"/>
              <a:t> </a:t>
            </a:r>
            <a:r>
              <a:rPr lang="en-US" sz="1000" dirty="0" err="1"/>
              <a:t>võib</a:t>
            </a:r>
            <a:r>
              <a:rPr lang="en-US" sz="1000" dirty="0"/>
              <a:t> </a:t>
            </a:r>
            <a:r>
              <a:rPr lang="en-US" sz="1000" dirty="0" err="1"/>
              <a:t>tuua</a:t>
            </a:r>
            <a:r>
              <a:rPr lang="en-US" sz="1000" dirty="0"/>
              <a:t> </a:t>
            </a:r>
            <a:r>
              <a:rPr lang="en-US" sz="1000" dirty="0" err="1"/>
              <a:t>kaasa</a:t>
            </a:r>
            <a:r>
              <a:rPr lang="en-US" sz="1000" dirty="0"/>
              <a:t> </a:t>
            </a:r>
            <a:r>
              <a:rPr lang="en-US" sz="1000" dirty="0" err="1"/>
              <a:t>keerukaid</a:t>
            </a:r>
            <a:r>
              <a:rPr lang="en-US" sz="1000" dirty="0"/>
              <a:t> </a:t>
            </a:r>
            <a:r>
              <a:rPr lang="en-US" sz="1000" dirty="0" err="1"/>
              <a:t>maksukohustusi</a:t>
            </a:r>
            <a:r>
              <a:rPr lang="en-US" sz="1000" dirty="0"/>
              <a:t>.</a:t>
            </a:r>
          </a:p>
        </p:txBody>
      </p:sp>
      <p:sp>
        <p:nvSpPr>
          <p:cNvPr id="4" name="Slide Number Placeholder 3">
            <a:extLst>
              <a:ext uri="{FF2B5EF4-FFF2-40B4-BE49-F238E27FC236}">
                <a16:creationId xmlns:a16="http://schemas.microsoft.com/office/drawing/2014/main" id="{5F2E9DF1-1950-2F32-F011-44DC64675461}"/>
              </a:ext>
            </a:extLst>
          </p:cNvPr>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737403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6376E-EBDD-7A0D-E65A-E7556269A2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43339A-273C-A99F-66E4-E414C9E305D6}"/>
              </a:ext>
            </a:extLst>
          </p:cNvPr>
          <p:cNvSpPr>
            <a:spLocks noGrp="1" noRot="1" noChangeAspect="1"/>
          </p:cNvSpPr>
          <p:nvPr>
            <p:ph type="sldImg"/>
          </p:nvPr>
        </p:nvSpPr>
        <p:spPr>
          <a:xfrm>
            <a:off x="3397250" y="512763"/>
            <a:ext cx="3335338" cy="1876425"/>
          </a:xfrm>
        </p:spPr>
      </p:sp>
      <p:sp>
        <p:nvSpPr>
          <p:cNvPr id="3" name="Notes Placeholder 2">
            <a:extLst>
              <a:ext uri="{FF2B5EF4-FFF2-40B4-BE49-F238E27FC236}">
                <a16:creationId xmlns:a16="http://schemas.microsoft.com/office/drawing/2014/main" id="{06F88338-A68A-51F7-5BA3-E42DDC3285B1}"/>
              </a:ext>
            </a:extLst>
          </p:cNvPr>
          <p:cNvSpPr>
            <a:spLocks noGrp="1"/>
          </p:cNvSpPr>
          <p:nvPr>
            <p:ph type="body" idx="1"/>
          </p:nvPr>
        </p:nvSpPr>
        <p:spPr>
          <a:xfrm>
            <a:off x="685800" y="2551472"/>
            <a:ext cx="6046788" cy="5449528"/>
          </a:xfrm>
        </p:spPr>
        <p:txBody>
          <a:bodyPr/>
          <a:lstStyle/>
          <a:p>
            <a:pPr>
              <a:defRPr/>
            </a:pPr>
            <a:r>
              <a:rPr lang="en-GB" sz="1000" dirty="0" err="1"/>
              <a:t>Väga hea selgitav video (soovi korral klassis vaatamiseks): https://youtu.be/xK2zrrUoscU?si=V1QKZENUrnX3m3Yh</a:t>
            </a:r>
            <a:br>
              <a:rPr lang="en-GB" sz="1000" dirty="0" err="1"/>
            </a:br>
            <a:br>
              <a:rPr lang="en-GB" sz="1000" dirty="0" err="1"/>
            </a:br>
            <a:r>
              <a:rPr lang="en-GB" sz="1000" dirty="0" err="1"/>
              <a:t>Rahvusvaheline</a:t>
            </a:r>
            <a:r>
              <a:rPr lang="en-GB" sz="1000" dirty="0"/>
              <a:t> </a:t>
            </a:r>
            <a:r>
              <a:rPr lang="en-GB" sz="1000" dirty="0" err="1"/>
              <a:t>maksustamine</a:t>
            </a:r>
            <a:r>
              <a:rPr lang="en-GB" sz="1000" dirty="0"/>
              <a:t> on </a:t>
            </a:r>
            <a:r>
              <a:rPr lang="en-GB" sz="1000" dirty="0" err="1"/>
              <a:t>keerukas</a:t>
            </a:r>
            <a:r>
              <a:rPr lang="en-GB" sz="1000" dirty="0"/>
              <a:t> </a:t>
            </a:r>
            <a:r>
              <a:rPr lang="en-GB" sz="1000" dirty="0" err="1"/>
              <a:t>ning</a:t>
            </a:r>
            <a:r>
              <a:rPr lang="en-GB" sz="1000" dirty="0"/>
              <a:t> </a:t>
            </a:r>
            <a:r>
              <a:rPr lang="en-GB" sz="1000" dirty="0" err="1"/>
              <a:t>nõuab</a:t>
            </a:r>
            <a:r>
              <a:rPr lang="en-GB" sz="1000" dirty="0"/>
              <a:t> </a:t>
            </a:r>
            <a:r>
              <a:rPr lang="en-GB" sz="1000" dirty="0" err="1"/>
              <a:t>ettevõtjalt</a:t>
            </a:r>
            <a:r>
              <a:rPr lang="en-GB" sz="1000" dirty="0"/>
              <a:t> </a:t>
            </a:r>
            <a:r>
              <a:rPr lang="en-GB" sz="1000" dirty="0" err="1"/>
              <a:t>põhjalikku</a:t>
            </a:r>
            <a:r>
              <a:rPr lang="en-GB" sz="1000" dirty="0"/>
              <a:t> </a:t>
            </a:r>
            <a:r>
              <a:rPr lang="en-GB" sz="1000" dirty="0" err="1"/>
              <a:t>analüüsi</a:t>
            </a:r>
            <a:r>
              <a:rPr lang="en-GB" sz="1000" dirty="0"/>
              <a:t> </a:t>
            </a:r>
            <a:r>
              <a:rPr lang="en-GB" sz="1000" dirty="0" err="1"/>
              <a:t>ning</a:t>
            </a:r>
            <a:r>
              <a:rPr lang="en-GB" sz="1000" dirty="0"/>
              <a:t> </a:t>
            </a:r>
            <a:r>
              <a:rPr lang="en-GB" sz="1000" dirty="0" err="1"/>
              <a:t>detailset</a:t>
            </a:r>
            <a:r>
              <a:rPr lang="en-GB" sz="1000" dirty="0"/>
              <a:t> </a:t>
            </a:r>
            <a:r>
              <a:rPr lang="en-GB" sz="1000" dirty="0" err="1"/>
              <a:t>eeltööd</a:t>
            </a:r>
            <a:r>
              <a:rPr lang="en-GB" sz="1000" dirty="0"/>
              <a:t>. E-</a:t>
            </a:r>
            <a:r>
              <a:rPr lang="en-GB" sz="1000" dirty="0" err="1"/>
              <a:t>residente</a:t>
            </a:r>
            <a:r>
              <a:rPr lang="en-GB" sz="1000" dirty="0"/>
              <a:t> </a:t>
            </a:r>
            <a:r>
              <a:rPr lang="en-GB" sz="1000" dirty="0" err="1"/>
              <a:t>toetavad</a:t>
            </a:r>
            <a:r>
              <a:rPr lang="en-GB" sz="1000" dirty="0"/>
              <a:t> </a:t>
            </a:r>
            <a:r>
              <a:rPr lang="en-GB" sz="1000" dirty="0" err="1"/>
              <a:t>selles</a:t>
            </a:r>
            <a:r>
              <a:rPr lang="en-GB" sz="1000" dirty="0"/>
              <a:t> </a:t>
            </a:r>
            <a:r>
              <a:rPr lang="en-GB" sz="1000" dirty="0" err="1"/>
              <a:t>küsimuses</a:t>
            </a:r>
            <a:r>
              <a:rPr lang="en-GB" sz="1000" dirty="0"/>
              <a:t> </a:t>
            </a:r>
            <a:r>
              <a:rPr lang="en-GB" sz="1000" dirty="0" err="1"/>
              <a:t>teenusepakkujad</a:t>
            </a:r>
            <a:r>
              <a:rPr lang="en-GB" sz="1000" dirty="0"/>
              <a:t>.</a:t>
            </a:r>
          </a:p>
          <a:p>
            <a:pPr>
              <a:defRPr/>
            </a:pPr>
            <a:r>
              <a:rPr lang="en-GB" sz="1000" dirty="0"/>
              <a:t>E-</a:t>
            </a:r>
            <a:r>
              <a:rPr lang="en-GB" sz="1000" dirty="0" err="1"/>
              <a:t>residentsus</a:t>
            </a:r>
            <a:r>
              <a:rPr lang="en-GB" sz="1000" dirty="0"/>
              <a:t> </a:t>
            </a:r>
            <a:r>
              <a:rPr lang="en-GB" sz="1000" dirty="0" err="1"/>
              <a:t>ei</a:t>
            </a:r>
            <a:r>
              <a:rPr lang="en-GB" sz="1000" dirty="0"/>
              <a:t> anna </a:t>
            </a:r>
            <a:r>
              <a:rPr lang="en-GB" sz="1000" dirty="0" err="1"/>
              <a:t>maksuresidentsust</a:t>
            </a:r>
            <a:r>
              <a:rPr lang="en-GB" sz="1000" dirty="0"/>
              <a:t> </a:t>
            </a:r>
            <a:r>
              <a:rPr lang="en-GB" sz="1000" dirty="0" err="1"/>
              <a:t>ehk</a:t>
            </a:r>
            <a:r>
              <a:rPr lang="en-GB" sz="1000" dirty="0"/>
              <a:t> </a:t>
            </a:r>
            <a:r>
              <a:rPr lang="en-GB" sz="1000" dirty="0" err="1"/>
              <a:t>inimene</a:t>
            </a:r>
            <a:r>
              <a:rPr lang="en-GB" sz="1000" dirty="0"/>
              <a:t>, </a:t>
            </a:r>
            <a:r>
              <a:rPr lang="en-GB" sz="1000" dirty="0" err="1"/>
              <a:t>kes</a:t>
            </a:r>
            <a:r>
              <a:rPr lang="en-GB" sz="1000" dirty="0"/>
              <a:t> on </a:t>
            </a:r>
            <a:r>
              <a:rPr lang="en-GB" sz="1000" dirty="0" err="1"/>
              <a:t>saanud</a:t>
            </a:r>
            <a:r>
              <a:rPr lang="en-GB" sz="1000" dirty="0"/>
              <a:t> </a:t>
            </a:r>
            <a:r>
              <a:rPr lang="en-GB" sz="1000" dirty="0" err="1"/>
              <a:t>Eesti</a:t>
            </a:r>
            <a:r>
              <a:rPr lang="en-GB" sz="1000" dirty="0"/>
              <a:t> e-</a:t>
            </a:r>
            <a:r>
              <a:rPr lang="en-GB" sz="1000" dirty="0" err="1"/>
              <a:t>residentsuse</a:t>
            </a:r>
            <a:r>
              <a:rPr lang="en-GB" sz="1000" dirty="0"/>
              <a:t>, </a:t>
            </a:r>
            <a:r>
              <a:rPr lang="en-GB" sz="1000" dirty="0" err="1"/>
              <a:t>tasub</a:t>
            </a:r>
            <a:r>
              <a:rPr lang="en-GB" sz="1000" dirty="0"/>
              <a:t> </a:t>
            </a:r>
            <a:r>
              <a:rPr lang="en-GB" sz="1000" dirty="0" err="1"/>
              <a:t>enda</a:t>
            </a:r>
            <a:r>
              <a:rPr lang="en-GB" sz="1000" dirty="0"/>
              <a:t> </a:t>
            </a:r>
            <a:r>
              <a:rPr lang="en-GB" sz="1000" dirty="0" err="1"/>
              <a:t>kui</a:t>
            </a:r>
            <a:r>
              <a:rPr lang="en-GB" sz="1000" dirty="0"/>
              <a:t> </a:t>
            </a:r>
            <a:r>
              <a:rPr lang="en-GB" sz="1000" dirty="0" err="1"/>
              <a:t>füüsilise</a:t>
            </a:r>
            <a:r>
              <a:rPr lang="en-GB" sz="1000" dirty="0"/>
              <a:t> </a:t>
            </a:r>
            <a:r>
              <a:rPr lang="en-GB" sz="1000" dirty="0" err="1"/>
              <a:t>isiku</a:t>
            </a:r>
            <a:r>
              <a:rPr lang="en-GB" sz="1000" dirty="0"/>
              <a:t> </a:t>
            </a:r>
            <a:r>
              <a:rPr lang="en-GB" sz="1000" dirty="0" err="1"/>
              <a:t>makse</a:t>
            </a:r>
            <a:r>
              <a:rPr lang="en-GB" sz="1000" dirty="0"/>
              <a:t> </a:t>
            </a:r>
            <a:r>
              <a:rPr lang="en-GB" sz="1000" dirty="0" err="1"/>
              <a:t>ikka</a:t>
            </a:r>
            <a:r>
              <a:rPr lang="en-GB" sz="1000" dirty="0"/>
              <a:t> </a:t>
            </a:r>
            <a:r>
              <a:rPr lang="en-GB" sz="1000" dirty="0" err="1"/>
              <a:t>selle</a:t>
            </a:r>
            <a:r>
              <a:rPr lang="en-GB" sz="1000" dirty="0"/>
              <a:t> </a:t>
            </a:r>
            <a:r>
              <a:rPr lang="en-GB" sz="1000" dirty="0" err="1"/>
              <a:t>riigi</a:t>
            </a:r>
            <a:r>
              <a:rPr lang="en-GB" sz="1000" dirty="0"/>
              <a:t> </a:t>
            </a:r>
            <a:r>
              <a:rPr lang="en-GB" sz="1000" dirty="0" err="1"/>
              <a:t>seaduste</a:t>
            </a:r>
            <a:r>
              <a:rPr lang="en-GB" sz="1000" dirty="0"/>
              <a:t> </a:t>
            </a:r>
            <a:r>
              <a:rPr lang="en-GB" sz="1000" dirty="0" err="1"/>
              <a:t>kohaselt</a:t>
            </a:r>
            <a:r>
              <a:rPr lang="en-GB" sz="1000" dirty="0"/>
              <a:t>, </a:t>
            </a:r>
            <a:r>
              <a:rPr lang="en-GB" sz="1000" dirty="0" err="1"/>
              <a:t>kus</a:t>
            </a:r>
            <a:r>
              <a:rPr lang="en-GB" sz="1000" dirty="0"/>
              <a:t> ta </a:t>
            </a:r>
            <a:r>
              <a:rPr lang="en-GB" sz="1000" dirty="0" err="1"/>
              <a:t>tulu</a:t>
            </a:r>
            <a:r>
              <a:rPr lang="en-GB" sz="1000" dirty="0"/>
              <a:t> </a:t>
            </a:r>
            <a:r>
              <a:rPr lang="en-GB" sz="1000" dirty="0" err="1"/>
              <a:t>teenib</a:t>
            </a:r>
            <a:r>
              <a:rPr lang="en-GB" sz="1000" dirty="0"/>
              <a:t> </a:t>
            </a:r>
            <a:r>
              <a:rPr lang="en-GB" sz="1000" dirty="0" err="1"/>
              <a:t>ja</a:t>
            </a:r>
            <a:r>
              <a:rPr lang="en-GB" sz="1000" dirty="0"/>
              <a:t> </a:t>
            </a:r>
            <a:r>
              <a:rPr lang="en-GB" sz="1000" dirty="0" err="1"/>
              <a:t>mille</a:t>
            </a:r>
            <a:r>
              <a:rPr lang="en-GB" sz="1000" dirty="0"/>
              <a:t> </a:t>
            </a:r>
            <a:r>
              <a:rPr lang="en-GB" sz="1000" dirty="0" err="1"/>
              <a:t>maksuresidendiks</a:t>
            </a:r>
            <a:r>
              <a:rPr lang="en-GB" sz="1000" dirty="0"/>
              <a:t> </a:t>
            </a:r>
            <a:r>
              <a:rPr lang="en-GB" sz="1000" dirty="0" err="1"/>
              <a:t>teda</a:t>
            </a:r>
            <a:r>
              <a:rPr lang="en-GB" sz="1000" dirty="0"/>
              <a:t> </a:t>
            </a:r>
            <a:r>
              <a:rPr lang="en-GB" sz="1000" dirty="0" err="1"/>
              <a:t>saab</a:t>
            </a:r>
            <a:r>
              <a:rPr lang="en-GB" sz="1000" dirty="0"/>
              <a:t> </a:t>
            </a:r>
            <a:r>
              <a:rPr lang="en-GB" sz="1000" dirty="0" err="1"/>
              <a:t>lugeda</a:t>
            </a:r>
            <a:r>
              <a:rPr lang="en-GB" sz="1000" dirty="0"/>
              <a:t>. </a:t>
            </a:r>
            <a:r>
              <a:rPr lang="en-GB" sz="1000" dirty="0" err="1"/>
              <a:t>Küll</a:t>
            </a:r>
            <a:r>
              <a:rPr lang="en-GB" sz="1000" dirty="0"/>
              <a:t> aga </a:t>
            </a:r>
            <a:r>
              <a:rPr lang="en-GB" sz="1000" dirty="0" err="1"/>
              <a:t>loetakse</a:t>
            </a:r>
            <a:r>
              <a:rPr lang="en-GB" sz="1000" dirty="0"/>
              <a:t> </a:t>
            </a:r>
            <a:r>
              <a:rPr lang="en-GB" sz="1000" dirty="0" err="1"/>
              <a:t>Eesti</a:t>
            </a:r>
            <a:r>
              <a:rPr lang="en-GB" sz="1000" dirty="0"/>
              <a:t> </a:t>
            </a:r>
            <a:r>
              <a:rPr lang="en-GB" sz="1000" dirty="0" err="1"/>
              <a:t>residendiks</a:t>
            </a:r>
            <a:r>
              <a:rPr lang="en-GB" sz="1000" dirty="0"/>
              <a:t> e-</a:t>
            </a:r>
            <a:r>
              <a:rPr lang="en-GB" sz="1000" dirty="0" err="1"/>
              <a:t>residendi</a:t>
            </a:r>
            <a:r>
              <a:rPr lang="en-GB" sz="1000" dirty="0"/>
              <a:t> </a:t>
            </a:r>
            <a:r>
              <a:rPr lang="en-GB" sz="1000" dirty="0" err="1"/>
              <a:t>asutatud</a:t>
            </a:r>
            <a:r>
              <a:rPr lang="en-GB" sz="1000" dirty="0"/>
              <a:t> </a:t>
            </a:r>
            <a:r>
              <a:rPr lang="en-GB" sz="1000" dirty="0" err="1"/>
              <a:t>Eesti</a:t>
            </a:r>
            <a:r>
              <a:rPr lang="en-GB" sz="1000" dirty="0"/>
              <a:t> </a:t>
            </a:r>
            <a:r>
              <a:rPr lang="en-GB" sz="1000" dirty="0" err="1"/>
              <a:t>juriidiline</a:t>
            </a:r>
            <a:r>
              <a:rPr lang="en-GB" sz="1000" dirty="0"/>
              <a:t> </a:t>
            </a:r>
            <a:r>
              <a:rPr lang="en-GB" sz="1000" dirty="0" err="1"/>
              <a:t>isik</a:t>
            </a:r>
            <a:r>
              <a:rPr lang="en-GB" sz="1000" dirty="0"/>
              <a:t> </a:t>
            </a:r>
            <a:r>
              <a:rPr lang="en-GB" sz="1000" dirty="0" err="1"/>
              <a:t>ehk</a:t>
            </a:r>
            <a:r>
              <a:rPr lang="en-GB" sz="1000" dirty="0"/>
              <a:t> </a:t>
            </a:r>
            <a:r>
              <a:rPr lang="en-GB" sz="1000" dirty="0" err="1"/>
              <a:t>äriühing</a:t>
            </a:r>
            <a:r>
              <a:rPr lang="en-GB" sz="1000" dirty="0"/>
              <a:t> </a:t>
            </a:r>
            <a:r>
              <a:rPr lang="en-GB" sz="1000" dirty="0" err="1"/>
              <a:t>ning</a:t>
            </a:r>
            <a:r>
              <a:rPr lang="en-GB" sz="1000" dirty="0"/>
              <a:t> </a:t>
            </a:r>
            <a:r>
              <a:rPr lang="en-GB" sz="1000" dirty="0" err="1"/>
              <a:t>maksustatakse</a:t>
            </a:r>
            <a:r>
              <a:rPr lang="en-GB" sz="1000" dirty="0"/>
              <a:t> </a:t>
            </a:r>
            <a:r>
              <a:rPr lang="en-GB" sz="1000" dirty="0" err="1"/>
              <a:t>selle</a:t>
            </a:r>
            <a:r>
              <a:rPr lang="en-GB" sz="1000" dirty="0"/>
              <a:t> </a:t>
            </a:r>
            <a:r>
              <a:rPr lang="en-GB" sz="1000" dirty="0" err="1"/>
              <a:t>Eestis</a:t>
            </a:r>
            <a:r>
              <a:rPr lang="en-GB" sz="1000" dirty="0"/>
              <a:t> </a:t>
            </a:r>
            <a:r>
              <a:rPr lang="en-GB" sz="1000" dirty="0" err="1"/>
              <a:t>teenitud</a:t>
            </a:r>
            <a:r>
              <a:rPr lang="en-GB" sz="1000" dirty="0"/>
              <a:t> </a:t>
            </a:r>
            <a:r>
              <a:rPr lang="en-GB" sz="1000" dirty="0" err="1"/>
              <a:t>tulu</a:t>
            </a:r>
            <a:r>
              <a:rPr lang="en-GB" sz="1000" dirty="0"/>
              <a:t>. </a:t>
            </a:r>
            <a:r>
              <a:rPr lang="en-GB" sz="1000" dirty="0">
                <a:hlinkClick r:id="rId3"/>
              </a:rPr>
              <a:t>https://www.emta.ee/eraklient/valismaalasele-mitteresidendile/maksuresidentsus</a:t>
            </a:r>
            <a:r>
              <a:rPr lang="en-GB" sz="1000" dirty="0"/>
              <a:t> </a:t>
            </a:r>
            <a:r>
              <a:rPr lang="en-GB" sz="1000" dirty="0" err="1"/>
              <a:t>Paljudes</a:t>
            </a:r>
            <a:r>
              <a:rPr lang="en-GB" sz="1000" dirty="0"/>
              <a:t> </a:t>
            </a:r>
            <a:r>
              <a:rPr lang="en-GB" sz="1000" dirty="0" err="1"/>
              <a:t>riikides</a:t>
            </a:r>
            <a:r>
              <a:rPr lang="en-GB" sz="1000" dirty="0"/>
              <a:t> </a:t>
            </a:r>
            <a:r>
              <a:rPr lang="en-GB" sz="1000" dirty="0" err="1"/>
              <a:t>sh</a:t>
            </a:r>
            <a:r>
              <a:rPr lang="en-GB" sz="1000" dirty="0"/>
              <a:t> </a:t>
            </a:r>
            <a:r>
              <a:rPr lang="en-GB" sz="1000" dirty="0" err="1"/>
              <a:t>Eestis</a:t>
            </a:r>
            <a:r>
              <a:rPr lang="en-GB" sz="1000" dirty="0"/>
              <a:t> on </a:t>
            </a:r>
            <a:r>
              <a:rPr lang="en-GB" sz="1000" dirty="0" err="1"/>
              <a:t>käibel</a:t>
            </a:r>
            <a:r>
              <a:rPr lang="en-GB" sz="1000" dirty="0"/>
              <a:t> 183 </a:t>
            </a:r>
            <a:r>
              <a:rPr lang="en-GB" sz="1000" dirty="0" err="1"/>
              <a:t>päeva</a:t>
            </a:r>
            <a:r>
              <a:rPr lang="en-GB" sz="1000" dirty="0"/>
              <a:t> </a:t>
            </a:r>
            <a:r>
              <a:rPr lang="en-GB" sz="1000" dirty="0" err="1"/>
              <a:t>reegel</a:t>
            </a:r>
            <a:r>
              <a:rPr lang="en-GB" sz="1000" dirty="0"/>
              <a:t> </a:t>
            </a:r>
            <a:r>
              <a:rPr lang="en-GB" sz="1000" dirty="0" err="1"/>
              <a:t>ehk</a:t>
            </a:r>
            <a:r>
              <a:rPr lang="en-GB" sz="1000" dirty="0"/>
              <a:t> </a:t>
            </a:r>
            <a:r>
              <a:rPr lang="en-GB" sz="1000" dirty="0" err="1"/>
              <a:t>ollakse</a:t>
            </a:r>
            <a:r>
              <a:rPr lang="en-GB" sz="1000" dirty="0"/>
              <a:t> </a:t>
            </a:r>
            <a:r>
              <a:rPr lang="en-GB" sz="1000" dirty="0" err="1"/>
              <a:t>selle</a:t>
            </a:r>
            <a:r>
              <a:rPr lang="en-GB" sz="1000" dirty="0"/>
              <a:t> </a:t>
            </a:r>
            <a:r>
              <a:rPr lang="en-GB" sz="1000" dirty="0" err="1"/>
              <a:t>riigi</a:t>
            </a:r>
            <a:r>
              <a:rPr lang="en-GB" sz="1000" dirty="0"/>
              <a:t> </a:t>
            </a:r>
            <a:r>
              <a:rPr lang="en-GB" sz="1000" dirty="0" err="1"/>
              <a:t>maksuresident</a:t>
            </a:r>
            <a:r>
              <a:rPr lang="en-GB" sz="1000" dirty="0"/>
              <a:t>, </a:t>
            </a:r>
            <a:r>
              <a:rPr lang="en-GB" sz="1000" dirty="0" err="1"/>
              <a:t>kus</a:t>
            </a:r>
            <a:r>
              <a:rPr lang="en-GB" sz="1000" dirty="0"/>
              <a:t> </a:t>
            </a:r>
            <a:r>
              <a:rPr lang="en-GB" sz="1000" dirty="0" err="1"/>
              <a:t>elatakse</a:t>
            </a:r>
            <a:r>
              <a:rPr lang="en-GB" sz="1000" dirty="0"/>
              <a:t> </a:t>
            </a:r>
            <a:r>
              <a:rPr lang="en-GB" sz="1000" dirty="0" err="1"/>
              <a:t>vähemlat</a:t>
            </a:r>
            <a:r>
              <a:rPr lang="en-GB" sz="1000" dirty="0"/>
              <a:t> pool </a:t>
            </a:r>
            <a:r>
              <a:rPr lang="en-GB" sz="1000" dirty="0" err="1"/>
              <a:t>kalendriaastat</a:t>
            </a:r>
            <a:r>
              <a:rPr lang="en-GB" sz="1000" dirty="0"/>
              <a:t>. </a:t>
            </a:r>
            <a:br>
              <a:rPr lang="en-GB" sz="1000" dirty="0"/>
            </a:br>
            <a:br>
              <a:rPr lang="en-GB" sz="1000" dirty="0"/>
            </a:br>
            <a:r>
              <a:rPr lang="en-GB" sz="1000" dirty="0"/>
              <a:t>E-</a:t>
            </a:r>
            <a:r>
              <a:rPr lang="en-GB" sz="1000" dirty="0" err="1"/>
              <a:t>residentsus</a:t>
            </a:r>
            <a:r>
              <a:rPr lang="en-GB" sz="1000" dirty="0"/>
              <a:t> </a:t>
            </a:r>
            <a:r>
              <a:rPr lang="en-GB" sz="1000" dirty="0" err="1"/>
              <a:t>ei</a:t>
            </a:r>
            <a:r>
              <a:rPr lang="en-GB" sz="1000" dirty="0"/>
              <a:t> </a:t>
            </a:r>
            <a:r>
              <a:rPr lang="en-GB" sz="1000" dirty="0" err="1"/>
              <a:t>vabasta</a:t>
            </a:r>
            <a:r>
              <a:rPr lang="en-GB" sz="1000" dirty="0"/>
              <a:t> </a:t>
            </a:r>
            <a:r>
              <a:rPr lang="en-GB" sz="1000" dirty="0" err="1"/>
              <a:t>Eestis</a:t>
            </a:r>
            <a:r>
              <a:rPr lang="en-GB" sz="1000" dirty="0"/>
              <a:t> </a:t>
            </a:r>
            <a:r>
              <a:rPr lang="en-GB" sz="1000" dirty="0" err="1"/>
              <a:t>loodud</a:t>
            </a:r>
            <a:r>
              <a:rPr lang="en-GB" sz="1000" dirty="0"/>
              <a:t> </a:t>
            </a:r>
            <a:r>
              <a:rPr lang="en-GB" sz="1000" dirty="0" err="1"/>
              <a:t>ettevõtte</a:t>
            </a:r>
            <a:r>
              <a:rPr lang="en-GB" sz="1000" dirty="0"/>
              <a:t> </a:t>
            </a:r>
            <a:r>
              <a:rPr lang="en-GB" sz="1000" dirty="0" err="1"/>
              <a:t>automaatselt</a:t>
            </a:r>
            <a:r>
              <a:rPr lang="en-GB" sz="1000" dirty="0"/>
              <a:t> </a:t>
            </a:r>
            <a:r>
              <a:rPr lang="en-GB" sz="1000" dirty="0" err="1"/>
              <a:t>maksustamisest</a:t>
            </a:r>
            <a:r>
              <a:rPr lang="en-GB" sz="1000" dirty="0"/>
              <a:t> </a:t>
            </a:r>
            <a:r>
              <a:rPr lang="en-GB" sz="1000" dirty="0" err="1"/>
              <a:t>mujal</a:t>
            </a:r>
            <a:r>
              <a:rPr lang="en-GB" sz="1000" dirty="0"/>
              <a:t> </a:t>
            </a:r>
            <a:r>
              <a:rPr lang="en-GB" sz="1000" dirty="0" err="1"/>
              <a:t>riigis</a:t>
            </a:r>
            <a:r>
              <a:rPr lang="en-GB" sz="1000" dirty="0"/>
              <a:t>. Kui </a:t>
            </a:r>
            <a:r>
              <a:rPr lang="en-GB" sz="1000" dirty="0" err="1"/>
              <a:t>äriühingu</a:t>
            </a:r>
            <a:r>
              <a:rPr lang="en-GB" sz="1000" dirty="0"/>
              <a:t> </a:t>
            </a:r>
            <a:r>
              <a:rPr lang="en-GB" sz="1000" dirty="0" err="1"/>
              <a:t>äritegevus</a:t>
            </a:r>
            <a:r>
              <a:rPr lang="en-GB" sz="1000" dirty="0"/>
              <a:t> </a:t>
            </a:r>
            <a:r>
              <a:rPr lang="en-GB" sz="1000" dirty="0" err="1"/>
              <a:t>toimub</a:t>
            </a:r>
            <a:r>
              <a:rPr lang="en-GB" sz="1000" dirty="0"/>
              <a:t> </a:t>
            </a:r>
            <a:r>
              <a:rPr lang="en-GB" sz="1000" dirty="0" err="1"/>
              <a:t>mujal</a:t>
            </a:r>
            <a:r>
              <a:rPr lang="en-GB" sz="1000" dirty="0"/>
              <a:t>, </a:t>
            </a:r>
            <a:r>
              <a:rPr lang="en-GB" sz="1000" dirty="0" err="1"/>
              <a:t>siis</a:t>
            </a:r>
            <a:r>
              <a:rPr lang="en-GB" sz="1000" dirty="0"/>
              <a:t> </a:t>
            </a:r>
            <a:r>
              <a:rPr lang="en-GB" sz="1000" dirty="0" err="1"/>
              <a:t>maksustatakse</a:t>
            </a:r>
            <a:r>
              <a:rPr lang="en-GB" sz="1000" dirty="0"/>
              <a:t> </a:t>
            </a:r>
            <a:r>
              <a:rPr lang="en-GB" sz="1000" dirty="0" err="1"/>
              <a:t>välisriigis</a:t>
            </a:r>
            <a:r>
              <a:rPr lang="en-GB" sz="1000" dirty="0"/>
              <a:t> </a:t>
            </a:r>
            <a:r>
              <a:rPr lang="en-GB" sz="1000" dirty="0" err="1"/>
              <a:t>saadud</a:t>
            </a:r>
            <a:r>
              <a:rPr lang="en-GB" sz="1000" dirty="0"/>
              <a:t> </a:t>
            </a:r>
            <a:r>
              <a:rPr lang="en-GB" sz="1000" dirty="0" err="1"/>
              <a:t>tulu</a:t>
            </a:r>
            <a:r>
              <a:rPr lang="en-GB" sz="1000" dirty="0"/>
              <a:t> </a:t>
            </a:r>
            <a:r>
              <a:rPr lang="en-GB" sz="1000" dirty="0" err="1"/>
              <a:t>välisriigis</a:t>
            </a:r>
            <a:r>
              <a:rPr lang="en-GB" sz="1000" dirty="0"/>
              <a:t> </a:t>
            </a:r>
            <a:r>
              <a:rPr lang="en-GB" sz="1000" dirty="0" err="1"/>
              <a:t>ning</a:t>
            </a:r>
            <a:r>
              <a:rPr lang="en-GB" sz="1000" dirty="0"/>
              <a:t> </a:t>
            </a:r>
            <a:r>
              <a:rPr lang="en-GB" sz="1000" dirty="0" err="1"/>
              <a:t>Eesti</a:t>
            </a:r>
            <a:r>
              <a:rPr lang="en-GB" sz="1000" dirty="0"/>
              <a:t> </a:t>
            </a:r>
            <a:r>
              <a:rPr lang="en-GB" sz="1000" dirty="0" err="1"/>
              <a:t>tagab</a:t>
            </a:r>
            <a:r>
              <a:rPr lang="en-GB" sz="1000" dirty="0"/>
              <a:t> </a:t>
            </a:r>
            <a:r>
              <a:rPr lang="en-GB" sz="1000" dirty="0" err="1"/>
              <a:t>topeltmaksustamise</a:t>
            </a:r>
            <a:r>
              <a:rPr lang="en-GB" sz="1000" dirty="0"/>
              <a:t> </a:t>
            </a:r>
            <a:r>
              <a:rPr lang="en-GB" sz="1000" dirty="0" err="1"/>
              <a:t>vältimise</a:t>
            </a:r>
            <a:r>
              <a:rPr lang="en-GB" sz="1000" dirty="0"/>
              <a:t>. </a:t>
            </a:r>
            <a:r>
              <a:rPr lang="en-GB" sz="1000" dirty="0">
                <a:hlinkClick r:id="rId4"/>
              </a:rPr>
              <a:t>https://www.fin.ee/riigi-rahandus-ja-maksud/maksu-ja-tollipoliitika/topeltmaksustamise-valtimise-lepingud</a:t>
            </a:r>
            <a:r>
              <a:rPr lang="en-GB" sz="1000" dirty="0"/>
              <a:t> </a:t>
            </a:r>
            <a:r>
              <a:rPr lang="en-GB" sz="1000" dirty="0">
                <a:cs typeface="Calibri" panose="020F0502020204030204" pitchFamily="34" charset="0"/>
              </a:rPr>
              <a:t>E-</a:t>
            </a:r>
            <a:r>
              <a:rPr lang="en-GB" sz="1000" dirty="0" err="1">
                <a:cs typeface="Calibri" panose="020F0502020204030204" pitchFamily="34" charset="0"/>
              </a:rPr>
              <a:t>residendi</a:t>
            </a:r>
            <a:r>
              <a:rPr lang="en-GB" sz="1000" dirty="0">
                <a:cs typeface="Calibri" panose="020F0502020204030204" pitchFamily="34" charset="0"/>
              </a:rPr>
              <a:t> </a:t>
            </a:r>
            <a:r>
              <a:rPr lang="en-GB" sz="1000" dirty="0" err="1">
                <a:cs typeface="Calibri" panose="020F0502020204030204" pitchFamily="34" charset="0"/>
              </a:rPr>
              <a:t>ettevõte</a:t>
            </a:r>
            <a:r>
              <a:rPr lang="en-GB" sz="1000" dirty="0">
                <a:cs typeface="Calibri" panose="020F0502020204030204" pitchFamily="34" charset="0"/>
              </a:rPr>
              <a:t> on </a:t>
            </a:r>
            <a:r>
              <a:rPr lang="en-GB" sz="1000" dirty="0" err="1">
                <a:cs typeface="Calibri" panose="020F0502020204030204" pitchFamily="34" charset="0"/>
              </a:rPr>
              <a:t>harilik</a:t>
            </a:r>
            <a:r>
              <a:rPr lang="en-GB" sz="1000" dirty="0">
                <a:cs typeface="Calibri" panose="020F0502020204030204" pitchFamily="34" charset="0"/>
              </a:rPr>
              <a:t> </a:t>
            </a:r>
            <a:r>
              <a:rPr lang="en-GB" sz="1000" dirty="0" err="1">
                <a:cs typeface="Calibri" panose="020F0502020204030204" pitchFamily="34" charset="0"/>
              </a:rPr>
              <a:t>Eesti</a:t>
            </a:r>
            <a:r>
              <a:rPr lang="en-GB" sz="1000" dirty="0">
                <a:cs typeface="Calibri" panose="020F0502020204030204" pitchFamily="34" charset="0"/>
              </a:rPr>
              <a:t> </a:t>
            </a:r>
            <a:r>
              <a:rPr lang="en-GB" sz="1000" dirty="0" err="1">
                <a:cs typeface="Calibri" panose="020F0502020204030204" pitchFamily="34" charset="0"/>
              </a:rPr>
              <a:t>ettevõte</a:t>
            </a:r>
            <a:r>
              <a:rPr lang="en-GB" sz="1000" dirty="0">
                <a:cs typeface="Calibri" panose="020F0502020204030204" pitchFamily="34" charset="0"/>
              </a:rPr>
              <a:t> </a:t>
            </a:r>
            <a:r>
              <a:rPr lang="en-GB" sz="1000" dirty="0" err="1">
                <a:cs typeface="Calibri" panose="020F0502020204030204" pitchFamily="34" charset="0"/>
              </a:rPr>
              <a:t>ning</a:t>
            </a:r>
            <a:r>
              <a:rPr lang="en-GB" sz="1000" dirty="0">
                <a:cs typeface="Calibri" panose="020F0502020204030204" pitchFamily="34" charset="0"/>
              </a:rPr>
              <a:t> see </a:t>
            </a:r>
            <a:r>
              <a:rPr lang="en-GB" sz="1000" dirty="0" err="1">
                <a:cs typeface="Calibri" panose="020F0502020204030204" pitchFamily="34" charset="0"/>
              </a:rPr>
              <a:t>maksab</a:t>
            </a:r>
            <a:r>
              <a:rPr lang="en-GB" sz="1000" dirty="0">
                <a:cs typeface="Calibri" panose="020F0502020204030204" pitchFamily="34" charset="0"/>
              </a:rPr>
              <a:t> </a:t>
            </a:r>
            <a:r>
              <a:rPr lang="en-GB" sz="1000" dirty="0" err="1">
                <a:cs typeface="Calibri" panose="020F0502020204030204" pitchFamily="34" charset="0"/>
              </a:rPr>
              <a:t>makse</a:t>
            </a:r>
            <a:r>
              <a:rPr lang="en-GB" sz="1000" dirty="0">
                <a:cs typeface="Calibri" panose="020F0502020204030204" pitchFamily="34" charset="0"/>
              </a:rPr>
              <a:t> </a:t>
            </a:r>
            <a:r>
              <a:rPr lang="en-GB" sz="1000" dirty="0" err="1">
                <a:cs typeface="Calibri" panose="020F0502020204030204" pitchFamily="34" charset="0"/>
              </a:rPr>
              <a:t>samadel</a:t>
            </a:r>
            <a:r>
              <a:rPr lang="en-GB" sz="1000" dirty="0">
                <a:cs typeface="Calibri" panose="020F0502020204030204" pitchFamily="34" charset="0"/>
              </a:rPr>
              <a:t> </a:t>
            </a:r>
            <a:r>
              <a:rPr lang="en-GB" sz="1000" dirty="0" err="1">
                <a:cs typeface="Calibri" panose="020F0502020204030204" pitchFamily="34" charset="0"/>
              </a:rPr>
              <a:t>alustel</a:t>
            </a:r>
            <a:r>
              <a:rPr lang="en-GB" sz="1000" dirty="0">
                <a:cs typeface="Calibri" panose="020F0502020204030204" pitchFamily="34" charset="0"/>
              </a:rPr>
              <a:t> mis </a:t>
            </a:r>
            <a:r>
              <a:rPr lang="en-GB" sz="1000" dirty="0" err="1">
                <a:cs typeface="Calibri" panose="020F0502020204030204" pitchFamily="34" charset="0"/>
              </a:rPr>
              <a:t>teised</a:t>
            </a:r>
            <a:r>
              <a:rPr lang="en-GB" sz="1000" dirty="0">
                <a:cs typeface="Calibri" panose="020F0502020204030204" pitchFamily="34" charset="0"/>
              </a:rPr>
              <a:t> </a:t>
            </a:r>
            <a:r>
              <a:rPr lang="en-GB" sz="1000" dirty="0" err="1">
                <a:cs typeface="Calibri" panose="020F0502020204030204" pitchFamily="34" charset="0"/>
              </a:rPr>
              <a:t>Eesti</a:t>
            </a:r>
            <a:r>
              <a:rPr lang="en-GB" sz="1000" dirty="0">
                <a:cs typeface="Calibri" panose="020F0502020204030204" pitchFamily="34" charset="0"/>
              </a:rPr>
              <a:t> </a:t>
            </a:r>
            <a:r>
              <a:rPr lang="en-GB" sz="1000" dirty="0" err="1">
                <a:cs typeface="Calibri" panose="020F0502020204030204" pitchFamily="34" charset="0"/>
              </a:rPr>
              <a:t>ettevõtted</a:t>
            </a:r>
            <a:r>
              <a:rPr lang="en-GB" sz="1000" dirty="0">
                <a:cs typeface="Calibri" panose="020F0502020204030204" pitchFamily="34" charset="0"/>
              </a:rPr>
              <a:t>. </a:t>
            </a:r>
            <a:r>
              <a:rPr lang="en-GB" sz="1000" dirty="0" err="1">
                <a:cs typeface="Calibri" panose="020F0502020204030204" pitchFamily="34" charset="0"/>
              </a:rPr>
              <a:t>Eestis</a:t>
            </a:r>
            <a:r>
              <a:rPr lang="en-GB" sz="1000" dirty="0">
                <a:cs typeface="Calibri" panose="020F0502020204030204" pitchFamily="34" charset="0"/>
              </a:rPr>
              <a:t> </a:t>
            </a:r>
            <a:r>
              <a:rPr lang="en-GB" sz="1000" dirty="0" err="1">
                <a:cs typeface="Calibri" panose="020F0502020204030204" pitchFamily="34" charset="0"/>
              </a:rPr>
              <a:t>tuleb</a:t>
            </a:r>
            <a:r>
              <a:rPr lang="en-GB" sz="1000" dirty="0">
                <a:cs typeface="Calibri" panose="020F0502020204030204" pitchFamily="34" charset="0"/>
              </a:rPr>
              <a:t> </a:t>
            </a:r>
            <a:r>
              <a:rPr lang="en-GB" sz="1000" dirty="0" err="1">
                <a:cs typeface="Calibri" panose="020F0502020204030204" pitchFamily="34" charset="0"/>
              </a:rPr>
              <a:t>ettevõtte</a:t>
            </a:r>
            <a:r>
              <a:rPr lang="en-GB" sz="1000" dirty="0">
                <a:cs typeface="Calibri" panose="020F0502020204030204" pitchFamily="34" charset="0"/>
              </a:rPr>
              <a:t> </a:t>
            </a:r>
            <a:r>
              <a:rPr lang="en-GB" sz="1000" dirty="0" err="1">
                <a:cs typeface="Calibri" panose="020F0502020204030204" pitchFamily="34" charset="0"/>
              </a:rPr>
              <a:t>kasumilt</a:t>
            </a:r>
            <a:r>
              <a:rPr lang="en-GB" sz="1000" dirty="0">
                <a:cs typeface="Calibri" panose="020F0502020204030204" pitchFamily="34" charset="0"/>
              </a:rPr>
              <a:t> </a:t>
            </a:r>
            <a:r>
              <a:rPr lang="en-GB" sz="1000" dirty="0" err="1">
                <a:cs typeface="Calibri" panose="020F0502020204030204" pitchFamily="34" charset="0"/>
              </a:rPr>
              <a:t>tulumaksu</a:t>
            </a:r>
            <a:r>
              <a:rPr lang="en-GB" sz="1000" dirty="0">
                <a:cs typeface="Calibri" panose="020F0502020204030204" pitchFamily="34" charset="0"/>
              </a:rPr>
              <a:t> </a:t>
            </a:r>
            <a:r>
              <a:rPr lang="en-GB" sz="1000" dirty="0" err="1">
                <a:cs typeface="Calibri" panose="020F0502020204030204" pitchFamily="34" charset="0"/>
              </a:rPr>
              <a:t>tasuda</a:t>
            </a:r>
            <a:r>
              <a:rPr lang="en-GB" sz="1000" dirty="0">
                <a:cs typeface="Calibri" panose="020F0502020204030204" pitchFamily="34" charset="0"/>
              </a:rPr>
              <a:t> </a:t>
            </a:r>
            <a:r>
              <a:rPr lang="en-GB" sz="1000" dirty="0" err="1">
                <a:cs typeface="Calibri" panose="020F0502020204030204" pitchFamily="34" charset="0"/>
              </a:rPr>
              <a:t>alles</a:t>
            </a:r>
            <a:r>
              <a:rPr lang="en-GB" sz="1000" dirty="0">
                <a:cs typeface="Calibri" panose="020F0502020204030204" pitchFamily="34" charset="0"/>
              </a:rPr>
              <a:t> </a:t>
            </a:r>
            <a:r>
              <a:rPr lang="en-GB" sz="1000" dirty="0" err="1">
                <a:cs typeface="Calibri" panose="020F0502020204030204" pitchFamily="34" charset="0"/>
              </a:rPr>
              <a:t>kasumi</a:t>
            </a:r>
            <a:r>
              <a:rPr lang="en-GB" sz="1000" dirty="0">
                <a:cs typeface="Calibri" panose="020F0502020204030204" pitchFamily="34" charset="0"/>
              </a:rPr>
              <a:t> </a:t>
            </a:r>
            <a:r>
              <a:rPr lang="en-GB" sz="1000" dirty="0" err="1">
                <a:cs typeface="Calibri" panose="020F0502020204030204" pitchFamily="34" charset="0"/>
              </a:rPr>
              <a:t>jaotamise</a:t>
            </a:r>
            <a:r>
              <a:rPr lang="en-GB" sz="1000" dirty="0">
                <a:cs typeface="Calibri" panose="020F0502020204030204" pitchFamily="34" charset="0"/>
              </a:rPr>
              <a:t> </a:t>
            </a:r>
            <a:r>
              <a:rPr lang="en-GB" sz="1000" dirty="0" err="1">
                <a:cs typeface="Calibri" panose="020F0502020204030204" pitchFamily="34" charset="0"/>
              </a:rPr>
              <a:t>hetkel</a:t>
            </a:r>
            <a:r>
              <a:rPr lang="en-GB" sz="1000" dirty="0">
                <a:cs typeface="Calibri" panose="020F0502020204030204" pitchFamily="34" charset="0"/>
              </a:rPr>
              <a:t> </a:t>
            </a:r>
            <a:r>
              <a:rPr lang="en-GB" sz="1000" dirty="0" err="1">
                <a:cs typeface="Calibri" panose="020F0502020204030204" pitchFamily="34" charset="0"/>
              </a:rPr>
              <a:t>ehk</a:t>
            </a:r>
            <a:r>
              <a:rPr lang="en-GB" sz="1000" dirty="0">
                <a:cs typeface="Calibri" panose="020F0502020204030204" pitchFamily="34" charset="0"/>
              </a:rPr>
              <a:t> </a:t>
            </a:r>
            <a:r>
              <a:rPr lang="en-GB" sz="1000" dirty="0" err="1">
                <a:cs typeface="Calibri" panose="020F0502020204030204" pitchFamily="34" charset="0"/>
              </a:rPr>
              <a:t>dividendide</a:t>
            </a:r>
            <a:r>
              <a:rPr lang="en-GB" sz="1000" dirty="0">
                <a:cs typeface="Calibri" panose="020F0502020204030204" pitchFamily="34" charset="0"/>
              </a:rPr>
              <a:t> </a:t>
            </a:r>
            <a:r>
              <a:rPr lang="en-GB" sz="1000" dirty="0" err="1">
                <a:cs typeface="Calibri" panose="020F0502020204030204" pitchFamily="34" charset="0"/>
              </a:rPr>
              <a:t>väljamaksmisel</a:t>
            </a:r>
            <a:r>
              <a:rPr lang="en-GB" sz="1000" dirty="0">
                <a:cs typeface="Calibri" panose="020F0502020204030204" pitchFamily="34" charset="0"/>
              </a:rPr>
              <a:t>. </a:t>
            </a:r>
            <a:br>
              <a:rPr lang="en-GB" sz="1000" dirty="0">
                <a:cs typeface="Calibri" panose="020F0502020204030204" pitchFamily="34" charset="0"/>
              </a:rPr>
            </a:br>
            <a:br>
              <a:rPr lang="en-GB" sz="1000" dirty="0">
                <a:cs typeface="Calibri" panose="020F0502020204030204" pitchFamily="34" charset="0"/>
              </a:rPr>
            </a:br>
            <a:r>
              <a:rPr lang="en-GB" sz="1000" dirty="0" err="1">
                <a:cs typeface="Calibri" panose="020F0502020204030204" pitchFamily="34" charset="0"/>
              </a:rPr>
              <a:t>Tööjõumakse</a:t>
            </a:r>
            <a:r>
              <a:rPr lang="en-GB" sz="1000" dirty="0">
                <a:cs typeface="Calibri" panose="020F0502020204030204" pitchFamily="34" charset="0"/>
              </a:rPr>
              <a:t> </a:t>
            </a:r>
            <a:r>
              <a:rPr lang="en-GB" sz="1000" dirty="0" err="1">
                <a:cs typeface="Calibri" panose="020F0502020204030204" pitchFamily="34" charset="0"/>
              </a:rPr>
              <a:t>tasuvad</a:t>
            </a:r>
            <a:r>
              <a:rPr lang="en-GB" sz="1000" dirty="0">
                <a:cs typeface="Calibri" panose="020F0502020204030204" pitchFamily="34" charset="0"/>
              </a:rPr>
              <a:t> e-</a:t>
            </a:r>
            <a:r>
              <a:rPr lang="en-GB" sz="1000" dirty="0" err="1">
                <a:cs typeface="Calibri" panose="020F0502020204030204" pitchFamily="34" charset="0"/>
              </a:rPr>
              <a:t>residentide</a:t>
            </a:r>
            <a:r>
              <a:rPr lang="en-GB" sz="1000" dirty="0">
                <a:cs typeface="Calibri" panose="020F0502020204030204" pitchFamily="34" charset="0"/>
              </a:rPr>
              <a:t> </a:t>
            </a:r>
            <a:r>
              <a:rPr lang="en-GB" sz="1000" dirty="0" err="1">
                <a:cs typeface="Calibri" panose="020F0502020204030204" pitchFamily="34" charset="0"/>
              </a:rPr>
              <a:t>ettevõtted</a:t>
            </a:r>
            <a:r>
              <a:rPr lang="en-GB" sz="1000" dirty="0">
                <a:cs typeface="Calibri" panose="020F0502020204030204" pitchFamily="34" charset="0"/>
              </a:rPr>
              <a:t> reeglina </a:t>
            </a:r>
            <a:r>
              <a:rPr lang="en-GB" sz="1000" dirty="0" err="1">
                <a:cs typeface="Calibri" panose="020F0502020204030204" pitchFamily="34" charset="0"/>
              </a:rPr>
              <a:t>Eestis</a:t>
            </a:r>
            <a:r>
              <a:rPr lang="en-GB" sz="1000" dirty="0">
                <a:cs typeface="Calibri" panose="020F0502020204030204" pitchFamily="34" charset="0"/>
              </a:rPr>
              <a:t> </a:t>
            </a:r>
            <a:r>
              <a:rPr lang="en-GB" sz="1000" dirty="0" err="1">
                <a:cs typeface="Calibri" panose="020F0502020204030204" pitchFamily="34" charset="0"/>
              </a:rPr>
              <a:t>oma</a:t>
            </a:r>
            <a:r>
              <a:rPr lang="en-GB" sz="1000" dirty="0">
                <a:cs typeface="Calibri" panose="020F0502020204030204" pitchFamily="34" charset="0"/>
              </a:rPr>
              <a:t> </a:t>
            </a:r>
            <a:r>
              <a:rPr lang="en-GB" sz="1000" dirty="0" err="1">
                <a:cs typeface="Calibri" panose="020F0502020204030204" pitchFamily="34" charset="0"/>
              </a:rPr>
              <a:t>Eesti ettevõttesse palgatud</a:t>
            </a:r>
            <a:r>
              <a:rPr lang="en-GB" sz="1000" dirty="0">
                <a:cs typeface="Calibri" panose="020F0502020204030204" pitchFamily="34" charset="0"/>
              </a:rPr>
              <a:t> </a:t>
            </a:r>
            <a:r>
              <a:rPr lang="en-GB" sz="1000" dirty="0" err="1">
                <a:cs typeface="Calibri" panose="020F0502020204030204" pitchFamily="34" charset="0"/>
              </a:rPr>
              <a:t>töötajate</a:t>
            </a:r>
            <a:r>
              <a:rPr lang="en-GB" sz="1000" dirty="0">
                <a:cs typeface="Calibri" panose="020F0502020204030204" pitchFamily="34" charset="0"/>
              </a:rPr>
              <a:t> </a:t>
            </a:r>
            <a:r>
              <a:rPr lang="en-GB" sz="1000" dirty="0" err="1">
                <a:cs typeface="Calibri" panose="020F0502020204030204" pitchFamily="34" charset="0"/>
              </a:rPr>
              <a:t>pealt, kuna väärtusloome toimub siin – kuid välismaal elava töötaja puhul võib ette tulla erisusi.</a:t>
            </a:r>
            <a:r>
              <a:rPr lang="en-GB" sz="1000" dirty="0">
                <a:cs typeface="Calibri" panose="020F0502020204030204" pitchFamily="34" charset="0"/>
              </a:rPr>
              <a:t> </a:t>
            </a:r>
            <a:r>
              <a:rPr lang="en-GB" sz="1000" dirty="0">
                <a:cs typeface="Calibri" panose="020F0502020204030204" pitchFamily="34" charset="0"/>
                <a:hlinkClick r:id="rId5"/>
              </a:rPr>
              <a:t>https://www.e-resident.gov.ee/blog/posts/cross-border-taxes-for-e-resident-entrepreneurs/</a:t>
            </a:r>
            <a:r>
              <a:rPr lang="en-GB" sz="1000" dirty="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br>
              <a:rPr lang="en-GB" sz="1000" b="0" i="0" u="none" strike="noStrike" dirty="0">
                <a:effectLst/>
                <a:cs typeface="Calibri" panose="020F0502020204030204" pitchFamily="34" charset="0"/>
              </a:rPr>
            </a:br>
            <a:r>
              <a:rPr lang="en-GB" sz="1000" b="0" i="0" dirty="0" err="1">
                <a:solidFill>
                  <a:srgbClr val="1A1B1F"/>
                </a:solidFill>
                <a:effectLst/>
                <a:cs typeface="Calibri" panose="020F0502020204030204" pitchFamily="34" charset="0"/>
              </a:rPr>
              <a:t>Käibemaksuga</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maksustatakse</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ettevõtluse</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käigus</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müüdavad</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kaubad</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ja</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teenused</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Käibemaks</a:t>
            </a:r>
            <a:r>
              <a:rPr lang="en-GB" sz="1000" b="0" i="0" dirty="0">
                <a:solidFill>
                  <a:srgbClr val="1A1B1F"/>
                </a:solidFill>
                <a:effectLst/>
                <a:cs typeface="Calibri" panose="020F0502020204030204" pitchFamily="34" charset="0"/>
              </a:rPr>
              <a:t> on </a:t>
            </a:r>
            <a:r>
              <a:rPr lang="en-GB" sz="1000" b="0" i="0" dirty="0" err="1">
                <a:solidFill>
                  <a:srgbClr val="1A1B1F"/>
                </a:solidFill>
                <a:effectLst/>
                <a:cs typeface="Calibri" panose="020F0502020204030204" pitchFamily="34" charset="0"/>
              </a:rPr>
              <a:t>lisandunud</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väärtuse</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maks</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ja</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selle</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tasub</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lõpptarbija</a:t>
            </a:r>
            <a:r>
              <a:rPr lang="en-GB" sz="1000" b="0" i="0" dirty="0">
                <a:solidFill>
                  <a:srgbClr val="1A1B1F"/>
                </a:solidFill>
                <a:effectLst/>
                <a:cs typeface="Calibri" panose="020F0502020204030204" pitchFamily="34" charset="0"/>
              </a:rPr>
              <a:t>. </a:t>
            </a:r>
            <a:r>
              <a:rPr lang="en-US" sz="1000" dirty="0">
                <a:cs typeface="Calibri" panose="020F0502020204030204" pitchFamily="34" charset="0"/>
              </a:rPr>
              <a:t>Kui </a:t>
            </a:r>
            <a:r>
              <a:rPr lang="en-US" sz="1000" dirty="0" err="1">
                <a:cs typeface="Calibri" panose="020F0502020204030204" pitchFamily="34" charset="0"/>
              </a:rPr>
              <a:t>teenuste</a:t>
            </a:r>
            <a:r>
              <a:rPr lang="en-US" sz="1000" dirty="0">
                <a:cs typeface="Calibri" panose="020F0502020204030204" pitchFamily="34" charset="0"/>
              </a:rPr>
              <a:t> </a:t>
            </a:r>
            <a:r>
              <a:rPr lang="en-US" sz="1000" dirty="0" err="1">
                <a:cs typeface="Calibri" panose="020F0502020204030204" pitchFamily="34" charset="0"/>
              </a:rPr>
              <a:t>lõpp-tarbijad</a:t>
            </a:r>
            <a:r>
              <a:rPr lang="en-US" sz="1000" dirty="0">
                <a:cs typeface="Calibri" panose="020F0502020204030204" pitchFamily="34" charset="0"/>
              </a:rPr>
              <a:t> </a:t>
            </a:r>
            <a:r>
              <a:rPr lang="en-US" sz="1000" dirty="0" err="1">
                <a:cs typeface="Calibri" panose="020F0502020204030204" pitchFamily="34" charset="0"/>
              </a:rPr>
              <a:t>asuvad</a:t>
            </a:r>
            <a:r>
              <a:rPr lang="en-US" sz="1000" dirty="0">
                <a:cs typeface="Calibri" panose="020F0502020204030204" pitchFamily="34" charset="0"/>
              </a:rPr>
              <a:t> </a:t>
            </a:r>
            <a:r>
              <a:rPr lang="en-US" sz="1000" dirty="0" err="1">
                <a:cs typeface="Calibri" panose="020F0502020204030204" pitchFamily="34" charset="0"/>
              </a:rPr>
              <a:t>teistes</a:t>
            </a:r>
            <a:r>
              <a:rPr lang="en-US" sz="1000" dirty="0">
                <a:cs typeface="Calibri" panose="020F0502020204030204" pitchFamily="34" charset="0"/>
              </a:rPr>
              <a:t> </a:t>
            </a:r>
            <a:r>
              <a:rPr lang="en-US" sz="1000" dirty="0" err="1">
                <a:cs typeface="Calibri" panose="020F0502020204030204" pitchFamily="34" charset="0"/>
              </a:rPr>
              <a:t>riikides</a:t>
            </a:r>
            <a:r>
              <a:rPr lang="en-US" sz="1000" dirty="0">
                <a:cs typeface="Calibri" panose="020F0502020204030204" pitchFamily="34" charset="0"/>
              </a:rPr>
              <a:t>, </a:t>
            </a:r>
            <a:r>
              <a:rPr lang="en-US" sz="1000" dirty="0" err="1">
                <a:cs typeface="Calibri" panose="020F0502020204030204" pitchFamily="34" charset="0"/>
              </a:rPr>
              <a:t>võib</a:t>
            </a:r>
            <a:r>
              <a:rPr lang="en-US" sz="1000" dirty="0">
                <a:cs typeface="Calibri" panose="020F0502020204030204" pitchFamily="34" charset="0"/>
              </a:rPr>
              <a:t> olla </a:t>
            </a:r>
            <a:r>
              <a:rPr lang="en-US" sz="1000" dirty="0" err="1">
                <a:cs typeface="Calibri" panose="020F0502020204030204" pitchFamily="34" charset="0"/>
              </a:rPr>
              <a:t>vajalik</a:t>
            </a:r>
            <a:r>
              <a:rPr lang="en-US" sz="1000" dirty="0">
                <a:cs typeface="Calibri" panose="020F0502020204030204" pitchFamily="34" charset="0"/>
              </a:rPr>
              <a:t> </a:t>
            </a:r>
            <a:r>
              <a:rPr lang="en-US" sz="1000" dirty="0" err="1">
                <a:cs typeface="Calibri" panose="020F0502020204030204" pitchFamily="34" charset="0"/>
              </a:rPr>
              <a:t>sealne</a:t>
            </a:r>
            <a:r>
              <a:rPr lang="en-US" sz="1000" dirty="0">
                <a:cs typeface="Calibri" panose="020F0502020204030204" pitchFamily="34" charset="0"/>
              </a:rPr>
              <a:t> </a:t>
            </a:r>
            <a:r>
              <a:rPr lang="en-US" sz="1000" dirty="0" err="1">
                <a:cs typeface="Calibri" panose="020F0502020204030204" pitchFamily="34" charset="0"/>
              </a:rPr>
              <a:t>käibemaksu</a:t>
            </a:r>
            <a:r>
              <a:rPr lang="en-US" sz="1000" dirty="0">
                <a:cs typeface="Calibri" panose="020F0502020204030204" pitchFamily="34" charset="0"/>
              </a:rPr>
              <a:t> </a:t>
            </a:r>
            <a:r>
              <a:rPr lang="en-US" sz="1000" dirty="0" err="1">
                <a:cs typeface="Calibri" panose="020F0502020204030204" pitchFamily="34" charset="0"/>
              </a:rPr>
              <a:t>registreerimine</a:t>
            </a:r>
            <a:r>
              <a:rPr lang="en-US" sz="1000" dirty="0">
                <a:cs typeface="Calibri" panose="020F0502020204030204" pitchFamily="34" charset="0"/>
              </a:rPr>
              <a:t> ja </a:t>
            </a:r>
            <a:r>
              <a:rPr lang="en-US" sz="1000" dirty="0" err="1">
                <a:cs typeface="Calibri" panose="020F0502020204030204" pitchFamily="34" charset="0"/>
              </a:rPr>
              <a:t>kohalike</a:t>
            </a:r>
            <a:r>
              <a:rPr lang="en-US" sz="1000" dirty="0">
                <a:cs typeface="Calibri" panose="020F0502020204030204" pitchFamily="34" charset="0"/>
              </a:rPr>
              <a:t> </a:t>
            </a:r>
            <a:r>
              <a:rPr lang="en-US" sz="1000" dirty="0" err="1">
                <a:cs typeface="Calibri" panose="020F0502020204030204" pitchFamily="34" charset="0"/>
              </a:rPr>
              <a:t>reeglite</a:t>
            </a:r>
            <a:r>
              <a:rPr lang="en-US" sz="1000" dirty="0">
                <a:cs typeface="Calibri" panose="020F0502020204030204" pitchFamily="34" charset="0"/>
              </a:rPr>
              <a:t> </a:t>
            </a:r>
            <a:r>
              <a:rPr lang="en-US" sz="1000" dirty="0" err="1">
                <a:cs typeface="Calibri" panose="020F0502020204030204" pitchFamily="34" charset="0"/>
              </a:rPr>
              <a:t>järgimine</a:t>
            </a:r>
            <a:r>
              <a:rPr lang="en-US" sz="1000" dirty="0">
                <a:cs typeface="Calibri" panose="020F0502020204030204" pitchFamily="34" charset="0"/>
              </a:rPr>
              <a:t>. </a:t>
            </a:r>
            <a:r>
              <a:rPr lang="en-GB" sz="1000" b="0" i="0" dirty="0">
                <a:solidFill>
                  <a:srgbClr val="1A1B1F"/>
                </a:solidFill>
                <a:effectLst/>
                <a:cs typeface="Calibri" panose="020F0502020204030204" pitchFamily="34" charset="0"/>
              </a:rPr>
              <a:t>Kui </a:t>
            </a:r>
            <a:r>
              <a:rPr lang="en-GB" sz="1000" b="0" i="0" dirty="0" err="1">
                <a:solidFill>
                  <a:srgbClr val="1A1B1F"/>
                </a:solidFill>
                <a:effectLst/>
                <a:cs typeface="Calibri" panose="020F0502020204030204" pitchFamily="34" charset="0"/>
              </a:rPr>
              <a:t>ELi</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ettevõte</a:t>
            </a:r>
            <a:r>
              <a:rPr lang="en-GB" sz="1000" b="0" i="0" dirty="0">
                <a:solidFill>
                  <a:srgbClr val="1A1B1F"/>
                </a:solidFill>
                <a:effectLst/>
                <a:cs typeface="Calibri" panose="020F0502020204030204" pitchFamily="34" charset="0"/>
              </a:rPr>
              <a:t> on </a:t>
            </a:r>
            <a:r>
              <a:rPr lang="en-GB" sz="1000" b="0" i="0" dirty="0" err="1">
                <a:solidFill>
                  <a:srgbClr val="1A1B1F"/>
                </a:solidFill>
                <a:effectLst/>
                <a:cs typeface="Calibri" panose="020F0502020204030204" pitchFamily="34" charset="0"/>
              </a:rPr>
              <a:t>soetanud</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kaupu</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või</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teenuseid</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oma</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ettevõtluse</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tarbeks</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teisest</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ELi</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liikmesriigist</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ning</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tasunud</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selles</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riigis</a:t>
            </a:r>
            <a:r>
              <a:rPr lang="en-GB" sz="1000" b="0" i="0" dirty="0">
                <a:solidFill>
                  <a:srgbClr val="1A1B1F"/>
                </a:solidFill>
                <a:effectLst/>
                <a:cs typeface="Calibri" panose="020F0502020204030204" pitchFamily="34" charset="0"/>
              </a:rPr>
              <a:t> ka </a:t>
            </a:r>
            <a:r>
              <a:rPr lang="en-GB" sz="1000" b="0" i="0" dirty="0" err="1">
                <a:solidFill>
                  <a:srgbClr val="1A1B1F"/>
                </a:solidFill>
                <a:effectLst/>
                <a:cs typeface="Calibri" panose="020F0502020204030204" pitchFamily="34" charset="0"/>
              </a:rPr>
              <a:t>käibemaksu</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võib</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makstud</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käibemaksu</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tagasi taotleda</a:t>
            </a:r>
            <a:r>
              <a:rPr lang="en-GB" sz="1000" b="0" i="0" dirty="0">
                <a:solidFill>
                  <a:srgbClr val="1A1B1F"/>
                </a:solidFill>
                <a:effectLst/>
                <a:cs typeface="Calibri" panose="020F0502020204030204" pitchFamily="34" charset="0"/>
              </a:rPr>
              <a:t>. </a:t>
            </a:r>
            <a:r>
              <a:rPr lang="en-US" sz="1000" dirty="0">
                <a:cs typeface="Calibri" panose="020F0502020204030204" pitchFamily="34" charset="0"/>
                <a:hlinkClick r:id="rId6"/>
              </a:rPr>
              <a:t>https://www.eesti.ee/eraisik/et/artikkel/ettevotlus/maksud-ja-toll/kaeibemaks</a:t>
            </a:r>
            <a:r>
              <a:rPr lang="en-US" sz="1000" b="0" i="0" u="none" strike="noStrike" dirty="0">
                <a:effectLst/>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i="0" u="none" strike="noStrike" dirty="0">
                <a:effectLst/>
                <a:cs typeface="Calibri" panose="020F0502020204030204" pitchFamily="34" charset="0"/>
              </a:rPr>
              <a:t>Kui </a:t>
            </a:r>
            <a:r>
              <a:rPr lang="en-GB" sz="1000" b="0" i="0" u="none" strike="noStrike" dirty="0" err="1">
                <a:effectLst/>
                <a:cs typeface="Calibri" panose="020F0502020204030204" pitchFamily="34" charset="0"/>
              </a:rPr>
              <a:t>Eesti</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ettevõtjal</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tegelikult</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Eestis</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ettevõtlust</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ei</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toimu</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ning</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tal</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ei</a:t>
            </a:r>
            <a:r>
              <a:rPr lang="en-GB" sz="1000" b="0" i="0" u="none" strike="noStrike" dirty="0">
                <a:effectLst/>
                <a:cs typeface="Calibri" panose="020F0502020204030204" pitchFamily="34" charset="0"/>
              </a:rPr>
              <a:t> ole </a:t>
            </a:r>
            <a:r>
              <a:rPr lang="en-GB" sz="1000" b="0" i="0" u="none" strike="noStrike" dirty="0" err="1">
                <a:effectLst/>
                <a:cs typeface="Calibri" panose="020F0502020204030204" pitchFamily="34" charset="0"/>
              </a:rPr>
              <a:t>Eestis</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ei</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maksustatavat</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käivet</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ega</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muid</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käibemaksuga</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maksustamisele</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kuuluvaid</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tehinguid</a:t>
            </a:r>
            <a:r>
              <a:rPr lang="en-GB" sz="1000" dirty="0">
                <a:cs typeface="Calibri" panose="020F0502020204030204" pitchFamily="34" charset="0"/>
              </a:rPr>
              <a:t>, </a:t>
            </a:r>
            <a:r>
              <a:rPr lang="en-GB" sz="1000" b="0" i="0" u="none" strike="noStrike" dirty="0" err="1">
                <a:effectLst/>
                <a:cs typeface="Calibri" panose="020F0502020204030204" pitchFamily="34" charset="0"/>
              </a:rPr>
              <a:t>siis</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üldreeglina</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teda</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Eestis</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käibemaksukohustuslasena</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ei</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registreerita</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Käibemaksukohuslane</a:t>
            </a:r>
            <a:r>
              <a:rPr lang="en-US" sz="1000" dirty="0">
                <a:cs typeface="Calibri" panose="020F0502020204030204" pitchFamily="34" charset="0"/>
              </a:rPr>
              <a:t>: </a:t>
            </a:r>
            <a:r>
              <a:rPr lang="en-US" sz="1000" dirty="0" err="1">
                <a:cs typeface="Calibri" panose="020F0502020204030204" pitchFamily="34" charset="0"/>
              </a:rPr>
              <a:t>kui</a:t>
            </a:r>
            <a:r>
              <a:rPr lang="en-US" sz="1000" dirty="0">
                <a:cs typeface="Calibri" panose="020F0502020204030204" pitchFamily="34" charset="0"/>
              </a:rPr>
              <a:t> </a:t>
            </a:r>
            <a:r>
              <a:rPr lang="en-US" sz="1000" dirty="0" err="1">
                <a:cs typeface="Calibri" panose="020F0502020204030204" pitchFamily="34" charset="0"/>
              </a:rPr>
              <a:t>Eestis</a:t>
            </a:r>
            <a:r>
              <a:rPr lang="en-US" sz="1000" dirty="0">
                <a:cs typeface="Calibri" panose="020F0502020204030204" pitchFamily="34" charset="0"/>
              </a:rPr>
              <a:t> </a:t>
            </a:r>
            <a:r>
              <a:rPr lang="en-US" sz="1000" dirty="0" err="1">
                <a:cs typeface="Calibri" panose="020F0502020204030204" pitchFamily="34" charset="0"/>
              </a:rPr>
              <a:t>maksustamisele</a:t>
            </a:r>
            <a:r>
              <a:rPr lang="en-US" sz="1000" dirty="0">
                <a:cs typeface="Calibri" panose="020F0502020204030204" pitchFamily="34" charset="0"/>
              </a:rPr>
              <a:t> </a:t>
            </a:r>
            <a:r>
              <a:rPr lang="en-US" sz="1000" dirty="0" err="1">
                <a:cs typeface="Calibri" panose="020F0502020204030204" pitchFamily="34" charset="0"/>
              </a:rPr>
              <a:t>kuuluv</a:t>
            </a:r>
            <a:r>
              <a:rPr lang="en-US" sz="1000" dirty="0">
                <a:cs typeface="Calibri" panose="020F0502020204030204" pitchFamily="34" charset="0"/>
              </a:rPr>
              <a:t> </a:t>
            </a:r>
            <a:r>
              <a:rPr lang="en-US" sz="1000" dirty="0" err="1">
                <a:cs typeface="Calibri" panose="020F0502020204030204" pitchFamily="34" charset="0"/>
              </a:rPr>
              <a:t>aastakäive</a:t>
            </a:r>
            <a:r>
              <a:rPr lang="en-US" sz="1000" dirty="0">
                <a:cs typeface="Calibri" panose="020F0502020204030204" pitchFamily="34" charset="0"/>
              </a:rPr>
              <a:t> on </a:t>
            </a:r>
            <a:r>
              <a:rPr lang="en-US" sz="1000" dirty="0" err="1">
                <a:cs typeface="Calibri" panose="020F0502020204030204" pitchFamily="34" charset="0"/>
              </a:rPr>
              <a:t>üle</a:t>
            </a:r>
            <a:r>
              <a:rPr lang="en-US" sz="1000" dirty="0">
                <a:cs typeface="Calibri" panose="020F0502020204030204" pitchFamily="34" charset="0"/>
              </a:rPr>
              <a:t> 40 000 </a:t>
            </a:r>
            <a:r>
              <a:rPr lang="et-EE" sz="1000" dirty="0">
                <a:cs typeface="Calibri" panose="020F0502020204030204" pitchFamily="34" charset="0"/>
              </a:rPr>
              <a:t>€. https://www.e-resident.gov.ee/blog/et/posts/juhend-millal-tasub-e-residendil-oma-ettevote-kaibemaksukohustuslaseks-teha/ </a:t>
            </a:r>
            <a:endParaRPr lang="en-GB" sz="1000" dirty="0"/>
          </a:p>
        </p:txBody>
      </p:sp>
      <p:sp>
        <p:nvSpPr>
          <p:cNvPr id="4" name="Slide Number Placeholder 3">
            <a:extLst>
              <a:ext uri="{FF2B5EF4-FFF2-40B4-BE49-F238E27FC236}">
                <a16:creationId xmlns:a16="http://schemas.microsoft.com/office/drawing/2014/main" id="{08CB5A64-AE76-28EC-D212-C61E8A34D6E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lang="en-E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E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68564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CC6F3F-C357-03B5-D752-23AEF3C9A3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03DB0E-B507-F5AB-9D4F-A817C918D21F}"/>
              </a:ext>
            </a:extLst>
          </p:cNvPr>
          <p:cNvSpPr>
            <a:spLocks noGrp="1" noRot="1" noChangeAspect="1"/>
          </p:cNvSpPr>
          <p:nvPr>
            <p:ph type="sldImg"/>
          </p:nvPr>
        </p:nvSpPr>
        <p:spPr>
          <a:xfrm>
            <a:off x="3413125" y="512763"/>
            <a:ext cx="3440113" cy="1935162"/>
          </a:xfrm>
        </p:spPr>
      </p:sp>
      <p:sp>
        <p:nvSpPr>
          <p:cNvPr id="3" name="Notes Placeholder 2">
            <a:extLst>
              <a:ext uri="{FF2B5EF4-FFF2-40B4-BE49-F238E27FC236}">
                <a16:creationId xmlns:a16="http://schemas.microsoft.com/office/drawing/2014/main" id="{34E5238F-F65E-3182-34FD-F16AFC70DDB4}"/>
              </a:ext>
            </a:extLst>
          </p:cNvPr>
          <p:cNvSpPr>
            <a:spLocks noGrp="1"/>
          </p:cNvSpPr>
          <p:nvPr>
            <p:ph type="body" idx="1"/>
          </p:nvPr>
        </p:nvSpPr>
        <p:spPr>
          <a:xfrm>
            <a:off x="636814" y="2899343"/>
            <a:ext cx="5584371" cy="458546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Eesti turg toimib nagu kiirendi. Kuigi Eesti turg on oma 1,3 miljoni elanikuga väike, on see üleilmsete ambitsioonidega iduettevõtetele hea stardiplatvorm. Siin saavad nad oma innovatsioone katsetada ja kohandada, saades samas kasu tihedatest kogukonna sidemetest. Väiksus on tegelikult trump – see teeb meid paindlikuks ja toetab meie „teeme ära“ mõtteviisi.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dirty="0"/>
          </a:p>
          <a:p>
            <a:r>
              <a:rPr lang="en-US" sz="1000" dirty="0"/>
              <a:t>Startup Estonia andmetel tegutses Eestis 2024. aasta lõpu seisuga ca 1600 idusektori ettevõtet. </a:t>
            </a:r>
            <a:r>
              <a:rPr lang="en-US" sz="1000" dirty="0">
                <a:hlinkClick r:id="rId3"/>
              </a:rPr>
              <a:t>https://startupestonia.ee/statistics-surveys/eesti-idusektori-kaive-on-mullu-kasvanud/</a:t>
            </a:r>
            <a:r>
              <a:rPr lang="en-US" sz="1000" dirty="0"/>
              <a:t> </a:t>
            </a:r>
          </a:p>
          <a:p>
            <a:pPr algn="l" rtl="0">
              <a:spcBef>
                <a:spcPts val="0"/>
              </a:spcBef>
              <a:spcAft>
                <a:spcPts val="0"/>
              </a:spcAft>
            </a:pPr>
            <a:br>
              <a:rPr lang="en-US" sz="1000" dirty="0" err="1"/>
            </a:br>
            <a:r>
              <a:rPr lang="en-US" sz="1000" dirty="0" err="1"/>
              <a:t>Eestis</a:t>
            </a:r>
            <a:r>
              <a:rPr lang="en-US" sz="1000" dirty="0"/>
              <a:t> on </a:t>
            </a:r>
            <a:r>
              <a:rPr lang="en-US" sz="1000" dirty="0" err="1"/>
              <a:t>Euroopas</a:t>
            </a:r>
            <a:r>
              <a:rPr lang="en-US" sz="1000" dirty="0"/>
              <a:t> </a:t>
            </a:r>
            <a:r>
              <a:rPr lang="en-US" sz="1000" dirty="0" err="1"/>
              <a:t>elaniku</a:t>
            </a:r>
            <a:r>
              <a:rPr lang="en-US" sz="1000" dirty="0"/>
              <a:t> </a:t>
            </a:r>
            <a:r>
              <a:rPr lang="en-US" sz="1000" dirty="0" err="1"/>
              <a:t>kohta</a:t>
            </a:r>
            <a:r>
              <a:rPr lang="en-US" sz="1000" dirty="0"/>
              <a:t> </a:t>
            </a:r>
            <a:r>
              <a:rPr lang="en-US" sz="1000" dirty="0" err="1"/>
              <a:t>kõige</a:t>
            </a:r>
            <a:r>
              <a:rPr lang="en-US" sz="1000" dirty="0"/>
              <a:t> </a:t>
            </a:r>
            <a:r>
              <a:rPr lang="en-US" sz="1000" dirty="0" err="1"/>
              <a:t>rohkem</a:t>
            </a:r>
            <a:r>
              <a:rPr lang="en-US" sz="1000" dirty="0"/>
              <a:t> </a:t>
            </a:r>
            <a:r>
              <a:rPr lang="en-US" sz="1000" dirty="0" err="1"/>
              <a:t>iduettevõtteid</a:t>
            </a:r>
            <a:r>
              <a:rPr lang="en-US" sz="1000" dirty="0"/>
              <a:t> ja </a:t>
            </a:r>
            <a:r>
              <a:rPr lang="en-US" sz="1000" dirty="0" err="1"/>
              <a:t>riskikapitali</a:t>
            </a:r>
            <a:r>
              <a:rPr lang="en-US" sz="1000" dirty="0"/>
              <a:t> </a:t>
            </a:r>
            <a:r>
              <a:rPr lang="en-US" sz="1000" dirty="0" err="1"/>
              <a:t>investeeringuid</a:t>
            </a:r>
            <a:r>
              <a:rPr lang="en-US" sz="1000" dirty="0"/>
              <a:t> (2024. </a:t>
            </a:r>
            <a:r>
              <a:rPr lang="en-US" sz="1000" dirty="0" err="1"/>
              <a:t>aasta</a:t>
            </a:r>
            <a:r>
              <a:rPr lang="en-US" sz="1000" dirty="0"/>
              <a:t> </a:t>
            </a:r>
            <a:r>
              <a:rPr lang="en-US" sz="1000" dirty="0" err="1"/>
              <a:t>raport</a:t>
            </a:r>
            <a:r>
              <a:rPr lang="en-US" sz="1000" dirty="0"/>
              <a:t>).</a:t>
            </a:r>
            <a:r>
              <a:rPr lang="en-US" sz="1000" dirty="0">
                <a:hlinkClick r:id="rId4"/>
              </a:rPr>
              <a:t> https://www.stateofeuropeantech.com/</a:t>
            </a:r>
            <a:br>
              <a:rPr lang="en-US" sz="1000" dirty="0"/>
            </a:br>
            <a:br>
              <a:rPr lang="en-US" sz="1000" dirty="0"/>
            </a:br>
            <a:r>
              <a:rPr lang="en-US" sz="1000" dirty="0" err="1"/>
              <a:t>Idusektori</a:t>
            </a:r>
            <a:r>
              <a:rPr lang="en-US" sz="1000" dirty="0"/>
              <a:t> </a:t>
            </a:r>
            <a:r>
              <a:rPr lang="en-US" sz="1000" dirty="0" err="1"/>
              <a:t>ettevõtted</a:t>
            </a:r>
            <a:r>
              <a:rPr lang="en-US" sz="1000" dirty="0"/>
              <a:t> </a:t>
            </a:r>
            <a:r>
              <a:rPr lang="en-US" sz="1000" dirty="0" err="1"/>
              <a:t>annavad</a:t>
            </a:r>
            <a:r>
              <a:rPr lang="en-US" sz="1000" dirty="0"/>
              <a:t> </a:t>
            </a:r>
            <a:r>
              <a:rPr lang="en-US" sz="1000" dirty="0" err="1"/>
              <a:t>Eestis</a:t>
            </a:r>
            <a:r>
              <a:rPr lang="en-US" sz="1000" dirty="0"/>
              <a:t> </a:t>
            </a:r>
            <a:r>
              <a:rPr lang="en-US" sz="1000" dirty="0" err="1"/>
              <a:t>tööd</a:t>
            </a:r>
            <a:r>
              <a:rPr lang="en-US" sz="1000" dirty="0"/>
              <a:t> </a:t>
            </a:r>
            <a:r>
              <a:rPr lang="en-US" sz="1000" dirty="0" err="1"/>
              <a:t>ligi</a:t>
            </a:r>
            <a:r>
              <a:rPr lang="en-US" sz="1000" dirty="0"/>
              <a:t> 14 000 </a:t>
            </a:r>
            <a:r>
              <a:rPr lang="en-US" sz="1000" dirty="0" err="1"/>
              <a:t>inimesele</a:t>
            </a:r>
            <a:r>
              <a:rPr lang="en-US" sz="1000" dirty="0"/>
              <a:t>, </a:t>
            </a:r>
            <a:r>
              <a:rPr lang="en-US" sz="1000" dirty="0" err="1"/>
              <a:t>suurimad</a:t>
            </a:r>
            <a:r>
              <a:rPr lang="en-US" sz="1000" dirty="0"/>
              <a:t> </a:t>
            </a:r>
            <a:r>
              <a:rPr lang="en-US" sz="1000" dirty="0" err="1"/>
              <a:t>tööandjad</a:t>
            </a:r>
            <a:r>
              <a:rPr lang="en-US" sz="1000" dirty="0"/>
              <a:t> on Wise, Bolt, Playtech, </a:t>
            </a:r>
            <a:r>
              <a:rPr lang="en-US" sz="1000" dirty="0" err="1"/>
              <a:t>Swappie</a:t>
            </a:r>
            <a:r>
              <a:rPr lang="en-US" sz="1000" dirty="0"/>
              <a:t>, Pipedrive. </a:t>
            </a:r>
            <a:r>
              <a:rPr lang="en-GB" sz="1000" u="sng" strike="noStrike" dirty="0">
                <a:solidFill>
                  <a:srgbClr val="1155CC"/>
                </a:solidFill>
                <a:effectLst/>
                <a:hlinkClick r:id="rId5"/>
              </a:rPr>
              <a:t>https://www.emta.ee/ariklient/amet-uudised-ja-kontakt/uudised-pressiinfo-statistika/statistika-ja-avaandmed</a:t>
            </a:r>
            <a:endParaRPr lang="en-GB" sz="1000" u="sng" dirty="0">
              <a:solidFill>
                <a:srgbClr val="0078FF"/>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 </a:t>
            </a:r>
          </a:p>
          <a:p>
            <a:r>
              <a:rPr lang="en-US" sz="1000" dirty="0" err="1"/>
              <a:t>Eestis</a:t>
            </a:r>
            <a:r>
              <a:rPr lang="en-US" sz="1000" dirty="0"/>
              <a:t> on </a:t>
            </a:r>
            <a:r>
              <a:rPr lang="en-US" sz="1000" dirty="0" err="1"/>
              <a:t>loodud</a:t>
            </a:r>
            <a:r>
              <a:rPr lang="en-US" sz="1000" dirty="0"/>
              <a:t> </a:t>
            </a:r>
            <a:r>
              <a:rPr lang="en-US" sz="1000" dirty="0" err="1"/>
              <a:t>õigusraamistik</a:t>
            </a:r>
            <a:r>
              <a:rPr lang="en-US" sz="1000" dirty="0"/>
              <a:t>, </a:t>
            </a:r>
            <a:r>
              <a:rPr lang="en-US" sz="1000" dirty="0" err="1"/>
              <a:t>kuidas</a:t>
            </a:r>
            <a:r>
              <a:rPr lang="en-US" sz="1000" dirty="0"/>
              <a:t> </a:t>
            </a:r>
            <a:r>
              <a:rPr lang="en-US" sz="1000" dirty="0" err="1"/>
              <a:t>iduettevõtteid</a:t>
            </a:r>
            <a:r>
              <a:rPr lang="en-US" sz="1000" dirty="0"/>
              <a:t> </a:t>
            </a:r>
            <a:r>
              <a:rPr lang="en-US" sz="1000" dirty="0" err="1"/>
              <a:t>tuvastada</a:t>
            </a:r>
            <a:r>
              <a:rPr lang="en-US" sz="1000" dirty="0"/>
              <a:t> ja </a:t>
            </a:r>
            <a:r>
              <a:rPr lang="en-US" sz="1000" dirty="0" err="1"/>
              <a:t>eristada</a:t>
            </a:r>
            <a:r>
              <a:rPr lang="en-US" sz="1000" dirty="0"/>
              <a:t>. </a:t>
            </a:r>
            <a:r>
              <a:rPr lang="en-US" sz="1000" dirty="0" err="1"/>
              <a:t>Iduettevõte</a:t>
            </a:r>
            <a:r>
              <a:rPr lang="en-US" sz="1000" dirty="0"/>
              <a:t> on </a:t>
            </a:r>
            <a:r>
              <a:rPr lang="en-US" sz="1000" dirty="0" err="1"/>
              <a:t>tehnoloogiapõhine</a:t>
            </a:r>
            <a:r>
              <a:rPr lang="en-US" sz="1000" dirty="0"/>
              <a:t>, </a:t>
            </a:r>
            <a:r>
              <a:rPr lang="en-US" sz="1000" dirty="0" err="1"/>
              <a:t>uuenduslik</a:t>
            </a:r>
            <a:r>
              <a:rPr lang="en-US" sz="1000" dirty="0"/>
              <a:t> ja </a:t>
            </a:r>
            <a:r>
              <a:rPr lang="en-US" sz="1000" dirty="0" err="1"/>
              <a:t>skaleeritav</a:t>
            </a:r>
            <a:r>
              <a:rPr lang="en-US" sz="1000" dirty="0"/>
              <a:t> </a:t>
            </a:r>
            <a:r>
              <a:rPr lang="en-US" sz="1000" dirty="0" err="1"/>
              <a:t>ettevõte</a:t>
            </a:r>
            <a:r>
              <a:rPr lang="en-US" sz="1000" dirty="0"/>
              <a:t>, </a:t>
            </a:r>
            <a:r>
              <a:rPr lang="en-US" sz="1000" dirty="0" err="1"/>
              <a:t>millel</a:t>
            </a:r>
            <a:r>
              <a:rPr lang="en-US" sz="1000" dirty="0"/>
              <a:t> on </a:t>
            </a:r>
            <a:r>
              <a:rPr lang="en-US" sz="1000" dirty="0" err="1"/>
              <a:t>minimaalne</a:t>
            </a:r>
            <a:r>
              <a:rPr lang="en-US" sz="1000" dirty="0"/>
              <a:t> </a:t>
            </a:r>
            <a:r>
              <a:rPr lang="en-US" sz="1000" dirty="0" err="1"/>
              <a:t>elujõuline</a:t>
            </a:r>
            <a:r>
              <a:rPr lang="en-US" sz="1000" dirty="0"/>
              <a:t> </a:t>
            </a:r>
            <a:r>
              <a:rPr lang="en-US" sz="1000" dirty="0" err="1"/>
              <a:t>toode (MVP)</a:t>
            </a:r>
            <a:r>
              <a:rPr lang="en-US" sz="1000" dirty="0"/>
              <a:t> ja </a:t>
            </a:r>
            <a:r>
              <a:rPr lang="en-US" sz="1000" dirty="0" err="1"/>
              <a:t>esmane</a:t>
            </a:r>
            <a:r>
              <a:rPr lang="en-US" sz="1000" dirty="0"/>
              <a:t> </a:t>
            </a:r>
            <a:r>
              <a:rPr lang="en-US" sz="1000" dirty="0" err="1"/>
              <a:t>tõmme</a:t>
            </a:r>
            <a:r>
              <a:rPr lang="en-US" sz="1000" dirty="0"/>
              <a:t>.</a:t>
            </a:r>
            <a:br>
              <a:rPr lang="en-US" sz="1000" dirty="0"/>
            </a:br>
            <a:endParaRPr lang="en-US" sz="1000" dirty="0"/>
          </a:p>
          <a:p>
            <a:r>
              <a:rPr lang="en-US" sz="1000" dirty="0"/>
              <a:t>Ühtlasi on Eesti nr 1 riik turvalisuse, eluaseme, digielu, keele ja asjaajamise poolest </a:t>
            </a:r>
            <a:r>
              <a:rPr lang="en-US" sz="1000" dirty="0">
                <a:hlinkClick r:id="rId6"/>
              </a:rPr>
              <a:t>https://www.internations.org/expat-insider/2023/</a:t>
            </a:r>
            <a:r>
              <a:rPr lang="en-US" sz="1000" dirty="0"/>
              <a:t> </a:t>
            </a:r>
            <a:br>
              <a:rPr lang="en-US" sz="1000" dirty="0"/>
            </a:br>
            <a:endParaRPr lang="en-US" sz="1000" dirty="0"/>
          </a:p>
          <a:p>
            <a:r>
              <a:rPr lang="en-US" sz="1000" dirty="0"/>
              <a:t>Rahvusvahelist ettevõtlust toetab Eestis ka viisade süsteem, mis lihtsustab Eesti iduettevõtetel kolmandate riikide kodanikest talentide värbamist. Eesti väljastab eraldi viisasid diginomaadidele ning iduettevõtjatele.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hlinkClick r:id="rId7"/>
              </a:rPr>
              <a:t>https://startupestonia.ee/et/startup-visa/</a:t>
            </a:r>
            <a:r>
              <a:rPr lang="en-US" sz="1000" dirty="0"/>
              <a:t> </a:t>
            </a:r>
            <a:br>
              <a:rPr lang="en-US" sz="1000" dirty="0"/>
            </a:br>
            <a:r>
              <a:rPr lang="en-US" sz="1000" dirty="0">
                <a:hlinkClick r:id="rId8"/>
              </a:rPr>
              <a:t>https://startupestonia.ee/et/startup-visa/estonian-scale-up/</a:t>
            </a:r>
            <a:br>
              <a:rPr lang="en-US" sz="1000" dirty="0"/>
            </a:br>
            <a:r>
              <a:rPr lang="en-US" sz="1000" dirty="0">
                <a:hlinkClick r:id="rId9"/>
              </a:rPr>
              <a:t>https://visitestonia.com/en/digital-nomad-visa</a:t>
            </a:r>
            <a:br>
              <a:rPr lang="en-US" sz="1000" dirty="0"/>
            </a:br>
            <a:r>
              <a:rPr lang="en-GB" sz="1000" u="sng" dirty="0">
                <a:solidFill>
                  <a:srgbClr val="DCA10D"/>
                </a:solidFill>
                <a:effectLst/>
                <a:hlinkClick r:id="rId10"/>
              </a:rPr>
              <a:t>https://www.startupblink.com/blog/the-best-countries-for-startups/</a:t>
            </a:r>
            <a:endParaRPr lang="en-GB" sz="1000" dirty="0">
              <a:solidFill>
                <a:srgbClr val="DCA10D"/>
              </a:solidFill>
              <a:effectLst/>
            </a:endParaRPr>
          </a:p>
        </p:txBody>
      </p:sp>
      <p:sp>
        <p:nvSpPr>
          <p:cNvPr id="4" name="Slide Number Placeholder 3">
            <a:extLst>
              <a:ext uri="{FF2B5EF4-FFF2-40B4-BE49-F238E27FC236}">
                <a16:creationId xmlns:a16="http://schemas.microsoft.com/office/drawing/2014/main" id="{155183CD-4851-14C5-ED86-A6B12D2F3143}"/>
              </a:ext>
            </a:extLst>
          </p:cNvPr>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798422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652915-CBA2-D9B3-7F7A-7082967374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882CCF-A800-F320-CAE5-E219B838501F}"/>
              </a:ext>
            </a:extLst>
          </p:cNvPr>
          <p:cNvSpPr>
            <a:spLocks noGrp="1" noRot="1" noChangeAspect="1"/>
          </p:cNvSpPr>
          <p:nvPr>
            <p:ph type="sldImg"/>
          </p:nvPr>
        </p:nvSpPr>
        <p:spPr>
          <a:xfrm>
            <a:off x="3335338" y="512763"/>
            <a:ext cx="3517900" cy="1979612"/>
          </a:xfrm>
        </p:spPr>
      </p:sp>
      <p:sp>
        <p:nvSpPr>
          <p:cNvPr id="3" name="Notes Placeholder 2">
            <a:extLst>
              <a:ext uri="{FF2B5EF4-FFF2-40B4-BE49-F238E27FC236}">
                <a16:creationId xmlns:a16="http://schemas.microsoft.com/office/drawing/2014/main" id="{2CB1056A-8750-A63E-7240-945A61932212}"/>
              </a:ext>
            </a:extLst>
          </p:cNvPr>
          <p:cNvSpPr>
            <a:spLocks noGrp="1"/>
          </p:cNvSpPr>
          <p:nvPr>
            <p:ph type="body" idx="1"/>
          </p:nvPr>
        </p:nvSpPr>
        <p:spPr>
          <a:xfrm>
            <a:off x="685800" y="2825692"/>
            <a:ext cx="5486400" cy="487344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i="0" dirty="0" err="1">
                <a:solidFill>
                  <a:srgbClr val="323334"/>
                </a:solidFill>
                <a:effectLst/>
              </a:rPr>
              <a:t>Tänaseks</a:t>
            </a:r>
            <a:r>
              <a:rPr lang="en-GB" sz="1000" b="0" i="0" dirty="0">
                <a:solidFill>
                  <a:srgbClr val="323334"/>
                </a:solidFill>
                <a:effectLst/>
              </a:rPr>
              <a:t> on 38% </a:t>
            </a:r>
            <a:r>
              <a:rPr lang="en-GB" sz="1000" b="0" i="0" dirty="0" err="1">
                <a:solidFill>
                  <a:srgbClr val="323334"/>
                </a:solidFill>
                <a:effectLst/>
              </a:rPr>
              <a:t>Eesti</a:t>
            </a:r>
            <a:r>
              <a:rPr lang="en-GB" sz="1000" b="0" i="0" dirty="0">
                <a:solidFill>
                  <a:srgbClr val="323334"/>
                </a:solidFill>
                <a:effectLst/>
              </a:rPr>
              <a:t> </a:t>
            </a:r>
            <a:r>
              <a:rPr lang="en-GB" sz="1000" b="0" i="0" dirty="0" err="1">
                <a:solidFill>
                  <a:srgbClr val="323334"/>
                </a:solidFill>
                <a:effectLst/>
              </a:rPr>
              <a:t>idusektori</a:t>
            </a:r>
            <a:r>
              <a:rPr lang="en-GB" sz="1000" b="0" i="0" dirty="0">
                <a:solidFill>
                  <a:srgbClr val="323334"/>
                </a:solidFill>
                <a:effectLst/>
              </a:rPr>
              <a:t> </a:t>
            </a:r>
            <a:r>
              <a:rPr lang="en-GB" sz="1000" b="0" i="0" dirty="0" err="1">
                <a:solidFill>
                  <a:srgbClr val="323334"/>
                </a:solidFill>
                <a:effectLst/>
              </a:rPr>
              <a:t>ettevõtetest</a:t>
            </a:r>
            <a:r>
              <a:rPr lang="en-GB" sz="1000" b="0" i="0" dirty="0">
                <a:solidFill>
                  <a:srgbClr val="323334"/>
                </a:solidFill>
                <a:effectLst/>
              </a:rPr>
              <a:t> </a:t>
            </a:r>
            <a:r>
              <a:rPr lang="en-GB" sz="1000" b="0" i="0" dirty="0" err="1">
                <a:solidFill>
                  <a:srgbClr val="323334"/>
                </a:solidFill>
                <a:effectLst/>
              </a:rPr>
              <a:t>seotud</a:t>
            </a:r>
            <a:r>
              <a:rPr lang="en-GB" sz="1000" b="0" i="0" dirty="0">
                <a:solidFill>
                  <a:srgbClr val="323334"/>
                </a:solidFill>
                <a:effectLst/>
              </a:rPr>
              <a:t> </a:t>
            </a:r>
            <a:r>
              <a:rPr lang="en-GB" sz="1000" b="0" i="0" dirty="0" err="1">
                <a:solidFill>
                  <a:srgbClr val="323334"/>
                </a:solidFill>
                <a:effectLst/>
              </a:rPr>
              <a:t>mõne</a:t>
            </a:r>
            <a:r>
              <a:rPr lang="en-GB" sz="1000" b="0" i="0" dirty="0">
                <a:solidFill>
                  <a:srgbClr val="323334"/>
                </a:solidFill>
                <a:effectLst/>
              </a:rPr>
              <a:t> e-</a:t>
            </a:r>
            <a:r>
              <a:rPr lang="en-GB" sz="1000" b="0" i="0" dirty="0" err="1">
                <a:solidFill>
                  <a:srgbClr val="323334"/>
                </a:solidFill>
                <a:effectLst/>
              </a:rPr>
              <a:t>residendiga</a:t>
            </a:r>
            <a:r>
              <a:rPr lang="en-GB" sz="1000" b="0" i="0" dirty="0">
                <a:solidFill>
                  <a:srgbClr val="323334"/>
                </a:solidFill>
                <a:effectLst/>
              </a:rPr>
              <a:t>. </a:t>
            </a:r>
            <a:r>
              <a:rPr lang="en-US" sz="1000" dirty="0">
                <a:hlinkClick r:id="rId3"/>
              </a:rPr>
              <a:t>https://www.e-resident.gov.ee/blog/et/posts/e-residentide-osalusel-vorsub-38-eesti-idufirmadest/</a:t>
            </a:r>
            <a:r>
              <a:rPr lang="en-US" sz="1000" dirty="0"/>
              <a:t> </a:t>
            </a:r>
            <a:r>
              <a:rPr lang="en-GB" sz="1000" b="0" i="0" dirty="0">
                <a:solidFill>
                  <a:srgbClr val="323334"/>
                </a:solidFill>
                <a:effectLst/>
              </a:rPr>
              <a:t>Ka e-</a:t>
            </a:r>
            <a:r>
              <a:rPr lang="en-GB" sz="1000" b="0" i="0" dirty="0" err="1">
                <a:solidFill>
                  <a:srgbClr val="323334"/>
                </a:solidFill>
                <a:effectLst/>
              </a:rPr>
              <a:t>residentsust</a:t>
            </a:r>
            <a:r>
              <a:rPr lang="en-GB" sz="1000" b="0" i="0" dirty="0">
                <a:solidFill>
                  <a:srgbClr val="323334"/>
                </a:solidFill>
                <a:effectLst/>
              </a:rPr>
              <a:t> </a:t>
            </a:r>
            <a:r>
              <a:rPr lang="en-GB" sz="1000" b="0" i="0" dirty="0" err="1">
                <a:solidFill>
                  <a:srgbClr val="323334"/>
                </a:solidFill>
                <a:effectLst/>
              </a:rPr>
              <a:t>ennast</a:t>
            </a:r>
            <a:r>
              <a:rPr lang="en-GB" sz="1000" b="0" i="0" dirty="0">
                <a:solidFill>
                  <a:srgbClr val="323334"/>
                </a:solidFill>
                <a:effectLst/>
              </a:rPr>
              <a:t> on </a:t>
            </a:r>
            <a:r>
              <a:rPr lang="en-GB" sz="1000" b="0" i="0" dirty="0" err="1">
                <a:solidFill>
                  <a:srgbClr val="323334"/>
                </a:solidFill>
                <a:effectLst/>
              </a:rPr>
              <a:t>nimetatud</a:t>
            </a:r>
            <a:r>
              <a:rPr lang="en-GB" sz="1000" b="0" i="0" dirty="0">
                <a:solidFill>
                  <a:srgbClr val="323334"/>
                </a:solidFill>
                <a:effectLst/>
              </a:rPr>
              <a:t> </a:t>
            </a:r>
            <a:r>
              <a:rPr lang="en-GB" sz="1000" b="0" i="0" dirty="0" err="1">
                <a:solidFill>
                  <a:srgbClr val="323334"/>
                </a:solidFill>
                <a:effectLst/>
              </a:rPr>
              <a:t>riigi</a:t>
            </a:r>
            <a:r>
              <a:rPr lang="en-GB" sz="1000" b="0" i="0" dirty="0">
                <a:solidFill>
                  <a:srgbClr val="323334"/>
                </a:solidFill>
                <a:effectLst/>
              </a:rPr>
              <a:t> start-</a:t>
            </a:r>
            <a:r>
              <a:rPr lang="en-GB" sz="1000" b="0" i="0" dirty="0" err="1">
                <a:solidFill>
                  <a:srgbClr val="323334"/>
                </a:solidFill>
                <a:effectLst/>
              </a:rPr>
              <a:t>upiks</a:t>
            </a:r>
            <a:r>
              <a:rPr lang="en-GB" sz="1000" b="0" i="0" dirty="0">
                <a:solidFill>
                  <a:srgbClr val="323334"/>
                </a:solidFill>
                <a:effectLst/>
              </a:rPr>
              <a:t>. Kas e-</a:t>
            </a:r>
            <a:r>
              <a:rPr lang="en-GB" sz="1000" b="0" i="0" dirty="0" err="1">
                <a:solidFill>
                  <a:srgbClr val="323334"/>
                </a:solidFill>
                <a:effectLst/>
              </a:rPr>
              <a:t>residentsust</a:t>
            </a:r>
            <a:r>
              <a:rPr lang="en-GB" sz="1000" b="0" i="0" dirty="0">
                <a:solidFill>
                  <a:srgbClr val="323334"/>
                </a:solidFill>
                <a:effectLst/>
              </a:rPr>
              <a:t> </a:t>
            </a:r>
            <a:r>
              <a:rPr lang="en-GB" sz="1000" b="0" i="0" dirty="0" err="1">
                <a:solidFill>
                  <a:srgbClr val="323334"/>
                </a:solidFill>
                <a:effectLst/>
              </a:rPr>
              <a:t>võiks</a:t>
            </a:r>
            <a:r>
              <a:rPr lang="en-GB" sz="1000" b="0" i="0" dirty="0">
                <a:solidFill>
                  <a:srgbClr val="323334"/>
                </a:solidFill>
                <a:effectLst/>
              </a:rPr>
              <a:t> aga </a:t>
            </a:r>
            <a:r>
              <a:rPr lang="en-GB" sz="1000" b="0" i="0" dirty="0" err="1">
                <a:solidFill>
                  <a:srgbClr val="323334"/>
                </a:solidFill>
                <a:effectLst/>
              </a:rPr>
              <a:t>pidada</a:t>
            </a:r>
            <a:r>
              <a:rPr lang="en-GB" sz="1000" b="0" i="0" dirty="0">
                <a:solidFill>
                  <a:srgbClr val="323334"/>
                </a:solidFill>
                <a:effectLst/>
              </a:rPr>
              <a:t> </a:t>
            </a:r>
            <a:r>
              <a:rPr lang="en-GB" sz="1000" b="0" i="0" dirty="0" err="1">
                <a:solidFill>
                  <a:srgbClr val="323334"/>
                </a:solidFill>
                <a:effectLst/>
              </a:rPr>
              <a:t>Eesti</a:t>
            </a:r>
            <a:r>
              <a:rPr lang="en-GB" sz="1000" b="0" i="0" dirty="0">
                <a:solidFill>
                  <a:srgbClr val="323334"/>
                </a:solidFill>
                <a:effectLst/>
              </a:rPr>
              <a:t> </a:t>
            </a:r>
            <a:r>
              <a:rPr lang="en-GB" sz="1000" b="0" i="0" dirty="0" err="1">
                <a:solidFill>
                  <a:srgbClr val="323334"/>
                </a:solidFill>
                <a:effectLst/>
              </a:rPr>
              <a:t>ükssarvikuks</a:t>
            </a:r>
            <a:r>
              <a:rPr lang="en-GB" sz="1000" b="0" i="0" dirty="0">
                <a:solidFill>
                  <a:srgbClr val="323334"/>
                </a:solidFill>
                <a:effectLst/>
              </a:rPr>
              <a:t>?</a:t>
            </a:r>
          </a:p>
          <a:p>
            <a:pPr marL="0" marR="0" lvl="0" indent="0" algn="l" defTabSz="914400" rtl="0" eaLnBrk="1" fontAlgn="auto" latinLnBrk="0" hangingPunct="1">
              <a:lnSpc>
                <a:spcPct val="100000"/>
              </a:lnSpc>
              <a:spcBef>
                <a:spcPts val="0"/>
              </a:spcBef>
              <a:spcAft>
                <a:spcPts val="0"/>
              </a:spcAft>
              <a:buClrTx/>
              <a:buSzTx/>
              <a:buFontTx/>
              <a:buNone/>
              <a:tabLst/>
              <a:defRPr/>
            </a:pPr>
            <a:br>
              <a:rPr lang="en-GB" sz="1000" b="0" i="0" dirty="0">
                <a:solidFill>
                  <a:srgbClr val="323334"/>
                </a:solidFill>
                <a:effectLst/>
              </a:rPr>
            </a:br>
            <a:r>
              <a:rPr lang="en-GB" sz="1000" b="0" i="0" dirty="0">
                <a:solidFill>
                  <a:srgbClr val="323334"/>
                </a:solidFill>
                <a:effectLst/>
              </a:rPr>
              <a:t>Eesti </a:t>
            </a:r>
            <a:r>
              <a:rPr lang="en-GB" sz="1000" dirty="0">
                <a:solidFill>
                  <a:srgbClr val="323334"/>
                </a:solidFill>
              </a:rPr>
              <a:t>ü</a:t>
            </a:r>
            <a:r>
              <a:rPr lang="en-GB" sz="1000" b="0" i="0" dirty="0" err="1">
                <a:solidFill>
                  <a:srgbClr val="323334"/>
                </a:solidFill>
                <a:effectLst/>
              </a:rPr>
              <a:t>kssarvikutest võib pidada e-residentide looduks </a:t>
            </a:r>
            <a:r>
              <a:rPr lang="en-GB" sz="1000" b="0" i="0" dirty="0">
                <a:solidFill>
                  <a:srgbClr val="323334"/>
                </a:solidFill>
                <a:effectLst/>
              </a:rPr>
              <a:t>Gliat (NB! </a:t>
            </a:r>
            <a:r>
              <a:rPr lang="en-GB" sz="1000" dirty="0">
                <a:solidFill>
                  <a:srgbClr val="323334"/>
                </a:solidFill>
              </a:rPr>
              <a:t>E</a:t>
            </a:r>
            <a:r>
              <a:rPr lang="en-GB" sz="1000" b="0" i="0" dirty="0" err="1">
                <a:solidFill>
                  <a:srgbClr val="323334"/>
                </a:solidFill>
                <a:effectLst/>
              </a:rPr>
              <a:t>i</a:t>
            </a:r>
            <a:r>
              <a:rPr lang="en-GB" sz="1000" b="0" i="0" dirty="0">
                <a:solidFill>
                  <a:srgbClr val="323334"/>
                </a:solidFill>
                <a:effectLst/>
              </a:rPr>
              <a:t> ole </a:t>
            </a:r>
            <a:r>
              <a:rPr lang="en-GB" sz="1000" b="0" i="0" dirty="0" err="1">
                <a:solidFill>
                  <a:srgbClr val="323334"/>
                </a:solidFill>
                <a:effectLst/>
              </a:rPr>
              <a:t>majandusliku</a:t>
            </a:r>
            <a:r>
              <a:rPr lang="en-GB" sz="1000" b="0" i="0" dirty="0">
                <a:solidFill>
                  <a:srgbClr val="323334"/>
                </a:solidFill>
                <a:effectLst/>
              </a:rPr>
              <a:t> </a:t>
            </a:r>
            <a:r>
              <a:rPr lang="en-GB" sz="1000" b="0" i="0" dirty="0" err="1">
                <a:solidFill>
                  <a:srgbClr val="323334"/>
                </a:solidFill>
                <a:effectLst/>
              </a:rPr>
              <a:t>mõju</a:t>
            </a:r>
            <a:r>
              <a:rPr lang="en-GB" sz="1000" b="0" i="0" dirty="0">
                <a:solidFill>
                  <a:srgbClr val="323334"/>
                </a:solidFill>
                <a:effectLst/>
              </a:rPr>
              <a:t> </a:t>
            </a:r>
            <a:r>
              <a:rPr lang="en-GB" sz="1000" b="0" i="0" dirty="0" err="1">
                <a:solidFill>
                  <a:srgbClr val="323334"/>
                </a:solidFill>
                <a:effectLst/>
              </a:rPr>
              <a:t>arvestuses</a:t>
            </a:r>
            <a:r>
              <a:rPr lang="en-GB" sz="1000" b="0" i="0" dirty="0">
                <a:solidFill>
                  <a:srgbClr val="323334"/>
                </a:solidFill>
                <a:effectLst/>
              </a:rPr>
              <a:t> e-</a:t>
            </a:r>
            <a:r>
              <a:rPr lang="en-GB" sz="1000" b="0" i="0" dirty="0" err="1">
                <a:solidFill>
                  <a:srgbClr val="323334"/>
                </a:solidFill>
                <a:effectLst/>
              </a:rPr>
              <a:t>residendi</a:t>
            </a:r>
            <a:r>
              <a:rPr lang="en-GB" sz="1000" b="0" i="0" dirty="0">
                <a:solidFill>
                  <a:srgbClr val="323334"/>
                </a:solidFill>
                <a:effectLst/>
              </a:rPr>
              <a:t> </a:t>
            </a:r>
            <a:r>
              <a:rPr lang="en-GB" sz="1000" b="0" i="0" dirty="0" err="1">
                <a:solidFill>
                  <a:srgbClr val="323334"/>
                </a:solidFill>
                <a:effectLst/>
              </a:rPr>
              <a:t>ettevõte</a:t>
            </a:r>
            <a:r>
              <a:rPr lang="en-GB" sz="1000" b="0" i="0" dirty="0">
                <a:solidFill>
                  <a:srgbClr val="323334"/>
                </a:solidFill>
                <a:effectLst/>
              </a:rPr>
              <a:t>). </a:t>
            </a:r>
            <a:r>
              <a:rPr lang="en-GB" sz="1000" b="0" i="0" dirty="0">
                <a:solidFill>
                  <a:srgbClr val="323334"/>
                </a:solidFill>
                <a:effectLst/>
                <a:hlinkClick r:id="rId4"/>
              </a:rPr>
              <a:t>https://www.e-resident.gov.ee/blog/posts/e-residency-is-the-secret-behind-estonias-10th-unicorn/</a:t>
            </a:r>
            <a:r>
              <a:rPr lang="en-GB" sz="1000" b="0" i="0" dirty="0">
                <a:solidFill>
                  <a:srgbClr val="323334"/>
                </a:solidFill>
                <a:effectLst/>
              </a:rPr>
              <a:t> </a:t>
            </a:r>
            <a:br>
              <a:rPr lang="en-GB" sz="1000" b="0" i="0" dirty="0">
                <a:solidFill>
                  <a:srgbClr val="323334"/>
                </a:solidFill>
                <a:effectLst/>
              </a:rPr>
            </a:br>
            <a:br>
              <a:rPr lang="en-GB" sz="1000" b="0" i="0" dirty="0">
                <a:solidFill>
                  <a:srgbClr val="323334"/>
                </a:solidFill>
                <a:effectLst/>
              </a:rPr>
            </a:br>
            <a:r>
              <a:rPr lang="en-US" sz="1000" dirty="0"/>
              <a:t>E-⁠residentsuse programm pakub Eesti startup-ökosüsteemile ainulaadset konkurentsieelist ja aitab ligi meelitada välistalente, kuna võimaldab kasvavat ettevõtet asukohast sõltumata juhtida. E-residente tõmbab ka võimalus osa saada mitmetest kiirendiprogrammidest ning ligipääs investeeringutele </a:t>
            </a:r>
            <a:r>
              <a:rPr lang="en-US" sz="1000" dirty="0">
                <a:hlinkClick r:id="rId5"/>
              </a:rPr>
              <a:t>https://www.e-resident.gov.ee/blog/posts/the-9-best-funding-and-mentoring-programmes-in-estonia/</a:t>
            </a:r>
            <a:br>
              <a:rPr lang="en-US" sz="1000" dirty="0"/>
            </a:br>
            <a:endParaRPr lang="en-GB" sz="1000" dirty="0">
              <a:solidFill>
                <a:srgbClr val="323334"/>
              </a:solidFill>
            </a:endParaRPr>
          </a:p>
          <a:p>
            <a:r>
              <a:rPr lang="en-GB" sz="1000" b="0" i="0" dirty="0">
                <a:solidFill>
                  <a:srgbClr val="323334"/>
                </a:solidFill>
                <a:effectLst/>
              </a:rPr>
              <a:t>E-⁠</a:t>
            </a:r>
            <a:r>
              <a:rPr lang="en-GB" sz="1000" b="0" i="0" dirty="0" err="1">
                <a:solidFill>
                  <a:srgbClr val="323334"/>
                </a:solidFill>
                <a:effectLst/>
              </a:rPr>
              <a:t>residentide</a:t>
            </a:r>
            <a:r>
              <a:rPr lang="en-GB" sz="1000" b="0" i="0" dirty="0">
                <a:solidFill>
                  <a:srgbClr val="323334"/>
                </a:solidFill>
                <a:effectLst/>
              </a:rPr>
              <a:t> </a:t>
            </a:r>
            <a:r>
              <a:rPr lang="en-GB" sz="1000" b="0" i="0" dirty="0" err="1">
                <a:solidFill>
                  <a:srgbClr val="323334"/>
                </a:solidFill>
                <a:effectLst/>
              </a:rPr>
              <a:t>arvu</a:t>
            </a:r>
            <a:r>
              <a:rPr lang="en-GB" sz="1000" b="0" i="0" dirty="0">
                <a:solidFill>
                  <a:srgbClr val="323334"/>
                </a:solidFill>
                <a:effectLst/>
              </a:rPr>
              <a:t> </a:t>
            </a:r>
            <a:r>
              <a:rPr lang="en-GB" sz="1000" b="0" i="0" dirty="0" err="1">
                <a:solidFill>
                  <a:srgbClr val="323334"/>
                </a:solidFill>
                <a:effectLst/>
              </a:rPr>
              <a:t>kasv</a:t>
            </a:r>
            <a:r>
              <a:rPr lang="en-GB" sz="1000" b="0" i="0" dirty="0">
                <a:solidFill>
                  <a:srgbClr val="323334"/>
                </a:solidFill>
                <a:effectLst/>
              </a:rPr>
              <a:t> </a:t>
            </a:r>
            <a:r>
              <a:rPr lang="en-GB" sz="1000" b="0" i="0" dirty="0" err="1">
                <a:solidFill>
                  <a:srgbClr val="323334"/>
                </a:solidFill>
                <a:effectLst/>
              </a:rPr>
              <a:t>Eesti</a:t>
            </a:r>
            <a:r>
              <a:rPr lang="en-GB" sz="1000" b="0" i="0" dirty="0">
                <a:solidFill>
                  <a:srgbClr val="323334"/>
                </a:solidFill>
                <a:effectLst/>
              </a:rPr>
              <a:t> startup </a:t>
            </a:r>
            <a:r>
              <a:rPr lang="en-GB" sz="1000" b="0" i="0" dirty="0" err="1">
                <a:solidFill>
                  <a:srgbClr val="323334"/>
                </a:solidFill>
                <a:effectLst/>
              </a:rPr>
              <a:t>ökosüsteemis</a:t>
            </a:r>
            <a:r>
              <a:rPr lang="en-GB" sz="1000" b="0" i="0" dirty="0">
                <a:solidFill>
                  <a:srgbClr val="323334"/>
                </a:solidFill>
                <a:effectLst/>
              </a:rPr>
              <a:t> </a:t>
            </a:r>
            <a:r>
              <a:rPr lang="en-GB" sz="1000" b="0" i="0" dirty="0" err="1">
                <a:solidFill>
                  <a:srgbClr val="323334"/>
                </a:solidFill>
                <a:effectLst/>
              </a:rPr>
              <a:t>kinnitab</a:t>
            </a:r>
            <a:r>
              <a:rPr lang="en-GB" sz="1000" b="0" i="0" dirty="0">
                <a:solidFill>
                  <a:srgbClr val="323334"/>
                </a:solidFill>
                <a:effectLst/>
              </a:rPr>
              <a:t>, et </a:t>
            </a:r>
            <a:r>
              <a:rPr lang="en-GB" sz="1000" b="0" i="0" dirty="0" err="1">
                <a:solidFill>
                  <a:srgbClr val="323334"/>
                </a:solidFill>
                <a:effectLst/>
              </a:rPr>
              <a:t>pakume</a:t>
            </a:r>
            <a:r>
              <a:rPr lang="en-GB" sz="1000" b="0" i="0" dirty="0">
                <a:solidFill>
                  <a:srgbClr val="323334"/>
                </a:solidFill>
                <a:effectLst/>
              </a:rPr>
              <a:t> </a:t>
            </a:r>
            <a:r>
              <a:rPr lang="en-GB" sz="1000" b="0" i="0" dirty="0" err="1">
                <a:solidFill>
                  <a:srgbClr val="323334"/>
                </a:solidFill>
                <a:effectLst/>
              </a:rPr>
              <a:t>konkurentsivõimelist</a:t>
            </a:r>
            <a:r>
              <a:rPr lang="en-GB" sz="1000" b="0" i="0" dirty="0">
                <a:solidFill>
                  <a:srgbClr val="323334"/>
                </a:solidFill>
                <a:effectLst/>
              </a:rPr>
              <a:t> </a:t>
            </a:r>
            <a:r>
              <a:rPr lang="en-GB" sz="1000" b="0" i="0" dirty="0" err="1">
                <a:solidFill>
                  <a:srgbClr val="323334"/>
                </a:solidFill>
                <a:effectLst/>
              </a:rPr>
              <a:t>lahendust</a:t>
            </a:r>
            <a:r>
              <a:rPr lang="en-GB" sz="1000" b="0" i="0" dirty="0">
                <a:solidFill>
                  <a:srgbClr val="323334"/>
                </a:solidFill>
                <a:effectLst/>
              </a:rPr>
              <a:t>, </a:t>
            </a:r>
            <a:r>
              <a:rPr lang="en-GB" sz="1000" b="0" i="0" dirty="0" err="1">
                <a:solidFill>
                  <a:srgbClr val="323334"/>
                </a:solidFill>
                <a:effectLst/>
              </a:rPr>
              <a:t>mida</a:t>
            </a:r>
            <a:r>
              <a:rPr lang="en-GB" sz="1000" b="0" i="0" dirty="0">
                <a:solidFill>
                  <a:srgbClr val="323334"/>
                </a:solidFill>
                <a:effectLst/>
              </a:rPr>
              <a:t> </a:t>
            </a:r>
            <a:r>
              <a:rPr lang="en-GB" sz="1000" b="0" i="0" dirty="0" err="1">
                <a:solidFill>
                  <a:srgbClr val="323334"/>
                </a:solidFill>
                <a:effectLst/>
              </a:rPr>
              <a:t>usaldatakse</a:t>
            </a:r>
            <a:r>
              <a:rPr lang="en-GB" sz="1000" b="0" i="0" dirty="0">
                <a:solidFill>
                  <a:srgbClr val="323334"/>
                </a:solidFill>
                <a:effectLst/>
              </a:rPr>
              <a:t> </a:t>
            </a:r>
            <a:r>
              <a:rPr lang="en-GB" sz="1000" b="0" i="0" dirty="0" err="1">
                <a:solidFill>
                  <a:srgbClr val="323334"/>
                </a:solidFill>
                <a:effectLst/>
              </a:rPr>
              <a:t>ning</a:t>
            </a:r>
            <a:r>
              <a:rPr lang="en-GB" sz="1000" b="0" i="0" dirty="0">
                <a:solidFill>
                  <a:srgbClr val="323334"/>
                </a:solidFill>
                <a:effectLst/>
              </a:rPr>
              <a:t> </a:t>
            </a:r>
            <a:r>
              <a:rPr lang="en-GB" sz="1000" b="0" i="0" dirty="0" err="1">
                <a:solidFill>
                  <a:srgbClr val="323334"/>
                </a:solidFill>
                <a:effectLst/>
              </a:rPr>
              <a:t>hinnatakse</a:t>
            </a:r>
            <a:r>
              <a:rPr lang="en-GB" sz="1000" b="0" i="0" dirty="0">
                <a:solidFill>
                  <a:srgbClr val="323334"/>
                </a:solidFill>
                <a:effectLst/>
              </a:rPr>
              <a:t>. E-⁠</a:t>
            </a:r>
            <a:r>
              <a:rPr lang="en-GB" sz="1000" b="0" i="0" dirty="0" err="1">
                <a:solidFill>
                  <a:srgbClr val="323334"/>
                </a:solidFill>
                <a:effectLst/>
              </a:rPr>
              <a:t>residentsus</a:t>
            </a:r>
            <a:r>
              <a:rPr lang="en-GB" sz="1000" b="0" i="0" dirty="0">
                <a:solidFill>
                  <a:srgbClr val="323334"/>
                </a:solidFill>
                <a:effectLst/>
              </a:rPr>
              <a:t> </a:t>
            </a:r>
            <a:r>
              <a:rPr lang="en-GB" sz="1000" b="0" i="0" dirty="0" err="1">
                <a:solidFill>
                  <a:srgbClr val="323334"/>
                </a:solidFill>
                <a:effectLst/>
              </a:rPr>
              <a:t>avab</a:t>
            </a:r>
            <a:r>
              <a:rPr lang="en-GB" sz="1000" b="0" i="0" dirty="0">
                <a:solidFill>
                  <a:srgbClr val="323334"/>
                </a:solidFill>
                <a:effectLst/>
              </a:rPr>
              <a:t> </a:t>
            </a:r>
            <a:r>
              <a:rPr lang="en-GB" sz="1000" b="0" i="0" dirty="0" err="1">
                <a:solidFill>
                  <a:srgbClr val="323334"/>
                </a:solidFill>
                <a:effectLst/>
              </a:rPr>
              <a:t>ukse</a:t>
            </a:r>
            <a:r>
              <a:rPr lang="en-GB" sz="1000" b="0" i="0" dirty="0">
                <a:solidFill>
                  <a:srgbClr val="323334"/>
                </a:solidFill>
                <a:effectLst/>
              </a:rPr>
              <a:t> </a:t>
            </a:r>
            <a:r>
              <a:rPr lang="en-GB" sz="1000" b="0" i="0" dirty="0" err="1">
                <a:solidFill>
                  <a:srgbClr val="323334"/>
                </a:solidFill>
                <a:effectLst/>
              </a:rPr>
              <a:t>idusektoriga</a:t>
            </a:r>
            <a:r>
              <a:rPr lang="en-GB" sz="1000" b="0" i="0" dirty="0">
                <a:solidFill>
                  <a:srgbClr val="323334"/>
                </a:solidFill>
                <a:effectLst/>
              </a:rPr>
              <a:t> </a:t>
            </a:r>
            <a:r>
              <a:rPr lang="en-GB" sz="1000" b="0" i="0" dirty="0" err="1">
                <a:solidFill>
                  <a:srgbClr val="323334"/>
                </a:solidFill>
                <a:effectLst/>
              </a:rPr>
              <a:t>kaasas</a:t>
            </a:r>
            <a:r>
              <a:rPr lang="en-GB" sz="1000" b="0" i="0" dirty="0">
                <a:solidFill>
                  <a:srgbClr val="323334"/>
                </a:solidFill>
                <a:effectLst/>
              </a:rPr>
              <a:t> </a:t>
            </a:r>
            <a:r>
              <a:rPr lang="en-GB" sz="1000" b="0" i="0" dirty="0" err="1">
                <a:solidFill>
                  <a:srgbClr val="323334"/>
                </a:solidFill>
                <a:effectLst/>
              </a:rPr>
              <a:t>käivale</a:t>
            </a:r>
            <a:r>
              <a:rPr lang="en-GB" sz="1000" b="0" i="0" dirty="0">
                <a:solidFill>
                  <a:srgbClr val="323334"/>
                </a:solidFill>
                <a:effectLst/>
              </a:rPr>
              <a:t> </a:t>
            </a:r>
            <a:r>
              <a:rPr lang="en-GB" sz="1000" b="0" i="0" dirty="0" err="1">
                <a:solidFill>
                  <a:srgbClr val="323334"/>
                </a:solidFill>
                <a:effectLst/>
              </a:rPr>
              <a:t>talendile</a:t>
            </a:r>
            <a:r>
              <a:rPr lang="en-GB" sz="1000" b="0" i="0" dirty="0">
                <a:solidFill>
                  <a:srgbClr val="323334"/>
                </a:solidFill>
                <a:effectLst/>
              </a:rPr>
              <a:t> </a:t>
            </a:r>
            <a:r>
              <a:rPr lang="en-GB" sz="1000" b="0" i="0" dirty="0" err="1">
                <a:solidFill>
                  <a:srgbClr val="323334"/>
                </a:solidFill>
                <a:effectLst/>
              </a:rPr>
              <a:t>ja</a:t>
            </a:r>
            <a:r>
              <a:rPr lang="en-GB" sz="1000" b="0" i="0" dirty="0">
                <a:solidFill>
                  <a:srgbClr val="323334"/>
                </a:solidFill>
                <a:effectLst/>
              </a:rPr>
              <a:t> </a:t>
            </a:r>
            <a:r>
              <a:rPr lang="en-GB" sz="1000" b="0" i="0" dirty="0" err="1">
                <a:solidFill>
                  <a:srgbClr val="323334"/>
                </a:solidFill>
                <a:effectLst/>
              </a:rPr>
              <a:t>väliskapitalile</a:t>
            </a:r>
            <a:r>
              <a:rPr lang="en-GB" sz="1000" b="0" i="0" dirty="0">
                <a:solidFill>
                  <a:srgbClr val="323334"/>
                </a:solidFill>
                <a:effectLst/>
              </a:rPr>
              <a:t>, mis on </a:t>
            </a:r>
            <a:r>
              <a:rPr lang="en-GB" sz="1000" b="0" i="0" dirty="0" err="1">
                <a:solidFill>
                  <a:srgbClr val="323334"/>
                </a:solidFill>
                <a:effectLst/>
              </a:rPr>
              <a:t>riigi</a:t>
            </a:r>
            <a:r>
              <a:rPr lang="en-GB" sz="1000" b="0" i="0" dirty="0">
                <a:solidFill>
                  <a:srgbClr val="323334"/>
                </a:solidFill>
                <a:effectLst/>
              </a:rPr>
              <a:t> </a:t>
            </a:r>
            <a:r>
              <a:rPr lang="en-GB" sz="1000" b="0" i="0" dirty="0" err="1">
                <a:solidFill>
                  <a:srgbClr val="323334"/>
                </a:solidFill>
                <a:effectLst/>
              </a:rPr>
              <a:t>majanduse</a:t>
            </a:r>
            <a:r>
              <a:rPr lang="en-GB" sz="1000" b="0" i="0" dirty="0">
                <a:solidFill>
                  <a:srgbClr val="323334"/>
                </a:solidFill>
                <a:effectLst/>
              </a:rPr>
              <a:t> </a:t>
            </a:r>
            <a:r>
              <a:rPr lang="en-GB" sz="1000" b="0" i="0" dirty="0" err="1">
                <a:solidFill>
                  <a:srgbClr val="323334"/>
                </a:solidFill>
                <a:effectLst/>
              </a:rPr>
              <a:t>vedur</a:t>
            </a:r>
            <a:r>
              <a:rPr lang="en-GB" sz="1000" b="0" i="0" dirty="0">
                <a:solidFill>
                  <a:srgbClr val="323334"/>
                </a:solidFill>
                <a:effectLst/>
              </a:rPr>
              <a:t>, </a:t>
            </a:r>
            <a:r>
              <a:rPr lang="en-GB" sz="1000" b="0" i="0" dirty="0" err="1">
                <a:solidFill>
                  <a:srgbClr val="323334"/>
                </a:solidFill>
                <a:effectLst/>
              </a:rPr>
              <a:t>kuna</a:t>
            </a:r>
            <a:r>
              <a:rPr lang="en-GB" sz="1000" b="0" i="0" dirty="0">
                <a:solidFill>
                  <a:srgbClr val="323334"/>
                </a:solidFill>
                <a:effectLst/>
              </a:rPr>
              <a:t> </a:t>
            </a:r>
            <a:r>
              <a:rPr lang="en-GB" sz="1000" b="0" i="0" dirty="0" err="1">
                <a:solidFill>
                  <a:srgbClr val="323334"/>
                </a:solidFill>
                <a:effectLst/>
              </a:rPr>
              <a:t>vastutasuks</a:t>
            </a:r>
            <a:r>
              <a:rPr lang="en-GB" sz="1000" b="0" i="0" dirty="0">
                <a:solidFill>
                  <a:srgbClr val="323334"/>
                </a:solidFill>
                <a:effectLst/>
              </a:rPr>
              <a:t> </a:t>
            </a:r>
            <a:r>
              <a:rPr lang="en-GB" sz="1000" b="0" i="0" dirty="0" err="1">
                <a:solidFill>
                  <a:srgbClr val="323334"/>
                </a:solidFill>
                <a:effectLst/>
              </a:rPr>
              <a:t>panustavad</a:t>
            </a:r>
            <a:r>
              <a:rPr lang="en-GB" sz="1000" b="0" i="0" dirty="0">
                <a:solidFill>
                  <a:srgbClr val="323334"/>
                </a:solidFill>
                <a:effectLst/>
              </a:rPr>
              <a:t> </a:t>
            </a:r>
            <a:r>
              <a:rPr lang="en-GB" sz="1000" b="0" i="0" dirty="0" err="1">
                <a:solidFill>
                  <a:srgbClr val="323334"/>
                </a:solidFill>
                <a:effectLst/>
              </a:rPr>
              <a:t>idufirmad</a:t>
            </a:r>
            <a:r>
              <a:rPr lang="en-GB" sz="1000" b="0" i="0" dirty="0">
                <a:solidFill>
                  <a:srgbClr val="323334"/>
                </a:solidFill>
                <a:effectLst/>
              </a:rPr>
              <a:t> </a:t>
            </a:r>
            <a:r>
              <a:rPr lang="en-GB" sz="1000" b="0" i="0" dirty="0" err="1">
                <a:solidFill>
                  <a:srgbClr val="323334"/>
                </a:solidFill>
                <a:effectLst/>
              </a:rPr>
              <a:t>Eestis</a:t>
            </a:r>
            <a:r>
              <a:rPr lang="en-GB" sz="1000" b="0" i="0" dirty="0">
                <a:solidFill>
                  <a:srgbClr val="323334"/>
                </a:solidFill>
                <a:effectLst/>
              </a:rPr>
              <a:t> </a:t>
            </a:r>
            <a:r>
              <a:rPr lang="en-GB" sz="1000" b="0" i="0" dirty="0" err="1">
                <a:solidFill>
                  <a:srgbClr val="323334"/>
                </a:solidFill>
                <a:effectLst/>
              </a:rPr>
              <a:t>kasvama</a:t>
            </a:r>
            <a:r>
              <a:rPr lang="en-GB" sz="1000" b="0" i="0" dirty="0">
                <a:solidFill>
                  <a:srgbClr val="323334"/>
                </a:solidFill>
                <a:effectLst/>
              </a:rPr>
              <a:t> </a:t>
            </a:r>
            <a:r>
              <a:rPr lang="en-GB" sz="1000" b="0" i="0" dirty="0" err="1">
                <a:solidFill>
                  <a:srgbClr val="323334"/>
                </a:solidFill>
                <a:effectLst/>
              </a:rPr>
              <a:t>ja</a:t>
            </a:r>
            <a:r>
              <a:rPr lang="en-GB" sz="1000" b="0" i="0" dirty="0">
                <a:solidFill>
                  <a:srgbClr val="323334"/>
                </a:solidFill>
                <a:effectLst/>
              </a:rPr>
              <a:t> </a:t>
            </a:r>
            <a:r>
              <a:rPr lang="en-GB" sz="1000" b="0" i="0" dirty="0" err="1">
                <a:solidFill>
                  <a:srgbClr val="323334"/>
                </a:solidFill>
                <a:effectLst/>
              </a:rPr>
              <a:t>kasumit</a:t>
            </a:r>
            <a:r>
              <a:rPr lang="en-GB" sz="1000" b="0" i="0" dirty="0">
                <a:solidFill>
                  <a:srgbClr val="323334"/>
                </a:solidFill>
                <a:effectLst/>
              </a:rPr>
              <a:t> </a:t>
            </a:r>
            <a:r>
              <a:rPr lang="en-GB" sz="1000" b="0" i="0" dirty="0" err="1">
                <a:solidFill>
                  <a:srgbClr val="323334"/>
                </a:solidFill>
                <a:effectLst/>
              </a:rPr>
              <a:t>teenima</a:t>
            </a:r>
            <a:r>
              <a:rPr lang="en-GB" sz="1000" b="0" i="0" dirty="0">
                <a:solidFill>
                  <a:srgbClr val="323334"/>
                </a:solidFill>
                <a:effectLst/>
              </a:rPr>
              <a:t> </a:t>
            </a:r>
            <a:r>
              <a:rPr lang="en-GB" sz="1000" b="0" i="0" dirty="0" err="1">
                <a:solidFill>
                  <a:srgbClr val="323334"/>
                </a:solidFill>
                <a:effectLst/>
              </a:rPr>
              <a:t>hakates</a:t>
            </a:r>
            <a:r>
              <a:rPr lang="en-GB" sz="1000" b="0" i="0" dirty="0">
                <a:solidFill>
                  <a:srgbClr val="323334"/>
                </a:solidFill>
                <a:effectLst/>
              </a:rPr>
              <a:t> </a:t>
            </a:r>
            <a:r>
              <a:rPr lang="en-GB" sz="1000" b="0" i="0" dirty="0" err="1">
                <a:solidFill>
                  <a:srgbClr val="323334"/>
                </a:solidFill>
                <a:effectLst/>
              </a:rPr>
              <a:t>meie</a:t>
            </a:r>
            <a:r>
              <a:rPr lang="en-GB" sz="1000" b="0" i="0" dirty="0">
                <a:solidFill>
                  <a:srgbClr val="323334"/>
                </a:solidFill>
                <a:effectLst/>
              </a:rPr>
              <a:t> </a:t>
            </a:r>
            <a:r>
              <a:rPr lang="en-GB" sz="1000" b="0" i="0" dirty="0" err="1">
                <a:solidFill>
                  <a:srgbClr val="323334"/>
                </a:solidFill>
                <a:effectLst/>
              </a:rPr>
              <a:t>majandusse</a:t>
            </a:r>
            <a:r>
              <a:rPr lang="en-GB" sz="1000" b="0" i="0" dirty="0">
                <a:solidFill>
                  <a:srgbClr val="323334"/>
                </a:solidFill>
                <a:effectLst/>
              </a:rPr>
              <a:t>. </a:t>
            </a:r>
            <a:endParaRPr lang="en-US" sz="1000" dirty="0"/>
          </a:p>
          <a:p>
            <a:br>
              <a:rPr lang="en-GB" sz="1000" b="0" i="0" dirty="0">
                <a:solidFill>
                  <a:srgbClr val="323334"/>
                </a:solidFill>
                <a:effectLst/>
              </a:rPr>
            </a:br>
            <a:r>
              <a:rPr lang="en-GB" sz="1000" b="0" i="0" dirty="0" err="1">
                <a:solidFill>
                  <a:srgbClr val="323334"/>
                </a:solidFill>
                <a:effectLst/>
              </a:rPr>
              <a:t>Piltidel</a:t>
            </a:r>
            <a:r>
              <a:rPr lang="en-GB" sz="1000" b="0" i="0" dirty="0">
                <a:solidFill>
                  <a:srgbClr val="323334"/>
                </a:solidFill>
                <a:effectLst/>
              </a:rPr>
              <a:t> </a:t>
            </a:r>
            <a:r>
              <a:rPr lang="en-GB" sz="1000" b="0" i="0" dirty="0" err="1">
                <a:solidFill>
                  <a:srgbClr val="323334"/>
                </a:solidFill>
                <a:effectLst/>
              </a:rPr>
              <a:t>näited</a:t>
            </a:r>
            <a:r>
              <a:rPr lang="en-GB" sz="1000" b="0" i="0" dirty="0">
                <a:solidFill>
                  <a:srgbClr val="323334"/>
                </a:solidFill>
                <a:effectLst/>
              </a:rPr>
              <a:t> e-</a:t>
            </a:r>
            <a:r>
              <a:rPr lang="en-GB" sz="1000" b="0" i="0" dirty="0" err="1">
                <a:solidFill>
                  <a:srgbClr val="323334"/>
                </a:solidFill>
                <a:effectLst/>
              </a:rPr>
              <a:t>residentide</a:t>
            </a:r>
            <a:r>
              <a:rPr lang="en-GB" sz="1000" b="0" i="0" dirty="0">
                <a:solidFill>
                  <a:srgbClr val="323334"/>
                </a:solidFill>
                <a:effectLst/>
              </a:rPr>
              <a:t> </a:t>
            </a:r>
            <a:r>
              <a:rPr lang="en-GB" sz="1000" b="0" i="0" dirty="0" err="1">
                <a:solidFill>
                  <a:srgbClr val="323334"/>
                </a:solidFill>
                <a:effectLst/>
              </a:rPr>
              <a:t>idusektori</a:t>
            </a:r>
            <a:r>
              <a:rPr lang="en-GB" sz="1000" b="0" i="0" dirty="0">
                <a:solidFill>
                  <a:srgbClr val="323334"/>
                </a:solidFill>
                <a:effectLst/>
              </a:rPr>
              <a:t> </a:t>
            </a:r>
            <a:r>
              <a:rPr lang="en-GB" sz="1000" b="0" i="0" dirty="0" err="1">
                <a:solidFill>
                  <a:srgbClr val="323334"/>
                </a:solidFill>
                <a:effectLst/>
              </a:rPr>
              <a:t>ettevõtetest</a:t>
            </a:r>
            <a:r>
              <a:rPr lang="en-GB" sz="1000" b="0" i="0" dirty="0">
                <a:solidFill>
                  <a:srgbClr val="323334"/>
                </a:solidFill>
                <a:effectLst/>
              </a:rPr>
              <a:t>:</a:t>
            </a:r>
          </a:p>
          <a:p>
            <a:pPr marL="171450" indent="-171450">
              <a:buFont typeface="Arial" panose="020B0604020202020204" pitchFamily="34" charset="0"/>
              <a:buChar char="•"/>
            </a:pPr>
            <a:r>
              <a:rPr lang="en-GB" sz="1000" b="0" i="0" dirty="0" err="1">
                <a:solidFill>
                  <a:srgbClr val="323334"/>
                </a:solidFill>
                <a:effectLst/>
              </a:rPr>
              <a:t>Glassity</a:t>
            </a:r>
            <a:r>
              <a:rPr lang="en-GB" sz="1000" b="0" i="0" dirty="0">
                <a:solidFill>
                  <a:srgbClr val="323334"/>
                </a:solidFill>
                <a:effectLst/>
              </a:rPr>
              <a:t>: </a:t>
            </a:r>
            <a:r>
              <a:rPr lang="en-GB" sz="1000" b="0" i="0" dirty="0" err="1">
                <a:solidFill>
                  <a:srgbClr val="323334"/>
                </a:solidFill>
                <a:effectLst/>
              </a:rPr>
              <a:t>Pilvehaldustarkvara</a:t>
            </a:r>
            <a:r>
              <a:rPr lang="en-GB" sz="1000" b="0" i="0" dirty="0">
                <a:solidFill>
                  <a:srgbClr val="323334"/>
                </a:solidFill>
                <a:effectLst/>
              </a:rPr>
              <a:t> (B2B SaaS). </a:t>
            </a:r>
            <a:r>
              <a:rPr lang="en-GB" sz="1000" b="0" i="0" dirty="0">
                <a:solidFill>
                  <a:srgbClr val="323334"/>
                </a:solidFill>
                <a:effectLst/>
                <a:hlinkClick r:id="rId6"/>
              </a:rPr>
              <a:t>https://ecosystem.startupestonia.ee/companies/glassity</a:t>
            </a:r>
            <a:endParaRPr lang="en-GB" sz="1000" b="0" i="0" dirty="0">
              <a:solidFill>
                <a:srgbClr val="323334"/>
              </a:solidFill>
              <a:effectLst/>
            </a:endParaRPr>
          </a:p>
          <a:p>
            <a:pPr marL="171450" indent="-171450">
              <a:buFont typeface="Arial" panose="020B0604020202020204" pitchFamily="34" charset="0"/>
              <a:buChar char="•"/>
            </a:pPr>
            <a:r>
              <a:rPr lang="en-GB" sz="1000" b="0" i="0" dirty="0" err="1">
                <a:solidFill>
                  <a:srgbClr val="323334"/>
                </a:solidFill>
                <a:effectLst/>
              </a:rPr>
              <a:t>PRNews</a:t>
            </a:r>
            <a:r>
              <a:rPr lang="en-GB" sz="1000" b="0" i="0" dirty="0">
                <a:solidFill>
                  <a:srgbClr val="323334"/>
                </a:solidFill>
                <a:effectLst/>
              </a:rPr>
              <a:t>: </a:t>
            </a:r>
            <a:r>
              <a:rPr lang="en-GB" sz="1000" b="0" i="0" dirty="0" err="1">
                <a:solidFill>
                  <a:srgbClr val="323334"/>
                </a:solidFill>
                <a:effectLst/>
              </a:rPr>
              <a:t>Sisuturundusplatvorm</a:t>
            </a:r>
            <a:r>
              <a:rPr lang="en-GB" sz="1000" b="0" i="0" dirty="0">
                <a:solidFill>
                  <a:srgbClr val="323334"/>
                </a:solidFill>
                <a:effectLst/>
              </a:rPr>
              <a:t>. </a:t>
            </a:r>
            <a:r>
              <a:rPr lang="en-GB" sz="1000" b="0" i="0" dirty="0" err="1">
                <a:solidFill>
                  <a:srgbClr val="323334"/>
                </a:solidFill>
                <a:effectLst/>
              </a:rPr>
              <a:t>Ukraina</a:t>
            </a:r>
            <a:r>
              <a:rPr lang="en-GB" sz="1000" b="0" i="0" dirty="0">
                <a:solidFill>
                  <a:srgbClr val="323334"/>
                </a:solidFill>
                <a:effectLst/>
              </a:rPr>
              <a:t> e-</a:t>
            </a:r>
            <a:r>
              <a:rPr lang="en-GB" sz="1000" b="0" i="0" dirty="0" err="1">
                <a:solidFill>
                  <a:srgbClr val="323334"/>
                </a:solidFill>
                <a:effectLst/>
              </a:rPr>
              <a:t>residentide</a:t>
            </a:r>
            <a:r>
              <a:rPr lang="en-GB" sz="1000" b="0" i="0" dirty="0">
                <a:solidFill>
                  <a:srgbClr val="323334"/>
                </a:solidFill>
                <a:effectLst/>
              </a:rPr>
              <a:t> </a:t>
            </a:r>
            <a:r>
              <a:rPr lang="en-GB" sz="1000" b="0" i="0" dirty="0" err="1">
                <a:solidFill>
                  <a:srgbClr val="323334"/>
                </a:solidFill>
                <a:effectLst/>
              </a:rPr>
              <a:t>loodud</a:t>
            </a:r>
            <a:r>
              <a:rPr lang="en-GB" sz="1000" b="0" i="0" dirty="0">
                <a:solidFill>
                  <a:srgbClr val="323334"/>
                </a:solidFill>
                <a:effectLst/>
              </a:rPr>
              <a:t> </a:t>
            </a:r>
            <a:r>
              <a:rPr lang="en-GB" sz="1000" b="0" i="0" dirty="0" err="1">
                <a:solidFill>
                  <a:srgbClr val="323334"/>
                </a:solidFill>
                <a:effectLst/>
              </a:rPr>
              <a:t>ettevõte</a:t>
            </a:r>
            <a:r>
              <a:rPr lang="en-GB" sz="1000" b="0" i="0" dirty="0">
                <a:solidFill>
                  <a:srgbClr val="323334"/>
                </a:solidFill>
                <a:effectLst/>
              </a:rPr>
              <a:t>. </a:t>
            </a:r>
            <a:r>
              <a:rPr lang="en-GB" sz="1000" b="0" i="0" dirty="0" err="1">
                <a:solidFill>
                  <a:srgbClr val="323334"/>
                </a:solidFill>
                <a:effectLst/>
              </a:rPr>
              <a:t>Eesti</a:t>
            </a:r>
            <a:r>
              <a:rPr lang="en-GB" sz="1000" b="0" i="0" dirty="0">
                <a:solidFill>
                  <a:srgbClr val="323334"/>
                </a:solidFill>
                <a:effectLst/>
              </a:rPr>
              <a:t> </a:t>
            </a:r>
            <a:r>
              <a:rPr lang="en-GB" sz="1000" b="0" i="0" dirty="0" err="1">
                <a:solidFill>
                  <a:srgbClr val="323334"/>
                </a:solidFill>
                <a:effectLst/>
              </a:rPr>
              <a:t>kontoris</a:t>
            </a:r>
            <a:r>
              <a:rPr lang="en-GB" sz="1000" b="0" i="0" dirty="0">
                <a:solidFill>
                  <a:srgbClr val="323334"/>
                </a:solidFill>
                <a:effectLst/>
              </a:rPr>
              <a:t> </a:t>
            </a:r>
            <a:r>
              <a:rPr lang="en-GB" sz="1000" b="0" i="0" dirty="0" err="1">
                <a:solidFill>
                  <a:srgbClr val="323334"/>
                </a:solidFill>
                <a:effectLst/>
              </a:rPr>
              <a:t>töötab</a:t>
            </a:r>
            <a:r>
              <a:rPr lang="en-GB" sz="1000" b="0" i="0" dirty="0">
                <a:solidFill>
                  <a:srgbClr val="323334"/>
                </a:solidFill>
                <a:effectLst/>
              </a:rPr>
              <a:t> </a:t>
            </a:r>
            <a:r>
              <a:rPr lang="en-GB" sz="1000" b="0" i="0" dirty="0" err="1">
                <a:solidFill>
                  <a:srgbClr val="323334"/>
                </a:solidFill>
                <a:effectLst/>
              </a:rPr>
              <a:t>täna</a:t>
            </a:r>
            <a:r>
              <a:rPr lang="en-GB" sz="1000" b="0" i="0" dirty="0">
                <a:solidFill>
                  <a:srgbClr val="323334"/>
                </a:solidFill>
                <a:effectLst/>
              </a:rPr>
              <a:t> 21 </a:t>
            </a:r>
            <a:r>
              <a:rPr lang="en-GB" sz="1000" b="0" i="0" dirty="0" err="1">
                <a:solidFill>
                  <a:srgbClr val="323334"/>
                </a:solidFill>
                <a:effectLst/>
              </a:rPr>
              <a:t>inimest</a:t>
            </a:r>
            <a:r>
              <a:rPr lang="en-GB" sz="1000" b="0" i="0" dirty="0">
                <a:solidFill>
                  <a:srgbClr val="323334"/>
                </a:solidFill>
                <a:effectLst/>
              </a:rPr>
              <a:t> </a:t>
            </a:r>
            <a:r>
              <a:rPr lang="en-GB" sz="1000" b="0" i="0" dirty="0" err="1">
                <a:solidFill>
                  <a:srgbClr val="323334"/>
                </a:solidFill>
                <a:effectLst/>
              </a:rPr>
              <a:t>ning</a:t>
            </a:r>
            <a:r>
              <a:rPr lang="en-GB" sz="1000" b="0" i="0" dirty="0">
                <a:solidFill>
                  <a:srgbClr val="323334"/>
                </a:solidFill>
                <a:effectLst/>
              </a:rPr>
              <a:t> </a:t>
            </a:r>
            <a:r>
              <a:rPr lang="en-GB" sz="1000" b="0" i="0" dirty="0" err="1">
                <a:solidFill>
                  <a:srgbClr val="323334"/>
                </a:solidFill>
                <a:effectLst/>
              </a:rPr>
              <a:t>mille</a:t>
            </a:r>
            <a:r>
              <a:rPr lang="en-GB" sz="1000" b="0" i="0" dirty="0">
                <a:solidFill>
                  <a:srgbClr val="323334"/>
                </a:solidFill>
                <a:effectLst/>
              </a:rPr>
              <a:t> </a:t>
            </a:r>
            <a:r>
              <a:rPr lang="en-GB" sz="1000" b="0" i="0" dirty="0" err="1">
                <a:solidFill>
                  <a:srgbClr val="323334"/>
                </a:solidFill>
                <a:effectLst/>
              </a:rPr>
              <a:t>meeskonda</a:t>
            </a:r>
            <a:r>
              <a:rPr lang="en-GB" sz="1000" b="0" i="0" dirty="0">
                <a:solidFill>
                  <a:srgbClr val="323334"/>
                </a:solidFill>
                <a:effectLst/>
              </a:rPr>
              <a:t> </a:t>
            </a:r>
            <a:r>
              <a:rPr lang="en-GB" sz="1000" b="0" i="0" dirty="0" err="1">
                <a:solidFill>
                  <a:srgbClr val="323334"/>
                </a:solidFill>
                <a:effectLst/>
              </a:rPr>
              <a:t>kuulub</a:t>
            </a:r>
            <a:r>
              <a:rPr lang="en-GB" sz="1000" b="0" i="0" dirty="0">
                <a:solidFill>
                  <a:srgbClr val="323334"/>
                </a:solidFill>
                <a:effectLst/>
              </a:rPr>
              <a:t> </a:t>
            </a:r>
            <a:r>
              <a:rPr lang="en-GB" sz="1000" b="0" i="0" dirty="0" err="1">
                <a:solidFill>
                  <a:srgbClr val="323334"/>
                </a:solidFill>
                <a:effectLst/>
              </a:rPr>
              <a:t>kokku</a:t>
            </a:r>
            <a:r>
              <a:rPr lang="en-GB" sz="1000" b="0" i="0" dirty="0">
                <a:solidFill>
                  <a:srgbClr val="323334"/>
                </a:solidFill>
                <a:effectLst/>
              </a:rPr>
              <a:t> 58 </a:t>
            </a:r>
            <a:r>
              <a:rPr lang="en-GB" sz="1000" b="0" i="0" dirty="0" err="1">
                <a:solidFill>
                  <a:srgbClr val="323334"/>
                </a:solidFill>
                <a:effectLst/>
              </a:rPr>
              <a:t>töötajat</a:t>
            </a:r>
            <a:r>
              <a:rPr lang="en-GB" sz="1000" b="0" i="0" dirty="0">
                <a:solidFill>
                  <a:srgbClr val="323334"/>
                </a:solidFill>
                <a:effectLst/>
              </a:rPr>
              <a:t> – </a:t>
            </a:r>
            <a:r>
              <a:rPr lang="en-GB" sz="1000" b="0" i="0" dirty="0" err="1">
                <a:solidFill>
                  <a:srgbClr val="323334"/>
                </a:solidFill>
                <a:effectLst/>
              </a:rPr>
              <a:t>peale</a:t>
            </a:r>
            <a:r>
              <a:rPr lang="en-GB" sz="1000" b="0" i="0" dirty="0">
                <a:solidFill>
                  <a:srgbClr val="323334"/>
                </a:solidFill>
                <a:effectLst/>
              </a:rPr>
              <a:t> </a:t>
            </a:r>
            <a:r>
              <a:rPr lang="en-GB" sz="1000" b="0" i="0" dirty="0" err="1">
                <a:solidFill>
                  <a:srgbClr val="323334"/>
                </a:solidFill>
                <a:effectLst/>
              </a:rPr>
              <a:t>Eesti</a:t>
            </a:r>
            <a:r>
              <a:rPr lang="en-GB" sz="1000" b="0" i="0" dirty="0">
                <a:solidFill>
                  <a:srgbClr val="323334"/>
                </a:solidFill>
                <a:effectLst/>
              </a:rPr>
              <a:t> </a:t>
            </a:r>
            <a:r>
              <a:rPr lang="en-GB" sz="1000" b="0" i="0" dirty="0" err="1">
                <a:solidFill>
                  <a:srgbClr val="323334"/>
                </a:solidFill>
                <a:effectLst/>
              </a:rPr>
              <a:t>veel</a:t>
            </a:r>
            <a:r>
              <a:rPr lang="en-GB" sz="1000" b="0" i="0" dirty="0">
                <a:solidFill>
                  <a:srgbClr val="323334"/>
                </a:solidFill>
                <a:effectLst/>
              </a:rPr>
              <a:t> </a:t>
            </a:r>
            <a:r>
              <a:rPr lang="en-GB" sz="1000" b="0" i="0" dirty="0" err="1">
                <a:solidFill>
                  <a:srgbClr val="323334"/>
                </a:solidFill>
                <a:effectLst/>
              </a:rPr>
              <a:t>Ukrainas</a:t>
            </a:r>
            <a:r>
              <a:rPr lang="en-GB" sz="1000" b="0" i="0" dirty="0">
                <a:solidFill>
                  <a:srgbClr val="323334"/>
                </a:solidFill>
                <a:effectLst/>
              </a:rPr>
              <a:t>, </a:t>
            </a:r>
            <a:r>
              <a:rPr lang="en-GB" sz="1000" b="0" i="0" dirty="0" err="1">
                <a:solidFill>
                  <a:srgbClr val="323334"/>
                </a:solidFill>
                <a:effectLst/>
              </a:rPr>
              <a:t>Armeenias</a:t>
            </a:r>
            <a:r>
              <a:rPr lang="en-GB" sz="1000" b="0" i="0" dirty="0">
                <a:solidFill>
                  <a:srgbClr val="323334"/>
                </a:solidFill>
                <a:effectLst/>
              </a:rPr>
              <a:t>, </a:t>
            </a:r>
            <a:r>
              <a:rPr lang="en-GB" sz="1000" b="0" i="0" dirty="0" err="1">
                <a:solidFill>
                  <a:srgbClr val="323334"/>
                </a:solidFill>
                <a:effectLst/>
              </a:rPr>
              <a:t>Poolas</a:t>
            </a:r>
            <a:r>
              <a:rPr lang="en-GB" sz="1000" b="0" i="0" dirty="0">
                <a:solidFill>
                  <a:srgbClr val="323334"/>
                </a:solidFill>
                <a:effectLst/>
              </a:rPr>
              <a:t>, </a:t>
            </a:r>
            <a:r>
              <a:rPr lang="en-GB" sz="1000" b="0" i="0" dirty="0" err="1">
                <a:solidFill>
                  <a:srgbClr val="323334"/>
                </a:solidFill>
                <a:effectLst/>
              </a:rPr>
              <a:t>Belgias</a:t>
            </a:r>
            <a:r>
              <a:rPr lang="en-GB" sz="1000" b="0" i="0" dirty="0">
                <a:solidFill>
                  <a:srgbClr val="323334"/>
                </a:solidFill>
                <a:effectLst/>
              </a:rPr>
              <a:t> </a:t>
            </a:r>
            <a:r>
              <a:rPr lang="en-GB" sz="1000" b="0" i="0" dirty="0" err="1">
                <a:solidFill>
                  <a:srgbClr val="323334"/>
                </a:solidFill>
                <a:effectLst/>
              </a:rPr>
              <a:t>ja</a:t>
            </a:r>
            <a:r>
              <a:rPr lang="en-GB" sz="1000" b="0" i="0" dirty="0">
                <a:solidFill>
                  <a:srgbClr val="323334"/>
                </a:solidFill>
                <a:effectLst/>
              </a:rPr>
              <a:t> </a:t>
            </a:r>
            <a:r>
              <a:rPr lang="en-GB" sz="1000" b="0" i="0" dirty="0" err="1">
                <a:solidFill>
                  <a:srgbClr val="323334"/>
                </a:solidFill>
                <a:effectLst/>
              </a:rPr>
              <a:t>Ameerika</a:t>
            </a:r>
            <a:r>
              <a:rPr lang="en-GB" sz="1000" b="0" i="0" dirty="0">
                <a:solidFill>
                  <a:srgbClr val="323334"/>
                </a:solidFill>
                <a:effectLst/>
              </a:rPr>
              <a:t> </a:t>
            </a:r>
            <a:r>
              <a:rPr lang="en-GB" sz="1000" b="0" i="0" dirty="0" err="1">
                <a:solidFill>
                  <a:srgbClr val="323334"/>
                </a:solidFill>
                <a:effectLst/>
              </a:rPr>
              <a:t>Ühendriikides</a:t>
            </a:r>
            <a:r>
              <a:rPr lang="en-GB" sz="1000" b="0" i="0" dirty="0">
                <a:solidFill>
                  <a:srgbClr val="323334"/>
                </a:solidFill>
                <a:effectLst/>
              </a:rPr>
              <a:t>. </a:t>
            </a:r>
            <a:r>
              <a:rPr lang="en-GB" sz="1000" b="0" i="0" dirty="0" err="1">
                <a:solidFill>
                  <a:srgbClr val="323334"/>
                </a:solidFill>
                <a:effectLst/>
              </a:rPr>
              <a:t>Ettevõtte</a:t>
            </a:r>
            <a:r>
              <a:rPr lang="en-GB" sz="1000" b="0" i="0" dirty="0">
                <a:solidFill>
                  <a:srgbClr val="323334"/>
                </a:solidFill>
                <a:effectLst/>
              </a:rPr>
              <a:t> </a:t>
            </a:r>
            <a:r>
              <a:rPr lang="en-GB" sz="1000" b="0" i="0" dirty="0" err="1">
                <a:solidFill>
                  <a:srgbClr val="323334"/>
                </a:solidFill>
                <a:effectLst/>
              </a:rPr>
              <a:t>käive</a:t>
            </a:r>
            <a:r>
              <a:rPr lang="en-GB" sz="1000" b="0" i="0" dirty="0">
                <a:solidFill>
                  <a:srgbClr val="323334"/>
                </a:solidFill>
                <a:effectLst/>
              </a:rPr>
              <a:t> </a:t>
            </a:r>
            <a:r>
              <a:rPr lang="en-GB" sz="1000" b="0" i="0" dirty="0" err="1">
                <a:solidFill>
                  <a:srgbClr val="323334"/>
                </a:solidFill>
                <a:effectLst/>
              </a:rPr>
              <a:t>kasvas</a:t>
            </a:r>
            <a:r>
              <a:rPr lang="en-GB" sz="1000" b="0" i="0" dirty="0">
                <a:solidFill>
                  <a:srgbClr val="323334"/>
                </a:solidFill>
                <a:effectLst/>
              </a:rPr>
              <a:t> 2024. </a:t>
            </a:r>
            <a:r>
              <a:rPr lang="en-GB" sz="1000" b="0" i="0" dirty="0" err="1">
                <a:solidFill>
                  <a:srgbClr val="323334"/>
                </a:solidFill>
                <a:effectLst/>
              </a:rPr>
              <a:t>aastal</a:t>
            </a:r>
            <a:r>
              <a:rPr lang="en-GB" sz="1000" b="0" i="0" dirty="0">
                <a:solidFill>
                  <a:srgbClr val="323334"/>
                </a:solidFill>
                <a:effectLst/>
              </a:rPr>
              <a:t> 30% </a:t>
            </a:r>
            <a:r>
              <a:rPr lang="en-GB" sz="1000" b="0" i="0" dirty="0" err="1">
                <a:solidFill>
                  <a:srgbClr val="323334"/>
                </a:solidFill>
                <a:effectLst/>
              </a:rPr>
              <a:t>võrra</a:t>
            </a:r>
            <a:r>
              <a:rPr lang="en-GB" sz="1000" b="0" i="0" dirty="0">
                <a:solidFill>
                  <a:srgbClr val="323334"/>
                </a:solidFill>
                <a:effectLst/>
              </a:rPr>
              <a:t>, </a:t>
            </a:r>
            <a:r>
              <a:rPr lang="en-GB" sz="1000" b="0" i="0" dirty="0" err="1">
                <a:solidFill>
                  <a:srgbClr val="323334"/>
                </a:solidFill>
                <a:effectLst/>
              </a:rPr>
              <a:t>ulatudes</a:t>
            </a:r>
            <a:r>
              <a:rPr lang="en-GB" sz="1000" b="0" i="0" dirty="0">
                <a:solidFill>
                  <a:srgbClr val="323334"/>
                </a:solidFill>
                <a:effectLst/>
              </a:rPr>
              <a:t> 5,2 </a:t>
            </a:r>
            <a:r>
              <a:rPr lang="en-GB" sz="1000" b="0" i="0" dirty="0" err="1">
                <a:solidFill>
                  <a:srgbClr val="323334"/>
                </a:solidFill>
                <a:effectLst/>
              </a:rPr>
              <a:t>miljoni</a:t>
            </a:r>
            <a:r>
              <a:rPr lang="en-GB" sz="1000" b="0" i="0" dirty="0">
                <a:solidFill>
                  <a:srgbClr val="323334"/>
                </a:solidFill>
                <a:effectLst/>
              </a:rPr>
              <a:t> </a:t>
            </a:r>
            <a:r>
              <a:rPr lang="en-GB" sz="1000" b="0" i="0" dirty="0" err="1">
                <a:solidFill>
                  <a:srgbClr val="323334"/>
                </a:solidFill>
                <a:effectLst/>
              </a:rPr>
              <a:t>euroni</a:t>
            </a:r>
            <a:r>
              <a:rPr lang="en-GB" sz="1000" b="0" i="0" dirty="0">
                <a:solidFill>
                  <a:srgbClr val="323334"/>
                </a:solidFill>
                <a:effectLst/>
              </a:rPr>
              <a:t>, mis on </a:t>
            </a:r>
            <a:r>
              <a:rPr lang="en-GB" sz="1000" b="0" i="0" dirty="0" err="1">
                <a:solidFill>
                  <a:srgbClr val="323334"/>
                </a:solidFill>
                <a:effectLst/>
              </a:rPr>
              <a:t>kolm</a:t>
            </a:r>
            <a:r>
              <a:rPr lang="en-GB" sz="1000" b="0" i="0" dirty="0">
                <a:solidFill>
                  <a:srgbClr val="323334"/>
                </a:solidFill>
                <a:effectLst/>
              </a:rPr>
              <a:t> </a:t>
            </a:r>
            <a:r>
              <a:rPr lang="en-GB" sz="1000" b="0" i="0" dirty="0" err="1">
                <a:solidFill>
                  <a:srgbClr val="323334"/>
                </a:solidFill>
                <a:effectLst/>
              </a:rPr>
              <a:t>korda</a:t>
            </a:r>
            <a:r>
              <a:rPr lang="en-GB" sz="1000" b="0" i="0" dirty="0">
                <a:solidFill>
                  <a:srgbClr val="323334"/>
                </a:solidFill>
                <a:effectLst/>
              </a:rPr>
              <a:t> </a:t>
            </a:r>
            <a:r>
              <a:rPr lang="en-GB" sz="1000" b="0" i="0" dirty="0" err="1">
                <a:solidFill>
                  <a:srgbClr val="323334"/>
                </a:solidFill>
                <a:effectLst/>
              </a:rPr>
              <a:t>kiirem</a:t>
            </a:r>
            <a:r>
              <a:rPr lang="en-GB" sz="1000" b="0" i="0" dirty="0">
                <a:solidFill>
                  <a:srgbClr val="323334"/>
                </a:solidFill>
                <a:effectLst/>
              </a:rPr>
              <a:t> </a:t>
            </a:r>
            <a:r>
              <a:rPr lang="en-GB" sz="1000" b="0" i="0" dirty="0" err="1">
                <a:solidFill>
                  <a:srgbClr val="323334"/>
                </a:solidFill>
                <a:effectLst/>
              </a:rPr>
              <a:t>kasv</a:t>
            </a:r>
            <a:r>
              <a:rPr lang="en-GB" sz="1000" b="0" i="0" dirty="0">
                <a:solidFill>
                  <a:srgbClr val="323334"/>
                </a:solidFill>
                <a:effectLst/>
              </a:rPr>
              <a:t> </a:t>
            </a:r>
            <a:r>
              <a:rPr lang="en-GB" sz="1000" b="0" i="0" dirty="0" err="1">
                <a:solidFill>
                  <a:srgbClr val="323334"/>
                </a:solidFill>
                <a:effectLst/>
              </a:rPr>
              <a:t>kui</a:t>
            </a:r>
            <a:r>
              <a:rPr lang="en-GB" sz="1000" b="0" i="0" dirty="0">
                <a:solidFill>
                  <a:srgbClr val="323334"/>
                </a:solidFill>
                <a:effectLst/>
              </a:rPr>
              <a:t> </a:t>
            </a:r>
            <a:r>
              <a:rPr lang="en-GB" sz="1000" b="0" i="0" dirty="0" err="1">
                <a:solidFill>
                  <a:srgbClr val="323334"/>
                </a:solidFill>
                <a:effectLst/>
              </a:rPr>
              <a:t>turu</a:t>
            </a:r>
            <a:r>
              <a:rPr lang="en-GB" sz="1000" b="0" i="0" dirty="0">
                <a:solidFill>
                  <a:srgbClr val="323334"/>
                </a:solidFill>
                <a:effectLst/>
              </a:rPr>
              <a:t> </a:t>
            </a:r>
            <a:r>
              <a:rPr lang="en-GB" sz="1000" b="0" i="0" dirty="0" err="1">
                <a:solidFill>
                  <a:srgbClr val="323334"/>
                </a:solidFill>
                <a:effectLst/>
              </a:rPr>
              <a:t>keskmine</a:t>
            </a:r>
            <a:r>
              <a:rPr lang="en-GB" sz="1000" b="0" i="0" dirty="0">
                <a:solidFill>
                  <a:srgbClr val="323334"/>
                </a:solidFill>
                <a:effectLst/>
              </a:rPr>
              <a:t>. </a:t>
            </a:r>
            <a:r>
              <a:rPr lang="en-GB" sz="1000" b="0" i="0" dirty="0">
                <a:solidFill>
                  <a:srgbClr val="323334"/>
                </a:solidFill>
                <a:effectLst/>
                <a:hlinkClick r:id="rId7"/>
              </a:rPr>
              <a:t>https://ecosystem.startupestonia.ee/companies/prnews_io</a:t>
            </a:r>
            <a:endParaRPr lang="en-GB" sz="1000" b="0" i="0" dirty="0">
              <a:solidFill>
                <a:srgbClr val="323334"/>
              </a:solidFill>
              <a:effectLst/>
            </a:endParaRPr>
          </a:p>
          <a:p>
            <a:pPr marL="171450" indent="-171450">
              <a:buFont typeface="Arial" panose="020B0604020202020204" pitchFamily="34" charset="0"/>
              <a:buChar char="•"/>
            </a:pPr>
            <a:r>
              <a:rPr lang="en-GB" sz="1000" b="0" i="0" dirty="0">
                <a:solidFill>
                  <a:srgbClr val="323334"/>
                </a:solidFill>
                <a:effectLst/>
              </a:rPr>
              <a:t>ÄIO: </a:t>
            </a:r>
            <a:r>
              <a:rPr lang="en-GB" sz="1000" b="0" i="0" dirty="0" err="1">
                <a:solidFill>
                  <a:srgbClr val="323334"/>
                </a:solidFill>
                <a:effectLst/>
              </a:rPr>
              <a:t>Innovaatiline</a:t>
            </a:r>
            <a:r>
              <a:rPr lang="en-GB" sz="1000" b="0" i="0" dirty="0">
                <a:solidFill>
                  <a:srgbClr val="323334"/>
                </a:solidFill>
                <a:effectLst/>
              </a:rPr>
              <a:t> </a:t>
            </a:r>
            <a:r>
              <a:rPr lang="en-GB" sz="1000" b="0" i="0" dirty="0" err="1">
                <a:solidFill>
                  <a:srgbClr val="323334"/>
                </a:solidFill>
                <a:effectLst/>
              </a:rPr>
              <a:t>tehnoloogia</a:t>
            </a:r>
            <a:r>
              <a:rPr lang="en-GB" sz="1000" b="0" i="0" dirty="0">
                <a:solidFill>
                  <a:srgbClr val="323334"/>
                </a:solidFill>
                <a:effectLst/>
              </a:rPr>
              <a:t> </a:t>
            </a:r>
            <a:r>
              <a:rPr lang="en-GB" sz="1000" b="0" i="0" dirty="0" err="1">
                <a:solidFill>
                  <a:srgbClr val="323334"/>
                </a:solidFill>
                <a:effectLst/>
              </a:rPr>
              <a:t>tervislike</a:t>
            </a:r>
            <a:r>
              <a:rPr lang="en-GB" sz="1000" b="0" i="0" dirty="0">
                <a:solidFill>
                  <a:srgbClr val="323334"/>
                </a:solidFill>
                <a:effectLst/>
              </a:rPr>
              <a:t> </a:t>
            </a:r>
            <a:r>
              <a:rPr lang="en-GB" sz="1000" b="0" i="0" dirty="0" err="1">
                <a:solidFill>
                  <a:srgbClr val="323334"/>
                </a:solidFill>
                <a:effectLst/>
              </a:rPr>
              <a:t>rasvade</a:t>
            </a:r>
            <a:r>
              <a:rPr lang="en-GB" sz="1000" b="0" i="0" dirty="0">
                <a:solidFill>
                  <a:srgbClr val="323334"/>
                </a:solidFill>
                <a:effectLst/>
              </a:rPr>
              <a:t> </a:t>
            </a:r>
            <a:r>
              <a:rPr lang="en-GB" sz="1000" b="0" i="0" dirty="0" err="1">
                <a:solidFill>
                  <a:srgbClr val="323334"/>
                </a:solidFill>
                <a:effectLst/>
              </a:rPr>
              <a:t>tootmiseks</a:t>
            </a:r>
            <a:r>
              <a:rPr lang="en-GB" sz="1000" b="0" i="0" dirty="0">
                <a:solidFill>
                  <a:srgbClr val="323334"/>
                </a:solidFill>
                <a:effectLst/>
              </a:rPr>
              <a:t> </a:t>
            </a:r>
            <a:r>
              <a:rPr lang="en-GB" sz="1000" b="0" i="0" dirty="0">
                <a:solidFill>
                  <a:srgbClr val="323334"/>
                </a:solidFill>
                <a:effectLst/>
                <a:hlinkClick r:id="rId8"/>
              </a:rPr>
              <a:t>https://ecosystem.startupestonia.ee/companies/_io_</a:t>
            </a:r>
            <a:endParaRPr lang="en-GB" sz="1000" b="1" i="0" dirty="0">
              <a:solidFill>
                <a:srgbClr val="323334"/>
              </a:solidFill>
              <a:effectLst/>
            </a:endParaRPr>
          </a:p>
          <a:p>
            <a:pPr marL="171450" indent="-171450">
              <a:buFont typeface="Arial" panose="020B0604020202020204" pitchFamily="34" charset="0"/>
              <a:buChar char="•"/>
            </a:pPr>
            <a:r>
              <a:rPr lang="en-GB" sz="1000" b="0" i="0" dirty="0" err="1">
                <a:solidFill>
                  <a:srgbClr val="323334"/>
                </a:solidFill>
                <a:effectLst/>
              </a:rPr>
              <a:t>Salesforge</a:t>
            </a:r>
            <a:r>
              <a:rPr lang="en-GB" sz="1000" b="0" i="0" dirty="0">
                <a:solidFill>
                  <a:srgbClr val="323334"/>
                </a:solidFill>
                <a:effectLst/>
              </a:rPr>
              <a:t>: AI-</a:t>
            </a:r>
            <a:r>
              <a:rPr lang="en-GB" sz="1000" b="0" i="0" dirty="0" err="1">
                <a:solidFill>
                  <a:srgbClr val="323334"/>
                </a:solidFill>
                <a:effectLst/>
              </a:rPr>
              <a:t>põhine</a:t>
            </a:r>
            <a:r>
              <a:rPr lang="en-GB" sz="1000" b="0" i="0" dirty="0">
                <a:solidFill>
                  <a:srgbClr val="323334"/>
                </a:solidFill>
                <a:effectLst/>
              </a:rPr>
              <a:t> </a:t>
            </a:r>
            <a:r>
              <a:rPr lang="en-GB" sz="1000" b="0" i="0" dirty="0" err="1">
                <a:solidFill>
                  <a:srgbClr val="323334"/>
                </a:solidFill>
                <a:effectLst/>
              </a:rPr>
              <a:t>müügitarkvara</a:t>
            </a:r>
            <a:r>
              <a:rPr lang="en-GB" sz="1000" b="0" i="0" dirty="0">
                <a:solidFill>
                  <a:srgbClr val="323334"/>
                </a:solidFill>
                <a:effectLst/>
              </a:rPr>
              <a:t> (B2B SaaS). </a:t>
            </a:r>
            <a:r>
              <a:rPr lang="en-GB" sz="1000" b="0" i="0" dirty="0">
                <a:solidFill>
                  <a:srgbClr val="323334"/>
                </a:solidFill>
                <a:effectLst/>
                <a:hlinkClick r:id="rId9"/>
              </a:rPr>
              <a:t>https://ecosystem.startupestonia.ee/companies/salesforge</a:t>
            </a:r>
            <a:br>
              <a:rPr lang="en-US" sz="1000" dirty="0">
                <a:ea typeface="Aino 2"/>
                <a:cs typeface="Calibri" panose="020F0502020204030204" pitchFamily="34" charset="0"/>
                <a:sym typeface="Aino 2"/>
              </a:rPr>
            </a:br>
            <a:endParaRPr lang="en-US" sz="1000" dirty="0"/>
          </a:p>
        </p:txBody>
      </p:sp>
      <p:sp>
        <p:nvSpPr>
          <p:cNvPr id="4" name="Slide Number Placeholder 3">
            <a:extLst>
              <a:ext uri="{FF2B5EF4-FFF2-40B4-BE49-F238E27FC236}">
                <a16:creationId xmlns:a16="http://schemas.microsoft.com/office/drawing/2014/main" id="{5CFD7E4E-F527-7D97-2F7C-3F35FCBC4142}"/>
              </a:ext>
            </a:extLst>
          </p:cNvPr>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487454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FF2E72-6D6F-6954-3EB3-81421B2AF5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5691C5-8240-D59A-AB9E-F7FEFCFA08C4}"/>
              </a:ext>
            </a:extLst>
          </p:cNvPr>
          <p:cNvSpPr>
            <a:spLocks noGrp="1" noRot="1" noChangeAspect="1"/>
          </p:cNvSpPr>
          <p:nvPr>
            <p:ph type="sldImg"/>
          </p:nvPr>
        </p:nvSpPr>
        <p:spPr>
          <a:xfrm>
            <a:off x="3465513" y="512763"/>
            <a:ext cx="3387725" cy="1906587"/>
          </a:xfrm>
        </p:spPr>
      </p:sp>
      <p:sp>
        <p:nvSpPr>
          <p:cNvPr id="3" name="Notes Placeholder 2">
            <a:extLst>
              <a:ext uri="{FF2B5EF4-FFF2-40B4-BE49-F238E27FC236}">
                <a16:creationId xmlns:a16="http://schemas.microsoft.com/office/drawing/2014/main" id="{0446E602-CB72-6F96-A452-DF67AC8DF281}"/>
              </a:ext>
            </a:extLst>
          </p:cNvPr>
          <p:cNvSpPr>
            <a:spLocks noGrp="1"/>
          </p:cNvSpPr>
          <p:nvPr>
            <p:ph type="body" idx="1"/>
          </p:nvPr>
        </p:nvSpPr>
        <p:spPr/>
        <p:txBody>
          <a:bodyPr/>
          <a:lstStyle/>
          <a:p>
            <a:endParaRPr lang="en-EE" dirty="0"/>
          </a:p>
        </p:txBody>
      </p:sp>
      <p:sp>
        <p:nvSpPr>
          <p:cNvPr id="4" name="Slide Number Placeholder 3">
            <a:extLst>
              <a:ext uri="{FF2B5EF4-FFF2-40B4-BE49-F238E27FC236}">
                <a16:creationId xmlns:a16="http://schemas.microsoft.com/office/drawing/2014/main" id="{B4AE4063-68C9-7108-AD7F-70193E90460D}"/>
              </a:ext>
            </a:extLst>
          </p:cNvPr>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321392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4238" y="512763"/>
            <a:ext cx="3308350" cy="1862137"/>
          </a:xfrm>
        </p:spPr>
      </p:sp>
      <p:sp>
        <p:nvSpPr>
          <p:cNvPr id="3" name="Notes Placeholder 2"/>
          <p:cNvSpPr>
            <a:spLocks noGrp="1"/>
          </p:cNvSpPr>
          <p:nvPr>
            <p:ph type="body" idx="1"/>
          </p:nvPr>
        </p:nvSpPr>
        <p:spPr/>
        <p:txBody>
          <a:bodyPr/>
          <a:lstStyle/>
          <a:p>
            <a:endParaRPr lang="en-EE"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E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09527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92500" y="512763"/>
            <a:ext cx="3360738" cy="1890712"/>
          </a:xfrm>
        </p:spPr>
      </p:sp>
      <p:sp>
        <p:nvSpPr>
          <p:cNvPr id="3" name="Notes Placeholder 2"/>
          <p:cNvSpPr>
            <a:spLocks noGrp="1"/>
          </p:cNvSpPr>
          <p:nvPr>
            <p:ph type="body" idx="1"/>
          </p:nvPr>
        </p:nvSpPr>
        <p:spPr>
          <a:xfrm>
            <a:off x="570015" y="3320785"/>
            <a:ext cx="5906396" cy="5240867"/>
          </a:xfrm>
        </p:spPr>
        <p:txBody>
          <a:bodyPr/>
          <a:lstStyle/>
          <a:p>
            <a:r>
              <a:rPr lang="en-US" sz="1000" dirty="0" err="1">
                <a:cs typeface="Calibri" panose="020F0502020204030204" pitchFamily="34" charset="0"/>
              </a:rPr>
              <a:t>Eesti</a:t>
            </a:r>
            <a:r>
              <a:rPr lang="en-US" sz="1000" dirty="0">
                <a:cs typeface="Calibri" panose="020F0502020204030204" pitchFamily="34" charset="0"/>
              </a:rPr>
              <a:t> on </a:t>
            </a:r>
            <a:r>
              <a:rPr lang="en-US" sz="1000" dirty="0" err="1">
                <a:cs typeface="Calibri" panose="020F0502020204030204" pitchFamily="34" charset="0"/>
              </a:rPr>
              <a:t>tõesti</a:t>
            </a:r>
            <a:r>
              <a:rPr lang="en-US" sz="1000" dirty="0">
                <a:cs typeface="Calibri" panose="020F0502020204030204" pitchFamily="34" charset="0"/>
              </a:rPr>
              <a:t> </a:t>
            </a:r>
            <a:r>
              <a:rPr lang="en-US" sz="1000" dirty="0" err="1">
                <a:cs typeface="Calibri" panose="020F0502020204030204" pitchFamily="34" charset="0"/>
              </a:rPr>
              <a:t>esimene riik maailmas</a:t>
            </a:r>
            <a:r>
              <a:rPr lang="en-US" sz="1000" dirty="0">
                <a:cs typeface="Calibri" panose="020F0502020204030204" pitchFamily="34" charset="0"/>
              </a:rPr>
              <a:t>, mis hakkas e-</a:t>
            </a:r>
            <a:r>
              <a:rPr lang="en-US" sz="1000" dirty="0" err="1">
                <a:cs typeface="Calibri" panose="020F0502020204030204" pitchFamily="34" charset="0"/>
              </a:rPr>
              <a:t>residentsust ehk välisriikide kodanikele oma e-teenustele ligipääsuks riiklikku elektroonilist identiteeti pakkuma. See oli väga uuenduslik mõte ning tõi Eestile palju uudishimulikke fänne ja kuulsust innovatsiooniliidrina. Ühegi teisel riigil midagi sellist siis pakkuda ei olnud. E-residentsus annab välismaalastele võimaluse ise vahetult kogeda, mis on tõeline digiriik, millega meie siin Eestis oleme harjunud.</a:t>
            </a:r>
          </a:p>
          <a:p>
            <a:br>
              <a:rPr lang="en-US" sz="1000" dirty="0" err="1">
                <a:cs typeface="Calibri" panose="020F0502020204030204" pitchFamily="34" charset="0"/>
              </a:rPr>
            </a:br>
            <a:r>
              <a:rPr lang="en-US" sz="1000" dirty="0" err="1">
                <a:cs typeface="Calibri" panose="020F0502020204030204" pitchFamily="34" charset="0"/>
              </a:rPr>
              <a:t>Tänaseks on mitu riiki, sh Leedu ja Ukraina tulnud sarnaste programmidega, ent samaväärselt arenenud lahenduseni pole siiani keegi jõudnud, kuna Eesti tasemel toimivat digiriiki, sh digitaalset ettevõtluskeskkonda, ja teenuste kättesaadavust teistel ei ole. </a:t>
            </a:r>
            <a:br>
              <a:rPr lang="en-US" sz="1000" dirty="0" err="1">
                <a:cs typeface="Calibri" panose="020F0502020204030204" pitchFamily="34" charset="0"/>
              </a:rPr>
            </a:br>
            <a:r>
              <a:rPr lang="en-GB" sz="1000" dirty="0"/>
              <a:t> </a:t>
            </a:r>
            <a:br>
              <a:rPr lang="en-US" sz="1000" dirty="0">
                <a:cs typeface="Calibri" panose="020F0502020204030204" pitchFamily="34" charset="0"/>
              </a:rPr>
            </a:br>
            <a:r>
              <a:rPr lang="en-GB" sz="1000" dirty="0" err="1"/>
              <a:t>Leedu</a:t>
            </a:r>
            <a:r>
              <a:rPr lang="en-GB" sz="1000" dirty="0"/>
              <a:t> lansseeris 2021. aastal oma elektroonilise residentsuse programmi. Digi-ID  taotlemise ja kättesaamise protsess eeldab (korduvat) Leetu reisimist ning ettevõtte asutamine sellega otse võimalik ei ole. </a:t>
            </a:r>
            <a:br>
              <a:rPr lang="en-GB" sz="1000" dirty="0"/>
            </a:br>
            <a:r>
              <a:rPr lang="en-GB" sz="1000" dirty="0">
                <a:hlinkClick r:id="rId3"/>
              </a:rPr>
              <a:t>https://www.migracija.lt/en/noriu-tapti-elektroniniu-rezidentues</a:t>
            </a:r>
            <a:r>
              <a:rPr lang="en-GB" sz="1000" dirty="0"/>
              <a:t> </a:t>
            </a:r>
            <a:endParaRPr lang="en-GB" sz="1000" dirty="0">
              <a:cs typeface="Calibri" panose="020F0502020204030204" pitchFamily="34" charset="0"/>
            </a:endParaRPr>
          </a:p>
          <a:p>
            <a:r>
              <a:rPr lang="en-US" sz="1000" dirty="0" err="1">
                <a:cs typeface="Calibri" panose="020F0502020204030204" pitchFamily="34" charset="0"/>
                <a:hlinkClick r:id="rId4"/>
              </a:rPr>
              <a:t>https://www.e-resident.gov.ee/blog/posts/comparing-estonian-and-lithuanian-e-residency/</a:t>
            </a:r>
            <a:r>
              <a:rPr lang="en-GB" sz="1000" dirty="0">
                <a:cs typeface="Calibri" panose="020F0502020204030204" pitchFamily="34" charset="0"/>
              </a:rPr>
              <a:t> </a:t>
            </a:r>
            <a:br>
              <a:rPr lang="en-GB" sz="1000" dirty="0">
                <a:cs typeface="Calibri" panose="020F0502020204030204" pitchFamily="34" charset="0"/>
              </a:rPr>
            </a:br>
            <a:br>
              <a:rPr lang="en-GB" sz="1000" dirty="0">
                <a:cs typeface="Calibri" panose="020F0502020204030204" pitchFamily="34" charset="0"/>
              </a:rPr>
            </a:br>
            <a:r>
              <a:rPr lang="en-GB" sz="1000" dirty="0" err="1">
                <a:cs typeface="Calibri" panose="020F0502020204030204" pitchFamily="34" charset="0"/>
              </a:rPr>
              <a:t>Ukraina</a:t>
            </a:r>
            <a:r>
              <a:rPr lang="en-GB" sz="1000" dirty="0">
                <a:cs typeface="Calibri" panose="020F0502020204030204" pitchFamily="34" charset="0"/>
              </a:rPr>
              <a:t> </a:t>
            </a:r>
            <a:r>
              <a:rPr lang="en-GB" sz="1000" dirty="0" err="1">
                <a:cs typeface="Calibri" panose="020F0502020204030204" pitchFamily="34" charset="0"/>
              </a:rPr>
              <a:t>lansseeris</a:t>
            </a:r>
            <a:r>
              <a:rPr lang="en-GB" sz="1000" dirty="0">
                <a:cs typeface="Calibri" panose="020F0502020204030204" pitchFamily="34" charset="0"/>
              </a:rPr>
              <a:t> 2024. </a:t>
            </a:r>
            <a:r>
              <a:rPr lang="en-GB" sz="1000" dirty="0" err="1">
                <a:cs typeface="Calibri" panose="020F0502020204030204" pitchFamily="34" charset="0"/>
              </a:rPr>
              <a:t>aastal uResidency programmi. Saadaval on see vaid 4 riigi kodanikele (Pakistan, India, Tai, Sloveenia). Ukraina ei kuulu Euroopa Liitu, seega ei saa Ukraina erinevalt Eestist pakkuda mitteresidentidele oma riigi äriühingu kaudu pääsu Euroopa ühis- ehk siseturule.</a:t>
            </a:r>
            <a:br>
              <a:rPr lang="en-GB" sz="1000" dirty="0" err="1">
                <a:cs typeface="Calibri" panose="020F0502020204030204" pitchFamily="34" charset="0"/>
              </a:rPr>
            </a:br>
            <a:br>
              <a:rPr lang="en-GB" sz="1000" dirty="0" err="1">
                <a:cs typeface="Calibri" panose="020F0502020204030204" pitchFamily="34" charset="0"/>
              </a:rPr>
            </a:br>
            <a:r>
              <a:rPr lang="en-GB" sz="1000" dirty="0" err="1">
                <a:cs typeface="Calibri" panose="020F0502020204030204" pitchFamily="34" charset="0"/>
              </a:rPr>
              <a:t>Euroopa Liidu (EL) siseturg on ühtne turg, kus on tagatud kaupade, teenuste, kapitali ja isikute vaba liikumine ning kus Euroopa kodanikel on vabadus elada, töötada, õppida ja ettevõtlusega tegelda.</a:t>
            </a:r>
            <a:br>
              <a:rPr lang="en-GB" sz="1000" dirty="0" err="1">
                <a:cs typeface="Calibri" panose="020F0502020204030204" pitchFamily="34" charset="0"/>
              </a:rPr>
            </a:br>
            <a:r>
              <a:rPr lang="en-GB" sz="1000" dirty="0" err="1">
                <a:cs typeface="Calibri" panose="020F0502020204030204" pitchFamily="34" charset="0"/>
                <a:hlinkClick r:id="rId5"/>
              </a:rPr>
              <a:t>https://e-resident.diia.gov.ua/</a:t>
            </a:r>
            <a:r>
              <a:rPr lang="en-GB" sz="1000" dirty="0" err="1">
                <a:cs typeface="Calibri" panose="020F0502020204030204" pitchFamily="34" charset="0"/>
              </a:rPr>
              <a:t> </a:t>
            </a:r>
            <a:br>
              <a:rPr lang="en-GB" sz="1000" dirty="0" err="1">
                <a:cs typeface="Calibri" panose="020F0502020204030204" pitchFamily="34" charset="0"/>
              </a:rPr>
            </a:br>
            <a:r>
              <a:rPr lang="en-GB" sz="1000" dirty="0" err="1">
                <a:cs typeface="Calibri" panose="020F0502020204030204" pitchFamily="34" charset="0"/>
                <a:hlinkClick r:id="rId6"/>
              </a:rPr>
              <a:t>https://www.youtube.com/watch?v=QGNSszrvpOQ</a:t>
            </a:r>
            <a:r>
              <a:rPr lang="en-GB" sz="1000" dirty="0" err="1">
                <a:cs typeface="Calibri" panose="020F0502020204030204" pitchFamily="34" charset="0"/>
              </a:rPr>
              <a:t> (EL ühisturu õppevideo)</a:t>
            </a:r>
            <a:br>
              <a:rPr lang="en-GB" sz="1000" dirty="0" err="1">
                <a:cs typeface="Calibri" panose="020F0502020204030204" pitchFamily="34" charset="0"/>
              </a:rPr>
            </a:br>
            <a:endParaRPr lang="en-US" sz="1000" dirty="0" err="1">
              <a:cs typeface="Calibri" panose="020F0502020204030204" pitchFamily="34" charset="0"/>
            </a:endParaRPr>
          </a:p>
          <a:p>
            <a:r>
              <a:rPr lang="en-US" sz="1000" dirty="0" err="1">
                <a:cs typeface="Calibri" panose="020F0502020204030204" pitchFamily="34" charset="0"/>
              </a:rPr>
              <a:t>Eesti</a:t>
            </a:r>
            <a:r>
              <a:rPr lang="en-US" sz="1000" dirty="0">
                <a:cs typeface="Calibri" panose="020F0502020204030204" pitchFamily="34" charset="0"/>
              </a:rPr>
              <a:t> </a:t>
            </a:r>
            <a:r>
              <a:rPr lang="en-US" sz="1000" dirty="0" err="1">
                <a:cs typeface="Calibri" panose="020F0502020204030204" pitchFamily="34" charset="0"/>
              </a:rPr>
              <a:t>eeskujul</a:t>
            </a:r>
            <a:r>
              <a:rPr lang="en-US" sz="1000" dirty="0">
                <a:cs typeface="Calibri" panose="020F0502020204030204" pitchFamily="34" charset="0"/>
              </a:rPr>
              <a:t> on “e-</a:t>
            </a:r>
            <a:r>
              <a:rPr lang="en-US" sz="1000" dirty="0" err="1">
                <a:cs typeface="Calibri" panose="020F0502020204030204" pitchFamily="34" charset="0"/>
              </a:rPr>
              <a:t>residentsusest</a:t>
            </a:r>
            <a:r>
              <a:rPr lang="en-US" sz="1000" dirty="0">
                <a:cs typeface="Calibri" panose="020F0502020204030204" pitchFamily="34" charset="0"/>
              </a:rPr>
              <a:t>” aga </a:t>
            </a:r>
            <a:r>
              <a:rPr lang="en-US" sz="1000" dirty="0" err="1">
                <a:cs typeface="Calibri" panose="020F0502020204030204" pitchFamily="34" charset="0"/>
              </a:rPr>
              <a:t>saanud</a:t>
            </a:r>
            <a:r>
              <a:rPr lang="en-US" sz="1000" dirty="0">
                <a:cs typeface="Calibri" panose="020F0502020204030204" pitchFamily="34" charset="0"/>
              </a:rPr>
              <a:t> </a:t>
            </a:r>
            <a:r>
              <a:rPr lang="en-US" sz="1000" dirty="0" err="1">
                <a:cs typeface="Calibri" panose="020F0502020204030204" pitchFamily="34" charset="0"/>
              </a:rPr>
              <a:t>justkui</a:t>
            </a:r>
            <a:r>
              <a:rPr lang="en-US" sz="1000" dirty="0">
                <a:cs typeface="Calibri" panose="020F0502020204030204" pitchFamily="34" charset="0"/>
              </a:rPr>
              <a:t> </a:t>
            </a:r>
            <a:r>
              <a:rPr lang="en-US" sz="1000" dirty="0" err="1">
                <a:cs typeface="Calibri" panose="020F0502020204030204" pitchFamily="34" charset="0"/>
              </a:rPr>
              <a:t>uudne</a:t>
            </a:r>
            <a:r>
              <a:rPr lang="en-US" sz="1000" dirty="0">
                <a:cs typeface="Calibri" panose="020F0502020204030204" pitchFamily="34" charset="0"/>
              </a:rPr>
              <a:t> </a:t>
            </a:r>
            <a:r>
              <a:rPr lang="en-US" sz="1000" dirty="0" err="1">
                <a:cs typeface="Calibri" panose="020F0502020204030204" pitchFamily="34" charset="0"/>
              </a:rPr>
              <a:t>nähtus</a:t>
            </a:r>
            <a:r>
              <a:rPr lang="en-US" sz="1000" dirty="0">
                <a:cs typeface="Calibri" panose="020F0502020204030204" pitchFamily="34" charset="0"/>
              </a:rPr>
              <a:t> </a:t>
            </a:r>
            <a:r>
              <a:rPr lang="en-US" sz="1000" dirty="0" err="1">
                <a:cs typeface="Calibri" panose="020F0502020204030204" pitchFamily="34" charset="0"/>
              </a:rPr>
              <a:t>või</a:t>
            </a:r>
            <a:r>
              <a:rPr lang="en-US" sz="1000" dirty="0">
                <a:cs typeface="Calibri" panose="020F0502020204030204" pitchFamily="34" charset="0"/>
              </a:rPr>
              <a:t> </a:t>
            </a:r>
            <a:r>
              <a:rPr lang="en-US" sz="1000" dirty="0" err="1">
                <a:cs typeface="Calibri" panose="020F0502020204030204" pitchFamily="34" charset="0"/>
              </a:rPr>
              <a:t>termin</a:t>
            </a:r>
            <a:r>
              <a:rPr lang="en-US" sz="1000" dirty="0">
                <a:cs typeface="Calibri" panose="020F0502020204030204" pitchFamily="34" charset="0"/>
              </a:rPr>
              <a:t> n-</a:t>
            </a:r>
            <a:r>
              <a:rPr lang="en-US" sz="1000" dirty="0" err="1">
                <a:cs typeface="Calibri" panose="020F0502020204030204" pitchFamily="34" charset="0"/>
              </a:rPr>
              <a:t>ö</a:t>
            </a:r>
            <a:r>
              <a:rPr lang="en-US" sz="1000" dirty="0">
                <a:cs typeface="Calibri" panose="020F0502020204030204" pitchFamily="34" charset="0"/>
              </a:rPr>
              <a:t> </a:t>
            </a:r>
            <a:r>
              <a:rPr lang="en-US" sz="1000" dirty="0" err="1">
                <a:cs typeface="Calibri" panose="020F0502020204030204" pitchFamily="34" charset="0"/>
              </a:rPr>
              <a:t>digitaalse</a:t>
            </a:r>
            <a:r>
              <a:rPr lang="en-US" sz="1000" dirty="0">
                <a:cs typeface="Calibri" panose="020F0502020204030204" pitchFamily="34" charset="0"/>
              </a:rPr>
              <a:t> </a:t>
            </a:r>
            <a:r>
              <a:rPr lang="en-US" sz="1000" dirty="0" err="1">
                <a:cs typeface="Calibri" panose="020F0502020204030204" pitchFamily="34" charset="0"/>
              </a:rPr>
              <a:t>kohalolu</a:t>
            </a:r>
            <a:r>
              <a:rPr lang="en-US" sz="1000" dirty="0">
                <a:cs typeface="Calibri" panose="020F0502020204030204" pitchFamily="34" charset="0"/>
              </a:rPr>
              <a:t> </a:t>
            </a:r>
            <a:r>
              <a:rPr lang="en-US" sz="1000" dirty="0" err="1">
                <a:cs typeface="Calibri" panose="020F0502020204030204" pitchFamily="34" charset="0"/>
              </a:rPr>
              <a:t>kohta</a:t>
            </a:r>
            <a:r>
              <a:rPr lang="en-US" sz="1000" dirty="0">
                <a:cs typeface="Calibri" panose="020F0502020204030204" pitchFamily="34" charset="0"/>
              </a:rPr>
              <a:t> </a:t>
            </a:r>
            <a:r>
              <a:rPr lang="en-US" sz="1000" dirty="0" err="1">
                <a:cs typeface="Calibri" panose="020F0502020204030204" pitchFamily="34" charset="0"/>
              </a:rPr>
              <a:t>kohta</a:t>
            </a:r>
            <a:r>
              <a:rPr lang="en-US" sz="1000" dirty="0">
                <a:cs typeface="Calibri" panose="020F0502020204030204" pitchFamily="34" charset="0"/>
              </a:rPr>
              <a:t> </a:t>
            </a:r>
            <a:r>
              <a:rPr lang="en-US" sz="1000" dirty="0" err="1">
                <a:cs typeface="Calibri" panose="020F0502020204030204" pitchFamily="34" charset="0"/>
              </a:rPr>
              <a:t>välisriigis</a:t>
            </a:r>
            <a:r>
              <a:rPr lang="en-US" sz="1000" dirty="0">
                <a:cs typeface="Calibri" panose="020F0502020204030204" pitchFamily="34" charset="0"/>
              </a:rPr>
              <a:t>.</a:t>
            </a:r>
            <a:endParaRPr lang="en-EE" sz="1000" dirty="0">
              <a:cs typeface="Calibri" panose="020F0502020204030204" pitchFamily="34" charset="0"/>
            </a:endParaRPr>
          </a:p>
        </p:txBody>
      </p:sp>
      <p:sp>
        <p:nvSpPr>
          <p:cNvPr id="4" name="Slide Number Placeholder 3"/>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1628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60738" y="512763"/>
            <a:ext cx="3492500" cy="196532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err="1"/>
              <a:t>Pärast</a:t>
            </a:r>
            <a:r>
              <a:rPr lang="en-US" sz="1000" dirty="0"/>
              <a:t> </a:t>
            </a:r>
            <a:r>
              <a:rPr lang="en-US" sz="1000" dirty="0" err="1"/>
              <a:t>rühmas</a:t>
            </a:r>
            <a:r>
              <a:rPr lang="en-US" sz="1000" dirty="0"/>
              <a:t> </a:t>
            </a:r>
            <a:r>
              <a:rPr lang="en-US" sz="1000" dirty="0" err="1"/>
              <a:t>töötamist</a:t>
            </a:r>
            <a:r>
              <a:rPr lang="en-US" sz="1000" dirty="0"/>
              <a:t> </a:t>
            </a:r>
            <a:r>
              <a:rPr lang="en-US" sz="1000" dirty="0" err="1"/>
              <a:t>saavad</a:t>
            </a:r>
            <a:r>
              <a:rPr lang="en-US" sz="1000" dirty="0"/>
              <a:t> </a:t>
            </a:r>
            <a:r>
              <a:rPr lang="en-US" sz="1000" dirty="0" err="1"/>
              <a:t>õpilased</a:t>
            </a:r>
            <a:r>
              <a:rPr lang="en-US" sz="1000" dirty="0"/>
              <a:t> </a:t>
            </a:r>
            <a:r>
              <a:rPr lang="en-US" sz="1000" dirty="0" err="1"/>
              <a:t>esitada</a:t>
            </a:r>
            <a:r>
              <a:rPr lang="en-US" sz="1000" dirty="0"/>
              <a:t> </a:t>
            </a:r>
            <a:r>
              <a:rPr lang="en-US" sz="1000" dirty="0" err="1"/>
              <a:t>paaristööna</a:t>
            </a:r>
            <a:r>
              <a:rPr lang="en-US" sz="1000" dirty="0"/>
              <a:t> </a:t>
            </a:r>
            <a:r>
              <a:rPr lang="en-US" sz="1000" dirty="0" err="1"/>
              <a:t>pinginaabrile</a:t>
            </a:r>
            <a:r>
              <a:rPr lang="en-US" sz="1000" dirty="0"/>
              <a:t> </a:t>
            </a:r>
            <a:r>
              <a:rPr lang="en-US" sz="1000" dirty="0" err="1"/>
              <a:t>küsimusi</a:t>
            </a:r>
            <a:r>
              <a:rPr lang="en-US" sz="1000" dirty="0"/>
              <a:t>, </a:t>
            </a:r>
            <a:r>
              <a:rPr lang="en-US" sz="1000" dirty="0" err="1"/>
              <a:t>mille</a:t>
            </a:r>
            <a:r>
              <a:rPr lang="en-US" sz="1000" dirty="0"/>
              <a:t> </a:t>
            </a:r>
            <a:r>
              <a:rPr lang="en-US" sz="1000" dirty="0" err="1"/>
              <a:t>nad</a:t>
            </a:r>
            <a:r>
              <a:rPr lang="en-US" sz="1000" dirty="0"/>
              <a:t> </a:t>
            </a:r>
            <a:r>
              <a:rPr lang="en-US" sz="1000" dirty="0" err="1"/>
              <a:t>koostasid</a:t>
            </a:r>
            <a:r>
              <a:rPr lang="en-US" sz="1000" dirty="0"/>
              <a:t> </a:t>
            </a:r>
            <a:r>
              <a:rPr lang="en-US" sz="1000" dirty="0" err="1"/>
              <a:t>enne</a:t>
            </a:r>
            <a:r>
              <a:rPr lang="en-US" sz="1000" dirty="0"/>
              <a:t> </a:t>
            </a:r>
            <a:r>
              <a:rPr lang="en-US" sz="1000" dirty="0" err="1"/>
              <a:t>tundi</a:t>
            </a:r>
            <a:r>
              <a:rPr lang="en-US" sz="1000" dirty="0"/>
              <a:t> </a:t>
            </a:r>
            <a:r>
              <a:rPr lang="en-US" sz="1000" dirty="0" err="1"/>
              <a:t>eeltöö</a:t>
            </a:r>
            <a:r>
              <a:rPr lang="en-US" sz="1000" dirty="0"/>
              <a:t> </a:t>
            </a:r>
            <a:r>
              <a:rPr lang="en-US" sz="1000" dirty="0" err="1"/>
              <a:t>raames</a:t>
            </a:r>
            <a:r>
              <a:rPr lang="en-US" sz="1000" dirty="0"/>
              <a:t>.</a:t>
            </a:r>
          </a:p>
        </p:txBody>
      </p:sp>
      <p:sp>
        <p:nvSpPr>
          <p:cNvPr id="4" name="Slide Number Placeholder 3"/>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190675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87725" y="512763"/>
            <a:ext cx="3465513" cy="19494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p>
        </p:txBody>
      </p:sp>
      <p:sp>
        <p:nvSpPr>
          <p:cNvPr id="4" name="Slide Number Placeholder 3"/>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3846360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38525" y="512763"/>
            <a:ext cx="3414713" cy="192087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err="1"/>
              <a:t>Tunni</a:t>
            </a:r>
            <a:r>
              <a:rPr lang="en-US" sz="1000" dirty="0"/>
              <a:t> </a:t>
            </a:r>
            <a:r>
              <a:rPr lang="en-US" sz="1000" dirty="0" err="1"/>
              <a:t>lõpetuseks</a:t>
            </a:r>
            <a:r>
              <a:rPr lang="en-US" sz="1000" dirty="0"/>
              <a:t> (</a:t>
            </a:r>
            <a:r>
              <a:rPr lang="en-US" sz="1000" dirty="0" err="1"/>
              <a:t>eelkõige</a:t>
            </a:r>
            <a:r>
              <a:rPr lang="en-US" sz="1000" dirty="0"/>
              <a:t> </a:t>
            </a:r>
            <a:r>
              <a:rPr lang="en-US" sz="1000" dirty="0" err="1"/>
              <a:t>pikema</a:t>
            </a:r>
            <a:r>
              <a:rPr lang="en-US" sz="1000" dirty="0"/>
              <a:t> </a:t>
            </a:r>
            <a:r>
              <a:rPr lang="en-US" sz="1000" dirty="0" err="1"/>
              <a:t>tunni</a:t>
            </a:r>
            <a:r>
              <a:rPr lang="en-US" sz="1000" dirty="0"/>
              <a:t> </a:t>
            </a:r>
            <a:r>
              <a:rPr lang="en-US" sz="1000" dirty="0" err="1"/>
              <a:t>puhul</a:t>
            </a:r>
            <a:r>
              <a:rPr lang="en-US" sz="1000" dirty="0"/>
              <a:t>) </a:t>
            </a:r>
            <a:r>
              <a:rPr lang="en-US" sz="1000" dirty="0" err="1"/>
              <a:t>soovitame teha õpitu kohta peegeldusringi.</a:t>
            </a:r>
            <a:br>
              <a:rPr lang="en-US" sz="1000" dirty="0" err="1"/>
            </a:br>
            <a:br>
              <a:rPr lang="en-US" sz="1000" dirty="0" err="1"/>
            </a:br>
            <a:r>
              <a:rPr lang="en-US" sz="1000" dirty="0" err="1"/>
              <a:t>Sõnasta, mis on e-residentsus ja mida see annab?</a:t>
            </a:r>
            <a:br>
              <a:rPr lang="en-US" sz="1000" dirty="0" err="1"/>
            </a:br>
            <a:r>
              <a:rPr lang="en-US" sz="1000" dirty="0" err="1"/>
              <a:t>Mis oli kõige huvitavam uus teadmine, mille täna said?</a:t>
            </a:r>
            <a:br>
              <a:rPr lang="en-US" sz="1000" dirty="0" err="1"/>
            </a:br>
            <a:r>
              <a:rPr lang="en-US" sz="1000" dirty="0" err="1"/>
              <a:t>Millised</a:t>
            </a:r>
            <a:r>
              <a:rPr lang="en-US" sz="1000" dirty="0"/>
              <a:t> </a:t>
            </a:r>
            <a:r>
              <a:rPr lang="en-US" sz="1000" dirty="0" err="1"/>
              <a:t>küsimused</a:t>
            </a:r>
            <a:r>
              <a:rPr lang="en-US" sz="1000" dirty="0"/>
              <a:t> </a:t>
            </a:r>
            <a:r>
              <a:rPr lang="en-US" sz="1000" dirty="0" err="1"/>
              <a:t>jäid</a:t>
            </a:r>
            <a:r>
              <a:rPr lang="en-US" sz="1000" dirty="0"/>
              <a:t> </a:t>
            </a:r>
            <a:r>
              <a:rPr lang="en-US" sz="1000" dirty="0" err="1"/>
              <a:t>õhku</a:t>
            </a:r>
            <a:r>
              <a:rPr lang="en-US" sz="1000" dirty="0"/>
              <a:t>?</a:t>
            </a:r>
          </a:p>
        </p:txBody>
      </p:sp>
      <p:sp>
        <p:nvSpPr>
          <p:cNvPr id="4" name="Slide Number Placeholder 3"/>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825571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891F7F-C642-DF04-D5DB-21584BDC2D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2A1A6F-9EC2-9D14-AA5F-F716E551D566}"/>
              </a:ext>
            </a:extLst>
          </p:cNvPr>
          <p:cNvSpPr>
            <a:spLocks noGrp="1" noRot="1" noChangeAspect="1"/>
          </p:cNvSpPr>
          <p:nvPr>
            <p:ph type="sldImg"/>
          </p:nvPr>
        </p:nvSpPr>
        <p:spPr>
          <a:xfrm>
            <a:off x="3429000" y="512763"/>
            <a:ext cx="3424238" cy="1927225"/>
          </a:xfrm>
        </p:spPr>
      </p:sp>
      <p:sp>
        <p:nvSpPr>
          <p:cNvPr id="3" name="Notes Placeholder 2">
            <a:extLst>
              <a:ext uri="{FF2B5EF4-FFF2-40B4-BE49-F238E27FC236}">
                <a16:creationId xmlns:a16="http://schemas.microsoft.com/office/drawing/2014/main" id="{C6B718CE-5949-D1BA-B7F8-4304311E6C9B}"/>
              </a:ext>
            </a:extLst>
          </p:cNvPr>
          <p:cNvSpPr>
            <a:spLocks noGrp="1"/>
          </p:cNvSpPr>
          <p:nvPr>
            <p:ph type="body" idx="1"/>
          </p:nvPr>
        </p:nvSpPr>
        <p:spPr/>
        <p:txBody>
          <a:bodyPr/>
          <a:lstStyle/>
          <a:p>
            <a:r>
              <a:rPr lang="en-US" sz="1000" dirty="0" err="1"/>
              <a:t>Soovi</a:t>
            </a:r>
            <a:r>
              <a:rPr lang="en-US" sz="1000" dirty="0"/>
              <a:t> </a:t>
            </a:r>
            <a:r>
              <a:rPr lang="en-US" sz="1000" dirty="0" err="1"/>
              <a:t>korral</a:t>
            </a:r>
            <a:r>
              <a:rPr lang="en-US" sz="1000" dirty="0"/>
              <a:t> </a:t>
            </a:r>
            <a:r>
              <a:rPr lang="en-US" sz="1000" dirty="0" err="1"/>
              <a:t>saate</a:t>
            </a:r>
            <a:r>
              <a:rPr lang="en-US" sz="1000" dirty="0"/>
              <a:t> </a:t>
            </a:r>
            <a:r>
              <a:rPr lang="en-US" sz="1000" dirty="0" err="1"/>
              <a:t>anda</a:t>
            </a:r>
            <a:r>
              <a:rPr lang="en-US" sz="1000" dirty="0"/>
              <a:t> </a:t>
            </a:r>
            <a:r>
              <a:rPr lang="en-US" sz="1000" dirty="0" err="1"/>
              <a:t>õpilastele</a:t>
            </a:r>
            <a:r>
              <a:rPr lang="en-US" sz="1000" dirty="0"/>
              <a:t> </a:t>
            </a:r>
            <a:r>
              <a:rPr lang="en-US" sz="1000" dirty="0" err="1"/>
              <a:t>kodutööd</a:t>
            </a:r>
            <a:r>
              <a:rPr lang="en-US" sz="1000" dirty="0"/>
              <a:t>.</a:t>
            </a:r>
          </a:p>
        </p:txBody>
      </p:sp>
      <p:sp>
        <p:nvSpPr>
          <p:cNvPr id="4" name="Slide Number Placeholder 3">
            <a:extLst>
              <a:ext uri="{FF2B5EF4-FFF2-40B4-BE49-F238E27FC236}">
                <a16:creationId xmlns:a16="http://schemas.microsoft.com/office/drawing/2014/main" id="{D1584797-80DA-3A56-77AE-15B40EB7EA2A}"/>
              </a:ext>
            </a:extLst>
          </p:cNvPr>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470403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33763" y="508000"/>
            <a:ext cx="3422650" cy="1925638"/>
          </a:xfrm>
        </p:spPr>
      </p:sp>
      <p:sp>
        <p:nvSpPr>
          <p:cNvPr id="3" name="Notes Placeholder 2"/>
          <p:cNvSpPr>
            <a:spLocks noGrp="1"/>
          </p:cNvSpPr>
          <p:nvPr>
            <p:ph type="body" idx="1"/>
          </p:nvPr>
        </p:nvSpPr>
        <p:spPr/>
        <p:txBody>
          <a:bodyPr/>
          <a:lstStyle/>
          <a:p>
            <a:endParaRPr lang="en-EE"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E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383868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81295D-B46A-63C3-C983-BDF90C1999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FFD813-AC96-5535-1A14-59B4BC668DC7}"/>
              </a:ext>
            </a:extLst>
          </p:cNvPr>
          <p:cNvSpPr>
            <a:spLocks noGrp="1" noRot="1" noChangeAspect="1"/>
          </p:cNvSpPr>
          <p:nvPr>
            <p:ph type="sldImg"/>
          </p:nvPr>
        </p:nvSpPr>
        <p:spPr>
          <a:xfrm>
            <a:off x="3433763" y="508000"/>
            <a:ext cx="3422650" cy="1925638"/>
          </a:xfrm>
        </p:spPr>
      </p:sp>
      <p:sp>
        <p:nvSpPr>
          <p:cNvPr id="3" name="Notes Placeholder 2">
            <a:extLst>
              <a:ext uri="{FF2B5EF4-FFF2-40B4-BE49-F238E27FC236}">
                <a16:creationId xmlns:a16="http://schemas.microsoft.com/office/drawing/2014/main" id="{9D51D2E8-6A48-28FF-CD0B-C7E84C14A20A}"/>
              </a:ext>
            </a:extLst>
          </p:cNvPr>
          <p:cNvSpPr>
            <a:spLocks noGrp="1"/>
          </p:cNvSpPr>
          <p:nvPr>
            <p:ph type="body" idx="1"/>
          </p:nvPr>
        </p:nvSpPr>
        <p:spPr/>
        <p:txBody>
          <a:bodyPr/>
          <a:lstStyle/>
          <a:p>
            <a:endParaRPr lang="en-EE" dirty="0"/>
          </a:p>
        </p:txBody>
      </p:sp>
      <p:sp>
        <p:nvSpPr>
          <p:cNvPr id="4" name="Slide Number Placeholder 3">
            <a:extLst>
              <a:ext uri="{FF2B5EF4-FFF2-40B4-BE49-F238E27FC236}">
                <a16:creationId xmlns:a16="http://schemas.microsoft.com/office/drawing/2014/main" id="{2C3FAF06-F6E5-2B08-D64C-B02ACEA0208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E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876186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33763" y="508000"/>
            <a:ext cx="3422650" cy="1925638"/>
          </a:xfrm>
        </p:spPr>
      </p:sp>
      <p:sp>
        <p:nvSpPr>
          <p:cNvPr id="3" name="Notes Placeholder 2"/>
          <p:cNvSpPr>
            <a:spLocks noGrp="1"/>
          </p:cNvSpPr>
          <p:nvPr>
            <p:ph type="body" idx="1"/>
          </p:nvPr>
        </p:nvSpPr>
        <p:spPr/>
        <p:txBody>
          <a:bodyPr/>
          <a:lstStyle/>
          <a:p>
            <a:endParaRPr lang="en-EE"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E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111947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86138" y="512763"/>
            <a:ext cx="3467100" cy="19494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i="0" u="none" strike="noStrike" dirty="0">
                <a:effectLst/>
              </a:rPr>
              <a:t>Küsimustiku link: </a:t>
            </a:r>
            <a:r>
              <a:rPr lang="en-GB" sz="1000" i="0" u="none" strike="noStrike" dirty="0">
                <a:effectLst/>
                <a:hlinkClick r:id="rId3"/>
              </a:rPr>
              <a:t>https://forms.gle/nzHfSYKb7wPzzzSE9</a:t>
            </a:r>
            <a:r>
              <a:rPr lang="en-GB" sz="1000" i="0" u="none" strike="noStrike" dirty="0">
                <a:effectLst/>
              </a:rPr>
              <a:t> </a:t>
            </a:r>
            <a:br>
              <a:rPr lang="en-GB" sz="1000" i="0" u="none" strike="noStrike" dirty="0">
                <a:effectLst/>
              </a:rPr>
            </a:br>
            <a:br>
              <a:rPr lang="en-GB" sz="1000" i="0" u="none" strike="noStrike" dirty="0">
                <a:effectLst/>
              </a:rPr>
            </a:br>
            <a:r>
              <a:rPr lang="en-GB" sz="1000" i="0" u="none" strike="noStrike" dirty="0">
                <a:effectLst/>
              </a:rPr>
              <a:t>Loodame väga, et saate mahti tagasisidet saata, et tunnimaterjali arendada ja üha paremaks </a:t>
            </a:r>
            <a:r>
              <a:rPr lang="en-GB" sz="1000" i="0" u="none" strike="noStrike" dirty="0" err="1">
                <a:effectLst/>
              </a:rPr>
              <a:t>teha</a:t>
            </a:r>
            <a:r>
              <a:rPr lang="en-GB" sz="1000" i="0" u="none" strike="noStrike" dirty="0">
                <a:effectLst/>
              </a:rPr>
              <a:t>.</a:t>
            </a:r>
            <a:endParaRPr lang="en-GB" sz="1000" dirty="0"/>
          </a:p>
        </p:txBody>
      </p:sp>
      <p:sp>
        <p:nvSpPr>
          <p:cNvPr id="4" name="Slide Number Placeholder 3"/>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77920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5338" y="512763"/>
            <a:ext cx="3517900" cy="1979612"/>
          </a:xfrm>
        </p:spPr>
      </p:sp>
      <p:sp>
        <p:nvSpPr>
          <p:cNvPr id="3" name="Notes Placeholder 2"/>
          <p:cNvSpPr>
            <a:spLocks noGrp="1"/>
          </p:cNvSpPr>
          <p:nvPr>
            <p:ph type="body" idx="1"/>
          </p:nvPr>
        </p:nvSpPr>
        <p:spPr>
          <a:xfrm>
            <a:off x="685800" y="3521776"/>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err="1"/>
              <a:t>Ükssarvik</a:t>
            </a:r>
            <a:r>
              <a:rPr lang="en-US" sz="1000" dirty="0"/>
              <a:t> (</a:t>
            </a:r>
            <a:r>
              <a:rPr lang="en-US" sz="1000" dirty="0" err="1"/>
              <a:t>ingl</a:t>
            </a:r>
            <a:r>
              <a:rPr lang="en-US" sz="1000" dirty="0"/>
              <a:t> </a:t>
            </a:r>
            <a:r>
              <a:rPr lang="en-US" sz="1000" i="1" dirty="0"/>
              <a:t>unicorn</a:t>
            </a:r>
            <a:r>
              <a:rPr lang="en-US" sz="1000" dirty="0"/>
              <a:t>)  – </a:t>
            </a:r>
            <a:r>
              <a:rPr lang="en-US" sz="1000" dirty="0" err="1"/>
              <a:t>kujundlik</a:t>
            </a:r>
            <a:r>
              <a:rPr lang="en-US" sz="1000" dirty="0"/>
              <a:t> </a:t>
            </a:r>
            <a:r>
              <a:rPr lang="en-US" sz="1000" dirty="0" err="1"/>
              <a:t>väljend</a:t>
            </a:r>
            <a:r>
              <a:rPr lang="en-US" sz="1000" dirty="0"/>
              <a:t> </a:t>
            </a:r>
            <a:r>
              <a:rPr lang="en-US" sz="1000" dirty="0" err="1"/>
              <a:t>erakapitalil</a:t>
            </a:r>
            <a:r>
              <a:rPr lang="en-US" sz="1000" dirty="0"/>
              <a:t> </a:t>
            </a:r>
            <a:r>
              <a:rPr lang="en-US" sz="1000" dirty="0" err="1"/>
              <a:t>põhineva</a:t>
            </a:r>
            <a:r>
              <a:rPr lang="en-US" sz="1000" dirty="0"/>
              <a:t> </a:t>
            </a:r>
            <a:r>
              <a:rPr lang="en-US" sz="1000" dirty="0" err="1"/>
              <a:t>idufirma</a:t>
            </a:r>
            <a:r>
              <a:rPr lang="en-US" sz="1000" dirty="0"/>
              <a:t> </a:t>
            </a:r>
            <a:r>
              <a:rPr lang="en-US" sz="1000" dirty="0" err="1"/>
              <a:t>kohta</a:t>
            </a:r>
            <a:r>
              <a:rPr lang="en-US" sz="1000" dirty="0"/>
              <a:t>, </a:t>
            </a:r>
            <a:r>
              <a:rPr lang="en-US" sz="1000" dirty="0" err="1"/>
              <a:t>mille</a:t>
            </a:r>
            <a:r>
              <a:rPr lang="en-US" sz="1000" dirty="0"/>
              <a:t> </a:t>
            </a:r>
            <a:r>
              <a:rPr lang="en-US" sz="1000" dirty="0" err="1"/>
              <a:t>väärtuseks</a:t>
            </a:r>
            <a:r>
              <a:rPr lang="en-US" sz="1000" dirty="0"/>
              <a:t> </a:t>
            </a:r>
            <a:r>
              <a:rPr lang="en-US" sz="1000" dirty="0" err="1"/>
              <a:t>hinnatakse</a:t>
            </a:r>
            <a:r>
              <a:rPr lang="en-US" sz="1000" dirty="0"/>
              <a:t> </a:t>
            </a:r>
            <a:r>
              <a:rPr lang="en-US" sz="1000" dirty="0" err="1"/>
              <a:t>üle</a:t>
            </a:r>
            <a:r>
              <a:rPr lang="en-US" sz="1000" dirty="0"/>
              <a:t> 1 </a:t>
            </a:r>
            <a:r>
              <a:rPr lang="en-US" sz="1000" dirty="0" err="1"/>
              <a:t>miljardi</a:t>
            </a:r>
            <a:r>
              <a:rPr lang="en-US" sz="1000" dirty="0"/>
              <a:t> USA </a:t>
            </a:r>
            <a:r>
              <a:rPr lang="en-US" sz="1000" dirty="0" err="1"/>
              <a:t>dollari</a:t>
            </a:r>
            <a:r>
              <a:rPr lang="en-US" sz="1000" dirty="0"/>
              <a:t>.</a:t>
            </a:r>
            <a:br>
              <a:rPr lang="en-US" sz="1000" dirty="0"/>
            </a:br>
            <a:br>
              <a:rPr lang="en-US" sz="1000" dirty="0"/>
            </a:br>
            <a:r>
              <a:rPr lang="en-US" sz="1000" dirty="0"/>
              <a:t>Alates 2000. </a:t>
            </a:r>
            <a:r>
              <a:rPr lang="en-US" sz="1000" dirty="0" err="1"/>
              <a:t>aastast</a:t>
            </a:r>
            <a:r>
              <a:rPr lang="en-US" sz="1000" dirty="0"/>
              <a:t> on </a:t>
            </a:r>
            <a:r>
              <a:rPr lang="en-US" sz="1000" dirty="0" err="1"/>
              <a:t>ükssarviku</a:t>
            </a:r>
            <a:r>
              <a:rPr lang="en-US" sz="1000" dirty="0"/>
              <a:t> </a:t>
            </a:r>
            <a:r>
              <a:rPr lang="en-US" sz="1000" dirty="0" err="1"/>
              <a:t>staatusesse</a:t>
            </a:r>
            <a:r>
              <a:rPr lang="en-US" sz="1000" dirty="0"/>
              <a:t> </a:t>
            </a:r>
            <a:r>
              <a:rPr lang="en-US" sz="1000" dirty="0" err="1"/>
              <a:t>jõudnud</a:t>
            </a:r>
            <a:r>
              <a:rPr lang="en-US" sz="1000" dirty="0"/>
              <a:t> </a:t>
            </a:r>
            <a:r>
              <a:rPr lang="en-US" sz="1000" dirty="0" err="1"/>
              <a:t>üle</a:t>
            </a:r>
            <a:r>
              <a:rPr lang="en-US" sz="1000" dirty="0"/>
              <a:t> 2800 </a:t>
            </a:r>
            <a:r>
              <a:rPr lang="en-US" sz="1000" dirty="0" err="1"/>
              <a:t>iduettevõtte</a:t>
            </a:r>
            <a:r>
              <a:rPr lang="en-US" sz="1000" dirty="0"/>
              <a:t>. Alates 2018. </a:t>
            </a:r>
            <a:r>
              <a:rPr lang="en-US" sz="1000" dirty="0" err="1"/>
              <a:t>aastast</a:t>
            </a:r>
            <a:r>
              <a:rPr lang="en-US" sz="1000" dirty="0"/>
              <a:t> on </a:t>
            </a:r>
            <a:r>
              <a:rPr lang="en-US" sz="1000" dirty="0" err="1"/>
              <a:t>igal</a:t>
            </a:r>
            <a:r>
              <a:rPr lang="en-US" sz="1000" dirty="0"/>
              <a:t> </a:t>
            </a:r>
            <a:r>
              <a:rPr lang="en-US" sz="1000" dirty="0" err="1"/>
              <a:t>aastal</a:t>
            </a:r>
            <a:r>
              <a:rPr lang="en-US" sz="1000" dirty="0"/>
              <a:t> </a:t>
            </a:r>
            <a:r>
              <a:rPr lang="en-US" sz="1000" dirty="0" err="1"/>
              <a:t>sündinud</a:t>
            </a:r>
            <a:r>
              <a:rPr lang="en-US" sz="1000" dirty="0"/>
              <a:t> </a:t>
            </a:r>
            <a:r>
              <a:rPr lang="en-US" sz="1000" dirty="0" err="1"/>
              <a:t>umbes</a:t>
            </a:r>
            <a:r>
              <a:rPr lang="en-US" sz="1000" dirty="0"/>
              <a:t> 100 </a:t>
            </a:r>
            <a:r>
              <a:rPr lang="en-US" sz="1000" dirty="0" err="1"/>
              <a:t>ükssarvikut</a:t>
            </a:r>
            <a:r>
              <a:rPr lang="en-US" sz="1000" dirty="0"/>
              <a:t>, </a:t>
            </a:r>
            <a:r>
              <a:rPr lang="en-US" sz="1000" dirty="0" err="1"/>
              <a:t>v.a</a:t>
            </a:r>
            <a:r>
              <a:rPr lang="en-US" sz="1000" dirty="0"/>
              <a:t> 2021. </a:t>
            </a:r>
            <a:r>
              <a:rPr lang="en-US" sz="1000" dirty="0" err="1"/>
              <a:t>aastal</a:t>
            </a:r>
            <a:r>
              <a:rPr lang="en-US" sz="1000" dirty="0"/>
              <a:t>, mil see </a:t>
            </a:r>
            <a:r>
              <a:rPr lang="en-US" sz="1000" dirty="0" err="1"/>
              <a:t>arv</a:t>
            </a:r>
            <a:r>
              <a:rPr lang="en-US" sz="1000" dirty="0"/>
              <a:t> </a:t>
            </a:r>
            <a:r>
              <a:rPr lang="en-US" sz="1000" dirty="0" err="1"/>
              <a:t>ulatus</a:t>
            </a:r>
            <a:r>
              <a:rPr lang="en-US" sz="1000" dirty="0"/>
              <a:t> </a:t>
            </a:r>
            <a:r>
              <a:rPr lang="en-US" sz="1000" dirty="0" err="1"/>
              <a:t>ligi</a:t>
            </a:r>
            <a:r>
              <a:rPr lang="en-US" sz="1000" dirty="0"/>
              <a:t> 800ni. </a:t>
            </a:r>
            <a:r>
              <a:rPr lang="en-US" sz="1000" dirty="0" err="1"/>
              <a:t>Pärast</a:t>
            </a:r>
            <a:r>
              <a:rPr lang="en-US" sz="1000" dirty="0"/>
              <a:t> </a:t>
            </a:r>
            <a:r>
              <a:rPr lang="en-US" sz="1000" dirty="0" err="1"/>
              <a:t>seda</a:t>
            </a:r>
            <a:r>
              <a:rPr lang="en-US" sz="1000" dirty="0"/>
              <a:t> on </a:t>
            </a:r>
            <a:r>
              <a:rPr lang="en-US" sz="1000" dirty="0" err="1"/>
              <a:t>arv</a:t>
            </a:r>
            <a:r>
              <a:rPr lang="en-US" sz="1000" dirty="0"/>
              <a:t> </a:t>
            </a:r>
            <a:r>
              <a:rPr lang="en-US" sz="1000" dirty="0" err="1"/>
              <a:t>taas</a:t>
            </a:r>
            <a:r>
              <a:rPr lang="en-US" sz="1000" dirty="0"/>
              <a:t> </a:t>
            </a:r>
            <a:r>
              <a:rPr lang="en-US" sz="1000" dirty="0" err="1"/>
              <a:t>langenud</a:t>
            </a:r>
            <a:r>
              <a:rPr lang="en-US" sz="1000" dirty="0"/>
              <a:t>.</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000" dirty="0"/>
            </a:br>
            <a:r>
              <a:rPr lang="en-US" sz="1000" dirty="0" err="1"/>
              <a:t>Allikas</a:t>
            </a:r>
            <a:r>
              <a:rPr lang="en-US" sz="1000" dirty="0"/>
              <a:t> ja </a:t>
            </a:r>
            <a:r>
              <a:rPr lang="en-US" sz="1000" dirty="0" err="1"/>
              <a:t>ükssarvikute</a:t>
            </a:r>
            <a:r>
              <a:rPr lang="en-US" sz="1000" dirty="0"/>
              <a:t> </a:t>
            </a:r>
            <a:r>
              <a:rPr lang="en-US" sz="1000" dirty="0" err="1"/>
              <a:t>ülevaade</a:t>
            </a:r>
            <a:r>
              <a:rPr lang="en-US" sz="1000" dirty="0"/>
              <a:t>: </a:t>
            </a:r>
            <a:r>
              <a:rPr lang="en-US" sz="1000" dirty="0">
                <a:hlinkClick r:id="rId3"/>
              </a:rPr>
              <a:t>https://dealroom.co/guides/unicorns</a:t>
            </a:r>
            <a:r>
              <a:rPr lang="en-US" sz="1000" dirty="0"/>
              <a:t> </a:t>
            </a:r>
          </a:p>
        </p:txBody>
      </p:sp>
      <p:sp>
        <p:nvSpPr>
          <p:cNvPr id="4" name="Slide Number Placeholder 3"/>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cs-CZ"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377324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60738" y="512763"/>
            <a:ext cx="3492500" cy="1965325"/>
          </a:xfrm>
        </p:spPr>
      </p:sp>
      <p:sp>
        <p:nvSpPr>
          <p:cNvPr id="3" name="Notes Placeholder 2"/>
          <p:cNvSpPr>
            <a:spLocks noGrp="1"/>
          </p:cNvSpPr>
          <p:nvPr>
            <p:ph type="body" idx="1"/>
          </p:nvPr>
        </p:nvSpPr>
        <p:spPr>
          <a:xfrm>
            <a:off x="641268" y="3261783"/>
            <a:ext cx="5761456" cy="5604935"/>
          </a:xfrm>
        </p:spPr>
        <p:txBody>
          <a:bodyPr/>
          <a:lstStyle/>
          <a:p>
            <a:r>
              <a:rPr lang="en-US" sz="1000" dirty="0" err="1"/>
              <a:t>Eestis</a:t>
            </a:r>
            <a:r>
              <a:rPr lang="en-US" sz="1000" dirty="0"/>
              <a:t> on 10 </a:t>
            </a:r>
            <a:r>
              <a:rPr lang="en-US" sz="1000" dirty="0" err="1"/>
              <a:t>ükssarvikut. Neist üks on ka e-residentsuse abil juhitud (Glia).</a:t>
            </a:r>
            <a:br>
              <a:rPr lang="en-US" sz="1000" dirty="0" err="1"/>
            </a:br>
            <a:br>
              <a:rPr lang="en-US" sz="1000" dirty="0" err="1"/>
            </a:br>
            <a:r>
              <a:rPr lang="en-US" sz="1000" dirty="0" err="1"/>
              <a:t>Küll aga on Eestis rohkem ükssarvikuid per capita kui üheski teises maailma riigis, sh Euroopas: 7,7 ühe miljoni elaniku kohta. Lausa 3 korda rohkem kui nt Rootsis. </a:t>
            </a:r>
          </a:p>
          <a:p>
            <a:br>
              <a:rPr lang="en-US" sz="1000" dirty="0" err="1"/>
            </a:br>
            <a:r>
              <a:rPr lang="en-US" sz="1000" dirty="0" err="1"/>
              <a:t>Allikas: </a:t>
            </a:r>
            <a:r>
              <a:rPr lang="en-US" sz="1000" dirty="0" err="1">
                <a:hlinkClick r:id="rId3"/>
              </a:rPr>
              <a:t>https://www.stateofeuropeantech.com/</a:t>
            </a:r>
            <a:r>
              <a:rPr lang="en-US" sz="1000" dirty="0" err="1"/>
              <a:t> 2024. aasta raport (saadaval kodulehel) ja https://brand.estonia.ee/new/numbers  </a:t>
            </a:r>
            <a:br>
              <a:rPr lang="en-US" sz="1000" dirty="0" err="1"/>
            </a:br>
            <a:br>
              <a:rPr lang="en-US" sz="1000" dirty="0" err="1"/>
            </a:br>
            <a:r>
              <a:rPr lang="en-US" sz="1000" dirty="0" err="1"/>
              <a:t>Euroopa Liidus on suurim arv ükssarvikuid Saksamaal (69). Maailmas 6. koht.</a:t>
            </a:r>
          </a:p>
          <a:p>
            <a:r>
              <a:rPr lang="en-US" sz="1000" dirty="0"/>
              <a:t>Maailma juhtiv ükssarvikutemaa on USA: enam kui pooled maailma ükssarvikud on USA ettevõtted (1608), järgnevad Hiina (402), Ühendkuningriik (175), Iisrael (116) ja India (111).</a:t>
            </a:r>
            <a:br>
              <a:rPr lang="en-US" sz="1000" dirty="0"/>
            </a:br>
            <a:br>
              <a:rPr lang="en-US" sz="1000" dirty="0"/>
            </a:br>
            <a:r>
              <a:rPr lang="en-US" sz="1000" dirty="0"/>
              <a:t>Allikas (elavad andmed): </a:t>
            </a:r>
            <a:r>
              <a:rPr lang="en-US" sz="1000" dirty="0">
                <a:hlinkClick r:id="rId4"/>
              </a:rPr>
              <a:t>https://</a:t>
            </a:r>
            <a:r>
              <a:rPr lang="en-US" sz="1000" dirty="0" err="1">
                <a:hlinkClick r:id="rId4"/>
              </a:rPr>
              <a:t>dealroom.co</a:t>
            </a:r>
            <a:r>
              <a:rPr lang="en-US" sz="1000" dirty="0">
                <a:hlinkClick r:id="rId4"/>
              </a:rPr>
              <a:t>/guides/unicorns</a:t>
            </a:r>
            <a:br>
              <a:rPr lang="en-US" sz="1000" dirty="0"/>
            </a:br>
            <a:br>
              <a:rPr lang="en-US" sz="1000" dirty="0"/>
            </a:br>
            <a:r>
              <a:rPr lang="en-US" sz="1000" dirty="0" err="1"/>
              <a:t>Eestis peab ükssarvikute üle arvestust ning tegeleb</a:t>
            </a:r>
            <a:r>
              <a:rPr lang="en-US" sz="1000" dirty="0"/>
              <a:t> </a:t>
            </a:r>
            <a:r>
              <a:rPr lang="en-US" sz="1000" dirty="0" err="1"/>
              <a:t>iduettevõtluse</a:t>
            </a:r>
            <a:r>
              <a:rPr lang="en-US" sz="1000" dirty="0"/>
              <a:t> </a:t>
            </a:r>
            <a:r>
              <a:rPr lang="en-US" sz="1000" dirty="0" err="1"/>
              <a:t>arendamisega</a:t>
            </a:r>
            <a:r>
              <a:rPr lang="en-US" sz="1000" dirty="0"/>
              <a:t> Startup Estonia (</a:t>
            </a:r>
            <a:r>
              <a:rPr lang="en-US" sz="1000" dirty="0" err="1"/>
              <a:t>Ettevõtluse</a:t>
            </a:r>
            <a:r>
              <a:rPr lang="en-US" sz="1000" dirty="0"/>
              <a:t> </a:t>
            </a:r>
            <a:r>
              <a:rPr lang="en-US" sz="1000" dirty="0" err="1"/>
              <a:t>Arendamise</a:t>
            </a:r>
            <a:r>
              <a:rPr lang="en-US" sz="1000" dirty="0"/>
              <a:t> </a:t>
            </a:r>
            <a:r>
              <a:rPr lang="en-US" sz="1000" dirty="0" err="1"/>
              <a:t>Sihtasutus). Eesti</a:t>
            </a:r>
            <a:r>
              <a:rPr lang="en-US" sz="1000" dirty="0"/>
              <a:t> </a:t>
            </a:r>
            <a:r>
              <a:rPr lang="en-US" sz="1000" dirty="0" err="1"/>
              <a:t>idusektori</a:t>
            </a:r>
            <a:r>
              <a:rPr lang="en-US" sz="1000" dirty="0"/>
              <a:t> </a:t>
            </a:r>
            <a:r>
              <a:rPr lang="en-US" sz="1000" dirty="0" err="1"/>
              <a:t>ettevõtete</a:t>
            </a:r>
            <a:r>
              <a:rPr lang="en-US" sz="1000" dirty="0"/>
              <a:t> </a:t>
            </a:r>
            <a:r>
              <a:rPr lang="en-US" sz="1000" dirty="0" err="1"/>
              <a:t>tegemistest</a:t>
            </a:r>
            <a:r>
              <a:rPr lang="en-US" sz="1000" dirty="0"/>
              <a:t> </a:t>
            </a:r>
            <a:r>
              <a:rPr lang="en-US" sz="1000" dirty="0" err="1"/>
              <a:t>annabki</a:t>
            </a:r>
            <a:r>
              <a:rPr lang="en-US" sz="1000" dirty="0"/>
              <a:t> </a:t>
            </a:r>
            <a:r>
              <a:rPr lang="en-US" sz="1000" dirty="0" err="1"/>
              <a:t>hea</a:t>
            </a:r>
            <a:r>
              <a:rPr lang="en-US" sz="1000" dirty="0"/>
              <a:t> </a:t>
            </a:r>
            <a:r>
              <a:rPr lang="en-US" sz="1000" dirty="0" err="1"/>
              <a:t>ülevaate</a:t>
            </a:r>
            <a:r>
              <a:rPr lang="en-US" sz="1000" dirty="0"/>
              <a:t> Startup Estonia </a:t>
            </a:r>
            <a:r>
              <a:rPr lang="en-US" sz="1000" dirty="0" err="1"/>
              <a:t>koduleht</a:t>
            </a:r>
            <a:r>
              <a:rPr lang="en-US" sz="1000" dirty="0"/>
              <a:t> – </a:t>
            </a:r>
            <a:r>
              <a:rPr lang="en-US" sz="1000" dirty="0" err="1"/>
              <a:t>nt</a:t>
            </a:r>
            <a:r>
              <a:rPr lang="en-US" sz="1000" dirty="0"/>
              <a:t> </a:t>
            </a:r>
            <a:r>
              <a:rPr lang="en-US" sz="1000" dirty="0" err="1"/>
              <a:t>ükssarvikud ja mitmed nende majandusnäitajad</a:t>
            </a:r>
            <a:r>
              <a:rPr lang="en-US" sz="1000" dirty="0"/>
              <a:t> </a:t>
            </a:r>
            <a:r>
              <a:rPr lang="en-US" sz="1000" dirty="0" err="1"/>
              <a:t>leiab</a:t>
            </a:r>
            <a:r>
              <a:rPr lang="en-US" sz="1000" dirty="0"/>
              <a:t> </a:t>
            </a:r>
            <a:r>
              <a:rPr lang="en-US" sz="1000" dirty="0" err="1"/>
              <a:t>siit</a:t>
            </a:r>
            <a:r>
              <a:rPr lang="en-US" sz="1000" dirty="0"/>
              <a:t>: </a:t>
            </a:r>
            <a:r>
              <a:rPr lang="en-US" sz="1000" dirty="0">
                <a:hlinkClick r:id="rId5"/>
              </a:rPr>
              <a:t>https://</a:t>
            </a:r>
            <a:r>
              <a:rPr lang="en-US" sz="1000" dirty="0" err="1">
                <a:hlinkClick r:id="rId5"/>
              </a:rPr>
              <a:t>ecosystem.startupestonia.ee</a:t>
            </a:r>
            <a:r>
              <a:rPr lang="en-US" sz="1000" dirty="0">
                <a:hlinkClick r:id="rId5"/>
              </a:rPr>
              <a:t>/lists/42730</a:t>
            </a:r>
            <a:r>
              <a:rPr lang="en-US" sz="1000" dirty="0"/>
              <a:t> </a:t>
            </a:r>
          </a:p>
          <a:p>
            <a:endParaRPr lang="en-US" sz="1000" dirty="0"/>
          </a:p>
          <a:p>
            <a:r>
              <a:rPr lang="en-US" sz="1000" dirty="0" err="1"/>
              <a:t>Millal</a:t>
            </a:r>
            <a:r>
              <a:rPr lang="en-US" sz="1000" dirty="0"/>
              <a:t> </a:t>
            </a:r>
            <a:r>
              <a:rPr lang="en-US" sz="1000" dirty="0" err="1"/>
              <a:t>neist</a:t>
            </a:r>
            <a:r>
              <a:rPr lang="en-US" sz="1000" dirty="0"/>
              <a:t> said </a:t>
            </a:r>
            <a:r>
              <a:rPr lang="en-US" sz="1000" dirty="0" err="1"/>
              <a:t>ükssarvikud</a:t>
            </a:r>
            <a:r>
              <a:rPr lang="en-US" sz="1000" dirty="0"/>
              <a:t>:</a:t>
            </a:r>
          </a:p>
          <a:p>
            <a:endParaRPr lang="en-US" sz="1000" dirty="0"/>
          </a:p>
          <a:p>
            <a:r>
              <a:rPr lang="en-US" sz="1000" dirty="0"/>
              <a:t>Skype 2005</a:t>
            </a:r>
          </a:p>
          <a:p>
            <a:r>
              <a:rPr lang="en-US" sz="1000" dirty="0"/>
              <a:t>Playtech 2007</a:t>
            </a:r>
          </a:p>
          <a:p>
            <a:r>
              <a:rPr lang="en-US" sz="1000" dirty="0"/>
              <a:t>Wise 2015</a:t>
            </a:r>
          </a:p>
          <a:p>
            <a:r>
              <a:rPr lang="en-US" sz="1000" dirty="0"/>
              <a:t>Bolt 2018</a:t>
            </a:r>
          </a:p>
          <a:p>
            <a:r>
              <a:rPr lang="en-US" sz="1000" dirty="0"/>
              <a:t>Pipedrive 2020</a:t>
            </a:r>
          </a:p>
          <a:p>
            <a:r>
              <a:rPr lang="en-US" sz="1000" dirty="0" err="1"/>
              <a:t>Zego</a:t>
            </a:r>
            <a:r>
              <a:rPr lang="en-US" sz="1000" dirty="0"/>
              <a:t>, </a:t>
            </a:r>
            <a:r>
              <a:rPr lang="en-US" sz="1000" dirty="0" err="1"/>
              <a:t>ID.me</a:t>
            </a:r>
            <a:r>
              <a:rPr lang="en-US" sz="1000" dirty="0"/>
              <a:t> ja Gelato 2021</a:t>
            </a:r>
          </a:p>
          <a:p>
            <a:r>
              <a:rPr lang="en-US" sz="1000" dirty="0" err="1"/>
              <a:t>Veriff</a:t>
            </a:r>
            <a:r>
              <a:rPr lang="en-US" sz="1000" dirty="0"/>
              <a:t> ja Glia 2022</a:t>
            </a:r>
            <a:br>
              <a:rPr lang="en-US" sz="1000" dirty="0"/>
            </a:br>
            <a:br>
              <a:rPr lang="en-US" sz="1000" dirty="0"/>
            </a:br>
            <a:r>
              <a:rPr lang="en-US" sz="1000" dirty="0" err="1"/>
              <a:t>Allikas</a:t>
            </a:r>
            <a:r>
              <a:rPr lang="en-US" sz="1000" dirty="0"/>
              <a:t>: </a:t>
            </a:r>
            <a:r>
              <a:rPr lang="en-US" sz="1000" dirty="0">
                <a:hlinkClick r:id="rId6"/>
              </a:rPr>
              <a:t>https://investinestonia.com/the-full-list-of-estonian-unicorns/</a:t>
            </a:r>
            <a:br>
              <a:rPr lang="en-EE" sz="1000" dirty="0"/>
            </a:br>
            <a:endParaRPr lang="en-EE" sz="1000" dirty="0"/>
          </a:p>
        </p:txBody>
      </p:sp>
      <p:sp>
        <p:nvSpPr>
          <p:cNvPr id="4" name="Slide Number Placeholder 3"/>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414224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2CF18-274A-E950-7F67-74B212925E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1A1189-999B-9549-C75F-D947C2F46FC1}"/>
              </a:ext>
            </a:extLst>
          </p:cNvPr>
          <p:cNvSpPr>
            <a:spLocks noGrp="1" noRot="1" noChangeAspect="1"/>
          </p:cNvSpPr>
          <p:nvPr>
            <p:ph type="sldImg"/>
          </p:nvPr>
        </p:nvSpPr>
        <p:spPr>
          <a:xfrm>
            <a:off x="3360738" y="512763"/>
            <a:ext cx="3492500" cy="1965325"/>
          </a:xfrm>
        </p:spPr>
      </p:sp>
      <p:sp>
        <p:nvSpPr>
          <p:cNvPr id="3" name="Notes Placeholder 2">
            <a:extLst>
              <a:ext uri="{FF2B5EF4-FFF2-40B4-BE49-F238E27FC236}">
                <a16:creationId xmlns:a16="http://schemas.microsoft.com/office/drawing/2014/main" id="{29012331-416E-5C6F-0806-86B0A3DCDB22}"/>
              </a:ext>
            </a:extLst>
          </p:cNvPr>
          <p:cNvSpPr>
            <a:spLocks noGrp="1"/>
          </p:cNvSpPr>
          <p:nvPr>
            <p:ph type="body" idx="1"/>
          </p:nvPr>
        </p:nvSpPr>
        <p:spPr>
          <a:xfrm>
            <a:off x="685800" y="3498025"/>
            <a:ext cx="5486400" cy="3600450"/>
          </a:xfrm>
        </p:spPr>
        <p:txBody>
          <a:bodyPr/>
          <a:lstStyle/>
          <a:p>
            <a:r>
              <a:rPr lang="en-EE" sz="1100" dirty="0"/>
              <a:t>Vihjeks: kõik kolm on ametlike visiitide käigus külastanud Eestit.</a:t>
            </a:r>
          </a:p>
        </p:txBody>
      </p:sp>
      <p:sp>
        <p:nvSpPr>
          <p:cNvPr id="4" name="Slide Number Placeholder 3">
            <a:extLst>
              <a:ext uri="{FF2B5EF4-FFF2-40B4-BE49-F238E27FC236}">
                <a16:creationId xmlns:a16="http://schemas.microsoft.com/office/drawing/2014/main" id="{92EBB6AC-5411-531D-8421-A9A06B629A87}"/>
              </a:ext>
            </a:extLst>
          </p:cNvPr>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662424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89EE99-50C7-03D0-1A36-6D2F5F6F89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4B4238-0B72-D024-8349-1583E2354435}"/>
              </a:ext>
            </a:extLst>
          </p:cNvPr>
          <p:cNvSpPr>
            <a:spLocks noGrp="1" noRot="1" noChangeAspect="1"/>
          </p:cNvSpPr>
          <p:nvPr>
            <p:ph type="sldImg"/>
          </p:nvPr>
        </p:nvSpPr>
        <p:spPr>
          <a:xfrm>
            <a:off x="3360738" y="512763"/>
            <a:ext cx="3492500" cy="1965325"/>
          </a:xfrm>
        </p:spPr>
      </p:sp>
      <p:sp>
        <p:nvSpPr>
          <p:cNvPr id="3" name="Notes Placeholder 2">
            <a:extLst>
              <a:ext uri="{FF2B5EF4-FFF2-40B4-BE49-F238E27FC236}">
                <a16:creationId xmlns:a16="http://schemas.microsoft.com/office/drawing/2014/main" id="{55597E26-E0B8-15BE-04F5-3D87579BBF3C}"/>
              </a:ext>
            </a:extLst>
          </p:cNvPr>
          <p:cNvSpPr>
            <a:spLocks noGrp="1"/>
          </p:cNvSpPr>
          <p:nvPr>
            <p:ph type="body" idx="1"/>
          </p:nvPr>
        </p:nvSpPr>
        <p:spPr>
          <a:xfrm>
            <a:off x="685800" y="3491344"/>
            <a:ext cx="5486400" cy="4509655"/>
          </a:xfrm>
        </p:spPr>
        <p:txBody>
          <a:bodyPr/>
          <a:lstStyle/>
          <a:p>
            <a:r>
              <a:rPr lang="en-US" sz="1000" dirty="0" err="1"/>
              <a:t>Eesti</a:t>
            </a:r>
            <a:r>
              <a:rPr lang="en-US" sz="1000" dirty="0"/>
              <a:t> </a:t>
            </a:r>
            <a:r>
              <a:rPr lang="en-US" sz="1000" dirty="0" err="1"/>
              <a:t>e-teenuste kasutamise eelduseks</a:t>
            </a:r>
            <a:r>
              <a:rPr lang="en-US" sz="1000" dirty="0"/>
              <a:t> on unikaalne </a:t>
            </a:r>
            <a:r>
              <a:rPr lang="en-US" sz="1000" dirty="0" err="1"/>
              <a:t>isikukood</a:t>
            </a:r>
            <a:r>
              <a:rPr lang="en-US" sz="1000" dirty="0"/>
              <a:t>, mis </a:t>
            </a:r>
            <a:r>
              <a:rPr lang="en-US" sz="1000" dirty="0" err="1"/>
              <a:t>genereeritakse</a:t>
            </a:r>
            <a:r>
              <a:rPr lang="en-US" sz="1000" dirty="0"/>
              <a:t> nii kodanikele, residentidele kui ka e-</a:t>
            </a:r>
            <a:r>
              <a:rPr lang="en-US" sz="1000" dirty="0" err="1"/>
              <a:t>residentidele</a:t>
            </a:r>
            <a:r>
              <a:rPr lang="en-US" sz="1000" dirty="0"/>
              <a:t>. </a:t>
            </a:r>
            <a:br>
              <a:rPr lang="en-US" sz="1000" dirty="0"/>
            </a:br>
            <a:br>
              <a:rPr lang="en-US" sz="1000" dirty="0"/>
            </a:br>
            <a:r>
              <a:rPr lang="en-EE" sz="1000" dirty="0"/>
              <a:t>Angela Merkel sai e-residendiks 2016. aastal.</a:t>
            </a:r>
            <a:br>
              <a:rPr lang="en-EE" sz="1000" dirty="0"/>
            </a:br>
            <a:r>
              <a:rPr lang="en-EE" sz="1000" dirty="0"/>
              <a:t>Paavst Franciscus sai e-residendiks 2018. aastal.</a:t>
            </a:r>
            <a:br>
              <a:rPr lang="en-EE" sz="1000" dirty="0"/>
            </a:br>
            <a:r>
              <a:rPr lang="en-EE" sz="1000" dirty="0"/>
              <a:t>Bill Gates sai e-residendiks 2018. aastal.</a:t>
            </a:r>
            <a:endParaRPr lang="en-US" sz="1000" dirty="0"/>
          </a:p>
          <a:p>
            <a:br>
              <a:rPr lang="en-US" sz="1000" dirty="0"/>
            </a:br>
            <a:r>
              <a:rPr lang="en-US" sz="1000" dirty="0" err="1"/>
              <a:t>Eesti</a:t>
            </a:r>
            <a:r>
              <a:rPr lang="en-US" sz="1000" dirty="0"/>
              <a:t> on </a:t>
            </a:r>
            <a:r>
              <a:rPr lang="en-US" sz="1000" dirty="0" err="1"/>
              <a:t>riigi</a:t>
            </a:r>
            <a:r>
              <a:rPr lang="en-US" sz="1000" dirty="0"/>
              <a:t> </a:t>
            </a:r>
            <a:r>
              <a:rPr lang="en-US" sz="1000" dirty="0" err="1"/>
              <a:t>rahvusvaheliste</a:t>
            </a:r>
            <a:r>
              <a:rPr lang="en-US" sz="1000" dirty="0"/>
              <a:t> </a:t>
            </a:r>
            <a:r>
              <a:rPr lang="en-US" sz="1000" dirty="0" err="1"/>
              <a:t>suhete</a:t>
            </a:r>
            <a:r>
              <a:rPr lang="en-US" sz="1000" dirty="0"/>
              <a:t> </a:t>
            </a:r>
            <a:r>
              <a:rPr lang="en-US" sz="1000" dirty="0" err="1"/>
              <a:t>edendamiseks</a:t>
            </a:r>
            <a:r>
              <a:rPr lang="en-US" sz="1000" dirty="0"/>
              <a:t> </a:t>
            </a:r>
            <a:r>
              <a:rPr lang="en-US" sz="1000" dirty="0" err="1"/>
              <a:t>kinkinud</a:t>
            </a:r>
            <a:r>
              <a:rPr lang="en-US" sz="1000" dirty="0"/>
              <a:t> e-</a:t>
            </a:r>
            <a:r>
              <a:rPr lang="en-US" sz="1000" dirty="0" err="1"/>
              <a:t>residentsust</a:t>
            </a:r>
            <a:r>
              <a:rPr lang="en-US" sz="1000" dirty="0"/>
              <a:t> </a:t>
            </a:r>
            <a:r>
              <a:rPr lang="en-US" sz="1000" dirty="0" err="1"/>
              <a:t>mitmetele</a:t>
            </a:r>
            <a:r>
              <a:rPr lang="en-US" sz="1000" dirty="0"/>
              <a:t> </a:t>
            </a:r>
            <a:r>
              <a:rPr lang="en-US" sz="1000" dirty="0" err="1"/>
              <a:t>olulistele</a:t>
            </a:r>
            <a:r>
              <a:rPr lang="en-US" sz="1000" dirty="0"/>
              <a:t> </a:t>
            </a:r>
            <a:r>
              <a:rPr lang="en-US" sz="1000" dirty="0" err="1"/>
              <a:t>isikutele</a:t>
            </a:r>
            <a:r>
              <a:rPr lang="en-US" sz="1000" dirty="0"/>
              <a:t>, </a:t>
            </a:r>
            <a:r>
              <a:rPr lang="en-US" sz="1000" dirty="0" err="1"/>
              <a:t>tõstes</a:t>
            </a:r>
            <a:r>
              <a:rPr lang="en-US" sz="1000" dirty="0"/>
              <a:t> </a:t>
            </a:r>
            <a:r>
              <a:rPr lang="en-US" sz="1000" dirty="0" err="1"/>
              <a:t>nii</a:t>
            </a:r>
            <a:r>
              <a:rPr lang="en-US" sz="1000" dirty="0"/>
              <a:t> </a:t>
            </a:r>
            <a:r>
              <a:rPr lang="en-US" sz="1000" dirty="0" err="1"/>
              <a:t>Eesti</a:t>
            </a:r>
            <a:r>
              <a:rPr lang="en-US" sz="1000" dirty="0"/>
              <a:t> </a:t>
            </a:r>
            <a:r>
              <a:rPr lang="en-US" sz="1000" dirty="0" err="1"/>
              <a:t>digiriigi</a:t>
            </a:r>
            <a:r>
              <a:rPr lang="en-US" sz="1000" dirty="0"/>
              <a:t> </a:t>
            </a:r>
            <a:r>
              <a:rPr lang="en-US" sz="1000" dirty="0" err="1"/>
              <a:t>tuntust</a:t>
            </a:r>
            <a:r>
              <a:rPr lang="en-US" sz="1000" dirty="0"/>
              <a:t> </a:t>
            </a:r>
            <a:r>
              <a:rPr lang="en-US" sz="1000" dirty="0" err="1"/>
              <a:t>laias</a:t>
            </a:r>
            <a:r>
              <a:rPr lang="en-US" sz="1000" dirty="0"/>
              <a:t> </a:t>
            </a:r>
            <a:r>
              <a:rPr lang="en-US" sz="1000" dirty="0" err="1"/>
              <a:t>maailmas</a:t>
            </a:r>
            <a:r>
              <a:rPr lang="en-US" sz="1000" dirty="0"/>
              <a:t>. Seda võimaldab isikut tõendavate dokumentide seadus: k</a:t>
            </a:r>
            <a:r>
              <a:rPr lang="en-GB" sz="1000" dirty="0"/>
              <a:t>aaluka avaliku huvi korral võib Politsei- ja Piirivalveamet e-residendi digitaalse isikutunnistuse välja anda siseministri otsuse alusel. Sellisel juhul ei pea välisriigi kodanik tavapärast taotlusprotsessi läbima. </a:t>
            </a:r>
            <a:endParaRPr lang="en-EE" sz="1000" dirty="0"/>
          </a:p>
          <a:p>
            <a:br>
              <a:rPr lang="en-EE" sz="1000" dirty="0"/>
            </a:br>
            <a:r>
              <a:rPr lang="en-GB" sz="1000" dirty="0">
                <a:hlinkClick r:id="rId3"/>
              </a:rPr>
              <a:t>https://www.riigiteataja.ee/akt/126042024013</a:t>
            </a:r>
            <a:endParaRPr lang="en-US" sz="1000" dirty="0"/>
          </a:p>
          <a:p>
            <a:endParaRPr lang="en-US" sz="1000" dirty="0"/>
          </a:p>
          <a:p>
            <a:r>
              <a:rPr lang="en-US" sz="1000" dirty="0"/>
              <a:t>E-residendi staatus kuulub isikuandmete alla, seega ei ole ka teada, kas keegi neist kolmest oma e-residendi kaarti selle kehtivusajal kasutas. </a:t>
            </a:r>
            <a:br>
              <a:rPr lang="en-US" sz="1000" dirty="0"/>
            </a:br>
            <a:br>
              <a:rPr lang="en-US" sz="1000" dirty="0"/>
            </a:br>
            <a:r>
              <a:rPr lang="en-US" sz="1000" dirty="0"/>
              <a:t>Kaaluka avaliku huvi alusel on e-residentsust välja antud vaid loetud kordadel ning väga harva. </a:t>
            </a:r>
          </a:p>
        </p:txBody>
      </p:sp>
      <p:sp>
        <p:nvSpPr>
          <p:cNvPr id="4" name="Slide Number Placeholder 3">
            <a:extLst>
              <a:ext uri="{FF2B5EF4-FFF2-40B4-BE49-F238E27FC236}">
                <a16:creationId xmlns:a16="http://schemas.microsoft.com/office/drawing/2014/main" id="{4D3E6132-E3EF-33AE-7F98-CC88761439E4}"/>
              </a:ext>
            </a:extLst>
          </p:cNvPr>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744568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7939F3-9E9A-9876-A354-02800BBACC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DC6678-07A9-A755-0C21-BDD802C21BBB}"/>
              </a:ext>
            </a:extLst>
          </p:cNvPr>
          <p:cNvSpPr>
            <a:spLocks noGrp="1" noRot="1" noChangeAspect="1"/>
          </p:cNvSpPr>
          <p:nvPr>
            <p:ph type="sldImg"/>
          </p:nvPr>
        </p:nvSpPr>
        <p:spPr>
          <a:xfrm>
            <a:off x="3335338" y="512763"/>
            <a:ext cx="3517900" cy="1979612"/>
          </a:xfrm>
        </p:spPr>
      </p:sp>
      <p:sp>
        <p:nvSpPr>
          <p:cNvPr id="3" name="Notes Placeholder 2">
            <a:extLst>
              <a:ext uri="{FF2B5EF4-FFF2-40B4-BE49-F238E27FC236}">
                <a16:creationId xmlns:a16="http://schemas.microsoft.com/office/drawing/2014/main" id="{8A685F27-2D33-DD4F-742C-50AB95113945}"/>
              </a:ext>
            </a:extLst>
          </p:cNvPr>
          <p:cNvSpPr>
            <a:spLocks noGrp="1"/>
          </p:cNvSpPr>
          <p:nvPr>
            <p:ph type="body" idx="1"/>
          </p:nvPr>
        </p:nvSpPr>
        <p:spPr>
          <a:xfrm>
            <a:off x="685800" y="3479470"/>
            <a:ext cx="5486400" cy="4521530"/>
          </a:xfrm>
        </p:spPr>
        <p:txBody>
          <a:bodyPr/>
          <a:lstStyle/>
          <a:p>
            <a:r>
              <a:rPr lang="en-EE" sz="1000" dirty="0"/>
              <a:t>E-residentsuse taotluse esitavad välismaalased interneti teel Politsei- ja Piirivalveameti iseteeninduses – nagu ka Eesti kodanikud ja elanikud oma dokumentide puhul.</a:t>
            </a:r>
            <a:br>
              <a:rPr lang="en-EE" sz="1000" dirty="0"/>
            </a:br>
            <a:br>
              <a:rPr lang="en-EE" sz="1000" dirty="0"/>
            </a:br>
            <a:r>
              <a:rPr lang="en-EE" sz="1000" dirty="0"/>
              <a:t>E-residendi kaart ongi peaaegu nagu meie ID-kaart, ainult sellel pole pilti. </a:t>
            </a:r>
            <a:br>
              <a:rPr lang="en-EE" sz="1000" dirty="0"/>
            </a:br>
            <a:br>
              <a:rPr lang="en-EE" sz="1000" dirty="0"/>
            </a:br>
            <a:r>
              <a:rPr lang="en-EE" sz="1000" dirty="0"/>
              <a:t>K</a:t>
            </a:r>
            <a:r>
              <a:rPr lang="en-GB" sz="1000" dirty="0"/>
              <a:t>u</a:t>
            </a:r>
            <a:r>
              <a:rPr lang="en-EE" sz="1000" dirty="0"/>
              <a:t>idas värske e-resident oma kaardi aga enda kätte saab?</a:t>
            </a:r>
          </a:p>
        </p:txBody>
      </p:sp>
      <p:sp>
        <p:nvSpPr>
          <p:cNvPr id="4" name="Slide Number Placeholder 3">
            <a:extLst>
              <a:ext uri="{FF2B5EF4-FFF2-40B4-BE49-F238E27FC236}">
                <a16:creationId xmlns:a16="http://schemas.microsoft.com/office/drawing/2014/main" id="{1447A424-EE0E-EB67-CF50-DF84BBB8D9B4}"/>
              </a:ext>
            </a:extLst>
          </p:cNvPr>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378712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https://toolbox.estonia.ee/media/422" TargetMode="External"/><Relationship Id="rId2" Type="http://schemas.openxmlformats.org/officeDocument/2006/relationships/hyperlink" Target="https://toolbox.estonia.ee/assets/401895"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5.xml"/><Relationship Id="rId5" Type="http://schemas.openxmlformats.org/officeDocument/2006/relationships/image" Target="../media/image16.svg"/><Relationship Id="rId4" Type="http://schemas.openxmlformats.org/officeDocument/2006/relationships/image" Target="../media/image15.png"/></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5.xml"/><Relationship Id="rId4" Type="http://schemas.openxmlformats.org/officeDocument/2006/relationships/image" Target="../media/image9.jpe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5.xml"/><Relationship Id="rId4" Type="http://schemas.openxmlformats.org/officeDocument/2006/relationships/image" Target="../media/image9.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6.svg"/><Relationship Id="rId4" Type="http://schemas.openxmlformats.org/officeDocument/2006/relationships/image" Target="../media/image15.png"/></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svg"/><Relationship Id="rId18" Type="http://schemas.openxmlformats.org/officeDocument/2006/relationships/image" Target="../media/image36.png"/><Relationship Id="rId26" Type="http://schemas.openxmlformats.org/officeDocument/2006/relationships/image" Target="../media/image44.png"/><Relationship Id="rId3" Type="http://schemas.openxmlformats.org/officeDocument/2006/relationships/image" Target="../media/image21.svg"/><Relationship Id="rId21" Type="http://schemas.openxmlformats.org/officeDocument/2006/relationships/image" Target="../media/image39.svg"/><Relationship Id="rId7" Type="http://schemas.openxmlformats.org/officeDocument/2006/relationships/image" Target="../media/image25.svg"/><Relationship Id="rId12" Type="http://schemas.openxmlformats.org/officeDocument/2006/relationships/image" Target="../media/image30.png"/><Relationship Id="rId17" Type="http://schemas.openxmlformats.org/officeDocument/2006/relationships/image" Target="../media/image35.svg"/><Relationship Id="rId25" Type="http://schemas.openxmlformats.org/officeDocument/2006/relationships/image" Target="../media/image43.svg"/><Relationship Id="rId2" Type="http://schemas.openxmlformats.org/officeDocument/2006/relationships/image" Target="../media/image20.png"/><Relationship Id="rId16" Type="http://schemas.openxmlformats.org/officeDocument/2006/relationships/image" Target="../media/image34.png"/><Relationship Id="rId20" Type="http://schemas.openxmlformats.org/officeDocument/2006/relationships/image" Target="../media/image38.png"/><Relationship Id="rId1" Type="http://schemas.openxmlformats.org/officeDocument/2006/relationships/slideMaster" Target="../slideMasters/slideMaster5.xml"/><Relationship Id="rId6" Type="http://schemas.openxmlformats.org/officeDocument/2006/relationships/image" Target="../media/image24.png"/><Relationship Id="rId11" Type="http://schemas.openxmlformats.org/officeDocument/2006/relationships/image" Target="../media/image29.svg"/><Relationship Id="rId24" Type="http://schemas.openxmlformats.org/officeDocument/2006/relationships/image" Target="../media/image42.png"/><Relationship Id="rId5" Type="http://schemas.openxmlformats.org/officeDocument/2006/relationships/image" Target="../media/image23.svg"/><Relationship Id="rId15" Type="http://schemas.openxmlformats.org/officeDocument/2006/relationships/image" Target="../media/image33.svg"/><Relationship Id="rId23" Type="http://schemas.openxmlformats.org/officeDocument/2006/relationships/image" Target="../media/image41.svg"/><Relationship Id="rId10" Type="http://schemas.openxmlformats.org/officeDocument/2006/relationships/image" Target="../media/image28.png"/><Relationship Id="rId19" Type="http://schemas.openxmlformats.org/officeDocument/2006/relationships/image" Target="../media/image37.svg"/><Relationship Id="rId4" Type="http://schemas.openxmlformats.org/officeDocument/2006/relationships/image" Target="../media/image22.png"/><Relationship Id="rId9" Type="http://schemas.openxmlformats.org/officeDocument/2006/relationships/image" Target="../media/image27.svg"/><Relationship Id="rId14" Type="http://schemas.openxmlformats.org/officeDocument/2006/relationships/image" Target="../media/image32.png"/><Relationship Id="rId22" Type="http://schemas.openxmlformats.org/officeDocument/2006/relationships/image" Target="../media/image40.png"/><Relationship Id="rId27" Type="http://schemas.openxmlformats.org/officeDocument/2006/relationships/image" Target="../media/image45.sv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Master" Target="../slideMasters/slideMaster5.xml"/><Relationship Id="rId4" Type="http://schemas.openxmlformats.org/officeDocument/2006/relationships/image" Target="../media/image48.pn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Master" Target="../slideMasters/slideMaster5.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9.jpeg"/></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5.xml"/><Relationship Id="rId4" Type="http://schemas.openxmlformats.org/officeDocument/2006/relationships/image" Target="../media/image9.jpeg"/></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3.png"/><Relationship Id="rId1" Type="http://schemas.openxmlformats.org/officeDocument/2006/relationships/slideMaster" Target="../slideMasters/slideMaster5.xml"/><Relationship Id="rId4" Type="http://schemas.openxmlformats.org/officeDocument/2006/relationships/image" Target="../media/image9.jpeg"/></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50.png"/><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53.svg"/><Relationship Id="rId2" Type="http://schemas.openxmlformats.org/officeDocument/2006/relationships/image" Target="../media/image52.png"/><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9.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9.jpe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svg"/><Relationship Id="rId18" Type="http://schemas.openxmlformats.org/officeDocument/2006/relationships/image" Target="../media/image36.png"/><Relationship Id="rId26" Type="http://schemas.openxmlformats.org/officeDocument/2006/relationships/image" Target="../media/image44.png"/><Relationship Id="rId3" Type="http://schemas.openxmlformats.org/officeDocument/2006/relationships/image" Target="../media/image21.svg"/><Relationship Id="rId21" Type="http://schemas.openxmlformats.org/officeDocument/2006/relationships/image" Target="../media/image39.svg"/><Relationship Id="rId7" Type="http://schemas.openxmlformats.org/officeDocument/2006/relationships/image" Target="../media/image25.svg"/><Relationship Id="rId12" Type="http://schemas.openxmlformats.org/officeDocument/2006/relationships/image" Target="../media/image30.png"/><Relationship Id="rId17" Type="http://schemas.openxmlformats.org/officeDocument/2006/relationships/image" Target="../media/image35.svg"/><Relationship Id="rId25" Type="http://schemas.openxmlformats.org/officeDocument/2006/relationships/image" Target="../media/image43.svg"/><Relationship Id="rId2" Type="http://schemas.openxmlformats.org/officeDocument/2006/relationships/image" Target="../media/image20.png"/><Relationship Id="rId16" Type="http://schemas.openxmlformats.org/officeDocument/2006/relationships/image" Target="../media/image34.png"/><Relationship Id="rId20"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24.png"/><Relationship Id="rId11" Type="http://schemas.openxmlformats.org/officeDocument/2006/relationships/image" Target="../media/image29.svg"/><Relationship Id="rId24" Type="http://schemas.openxmlformats.org/officeDocument/2006/relationships/image" Target="../media/image42.png"/><Relationship Id="rId5" Type="http://schemas.openxmlformats.org/officeDocument/2006/relationships/image" Target="../media/image23.svg"/><Relationship Id="rId15" Type="http://schemas.openxmlformats.org/officeDocument/2006/relationships/image" Target="../media/image33.svg"/><Relationship Id="rId23" Type="http://schemas.openxmlformats.org/officeDocument/2006/relationships/image" Target="../media/image41.svg"/><Relationship Id="rId10" Type="http://schemas.openxmlformats.org/officeDocument/2006/relationships/image" Target="../media/image28.png"/><Relationship Id="rId19" Type="http://schemas.openxmlformats.org/officeDocument/2006/relationships/image" Target="../media/image37.svg"/><Relationship Id="rId4" Type="http://schemas.openxmlformats.org/officeDocument/2006/relationships/image" Target="../media/image22.png"/><Relationship Id="rId9" Type="http://schemas.openxmlformats.org/officeDocument/2006/relationships/image" Target="../media/image27.svg"/><Relationship Id="rId14" Type="http://schemas.openxmlformats.org/officeDocument/2006/relationships/image" Target="../media/image32.png"/><Relationship Id="rId22" Type="http://schemas.openxmlformats.org/officeDocument/2006/relationships/image" Target="../media/image40.png"/><Relationship Id="rId27" Type="http://schemas.openxmlformats.org/officeDocument/2006/relationships/image" Target="../media/image45.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Master" Target="../slideMasters/slideMaster1.xml"/><Relationship Id="rId4" Type="http://schemas.openxmlformats.org/officeDocument/2006/relationships/image" Target="../media/image4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Master" Target="../slideMasters/slideMaster1.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9.jpe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6.sv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9.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jpe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50.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3.svg"/><Relationship Id="rId2" Type="http://schemas.openxmlformats.org/officeDocument/2006/relationships/image" Target="../media/image5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4.jpe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4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4.png"/><Relationship Id="rId1" Type="http://schemas.openxmlformats.org/officeDocument/2006/relationships/slideMaster" Target="../slideMasters/slideMaster2.xml"/><Relationship Id="rId6" Type="http://schemas.openxmlformats.org/officeDocument/2006/relationships/image" Target="../media/image4.jpeg"/><Relationship Id="rId5" Type="http://schemas.openxmlformats.org/officeDocument/2006/relationships/image" Target="../media/image56.svg"/><Relationship Id="rId4" Type="http://schemas.openxmlformats.org/officeDocument/2006/relationships/image" Target="../media/image55.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50.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59.svg"/><Relationship Id="rId2" Type="http://schemas.openxmlformats.org/officeDocument/2006/relationships/image" Target="../media/image57.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53.svg"/><Relationship Id="rId2" Type="http://schemas.openxmlformats.org/officeDocument/2006/relationships/image" Target="../media/image52.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53.svg"/><Relationship Id="rId7" Type="http://schemas.openxmlformats.org/officeDocument/2006/relationships/image" Target="../media/image16.svg"/><Relationship Id="rId2" Type="http://schemas.openxmlformats.org/officeDocument/2006/relationships/image" Target="../media/image52.png"/><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Master" Target="../slideMasters/slideMaster2.xml"/><Relationship Id="rId4" Type="http://schemas.openxmlformats.org/officeDocument/2006/relationships/image" Target="../media/image9.jpeg"/></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image" Target="../media/image73.svg"/><Relationship Id="rId18" Type="http://schemas.openxmlformats.org/officeDocument/2006/relationships/image" Target="../media/image78.png"/><Relationship Id="rId26" Type="http://schemas.openxmlformats.org/officeDocument/2006/relationships/image" Target="../media/image86.svg"/><Relationship Id="rId3" Type="http://schemas.openxmlformats.org/officeDocument/2006/relationships/image" Target="../media/image63.svg"/><Relationship Id="rId21" Type="http://schemas.openxmlformats.org/officeDocument/2006/relationships/image" Target="../media/image81.svg"/><Relationship Id="rId7" Type="http://schemas.openxmlformats.org/officeDocument/2006/relationships/image" Target="../media/image67.svg"/><Relationship Id="rId12" Type="http://schemas.openxmlformats.org/officeDocument/2006/relationships/image" Target="../media/image72.png"/><Relationship Id="rId17" Type="http://schemas.openxmlformats.org/officeDocument/2006/relationships/image" Target="../media/image77.svg"/><Relationship Id="rId25" Type="http://schemas.openxmlformats.org/officeDocument/2006/relationships/image" Target="../media/image85.svg"/><Relationship Id="rId2" Type="http://schemas.openxmlformats.org/officeDocument/2006/relationships/image" Target="../media/image62.png"/><Relationship Id="rId16" Type="http://schemas.openxmlformats.org/officeDocument/2006/relationships/image" Target="../media/image76.png"/><Relationship Id="rId20" Type="http://schemas.openxmlformats.org/officeDocument/2006/relationships/image" Target="../media/image80.png"/><Relationship Id="rId1" Type="http://schemas.openxmlformats.org/officeDocument/2006/relationships/slideMaster" Target="../slideMasters/slideMaster2.xml"/><Relationship Id="rId6" Type="http://schemas.openxmlformats.org/officeDocument/2006/relationships/image" Target="../media/image66.png"/><Relationship Id="rId11" Type="http://schemas.openxmlformats.org/officeDocument/2006/relationships/image" Target="../media/image71.svg"/><Relationship Id="rId24" Type="http://schemas.openxmlformats.org/officeDocument/2006/relationships/image" Target="../media/image84.png"/><Relationship Id="rId5" Type="http://schemas.openxmlformats.org/officeDocument/2006/relationships/image" Target="../media/image65.svg"/><Relationship Id="rId15" Type="http://schemas.openxmlformats.org/officeDocument/2006/relationships/image" Target="../media/image75.svg"/><Relationship Id="rId23" Type="http://schemas.openxmlformats.org/officeDocument/2006/relationships/image" Target="../media/image83.svg"/><Relationship Id="rId28" Type="http://schemas.openxmlformats.org/officeDocument/2006/relationships/image" Target="../media/image88.svg"/><Relationship Id="rId10" Type="http://schemas.openxmlformats.org/officeDocument/2006/relationships/image" Target="../media/image70.png"/><Relationship Id="rId19" Type="http://schemas.openxmlformats.org/officeDocument/2006/relationships/image" Target="../media/image79.svg"/><Relationship Id="rId4" Type="http://schemas.openxmlformats.org/officeDocument/2006/relationships/image" Target="../media/image64.png"/><Relationship Id="rId9" Type="http://schemas.openxmlformats.org/officeDocument/2006/relationships/image" Target="../media/image69.svg"/><Relationship Id="rId14" Type="http://schemas.openxmlformats.org/officeDocument/2006/relationships/image" Target="../media/image74.png"/><Relationship Id="rId22" Type="http://schemas.openxmlformats.org/officeDocument/2006/relationships/image" Target="../media/image82.png"/><Relationship Id="rId27" Type="http://schemas.openxmlformats.org/officeDocument/2006/relationships/image" Target="../media/image87.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Master" Target="../slideMasters/slideMaster2.xml"/><Relationship Id="rId4" Type="http://schemas.openxmlformats.org/officeDocument/2006/relationships/image" Target="../media/image48.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9.png"/><Relationship Id="rId1" Type="http://schemas.openxmlformats.org/officeDocument/2006/relationships/slideMaster" Target="../slideMasters/slideMaster2.xml"/><Relationship Id="rId4" Type="http://schemas.openxmlformats.org/officeDocument/2006/relationships/image" Target="../media/image90.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92.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4.png"/><Relationship Id="rId1" Type="http://schemas.openxmlformats.org/officeDocument/2006/relationships/slideMaster" Target="../slideMasters/slideMaster2.xml"/><Relationship Id="rId5" Type="http://schemas.openxmlformats.org/officeDocument/2006/relationships/image" Target="../media/image9.jpeg"/><Relationship Id="rId4" Type="http://schemas.openxmlformats.org/officeDocument/2006/relationships/image" Target="../media/image49.jpe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3" Type="http://schemas.openxmlformats.org/officeDocument/2006/relationships/hyperlink" Target="https://toolbox.estonia.ee/media/422" TargetMode="External"/><Relationship Id="rId2" Type="http://schemas.openxmlformats.org/officeDocument/2006/relationships/hyperlink" Target="https://toolbox.estonia.ee/assets/401895" TargetMode="External"/><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4.jpeg"/><Relationship Id="rId4" Type="http://schemas.openxmlformats.org/officeDocument/2006/relationships/image" Target="../media/image6.sv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rgbClr val="F0F1F2"/>
        </a:solidFill>
        <a:effectLst/>
      </p:bgPr>
    </p:bg>
    <p:spTree>
      <p:nvGrpSpPr>
        <p:cNvPr id="1" name=""/>
        <p:cNvGrpSpPr/>
        <p:nvPr/>
      </p:nvGrpSpPr>
      <p:grpSpPr>
        <a:xfrm>
          <a:off x="0" y="0"/>
          <a:ext cx="0" cy="0"/>
          <a:chOff x="0" y="0"/>
          <a:chExt cx="0" cy="0"/>
        </a:xfrm>
      </p:grpSpPr>
      <p:sp>
        <p:nvSpPr>
          <p:cNvPr id="6" name="Slide Number Placeholder 5" hidden="1">
            <a:extLst>
              <a:ext uri="{FF2B5EF4-FFF2-40B4-BE49-F238E27FC236}">
                <a16:creationId xmlns:a16="http://schemas.microsoft.com/office/drawing/2014/main" id="{516078D3-EBF2-5440-D49D-1A5D4770BC19}"/>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7" name="TextBox 6">
            <a:extLst>
              <a:ext uri="{FF2B5EF4-FFF2-40B4-BE49-F238E27FC236}">
                <a16:creationId xmlns:a16="http://schemas.microsoft.com/office/drawing/2014/main" id="{BD608363-FCDA-A7EA-5F46-B50BEC5EAD16}"/>
              </a:ext>
            </a:extLst>
          </p:cNvPr>
          <p:cNvSpPr txBox="1"/>
          <p:nvPr userDrawn="1"/>
        </p:nvSpPr>
        <p:spPr>
          <a:xfrm>
            <a:off x="538162" y="1418336"/>
            <a:ext cx="4273324" cy="1107996"/>
          </a:xfrm>
          <a:prstGeom prst="rect">
            <a:avLst/>
          </a:prstGeom>
          <a:noFill/>
        </p:spPr>
        <p:txBody>
          <a:bodyPr wrap="square" lIns="0" tIns="0" rIns="0" bIns="0" rtlCol="0">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lang="en-US" sz="1800" b="1">
                <a:solidFill>
                  <a:schemeClr val="tx1"/>
                </a:solidFill>
              </a:rPr>
              <a:t>This is a presentation template to create your own presentation to introduce </a:t>
            </a:r>
            <a:r>
              <a:rPr lang="et-EE" sz="1800" b="1">
                <a:solidFill>
                  <a:schemeClr val="tx1"/>
                </a:solidFill>
              </a:rPr>
              <a:t>e-residency</a:t>
            </a:r>
            <a:endParaRPr lang="en-US" sz="1800" b="1">
              <a:solidFill>
                <a:schemeClr val="tx1"/>
              </a:solidFill>
            </a:endParaRPr>
          </a:p>
          <a:p>
            <a:endParaRPr lang="en-GB" sz="1800">
              <a:solidFill>
                <a:schemeClr val="tx2"/>
              </a:solidFill>
            </a:endParaRPr>
          </a:p>
        </p:txBody>
      </p:sp>
      <p:sp>
        <p:nvSpPr>
          <p:cNvPr id="8" name="TextBox 7">
            <a:extLst>
              <a:ext uri="{FF2B5EF4-FFF2-40B4-BE49-F238E27FC236}">
                <a16:creationId xmlns:a16="http://schemas.microsoft.com/office/drawing/2014/main" id="{E7191DA6-126A-1D73-D756-96426BCD39F2}"/>
              </a:ext>
            </a:extLst>
          </p:cNvPr>
          <p:cNvSpPr txBox="1"/>
          <p:nvPr userDrawn="1"/>
        </p:nvSpPr>
        <p:spPr>
          <a:xfrm>
            <a:off x="538162" y="3130456"/>
            <a:ext cx="4525582" cy="2523768"/>
          </a:xfrm>
          <a:prstGeom prst="rect">
            <a:avLst/>
          </a:prstGeom>
          <a:noFill/>
        </p:spPr>
        <p:txBody>
          <a:bodyPr wrap="square" lIns="0" tIns="0" rIns="0" bIns="0" rtlCol="0">
            <a:spAutoFit/>
          </a:bodyPr>
          <a:lstStyle/>
          <a:p>
            <a:pPr marL="0" indent="0">
              <a:spcAft>
                <a:spcPts val="800"/>
              </a:spcAft>
              <a:buNone/>
            </a:pPr>
            <a:r>
              <a:rPr lang="en-US" sz="1800">
                <a:solidFill>
                  <a:schemeClr val="tx1"/>
                </a:solidFill>
              </a:rPr>
              <a:t>Texts in the template are just placeholders – you can insert your own texts and delete or duplicate the slides.</a:t>
            </a:r>
          </a:p>
          <a:p>
            <a:pPr marL="0" indent="0">
              <a:spcAft>
                <a:spcPts val="800"/>
              </a:spcAft>
              <a:buNone/>
            </a:pPr>
            <a:r>
              <a:rPr lang="en-US" sz="1800">
                <a:solidFill>
                  <a:schemeClr val="tx1"/>
                </a:solidFill>
              </a:rPr>
              <a:t>Make sure you have downloaded the Aino font: </a:t>
            </a:r>
            <a:r>
              <a:rPr lang="en-US" sz="1800">
                <a:solidFill>
                  <a:schemeClr val="tx1"/>
                </a:solidFill>
                <a:hlinkClick r:id="rId2">
                  <a:extLst>
                    <a:ext uri="{A12FA001-AC4F-418D-AE19-62706E023703}">
                      <ahyp:hlinkClr xmlns:ahyp="http://schemas.microsoft.com/office/drawing/2018/hyperlinkcolor" val="tx"/>
                    </a:ext>
                  </a:extLst>
                </a:hlinkClick>
              </a:rPr>
              <a:t>toolbox.estonia.ee/assets/401895</a:t>
            </a:r>
            <a:endParaRPr lang="en-US" sz="1800">
              <a:solidFill>
                <a:schemeClr val="tx1"/>
              </a:solidFill>
            </a:endParaRPr>
          </a:p>
          <a:p>
            <a:pPr marL="0" indent="0">
              <a:spcAft>
                <a:spcPts val="800"/>
              </a:spcAft>
              <a:buNone/>
            </a:pPr>
            <a:r>
              <a:rPr lang="en-US" sz="1800">
                <a:solidFill>
                  <a:schemeClr val="tx1"/>
                </a:solidFill>
              </a:rPr>
              <a:t>Use Aino Headline for headlines and Aino Regular or Bold for body texts.</a:t>
            </a:r>
          </a:p>
          <a:p>
            <a:pPr marL="0" indent="0">
              <a:spcAft>
                <a:spcPts val="800"/>
              </a:spcAft>
              <a:buNone/>
            </a:pPr>
            <a:endParaRPr lang="en-US" sz="1800">
              <a:solidFill>
                <a:schemeClr val="tx1"/>
              </a:solidFill>
            </a:endParaRPr>
          </a:p>
        </p:txBody>
      </p:sp>
      <p:sp>
        <p:nvSpPr>
          <p:cNvPr id="9" name="TextBox 8">
            <a:extLst>
              <a:ext uri="{FF2B5EF4-FFF2-40B4-BE49-F238E27FC236}">
                <a16:creationId xmlns:a16="http://schemas.microsoft.com/office/drawing/2014/main" id="{FD28980D-323A-A520-3E52-44B202854E07}"/>
              </a:ext>
            </a:extLst>
          </p:cNvPr>
          <p:cNvSpPr txBox="1"/>
          <p:nvPr userDrawn="1"/>
        </p:nvSpPr>
        <p:spPr>
          <a:xfrm>
            <a:off x="6101778" y="3130455"/>
            <a:ext cx="5314367" cy="2800767"/>
          </a:xfrm>
          <a:prstGeom prst="rect">
            <a:avLst/>
          </a:prstGeom>
          <a:noFill/>
        </p:spPr>
        <p:txBody>
          <a:bodyPr wrap="square" lIns="0" tIns="0" rIns="0" bIns="0" rtlCol="0">
            <a:spAutoFit/>
          </a:bodyPr>
          <a:lstStyle/>
          <a:p>
            <a:pPr marL="0" indent="0">
              <a:spcAft>
                <a:spcPts val="800"/>
              </a:spcAft>
              <a:buNone/>
            </a:pPr>
            <a:r>
              <a:rPr lang="en-US" sz="1800">
                <a:solidFill>
                  <a:schemeClr val="tx1"/>
                </a:solidFill>
              </a:rPr>
              <a:t>Find instructions how to change the wordmark and other tips for creating your presentation in the bottom of this presentation.</a:t>
            </a:r>
          </a:p>
          <a:p>
            <a:pPr marL="0" indent="0">
              <a:spcAft>
                <a:spcPts val="800"/>
              </a:spcAft>
              <a:buNone/>
            </a:pPr>
            <a:r>
              <a:rPr lang="en-US" sz="1800">
                <a:solidFill>
                  <a:schemeClr val="tx1"/>
                </a:solidFill>
              </a:rPr>
              <a:t>Find further tools to introduce Estonia in a simple, considered and inspiring way: </a:t>
            </a:r>
            <a:r>
              <a:rPr lang="en-US" sz="1800">
                <a:solidFill>
                  <a:schemeClr val="tx1"/>
                </a:solidFill>
                <a:hlinkClick r:id="rId3">
                  <a:extLst>
                    <a:ext uri="{A12FA001-AC4F-418D-AE19-62706E023703}">
                      <ahyp:hlinkClr xmlns:ahyp="http://schemas.microsoft.com/office/drawing/2018/hyperlinkcolor" val="tx"/>
                    </a:ext>
                  </a:extLst>
                </a:hlinkClick>
              </a:rPr>
              <a:t>toolbox.estonia.ee</a:t>
            </a:r>
            <a:br>
              <a:rPr lang="et-EE" sz="1800">
                <a:solidFill>
                  <a:schemeClr val="tx1"/>
                </a:solidFill>
              </a:rPr>
            </a:br>
            <a:endParaRPr lang="et-EE" sz="1800">
              <a:solidFill>
                <a:schemeClr val="tx1"/>
              </a:solidFill>
            </a:endParaRPr>
          </a:p>
          <a:p>
            <a:pPr marL="0" indent="0">
              <a:spcAft>
                <a:spcPts val="800"/>
              </a:spcAft>
              <a:buNone/>
            </a:pPr>
            <a:r>
              <a:rPr lang="et-EE" sz="1800">
                <a:solidFill>
                  <a:schemeClr val="tx1"/>
                </a:solidFill>
              </a:rPr>
              <a:t>This presentation has two templates – light and dark. We recommend choosing one per event.</a:t>
            </a:r>
            <a:endParaRPr lang="en-US" sz="1800">
              <a:solidFill>
                <a:schemeClr val="tx1"/>
              </a:solidFill>
            </a:endParaRPr>
          </a:p>
          <a:p>
            <a:pPr marL="0" indent="0">
              <a:spcAft>
                <a:spcPts val="800"/>
              </a:spcAft>
              <a:buNone/>
            </a:pPr>
            <a:endParaRPr lang="en-US" sz="1800">
              <a:solidFill>
                <a:schemeClr val="tx1"/>
              </a:solidFill>
            </a:endParaRPr>
          </a:p>
        </p:txBody>
      </p:sp>
      <p:sp>
        <p:nvSpPr>
          <p:cNvPr id="11" name="TextBox 10">
            <a:extLst>
              <a:ext uri="{FF2B5EF4-FFF2-40B4-BE49-F238E27FC236}">
                <a16:creationId xmlns:a16="http://schemas.microsoft.com/office/drawing/2014/main" id="{395CFFE9-34EC-C712-A68F-8B88C00FF309}"/>
              </a:ext>
            </a:extLst>
          </p:cNvPr>
          <p:cNvSpPr txBox="1"/>
          <p:nvPr userDrawn="1"/>
        </p:nvSpPr>
        <p:spPr>
          <a:xfrm>
            <a:off x="504968" y="495870"/>
            <a:ext cx="3461982" cy="830997"/>
          </a:xfrm>
          <a:prstGeom prst="rect">
            <a:avLst/>
          </a:prstGeom>
          <a:noFill/>
        </p:spPr>
        <p:txBody>
          <a:bodyPr wrap="square" lIns="0" tIns="0" rIns="0" bIns="0" rtlCol="0">
            <a:spAutoFit/>
          </a:bodyPr>
          <a:lstStyle/>
          <a:p>
            <a:r>
              <a:rPr lang="et-EE" sz="5400">
                <a:latin typeface="+mj-lt"/>
              </a:rPr>
              <a:t>Hello</a:t>
            </a:r>
            <a:endParaRPr lang="en-GB" sz="5400">
              <a:latin typeface="+mj-lt"/>
            </a:endParaRPr>
          </a:p>
        </p:txBody>
      </p:sp>
    </p:spTree>
    <p:extLst>
      <p:ext uri="{BB962C8B-B14F-4D97-AF65-F5344CB8AC3E}">
        <p14:creationId xmlns:p14="http://schemas.microsoft.com/office/powerpoint/2010/main" val="1417254707"/>
      </p:ext>
    </p:extLst>
  </p:cSld>
  <p:clrMapOvr>
    <a:masterClrMapping/>
  </p:clrMapOvr>
  <p:extLst>
    <p:ext uri="{DCECCB84-F9BA-43D5-87BE-67443E8EF086}">
      <p15:sldGuideLst xmlns:p15="http://schemas.microsoft.com/office/powerpoint/2012/main">
        <p15:guide id="1" orient="horz" pos="2160">
          <p15:clr>
            <a:srgbClr val="FBAE40"/>
          </p15:clr>
        </p15:guide>
        <p15:guide id="2" pos="658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 points with visu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5557838" cy="1207838"/>
          </a:xfrm>
        </p:spPr>
        <p:txBody>
          <a:bodyPr>
            <a:normAutofit/>
          </a:bodyPr>
          <a:lstStyle>
            <a:lvl1pPr marL="0" indent="0">
              <a:buSzPct val="120000"/>
              <a:buFont typeface="+mj-lt"/>
              <a:buNone/>
              <a:defRPr sz="3200" b="1">
                <a:solidFill>
                  <a:schemeClr val="accent2"/>
                </a:solidFill>
                <a:latin typeface="+mn-lt"/>
              </a:defRPr>
            </a:lvl1pPr>
          </a:lstStyle>
          <a:p>
            <a:r>
              <a:rPr lang="en-GB"/>
              <a:t>To be where entrepreneurs go to do business</a:t>
            </a:r>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26/08/2025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23" name="Picture Placeholder 22">
            <a:extLst>
              <a:ext uri="{FF2B5EF4-FFF2-40B4-BE49-F238E27FC236}">
                <a16:creationId xmlns:a16="http://schemas.microsoft.com/office/drawing/2014/main" id="{4DA079F1-9562-8B1D-46A5-0E59D650B1C1}"/>
              </a:ext>
            </a:extLst>
          </p:cNvPr>
          <p:cNvSpPr>
            <a:spLocks noGrp="1"/>
          </p:cNvSpPr>
          <p:nvPr>
            <p:ph type="pic" sz="quarter" idx="20"/>
          </p:nvPr>
        </p:nvSpPr>
        <p:spPr>
          <a:xfrm>
            <a:off x="8806544" y="526308"/>
            <a:ext cx="2847294" cy="2754047"/>
          </a:xfrm>
          <a:custGeom>
            <a:avLst/>
            <a:gdLst>
              <a:gd name="connsiteX0" fmla="*/ 243981 w 2847294"/>
              <a:gd name="connsiteY0" fmla="*/ 0 h 2754047"/>
              <a:gd name="connsiteX1" fmla="*/ 2603313 w 2847294"/>
              <a:gd name="connsiteY1" fmla="*/ 0 h 2754047"/>
              <a:gd name="connsiteX2" fmla="*/ 2847294 w 2847294"/>
              <a:gd name="connsiteY2" fmla="*/ 243981 h 2754047"/>
              <a:gd name="connsiteX3" fmla="*/ 2847294 w 2847294"/>
              <a:gd name="connsiteY3" fmla="*/ 2510066 h 2754047"/>
              <a:gd name="connsiteX4" fmla="*/ 2603313 w 2847294"/>
              <a:gd name="connsiteY4" fmla="*/ 2754047 h 2754047"/>
              <a:gd name="connsiteX5" fmla="*/ 243981 w 2847294"/>
              <a:gd name="connsiteY5" fmla="*/ 2754047 h 2754047"/>
              <a:gd name="connsiteX6" fmla="*/ 0 w 2847294"/>
              <a:gd name="connsiteY6" fmla="*/ 2510066 h 2754047"/>
              <a:gd name="connsiteX7" fmla="*/ 0 w 2847294"/>
              <a:gd name="connsiteY7" fmla="*/ 243981 h 2754047"/>
              <a:gd name="connsiteX8" fmla="*/ 243981 w 2847294"/>
              <a:gd name="connsiteY8" fmla="*/ 0 h 2754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7294" h="2754047">
                <a:moveTo>
                  <a:pt x="243981" y="0"/>
                </a:moveTo>
                <a:lnTo>
                  <a:pt x="2603313" y="0"/>
                </a:lnTo>
                <a:cubicBezTo>
                  <a:pt x="2738060" y="0"/>
                  <a:pt x="2847294" y="109234"/>
                  <a:pt x="2847294" y="243981"/>
                </a:cubicBezTo>
                <a:lnTo>
                  <a:pt x="2847294" y="2510066"/>
                </a:lnTo>
                <a:cubicBezTo>
                  <a:pt x="2847294" y="2644813"/>
                  <a:pt x="2738060" y="2754047"/>
                  <a:pt x="2603313" y="2754047"/>
                </a:cubicBezTo>
                <a:lnTo>
                  <a:pt x="243981" y="2754047"/>
                </a:lnTo>
                <a:cubicBezTo>
                  <a:pt x="109234" y="2754047"/>
                  <a:pt x="0" y="2644813"/>
                  <a:pt x="0" y="2510066"/>
                </a:cubicBezTo>
                <a:lnTo>
                  <a:pt x="0" y="243981"/>
                </a:lnTo>
                <a:cubicBezTo>
                  <a:pt x="0" y="109234"/>
                  <a:pt x="109234" y="0"/>
                  <a:pt x="243981" y="0"/>
                </a:cubicBezTo>
                <a:close/>
              </a:path>
            </a:pathLst>
          </a:custGeom>
          <a:blipFill>
            <a:blip r:embed="rId2"/>
            <a:stretch>
              <a:fillRect l="-16342" r="-28658"/>
            </a:stretch>
          </a:blipFill>
        </p:spPr>
        <p:txBody>
          <a:bodyPr wrap="square">
            <a:noAutofit/>
          </a:bodyPr>
          <a:lstStyle>
            <a:lvl1pPr marL="0" indent="0">
              <a:buFont typeface="Arial" panose="020B0604020202020204" pitchFamily="34" charset="0"/>
              <a:buNone/>
              <a:defRPr>
                <a:solidFill>
                  <a:schemeClr val="accent4"/>
                </a:solidFill>
              </a:defRPr>
            </a:lvl1pPr>
          </a:lstStyle>
          <a:p>
            <a:endParaRPr lang="en-GB"/>
          </a:p>
        </p:txBody>
      </p:sp>
      <p:sp>
        <p:nvSpPr>
          <p:cNvPr id="26" name="Picture Placeholder 25">
            <a:extLst>
              <a:ext uri="{FF2B5EF4-FFF2-40B4-BE49-F238E27FC236}">
                <a16:creationId xmlns:a16="http://schemas.microsoft.com/office/drawing/2014/main" id="{27291A3A-28C7-BDD1-160A-B689393B63C8}"/>
              </a:ext>
            </a:extLst>
          </p:cNvPr>
          <p:cNvSpPr>
            <a:spLocks noGrp="1"/>
          </p:cNvSpPr>
          <p:nvPr>
            <p:ph type="pic" sz="quarter" idx="21"/>
          </p:nvPr>
        </p:nvSpPr>
        <p:spPr>
          <a:xfrm>
            <a:off x="8806544" y="3595297"/>
            <a:ext cx="2847294" cy="2754047"/>
          </a:xfrm>
          <a:custGeom>
            <a:avLst/>
            <a:gdLst>
              <a:gd name="connsiteX0" fmla="*/ 243981 w 2847294"/>
              <a:gd name="connsiteY0" fmla="*/ 0 h 2754047"/>
              <a:gd name="connsiteX1" fmla="*/ 2603313 w 2847294"/>
              <a:gd name="connsiteY1" fmla="*/ 0 h 2754047"/>
              <a:gd name="connsiteX2" fmla="*/ 2847294 w 2847294"/>
              <a:gd name="connsiteY2" fmla="*/ 243981 h 2754047"/>
              <a:gd name="connsiteX3" fmla="*/ 2847294 w 2847294"/>
              <a:gd name="connsiteY3" fmla="*/ 2510066 h 2754047"/>
              <a:gd name="connsiteX4" fmla="*/ 2603313 w 2847294"/>
              <a:gd name="connsiteY4" fmla="*/ 2754047 h 2754047"/>
              <a:gd name="connsiteX5" fmla="*/ 243981 w 2847294"/>
              <a:gd name="connsiteY5" fmla="*/ 2754047 h 2754047"/>
              <a:gd name="connsiteX6" fmla="*/ 0 w 2847294"/>
              <a:gd name="connsiteY6" fmla="*/ 2510066 h 2754047"/>
              <a:gd name="connsiteX7" fmla="*/ 0 w 2847294"/>
              <a:gd name="connsiteY7" fmla="*/ 243981 h 2754047"/>
              <a:gd name="connsiteX8" fmla="*/ 243981 w 2847294"/>
              <a:gd name="connsiteY8" fmla="*/ 0 h 2754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7294" h="2754047">
                <a:moveTo>
                  <a:pt x="243981" y="0"/>
                </a:moveTo>
                <a:lnTo>
                  <a:pt x="2603313" y="0"/>
                </a:lnTo>
                <a:cubicBezTo>
                  <a:pt x="2738060" y="0"/>
                  <a:pt x="2847294" y="109234"/>
                  <a:pt x="2847294" y="243981"/>
                </a:cubicBezTo>
                <a:lnTo>
                  <a:pt x="2847294" y="2510066"/>
                </a:lnTo>
                <a:cubicBezTo>
                  <a:pt x="2847294" y="2644813"/>
                  <a:pt x="2738060" y="2754047"/>
                  <a:pt x="2603313" y="2754047"/>
                </a:cubicBezTo>
                <a:lnTo>
                  <a:pt x="243981" y="2754047"/>
                </a:lnTo>
                <a:cubicBezTo>
                  <a:pt x="109234" y="2754047"/>
                  <a:pt x="0" y="2644813"/>
                  <a:pt x="0" y="2510066"/>
                </a:cubicBezTo>
                <a:lnTo>
                  <a:pt x="0" y="243981"/>
                </a:lnTo>
                <a:cubicBezTo>
                  <a:pt x="0" y="109234"/>
                  <a:pt x="109234" y="0"/>
                  <a:pt x="243981" y="0"/>
                </a:cubicBezTo>
                <a:close/>
              </a:path>
            </a:pathLst>
          </a:custGeom>
          <a:blipFill>
            <a:blip r:embed="rId2"/>
            <a:stretch>
              <a:fillRect l="-16342" r="-28658"/>
            </a:stretch>
          </a:blipFill>
        </p:spPr>
        <p:txBody>
          <a:bodyPr wrap="square">
            <a:noAutofit/>
          </a:bodyPr>
          <a:lstStyle>
            <a:lvl1pPr marL="0" indent="0">
              <a:buFont typeface="Arial" panose="020B0604020202020204" pitchFamily="34" charset="0"/>
              <a:buNone/>
              <a:defRPr>
                <a:solidFill>
                  <a:schemeClr val="accent4"/>
                </a:solidFill>
              </a:defRPr>
            </a:lvl1pPr>
          </a:lstStyle>
          <a:p>
            <a:endParaRPr lang="en-GB"/>
          </a:p>
        </p:txBody>
      </p:sp>
      <p:sp>
        <p:nvSpPr>
          <p:cNvPr id="19" name="Text Placeholder 8">
            <a:extLst>
              <a:ext uri="{FF2B5EF4-FFF2-40B4-BE49-F238E27FC236}">
                <a16:creationId xmlns:a16="http://schemas.microsoft.com/office/drawing/2014/main" id="{EC2ACE4E-6011-A5C1-8D3A-E07760C2749B}"/>
              </a:ext>
            </a:extLst>
          </p:cNvPr>
          <p:cNvSpPr>
            <a:spLocks noGrp="1"/>
          </p:cNvSpPr>
          <p:nvPr>
            <p:ph type="body" sz="quarter" idx="22" hasCustomPrompt="1"/>
          </p:nvPr>
        </p:nvSpPr>
        <p:spPr>
          <a:xfrm>
            <a:off x="538661" y="1724809"/>
            <a:ext cx="3550444"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0" name="Text Placeholder 8">
            <a:extLst>
              <a:ext uri="{FF2B5EF4-FFF2-40B4-BE49-F238E27FC236}">
                <a16:creationId xmlns:a16="http://schemas.microsoft.com/office/drawing/2014/main" id="{DFA168B2-67FF-6DB6-8932-15FA88C3AC59}"/>
              </a:ext>
            </a:extLst>
          </p:cNvPr>
          <p:cNvSpPr>
            <a:spLocks noGrp="1"/>
          </p:cNvSpPr>
          <p:nvPr>
            <p:ph type="body" sz="quarter" idx="23" hasCustomPrompt="1"/>
          </p:nvPr>
        </p:nvSpPr>
        <p:spPr>
          <a:xfrm>
            <a:off x="4573562" y="1724809"/>
            <a:ext cx="3550444"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1" name="Text Placeholder 8">
            <a:extLst>
              <a:ext uri="{FF2B5EF4-FFF2-40B4-BE49-F238E27FC236}">
                <a16:creationId xmlns:a16="http://schemas.microsoft.com/office/drawing/2014/main" id="{EE818C8A-0D30-7AC4-607E-2BD8043BCA62}"/>
              </a:ext>
            </a:extLst>
          </p:cNvPr>
          <p:cNvSpPr>
            <a:spLocks noGrp="1"/>
          </p:cNvSpPr>
          <p:nvPr>
            <p:ph type="body" sz="quarter" idx="24" hasCustomPrompt="1"/>
          </p:nvPr>
        </p:nvSpPr>
        <p:spPr>
          <a:xfrm>
            <a:off x="4573562" y="3433760"/>
            <a:ext cx="3550444"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2" name="Text Placeholder 8">
            <a:extLst>
              <a:ext uri="{FF2B5EF4-FFF2-40B4-BE49-F238E27FC236}">
                <a16:creationId xmlns:a16="http://schemas.microsoft.com/office/drawing/2014/main" id="{2DBF9983-CD76-B62E-DEA7-451D0593E090}"/>
              </a:ext>
            </a:extLst>
          </p:cNvPr>
          <p:cNvSpPr>
            <a:spLocks noGrp="1"/>
          </p:cNvSpPr>
          <p:nvPr>
            <p:ph type="body" sz="quarter" idx="25" hasCustomPrompt="1"/>
          </p:nvPr>
        </p:nvSpPr>
        <p:spPr>
          <a:xfrm>
            <a:off x="543100" y="3433760"/>
            <a:ext cx="3550444"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Tree>
    <p:extLst>
      <p:ext uri="{BB962C8B-B14F-4D97-AF65-F5344CB8AC3E}">
        <p14:creationId xmlns:p14="http://schemas.microsoft.com/office/powerpoint/2010/main" val="286820553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Vision and values ">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1A3D05E8-55FE-4E57-3CE9-4EB79BDDE89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5338943" cy="6858000"/>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0"/>
            <a:ext cx="4504485" cy="1325563"/>
          </a:xfrm>
        </p:spPr>
        <p:txBody>
          <a:bodyPr>
            <a:normAutofit/>
          </a:bodyPr>
          <a:lstStyle>
            <a:lvl1pPr marL="0" indent="0">
              <a:buSzPct val="120000"/>
              <a:buFont typeface="+mj-lt"/>
              <a:buNone/>
              <a:defRPr sz="4000" b="1">
                <a:solidFill>
                  <a:schemeClr val="accent2"/>
                </a:solidFill>
                <a:latin typeface="+mn-lt"/>
              </a:defRPr>
            </a:lvl1pPr>
          </a:lstStyle>
          <a:p>
            <a:r>
              <a:rPr lang="et-EE"/>
              <a:t>1 Core Vision</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26/08/2025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0" name="Text Placeholder 11">
            <a:extLst>
              <a:ext uri="{FF2B5EF4-FFF2-40B4-BE49-F238E27FC236}">
                <a16:creationId xmlns:a16="http://schemas.microsoft.com/office/drawing/2014/main" id="{B85A5BA7-03B9-7AA9-6A14-B2D3AF6DAC3A}"/>
              </a:ext>
            </a:extLst>
          </p:cNvPr>
          <p:cNvSpPr>
            <a:spLocks noGrp="1"/>
          </p:cNvSpPr>
          <p:nvPr userDrawn="1">
            <p:ph type="body" sz="quarter" idx="14" hasCustomPrompt="1"/>
          </p:nvPr>
        </p:nvSpPr>
        <p:spPr>
          <a:xfrm>
            <a:off x="538163" y="2012532"/>
            <a:ext cx="4267880" cy="1687512"/>
          </a:xfrm>
        </p:spPr>
        <p:txBody>
          <a:bodyPr>
            <a:normAutofit/>
          </a:bodyPr>
          <a:lstStyle>
            <a:lvl1pPr marL="0" indent="0">
              <a:buNone/>
              <a:defRPr sz="2000">
                <a:solidFill>
                  <a:schemeClr val="accent4"/>
                </a:solidFill>
              </a:defRPr>
            </a:lvl1pPr>
            <a:lvl2pPr>
              <a:defRPr sz="2000"/>
            </a:lvl2pPr>
            <a:lvl3pPr>
              <a:defRPr sz="2000"/>
            </a:lvl3pPr>
            <a:lvl4pPr>
              <a:defRPr sz="2000"/>
            </a:lvl4pPr>
            <a:lvl5pPr>
              <a:defRPr sz="2000"/>
            </a:lvl5pPr>
          </a:lstStyle>
          <a:p>
            <a:r>
              <a:rPr lang="en-GB" sz="2000" b="0">
                <a:solidFill>
                  <a:schemeClr val="accent4"/>
                </a:solidFill>
              </a:rPr>
              <a:t>Agenda subtitle. Lorem Ipsum is simply dummy text of the printing and typesetting industry.</a:t>
            </a:r>
          </a:p>
        </p:txBody>
      </p:sp>
      <p:sp>
        <p:nvSpPr>
          <p:cNvPr id="32" name="Text Placeholder 31">
            <a:extLst>
              <a:ext uri="{FF2B5EF4-FFF2-40B4-BE49-F238E27FC236}">
                <a16:creationId xmlns:a16="http://schemas.microsoft.com/office/drawing/2014/main" id="{7FDEB3BA-8930-176F-8A80-82DBD8C6698F}"/>
              </a:ext>
            </a:extLst>
          </p:cNvPr>
          <p:cNvSpPr>
            <a:spLocks noGrp="1"/>
          </p:cNvSpPr>
          <p:nvPr userDrawn="1">
            <p:ph type="body" sz="quarter" idx="15" hasCustomPrompt="1"/>
          </p:nvPr>
        </p:nvSpPr>
        <p:spPr>
          <a:xfrm>
            <a:off x="6096001" y="495301"/>
            <a:ext cx="936171" cy="401679"/>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8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EASE</a:t>
            </a:r>
            <a:endParaRPr lang="en-GB"/>
          </a:p>
        </p:txBody>
      </p:sp>
      <p:sp>
        <p:nvSpPr>
          <p:cNvPr id="35" name="Text Placeholder 34">
            <a:extLst>
              <a:ext uri="{FF2B5EF4-FFF2-40B4-BE49-F238E27FC236}">
                <a16:creationId xmlns:a16="http://schemas.microsoft.com/office/drawing/2014/main" id="{21DCBE7A-CB76-E8EA-7F0D-D25FBF611F3E}"/>
              </a:ext>
            </a:extLst>
          </p:cNvPr>
          <p:cNvSpPr>
            <a:spLocks noGrp="1"/>
          </p:cNvSpPr>
          <p:nvPr>
            <p:ph type="body" sz="quarter" idx="16" hasCustomPrompt="1"/>
          </p:nvPr>
        </p:nvSpPr>
        <p:spPr>
          <a:xfrm>
            <a:off x="6096001" y="1042887"/>
            <a:ext cx="4555671" cy="790676"/>
          </a:xfrm>
        </p:spPr>
        <p:txBody>
          <a:bodyPr/>
          <a:lstStyle>
            <a:lvl1pPr marL="0" indent="0">
              <a:buFont typeface="Arial" panose="020B0604020202020204" pitchFamily="34" charset="0"/>
              <a:buNone/>
              <a:defRPr>
                <a:solidFill>
                  <a:schemeClr val="accent4"/>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Make business easy at every stage</a:t>
            </a:r>
          </a:p>
        </p:txBody>
      </p:sp>
      <p:sp>
        <p:nvSpPr>
          <p:cNvPr id="36" name="Text Placeholder 31">
            <a:extLst>
              <a:ext uri="{FF2B5EF4-FFF2-40B4-BE49-F238E27FC236}">
                <a16:creationId xmlns:a16="http://schemas.microsoft.com/office/drawing/2014/main" id="{BDF55DF8-3710-ED1E-2130-D928D9FCA749}"/>
              </a:ext>
            </a:extLst>
          </p:cNvPr>
          <p:cNvSpPr>
            <a:spLocks noGrp="1"/>
          </p:cNvSpPr>
          <p:nvPr>
            <p:ph type="body" sz="quarter" idx="17" hasCustomPrompt="1"/>
          </p:nvPr>
        </p:nvSpPr>
        <p:spPr>
          <a:xfrm>
            <a:off x="6096001" y="1986644"/>
            <a:ext cx="1088571" cy="401679"/>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8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TRUST</a:t>
            </a:r>
          </a:p>
        </p:txBody>
      </p:sp>
      <p:sp>
        <p:nvSpPr>
          <p:cNvPr id="37" name="Text Placeholder 34">
            <a:extLst>
              <a:ext uri="{FF2B5EF4-FFF2-40B4-BE49-F238E27FC236}">
                <a16:creationId xmlns:a16="http://schemas.microsoft.com/office/drawing/2014/main" id="{78D6BF70-53E0-641F-EF44-978A19476B92}"/>
              </a:ext>
            </a:extLst>
          </p:cNvPr>
          <p:cNvSpPr>
            <a:spLocks noGrp="1"/>
          </p:cNvSpPr>
          <p:nvPr>
            <p:ph type="body" sz="quarter" idx="18" hasCustomPrompt="1"/>
          </p:nvPr>
        </p:nvSpPr>
        <p:spPr>
          <a:xfrm>
            <a:off x="6096000" y="2534230"/>
            <a:ext cx="5072743" cy="790676"/>
          </a:xfrm>
        </p:spPr>
        <p:txBody>
          <a:bodyPr/>
          <a:lstStyle>
            <a:lvl1pPr marL="0" indent="0">
              <a:buFont typeface="Arial" panose="020B0604020202020204" pitchFamily="34" charset="0"/>
              <a:buNone/>
              <a:defRPr>
                <a:solidFill>
                  <a:schemeClr val="accent4"/>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Do business securely in the world’s most digital country</a:t>
            </a:r>
          </a:p>
        </p:txBody>
      </p:sp>
      <p:sp>
        <p:nvSpPr>
          <p:cNvPr id="38" name="Text Placeholder 31">
            <a:extLst>
              <a:ext uri="{FF2B5EF4-FFF2-40B4-BE49-F238E27FC236}">
                <a16:creationId xmlns:a16="http://schemas.microsoft.com/office/drawing/2014/main" id="{DC1254A8-D0F0-E6F0-B36F-2F5EBA16EC84}"/>
              </a:ext>
            </a:extLst>
          </p:cNvPr>
          <p:cNvSpPr>
            <a:spLocks noGrp="1"/>
          </p:cNvSpPr>
          <p:nvPr>
            <p:ph type="body" sz="quarter" idx="19" hasCustomPrompt="1"/>
          </p:nvPr>
        </p:nvSpPr>
        <p:spPr>
          <a:xfrm>
            <a:off x="6096001" y="3429002"/>
            <a:ext cx="2073729" cy="401679"/>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8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OPPORTUNITY</a:t>
            </a:r>
            <a:endParaRPr lang="en-GB"/>
          </a:p>
        </p:txBody>
      </p:sp>
      <p:sp>
        <p:nvSpPr>
          <p:cNvPr id="39" name="Text Placeholder 34">
            <a:extLst>
              <a:ext uri="{FF2B5EF4-FFF2-40B4-BE49-F238E27FC236}">
                <a16:creationId xmlns:a16="http://schemas.microsoft.com/office/drawing/2014/main" id="{435FD095-9458-B5D0-3183-86919202BB87}"/>
              </a:ext>
            </a:extLst>
          </p:cNvPr>
          <p:cNvSpPr>
            <a:spLocks noGrp="1"/>
          </p:cNvSpPr>
          <p:nvPr>
            <p:ph type="body" sz="quarter" idx="20" hasCustomPrompt="1"/>
          </p:nvPr>
        </p:nvSpPr>
        <p:spPr>
          <a:xfrm>
            <a:off x="6096001" y="3976588"/>
            <a:ext cx="4555671" cy="790676"/>
          </a:xfrm>
        </p:spPr>
        <p:txBody>
          <a:bodyPr/>
          <a:lstStyle>
            <a:lvl1pPr marL="0" indent="0">
              <a:buFont typeface="Arial" panose="020B0604020202020204" pitchFamily="34" charset="0"/>
              <a:buNone/>
              <a:defRPr>
                <a:solidFill>
                  <a:schemeClr val="accent4"/>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Access opportunities for your business to thrive</a:t>
            </a:r>
          </a:p>
        </p:txBody>
      </p:sp>
      <p:sp>
        <p:nvSpPr>
          <p:cNvPr id="40" name="Text Placeholder 31">
            <a:extLst>
              <a:ext uri="{FF2B5EF4-FFF2-40B4-BE49-F238E27FC236}">
                <a16:creationId xmlns:a16="http://schemas.microsoft.com/office/drawing/2014/main" id="{593A5413-B629-1A20-5823-FA5DFD5524E0}"/>
              </a:ext>
            </a:extLst>
          </p:cNvPr>
          <p:cNvSpPr>
            <a:spLocks noGrp="1"/>
          </p:cNvSpPr>
          <p:nvPr>
            <p:ph type="body" sz="quarter" idx="21" hasCustomPrompt="1"/>
          </p:nvPr>
        </p:nvSpPr>
        <p:spPr>
          <a:xfrm>
            <a:off x="6096001" y="4864828"/>
            <a:ext cx="1920240" cy="401679"/>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8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COMMUNITY</a:t>
            </a:r>
            <a:endParaRPr lang="en-GB"/>
          </a:p>
        </p:txBody>
      </p:sp>
      <p:sp>
        <p:nvSpPr>
          <p:cNvPr id="41" name="Text Placeholder 34">
            <a:extLst>
              <a:ext uri="{FF2B5EF4-FFF2-40B4-BE49-F238E27FC236}">
                <a16:creationId xmlns:a16="http://schemas.microsoft.com/office/drawing/2014/main" id="{2A0B39D5-200A-0B6C-8409-A7B6E159A80F}"/>
              </a:ext>
            </a:extLst>
          </p:cNvPr>
          <p:cNvSpPr>
            <a:spLocks noGrp="1"/>
          </p:cNvSpPr>
          <p:nvPr>
            <p:ph type="body" sz="quarter" idx="22" hasCustomPrompt="1"/>
          </p:nvPr>
        </p:nvSpPr>
        <p:spPr>
          <a:xfrm>
            <a:off x="6096001" y="5408060"/>
            <a:ext cx="4555671" cy="790676"/>
          </a:xfrm>
        </p:spPr>
        <p:txBody>
          <a:bodyPr/>
          <a:lstStyle>
            <a:lvl1pPr marL="0" indent="0">
              <a:buFont typeface="Arial" panose="020B0604020202020204" pitchFamily="34" charset="0"/>
              <a:buNone/>
              <a:defRPr>
                <a:solidFill>
                  <a:schemeClr val="accent4"/>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Connect to the world’s entrepreneurs</a:t>
            </a:r>
          </a:p>
        </p:txBody>
      </p:sp>
    </p:spTree>
    <p:extLst>
      <p:ext uri="{BB962C8B-B14F-4D97-AF65-F5344CB8AC3E}">
        <p14:creationId xmlns:p14="http://schemas.microsoft.com/office/powerpoint/2010/main" val="284013196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ext with bullet points">
    <p:spTree>
      <p:nvGrpSpPr>
        <p:cNvPr id="1" name=""/>
        <p:cNvGrpSpPr/>
        <p:nvPr/>
      </p:nvGrpSpPr>
      <p:grpSpPr>
        <a:xfrm>
          <a:off x="0" y="0"/>
          <a:ext cx="0" cy="0"/>
          <a:chOff x="0" y="0"/>
          <a:chExt cx="0" cy="0"/>
        </a:xfrm>
      </p:grpSpPr>
      <p:pic>
        <p:nvPicPr>
          <p:cNvPr id="34" name="Graphic 33">
            <a:extLst>
              <a:ext uri="{FF2B5EF4-FFF2-40B4-BE49-F238E27FC236}">
                <a16:creationId xmlns:a16="http://schemas.microsoft.com/office/drawing/2014/main" id="{F7F3EA18-F701-4A14-65C7-34F5B632BC9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974052" y="4355"/>
            <a:ext cx="8949698" cy="6582681"/>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0"/>
            <a:ext cx="4504485" cy="1325563"/>
          </a:xfrm>
        </p:spPr>
        <p:txBody>
          <a:bodyPr>
            <a:normAutofit/>
          </a:bodyPr>
          <a:lstStyle>
            <a:lvl1pPr marL="0" indent="0">
              <a:buSzPct val="120000"/>
              <a:buFont typeface="+mj-lt"/>
              <a:buNone/>
              <a:defRPr sz="4000" b="1">
                <a:solidFill>
                  <a:schemeClr val="accent2"/>
                </a:solidFill>
                <a:latin typeface="+mn-lt"/>
              </a:defRPr>
            </a:lvl1pPr>
          </a:lstStyle>
          <a:p>
            <a:r>
              <a:rPr lang="et-EE"/>
              <a:t>1 Core Vision</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26/08/2025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3" name="Text Placeholder 8">
            <a:extLst>
              <a:ext uri="{FF2B5EF4-FFF2-40B4-BE49-F238E27FC236}">
                <a16:creationId xmlns:a16="http://schemas.microsoft.com/office/drawing/2014/main" id="{8CAE13F1-D217-6A8A-423A-299EE1E4A1E4}"/>
              </a:ext>
            </a:extLst>
          </p:cNvPr>
          <p:cNvSpPr>
            <a:spLocks noGrp="1"/>
          </p:cNvSpPr>
          <p:nvPr>
            <p:ph type="body" sz="quarter" idx="22" hasCustomPrompt="1"/>
          </p:nvPr>
        </p:nvSpPr>
        <p:spPr>
          <a:xfrm>
            <a:off x="538662" y="1724809"/>
            <a:ext cx="5060950"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14" name="Text Placeholder 8">
            <a:extLst>
              <a:ext uri="{FF2B5EF4-FFF2-40B4-BE49-F238E27FC236}">
                <a16:creationId xmlns:a16="http://schemas.microsoft.com/office/drawing/2014/main" id="{9240FAD3-88CF-0679-484D-69D76DCF6136}"/>
              </a:ext>
            </a:extLst>
          </p:cNvPr>
          <p:cNvSpPr>
            <a:spLocks noGrp="1"/>
          </p:cNvSpPr>
          <p:nvPr>
            <p:ph type="body" sz="quarter" idx="23" hasCustomPrompt="1"/>
          </p:nvPr>
        </p:nvSpPr>
        <p:spPr>
          <a:xfrm>
            <a:off x="538662" y="2852273"/>
            <a:ext cx="5060950"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15" name="Text Placeholder 8">
            <a:extLst>
              <a:ext uri="{FF2B5EF4-FFF2-40B4-BE49-F238E27FC236}">
                <a16:creationId xmlns:a16="http://schemas.microsoft.com/office/drawing/2014/main" id="{F0F6F0DC-9922-97B6-39F4-FDB2697BABAA}"/>
              </a:ext>
            </a:extLst>
          </p:cNvPr>
          <p:cNvSpPr>
            <a:spLocks noGrp="1"/>
          </p:cNvSpPr>
          <p:nvPr>
            <p:ph type="body" sz="quarter" idx="24" hasCustomPrompt="1"/>
          </p:nvPr>
        </p:nvSpPr>
        <p:spPr>
          <a:xfrm>
            <a:off x="538662" y="4019686"/>
            <a:ext cx="5060950"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16" name="Text Placeholder 8">
            <a:extLst>
              <a:ext uri="{FF2B5EF4-FFF2-40B4-BE49-F238E27FC236}">
                <a16:creationId xmlns:a16="http://schemas.microsoft.com/office/drawing/2014/main" id="{CEECBF38-AC04-6125-EE67-F646054A6036}"/>
              </a:ext>
            </a:extLst>
          </p:cNvPr>
          <p:cNvSpPr>
            <a:spLocks noGrp="1"/>
          </p:cNvSpPr>
          <p:nvPr>
            <p:ph type="body" sz="quarter" idx="25" hasCustomPrompt="1"/>
          </p:nvPr>
        </p:nvSpPr>
        <p:spPr>
          <a:xfrm>
            <a:off x="6100522" y="1724809"/>
            <a:ext cx="5060950"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0" name="Text Placeholder 8">
            <a:extLst>
              <a:ext uri="{FF2B5EF4-FFF2-40B4-BE49-F238E27FC236}">
                <a16:creationId xmlns:a16="http://schemas.microsoft.com/office/drawing/2014/main" id="{BC0C392E-2EB8-1628-38A4-2CB2E552C7C0}"/>
              </a:ext>
            </a:extLst>
          </p:cNvPr>
          <p:cNvSpPr>
            <a:spLocks noGrp="1"/>
          </p:cNvSpPr>
          <p:nvPr>
            <p:ph type="body" sz="quarter" idx="26" hasCustomPrompt="1"/>
          </p:nvPr>
        </p:nvSpPr>
        <p:spPr>
          <a:xfrm>
            <a:off x="6100522" y="2852273"/>
            <a:ext cx="5060950"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1" name="Text Placeholder 8">
            <a:extLst>
              <a:ext uri="{FF2B5EF4-FFF2-40B4-BE49-F238E27FC236}">
                <a16:creationId xmlns:a16="http://schemas.microsoft.com/office/drawing/2014/main" id="{DEB455E0-C167-5669-C834-65685EFF38A4}"/>
              </a:ext>
            </a:extLst>
          </p:cNvPr>
          <p:cNvSpPr>
            <a:spLocks noGrp="1"/>
          </p:cNvSpPr>
          <p:nvPr>
            <p:ph type="body" sz="quarter" idx="27" hasCustomPrompt="1"/>
          </p:nvPr>
        </p:nvSpPr>
        <p:spPr>
          <a:xfrm>
            <a:off x="6100522" y="4019686"/>
            <a:ext cx="5060950"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Tree>
    <p:extLst>
      <p:ext uri="{BB962C8B-B14F-4D97-AF65-F5344CB8AC3E}">
        <p14:creationId xmlns:p14="http://schemas.microsoft.com/office/powerpoint/2010/main" val="212299515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Bullet points with visual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5557838" cy="1207838"/>
          </a:xfrm>
        </p:spPr>
        <p:txBody>
          <a:bodyPr>
            <a:normAutofit/>
          </a:bodyPr>
          <a:lstStyle>
            <a:lvl1pPr marL="0" indent="0">
              <a:buSzPct val="120000"/>
              <a:buFont typeface="+mj-lt"/>
              <a:buNone/>
              <a:defRPr sz="3200" b="1">
                <a:solidFill>
                  <a:schemeClr val="accent2"/>
                </a:solidFill>
                <a:latin typeface="+mn-lt"/>
              </a:defRPr>
            </a:lvl1pPr>
          </a:lstStyle>
          <a:p>
            <a:r>
              <a:rPr lang="en-GB" dirty="0"/>
              <a:t>To be where entrepreneurs go to do business</a:t>
            </a:r>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26/08/2025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27" name="Picture Placeholder 26">
            <a:extLst>
              <a:ext uri="{FF2B5EF4-FFF2-40B4-BE49-F238E27FC236}">
                <a16:creationId xmlns:a16="http://schemas.microsoft.com/office/drawing/2014/main" id="{6BC05D4C-4377-FC24-DBA1-FD9D7151FA0B}"/>
              </a:ext>
            </a:extLst>
          </p:cNvPr>
          <p:cNvSpPr>
            <a:spLocks noGrp="1"/>
          </p:cNvSpPr>
          <p:nvPr>
            <p:ph type="pic" sz="quarter" idx="21"/>
          </p:nvPr>
        </p:nvSpPr>
        <p:spPr>
          <a:xfrm>
            <a:off x="8108950" y="1"/>
            <a:ext cx="4084638" cy="6857111"/>
          </a:xfrm>
          <a:custGeom>
            <a:avLst/>
            <a:gdLst>
              <a:gd name="connsiteX0" fmla="*/ 1029208 w 4084638"/>
              <a:gd name="connsiteY0" fmla="*/ 0 h 6857111"/>
              <a:gd name="connsiteX1" fmla="*/ 4084638 w 4084638"/>
              <a:gd name="connsiteY1" fmla="*/ 0 h 6857111"/>
              <a:gd name="connsiteX2" fmla="*/ 4084574 w 4084638"/>
              <a:gd name="connsiteY2" fmla="*/ 6857111 h 6857111"/>
              <a:gd name="connsiteX3" fmla="*/ 482537 w 4084638"/>
              <a:gd name="connsiteY3" fmla="*/ 6857111 h 6857111"/>
              <a:gd name="connsiteX4" fmla="*/ 0 w 4084638"/>
              <a:gd name="connsiteY4" fmla="*/ 6374575 h 6857111"/>
              <a:gd name="connsiteX5" fmla="*/ 0 w 4084638"/>
              <a:gd name="connsiteY5" fmla="*/ 2992247 h 6857111"/>
              <a:gd name="connsiteX6" fmla="*/ 88710 w 4084638"/>
              <a:gd name="connsiteY6" fmla="*/ 2267268 h 6857111"/>
              <a:gd name="connsiteX7" fmla="*/ 560896 w 4084638"/>
              <a:gd name="connsiteY7" fmla="*/ 366205 h 6857111"/>
              <a:gd name="connsiteX8" fmla="*/ 1029208 w 4084638"/>
              <a:gd name="connsiteY8" fmla="*/ 0 h 685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4638" h="6857111">
                <a:moveTo>
                  <a:pt x="1029208" y="0"/>
                </a:moveTo>
                <a:lnTo>
                  <a:pt x="4084638" y="0"/>
                </a:lnTo>
                <a:cubicBezTo>
                  <a:pt x="4084638" y="0"/>
                  <a:pt x="4084574" y="6857111"/>
                  <a:pt x="4084574" y="6857111"/>
                </a:cubicBezTo>
                <a:lnTo>
                  <a:pt x="482537" y="6857111"/>
                </a:lnTo>
                <a:cubicBezTo>
                  <a:pt x="216027" y="6857111"/>
                  <a:pt x="0" y="6641084"/>
                  <a:pt x="0" y="6374575"/>
                </a:cubicBezTo>
                <a:lnTo>
                  <a:pt x="0" y="2992247"/>
                </a:lnTo>
                <a:cubicBezTo>
                  <a:pt x="0" y="2747899"/>
                  <a:pt x="29782" y="2504440"/>
                  <a:pt x="88710" y="2267268"/>
                </a:cubicBezTo>
                <a:lnTo>
                  <a:pt x="560896" y="366205"/>
                </a:lnTo>
                <a:cubicBezTo>
                  <a:pt x="614363" y="151067"/>
                  <a:pt x="807530" y="0"/>
                  <a:pt x="1029208" y="0"/>
                </a:cubicBezTo>
                <a:close/>
              </a:path>
            </a:pathLst>
          </a:custGeom>
          <a:blipFill>
            <a:blip r:embed="rId2">
              <a:extLst>
                <a:ext uri="{28A0092B-C50C-407E-A947-70E740481C1C}">
                  <a14:useLocalDpi xmlns:a14="http://schemas.microsoft.com/office/drawing/2010/main" val="0"/>
                </a:ext>
              </a:extLst>
            </a:blip>
            <a:srcRect/>
            <a:stretch>
              <a:fillRect l="-61930" r="-61930"/>
            </a:stretch>
          </a:blipFill>
        </p:spPr>
        <p:txBody>
          <a:bodyPr wrap="square">
            <a:noAutofit/>
          </a:bodyPr>
          <a:lstStyle>
            <a:lvl1pPr marL="0" indent="0">
              <a:buFont typeface="Arial" panose="020B0604020202020204" pitchFamily="34" charset="0"/>
              <a:buNone/>
              <a:defRPr>
                <a:solidFill>
                  <a:schemeClr val="tx2"/>
                </a:solidFill>
              </a:defRPr>
            </a:lvl1pPr>
          </a:lstStyle>
          <a:p>
            <a:endParaRPr lang="en-GB"/>
          </a:p>
        </p:txBody>
      </p:sp>
      <p:sp>
        <p:nvSpPr>
          <p:cNvPr id="16" name="SmartArt Placeholder 15">
            <a:extLst>
              <a:ext uri="{FF2B5EF4-FFF2-40B4-BE49-F238E27FC236}">
                <a16:creationId xmlns:a16="http://schemas.microsoft.com/office/drawing/2014/main" id="{558EFCF7-A6A8-F381-62EA-822639A857ED}"/>
              </a:ext>
            </a:extLst>
          </p:cNvPr>
          <p:cNvSpPr>
            <a:spLocks noGrp="1"/>
          </p:cNvSpPr>
          <p:nvPr>
            <p:ph type="dgm" sz="quarter" idx="22"/>
          </p:nvPr>
        </p:nvSpPr>
        <p:spPr>
          <a:xfrm>
            <a:off x="7883032" y="1323794"/>
            <a:ext cx="864523" cy="864523"/>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17" name="SmartArt Placeholder 15">
            <a:extLst>
              <a:ext uri="{FF2B5EF4-FFF2-40B4-BE49-F238E27FC236}">
                <a16:creationId xmlns:a16="http://schemas.microsoft.com/office/drawing/2014/main" id="{65AE1324-C8C0-D57C-99B1-372DF4EF2460}"/>
              </a:ext>
            </a:extLst>
          </p:cNvPr>
          <p:cNvSpPr>
            <a:spLocks noGrp="1"/>
          </p:cNvSpPr>
          <p:nvPr>
            <p:ph type="dgm" sz="quarter" idx="23"/>
          </p:nvPr>
        </p:nvSpPr>
        <p:spPr>
          <a:xfrm>
            <a:off x="11653838" y="3274286"/>
            <a:ext cx="864523" cy="864523"/>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
        <p:nvSpPr>
          <p:cNvPr id="23" name="Text Placeholder 8">
            <a:extLst>
              <a:ext uri="{FF2B5EF4-FFF2-40B4-BE49-F238E27FC236}">
                <a16:creationId xmlns:a16="http://schemas.microsoft.com/office/drawing/2014/main" id="{BEE595EF-6967-1E4C-724E-FA8F9481F585}"/>
              </a:ext>
            </a:extLst>
          </p:cNvPr>
          <p:cNvSpPr>
            <a:spLocks noGrp="1"/>
          </p:cNvSpPr>
          <p:nvPr>
            <p:ph type="body" sz="quarter" idx="24" hasCustomPrompt="1"/>
          </p:nvPr>
        </p:nvSpPr>
        <p:spPr>
          <a:xfrm>
            <a:off x="538661" y="1724809"/>
            <a:ext cx="6075500" cy="600643"/>
          </a:xfrm>
        </p:spPr>
        <p:txBody>
          <a:bodyPr>
            <a:normAutofit/>
          </a:bodyPr>
          <a:lstStyle>
            <a:lvl1pPr>
              <a:defRPr sz="2000">
                <a:solidFill>
                  <a:schemeClr val="accent4"/>
                </a:solidFill>
              </a:defRPr>
            </a:lvl1pPr>
          </a:lstStyle>
          <a:p>
            <a:r>
              <a:rPr lang="en-GB" sz="2000" b="0" dirty="0">
                <a:solidFill>
                  <a:schemeClr val="accent4"/>
                </a:solidFill>
              </a:rPr>
              <a:t>To be where entrepreneurs go to do business, 100% digitally and from anywhere in the world</a:t>
            </a:r>
          </a:p>
        </p:txBody>
      </p:sp>
      <p:sp>
        <p:nvSpPr>
          <p:cNvPr id="24" name="Text Placeholder 8">
            <a:extLst>
              <a:ext uri="{FF2B5EF4-FFF2-40B4-BE49-F238E27FC236}">
                <a16:creationId xmlns:a16="http://schemas.microsoft.com/office/drawing/2014/main" id="{13EFD309-5AC3-C1F6-5324-9A09D97576E2}"/>
              </a:ext>
            </a:extLst>
          </p:cNvPr>
          <p:cNvSpPr>
            <a:spLocks noGrp="1"/>
          </p:cNvSpPr>
          <p:nvPr>
            <p:ph type="body" sz="quarter" idx="25" hasCustomPrompt="1"/>
          </p:nvPr>
        </p:nvSpPr>
        <p:spPr>
          <a:xfrm>
            <a:off x="538661" y="2554871"/>
            <a:ext cx="6075500" cy="60064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5" name="Text Placeholder 8">
            <a:extLst>
              <a:ext uri="{FF2B5EF4-FFF2-40B4-BE49-F238E27FC236}">
                <a16:creationId xmlns:a16="http://schemas.microsoft.com/office/drawing/2014/main" id="{4B233D7D-C070-1CCD-22F2-DC8695097FF0}"/>
              </a:ext>
            </a:extLst>
          </p:cNvPr>
          <p:cNvSpPr>
            <a:spLocks noGrp="1"/>
          </p:cNvSpPr>
          <p:nvPr>
            <p:ph type="body" sz="quarter" idx="26" hasCustomPrompt="1"/>
          </p:nvPr>
        </p:nvSpPr>
        <p:spPr>
          <a:xfrm>
            <a:off x="538661" y="3402688"/>
            <a:ext cx="6075500" cy="600643"/>
          </a:xfrm>
        </p:spPr>
        <p:txBody>
          <a:bodyPr>
            <a:normAutofit/>
          </a:bodyPr>
          <a:lstStyle>
            <a:lvl1pPr>
              <a:defRPr sz="2000">
                <a:solidFill>
                  <a:schemeClr val="accent4"/>
                </a:solidFill>
              </a:defRPr>
            </a:lvl1pPr>
          </a:lstStyle>
          <a:p>
            <a:r>
              <a:rPr lang="en-GB" sz="2000" b="0" dirty="0">
                <a:solidFill>
                  <a:schemeClr val="accent4"/>
                </a:solidFill>
              </a:rPr>
              <a:t>To be where entrepreneurs go to do business, 100% digitally and from anywhere in the world</a:t>
            </a:r>
          </a:p>
        </p:txBody>
      </p:sp>
      <p:sp>
        <p:nvSpPr>
          <p:cNvPr id="26" name="Text Placeholder 8">
            <a:extLst>
              <a:ext uri="{FF2B5EF4-FFF2-40B4-BE49-F238E27FC236}">
                <a16:creationId xmlns:a16="http://schemas.microsoft.com/office/drawing/2014/main" id="{0617658F-6968-F989-13CC-213C5B70BB15}"/>
              </a:ext>
            </a:extLst>
          </p:cNvPr>
          <p:cNvSpPr>
            <a:spLocks noGrp="1"/>
          </p:cNvSpPr>
          <p:nvPr>
            <p:ph type="body" sz="quarter" idx="27" hasCustomPrompt="1"/>
          </p:nvPr>
        </p:nvSpPr>
        <p:spPr>
          <a:xfrm>
            <a:off x="538661" y="4250505"/>
            <a:ext cx="6075500" cy="60064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8" name="Text Placeholder 8">
            <a:extLst>
              <a:ext uri="{FF2B5EF4-FFF2-40B4-BE49-F238E27FC236}">
                <a16:creationId xmlns:a16="http://schemas.microsoft.com/office/drawing/2014/main" id="{347E78BF-0FF9-36F2-8CB6-F9B749BF3A75}"/>
              </a:ext>
            </a:extLst>
          </p:cNvPr>
          <p:cNvSpPr>
            <a:spLocks noGrp="1"/>
          </p:cNvSpPr>
          <p:nvPr>
            <p:ph type="body" sz="quarter" idx="28" hasCustomPrompt="1"/>
          </p:nvPr>
        </p:nvSpPr>
        <p:spPr>
          <a:xfrm>
            <a:off x="538661" y="5102761"/>
            <a:ext cx="6075500" cy="60064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Tree>
    <p:extLst>
      <p:ext uri="{BB962C8B-B14F-4D97-AF65-F5344CB8AC3E}">
        <p14:creationId xmlns:p14="http://schemas.microsoft.com/office/powerpoint/2010/main" val="121146873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Bullet points with visu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5557838" cy="1207838"/>
          </a:xfrm>
        </p:spPr>
        <p:txBody>
          <a:bodyPr>
            <a:normAutofit/>
          </a:bodyPr>
          <a:lstStyle>
            <a:lvl1pPr marL="0" indent="0">
              <a:buSzPct val="120000"/>
              <a:buFont typeface="+mj-lt"/>
              <a:buNone/>
              <a:defRPr sz="3200" b="1">
                <a:solidFill>
                  <a:schemeClr val="accent2"/>
                </a:solidFill>
                <a:latin typeface="+mn-lt"/>
              </a:defRPr>
            </a:lvl1pPr>
          </a:lstStyle>
          <a:p>
            <a:r>
              <a:rPr lang="en-GB"/>
              <a:t>To be where entrepreneurs go to do business</a:t>
            </a:r>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26/08/2025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23" name="Picture Placeholder 22">
            <a:extLst>
              <a:ext uri="{FF2B5EF4-FFF2-40B4-BE49-F238E27FC236}">
                <a16:creationId xmlns:a16="http://schemas.microsoft.com/office/drawing/2014/main" id="{4DA079F1-9562-8B1D-46A5-0E59D650B1C1}"/>
              </a:ext>
            </a:extLst>
          </p:cNvPr>
          <p:cNvSpPr>
            <a:spLocks noGrp="1"/>
          </p:cNvSpPr>
          <p:nvPr>
            <p:ph type="pic" sz="quarter" idx="20"/>
          </p:nvPr>
        </p:nvSpPr>
        <p:spPr>
          <a:xfrm>
            <a:off x="8806544" y="526308"/>
            <a:ext cx="2847294" cy="2754047"/>
          </a:xfrm>
          <a:custGeom>
            <a:avLst/>
            <a:gdLst>
              <a:gd name="connsiteX0" fmla="*/ 243981 w 2847294"/>
              <a:gd name="connsiteY0" fmla="*/ 0 h 2754047"/>
              <a:gd name="connsiteX1" fmla="*/ 2603313 w 2847294"/>
              <a:gd name="connsiteY1" fmla="*/ 0 h 2754047"/>
              <a:gd name="connsiteX2" fmla="*/ 2847294 w 2847294"/>
              <a:gd name="connsiteY2" fmla="*/ 243981 h 2754047"/>
              <a:gd name="connsiteX3" fmla="*/ 2847294 w 2847294"/>
              <a:gd name="connsiteY3" fmla="*/ 2510066 h 2754047"/>
              <a:gd name="connsiteX4" fmla="*/ 2603313 w 2847294"/>
              <a:gd name="connsiteY4" fmla="*/ 2754047 h 2754047"/>
              <a:gd name="connsiteX5" fmla="*/ 243981 w 2847294"/>
              <a:gd name="connsiteY5" fmla="*/ 2754047 h 2754047"/>
              <a:gd name="connsiteX6" fmla="*/ 0 w 2847294"/>
              <a:gd name="connsiteY6" fmla="*/ 2510066 h 2754047"/>
              <a:gd name="connsiteX7" fmla="*/ 0 w 2847294"/>
              <a:gd name="connsiteY7" fmla="*/ 243981 h 2754047"/>
              <a:gd name="connsiteX8" fmla="*/ 243981 w 2847294"/>
              <a:gd name="connsiteY8" fmla="*/ 0 h 2754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7294" h="2754047">
                <a:moveTo>
                  <a:pt x="243981" y="0"/>
                </a:moveTo>
                <a:lnTo>
                  <a:pt x="2603313" y="0"/>
                </a:lnTo>
                <a:cubicBezTo>
                  <a:pt x="2738060" y="0"/>
                  <a:pt x="2847294" y="109234"/>
                  <a:pt x="2847294" y="243981"/>
                </a:cubicBezTo>
                <a:lnTo>
                  <a:pt x="2847294" y="2510066"/>
                </a:lnTo>
                <a:cubicBezTo>
                  <a:pt x="2847294" y="2644813"/>
                  <a:pt x="2738060" y="2754047"/>
                  <a:pt x="2603313" y="2754047"/>
                </a:cubicBezTo>
                <a:lnTo>
                  <a:pt x="243981" y="2754047"/>
                </a:lnTo>
                <a:cubicBezTo>
                  <a:pt x="109234" y="2754047"/>
                  <a:pt x="0" y="2644813"/>
                  <a:pt x="0" y="2510066"/>
                </a:cubicBezTo>
                <a:lnTo>
                  <a:pt x="0" y="243981"/>
                </a:lnTo>
                <a:cubicBezTo>
                  <a:pt x="0" y="109234"/>
                  <a:pt x="109234" y="0"/>
                  <a:pt x="243981" y="0"/>
                </a:cubicBezTo>
                <a:close/>
              </a:path>
            </a:pathLst>
          </a:custGeom>
          <a:blipFill>
            <a:blip r:embed="rId2"/>
            <a:stretch>
              <a:fillRect l="-16342" r="-28658"/>
            </a:stretch>
          </a:blipFill>
        </p:spPr>
        <p:txBody>
          <a:bodyPr wrap="square">
            <a:noAutofit/>
          </a:bodyPr>
          <a:lstStyle>
            <a:lvl1pPr marL="0" indent="0">
              <a:buFont typeface="Arial" panose="020B0604020202020204" pitchFamily="34" charset="0"/>
              <a:buNone/>
              <a:defRPr>
                <a:solidFill>
                  <a:schemeClr val="accent4"/>
                </a:solidFill>
              </a:defRPr>
            </a:lvl1pPr>
          </a:lstStyle>
          <a:p>
            <a:endParaRPr lang="en-GB"/>
          </a:p>
        </p:txBody>
      </p:sp>
      <p:sp>
        <p:nvSpPr>
          <p:cNvPr id="26" name="Picture Placeholder 25">
            <a:extLst>
              <a:ext uri="{FF2B5EF4-FFF2-40B4-BE49-F238E27FC236}">
                <a16:creationId xmlns:a16="http://schemas.microsoft.com/office/drawing/2014/main" id="{27291A3A-28C7-BDD1-160A-B689393B63C8}"/>
              </a:ext>
            </a:extLst>
          </p:cNvPr>
          <p:cNvSpPr>
            <a:spLocks noGrp="1"/>
          </p:cNvSpPr>
          <p:nvPr>
            <p:ph type="pic" sz="quarter" idx="21"/>
          </p:nvPr>
        </p:nvSpPr>
        <p:spPr>
          <a:xfrm>
            <a:off x="8806544" y="3595297"/>
            <a:ext cx="2847294" cy="2754047"/>
          </a:xfrm>
          <a:custGeom>
            <a:avLst/>
            <a:gdLst>
              <a:gd name="connsiteX0" fmla="*/ 243981 w 2847294"/>
              <a:gd name="connsiteY0" fmla="*/ 0 h 2754047"/>
              <a:gd name="connsiteX1" fmla="*/ 2603313 w 2847294"/>
              <a:gd name="connsiteY1" fmla="*/ 0 h 2754047"/>
              <a:gd name="connsiteX2" fmla="*/ 2847294 w 2847294"/>
              <a:gd name="connsiteY2" fmla="*/ 243981 h 2754047"/>
              <a:gd name="connsiteX3" fmla="*/ 2847294 w 2847294"/>
              <a:gd name="connsiteY3" fmla="*/ 2510066 h 2754047"/>
              <a:gd name="connsiteX4" fmla="*/ 2603313 w 2847294"/>
              <a:gd name="connsiteY4" fmla="*/ 2754047 h 2754047"/>
              <a:gd name="connsiteX5" fmla="*/ 243981 w 2847294"/>
              <a:gd name="connsiteY5" fmla="*/ 2754047 h 2754047"/>
              <a:gd name="connsiteX6" fmla="*/ 0 w 2847294"/>
              <a:gd name="connsiteY6" fmla="*/ 2510066 h 2754047"/>
              <a:gd name="connsiteX7" fmla="*/ 0 w 2847294"/>
              <a:gd name="connsiteY7" fmla="*/ 243981 h 2754047"/>
              <a:gd name="connsiteX8" fmla="*/ 243981 w 2847294"/>
              <a:gd name="connsiteY8" fmla="*/ 0 h 2754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7294" h="2754047">
                <a:moveTo>
                  <a:pt x="243981" y="0"/>
                </a:moveTo>
                <a:lnTo>
                  <a:pt x="2603313" y="0"/>
                </a:lnTo>
                <a:cubicBezTo>
                  <a:pt x="2738060" y="0"/>
                  <a:pt x="2847294" y="109234"/>
                  <a:pt x="2847294" y="243981"/>
                </a:cubicBezTo>
                <a:lnTo>
                  <a:pt x="2847294" y="2510066"/>
                </a:lnTo>
                <a:cubicBezTo>
                  <a:pt x="2847294" y="2644813"/>
                  <a:pt x="2738060" y="2754047"/>
                  <a:pt x="2603313" y="2754047"/>
                </a:cubicBezTo>
                <a:lnTo>
                  <a:pt x="243981" y="2754047"/>
                </a:lnTo>
                <a:cubicBezTo>
                  <a:pt x="109234" y="2754047"/>
                  <a:pt x="0" y="2644813"/>
                  <a:pt x="0" y="2510066"/>
                </a:cubicBezTo>
                <a:lnTo>
                  <a:pt x="0" y="243981"/>
                </a:lnTo>
                <a:cubicBezTo>
                  <a:pt x="0" y="109234"/>
                  <a:pt x="109234" y="0"/>
                  <a:pt x="243981" y="0"/>
                </a:cubicBezTo>
                <a:close/>
              </a:path>
            </a:pathLst>
          </a:custGeom>
          <a:blipFill>
            <a:blip r:embed="rId2"/>
            <a:stretch>
              <a:fillRect l="-16342" r="-28658"/>
            </a:stretch>
          </a:blipFill>
        </p:spPr>
        <p:txBody>
          <a:bodyPr wrap="square">
            <a:noAutofit/>
          </a:bodyPr>
          <a:lstStyle>
            <a:lvl1pPr marL="0" indent="0">
              <a:buFont typeface="Arial" panose="020B0604020202020204" pitchFamily="34" charset="0"/>
              <a:buNone/>
              <a:defRPr>
                <a:solidFill>
                  <a:schemeClr val="accent4"/>
                </a:solidFill>
              </a:defRPr>
            </a:lvl1pPr>
          </a:lstStyle>
          <a:p>
            <a:endParaRPr lang="en-GB"/>
          </a:p>
        </p:txBody>
      </p:sp>
      <p:sp>
        <p:nvSpPr>
          <p:cNvPr id="19" name="Text Placeholder 8">
            <a:extLst>
              <a:ext uri="{FF2B5EF4-FFF2-40B4-BE49-F238E27FC236}">
                <a16:creationId xmlns:a16="http://schemas.microsoft.com/office/drawing/2014/main" id="{EC2ACE4E-6011-A5C1-8D3A-E07760C2749B}"/>
              </a:ext>
            </a:extLst>
          </p:cNvPr>
          <p:cNvSpPr>
            <a:spLocks noGrp="1"/>
          </p:cNvSpPr>
          <p:nvPr>
            <p:ph type="body" sz="quarter" idx="22" hasCustomPrompt="1"/>
          </p:nvPr>
        </p:nvSpPr>
        <p:spPr>
          <a:xfrm>
            <a:off x="538661" y="1724809"/>
            <a:ext cx="3550444"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0" name="Text Placeholder 8">
            <a:extLst>
              <a:ext uri="{FF2B5EF4-FFF2-40B4-BE49-F238E27FC236}">
                <a16:creationId xmlns:a16="http://schemas.microsoft.com/office/drawing/2014/main" id="{DFA168B2-67FF-6DB6-8932-15FA88C3AC59}"/>
              </a:ext>
            </a:extLst>
          </p:cNvPr>
          <p:cNvSpPr>
            <a:spLocks noGrp="1"/>
          </p:cNvSpPr>
          <p:nvPr>
            <p:ph type="body" sz="quarter" idx="23" hasCustomPrompt="1"/>
          </p:nvPr>
        </p:nvSpPr>
        <p:spPr>
          <a:xfrm>
            <a:off x="4573562" y="1724809"/>
            <a:ext cx="3550444"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1" name="Text Placeholder 8">
            <a:extLst>
              <a:ext uri="{FF2B5EF4-FFF2-40B4-BE49-F238E27FC236}">
                <a16:creationId xmlns:a16="http://schemas.microsoft.com/office/drawing/2014/main" id="{EE818C8A-0D30-7AC4-607E-2BD8043BCA62}"/>
              </a:ext>
            </a:extLst>
          </p:cNvPr>
          <p:cNvSpPr>
            <a:spLocks noGrp="1"/>
          </p:cNvSpPr>
          <p:nvPr>
            <p:ph type="body" sz="quarter" idx="24" hasCustomPrompt="1"/>
          </p:nvPr>
        </p:nvSpPr>
        <p:spPr>
          <a:xfrm>
            <a:off x="4573562" y="3433760"/>
            <a:ext cx="3550444"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2" name="Text Placeholder 8">
            <a:extLst>
              <a:ext uri="{FF2B5EF4-FFF2-40B4-BE49-F238E27FC236}">
                <a16:creationId xmlns:a16="http://schemas.microsoft.com/office/drawing/2014/main" id="{2DBF9983-CD76-B62E-DEA7-451D0593E090}"/>
              </a:ext>
            </a:extLst>
          </p:cNvPr>
          <p:cNvSpPr>
            <a:spLocks noGrp="1"/>
          </p:cNvSpPr>
          <p:nvPr>
            <p:ph type="body" sz="quarter" idx="25" hasCustomPrompt="1"/>
          </p:nvPr>
        </p:nvSpPr>
        <p:spPr>
          <a:xfrm>
            <a:off x="543100" y="3433760"/>
            <a:ext cx="3550444"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Tree>
    <p:extLst>
      <p:ext uri="{BB962C8B-B14F-4D97-AF65-F5344CB8AC3E}">
        <p14:creationId xmlns:p14="http://schemas.microsoft.com/office/powerpoint/2010/main" val="280346966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omparison">
    <p:bg>
      <p:bgPr>
        <a:solidFill>
          <a:srgbClr val="FBF0E5"/>
        </a:solidFill>
        <a:effectLst/>
      </p:bgPr>
    </p:bg>
    <p:spTree>
      <p:nvGrpSpPr>
        <p:cNvPr id="1" name=""/>
        <p:cNvGrpSpPr/>
        <p:nvPr/>
      </p:nvGrpSpPr>
      <p:grpSpPr>
        <a:xfrm>
          <a:off x="0" y="0"/>
          <a:ext cx="0" cy="0"/>
          <a:chOff x="0" y="0"/>
          <a:chExt cx="0" cy="0"/>
        </a:xfrm>
      </p:grpSpPr>
      <p:sp>
        <p:nvSpPr>
          <p:cNvPr id="31" name="Graphic 29">
            <a:extLst>
              <a:ext uri="{FF2B5EF4-FFF2-40B4-BE49-F238E27FC236}">
                <a16:creationId xmlns:a16="http://schemas.microsoft.com/office/drawing/2014/main" id="{8A9C8561-7ABD-CB35-6DEC-82CB9B39B9D3}"/>
              </a:ext>
            </a:extLst>
          </p:cNvPr>
          <p:cNvSpPr/>
          <p:nvPr/>
        </p:nvSpPr>
        <p:spPr>
          <a:xfrm>
            <a:off x="-14826" y="-10885"/>
            <a:ext cx="6103202" cy="6868060"/>
          </a:xfrm>
          <a:custGeom>
            <a:avLst/>
            <a:gdLst>
              <a:gd name="connsiteX0" fmla="*/ 0 w 5787516"/>
              <a:gd name="connsiteY0" fmla="*/ 6857175 h 6857174"/>
              <a:gd name="connsiteX1" fmla="*/ 4758309 w 5787516"/>
              <a:gd name="connsiteY1" fmla="*/ 6857175 h 6857174"/>
              <a:gd name="connsiteX2" fmla="*/ 5226622 w 5787516"/>
              <a:gd name="connsiteY2" fmla="*/ 6490970 h 6857174"/>
              <a:gd name="connsiteX3" fmla="*/ 5698808 w 5787516"/>
              <a:gd name="connsiteY3" fmla="*/ 4589907 h 6857174"/>
              <a:gd name="connsiteX4" fmla="*/ 5787517 w 5787516"/>
              <a:gd name="connsiteY4" fmla="*/ 3864928 h 6857174"/>
              <a:gd name="connsiteX5" fmla="*/ 5787517 w 5787516"/>
              <a:gd name="connsiteY5" fmla="*/ 482537 h 6857174"/>
              <a:gd name="connsiteX6" fmla="*/ 5304917 w 5787516"/>
              <a:gd name="connsiteY6" fmla="*/ 0 h 6857174"/>
              <a:gd name="connsiteX7" fmla="*/ 0 w 5787516"/>
              <a:gd name="connsiteY7" fmla="*/ 0 h 6857174"/>
              <a:gd name="connsiteX8" fmla="*/ 0 w 5787516"/>
              <a:gd name="connsiteY8" fmla="*/ 6857175 h 6857174"/>
              <a:gd name="connsiteX0" fmla="*/ 266700 w 6054217"/>
              <a:gd name="connsiteY0" fmla="*/ 6862617 h 6862617"/>
              <a:gd name="connsiteX1" fmla="*/ 5025009 w 6054217"/>
              <a:gd name="connsiteY1" fmla="*/ 6862617 h 6862617"/>
              <a:gd name="connsiteX2" fmla="*/ 5493322 w 6054217"/>
              <a:gd name="connsiteY2" fmla="*/ 6496412 h 6862617"/>
              <a:gd name="connsiteX3" fmla="*/ 5965508 w 6054217"/>
              <a:gd name="connsiteY3" fmla="*/ 4595349 h 6862617"/>
              <a:gd name="connsiteX4" fmla="*/ 6054217 w 6054217"/>
              <a:gd name="connsiteY4" fmla="*/ 3870370 h 6862617"/>
              <a:gd name="connsiteX5" fmla="*/ 6054217 w 6054217"/>
              <a:gd name="connsiteY5" fmla="*/ 487979 h 6862617"/>
              <a:gd name="connsiteX6" fmla="*/ 5571617 w 6054217"/>
              <a:gd name="connsiteY6" fmla="*/ 5442 h 6862617"/>
              <a:gd name="connsiteX7" fmla="*/ 0 w 6054217"/>
              <a:gd name="connsiteY7" fmla="*/ 0 h 6862617"/>
              <a:gd name="connsiteX8" fmla="*/ 266700 w 6054217"/>
              <a:gd name="connsiteY8" fmla="*/ 6862617 h 6862617"/>
              <a:gd name="connsiteX0" fmla="*/ 5443 w 6054217"/>
              <a:gd name="connsiteY0" fmla="*/ 6862617 h 6862617"/>
              <a:gd name="connsiteX1" fmla="*/ 5025009 w 6054217"/>
              <a:gd name="connsiteY1" fmla="*/ 6862617 h 6862617"/>
              <a:gd name="connsiteX2" fmla="*/ 5493322 w 6054217"/>
              <a:gd name="connsiteY2" fmla="*/ 6496412 h 6862617"/>
              <a:gd name="connsiteX3" fmla="*/ 5965508 w 6054217"/>
              <a:gd name="connsiteY3" fmla="*/ 4595349 h 6862617"/>
              <a:gd name="connsiteX4" fmla="*/ 6054217 w 6054217"/>
              <a:gd name="connsiteY4" fmla="*/ 3870370 h 6862617"/>
              <a:gd name="connsiteX5" fmla="*/ 6054217 w 6054217"/>
              <a:gd name="connsiteY5" fmla="*/ 487979 h 6862617"/>
              <a:gd name="connsiteX6" fmla="*/ 5571617 w 6054217"/>
              <a:gd name="connsiteY6" fmla="*/ 5442 h 6862617"/>
              <a:gd name="connsiteX7" fmla="*/ 0 w 6054217"/>
              <a:gd name="connsiteY7" fmla="*/ 0 h 6862617"/>
              <a:gd name="connsiteX8" fmla="*/ 5443 w 6054217"/>
              <a:gd name="connsiteY8" fmla="*/ 6862617 h 6862617"/>
              <a:gd name="connsiteX0" fmla="*/ 54428 w 6103202"/>
              <a:gd name="connsiteY0" fmla="*/ 6868060 h 6868060"/>
              <a:gd name="connsiteX1" fmla="*/ 5073994 w 6103202"/>
              <a:gd name="connsiteY1" fmla="*/ 6868060 h 6868060"/>
              <a:gd name="connsiteX2" fmla="*/ 5542307 w 6103202"/>
              <a:gd name="connsiteY2" fmla="*/ 6501855 h 6868060"/>
              <a:gd name="connsiteX3" fmla="*/ 6014493 w 6103202"/>
              <a:gd name="connsiteY3" fmla="*/ 4600792 h 6868060"/>
              <a:gd name="connsiteX4" fmla="*/ 6103202 w 6103202"/>
              <a:gd name="connsiteY4" fmla="*/ 3875813 h 6868060"/>
              <a:gd name="connsiteX5" fmla="*/ 6103202 w 6103202"/>
              <a:gd name="connsiteY5" fmla="*/ 493422 h 6868060"/>
              <a:gd name="connsiteX6" fmla="*/ 5620602 w 6103202"/>
              <a:gd name="connsiteY6" fmla="*/ 10885 h 6868060"/>
              <a:gd name="connsiteX7" fmla="*/ 0 w 6103202"/>
              <a:gd name="connsiteY7" fmla="*/ 0 h 6868060"/>
              <a:gd name="connsiteX8" fmla="*/ 54428 w 6103202"/>
              <a:gd name="connsiteY8" fmla="*/ 6868060 h 6868060"/>
              <a:gd name="connsiteX0" fmla="*/ 16328 w 6103202"/>
              <a:gd name="connsiteY0" fmla="*/ 6868060 h 6868060"/>
              <a:gd name="connsiteX1" fmla="*/ 5073994 w 6103202"/>
              <a:gd name="connsiteY1" fmla="*/ 6868060 h 6868060"/>
              <a:gd name="connsiteX2" fmla="*/ 5542307 w 6103202"/>
              <a:gd name="connsiteY2" fmla="*/ 6501855 h 6868060"/>
              <a:gd name="connsiteX3" fmla="*/ 6014493 w 6103202"/>
              <a:gd name="connsiteY3" fmla="*/ 4600792 h 6868060"/>
              <a:gd name="connsiteX4" fmla="*/ 6103202 w 6103202"/>
              <a:gd name="connsiteY4" fmla="*/ 3875813 h 6868060"/>
              <a:gd name="connsiteX5" fmla="*/ 6103202 w 6103202"/>
              <a:gd name="connsiteY5" fmla="*/ 493422 h 6868060"/>
              <a:gd name="connsiteX6" fmla="*/ 5620602 w 6103202"/>
              <a:gd name="connsiteY6" fmla="*/ 10885 h 6868060"/>
              <a:gd name="connsiteX7" fmla="*/ 0 w 6103202"/>
              <a:gd name="connsiteY7" fmla="*/ 0 h 6868060"/>
              <a:gd name="connsiteX8" fmla="*/ 16328 w 6103202"/>
              <a:gd name="connsiteY8" fmla="*/ 6868060 h 6868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03202" h="6868060">
                <a:moveTo>
                  <a:pt x="16328" y="6868060"/>
                </a:moveTo>
                <a:lnTo>
                  <a:pt x="5073994" y="6868060"/>
                </a:lnTo>
                <a:cubicBezTo>
                  <a:pt x="5295673" y="6868060"/>
                  <a:pt x="5488840" y="6716993"/>
                  <a:pt x="5542307" y="6501855"/>
                </a:cubicBezTo>
                <a:lnTo>
                  <a:pt x="6014493" y="4600792"/>
                </a:lnTo>
                <a:cubicBezTo>
                  <a:pt x="6073421" y="4363620"/>
                  <a:pt x="6103202" y="4120161"/>
                  <a:pt x="6103202" y="3875813"/>
                </a:cubicBezTo>
                <a:lnTo>
                  <a:pt x="6103202" y="493422"/>
                </a:lnTo>
                <a:cubicBezTo>
                  <a:pt x="6103202" y="226912"/>
                  <a:pt x="5887112" y="10885"/>
                  <a:pt x="5620602" y="10885"/>
                </a:cubicBezTo>
                <a:lnTo>
                  <a:pt x="0" y="0"/>
                </a:lnTo>
                <a:cubicBezTo>
                  <a:pt x="1814" y="2287539"/>
                  <a:pt x="14514" y="4580521"/>
                  <a:pt x="16328" y="6868060"/>
                </a:cubicBezTo>
                <a:close/>
              </a:path>
            </a:pathLst>
          </a:custGeom>
          <a:solidFill>
            <a:srgbClr val="E4F8ED"/>
          </a:solidFill>
          <a:ln w="0" cap="flat">
            <a:noFill/>
            <a:prstDash val="solid"/>
            <a:miter/>
          </a:ln>
        </p:spPr>
        <p:txBody>
          <a:bodyPr rtlCol="0" anchor="ctr"/>
          <a:lstStyle/>
          <a:p>
            <a:endParaRPr lang="en-GB" sz="1800"/>
          </a:p>
        </p:txBody>
      </p:sp>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6054217" cy="1207838"/>
          </a:xfrm>
        </p:spPr>
        <p:txBody>
          <a:bodyPr>
            <a:normAutofit/>
          </a:bodyPr>
          <a:lstStyle>
            <a:lvl1pPr marL="0" indent="0">
              <a:buSzPct val="120000"/>
              <a:buFont typeface="+mj-lt"/>
              <a:buNone/>
              <a:defRPr sz="3200" b="1">
                <a:solidFill>
                  <a:schemeClr val="accent2"/>
                </a:solidFill>
                <a:latin typeface="+mn-lt"/>
              </a:defRPr>
            </a:lvl1pPr>
          </a:lstStyle>
          <a:p>
            <a:r>
              <a:rPr lang="et-EE"/>
              <a:t>Comparison text</a:t>
            </a:r>
            <a:br>
              <a:rPr lang="et-EE"/>
            </a:br>
            <a:r>
              <a:rPr lang="et-EE"/>
              <a:t>2nd line</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26/08/2025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2" name="Text Placeholder 11">
            <a:extLst>
              <a:ext uri="{FF2B5EF4-FFF2-40B4-BE49-F238E27FC236}">
                <a16:creationId xmlns:a16="http://schemas.microsoft.com/office/drawing/2014/main" id="{0B55B044-62D6-327A-FA8B-32A5867AAB0C}"/>
              </a:ext>
            </a:extLst>
          </p:cNvPr>
          <p:cNvSpPr>
            <a:spLocks noGrp="1"/>
          </p:cNvSpPr>
          <p:nvPr>
            <p:ph type="body" sz="quarter" idx="16" hasCustomPrompt="1"/>
          </p:nvPr>
        </p:nvSpPr>
        <p:spPr>
          <a:xfrm>
            <a:off x="538163" y="2597580"/>
            <a:ext cx="5046208" cy="831420"/>
          </a:xfrm>
        </p:spPr>
        <p:txBody>
          <a:bodyPr>
            <a:normAutofit/>
          </a:bodyPr>
          <a:lstStyle>
            <a:lvl1pPr>
              <a:defRPr sz="2000">
                <a:solidFill>
                  <a:schemeClr val="tx2"/>
                </a:solidFill>
              </a:defRPr>
            </a:lvl1pPr>
          </a:lstStyle>
          <a:p>
            <a:r>
              <a:rPr lang="en-GB" sz="2000" b="0">
                <a:solidFill>
                  <a:schemeClr val="accent4"/>
                </a:solidFill>
              </a:rPr>
              <a:t>Lorem Ipsum is simply dummy text of the printing and typesetting industry.</a:t>
            </a:r>
            <a:r>
              <a:rPr lang="et-EE" sz="2000" b="0">
                <a:solidFill>
                  <a:schemeClr val="accent4"/>
                </a:solidFill>
              </a:rPr>
              <a:t> 3rd line</a:t>
            </a:r>
            <a:endParaRPr lang="en-GB" sz="2000" b="0">
              <a:solidFill>
                <a:schemeClr val="accent4"/>
              </a:solidFill>
            </a:endParaRPr>
          </a:p>
        </p:txBody>
      </p:sp>
      <p:sp>
        <p:nvSpPr>
          <p:cNvPr id="7" name="Text Placeholder 11">
            <a:extLst>
              <a:ext uri="{FF2B5EF4-FFF2-40B4-BE49-F238E27FC236}">
                <a16:creationId xmlns:a16="http://schemas.microsoft.com/office/drawing/2014/main" id="{2082B5B6-569F-92F5-29EE-33333A5511EA}"/>
              </a:ext>
            </a:extLst>
          </p:cNvPr>
          <p:cNvSpPr>
            <a:spLocks noGrp="1"/>
          </p:cNvSpPr>
          <p:nvPr>
            <p:ph type="body" sz="quarter" idx="17" hasCustomPrompt="1"/>
          </p:nvPr>
        </p:nvSpPr>
        <p:spPr>
          <a:xfrm>
            <a:off x="538163" y="3651674"/>
            <a:ext cx="5046208" cy="831420"/>
          </a:xfrm>
        </p:spPr>
        <p:txBody>
          <a:bodyPr>
            <a:normAutofit/>
          </a:bodyPr>
          <a:lstStyle>
            <a:lvl1pPr>
              <a:defRPr sz="2000">
                <a:solidFill>
                  <a:schemeClr val="tx2"/>
                </a:solidFill>
              </a:defRPr>
            </a:lvl1pPr>
          </a:lstStyle>
          <a:p>
            <a:r>
              <a:rPr lang="en-GB" sz="2000" b="0">
                <a:solidFill>
                  <a:schemeClr val="accent4"/>
                </a:solidFill>
              </a:rPr>
              <a:t>Lorem Ipsum is simply dummy text of the printing and typesetting industry.</a:t>
            </a:r>
            <a:r>
              <a:rPr lang="et-EE" sz="2000" b="0">
                <a:solidFill>
                  <a:schemeClr val="accent4"/>
                </a:solidFill>
              </a:rPr>
              <a:t> 3rd line</a:t>
            </a:r>
            <a:endParaRPr lang="en-GB" sz="2000" b="0">
              <a:solidFill>
                <a:schemeClr val="accent4"/>
              </a:solidFill>
            </a:endParaRPr>
          </a:p>
        </p:txBody>
      </p:sp>
      <p:sp>
        <p:nvSpPr>
          <p:cNvPr id="8" name="Text Placeholder 11">
            <a:extLst>
              <a:ext uri="{FF2B5EF4-FFF2-40B4-BE49-F238E27FC236}">
                <a16:creationId xmlns:a16="http://schemas.microsoft.com/office/drawing/2014/main" id="{CB217C43-256E-26F7-9514-1C7F641F74C2}"/>
              </a:ext>
            </a:extLst>
          </p:cNvPr>
          <p:cNvSpPr>
            <a:spLocks noGrp="1"/>
          </p:cNvSpPr>
          <p:nvPr>
            <p:ph type="body" sz="quarter" idx="18" hasCustomPrompt="1"/>
          </p:nvPr>
        </p:nvSpPr>
        <p:spPr>
          <a:xfrm>
            <a:off x="538163" y="4705768"/>
            <a:ext cx="5046208" cy="831420"/>
          </a:xfrm>
        </p:spPr>
        <p:txBody>
          <a:bodyPr>
            <a:normAutofit/>
          </a:bodyPr>
          <a:lstStyle>
            <a:lvl1pPr>
              <a:defRPr sz="2000">
                <a:solidFill>
                  <a:schemeClr val="tx2"/>
                </a:solidFill>
              </a:defRPr>
            </a:lvl1pPr>
          </a:lstStyle>
          <a:p>
            <a:r>
              <a:rPr lang="en-GB" sz="2000" b="0">
                <a:solidFill>
                  <a:schemeClr val="accent4"/>
                </a:solidFill>
              </a:rPr>
              <a:t>Lorem Ipsum is simply dummy text of the printing and typesetting industry.</a:t>
            </a:r>
            <a:r>
              <a:rPr lang="et-EE" sz="2000" b="0">
                <a:solidFill>
                  <a:schemeClr val="accent4"/>
                </a:solidFill>
              </a:rPr>
              <a:t> 3rd line</a:t>
            </a:r>
            <a:endParaRPr lang="en-GB" sz="2000" b="0">
              <a:solidFill>
                <a:schemeClr val="accent4"/>
              </a:solidFill>
            </a:endParaRPr>
          </a:p>
        </p:txBody>
      </p:sp>
      <p:sp>
        <p:nvSpPr>
          <p:cNvPr id="19" name="Picture Placeholder 18">
            <a:extLst>
              <a:ext uri="{FF2B5EF4-FFF2-40B4-BE49-F238E27FC236}">
                <a16:creationId xmlns:a16="http://schemas.microsoft.com/office/drawing/2014/main" id="{5328360F-1FE0-B820-E27A-AC9F4FE0117F}"/>
              </a:ext>
            </a:extLst>
          </p:cNvPr>
          <p:cNvSpPr>
            <a:spLocks noGrp="1"/>
          </p:cNvSpPr>
          <p:nvPr>
            <p:ph type="pic" sz="quarter" idx="19"/>
          </p:nvPr>
        </p:nvSpPr>
        <p:spPr>
          <a:xfrm>
            <a:off x="538163" y="1715840"/>
            <a:ext cx="568800" cy="568800"/>
          </a:xfrm>
          <a:custGeom>
            <a:avLst/>
            <a:gdLst>
              <a:gd name="connsiteX0" fmla="*/ 284400 w 568800"/>
              <a:gd name="connsiteY0" fmla="*/ 0 h 568800"/>
              <a:gd name="connsiteX1" fmla="*/ 568800 w 568800"/>
              <a:gd name="connsiteY1" fmla="*/ 284400 h 568800"/>
              <a:gd name="connsiteX2" fmla="*/ 284400 w 568800"/>
              <a:gd name="connsiteY2" fmla="*/ 568800 h 568800"/>
              <a:gd name="connsiteX3" fmla="*/ 0 w 568800"/>
              <a:gd name="connsiteY3" fmla="*/ 284400 h 568800"/>
              <a:gd name="connsiteX4" fmla="*/ 284400 w 568800"/>
              <a:gd name="connsiteY4" fmla="*/ 0 h 56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00" h="568800">
                <a:moveTo>
                  <a:pt x="284400" y="0"/>
                </a:moveTo>
                <a:cubicBezTo>
                  <a:pt x="441470" y="0"/>
                  <a:pt x="568800" y="127330"/>
                  <a:pt x="568800" y="284400"/>
                </a:cubicBezTo>
                <a:cubicBezTo>
                  <a:pt x="568800" y="441470"/>
                  <a:pt x="441470" y="568800"/>
                  <a:pt x="284400" y="568800"/>
                </a:cubicBezTo>
                <a:cubicBezTo>
                  <a:pt x="127330" y="568800"/>
                  <a:pt x="0" y="441470"/>
                  <a:pt x="0" y="284400"/>
                </a:cubicBezTo>
                <a:cubicBezTo>
                  <a:pt x="0" y="127330"/>
                  <a:pt x="127330" y="0"/>
                  <a:pt x="284400" y="0"/>
                </a:cubicBezTo>
                <a:close/>
              </a:path>
            </a:pathLst>
          </a:custGeom>
          <a:blipFill>
            <a:blip r:embed="rId2">
              <a:extLst>
                <a:ext uri="{96DAC541-7B7A-43D3-8B79-37D633B846F1}">
                  <asvg:svgBlip xmlns:asvg="http://schemas.microsoft.com/office/drawing/2016/SVG/main" r:embed="rId3"/>
                </a:ext>
              </a:extLst>
            </a:blip>
            <a:stretch>
              <a:fillRect/>
            </a:stretch>
          </a:blipFill>
        </p:spPr>
        <p:txBody>
          <a:bodyPr wrap="square">
            <a:noAutofit/>
          </a:bodyPr>
          <a:lstStyle>
            <a:lvl1pPr marL="0" indent="0">
              <a:buFont typeface="Arial" panose="020B0604020202020204" pitchFamily="34" charset="0"/>
              <a:buNone/>
              <a:defRPr sz="1200"/>
            </a:lvl1pPr>
          </a:lstStyle>
          <a:p>
            <a:endParaRPr lang="en-GB"/>
          </a:p>
        </p:txBody>
      </p:sp>
      <p:sp>
        <p:nvSpPr>
          <p:cNvPr id="21" name="Text Placeholder 20">
            <a:extLst>
              <a:ext uri="{FF2B5EF4-FFF2-40B4-BE49-F238E27FC236}">
                <a16:creationId xmlns:a16="http://schemas.microsoft.com/office/drawing/2014/main" id="{B7722D2A-4BEA-010D-9EB6-204EA7499C47}"/>
              </a:ext>
            </a:extLst>
          </p:cNvPr>
          <p:cNvSpPr>
            <a:spLocks noGrp="1"/>
          </p:cNvSpPr>
          <p:nvPr>
            <p:ph type="body" sz="quarter" idx="20"/>
          </p:nvPr>
        </p:nvSpPr>
        <p:spPr>
          <a:xfrm>
            <a:off x="1231900" y="1860693"/>
            <a:ext cx="4352471" cy="568799"/>
          </a:xfrm>
        </p:spPr>
        <p:txBody>
          <a:bodyPr>
            <a:normAutofit/>
          </a:bodyPr>
          <a:lstStyle>
            <a:lvl1pPr marL="0" indent="0">
              <a:buFont typeface="Arial" panose="020B0604020202020204" pitchFamily="34" charset="0"/>
              <a:buNone/>
              <a:defRPr sz="2000" b="1">
                <a:solidFill>
                  <a:schemeClr val="accent4"/>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US"/>
              <a:t>Click to edit Master text styles</a:t>
            </a:r>
          </a:p>
        </p:txBody>
      </p:sp>
      <p:sp>
        <p:nvSpPr>
          <p:cNvPr id="22" name="Picture Placeholder 21">
            <a:extLst>
              <a:ext uri="{FF2B5EF4-FFF2-40B4-BE49-F238E27FC236}">
                <a16:creationId xmlns:a16="http://schemas.microsoft.com/office/drawing/2014/main" id="{A2175332-ADEA-984F-5917-6B8B2D4993DE}"/>
              </a:ext>
            </a:extLst>
          </p:cNvPr>
          <p:cNvSpPr>
            <a:spLocks noGrp="1"/>
          </p:cNvSpPr>
          <p:nvPr>
            <p:ph type="pic" sz="quarter" idx="21"/>
          </p:nvPr>
        </p:nvSpPr>
        <p:spPr>
          <a:xfrm>
            <a:off x="6592380" y="1715840"/>
            <a:ext cx="568800" cy="568800"/>
          </a:xfrm>
          <a:custGeom>
            <a:avLst/>
            <a:gdLst>
              <a:gd name="connsiteX0" fmla="*/ 284400 w 568800"/>
              <a:gd name="connsiteY0" fmla="*/ 0 h 568800"/>
              <a:gd name="connsiteX1" fmla="*/ 568800 w 568800"/>
              <a:gd name="connsiteY1" fmla="*/ 284400 h 568800"/>
              <a:gd name="connsiteX2" fmla="*/ 284400 w 568800"/>
              <a:gd name="connsiteY2" fmla="*/ 568800 h 568800"/>
              <a:gd name="connsiteX3" fmla="*/ 0 w 568800"/>
              <a:gd name="connsiteY3" fmla="*/ 284400 h 568800"/>
              <a:gd name="connsiteX4" fmla="*/ 284400 w 568800"/>
              <a:gd name="connsiteY4" fmla="*/ 0 h 56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00" h="568800">
                <a:moveTo>
                  <a:pt x="284400" y="0"/>
                </a:moveTo>
                <a:cubicBezTo>
                  <a:pt x="441470" y="0"/>
                  <a:pt x="568800" y="127330"/>
                  <a:pt x="568800" y="284400"/>
                </a:cubicBezTo>
                <a:cubicBezTo>
                  <a:pt x="568800" y="441470"/>
                  <a:pt x="441470" y="568800"/>
                  <a:pt x="284400" y="568800"/>
                </a:cubicBezTo>
                <a:cubicBezTo>
                  <a:pt x="127330" y="568800"/>
                  <a:pt x="0" y="441470"/>
                  <a:pt x="0" y="284400"/>
                </a:cubicBezTo>
                <a:cubicBezTo>
                  <a:pt x="0" y="127330"/>
                  <a:pt x="127330" y="0"/>
                  <a:pt x="284400" y="0"/>
                </a:cubicBezTo>
                <a:close/>
              </a:path>
            </a:pathLst>
          </a:custGeom>
          <a:blipFill>
            <a:blip r:embed="rId4">
              <a:extLst>
                <a:ext uri="{96DAC541-7B7A-43D3-8B79-37D633B846F1}">
                  <asvg:svgBlip xmlns:asvg="http://schemas.microsoft.com/office/drawing/2016/SVG/main" r:embed="rId5"/>
                </a:ext>
              </a:extLst>
            </a:blip>
            <a:stretch>
              <a:fillRect/>
            </a:stretch>
          </a:blipFill>
        </p:spPr>
        <p:txBody>
          <a:bodyPr wrap="square">
            <a:noAutofit/>
          </a:bodyPr>
          <a:lstStyle>
            <a:lvl1pPr marL="0" indent="0">
              <a:buFont typeface="Arial" panose="020B0604020202020204" pitchFamily="34" charset="0"/>
              <a:buNone/>
              <a:defRPr sz="1200">
                <a:solidFill>
                  <a:srgbClr val="0078FF"/>
                </a:solidFill>
              </a:defRPr>
            </a:lvl1pPr>
          </a:lstStyle>
          <a:p>
            <a:endParaRPr lang="en-GB"/>
          </a:p>
        </p:txBody>
      </p:sp>
      <p:sp>
        <p:nvSpPr>
          <p:cNvPr id="24" name="Text Placeholder 20">
            <a:extLst>
              <a:ext uri="{FF2B5EF4-FFF2-40B4-BE49-F238E27FC236}">
                <a16:creationId xmlns:a16="http://schemas.microsoft.com/office/drawing/2014/main" id="{D19C0558-5570-1CCC-64D0-62AB3BC06BBF}"/>
              </a:ext>
            </a:extLst>
          </p:cNvPr>
          <p:cNvSpPr>
            <a:spLocks noGrp="1"/>
          </p:cNvSpPr>
          <p:nvPr>
            <p:ph type="body" sz="quarter" idx="22"/>
          </p:nvPr>
        </p:nvSpPr>
        <p:spPr>
          <a:xfrm>
            <a:off x="7286118" y="1860693"/>
            <a:ext cx="4352471" cy="568799"/>
          </a:xfrm>
        </p:spPr>
        <p:txBody>
          <a:bodyPr>
            <a:normAutofit/>
          </a:bodyPr>
          <a:lstStyle>
            <a:lvl1pPr marL="0" indent="0">
              <a:buFont typeface="Arial" panose="020B0604020202020204" pitchFamily="34" charset="0"/>
              <a:buNone/>
              <a:defRPr sz="2000" b="1">
                <a:solidFill>
                  <a:schemeClr val="accent4"/>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US"/>
              <a:t>Click to edit Master text styles</a:t>
            </a:r>
          </a:p>
        </p:txBody>
      </p:sp>
      <p:sp>
        <p:nvSpPr>
          <p:cNvPr id="25" name="Text Placeholder 11">
            <a:extLst>
              <a:ext uri="{FF2B5EF4-FFF2-40B4-BE49-F238E27FC236}">
                <a16:creationId xmlns:a16="http://schemas.microsoft.com/office/drawing/2014/main" id="{3241B4E9-8DF1-BE4D-67E9-A402829251D1}"/>
              </a:ext>
            </a:extLst>
          </p:cNvPr>
          <p:cNvSpPr>
            <a:spLocks noGrp="1"/>
          </p:cNvSpPr>
          <p:nvPr>
            <p:ph type="body" sz="quarter" idx="23" hasCustomPrompt="1"/>
          </p:nvPr>
        </p:nvSpPr>
        <p:spPr>
          <a:xfrm>
            <a:off x="6581989" y="2597580"/>
            <a:ext cx="5046208" cy="831420"/>
          </a:xfrm>
        </p:spPr>
        <p:txBody>
          <a:bodyPr>
            <a:normAutofit/>
          </a:bodyPr>
          <a:lstStyle>
            <a:lvl1pPr>
              <a:defRPr sz="2000">
                <a:solidFill>
                  <a:schemeClr val="tx2"/>
                </a:solidFill>
              </a:defRPr>
            </a:lvl1pPr>
          </a:lstStyle>
          <a:p>
            <a:r>
              <a:rPr lang="en-GB" sz="2000" b="0">
                <a:solidFill>
                  <a:schemeClr val="accent4"/>
                </a:solidFill>
              </a:rPr>
              <a:t>Lorem Ipsum is simply dummy text of the printing and typesetting industry.</a:t>
            </a:r>
            <a:r>
              <a:rPr lang="et-EE" sz="2000" b="0">
                <a:solidFill>
                  <a:schemeClr val="accent4"/>
                </a:solidFill>
              </a:rPr>
              <a:t> 3rd line</a:t>
            </a:r>
            <a:endParaRPr lang="en-GB" sz="2000" b="0">
              <a:solidFill>
                <a:schemeClr val="accent4"/>
              </a:solidFill>
            </a:endParaRPr>
          </a:p>
        </p:txBody>
      </p:sp>
      <p:sp>
        <p:nvSpPr>
          <p:cNvPr id="27" name="Text Placeholder 11">
            <a:extLst>
              <a:ext uri="{FF2B5EF4-FFF2-40B4-BE49-F238E27FC236}">
                <a16:creationId xmlns:a16="http://schemas.microsoft.com/office/drawing/2014/main" id="{D49E21D1-8A73-47CF-5585-34A393F24EEC}"/>
              </a:ext>
            </a:extLst>
          </p:cNvPr>
          <p:cNvSpPr>
            <a:spLocks noGrp="1"/>
          </p:cNvSpPr>
          <p:nvPr>
            <p:ph type="body" sz="quarter" idx="24" hasCustomPrompt="1"/>
          </p:nvPr>
        </p:nvSpPr>
        <p:spPr>
          <a:xfrm>
            <a:off x="6581989" y="3651674"/>
            <a:ext cx="5046208" cy="831420"/>
          </a:xfrm>
        </p:spPr>
        <p:txBody>
          <a:bodyPr>
            <a:normAutofit/>
          </a:bodyPr>
          <a:lstStyle>
            <a:lvl1pPr>
              <a:defRPr sz="2000">
                <a:solidFill>
                  <a:schemeClr val="tx2"/>
                </a:solidFill>
              </a:defRPr>
            </a:lvl1pPr>
          </a:lstStyle>
          <a:p>
            <a:r>
              <a:rPr lang="en-GB" sz="2000" b="0">
                <a:solidFill>
                  <a:schemeClr val="accent4"/>
                </a:solidFill>
              </a:rPr>
              <a:t>Lorem Ipsum is simply dummy text of the printing and typesetting industry.</a:t>
            </a:r>
            <a:r>
              <a:rPr lang="et-EE" sz="2000" b="0">
                <a:solidFill>
                  <a:schemeClr val="accent4"/>
                </a:solidFill>
              </a:rPr>
              <a:t> 3rd line</a:t>
            </a:r>
            <a:endParaRPr lang="en-GB" sz="2000" b="0">
              <a:solidFill>
                <a:schemeClr val="accent4"/>
              </a:solidFill>
            </a:endParaRPr>
          </a:p>
        </p:txBody>
      </p:sp>
      <p:sp>
        <p:nvSpPr>
          <p:cNvPr id="28" name="Text Placeholder 11">
            <a:extLst>
              <a:ext uri="{FF2B5EF4-FFF2-40B4-BE49-F238E27FC236}">
                <a16:creationId xmlns:a16="http://schemas.microsoft.com/office/drawing/2014/main" id="{279E6308-CD56-6C7F-D948-D2E2207F29A8}"/>
              </a:ext>
            </a:extLst>
          </p:cNvPr>
          <p:cNvSpPr>
            <a:spLocks noGrp="1"/>
          </p:cNvSpPr>
          <p:nvPr>
            <p:ph type="body" sz="quarter" idx="25" hasCustomPrompt="1"/>
          </p:nvPr>
        </p:nvSpPr>
        <p:spPr>
          <a:xfrm>
            <a:off x="6581989" y="4705768"/>
            <a:ext cx="5046208" cy="831420"/>
          </a:xfrm>
        </p:spPr>
        <p:txBody>
          <a:bodyPr>
            <a:normAutofit/>
          </a:bodyPr>
          <a:lstStyle>
            <a:lvl1pPr>
              <a:defRPr sz="2000">
                <a:solidFill>
                  <a:schemeClr val="tx2"/>
                </a:solidFill>
              </a:defRPr>
            </a:lvl1pPr>
          </a:lstStyle>
          <a:p>
            <a:r>
              <a:rPr lang="en-GB" sz="2000" b="0">
                <a:solidFill>
                  <a:schemeClr val="accent4"/>
                </a:solidFill>
              </a:rPr>
              <a:t>Lorem Ipsum is simply dummy text of the printing and typesetting industry.</a:t>
            </a:r>
            <a:r>
              <a:rPr lang="et-EE" sz="2000" b="0">
                <a:solidFill>
                  <a:schemeClr val="accent4"/>
                </a:solidFill>
              </a:rPr>
              <a:t> 3rd line</a:t>
            </a:r>
            <a:endParaRPr lang="en-GB" sz="2000" b="0">
              <a:solidFill>
                <a:schemeClr val="accent4"/>
              </a:solidFill>
            </a:endParaRPr>
          </a:p>
        </p:txBody>
      </p:sp>
    </p:spTree>
    <p:extLst>
      <p:ext uri="{BB962C8B-B14F-4D97-AF65-F5344CB8AC3E}">
        <p14:creationId xmlns:p14="http://schemas.microsoft.com/office/powerpoint/2010/main" val="404778908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Emphasize text">
    <p:bg>
      <p:bgPr>
        <a:solidFill>
          <a:srgbClr val="FBF0E5"/>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8B942F7C-5BFD-DC0F-B410-D29479248CB2}"/>
              </a:ext>
            </a:extLst>
          </p:cNvPr>
          <p:cNvSpPr/>
          <p:nvPr userDrawn="1"/>
        </p:nvSpPr>
        <p:spPr>
          <a:xfrm>
            <a:off x="538162" y="488374"/>
            <a:ext cx="11115676" cy="5881254"/>
          </a:xfrm>
          <a:prstGeom prst="roundRect">
            <a:avLst>
              <a:gd name="adj" fmla="val 279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2" y="488374"/>
            <a:ext cx="11115676" cy="5867977"/>
          </a:xfrm>
        </p:spPr>
        <p:txBody>
          <a:bodyPr anchor="ctr" anchorCtr="0"/>
          <a:lstStyle>
            <a:lvl1pPr algn="ctr">
              <a:defRPr>
                <a:solidFill>
                  <a:srgbClr val="0078FF"/>
                </a:solidFill>
              </a:defRPr>
            </a:lvl1pPr>
          </a:lstStyle>
          <a:p>
            <a:r>
              <a:rPr lang="en-US"/>
              <a:t>Emphasize this text</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SmartArt Placeholder 15">
            <a:extLst>
              <a:ext uri="{FF2B5EF4-FFF2-40B4-BE49-F238E27FC236}">
                <a16:creationId xmlns:a16="http://schemas.microsoft.com/office/drawing/2014/main" id="{C13DE532-461C-A88B-D77F-99DBF69DB091}"/>
              </a:ext>
            </a:extLst>
          </p:cNvPr>
          <p:cNvSpPr>
            <a:spLocks noGrp="1"/>
          </p:cNvSpPr>
          <p:nvPr>
            <p:ph type="dgm" sz="quarter" idx="22"/>
          </p:nvPr>
        </p:nvSpPr>
        <p:spPr>
          <a:xfrm>
            <a:off x="1686568" y="-331323"/>
            <a:ext cx="1450058" cy="145005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7" name="SmartArt Placeholder 15">
            <a:extLst>
              <a:ext uri="{FF2B5EF4-FFF2-40B4-BE49-F238E27FC236}">
                <a16:creationId xmlns:a16="http://schemas.microsoft.com/office/drawing/2014/main" id="{674EEB61-5B52-7FFF-C182-C1E20B2F44A8}"/>
              </a:ext>
            </a:extLst>
          </p:cNvPr>
          <p:cNvSpPr>
            <a:spLocks noGrp="1"/>
          </p:cNvSpPr>
          <p:nvPr>
            <p:ph type="dgm" sz="quarter" idx="23"/>
          </p:nvPr>
        </p:nvSpPr>
        <p:spPr>
          <a:xfrm>
            <a:off x="9469148" y="5722402"/>
            <a:ext cx="745332" cy="1267898"/>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279976841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Emphasize text with visual">
    <p:bg>
      <p:bgPr>
        <a:solidFill>
          <a:srgbClr val="FBF0E5"/>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8B942F7C-5BFD-DC0F-B410-D29479248CB2}"/>
              </a:ext>
            </a:extLst>
          </p:cNvPr>
          <p:cNvSpPr/>
          <p:nvPr userDrawn="1"/>
        </p:nvSpPr>
        <p:spPr>
          <a:xfrm>
            <a:off x="538162" y="488374"/>
            <a:ext cx="11115676" cy="5881254"/>
          </a:xfrm>
          <a:prstGeom prst="roundRect">
            <a:avLst>
              <a:gd name="adj" fmla="val 279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1085851" y="488374"/>
            <a:ext cx="5010149" cy="5867977"/>
          </a:xfrm>
        </p:spPr>
        <p:txBody>
          <a:bodyPr anchor="ctr" anchorCtr="0"/>
          <a:lstStyle>
            <a:lvl1pPr algn="l">
              <a:defRPr>
                <a:solidFill>
                  <a:srgbClr val="0078FF"/>
                </a:solidFill>
              </a:defRPr>
            </a:lvl1pPr>
          </a:lstStyle>
          <a:p>
            <a:r>
              <a:rPr lang="en-US"/>
              <a:t>Emphasize this text</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7" name="Picture Placeholder 6">
            <a:extLst>
              <a:ext uri="{FF2B5EF4-FFF2-40B4-BE49-F238E27FC236}">
                <a16:creationId xmlns:a16="http://schemas.microsoft.com/office/drawing/2014/main" id="{F5A703D2-ECCE-DC2B-3802-3632A5851ADB}"/>
              </a:ext>
            </a:extLst>
          </p:cNvPr>
          <p:cNvSpPr>
            <a:spLocks noGrp="1"/>
          </p:cNvSpPr>
          <p:nvPr>
            <p:ph type="pic" sz="quarter" idx="13"/>
          </p:nvPr>
        </p:nvSpPr>
        <p:spPr>
          <a:xfrm>
            <a:off x="6589568" y="924792"/>
            <a:ext cx="4516582" cy="5079711"/>
          </a:xfrm>
          <a:blipFill>
            <a:blip r:embed="rId2"/>
            <a:srcRect/>
            <a:stretch>
              <a:fillRect l="-21205" t="15784" r="-20063" b="13296"/>
            </a:stretch>
          </a:blipFill>
        </p:spPr>
        <p:txBody>
          <a:bodyPr/>
          <a:lstStyle>
            <a:lvl1pPr marL="0" indent="0">
              <a:buFont typeface="Arial" panose="020B0604020202020204" pitchFamily="34" charset="0"/>
              <a:buNone/>
              <a:defRPr>
                <a:solidFill>
                  <a:schemeClr val="tx2"/>
                </a:solidFill>
              </a:defRPr>
            </a:lvl1pPr>
          </a:lstStyle>
          <a:p>
            <a:endParaRPr lang="en-GB"/>
          </a:p>
        </p:txBody>
      </p:sp>
      <p:sp>
        <p:nvSpPr>
          <p:cNvPr id="3" name="SmartArt Placeholder 15">
            <a:extLst>
              <a:ext uri="{FF2B5EF4-FFF2-40B4-BE49-F238E27FC236}">
                <a16:creationId xmlns:a16="http://schemas.microsoft.com/office/drawing/2014/main" id="{3ACF78BC-C48A-B5C1-9639-6295F686C12E}"/>
              </a:ext>
            </a:extLst>
          </p:cNvPr>
          <p:cNvSpPr>
            <a:spLocks noGrp="1"/>
          </p:cNvSpPr>
          <p:nvPr>
            <p:ph type="dgm" sz="quarter" idx="22"/>
          </p:nvPr>
        </p:nvSpPr>
        <p:spPr>
          <a:xfrm>
            <a:off x="414582" y="-223379"/>
            <a:ext cx="1450058" cy="145005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9" name="SmartArt Placeholder 15">
            <a:extLst>
              <a:ext uri="{FF2B5EF4-FFF2-40B4-BE49-F238E27FC236}">
                <a16:creationId xmlns:a16="http://schemas.microsoft.com/office/drawing/2014/main" id="{D39CC7C4-00FA-108D-99EF-ECE869834D1D}"/>
              </a:ext>
            </a:extLst>
          </p:cNvPr>
          <p:cNvSpPr>
            <a:spLocks noGrp="1"/>
          </p:cNvSpPr>
          <p:nvPr>
            <p:ph type="dgm" sz="quarter" idx="23"/>
          </p:nvPr>
        </p:nvSpPr>
        <p:spPr>
          <a:xfrm>
            <a:off x="5882799" y="5264564"/>
            <a:ext cx="561287" cy="841327"/>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194977931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bg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pic>
        <p:nvPicPr>
          <p:cNvPr id="10" name="Graphic 9">
            <a:extLst>
              <a:ext uri="{FF2B5EF4-FFF2-40B4-BE49-F238E27FC236}">
                <a16:creationId xmlns:a16="http://schemas.microsoft.com/office/drawing/2014/main" id="{26FC0289-ED30-353B-DF67-F9899EB4D4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50698" y="5430551"/>
            <a:ext cx="1303141" cy="850755"/>
          </a:xfrm>
          <a:prstGeom prst="rect">
            <a:avLst/>
          </a:prstGeom>
        </p:spPr>
      </p:pic>
      <p:pic>
        <p:nvPicPr>
          <p:cNvPr id="11" name="Graphic 10">
            <a:extLst>
              <a:ext uri="{FF2B5EF4-FFF2-40B4-BE49-F238E27FC236}">
                <a16:creationId xmlns:a16="http://schemas.microsoft.com/office/drawing/2014/main" id="{4F7F5BF6-8966-3F12-0568-581150FCDF1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8163" y="593583"/>
            <a:ext cx="1303141" cy="850755"/>
          </a:xfrm>
          <a:prstGeom prst="rect">
            <a:avLst/>
          </a:prstGeom>
        </p:spPr>
      </p:pic>
      <p:sp>
        <p:nvSpPr>
          <p:cNvPr id="13" name="Text Placeholder 12">
            <a:extLst>
              <a:ext uri="{FF2B5EF4-FFF2-40B4-BE49-F238E27FC236}">
                <a16:creationId xmlns:a16="http://schemas.microsoft.com/office/drawing/2014/main" id="{AD079D41-8859-29EA-510D-CF4A00572C89}"/>
              </a:ext>
            </a:extLst>
          </p:cNvPr>
          <p:cNvSpPr>
            <a:spLocks noGrp="1"/>
          </p:cNvSpPr>
          <p:nvPr>
            <p:ph type="body" sz="quarter" idx="13" hasCustomPrompt="1"/>
          </p:nvPr>
        </p:nvSpPr>
        <p:spPr>
          <a:xfrm>
            <a:off x="538163" y="1693864"/>
            <a:ext cx="9618662" cy="3460750"/>
          </a:xfrm>
        </p:spPr>
        <p:txBody>
          <a:bodyPr>
            <a:normAutofit/>
          </a:bodyPr>
          <a:lstStyle>
            <a:lvl1pPr marL="0" indent="0">
              <a:buFont typeface="Arial" panose="020B0604020202020204" pitchFamily="34" charset="0"/>
              <a:buNone/>
              <a:defRPr sz="5400" b="0" baseline="0">
                <a:solidFill>
                  <a:schemeClr val="accent4"/>
                </a:solidFill>
                <a:latin typeface="+mj-lt"/>
              </a:defRPr>
            </a:lvl1pPr>
            <a:lvl2pPr marL="357205" indent="0">
              <a:buFont typeface="Arial" panose="020B0604020202020204" pitchFamily="34" charset="0"/>
              <a:buNone/>
              <a:defRPr sz="4000"/>
            </a:lvl2pPr>
            <a:lvl3pPr marL="896982" indent="0">
              <a:buFont typeface="Arial" panose="020B0604020202020204" pitchFamily="34" charset="0"/>
              <a:buNone/>
              <a:defRPr sz="4000"/>
            </a:lvl3pPr>
            <a:lvl4pPr marL="1371669" indent="0">
              <a:buFont typeface="Arial" panose="020B0604020202020204" pitchFamily="34" charset="0"/>
              <a:buNone/>
              <a:defRPr sz="4000"/>
            </a:lvl4pPr>
            <a:lvl5pPr marL="1828891" indent="0">
              <a:buFont typeface="Arial" panose="020B0604020202020204" pitchFamily="34" charset="0"/>
              <a:buNone/>
              <a:defRPr sz="4000"/>
            </a:lvl5pPr>
          </a:lstStyle>
          <a:p>
            <a:pPr lvl="0"/>
            <a:r>
              <a:rPr lang="et-EE"/>
              <a:t>Lorem ipsum </a:t>
            </a:r>
            <a:r>
              <a:rPr lang="en-GB"/>
              <a:t>is simply dummy text of the printing and typesetting industry.</a:t>
            </a:r>
            <a:endParaRPr lang="en-US"/>
          </a:p>
        </p:txBody>
      </p:sp>
      <p:sp>
        <p:nvSpPr>
          <p:cNvPr id="15" name="Text Placeholder 14">
            <a:extLst>
              <a:ext uri="{FF2B5EF4-FFF2-40B4-BE49-F238E27FC236}">
                <a16:creationId xmlns:a16="http://schemas.microsoft.com/office/drawing/2014/main" id="{125329A2-F473-5087-6378-B33DF113A15C}"/>
              </a:ext>
            </a:extLst>
          </p:cNvPr>
          <p:cNvSpPr>
            <a:spLocks noGrp="1"/>
          </p:cNvSpPr>
          <p:nvPr>
            <p:ph type="body" sz="quarter" idx="14" hasCustomPrompt="1"/>
          </p:nvPr>
        </p:nvSpPr>
        <p:spPr>
          <a:xfrm>
            <a:off x="538164" y="5730731"/>
            <a:ext cx="5083319" cy="304800"/>
          </a:xfrm>
        </p:spPr>
        <p:txBody>
          <a:bodyPr>
            <a:noAutofit/>
          </a:bodyPr>
          <a:lstStyle>
            <a:lvl1pPr marL="0" indent="0">
              <a:buFont typeface="Arial" panose="020B0604020202020204" pitchFamily="34" charset="0"/>
              <a:buNone/>
              <a:defRPr sz="1800" b="1">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FIRSTNAME LASTNAME</a:t>
            </a:r>
          </a:p>
        </p:txBody>
      </p:sp>
      <p:sp>
        <p:nvSpPr>
          <p:cNvPr id="16" name="Text Placeholder 14">
            <a:extLst>
              <a:ext uri="{FF2B5EF4-FFF2-40B4-BE49-F238E27FC236}">
                <a16:creationId xmlns:a16="http://schemas.microsoft.com/office/drawing/2014/main" id="{DFE4CB5F-01CC-B799-8D3E-CD5DC9E1BDCA}"/>
              </a:ext>
            </a:extLst>
          </p:cNvPr>
          <p:cNvSpPr>
            <a:spLocks noGrp="1"/>
          </p:cNvSpPr>
          <p:nvPr>
            <p:ph type="body" sz="quarter" idx="15" hasCustomPrompt="1"/>
          </p:nvPr>
        </p:nvSpPr>
        <p:spPr>
          <a:xfrm>
            <a:off x="538164" y="6037263"/>
            <a:ext cx="5083319" cy="304800"/>
          </a:xfrm>
        </p:spPr>
        <p:txBody>
          <a:bodyPr>
            <a:no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Po</a:t>
            </a:r>
            <a:r>
              <a:rPr lang="et-EE"/>
              <a:t>s</a:t>
            </a:r>
            <a:r>
              <a:rPr lang="en-US" err="1"/>
              <a:t>ition</a:t>
            </a:r>
            <a:r>
              <a:rPr lang="en-US"/>
              <a:t>/business area</a:t>
            </a:r>
          </a:p>
        </p:txBody>
      </p:sp>
    </p:spTree>
    <p:extLst>
      <p:ext uri="{BB962C8B-B14F-4D97-AF65-F5344CB8AC3E}">
        <p14:creationId xmlns:p14="http://schemas.microsoft.com/office/powerpoint/2010/main" val="1674479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000"/>
                                        <p:tgtEl>
                                          <p:spTgt spid="13">
                                            <p:txEl>
                                              <p:pRg st="0" end="0"/>
                                            </p:txEl>
                                          </p:spTgt>
                                        </p:tgtEl>
                                      </p:cBhvr>
                                    </p:animEffect>
                                  </p:childTnLst>
                                </p:cTn>
                              </p:par>
                              <p:par>
                                <p:cTn id="8" presetID="2" presetClass="entr" presetSubtype="1" decel="10000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1000" fill="hold"/>
                                        <p:tgtEl>
                                          <p:spTgt spid="11"/>
                                        </p:tgtEl>
                                        <p:attrNameLst>
                                          <p:attrName>ppt_x</p:attrName>
                                        </p:attrNameLst>
                                      </p:cBhvr>
                                      <p:tavLst>
                                        <p:tav tm="0">
                                          <p:val>
                                            <p:strVal val="#ppt_x"/>
                                          </p:val>
                                        </p:tav>
                                        <p:tav tm="100000">
                                          <p:val>
                                            <p:strVal val="#ppt_x"/>
                                          </p:val>
                                        </p:tav>
                                      </p:tavLst>
                                    </p:anim>
                                    <p:anim calcmode="lin" valueType="num">
                                      <p:cBhvr additive="base">
                                        <p:cTn id="11" dur="1000" fill="hold"/>
                                        <p:tgtEl>
                                          <p:spTgt spid="11"/>
                                        </p:tgtEl>
                                        <p:attrNameLst>
                                          <p:attrName>ppt_y</p:attrName>
                                        </p:attrNameLst>
                                      </p:cBhvr>
                                      <p:tavLst>
                                        <p:tav tm="0">
                                          <p:val>
                                            <p:strVal val="0-#ppt_h/2"/>
                                          </p:val>
                                        </p:tav>
                                        <p:tav tm="100000">
                                          <p:val>
                                            <p:strVal val="#ppt_y"/>
                                          </p:val>
                                        </p:tav>
                                      </p:tavLst>
                                    </p:anim>
                                  </p:childTnLst>
                                </p:cTn>
                              </p:par>
                              <p:par>
                                <p:cTn id="12" presetID="2" presetClass="entr" presetSubtype="4" decel="10000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1000" fill="hold"/>
                                        <p:tgtEl>
                                          <p:spTgt spid="10"/>
                                        </p:tgtEl>
                                        <p:attrNameLst>
                                          <p:attrName>ppt_x</p:attrName>
                                        </p:attrNameLst>
                                      </p:cBhvr>
                                      <p:tavLst>
                                        <p:tav tm="0">
                                          <p:val>
                                            <p:strVal val="#ppt_x"/>
                                          </p:val>
                                        </p:tav>
                                        <p:tav tm="100000">
                                          <p:val>
                                            <p:strVal val="#ppt_x"/>
                                          </p:val>
                                        </p:tav>
                                      </p:tavLst>
                                    </p:anim>
                                    <p:anim calcmode="lin" valueType="num">
                                      <p:cBhvr additive="base">
                                        <p:cTn id="15" dur="1000" fill="hold"/>
                                        <p:tgtEl>
                                          <p:spTgt spid="10"/>
                                        </p:tgtEl>
                                        <p:attrNameLst>
                                          <p:attrName>ppt_y</p:attrName>
                                        </p:attrNameLst>
                                      </p:cBhvr>
                                      <p:tavLst>
                                        <p:tav tm="0">
                                          <p:val>
                                            <p:strVal val="1+#ppt_h/2"/>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15">
                                            <p:txEl>
                                              <p:pRg st="0" end="0"/>
                                            </p:txEl>
                                          </p:spTgt>
                                        </p:tgtEl>
                                        <p:attrNameLst>
                                          <p:attrName>style.visibility</p:attrName>
                                        </p:attrNameLst>
                                      </p:cBhvr>
                                      <p:to>
                                        <p:strVal val="visible"/>
                                      </p:to>
                                    </p:set>
                                    <p:animEffect transition="in" filter="fade">
                                      <p:cBhvr>
                                        <p:cTn id="18" dur="1000"/>
                                        <p:tgtEl>
                                          <p:spTgt spid="15">
                                            <p:txEl>
                                              <p:pRg st="0" end="0"/>
                                            </p:txEl>
                                          </p:spTgt>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16">
                                            <p:txEl>
                                              <p:pRg st="0" end="0"/>
                                            </p:txEl>
                                          </p:spTgt>
                                        </p:tgtEl>
                                        <p:attrNameLst>
                                          <p:attrName>style.visibility</p:attrName>
                                        </p:attrNameLst>
                                      </p:cBhvr>
                                      <p:to>
                                        <p:strVal val="visible"/>
                                      </p:to>
                                    </p:set>
                                    <p:animEffect transition="in" filter="fade">
                                      <p:cBhvr>
                                        <p:cTn id="21" dur="10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1000"/>
                        <p:tgtEl>
                          <p:spTgt spid="13"/>
                        </p:tgtEl>
                      </p:cBhvr>
                    </p:animEffect>
                  </p:childTnLst>
                </p:cTn>
              </p:par>
            </p:tnLst>
          </p:tmpl>
        </p:tmplLst>
      </p:bldP>
      <p:bldP spid="15" grpId="0" build="p">
        <p:tmplLst>
          <p:tmpl lvl="1">
            <p:tnLst>
              <p:par>
                <p:cTn presetID="10" presetClass="entr" presetSubtype="0" fill="hold" nodeType="withEffect">
                  <p:stCondLst>
                    <p:cond delay="1000"/>
                  </p:stCondLst>
                  <p:childTnLst>
                    <p:set>
                      <p:cBhvr>
                        <p:cTn dur="1" fill="hold">
                          <p:stCondLst>
                            <p:cond delay="0"/>
                          </p:stCondLst>
                        </p:cTn>
                        <p:tgtEl>
                          <p:spTgt spid="15"/>
                        </p:tgtEl>
                        <p:attrNameLst>
                          <p:attrName>style.visibility</p:attrName>
                        </p:attrNameLst>
                      </p:cBhvr>
                      <p:to>
                        <p:strVal val="visible"/>
                      </p:to>
                    </p:set>
                    <p:animEffect transition="in" filter="fade">
                      <p:cBhvr>
                        <p:cTn dur="1000"/>
                        <p:tgtEl>
                          <p:spTgt spid="15"/>
                        </p:tgtEl>
                      </p:cBhvr>
                    </p:animEffect>
                  </p:childTnLst>
                </p:cTn>
              </p:par>
            </p:tnLst>
          </p:tmpl>
        </p:tmplLst>
      </p:bldP>
      <p:bldP spid="16" grpId="0" build="p">
        <p:tmplLst>
          <p:tmpl lvl="1">
            <p:tnLst>
              <p:par>
                <p:cTn presetID="10" presetClass="entr" presetSubtype="0" fill="hold" nodeType="withEffect">
                  <p:stCondLst>
                    <p:cond delay="1000"/>
                  </p:stCondLst>
                  <p:childTnLst>
                    <p:set>
                      <p:cBhvr>
                        <p:cTn dur="1" fill="hold">
                          <p:stCondLst>
                            <p:cond delay="0"/>
                          </p:stCondLst>
                        </p:cTn>
                        <p:tgtEl>
                          <p:spTgt spid="16"/>
                        </p:tgtEl>
                        <p:attrNameLst>
                          <p:attrName>style.visibility</p:attrName>
                        </p:attrNameLst>
                      </p:cBhvr>
                      <p:to>
                        <p:strVal val="visible"/>
                      </p:to>
                    </p:set>
                    <p:animEffect transition="in" filter="fade">
                      <p:cBhvr>
                        <p:cTn dur="1000"/>
                        <p:tgtEl>
                          <p:spTgt spid="16"/>
                        </p:tgtEl>
                      </p:cBhvr>
                    </p:animEffect>
                  </p:childTnLst>
                </p:cTn>
              </p:par>
            </p:tnLst>
          </p:tmpl>
        </p:tmplLst>
      </p:bldP>
    </p:bld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1_Quote_with_photo">
    <p:bg>
      <p:bgPr>
        <a:solidFill>
          <a:schemeClr val="bg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pic>
        <p:nvPicPr>
          <p:cNvPr id="10" name="Graphic 9">
            <a:extLst>
              <a:ext uri="{FF2B5EF4-FFF2-40B4-BE49-F238E27FC236}">
                <a16:creationId xmlns:a16="http://schemas.microsoft.com/office/drawing/2014/main" id="{26FC0289-ED30-353B-DF67-F9899EB4D4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202114" y="5430551"/>
            <a:ext cx="1303141" cy="850755"/>
          </a:xfrm>
          <a:prstGeom prst="rect">
            <a:avLst/>
          </a:prstGeom>
        </p:spPr>
      </p:pic>
      <p:pic>
        <p:nvPicPr>
          <p:cNvPr id="11" name="Graphic 10">
            <a:extLst>
              <a:ext uri="{FF2B5EF4-FFF2-40B4-BE49-F238E27FC236}">
                <a16:creationId xmlns:a16="http://schemas.microsoft.com/office/drawing/2014/main" id="{4F7F5BF6-8966-3F12-0568-581150FCDF1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8163" y="593583"/>
            <a:ext cx="1303141" cy="850755"/>
          </a:xfrm>
          <a:prstGeom prst="rect">
            <a:avLst/>
          </a:prstGeom>
        </p:spPr>
      </p:pic>
      <p:sp>
        <p:nvSpPr>
          <p:cNvPr id="13" name="Text Placeholder 12">
            <a:extLst>
              <a:ext uri="{FF2B5EF4-FFF2-40B4-BE49-F238E27FC236}">
                <a16:creationId xmlns:a16="http://schemas.microsoft.com/office/drawing/2014/main" id="{AD079D41-8859-29EA-510D-CF4A00572C89}"/>
              </a:ext>
            </a:extLst>
          </p:cNvPr>
          <p:cNvSpPr>
            <a:spLocks noGrp="1"/>
          </p:cNvSpPr>
          <p:nvPr>
            <p:ph type="body" sz="quarter" idx="13" hasCustomPrompt="1"/>
          </p:nvPr>
        </p:nvSpPr>
        <p:spPr>
          <a:xfrm>
            <a:off x="538162" y="1693864"/>
            <a:ext cx="7181483" cy="3460750"/>
          </a:xfrm>
        </p:spPr>
        <p:txBody>
          <a:bodyPr>
            <a:normAutofit/>
          </a:bodyPr>
          <a:lstStyle>
            <a:lvl1pPr marL="0" indent="0">
              <a:buFont typeface="Arial" panose="020B0604020202020204" pitchFamily="34" charset="0"/>
              <a:buNone/>
              <a:defRPr sz="5400">
                <a:solidFill>
                  <a:schemeClr val="accent4"/>
                </a:solidFill>
                <a:latin typeface="+mj-lt"/>
              </a:defRPr>
            </a:lvl1pPr>
            <a:lvl2pPr marL="357205" indent="0">
              <a:buFont typeface="Arial" panose="020B0604020202020204" pitchFamily="34" charset="0"/>
              <a:buNone/>
              <a:defRPr sz="4000"/>
            </a:lvl2pPr>
            <a:lvl3pPr marL="896982" indent="0">
              <a:buFont typeface="Arial" panose="020B0604020202020204" pitchFamily="34" charset="0"/>
              <a:buNone/>
              <a:defRPr sz="4000"/>
            </a:lvl3pPr>
            <a:lvl4pPr marL="1371669" indent="0">
              <a:buFont typeface="Arial" panose="020B0604020202020204" pitchFamily="34" charset="0"/>
              <a:buNone/>
              <a:defRPr sz="4000"/>
            </a:lvl4pPr>
            <a:lvl5pPr marL="1828891" indent="0">
              <a:buFont typeface="Arial" panose="020B0604020202020204" pitchFamily="34" charset="0"/>
              <a:buNone/>
              <a:defRPr sz="4000"/>
            </a:lvl5pPr>
          </a:lstStyle>
          <a:p>
            <a:pPr lvl="0"/>
            <a:r>
              <a:rPr lang="et-EE"/>
              <a:t>Lorem ipsum </a:t>
            </a:r>
            <a:r>
              <a:rPr lang="en-GB"/>
              <a:t>is simply dummy text of the printing and typesetting industry.</a:t>
            </a:r>
            <a:endParaRPr lang="en-US"/>
          </a:p>
        </p:txBody>
      </p:sp>
      <p:sp>
        <p:nvSpPr>
          <p:cNvPr id="15" name="Text Placeholder 14">
            <a:extLst>
              <a:ext uri="{FF2B5EF4-FFF2-40B4-BE49-F238E27FC236}">
                <a16:creationId xmlns:a16="http://schemas.microsoft.com/office/drawing/2014/main" id="{125329A2-F473-5087-6378-B33DF113A15C}"/>
              </a:ext>
            </a:extLst>
          </p:cNvPr>
          <p:cNvSpPr>
            <a:spLocks noGrp="1"/>
          </p:cNvSpPr>
          <p:nvPr>
            <p:ph type="body" sz="quarter" idx="14" hasCustomPrompt="1"/>
          </p:nvPr>
        </p:nvSpPr>
        <p:spPr>
          <a:xfrm>
            <a:off x="538164" y="5730731"/>
            <a:ext cx="5083319" cy="304800"/>
          </a:xfrm>
        </p:spPr>
        <p:txBody>
          <a:bodyPr>
            <a:noAutofit/>
          </a:bodyPr>
          <a:lstStyle>
            <a:lvl1pPr marL="0" indent="0">
              <a:buFont typeface="Arial" panose="020B0604020202020204" pitchFamily="34" charset="0"/>
              <a:buNone/>
              <a:defRPr sz="1800" b="1">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FIRSTNAME LASTNAME</a:t>
            </a:r>
          </a:p>
        </p:txBody>
      </p:sp>
      <p:sp>
        <p:nvSpPr>
          <p:cNvPr id="16" name="Text Placeholder 14">
            <a:extLst>
              <a:ext uri="{FF2B5EF4-FFF2-40B4-BE49-F238E27FC236}">
                <a16:creationId xmlns:a16="http://schemas.microsoft.com/office/drawing/2014/main" id="{DFE4CB5F-01CC-B799-8D3E-CD5DC9E1BDCA}"/>
              </a:ext>
            </a:extLst>
          </p:cNvPr>
          <p:cNvSpPr>
            <a:spLocks noGrp="1"/>
          </p:cNvSpPr>
          <p:nvPr>
            <p:ph type="body" sz="quarter" idx="15" hasCustomPrompt="1"/>
          </p:nvPr>
        </p:nvSpPr>
        <p:spPr>
          <a:xfrm>
            <a:off x="538164" y="6037263"/>
            <a:ext cx="5083319" cy="304800"/>
          </a:xfrm>
        </p:spPr>
        <p:txBody>
          <a:bodyPr>
            <a:no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err="1"/>
              <a:t>Poition</a:t>
            </a:r>
            <a:r>
              <a:rPr lang="en-US"/>
              <a:t>/business area</a:t>
            </a:r>
          </a:p>
        </p:txBody>
      </p:sp>
      <p:sp>
        <p:nvSpPr>
          <p:cNvPr id="3" name="SmartArt Placeholder 15">
            <a:extLst>
              <a:ext uri="{FF2B5EF4-FFF2-40B4-BE49-F238E27FC236}">
                <a16:creationId xmlns:a16="http://schemas.microsoft.com/office/drawing/2014/main" id="{AC22473A-96E5-2079-8232-6B45728E43A8}"/>
              </a:ext>
            </a:extLst>
          </p:cNvPr>
          <p:cNvSpPr>
            <a:spLocks noGrp="1"/>
          </p:cNvSpPr>
          <p:nvPr>
            <p:ph type="dgm" sz="quarter" idx="22"/>
          </p:nvPr>
        </p:nvSpPr>
        <p:spPr>
          <a:xfrm>
            <a:off x="8128656" y="-1992070"/>
            <a:ext cx="1450058" cy="145005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7" name="SmartArt Placeholder 15">
            <a:extLst>
              <a:ext uri="{FF2B5EF4-FFF2-40B4-BE49-F238E27FC236}">
                <a16:creationId xmlns:a16="http://schemas.microsoft.com/office/drawing/2014/main" id="{9F965696-2A12-E1B9-727B-5358CF6BFDD7}"/>
              </a:ext>
            </a:extLst>
          </p:cNvPr>
          <p:cNvSpPr>
            <a:spLocks noGrp="1"/>
          </p:cNvSpPr>
          <p:nvPr>
            <p:ph type="dgm" sz="quarter" idx="23"/>
          </p:nvPr>
        </p:nvSpPr>
        <p:spPr>
          <a:xfrm>
            <a:off x="9718549" y="-1383338"/>
            <a:ext cx="561287" cy="841327"/>
          </a:xfrm>
          <a:prstGeom prst="roundRect">
            <a:avLst>
              <a:gd name="adj" fmla="val 5620"/>
            </a:avLst>
          </a:prstGeom>
          <a:solidFill>
            <a:schemeClr val="tx2"/>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
        <p:nvSpPr>
          <p:cNvPr id="2" name="Picture Placeholder 16">
            <a:extLst>
              <a:ext uri="{FF2B5EF4-FFF2-40B4-BE49-F238E27FC236}">
                <a16:creationId xmlns:a16="http://schemas.microsoft.com/office/drawing/2014/main" id="{52B343EC-0F7C-C451-C96E-145873D93E51}"/>
              </a:ext>
            </a:extLst>
          </p:cNvPr>
          <p:cNvSpPr>
            <a:spLocks noGrp="1"/>
          </p:cNvSpPr>
          <p:nvPr>
            <p:ph type="pic" sz="quarter" idx="16"/>
          </p:nvPr>
        </p:nvSpPr>
        <p:spPr>
          <a:xfrm>
            <a:off x="8323445" y="593583"/>
            <a:ext cx="3307948" cy="4029591"/>
          </a:xfrm>
          <a:custGeom>
            <a:avLst/>
            <a:gdLst>
              <a:gd name="connsiteX0" fmla="*/ 877839 w 4801234"/>
              <a:gd name="connsiteY0" fmla="*/ 0 h 5848644"/>
              <a:gd name="connsiteX1" fmla="*/ 4389686 w 4801234"/>
              <a:gd name="connsiteY1" fmla="*/ 0 h 5848644"/>
              <a:gd name="connsiteX2" fmla="*/ 4800831 w 4801234"/>
              <a:gd name="connsiteY2" fmla="*/ 429629 h 5848644"/>
              <a:gd name="connsiteX3" fmla="*/ 4580588 w 4801234"/>
              <a:gd name="connsiteY3" fmla="*/ 5455102 h 5848644"/>
              <a:gd name="connsiteX4" fmla="*/ 4169443 w 4801234"/>
              <a:gd name="connsiteY4" fmla="*/ 5848644 h 5848644"/>
              <a:gd name="connsiteX5" fmla="*/ 411536 w 4801234"/>
              <a:gd name="connsiteY5" fmla="*/ 5848644 h 5848644"/>
              <a:gd name="connsiteX6" fmla="*/ 0 w 4801234"/>
              <a:gd name="connsiteY6" fmla="*/ 5437108 h 5848644"/>
              <a:gd name="connsiteX7" fmla="*/ 0 w 4801234"/>
              <a:gd name="connsiteY7" fmla="*/ 2552247 h 5848644"/>
              <a:gd name="connsiteX8" fmla="*/ 75696 w 4801234"/>
              <a:gd name="connsiteY8" fmla="*/ 1933868 h 5848644"/>
              <a:gd name="connsiteX9" fmla="*/ 478430 w 4801234"/>
              <a:gd name="connsiteY9" fmla="*/ 312368 h 5848644"/>
              <a:gd name="connsiteX10" fmla="*/ 877839 w 4801234"/>
              <a:gd name="connsiteY10" fmla="*/ 0 h 584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234" h="5848644">
                <a:moveTo>
                  <a:pt x="877839" y="0"/>
                </a:moveTo>
                <a:lnTo>
                  <a:pt x="4389686" y="0"/>
                </a:lnTo>
                <a:cubicBezTo>
                  <a:pt x="4624109" y="0"/>
                  <a:pt x="4811099" y="195401"/>
                  <a:pt x="4800831" y="429629"/>
                </a:cubicBezTo>
                <a:lnTo>
                  <a:pt x="4580588" y="5455102"/>
                </a:lnTo>
                <a:cubicBezTo>
                  <a:pt x="4570906" y="5675149"/>
                  <a:pt x="4389686" y="5848644"/>
                  <a:pt x="4169443" y="5848644"/>
                </a:cubicBezTo>
                <a:lnTo>
                  <a:pt x="411536" y="5848644"/>
                </a:lnTo>
                <a:cubicBezTo>
                  <a:pt x="184252" y="5848644"/>
                  <a:pt x="0" y="5664391"/>
                  <a:pt x="0" y="5437108"/>
                </a:cubicBezTo>
                <a:lnTo>
                  <a:pt x="0" y="2552247"/>
                </a:lnTo>
                <a:cubicBezTo>
                  <a:pt x="0" y="2343839"/>
                  <a:pt x="25428" y="2136115"/>
                  <a:pt x="75696" y="1933868"/>
                </a:cubicBezTo>
                <a:lnTo>
                  <a:pt x="478430" y="312368"/>
                </a:lnTo>
                <a:cubicBezTo>
                  <a:pt x="524004" y="128801"/>
                  <a:pt x="688697" y="0"/>
                  <a:pt x="877839" y="0"/>
                </a:cubicBezTo>
                <a:close/>
              </a:path>
            </a:pathLst>
          </a:custGeom>
          <a:blipFill>
            <a:blip r:embed="rId4"/>
            <a:srcRect/>
            <a:stretch>
              <a:fillRect l="-31220" r="-31220"/>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Tree>
    <p:extLst>
      <p:ext uri="{BB962C8B-B14F-4D97-AF65-F5344CB8AC3E}">
        <p14:creationId xmlns:p14="http://schemas.microsoft.com/office/powerpoint/2010/main" val="2701171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decel="10000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animEffect transition="in" filter="fade">
                                      <p:cBhvr>
                                        <p:cTn id="15" dur="1000"/>
                                        <p:tgtEl>
                                          <p:spTgt spid="13">
                                            <p:txEl>
                                              <p:pRg st="0" end="0"/>
                                            </p:txEl>
                                          </p:spTgt>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15">
                                            <p:txEl>
                                              <p:pRg st="0" end="0"/>
                                            </p:txEl>
                                          </p:spTgt>
                                        </p:tgtEl>
                                        <p:attrNameLst>
                                          <p:attrName>style.visibility</p:attrName>
                                        </p:attrNameLst>
                                      </p:cBhvr>
                                      <p:to>
                                        <p:strVal val="visible"/>
                                      </p:to>
                                    </p:set>
                                    <p:animEffect transition="in" filter="fade">
                                      <p:cBhvr>
                                        <p:cTn id="18" dur="500"/>
                                        <p:tgtEl>
                                          <p:spTgt spid="15">
                                            <p:txEl>
                                              <p:pRg st="0" end="0"/>
                                            </p:txEl>
                                          </p:spTgt>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16">
                                            <p:txEl>
                                              <p:pRg st="0" end="0"/>
                                            </p:txEl>
                                          </p:spTgt>
                                        </p:tgtEl>
                                        <p:attrNameLst>
                                          <p:attrName>style.visibility</p:attrName>
                                        </p:attrNameLst>
                                      </p:cBhvr>
                                      <p:to>
                                        <p:strVal val="visible"/>
                                      </p:to>
                                    </p:set>
                                    <p:animEffect transition="in" filter="fade">
                                      <p:cBhvr>
                                        <p:cTn id="21"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1000"/>
                        <p:tgtEl>
                          <p:spTgt spid="13"/>
                        </p:tgtEl>
                      </p:cBhvr>
                    </p:animEffect>
                  </p:childTnLst>
                </p:cTn>
              </p:par>
            </p:tnLst>
          </p:tmpl>
        </p:tmplLst>
      </p:bldP>
      <p:bldP spid="15" grpId="0" build="p">
        <p:tmplLst>
          <p:tmpl lvl="1">
            <p:tnLst>
              <p:par>
                <p:cTn presetID="10" presetClass="entr" presetSubtype="0" fill="hold" nodeType="withEffect">
                  <p:stCondLst>
                    <p:cond delay="10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build="p">
        <p:tmplLst>
          <p:tmpl lvl="1">
            <p:tnLst>
              <p:par>
                <p:cTn presetID="10" presetClass="entr" presetSubtype="0" fill="hold" nodeType="withEffect">
                  <p:stCondLst>
                    <p:cond delay="100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Quote with photo">
    <p:bg>
      <p:bgPr>
        <a:solidFill>
          <a:schemeClr val="bg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pic>
        <p:nvPicPr>
          <p:cNvPr id="11" name="Graphic 10">
            <a:extLst>
              <a:ext uri="{FF2B5EF4-FFF2-40B4-BE49-F238E27FC236}">
                <a16:creationId xmlns:a16="http://schemas.microsoft.com/office/drawing/2014/main" id="{4F7F5BF6-8966-3F12-0568-581150FCDF1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8163" y="586325"/>
            <a:ext cx="802885" cy="524163"/>
          </a:xfrm>
          <a:prstGeom prst="rect">
            <a:avLst/>
          </a:prstGeom>
        </p:spPr>
      </p:pic>
      <p:sp>
        <p:nvSpPr>
          <p:cNvPr id="13" name="Text Placeholder 12">
            <a:extLst>
              <a:ext uri="{FF2B5EF4-FFF2-40B4-BE49-F238E27FC236}">
                <a16:creationId xmlns:a16="http://schemas.microsoft.com/office/drawing/2014/main" id="{AD079D41-8859-29EA-510D-CF4A00572C89}"/>
              </a:ext>
            </a:extLst>
          </p:cNvPr>
          <p:cNvSpPr>
            <a:spLocks noGrp="1"/>
          </p:cNvSpPr>
          <p:nvPr>
            <p:ph type="body" sz="quarter" idx="13" hasCustomPrompt="1"/>
          </p:nvPr>
        </p:nvSpPr>
        <p:spPr>
          <a:xfrm>
            <a:off x="538164" y="1693864"/>
            <a:ext cx="5083319" cy="3460750"/>
          </a:xfrm>
        </p:spPr>
        <p:txBody>
          <a:bodyPr>
            <a:noAutofit/>
          </a:bodyPr>
          <a:lstStyle>
            <a:lvl1pPr marL="0" indent="0">
              <a:buFont typeface="Arial" panose="020B0604020202020204" pitchFamily="34" charset="0"/>
              <a:buNone/>
              <a:defRPr sz="3200">
                <a:solidFill>
                  <a:schemeClr val="tx2"/>
                </a:solidFill>
                <a:latin typeface="+mj-lt"/>
              </a:defRPr>
            </a:lvl1pPr>
            <a:lvl2pPr marL="357205" indent="0">
              <a:buFont typeface="Arial" panose="020B0604020202020204" pitchFamily="34" charset="0"/>
              <a:buNone/>
              <a:defRPr sz="4000"/>
            </a:lvl2pPr>
            <a:lvl3pPr marL="896982" indent="0">
              <a:buFont typeface="Arial" panose="020B0604020202020204" pitchFamily="34" charset="0"/>
              <a:buNone/>
              <a:defRPr sz="4000"/>
            </a:lvl3pPr>
            <a:lvl4pPr marL="1371669" indent="0">
              <a:buFont typeface="Arial" panose="020B0604020202020204" pitchFamily="34" charset="0"/>
              <a:buNone/>
              <a:defRPr sz="4000"/>
            </a:lvl4pPr>
            <a:lvl5pPr marL="1828891" indent="0">
              <a:buFont typeface="Arial" panose="020B0604020202020204" pitchFamily="34" charset="0"/>
              <a:buNone/>
              <a:defRPr sz="4000"/>
            </a:lvl5pPr>
          </a:lstStyle>
          <a:p>
            <a:pPr lvl="0"/>
            <a:r>
              <a:rPr lang="en-GB"/>
              <a:t>I chose Estonia because as a digital nomad I wanted to create my company in a country where I could manage my company independently from where I live.”</a:t>
            </a:r>
          </a:p>
        </p:txBody>
      </p:sp>
      <p:sp>
        <p:nvSpPr>
          <p:cNvPr id="2" name="Text Placeholder 14">
            <a:extLst>
              <a:ext uri="{FF2B5EF4-FFF2-40B4-BE49-F238E27FC236}">
                <a16:creationId xmlns:a16="http://schemas.microsoft.com/office/drawing/2014/main" id="{42A3CC93-587F-8804-9EB2-3806A1EA743D}"/>
              </a:ext>
            </a:extLst>
          </p:cNvPr>
          <p:cNvSpPr>
            <a:spLocks noGrp="1"/>
          </p:cNvSpPr>
          <p:nvPr>
            <p:ph type="body" sz="quarter" idx="14" hasCustomPrompt="1"/>
          </p:nvPr>
        </p:nvSpPr>
        <p:spPr>
          <a:xfrm>
            <a:off x="538164" y="5730731"/>
            <a:ext cx="5083319" cy="304800"/>
          </a:xfrm>
        </p:spPr>
        <p:txBody>
          <a:bodyPr>
            <a:noAutofit/>
          </a:bodyPr>
          <a:lstStyle>
            <a:lvl1pPr marL="0" indent="0">
              <a:buFont typeface="Arial" panose="020B0604020202020204" pitchFamily="34" charset="0"/>
              <a:buNone/>
              <a:defRPr sz="1800" b="1">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FIRSTNAME LASTNAME</a:t>
            </a:r>
          </a:p>
        </p:txBody>
      </p:sp>
      <p:sp>
        <p:nvSpPr>
          <p:cNvPr id="3" name="Text Placeholder 14">
            <a:extLst>
              <a:ext uri="{FF2B5EF4-FFF2-40B4-BE49-F238E27FC236}">
                <a16:creationId xmlns:a16="http://schemas.microsoft.com/office/drawing/2014/main" id="{AB4B7D34-6830-862D-4E3D-AD5A2525482F}"/>
              </a:ext>
            </a:extLst>
          </p:cNvPr>
          <p:cNvSpPr>
            <a:spLocks noGrp="1"/>
          </p:cNvSpPr>
          <p:nvPr>
            <p:ph type="body" sz="quarter" idx="15" hasCustomPrompt="1"/>
          </p:nvPr>
        </p:nvSpPr>
        <p:spPr>
          <a:xfrm>
            <a:off x="538164" y="6037263"/>
            <a:ext cx="5083319" cy="304800"/>
          </a:xfrm>
        </p:spPr>
        <p:txBody>
          <a:bodyPr>
            <a:no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err="1"/>
              <a:t>Poition</a:t>
            </a:r>
            <a:r>
              <a:rPr lang="en-US"/>
              <a:t>/business area</a:t>
            </a:r>
          </a:p>
        </p:txBody>
      </p:sp>
      <p:pic>
        <p:nvPicPr>
          <p:cNvPr id="9" name="Graphic 8">
            <a:extLst>
              <a:ext uri="{FF2B5EF4-FFF2-40B4-BE49-F238E27FC236}">
                <a16:creationId xmlns:a16="http://schemas.microsoft.com/office/drawing/2014/main" id="{962A2405-1E0A-3BFE-94AE-FCD8E0BC242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93116" y="5748206"/>
            <a:ext cx="802885" cy="524163"/>
          </a:xfrm>
          <a:prstGeom prst="rect">
            <a:avLst/>
          </a:prstGeom>
        </p:spPr>
      </p:pic>
      <p:sp>
        <p:nvSpPr>
          <p:cNvPr id="17" name="Picture Placeholder 16">
            <a:extLst>
              <a:ext uri="{FF2B5EF4-FFF2-40B4-BE49-F238E27FC236}">
                <a16:creationId xmlns:a16="http://schemas.microsoft.com/office/drawing/2014/main" id="{817C394F-27FC-35D7-C806-04ACDF1FAEDF}"/>
              </a:ext>
            </a:extLst>
          </p:cNvPr>
          <p:cNvSpPr>
            <a:spLocks noGrp="1"/>
          </p:cNvSpPr>
          <p:nvPr>
            <p:ph type="pic" sz="quarter" idx="16"/>
          </p:nvPr>
        </p:nvSpPr>
        <p:spPr>
          <a:xfrm>
            <a:off x="6851932" y="493713"/>
            <a:ext cx="4801234" cy="5848644"/>
          </a:xfrm>
          <a:custGeom>
            <a:avLst/>
            <a:gdLst>
              <a:gd name="connsiteX0" fmla="*/ 877839 w 4801234"/>
              <a:gd name="connsiteY0" fmla="*/ 0 h 5848644"/>
              <a:gd name="connsiteX1" fmla="*/ 4389686 w 4801234"/>
              <a:gd name="connsiteY1" fmla="*/ 0 h 5848644"/>
              <a:gd name="connsiteX2" fmla="*/ 4800831 w 4801234"/>
              <a:gd name="connsiteY2" fmla="*/ 429629 h 5848644"/>
              <a:gd name="connsiteX3" fmla="*/ 4580588 w 4801234"/>
              <a:gd name="connsiteY3" fmla="*/ 5455102 h 5848644"/>
              <a:gd name="connsiteX4" fmla="*/ 4169443 w 4801234"/>
              <a:gd name="connsiteY4" fmla="*/ 5848644 h 5848644"/>
              <a:gd name="connsiteX5" fmla="*/ 411536 w 4801234"/>
              <a:gd name="connsiteY5" fmla="*/ 5848644 h 5848644"/>
              <a:gd name="connsiteX6" fmla="*/ 0 w 4801234"/>
              <a:gd name="connsiteY6" fmla="*/ 5437108 h 5848644"/>
              <a:gd name="connsiteX7" fmla="*/ 0 w 4801234"/>
              <a:gd name="connsiteY7" fmla="*/ 2552247 h 5848644"/>
              <a:gd name="connsiteX8" fmla="*/ 75696 w 4801234"/>
              <a:gd name="connsiteY8" fmla="*/ 1933868 h 5848644"/>
              <a:gd name="connsiteX9" fmla="*/ 478430 w 4801234"/>
              <a:gd name="connsiteY9" fmla="*/ 312368 h 5848644"/>
              <a:gd name="connsiteX10" fmla="*/ 877839 w 4801234"/>
              <a:gd name="connsiteY10" fmla="*/ 0 h 584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234" h="5848644">
                <a:moveTo>
                  <a:pt x="877839" y="0"/>
                </a:moveTo>
                <a:lnTo>
                  <a:pt x="4389686" y="0"/>
                </a:lnTo>
                <a:cubicBezTo>
                  <a:pt x="4624109" y="0"/>
                  <a:pt x="4811099" y="195401"/>
                  <a:pt x="4800831" y="429629"/>
                </a:cubicBezTo>
                <a:lnTo>
                  <a:pt x="4580588" y="5455102"/>
                </a:lnTo>
                <a:cubicBezTo>
                  <a:pt x="4570906" y="5675149"/>
                  <a:pt x="4389686" y="5848644"/>
                  <a:pt x="4169443" y="5848644"/>
                </a:cubicBezTo>
                <a:lnTo>
                  <a:pt x="411536" y="5848644"/>
                </a:lnTo>
                <a:cubicBezTo>
                  <a:pt x="184252" y="5848644"/>
                  <a:pt x="0" y="5664391"/>
                  <a:pt x="0" y="5437108"/>
                </a:cubicBezTo>
                <a:lnTo>
                  <a:pt x="0" y="2552247"/>
                </a:lnTo>
                <a:cubicBezTo>
                  <a:pt x="0" y="2343839"/>
                  <a:pt x="25428" y="2136115"/>
                  <a:pt x="75696" y="1933868"/>
                </a:cubicBezTo>
                <a:lnTo>
                  <a:pt x="478430" y="312368"/>
                </a:lnTo>
                <a:cubicBezTo>
                  <a:pt x="524004" y="128801"/>
                  <a:pt x="688697" y="0"/>
                  <a:pt x="877839" y="0"/>
                </a:cubicBezTo>
                <a:close/>
              </a:path>
            </a:pathLst>
          </a:custGeom>
          <a:blipFill>
            <a:blip r:embed="rId4"/>
            <a:srcRect/>
            <a:stretch>
              <a:fillRect l="-31220" r="-31220"/>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7" name="SmartArt Placeholder 15">
            <a:extLst>
              <a:ext uri="{FF2B5EF4-FFF2-40B4-BE49-F238E27FC236}">
                <a16:creationId xmlns:a16="http://schemas.microsoft.com/office/drawing/2014/main" id="{829B845E-41B2-9514-F54A-B24D80B35BA5}"/>
              </a:ext>
            </a:extLst>
          </p:cNvPr>
          <p:cNvSpPr>
            <a:spLocks noGrp="1"/>
          </p:cNvSpPr>
          <p:nvPr>
            <p:ph type="dgm" sz="quarter" idx="22"/>
          </p:nvPr>
        </p:nvSpPr>
        <p:spPr>
          <a:xfrm>
            <a:off x="7570702" y="-103446"/>
            <a:ext cx="1249663" cy="1594797"/>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8" name="SmartArt Placeholder 15">
            <a:extLst>
              <a:ext uri="{FF2B5EF4-FFF2-40B4-BE49-F238E27FC236}">
                <a16:creationId xmlns:a16="http://schemas.microsoft.com/office/drawing/2014/main" id="{62BB12B7-2885-3174-E1E9-E41B2A845F89}"/>
              </a:ext>
            </a:extLst>
          </p:cNvPr>
          <p:cNvSpPr>
            <a:spLocks noGrp="1"/>
          </p:cNvSpPr>
          <p:nvPr>
            <p:ph type="dgm" sz="quarter" idx="23"/>
          </p:nvPr>
        </p:nvSpPr>
        <p:spPr>
          <a:xfrm>
            <a:off x="10669210" y="4227531"/>
            <a:ext cx="1123648" cy="1123648"/>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2416530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decel="10000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ppt_x"/>
                                          </p:val>
                                        </p:tav>
                                        <p:tav tm="100000">
                                          <p:val>
                                            <p:strVal val="#ppt_x"/>
                                          </p:val>
                                        </p:tav>
                                      </p:tavLst>
                                    </p:anim>
                                    <p:anim calcmode="lin" valueType="num">
                                      <p:cBhvr additive="base">
                                        <p:cTn id="12" dur="1000" fill="hold"/>
                                        <p:tgtEl>
                                          <p:spTgt spid="9"/>
                                        </p:tgtEl>
                                        <p:attrNameLst>
                                          <p:attrName>ppt_y</p:attrName>
                                        </p:attrNameLst>
                                      </p:cBhvr>
                                      <p:tavLst>
                                        <p:tav tm="0">
                                          <p:val>
                                            <p:strVal val="1+#ppt_h/2"/>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animEffect transition="in" filter="fade">
                                      <p:cBhvr>
                                        <p:cTn id="15" dur="1000"/>
                                        <p:tgtEl>
                                          <p:spTgt spid="13">
                                            <p:txEl>
                                              <p:pRg st="0" end="0"/>
                                            </p:txEl>
                                          </p:spTgt>
                                        </p:tgtEl>
                                      </p:cBhvr>
                                    </p:animEffect>
                                  </p:childTnLst>
                                </p:cTn>
                              </p:par>
                              <p:par>
                                <p:cTn id="16" presetID="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000" fill="hold"/>
                                        <p:tgtEl>
                                          <p:spTgt spid="7"/>
                                        </p:tgtEl>
                                        <p:attrNameLst>
                                          <p:attrName>ppt_x</p:attrName>
                                        </p:attrNameLst>
                                      </p:cBhvr>
                                      <p:tavLst>
                                        <p:tav tm="0">
                                          <p:val>
                                            <p:strVal val="#ppt_x"/>
                                          </p:val>
                                        </p:tav>
                                        <p:tav tm="100000">
                                          <p:val>
                                            <p:strVal val="#ppt_x"/>
                                          </p:val>
                                        </p:tav>
                                      </p:tavLst>
                                    </p:anim>
                                    <p:anim calcmode="lin" valueType="num">
                                      <p:cBhvr additive="base">
                                        <p:cTn id="19" dur="1000" fill="hold"/>
                                        <p:tgtEl>
                                          <p:spTgt spid="7"/>
                                        </p:tgtEl>
                                        <p:attrNameLst>
                                          <p:attrName>ppt_y</p:attrName>
                                        </p:attrNameLst>
                                      </p:cBhvr>
                                      <p:tavLst>
                                        <p:tav tm="0">
                                          <p:val>
                                            <p:strVal val="0-#ppt_h/2"/>
                                          </p:val>
                                        </p:tav>
                                        <p:tav tm="100000">
                                          <p:val>
                                            <p:strVal val="#ppt_y"/>
                                          </p:val>
                                        </p:tav>
                                      </p:tavLst>
                                    </p:anim>
                                  </p:childTnLst>
                                </p:cTn>
                              </p:par>
                              <p:par>
                                <p:cTn id="20" presetID="2" presetClass="entr" presetSubtype="2" decel="10000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1+#ppt_w/2"/>
                                          </p:val>
                                        </p:tav>
                                        <p:tav tm="100000">
                                          <p:val>
                                            <p:strVal val="#ppt_x"/>
                                          </p:val>
                                        </p:tav>
                                      </p:tavLst>
                                    </p:anim>
                                    <p:anim calcmode="lin" valueType="num">
                                      <p:cBhvr additive="base">
                                        <p:cTn id="23" dur="1000" fill="hold"/>
                                        <p:tgtEl>
                                          <p:spTgt spid="8"/>
                                        </p:tgtEl>
                                        <p:attrNameLst>
                                          <p:attrName>ppt_y</p:attrName>
                                        </p:attrNameLst>
                                      </p:cBhvr>
                                      <p:tavLst>
                                        <p:tav tm="0">
                                          <p:val>
                                            <p:strVal val="#ppt_y"/>
                                          </p:val>
                                        </p:tav>
                                        <p:tav tm="100000">
                                          <p:val>
                                            <p:strVal val="#ppt_y"/>
                                          </p:val>
                                        </p:tav>
                                      </p:tavLst>
                                    </p:anim>
                                  </p:childTnLst>
                                </p:cTn>
                              </p:par>
                              <p:par>
                                <p:cTn id="24" presetID="10" presetClass="entr" presetSubtype="0" fill="hold" grpId="0" nodeType="withEffect">
                                  <p:stCondLst>
                                    <p:cond delay="1000"/>
                                  </p:stCondLst>
                                  <p:childTnLst>
                                    <p:set>
                                      <p:cBhvr>
                                        <p:cTn id="25" dur="1" fill="hold">
                                          <p:stCondLst>
                                            <p:cond delay="0"/>
                                          </p:stCondLst>
                                        </p:cTn>
                                        <p:tgtEl>
                                          <p:spTgt spid="2">
                                            <p:txEl>
                                              <p:pRg st="0" end="0"/>
                                            </p:txEl>
                                          </p:spTgt>
                                        </p:tgtEl>
                                        <p:attrNameLst>
                                          <p:attrName>style.visibility</p:attrName>
                                        </p:attrNameLst>
                                      </p:cBhvr>
                                      <p:to>
                                        <p:strVal val="visible"/>
                                      </p:to>
                                    </p:set>
                                    <p:animEffect transition="in" filter="fade">
                                      <p:cBhvr>
                                        <p:cTn id="26" dur="1000"/>
                                        <p:tgtEl>
                                          <p:spTgt spid="2">
                                            <p:txEl>
                                              <p:pRg st="0" end="0"/>
                                            </p:txEl>
                                          </p:spTgt>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3">
                                            <p:txEl>
                                              <p:pRg st="0" end="0"/>
                                            </p:txEl>
                                          </p:spTgt>
                                        </p:tgtEl>
                                        <p:attrNameLst>
                                          <p:attrName>style.visibility</p:attrName>
                                        </p:attrNameLst>
                                      </p:cBhvr>
                                      <p:to>
                                        <p:strVal val="visible"/>
                                      </p:to>
                                    </p:set>
                                    <p:animEffect transition="in" filter="fade">
                                      <p:cBhvr>
                                        <p:cTn id="29"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1000"/>
                        <p:tgtEl>
                          <p:spTgt spid="13"/>
                        </p:tgtEl>
                      </p:cBhvr>
                    </p:animEffect>
                  </p:childTnLst>
                </p:cTn>
              </p:par>
            </p:tnLst>
          </p:tmpl>
        </p:tmplLst>
      </p:bldP>
      <p:bldP spid="2" grpId="0" build="p">
        <p:tmplLst>
          <p:tmpl lvl="1">
            <p:tnLst>
              <p:par>
                <p:cTn presetID="10" presetClass="entr" presetSubtype="0" fill="hold" nodeType="withEffect">
                  <p:stCondLst>
                    <p:cond delay="1000"/>
                  </p:stCondLst>
                  <p:childTnLst>
                    <p:set>
                      <p:cBhvr>
                        <p:cTn dur="1" fill="hold">
                          <p:stCondLst>
                            <p:cond delay="0"/>
                          </p:stCondLst>
                        </p:cTn>
                        <p:tgtEl>
                          <p:spTgt spid="2"/>
                        </p:tgtEl>
                        <p:attrNameLst>
                          <p:attrName>style.visibility</p:attrName>
                        </p:attrNameLst>
                      </p:cBhvr>
                      <p:to>
                        <p:strVal val="visible"/>
                      </p:to>
                    </p:set>
                    <p:animEffect transition="in" filter="fade">
                      <p:cBhvr>
                        <p:cTn dur="1000"/>
                        <p:tgtEl>
                          <p:spTgt spid="2"/>
                        </p:tgtEl>
                      </p:cBhvr>
                    </p:animEffect>
                  </p:childTnLst>
                </p:cTn>
              </p:par>
            </p:tnLst>
          </p:tmpl>
        </p:tmplLst>
      </p:bldP>
      <p:bldP spid="3" grpId="0" build="p">
        <p:tmplLst>
          <p:tmpl lvl="1">
            <p:tnLst>
              <p:par>
                <p:cTn presetID="10" presetClass="entr" presetSubtype="0" fill="hold" nodeType="withEffect">
                  <p:stCondLst>
                    <p:cond delay="100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childTnLst>
                </p:cTn>
              </p:par>
            </p:tnLst>
          </p:tmpl>
        </p:tmplLst>
      </p:bldP>
      <p:bldP spid="7" grpId="0" animBg="1"/>
      <p:bldP spid="8"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mparison">
    <p:bg>
      <p:bgPr>
        <a:solidFill>
          <a:srgbClr val="FBF0E5"/>
        </a:solidFill>
        <a:effectLst/>
      </p:bgPr>
    </p:bg>
    <p:spTree>
      <p:nvGrpSpPr>
        <p:cNvPr id="1" name=""/>
        <p:cNvGrpSpPr/>
        <p:nvPr/>
      </p:nvGrpSpPr>
      <p:grpSpPr>
        <a:xfrm>
          <a:off x="0" y="0"/>
          <a:ext cx="0" cy="0"/>
          <a:chOff x="0" y="0"/>
          <a:chExt cx="0" cy="0"/>
        </a:xfrm>
      </p:grpSpPr>
      <p:sp>
        <p:nvSpPr>
          <p:cNvPr id="31" name="Graphic 29">
            <a:extLst>
              <a:ext uri="{FF2B5EF4-FFF2-40B4-BE49-F238E27FC236}">
                <a16:creationId xmlns:a16="http://schemas.microsoft.com/office/drawing/2014/main" id="{8A9C8561-7ABD-CB35-6DEC-82CB9B39B9D3}"/>
              </a:ext>
            </a:extLst>
          </p:cNvPr>
          <p:cNvSpPr/>
          <p:nvPr/>
        </p:nvSpPr>
        <p:spPr>
          <a:xfrm>
            <a:off x="-14826" y="-10885"/>
            <a:ext cx="6103202" cy="6868060"/>
          </a:xfrm>
          <a:custGeom>
            <a:avLst/>
            <a:gdLst>
              <a:gd name="connsiteX0" fmla="*/ 0 w 5787516"/>
              <a:gd name="connsiteY0" fmla="*/ 6857175 h 6857174"/>
              <a:gd name="connsiteX1" fmla="*/ 4758309 w 5787516"/>
              <a:gd name="connsiteY1" fmla="*/ 6857175 h 6857174"/>
              <a:gd name="connsiteX2" fmla="*/ 5226622 w 5787516"/>
              <a:gd name="connsiteY2" fmla="*/ 6490970 h 6857174"/>
              <a:gd name="connsiteX3" fmla="*/ 5698808 w 5787516"/>
              <a:gd name="connsiteY3" fmla="*/ 4589907 h 6857174"/>
              <a:gd name="connsiteX4" fmla="*/ 5787517 w 5787516"/>
              <a:gd name="connsiteY4" fmla="*/ 3864928 h 6857174"/>
              <a:gd name="connsiteX5" fmla="*/ 5787517 w 5787516"/>
              <a:gd name="connsiteY5" fmla="*/ 482537 h 6857174"/>
              <a:gd name="connsiteX6" fmla="*/ 5304917 w 5787516"/>
              <a:gd name="connsiteY6" fmla="*/ 0 h 6857174"/>
              <a:gd name="connsiteX7" fmla="*/ 0 w 5787516"/>
              <a:gd name="connsiteY7" fmla="*/ 0 h 6857174"/>
              <a:gd name="connsiteX8" fmla="*/ 0 w 5787516"/>
              <a:gd name="connsiteY8" fmla="*/ 6857175 h 6857174"/>
              <a:gd name="connsiteX0" fmla="*/ 266700 w 6054217"/>
              <a:gd name="connsiteY0" fmla="*/ 6862617 h 6862617"/>
              <a:gd name="connsiteX1" fmla="*/ 5025009 w 6054217"/>
              <a:gd name="connsiteY1" fmla="*/ 6862617 h 6862617"/>
              <a:gd name="connsiteX2" fmla="*/ 5493322 w 6054217"/>
              <a:gd name="connsiteY2" fmla="*/ 6496412 h 6862617"/>
              <a:gd name="connsiteX3" fmla="*/ 5965508 w 6054217"/>
              <a:gd name="connsiteY3" fmla="*/ 4595349 h 6862617"/>
              <a:gd name="connsiteX4" fmla="*/ 6054217 w 6054217"/>
              <a:gd name="connsiteY4" fmla="*/ 3870370 h 6862617"/>
              <a:gd name="connsiteX5" fmla="*/ 6054217 w 6054217"/>
              <a:gd name="connsiteY5" fmla="*/ 487979 h 6862617"/>
              <a:gd name="connsiteX6" fmla="*/ 5571617 w 6054217"/>
              <a:gd name="connsiteY6" fmla="*/ 5442 h 6862617"/>
              <a:gd name="connsiteX7" fmla="*/ 0 w 6054217"/>
              <a:gd name="connsiteY7" fmla="*/ 0 h 6862617"/>
              <a:gd name="connsiteX8" fmla="*/ 266700 w 6054217"/>
              <a:gd name="connsiteY8" fmla="*/ 6862617 h 6862617"/>
              <a:gd name="connsiteX0" fmla="*/ 5443 w 6054217"/>
              <a:gd name="connsiteY0" fmla="*/ 6862617 h 6862617"/>
              <a:gd name="connsiteX1" fmla="*/ 5025009 w 6054217"/>
              <a:gd name="connsiteY1" fmla="*/ 6862617 h 6862617"/>
              <a:gd name="connsiteX2" fmla="*/ 5493322 w 6054217"/>
              <a:gd name="connsiteY2" fmla="*/ 6496412 h 6862617"/>
              <a:gd name="connsiteX3" fmla="*/ 5965508 w 6054217"/>
              <a:gd name="connsiteY3" fmla="*/ 4595349 h 6862617"/>
              <a:gd name="connsiteX4" fmla="*/ 6054217 w 6054217"/>
              <a:gd name="connsiteY4" fmla="*/ 3870370 h 6862617"/>
              <a:gd name="connsiteX5" fmla="*/ 6054217 w 6054217"/>
              <a:gd name="connsiteY5" fmla="*/ 487979 h 6862617"/>
              <a:gd name="connsiteX6" fmla="*/ 5571617 w 6054217"/>
              <a:gd name="connsiteY6" fmla="*/ 5442 h 6862617"/>
              <a:gd name="connsiteX7" fmla="*/ 0 w 6054217"/>
              <a:gd name="connsiteY7" fmla="*/ 0 h 6862617"/>
              <a:gd name="connsiteX8" fmla="*/ 5443 w 6054217"/>
              <a:gd name="connsiteY8" fmla="*/ 6862617 h 6862617"/>
              <a:gd name="connsiteX0" fmla="*/ 54428 w 6103202"/>
              <a:gd name="connsiteY0" fmla="*/ 6868060 h 6868060"/>
              <a:gd name="connsiteX1" fmla="*/ 5073994 w 6103202"/>
              <a:gd name="connsiteY1" fmla="*/ 6868060 h 6868060"/>
              <a:gd name="connsiteX2" fmla="*/ 5542307 w 6103202"/>
              <a:gd name="connsiteY2" fmla="*/ 6501855 h 6868060"/>
              <a:gd name="connsiteX3" fmla="*/ 6014493 w 6103202"/>
              <a:gd name="connsiteY3" fmla="*/ 4600792 h 6868060"/>
              <a:gd name="connsiteX4" fmla="*/ 6103202 w 6103202"/>
              <a:gd name="connsiteY4" fmla="*/ 3875813 h 6868060"/>
              <a:gd name="connsiteX5" fmla="*/ 6103202 w 6103202"/>
              <a:gd name="connsiteY5" fmla="*/ 493422 h 6868060"/>
              <a:gd name="connsiteX6" fmla="*/ 5620602 w 6103202"/>
              <a:gd name="connsiteY6" fmla="*/ 10885 h 6868060"/>
              <a:gd name="connsiteX7" fmla="*/ 0 w 6103202"/>
              <a:gd name="connsiteY7" fmla="*/ 0 h 6868060"/>
              <a:gd name="connsiteX8" fmla="*/ 54428 w 6103202"/>
              <a:gd name="connsiteY8" fmla="*/ 6868060 h 6868060"/>
              <a:gd name="connsiteX0" fmla="*/ 16328 w 6103202"/>
              <a:gd name="connsiteY0" fmla="*/ 6868060 h 6868060"/>
              <a:gd name="connsiteX1" fmla="*/ 5073994 w 6103202"/>
              <a:gd name="connsiteY1" fmla="*/ 6868060 h 6868060"/>
              <a:gd name="connsiteX2" fmla="*/ 5542307 w 6103202"/>
              <a:gd name="connsiteY2" fmla="*/ 6501855 h 6868060"/>
              <a:gd name="connsiteX3" fmla="*/ 6014493 w 6103202"/>
              <a:gd name="connsiteY3" fmla="*/ 4600792 h 6868060"/>
              <a:gd name="connsiteX4" fmla="*/ 6103202 w 6103202"/>
              <a:gd name="connsiteY4" fmla="*/ 3875813 h 6868060"/>
              <a:gd name="connsiteX5" fmla="*/ 6103202 w 6103202"/>
              <a:gd name="connsiteY5" fmla="*/ 493422 h 6868060"/>
              <a:gd name="connsiteX6" fmla="*/ 5620602 w 6103202"/>
              <a:gd name="connsiteY6" fmla="*/ 10885 h 6868060"/>
              <a:gd name="connsiteX7" fmla="*/ 0 w 6103202"/>
              <a:gd name="connsiteY7" fmla="*/ 0 h 6868060"/>
              <a:gd name="connsiteX8" fmla="*/ 16328 w 6103202"/>
              <a:gd name="connsiteY8" fmla="*/ 6868060 h 6868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03202" h="6868060">
                <a:moveTo>
                  <a:pt x="16328" y="6868060"/>
                </a:moveTo>
                <a:lnTo>
                  <a:pt x="5073994" y="6868060"/>
                </a:lnTo>
                <a:cubicBezTo>
                  <a:pt x="5295673" y="6868060"/>
                  <a:pt x="5488840" y="6716993"/>
                  <a:pt x="5542307" y="6501855"/>
                </a:cubicBezTo>
                <a:lnTo>
                  <a:pt x="6014493" y="4600792"/>
                </a:lnTo>
                <a:cubicBezTo>
                  <a:pt x="6073421" y="4363620"/>
                  <a:pt x="6103202" y="4120161"/>
                  <a:pt x="6103202" y="3875813"/>
                </a:cubicBezTo>
                <a:lnTo>
                  <a:pt x="6103202" y="493422"/>
                </a:lnTo>
                <a:cubicBezTo>
                  <a:pt x="6103202" y="226912"/>
                  <a:pt x="5887112" y="10885"/>
                  <a:pt x="5620602" y="10885"/>
                </a:cubicBezTo>
                <a:lnTo>
                  <a:pt x="0" y="0"/>
                </a:lnTo>
                <a:cubicBezTo>
                  <a:pt x="1814" y="2287539"/>
                  <a:pt x="14514" y="4580521"/>
                  <a:pt x="16328" y="6868060"/>
                </a:cubicBezTo>
                <a:close/>
              </a:path>
            </a:pathLst>
          </a:custGeom>
          <a:solidFill>
            <a:srgbClr val="E4F8ED"/>
          </a:solidFill>
          <a:ln w="0" cap="flat">
            <a:noFill/>
            <a:prstDash val="solid"/>
            <a:miter/>
          </a:ln>
        </p:spPr>
        <p:txBody>
          <a:bodyPr rtlCol="0" anchor="ctr"/>
          <a:lstStyle/>
          <a:p>
            <a:endParaRPr lang="en-GB" sz="1800"/>
          </a:p>
        </p:txBody>
      </p:sp>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6054217" cy="1207838"/>
          </a:xfrm>
        </p:spPr>
        <p:txBody>
          <a:bodyPr>
            <a:normAutofit/>
          </a:bodyPr>
          <a:lstStyle>
            <a:lvl1pPr marL="0" indent="0">
              <a:buSzPct val="120000"/>
              <a:buFont typeface="+mj-lt"/>
              <a:buNone/>
              <a:defRPr sz="3200" b="1">
                <a:solidFill>
                  <a:schemeClr val="accent2"/>
                </a:solidFill>
                <a:latin typeface="+mn-lt"/>
              </a:defRPr>
            </a:lvl1pPr>
          </a:lstStyle>
          <a:p>
            <a:r>
              <a:rPr lang="et-EE"/>
              <a:t>Comparison text</a:t>
            </a:r>
            <a:br>
              <a:rPr lang="et-EE"/>
            </a:br>
            <a:r>
              <a:rPr lang="et-EE"/>
              <a:t>2nd line</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26/08/2025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2" name="Text Placeholder 11">
            <a:extLst>
              <a:ext uri="{FF2B5EF4-FFF2-40B4-BE49-F238E27FC236}">
                <a16:creationId xmlns:a16="http://schemas.microsoft.com/office/drawing/2014/main" id="{0B55B044-62D6-327A-FA8B-32A5867AAB0C}"/>
              </a:ext>
            </a:extLst>
          </p:cNvPr>
          <p:cNvSpPr>
            <a:spLocks noGrp="1"/>
          </p:cNvSpPr>
          <p:nvPr>
            <p:ph type="body" sz="quarter" idx="16" hasCustomPrompt="1"/>
          </p:nvPr>
        </p:nvSpPr>
        <p:spPr>
          <a:xfrm>
            <a:off x="538163" y="2597580"/>
            <a:ext cx="5046208" cy="831420"/>
          </a:xfrm>
        </p:spPr>
        <p:txBody>
          <a:bodyPr>
            <a:normAutofit/>
          </a:bodyPr>
          <a:lstStyle>
            <a:lvl1pPr>
              <a:defRPr sz="2000">
                <a:solidFill>
                  <a:schemeClr val="tx2"/>
                </a:solidFill>
              </a:defRPr>
            </a:lvl1pPr>
          </a:lstStyle>
          <a:p>
            <a:r>
              <a:rPr lang="en-GB" sz="2000" b="0">
                <a:solidFill>
                  <a:schemeClr val="accent4"/>
                </a:solidFill>
              </a:rPr>
              <a:t>Lorem Ipsum is simply dummy text of the printing and typesetting industry.</a:t>
            </a:r>
            <a:r>
              <a:rPr lang="et-EE" sz="2000" b="0">
                <a:solidFill>
                  <a:schemeClr val="accent4"/>
                </a:solidFill>
              </a:rPr>
              <a:t> 3rd line</a:t>
            </a:r>
            <a:endParaRPr lang="en-GB" sz="2000" b="0">
              <a:solidFill>
                <a:schemeClr val="accent4"/>
              </a:solidFill>
            </a:endParaRPr>
          </a:p>
        </p:txBody>
      </p:sp>
      <p:sp>
        <p:nvSpPr>
          <p:cNvPr id="7" name="Text Placeholder 11">
            <a:extLst>
              <a:ext uri="{FF2B5EF4-FFF2-40B4-BE49-F238E27FC236}">
                <a16:creationId xmlns:a16="http://schemas.microsoft.com/office/drawing/2014/main" id="{2082B5B6-569F-92F5-29EE-33333A5511EA}"/>
              </a:ext>
            </a:extLst>
          </p:cNvPr>
          <p:cNvSpPr>
            <a:spLocks noGrp="1"/>
          </p:cNvSpPr>
          <p:nvPr>
            <p:ph type="body" sz="quarter" idx="17" hasCustomPrompt="1"/>
          </p:nvPr>
        </p:nvSpPr>
        <p:spPr>
          <a:xfrm>
            <a:off x="538163" y="3651674"/>
            <a:ext cx="5046208" cy="831420"/>
          </a:xfrm>
        </p:spPr>
        <p:txBody>
          <a:bodyPr>
            <a:normAutofit/>
          </a:bodyPr>
          <a:lstStyle>
            <a:lvl1pPr>
              <a:defRPr sz="2000">
                <a:solidFill>
                  <a:schemeClr val="tx2"/>
                </a:solidFill>
              </a:defRPr>
            </a:lvl1pPr>
          </a:lstStyle>
          <a:p>
            <a:r>
              <a:rPr lang="en-GB" sz="2000" b="0">
                <a:solidFill>
                  <a:schemeClr val="accent4"/>
                </a:solidFill>
              </a:rPr>
              <a:t>Lorem Ipsum is simply dummy text of the printing and typesetting industry.</a:t>
            </a:r>
            <a:r>
              <a:rPr lang="et-EE" sz="2000" b="0">
                <a:solidFill>
                  <a:schemeClr val="accent4"/>
                </a:solidFill>
              </a:rPr>
              <a:t> 3rd line</a:t>
            </a:r>
            <a:endParaRPr lang="en-GB" sz="2000" b="0">
              <a:solidFill>
                <a:schemeClr val="accent4"/>
              </a:solidFill>
            </a:endParaRPr>
          </a:p>
        </p:txBody>
      </p:sp>
      <p:sp>
        <p:nvSpPr>
          <p:cNvPr id="8" name="Text Placeholder 11">
            <a:extLst>
              <a:ext uri="{FF2B5EF4-FFF2-40B4-BE49-F238E27FC236}">
                <a16:creationId xmlns:a16="http://schemas.microsoft.com/office/drawing/2014/main" id="{CB217C43-256E-26F7-9514-1C7F641F74C2}"/>
              </a:ext>
            </a:extLst>
          </p:cNvPr>
          <p:cNvSpPr>
            <a:spLocks noGrp="1"/>
          </p:cNvSpPr>
          <p:nvPr>
            <p:ph type="body" sz="quarter" idx="18" hasCustomPrompt="1"/>
          </p:nvPr>
        </p:nvSpPr>
        <p:spPr>
          <a:xfrm>
            <a:off x="538163" y="4705768"/>
            <a:ext cx="5046208" cy="831420"/>
          </a:xfrm>
        </p:spPr>
        <p:txBody>
          <a:bodyPr>
            <a:normAutofit/>
          </a:bodyPr>
          <a:lstStyle>
            <a:lvl1pPr>
              <a:defRPr sz="2000">
                <a:solidFill>
                  <a:schemeClr val="tx2"/>
                </a:solidFill>
              </a:defRPr>
            </a:lvl1pPr>
          </a:lstStyle>
          <a:p>
            <a:r>
              <a:rPr lang="en-GB" sz="2000" b="0">
                <a:solidFill>
                  <a:schemeClr val="accent4"/>
                </a:solidFill>
              </a:rPr>
              <a:t>Lorem Ipsum is simply dummy text of the printing and typesetting industry.</a:t>
            </a:r>
            <a:r>
              <a:rPr lang="et-EE" sz="2000" b="0">
                <a:solidFill>
                  <a:schemeClr val="accent4"/>
                </a:solidFill>
              </a:rPr>
              <a:t> 3rd line</a:t>
            </a:r>
            <a:endParaRPr lang="en-GB" sz="2000" b="0">
              <a:solidFill>
                <a:schemeClr val="accent4"/>
              </a:solidFill>
            </a:endParaRPr>
          </a:p>
        </p:txBody>
      </p:sp>
      <p:sp>
        <p:nvSpPr>
          <p:cNvPr id="19" name="Picture Placeholder 18">
            <a:extLst>
              <a:ext uri="{FF2B5EF4-FFF2-40B4-BE49-F238E27FC236}">
                <a16:creationId xmlns:a16="http://schemas.microsoft.com/office/drawing/2014/main" id="{5328360F-1FE0-B820-E27A-AC9F4FE0117F}"/>
              </a:ext>
            </a:extLst>
          </p:cNvPr>
          <p:cNvSpPr>
            <a:spLocks noGrp="1"/>
          </p:cNvSpPr>
          <p:nvPr>
            <p:ph type="pic" sz="quarter" idx="19"/>
          </p:nvPr>
        </p:nvSpPr>
        <p:spPr>
          <a:xfrm>
            <a:off x="538163" y="1715840"/>
            <a:ext cx="568800" cy="568800"/>
          </a:xfrm>
          <a:custGeom>
            <a:avLst/>
            <a:gdLst>
              <a:gd name="connsiteX0" fmla="*/ 284400 w 568800"/>
              <a:gd name="connsiteY0" fmla="*/ 0 h 568800"/>
              <a:gd name="connsiteX1" fmla="*/ 568800 w 568800"/>
              <a:gd name="connsiteY1" fmla="*/ 284400 h 568800"/>
              <a:gd name="connsiteX2" fmla="*/ 284400 w 568800"/>
              <a:gd name="connsiteY2" fmla="*/ 568800 h 568800"/>
              <a:gd name="connsiteX3" fmla="*/ 0 w 568800"/>
              <a:gd name="connsiteY3" fmla="*/ 284400 h 568800"/>
              <a:gd name="connsiteX4" fmla="*/ 284400 w 568800"/>
              <a:gd name="connsiteY4" fmla="*/ 0 h 56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00" h="568800">
                <a:moveTo>
                  <a:pt x="284400" y="0"/>
                </a:moveTo>
                <a:cubicBezTo>
                  <a:pt x="441470" y="0"/>
                  <a:pt x="568800" y="127330"/>
                  <a:pt x="568800" y="284400"/>
                </a:cubicBezTo>
                <a:cubicBezTo>
                  <a:pt x="568800" y="441470"/>
                  <a:pt x="441470" y="568800"/>
                  <a:pt x="284400" y="568800"/>
                </a:cubicBezTo>
                <a:cubicBezTo>
                  <a:pt x="127330" y="568800"/>
                  <a:pt x="0" y="441470"/>
                  <a:pt x="0" y="284400"/>
                </a:cubicBezTo>
                <a:cubicBezTo>
                  <a:pt x="0" y="127330"/>
                  <a:pt x="127330" y="0"/>
                  <a:pt x="284400" y="0"/>
                </a:cubicBezTo>
                <a:close/>
              </a:path>
            </a:pathLst>
          </a:custGeom>
          <a:blipFill>
            <a:blip r:embed="rId2">
              <a:extLst>
                <a:ext uri="{96DAC541-7B7A-43D3-8B79-37D633B846F1}">
                  <asvg:svgBlip xmlns:asvg="http://schemas.microsoft.com/office/drawing/2016/SVG/main" r:embed="rId3"/>
                </a:ext>
              </a:extLst>
            </a:blip>
            <a:stretch>
              <a:fillRect/>
            </a:stretch>
          </a:blipFill>
        </p:spPr>
        <p:txBody>
          <a:bodyPr wrap="square">
            <a:noAutofit/>
          </a:bodyPr>
          <a:lstStyle>
            <a:lvl1pPr marL="0" indent="0">
              <a:buFont typeface="Arial" panose="020B0604020202020204" pitchFamily="34" charset="0"/>
              <a:buNone/>
              <a:defRPr sz="1200"/>
            </a:lvl1pPr>
          </a:lstStyle>
          <a:p>
            <a:endParaRPr lang="en-GB"/>
          </a:p>
        </p:txBody>
      </p:sp>
      <p:sp>
        <p:nvSpPr>
          <p:cNvPr id="21" name="Text Placeholder 20">
            <a:extLst>
              <a:ext uri="{FF2B5EF4-FFF2-40B4-BE49-F238E27FC236}">
                <a16:creationId xmlns:a16="http://schemas.microsoft.com/office/drawing/2014/main" id="{B7722D2A-4BEA-010D-9EB6-204EA7499C47}"/>
              </a:ext>
            </a:extLst>
          </p:cNvPr>
          <p:cNvSpPr>
            <a:spLocks noGrp="1"/>
          </p:cNvSpPr>
          <p:nvPr>
            <p:ph type="body" sz="quarter" idx="20"/>
          </p:nvPr>
        </p:nvSpPr>
        <p:spPr>
          <a:xfrm>
            <a:off x="1231900" y="1860693"/>
            <a:ext cx="4352471" cy="568799"/>
          </a:xfrm>
        </p:spPr>
        <p:txBody>
          <a:bodyPr>
            <a:normAutofit/>
          </a:bodyPr>
          <a:lstStyle>
            <a:lvl1pPr marL="0" indent="0">
              <a:buFont typeface="Arial" panose="020B0604020202020204" pitchFamily="34" charset="0"/>
              <a:buNone/>
              <a:defRPr sz="2000" b="1">
                <a:solidFill>
                  <a:schemeClr val="accent4"/>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US"/>
              <a:t>Click to edit Master text styles</a:t>
            </a:r>
          </a:p>
        </p:txBody>
      </p:sp>
      <p:sp>
        <p:nvSpPr>
          <p:cNvPr id="22" name="Picture Placeholder 21">
            <a:extLst>
              <a:ext uri="{FF2B5EF4-FFF2-40B4-BE49-F238E27FC236}">
                <a16:creationId xmlns:a16="http://schemas.microsoft.com/office/drawing/2014/main" id="{A2175332-ADEA-984F-5917-6B8B2D4993DE}"/>
              </a:ext>
            </a:extLst>
          </p:cNvPr>
          <p:cNvSpPr>
            <a:spLocks noGrp="1"/>
          </p:cNvSpPr>
          <p:nvPr>
            <p:ph type="pic" sz="quarter" idx="21"/>
          </p:nvPr>
        </p:nvSpPr>
        <p:spPr>
          <a:xfrm>
            <a:off x="6592380" y="1715840"/>
            <a:ext cx="568800" cy="568800"/>
          </a:xfrm>
          <a:custGeom>
            <a:avLst/>
            <a:gdLst>
              <a:gd name="connsiteX0" fmla="*/ 284400 w 568800"/>
              <a:gd name="connsiteY0" fmla="*/ 0 h 568800"/>
              <a:gd name="connsiteX1" fmla="*/ 568800 w 568800"/>
              <a:gd name="connsiteY1" fmla="*/ 284400 h 568800"/>
              <a:gd name="connsiteX2" fmla="*/ 284400 w 568800"/>
              <a:gd name="connsiteY2" fmla="*/ 568800 h 568800"/>
              <a:gd name="connsiteX3" fmla="*/ 0 w 568800"/>
              <a:gd name="connsiteY3" fmla="*/ 284400 h 568800"/>
              <a:gd name="connsiteX4" fmla="*/ 284400 w 568800"/>
              <a:gd name="connsiteY4" fmla="*/ 0 h 56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00" h="568800">
                <a:moveTo>
                  <a:pt x="284400" y="0"/>
                </a:moveTo>
                <a:cubicBezTo>
                  <a:pt x="441470" y="0"/>
                  <a:pt x="568800" y="127330"/>
                  <a:pt x="568800" y="284400"/>
                </a:cubicBezTo>
                <a:cubicBezTo>
                  <a:pt x="568800" y="441470"/>
                  <a:pt x="441470" y="568800"/>
                  <a:pt x="284400" y="568800"/>
                </a:cubicBezTo>
                <a:cubicBezTo>
                  <a:pt x="127330" y="568800"/>
                  <a:pt x="0" y="441470"/>
                  <a:pt x="0" y="284400"/>
                </a:cubicBezTo>
                <a:cubicBezTo>
                  <a:pt x="0" y="127330"/>
                  <a:pt x="127330" y="0"/>
                  <a:pt x="284400" y="0"/>
                </a:cubicBezTo>
                <a:close/>
              </a:path>
            </a:pathLst>
          </a:custGeom>
          <a:blipFill>
            <a:blip r:embed="rId4">
              <a:extLst>
                <a:ext uri="{96DAC541-7B7A-43D3-8B79-37D633B846F1}">
                  <asvg:svgBlip xmlns:asvg="http://schemas.microsoft.com/office/drawing/2016/SVG/main" r:embed="rId5"/>
                </a:ext>
              </a:extLst>
            </a:blip>
            <a:stretch>
              <a:fillRect/>
            </a:stretch>
          </a:blipFill>
        </p:spPr>
        <p:txBody>
          <a:bodyPr wrap="square">
            <a:noAutofit/>
          </a:bodyPr>
          <a:lstStyle>
            <a:lvl1pPr marL="0" indent="0">
              <a:buFont typeface="Arial" panose="020B0604020202020204" pitchFamily="34" charset="0"/>
              <a:buNone/>
              <a:defRPr sz="1200">
                <a:solidFill>
                  <a:srgbClr val="0078FF"/>
                </a:solidFill>
              </a:defRPr>
            </a:lvl1pPr>
          </a:lstStyle>
          <a:p>
            <a:endParaRPr lang="en-GB"/>
          </a:p>
        </p:txBody>
      </p:sp>
      <p:sp>
        <p:nvSpPr>
          <p:cNvPr id="24" name="Text Placeholder 20">
            <a:extLst>
              <a:ext uri="{FF2B5EF4-FFF2-40B4-BE49-F238E27FC236}">
                <a16:creationId xmlns:a16="http://schemas.microsoft.com/office/drawing/2014/main" id="{D19C0558-5570-1CCC-64D0-62AB3BC06BBF}"/>
              </a:ext>
            </a:extLst>
          </p:cNvPr>
          <p:cNvSpPr>
            <a:spLocks noGrp="1"/>
          </p:cNvSpPr>
          <p:nvPr>
            <p:ph type="body" sz="quarter" idx="22"/>
          </p:nvPr>
        </p:nvSpPr>
        <p:spPr>
          <a:xfrm>
            <a:off x="7286118" y="1860693"/>
            <a:ext cx="4352471" cy="568799"/>
          </a:xfrm>
        </p:spPr>
        <p:txBody>
          <a:bodyPr>
            <a:normAutofit/>
          </a:bodyPr>
          <a:lstStyle>
            <a:lvl1pPr marL="0" indent="0">
              <a:buFont typeface="Arial" panose="020B0604020202020204" pitchFamily="34" charset="0"/>
              <a:buNone/>
              <a:defRPr sz="2000" b="1">
                <a:solidFill>
                  <a:schemeClr val="accent4"/>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US"/>
              <a:t>Click to edit Master text styles</a:t>
            </a:r>
          </a:p>
        </p:txBody>
      </p:sp>
      <p:sp>
        <p:nvSpPr>
          <p:cNvPr id="25" name="Text Placeholder 11">
            <a:extLst>
              <a:ext uri="{FF2B5EF4-FFF2-40B4-BE49-F238E27FC236}">
                <a16:creationId xmlns:a16="http://schemas.microsoft.com/office/drawing/2014/main" id="{3241B4E9-8DF1-BE4D-67E9-A402829251D1}"/>
              </a:ext>
            </a:extLst>
          </p:cNvPr>
          <p:cNvSpPr>
            <a:spLocks noGrp="1"/>
          </p:cNvSpPr>
          <p:nvPr>
            <p:ph type="body" sz="quarter" idx="23" hasCustomPrompt="1"/>
          </p:nvPr>
        </p:nvSpPr>
        <p:spPr>
          <a:xfrm>
            <a:off x="6581989" y="2597580"/>
            <a:ext cx="5046208" cy="831420"/>
          </a:xfrm>
        </p:spPr>
        <p:txBody>
          <a:bodyPr>
            <a:normAutofit/>
          </a:bodyPr>
          <a:lstStyle>
            <a:lvl1pPr>
              <a:defRPr sz="2000">
                <a:solidFill>
                  <a:schemeClr val="tx2"/>
                </a:solidFill>
              </a:defRPr>
            </a:lvl1pPr>
          </a:lstStyle>
          <a:p>
            <a:r>
              <a:rPr lang="en-GB" sz="2000" b="0">
                <a:solidFill>
                  <a:schemeClr val="accent4"/>
                </a:solidFill>
              </a:rPr>
              <a:t>Lorem Ipsum is simply dummy text of the printing and typesetting industry.</a:t>
            </a:r>
            <a:r>
              <a:rPr lang="et-EE" sz="2000" b="0">
                <a:solidFill>
                  <a:schemeClr val="accent4"/>
                </a:solidFill>
              </a:rPr>
              <a:t> 3rd line</a:t>
            </a:r>
            <a:endParaRPr lang="en-GB" sz="2000" b="0">
              <a:solidFill>
                <a:schemeClr val="accent4"/>
              </a:solidFill>
            </a:endParaRPr>
          </a:p>
        </p:txBody>
      </p:sp>
      <p:sp>
        <p:nvSpPr>
          <p:cNvPr id="27" name="Text Placeholder 11">
            <a:extLst>
              <a:ext uri="{FF2B5EF4-FFF2-40B4-BE49-F238E27FC236}">
                <a16:creationId xmlns:a16="http://schemas.microsoft.com/office/drawing/2014/main" id="{D49E21D1-8A73-47CF-5585-34A393F24EEC}"/>
              </a:ext>
            </a:extLst>
          </p:cNvPr>
          <p:cNvSpPr>
            <a:spLocks noGrp="1"/>
          </p:cNvSpPr>
          <p:nvPr>
            <p:ph type="body" sz="quarter" idx="24" hasCustomPrompt="1"/>
          </p:nvPr>
        </p:nvSpPr>
        <p:spPr>
          <a:xfrm>
            <a:off x="6581989" y="3651674"/>
            <a:ext cx="5046208" cy="831420"/>
          </a:xfrm>
        </p:spPr>
        <p:txBody>
          <a:bodyPr>
            <a:normAutofit/>
          </a:bodyPr>
          <a:lstStyle>
            <a:lvl1pPr>
              <a:defRPr sz="2000">
                <a:solidFill>
                  <a:schemeClr val="tx2"/>
                </a:solidFill>
              </a:defRPr>
            </a:lvl1pPr>
          </a:lstStyle>
          <a:p>
            <a:r>
              <a:rPr lang="en-GB" sz="2000" b="0">
                <a:solidFill>
                  <a:schemeClr val="accent4"/>
                </a:solidFill>
              </a:rPr>
              <a:t>Lorem Ipsum is simply dummy text of the printing and typesetting industry.</a:t>
            </a:r>
            <a:r>
              <a:rPr lang="et-EE" sz="2000" b="0">
                <a:solidFill>
                  <a:schemeClr val="accent4"/>
                </a:solidFill>
              </a:rPr>
              <a:t> 3rd line</a:t>
            </a:r>
            <a:endParaRPr lang="en-GB" sz="2000" b="0">
              <a:solidFill>
                <a:schemeClr val="accent4"/>
              </a:solidFill>
            </a:endParaRPr>
          </a:p>
        </p:txBody>
      </p:sp>
      <p:sp>
        <p:nvSpPr>
          <p:cNvPr id="28" name="Text Placeholder 11">
            <a:extLst>
              <a:ext uri="{FF2B5EF4-FFF2-40B4-BE49-F238E27FC236}">
                <a16:creationId xmlns:a16="http://schemas.microsoft.com/office/drawing/2014/main" id="{279E6308-CD56-6C7F-D948-D2E2207F29A8}"/>
              </a:ext>
            </a:extLst>
          </p:cNvPr>
          <p:cNvSpPr>
            <a:spLocks noGrp="1"/>
          </p:cNvSpPr>
          <p:nvPr>
            <p:ph type="body" sz="quarter" idx="25" hasCustomPrompt="1"/>
          </p:nvPr>
        </p:nvSpPr>
        <p:spPr>
          <a:xfrm>
            <a:off x="6581989" y="4705768"/>
            <a:ext cx="5046208" cy="831420"/>
          </a:xfrm>
        </p:spPr>
        <p:txBody>
          <a:bodyPr>
            <a:normAutofit/>
          </a:bodyPr>
          <a:lstStyle>
            <a:lvl1pPr>
              <a:defRPr sz="2000">
                <a:solidFill>
                  <a:schemeClr val="tx2"/>
                </a:solidFill>
              </a:defRPr>
            </a:lvl1pPr>
          </a:lstStyle>
          <a:p>
            <a:r>
              <a:rPr lang="en-GB" sz="2000" b="0">
                <a:solidFill>
                  <a:schemeClr val="accent4"/>
                </a:solidFill>
              </a:rPr>
              <a:t>Lorem Ipsum is simply dummy text of the printing and typesetting industry.</a:t>
            </a:r>
            <a:r>
              <a:rPr lang="et-EE" sz="2000" b="0">
                <a:solidFill>
                  <a:schemeClr val="accent4"/>
                </a:solidFill>
              </a:rPr>
              <a:t> 3rd line</a:t>
            </a:r>
            <a:endParaRPr lang="en-GB" sz="2000" b="0">
              <a:solidFill>
                <a:schemeClr val="accent4"/>
              </a:solidFill>
            </a:endParaRPr>
          </a:p>
        </p:txBody>
      </p:sp>
    </p:spTree>
    <p:extLst>
      <p:ext uri="{BB962C8B-B14F-4D97-AF65-F5344CB8AC3E}">
        <p14:creationId xmlns:p14="http://schemas.microsoft.com/office/powerpoint/2010/main" val="41832947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Fullscreen photo">
    <p:bg>
      <p:bgPr>
        <a:solidFill>
          <a:schemeClr val="bg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4" name="Picture Placeholder 13">
            <a:extLst>
              <a:ext uri="{FF2B5EF4-FFF2-40B4-BE49-F238E27FC236}">
                <a16:creationId xmlns:a16="http://schemas.microsoft.com/office/drawing/2014/main" id="{1ABA69B3-1257-1C8C-73BB-EE8C0C7503EA}"/>
              </a:ext>
            </a:extLst>
          </p:cNvPr>
          <p:cNvSpPr>
            <a:spLocks noGrp="1"/>
          </p:cNvSpPr>
          <p:nvPr>
            <p:ph type="pic" sz="quarter" idx="13"/>
          </p:nvPr>
        </p:nvSpPr>
        <p:spPr>
          <a:xfrm>
            <a:off x="538162" y="488373"/>
            <a:ext cx="11115676" cy="5857998"/>
          </a:xfrm>
          <a:custGeom>
            <a:avLst/>
            <a:gdLst>
              <a:gd name="connsiteX0" fmla="*/ 164557 w 11115676"/>
              <a:gd name="connsiteY0" fmla="*/ 0 h 5881254"/>
              <a:gd name="connsiteX1" fmla="*/ 10951119 w 11115676"/>
              <a:gd name="connsiteY1" fmla="*/ 0 h 5881254"/>
              <a:gd name="connsiteX2" fmla="*/ 11115676 w 11115676"/>
              <a:gd name="connsiteY2" fmla="*/ 164557 h 5881254"/>
              <a:gd name="connsiteX3" fmla="*/ 11115676 w 11115676"/>
              <a:gd name="connsiteY3" fmla="*/ 5716697 h 5881254"/>
              <a:gd name="connsiteX4" fmla="*/ 10951119 w 11115676"/>
              <a:gd name="connsiteY4" fmla="*/ 5881254 h 5881254"/>
              <a:gd name="connsiteX5" fmla="*/ 164557 w 11115676"/>
              <a:gd name="connsiteY5" fmla="*/ 5881254 h 5881254"/>
              <a:gd name="connsiteX6" fmla="*/ 0 w 11115676"/>
              <a:gd name="connsiteY6" fmla="*/ 5716697 h 5881254"/>
              <a:gd name="connsiteX7" fmla="*/ 0 w 11115676"/>
              <a:gd name="connsiteY7" fmla="*/ 164557 h 5881254"/>
              <a:gd name="connsiteX8" fmla="*/ 164557 w 11115676"/>
              <a:gd name="connsiteY8" fmla="*/ 0 h 588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15676" h="5881254">
                <a:moveTo>
                  <a:pt x="164557" y="0"/>
                </a:moveTo>
                <a:lnTo>
                  <a:pt x="10951119" y="0"/>
                </a:lnTo>
                <a:cubicBezTo>
                  <a:pt x="11042001" y="0"/>
                  <a:pt x="11115676" y="73675"/>
                  <a:pt x="11115676" y="164557"/>
                </a:cubicBezTo>
                <a:lnTo>
                  <a:pt x="11115676" y="5716697"/>
                </a:lnTo>
                <a:cubicBezTo>
                  <a:pt x="11115676" y="5807579"/>
                  <a:pt x="11042001" y="5881254"/>
                  <a:pt x="10951119" y="5881254"/>
                </a:cubicBezTo>
                <a:lnTo>
                  <a:pt x="164557" y="5881254"/>
                </a:lnTo>
                <a:cubicBezTo>
                  <a:pt x="73675" y="5881254"/>
                  <a:pt x="0" y="5807579"/>
                  <a:pt x="0" y="5716697"/>
                </a:cubicBezTo>
                <a:lnTo>
                  <a:pt x="0" y="164557"/>
                </a:lnTo>
                <a:cubicBezTo>
                  <a:pt x="0" y="73675"/>
                  <a:pt x="73675" y="0"/>
                  <a:pt x="164557" y="0"/>
                </a:cubicBezTo>
                <a:close/>
              </a:path>
            </a:pathLst>
          </a:custGeom>
          <a:blipFill>
            <a:blip r:embed="rId2"/>
            <a:srcRect/>
            <a:stretch>
              <a:fillRect t="-21148" b="-21148"/>
            </a:stretch>
          </a:blipFill>
        </p:spPr>
        <p:txBody>
          <a:bodyPr wrap="square">
            <a:noAutofit/>
          </a:bodyPr>
          <a:lstStyle>
            <a:lvl1pPr marL="0" indent="0">
              <a:buFont typeface="Arial" panose="020B0604020202020204" pitchFamily="34" charset="0"/>
              <a:buNone/>
              <a:defRPr sz="2000"/>
            </a:lvl1pPr>
          </a:lstStyle>
          <a:p>
            <a:endParaRPr lang="en-GB"/>
          </a:p>
        </p:txBody>
      </p:sp>
      <p:sp>
        <p:nvSpPr>
          <p:cNvPr id="3" name="SmartArt Placeholder 15">
            <a:extLst>
              <a:ext uri="{FF2B5EF4-FFF2-40B4-BE49-F238E27FC236}">
                <a16:creationId xmlns:a16="http://schemas.microsoft.com/office/drawing/2014/main" id="{7B4753D3-06EA-96A1-1F94-7E01D899A174}"/>
              </a:ext>
            </a:extLst>
          </p:cNvPr>
          <p:cNvSpPr>
            <a:spLocks noGrp="1"/>
          </p:cNvSpPr>
          <p:nvPr>
            <p:ph type="dgm" sz="quarter" idx="23"/>
          </p:nvPr>
        </p:nvSpPr>
        <p:spPr>
          <a:xfrm>
            <a:off x="11092014" y="4424044"/>
            <a:ext cx="1123648" cy="112364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
        <p:nvSpPr>
          <p:cNvPr id="2" name="SmartArt Placeholder 15">
            <a:extLst>
              <a:ext uri="{FF2B5EF4-FFF2-40B4-BE49-F238E27FC236}">
                <a16:creationId xmlns:a16="http://schemas.microsoft.com/office/drawing/2014/main" id="{1FB15D37-C8C0-B0FA-0A8C-C96E08FAA16D}"/>
              </a:ext>
            </a:extLst>
          </p:cNvPr>
          <p:cNvSpPr>
            <a:spLocks noGrp="1"/>
          </p:cNvSpPr>
          <p:nvPr>
            <p:ph type="dgm" sz="quarter" idx="22"/>
          </p:nvPr>
        </p:nvSpPr>
        <p:spPr>
          <a:xfrm>
            <a:off x="2130536" y="-423656"/>
            <a:ext cx="1594797" cy="1594797"/>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Tree>
    <p:extLst>
      <p:ext uri="{BB962C8B-B14F-4D97-AF65-F5344CB8AC3E}">
        <p14:creationId xmlns:p14="http://schemas.microsoft.com/office/powerpoint/2010/main" val="71328640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New section / Subsection">
    <p:bg>
      <p:bgPr>
        <a:solidFill>
          <a:schemeClr val="accent5"/>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2" name="Title 1">
            <a:extLst>
              <a:ext uri="{FF2B5EF4-FFF2-40B4-BE49-F238E27FC236}">
                <a16:creationId xmlns:a16="http://schemas.microsoft.com/office/drawing/2014/main" id="{2187060E-B722-D11F-122B-411026028DEF}"/>
              </a:ext>
            </a:extLst>
          </p:cNvPr>
          <p:cNvSpPr>
            <a:spLocks noGrp="1"/>
          </p:cNvSpPr>
          <p:nvPr>
            <p:ph type="ctrTitle" hasCustomPrompt="1"/>
          </p:nvPr>
        </p:nvSpPr>
        <p:spPr>
          <a:xfrm>
            <a:off x="538162" y="515145"/>
            <a:ext cx="5557839" cy="3784712"/>
          </a:xfrm>
        </p:spPr>
        <p:txBody>
          <a:bodyPr anchor="t" anchorCtr="0">
            <a:noAutofit/>
          </a:bodyPr>
          <a:lstStyle>
            <a:lvl1pPr algn="l">
              <a:defRPr sz="6600">
                <a:solidFill>
                  <a:schemeClr val="bg1"/>
                </a:solidFill>
              </a:defRPr>
            </a:lvl1pPr>
          </a:lstStyle>
          <a:p>
            <a:r>
              <a:rPr lang="en-GB"/>
              <a:t>New section </a:t>
            </a:r>
            <a:br>
              <a:rPr lang="en-GB"/>
            </a:br>
            <a:r>
              <a:rPr lang="en-GB"/>
              <a:t>text goes here</a:t>
            </a:r>
            <a:endParaRPr lang="en-US"/>
          </a:p>
        </p:txBody>
      </p:sp>
      <p:sp>
        <p:nvSpPr>
          <p:cNvPr id="7" name="Text Placeholder 6">
            <a:extLst>
              <a:ext uri="{FF2B5EF4-FFF2-40B4-BE49-F238E27FC236}">
                <a16:creationId xmlns:a16="http://schemas.microsoft.com/office/drawing/2014/main" id="{3F904470-B0DB-E28E-9E67-24CA2E4DE282}"/>
              </a:ext>
            </a:extLst>
          </p:cNvPr>
          <p:cNvSpPr>
            <a:spLocks noGrp="1"/>
          </p:cNvSpPr>
          <p:nvPr>
            <p:ph type="body" sz="quarter" idx="13" hasCustomPrompt="1"/>
          </p:nvPr>
        </p:nvSpPr>
        <p:spPr>
          <a:xfrm>
            <a:off x="538163" y="5727699"/>
            <a:ext cx="5557837" cy="615156"/>
          </a:xfrm>
        </p:spPr>
        <p:txBody>
          <a:bodyPr>
            <a:normAutofit/>
          </a:bodyPr>
          <a:lstStyle>
            <a:lvl1pPr marL="0" indent="0">
              <a:buFont typeface="Arial" panose="020B0604020202020204" pitchFamily="34" charset="0"/>
              <a:buNone/>
              <a:defRPr sz="2000">
                <a:solidFill>
                  <a:schemeClr val="bg1"/>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9" name="Freeform: Shape 8">
            <a:extLst>
              <a:ext uri="{FF2B5EF4-FFF2-40B4-BE49-F238E27FC236}">
                <a16:creationId xmlns:a16="http://schemas.microsoft.com/office/drawing/2014/main" id="{5C258E9A-C8D8-F8A9-AA32-422D0552D179}"/>
              </a:ext>
            </a:extLst>
          </p:cNvPr>
          <p:cNvSpPr/>
          <p:nvPr/>
        </p:nvSpPr>
        <p:spPr>
          <a:xfrm>
            <a:off x="7621778" y="3700343"/>
            <a:ext cx="1099088" cy="2258879"/>
          </a:xfrm>
          <a:custGeom>
            <a:avLst/>
            <a:gdLst>
              <a:gd name="connsiteX0" fmla="*/ 95 w 1099088"/>
              <a:gd name="connsiteY0" fmla="*/ 2102859 h 2258879"/>
              <a:gd name="connsiteX1" fmla="*/ 69469 w 1099088"/>
              <a:gd name="connsiteY1" fmla="*/ 145381 h 2258879"/>
              <a:gd name="connsiteX2" fmla="*/ 220049 w 1099088"/>
              <a:gd name="connsiteY2" fmla="*/ 0 h 2258879"/>
              <a:gd name="connsiteX3" fmla="*/ 948389 w 1099088"/>
              <a:gd name="connsiteY3" fmla="*/ 0 h 2258879"/>
              <a:gd name="connsiteX4" fmla="*/ 1099089 w 1099088"/>
              <a:gd name="connsiteY4" fmla="*/ 150700 h 2258879"/>
              <a:gd name="connsiteX5" fmla="*/ 1099089 w 1099088"/>
              <a:gd name="connsiteY5" fmla="*/ 2063661 h 2258879"/>
              <a:gd name="connsiteX6" fmla="*/ 956815 w 1099088"/>
              <a:gd name="connsiteY6" fmla="*/ 2214121 h 2258879"/>
              <a:gd name="connsiteX7" fmla="*/ 159100 w 1099088"/>
              <a:gd name="connsiteY7" fmla="*/ 2258638 h 2258879"/>
              <a:gd name="connsiteX8" fmla="*/ 95 w 1099088"/>
              <a:gd name="connsiteY8" fmla="*/ 2102859 h 225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8" h="2258879">
                <a:moveTo>
                  <a:pt x="95" y="2102859"/>
                </a:moveTo>
                <a:lnTo>
                  <a:pt x="69469" y="145381"/>
                </a:lnTo>
                <a:cubicBezTo>
                  <a:pt x="72338" y="64295"/>
                  <a:pt x="138903" y="0"/>
                  <a:pt x="220049" y="0"/>
                </a:cubicBezTo>
                <a:lnTo>
                  <a:pt x="948389" y="0"/>
                </a:lnTo>
                <a:cubicBezTo>
                  <a:pt x="1031627" y="0"/>
                  <a:pt x="1099089" y="67462"/>
                  <a:pt x="1099089" y="150700"/>
                </a:cubicBezTo>
                <a:lnTo>
                  <a:pt x="1099089" y="2063661"/>
                </a:lnTo>
                <a:cubicBezTo>
                  <a:pt x="1099089" y="2143612"/>
                  <a:pt x="1036646" y="2209639"/>
                  <a:pt x="956815" y="2214121"/>
                </a:cubicBezTo>
                <a:lnTo>
                  <a:pt x="159100" y="2258638"/>
                </a:lnTo>
                <a:cubicBezTo>
                  <a:pt x="70605" y="2263597"/>
                  <a:pt x="-3012" y="2191415"/>
                  <a:pt x="95" y="2102859"/>
                </a:cubicBezTo>
                <a:close/>
              </a:path>
            </a:pathLst>
          </a:custGeom>
          <a:solidFill>
            <a:srgbClr val="FBF0E5"/>
          </a:solidFill>
          <a:ln w="0" cap="flat">
            <a:noFill/>
            <a:prstDash val="solid"/>
            <a:miter/>
          </a:ln>
        </p:spPr>
        <p:txBody>
          <a:bodyPr rtlCol="0" anchor="ctr"/>
          <a:lstStyle/>
          <a:p>
            <a:endParaRPr lang="en-GB" sz="1800"/>
          </a:p>
        </p:txBody>
      </p:sp>
      <p:sp>
        <p:nvSpPr>
          <p:cNvPr id="11" name="Freeform: Shape 10">
            <a:extLst>
              <a:ext uri="{FF2B5EF4-FFF2-40B4-BE49-F238E27FC236}">
                <a16:creationId xmlns:a16="http://schemas.microsoft.com/office/drawing/2014/main" id="{44565C48-AF12-7C1B-EA55-F87C27A9644C}"/>
              </a:ext>
            </a:extLst>
          </p:cNvPr>
          <p:cNvSpPr/>
          <p:nvPr/>
        </p:nvSpPr>
        <p:spPr>
          <a:xfrm>
            <a:off x="8989366" y="1561152"/>
            <a:ext cx="1099088" cy="2258878"/>
          </a:xfrm>
          <a:custGeom>
            <a:avLst/>
            <a:gdLst>
              <a:gd name="connsiteX0" fmla="*/ 95 w 1099088"/>
              <a:gd name="connsiteY0" fmla="*/ 2102859 h 2258878"/>
              <a:gd name="connsiteX1" fmla="*/ 69469 w 1099088"/>
              <a:gd name="connsiteY1" fmla="*/ 145381 h 2258878"/>
              <a:gd name="connsiteX2" fmla="*/ 220049 w 1099088"/>
              <a:gd name="connsiteY2" fmla="*/ 0 h 2258878"/>
              <a:gd name="connsiteX3" fmla="*/ 948390 w 1099088"/>
              <a:gd name="connsiteY3" fmla="*/ 0 h 2258878"/>
              <a:gd name="connsiteX4" fmla="*/ 1099089 w 1099088"/>
              <a:gd name="connsiteY4" fmla="*/ 150699 h 2258878"/>
              <a:gd name="connsiteX5" fmla="*/ 1099089 w 1099088"/>
              <a:gd name="connsiteY5" fmla="*/ 2063661 h 2258878"/>
              <a:gd name="connsiteX6" fmla="*/ 956814 w 1099088"/>
              <a:gd name="connsiteY6" fmla="*/ 2214121 h 2258878"/>
              <a:gd name="connsiteX7" fmla="*/ 159100 w 1099088"/>
              <a:gd name="connsiteY7" fmla="*/ 2258638 h 2258878"/>
              <a:gd name="connsiteX8" fmla="*/ 95 w 1099088"/>
              <a:gd name="connsiteY8" fmla="*/ 2102859 h 2258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8" h="2258878">
                <a:moveTo>
                  <a:pt x="95" y="2102859"/>
                </a:moveTo>
                <a:lnTo>
                  <a:pt x="69469" y="145381"/>
                </a:lnTo>
                <a:cubicBezTo>
                  <a:pt x="72337" y="64295"/>
                  <a:pt x="138903" y="0"/>
                  <a:pt x="220049" y="0"/>
                </a:cubicBezTo>
                <a:lnTo>
                  <a:pt x="948390" y="0"/>
                </a:lnTo>
                <a:cubicBezTo>
                  <a:pt x="1031626" y="0"/>
                  <a:pt x="1099089" y="67462"/>
                  <a:pt x="1099089" y="150699"/>
                </a:cubicBezTo>
                <a:lnTo>
                  <a:pt x="1099089" y="2063661"/>
                </a:lnTo>
                <a:cubicBezTo>
                  <a:pt x="1099089" y="2143612"/>
                  <a:pt x="1036646" y="2209640"/>
                  <a:pt x="956814" y="2214121"/>
                </a:cubicBezTo>
                <a:lnTo>
                  <a:pt x="159100" y="2258638"/>
                </a:lnTo>
                <a:cubicBezTo>
                  <a:pt x="70604" y="2263597"/>
                  <a:pt x="-3012" y="2191415"/>
                  <a:pt x="95" y="2102859"/>
                </a:cubicBezTo>
                <a:close/>
              </a:path>
            </a:pathLst>
          </a:custGeom>
          <a:solidFill>
            <a:srgbClr val="51DE3E"/>
          </a:solidFill>
          <a:ln w="0" cap="flat">
            <a:noFill/>
            <a:prstDash val="solid"/>
            <a:miter/>
          </a:ln>
        </p:spPr>
        <p:txBody>
          <a:bodyPr rtlCol="0" anchor="ctr"/>
          <a:lstStyle/>
          <a:p>
            <a:endParaRPr lang="en-GB" sz="1800"/>
          </a:p>
        </p:txBody>
      </p:sp>
      <p:sp>
        <p:nvSpPr>
          <p:cNvPr id="12" name="Freeform: Shape 11">
            <a:extLst>
              <a:ext uri="{FF2B5EF4-FFF2-40B4-BE49-F238E27FC236}">
                <a16:creationId xmlns:a16="http://schemas.microsoft.com/office/drawing/2014/main" id="{2B0364AA-1304-C1DD-F47D-DEBC6B5D844B}"/>
              </a:ext>
            </a:extLst>
          </p:cNvPr>
          <p:cNvSpPr/>
          <p:nvPr/>
        </p:nvSpPr>
        <p:spPr>
          <a:xfrm>
            <a:off x="9628964" y="3315946"/>
            <a:ext cx="1839088" cy="3779594"/>
          </a:xfrm>
          <a:custGeom>
            <a:avLst/>
            <a:gdLst>
              <a:gd name="connsiteX0" fmla="*/ 162 w 1839088"/>
              <a:gd name="connsiteY0" fmla="*/ 3518489 h 3779594"/>
              <a:gd name="connsiteX1" fmla="*/ 116264 w 1839088"/>
              <a:gd name="connsiteY1" fmla="*/ 243198 h 3779594"/>
              <a:gd name="connsiteX2" fmla="*/ 368246 w 1839088"/>
              <a:gd name="connsiteY2" fmla="*/ 0 h 3779594"/>
              <a:gd name="connsiteX3" fmla="*/ 1586927 w 1839088"/>
              <a:gd name="connsiteY3" fmla="*/ 0 h 3779594"/>
              <a:gd name="connsiteX4" fmla="*/ 1839089 w 1839088"/>
              <a:gd name="connsiteY4" fmla="*/ 252162 h 3779594"/>
              <a:gd name="connsiteX5" fmla="*/ 1839089 w 1839088"/>
              <a:gd name="connsiteY5" fmla="*/ 3452998 h 3779594"/>
              <a:gd name="connsiteX6" fmla="*/ 1600970 w 1839088"/>
              <a:gd name="connsiteY6" fmla="*/ 3704742 h 3779594"/>
              <a:gd name="connsiteX7" fmla="*/ 266187 w 1839088"/>
              <a:gd name="connsiteY7" fmla="*/ 3779195 h 3779594"/>
              <a:gd name="connsiteX8" fmla="*/ 162 w 1839088"/>
              <a:gd name="connsiteY8" fmla="*/ 3518489 h 3779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088" h="3779594">
                <a:moveTo>
                  <a:pt x="162" y="3518489"/>
                </a:moveTo>
                <a:lnTo>
                  <a:pt x="116264" y="243198"/>
                </a:lnTo>
                <a:cubicBezTo>
                  <a:pt x="121044" y="107497"/>
                  <a:pt x="232486" y="0"/>
                  <a:pt x="368246" y="0"/>
                </a:cubicBezTo>
                <a:lnTo>
                  <a:pt x="1586927" y="0"/>
                </a:lnTo>
                <a:cubicBezTo>
                  <a:pt x="1726154" y="0"/>
                  <a:pt x="1839089" y="112875"/>
                  <a:pt x="1839089" y="252162"/>
                </a:cubicBezTo>
                <a:lnTo>
                  <a:pt x="1839089" y="3452998"/>
                </a:lnTo>
                <a:cubicBezTo>
                  <a:pt x="1839089" y="3586787"/>
                  <a:pt x="1734579" y="3697272"/>
                  <a:pt x="1600970" y="3704742"/>
                </a:cubicBezTo>
                <a:lnTo>
                  <a:pt x="266187" y="3779195"/>
                </a:lnTo>
                <a:cubicBezTo>
                  <a:pt x="118116" y="3787442"/>
                  <a:pt x="-5096" y="3666738"/>
                  <a:pt x="162" y="3518489"/>
                </a:cubicBezTo>
                <a:close/>
              </a:path>
            </a:pathLst>
          </a:custGeom>
          <a:solidFill>
            <a:srgbClr val="3C0078"/>
          </a:solidFill>
          <a:ln w="0" cap="flat">
            <a:noFill/>
            <a:prstDash val="solid"/>
            <a:miter/>
          </a:ln>
        </p:spPr>
        <p:txBody>
          <a:bodyPr rtlCol="0" anchor="ctr"/>
          <a:lstStyle/>
          <a:p>
            <a:endParaRPr lang="en-GB" sz="1800"/>
          </a:p>
        </p:txBody>
      </p:sp>
      <p:sp>
        <p:nvSpPr>
          <p:cNvPr id="13" name="Freeform: Shape 12">
            <a:extLst>
              <a:ext uri="{FF2B5EF4-FFF2-40B4-BE49-F238E27FC236}">
                <a16:creationId xmlns:a16="http://schemas.microsoft.com/office/drawing/2014/main" id="{194234BD-5311-5EE6-E36C-845418728B92}"/>
              </a:ext>
            </a:extLst>
          </p:cNvPr>
          <p:cNvSpPr/>
          <p:nvPr/>
        </p:nvSpPr>
        <p:spPr>
          <a:xfrm>
            <a:off x="6478141" y="4213390"/>
            <a:ext cx="1839088" cy="3779593"/>
          </a:xfrm>
          <a:custGeom>
            <a:avLst/>
            <a:gdLst>
              <a:gd name="connsiteX0" fmla="*/ 162 w 1839088"/>
              <a:gd name="connsiteY0" fmla="*/ 3518489 h 3779593"/>
              <a:gd name="connsiteX1" fmla="*/ 116264 w 1839088"/>
              <a:gd name="connsiteY1" fmla="*/ 243198 h 3779593"/>
              <a:gd name="connsiteX2" fmla="*/ 368246 w 1839088"/>
              <a:gd name="connsiteY2" fmla="*/ 0 h 3779593"/>
              <a:gd name="connsiteX3" fmla="*/ 1586927 w 1839088"/>
              <a:gd name="connsiteY3" fmla="*/ 0 h 3779593"/>
              <a:gd name="connsiteX4" fmla="*/ 1839089 w 1839088"/>
              <a:gd name="connsiteY4" fmla="*/ 252161 h 3779593"/>
              <a:gd name="connsiteX5" fmla="*/ 1839089 w 1839088"/>
              <a:gd name="connsiteY5" fmla="*/ 3452999 h 3779593"/>
              <a:gd name="connsiteX6" fmla="*/ 1600969 w 1839088"/>
              <a:gd name="connsiteY6" fmla="*/ 3704742 h 3779593"/>
              <a:gd name="connsiteX7" fmla="*/ 266186 w 1839088"/>
              <a:gd name="connsiteY7" fmla="*/ 3779195 h 3779593"/>
              <a:gd name="connsiteX8" fmla="*/ 162 w 1839088"/>
              <a:gd name="connsiteY8" fmla="*/ 3518489 h 3779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088" h="3779593">
                <a:moveTo>
                  <a:pt x="162" y="3518489"/>
                </a:moveTo>
                <a:lnTo>
                  <a:pt x="116264" y="243198"/>
                </a:lnTo>
                <a:cubicBezTo>
                  <a:pt x="121044" y="107497"/>
                  <a:pt x="232485" y="0"/>
                  <a:pt x="368246" y="0"/>
                </a:cubicBezTo>
                <a:lnTo>
                  <a:pt x="1586927" y="0"/>
                </a:lnTo>
                <a:cubicBezTo>
                  <a:pt x="1726154" y="0"/>
                  <a:pt x="1839089" y="112875"/>
                  <a:pt x="1839089" y="252161"/>
                </a:cubicBezTo>
                <a:lnTo>
                  <a:pt x="1839089" y="3452999"/>
                </a:lnTo>
                <a:cubicBezTo>
                  <a:pt x="1839089" y="3586788"/>
                  <a:pt x="1734579" y="3697273"/>
                  <a:pt x="1600969" y="3704742"/>
                </a:cubicBezTo>
                <a:lnTo>
                  <a:pt x="266186" y="3779195"/>
                </a:lnTo>
                <a:cubicBezTo>
                  <a:pt x="118116" y="3787441"/>
                  <a:pt x="-5096" y="3666739"/>
                  <a:pt x="162" y="3518489"/>
                </a:cubicBezTo>
                <a:close/>
              </a:path>
            </a:pathLst>
          </a:custGeom>
          <a:solidFill>
            <a:srgbClr val="E4F8ED"/>
          </a:solidFill>
          <a:ln w="0" cap="flat">
            <a:noFill/>
            <a:prstDash val="solid"/>
            <a:miter/>
          </a:ln>
        </p:spPr>
        <p:txBody>
          <a:bodyPr rtlCol="0" anchor="ctr"/>
          <a:lstStyle/>
          <a:p>
            <a:endParaRPr lang="en-GB" sz="1800"/>
          </a:p>
        </p:txBody>
      </p:sp>
      <p:sp>
        <p:nvSpPr>
          <p:cNvPr id="14" name="Freeform: Shape 13">
            <a:extLst>
              <a:ext uri="{FF2B5EF4-FFF2-40B4-BE49-F238E27FC236}">
                <a16:creationId xmlns:a16="http://schemas.microsoft.com/office/drawing/2014/main" id="{1BCBF1D6-A03A-A4FE-C523-EED5934B166B}"/>
              </a:ext>
            </a:extLst>
          </p:cNvPr>
          <p:cNvSpPr/>
          <p:nvPr/>
        </p:nvSpPr>
        <p:spPr>
          <a:xfrm>
            <a:off x="10357572" y="-685473"/>
            <a:ext cx="1530790" cy="3145957"/>
          </a:xfrm>
          <a:custGeom>
            <a:avLst/>
            <a:gdLst>
              <a:gd name="connsiteX0" fmla="*/ 194 w 1530790"/>
              <a:gd name="connsiteY0" fmla="*/ 2928658 h 3145957"/>
              <a:gd name="connsiteX1" fmla="*/ 96816 w 1530790"/>
              <a:gd name="connsiteY1" fmla="*/ 202446 h 3145957"/>
              <a:gd name="connsiteX2" fmla="*/ 306552 w 1530790"/>
              <a:gd name="connsiteY2" fmla="*/ 0 h 3145957"/>
              <a:gd name="connsiteX3" fmla="*/ 1320935 w 1530790"/>
              <a:gd name="connsiteY3" fmla="*/ 0 h 3145957"/>
              <a:gd name="connsiteX4" fmla="*/ 1530791 w 1530790"/>
              <a:gd name="connsiteY4" fmla="*/ 209856 h 3145957"/>
              <a:gd name="connsiteX5" fmla="*/ 1530791 w 1530790"/>
              <a:gd name="connsiteY5" fmla="*/ 2874103 h 3145957"/>
              <a:gd name="connsiteX6" fmla="*/ 1332587 w 1530790"/>
              <a:gd name="connsiteY6" fmla="*/ 3083660 h 3145957"/>
              <a:gd name="connsiteX7" fmla="*/ 221583 w 1530790"/>
              <a:gd name="connsiteY7" fmla="*/ 3145625 h 3145957"/>
              <a:gd name="connsiteX8" fmla="*/ 134 w 1530790"/>
              <a:gd name="connsiteY8" fmla="*/ 2928658 h 314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0790" h="3145957">
                <a:moveTo>
                  <a:pt x="194" y="2928658"/>
                </a:moveTo>
                <a:lnTo>
                  <a:pt x="96816" y="202446"/>
                </a:lnTo>
                <a:cubicBezTo>
                  <a:pt x="100820" y="89511"/>
                  <a:pt x="193558" y="0"/>
                  <a:pt x="306552" y="0"/>
                </a:cubicBezTo>
                <a:lnTo>
                  <a:pt x="1320935" y="0"/>
                </a:lnTo>
                <a:cubicBezTo>
                  <a:pt x="1436858" y="0"/>
                  <a:pt x="1530791" y="93993"/>
                  <a:pt x="1530791" y="209856"/>
                </a:cubicBezTo>
                <a:lnTo>
                  <a:pt x="1530791" y="2874103"/>
                </a:lnTo>
                <a:cubicBezTo>
                  <a:pt x="1530791" y="2985484"/>
                  <a:pt x="1443789" y="3077446"/>
                  <a:pt x="1332587" y="3083660"/>
                </a:cubicBezTo>
                <a:lnTo>
                  <a:pt x="221583" y="3145625"/>
                </a:lnTo>
                <a:cubicBezTo>
                  <a:pt x="98310" y="3152496"/>
                  <a:pt x="-4228" y="3051990"/>
                  <a:pt x="134" y="2928658"/>
                </a:cubicBezTo>
                <a:close/>
              </a:path>
            </a:pathLst>
          </a:custGeom>
          <a:solidFill>
            <a:srgbClr val="FFFFFF"/>
          </a:solidFill>
          <a:ln w="0" cap="flat">
            <a:noFill/>
            <a:prstDash val="solid"/>
            <a:miter/>
          </a:ln>
        </p:spPr>
        <p:txBody>
          <a:bodyPr rtlCol="0" anchor="ctr"/>
          <a:lstStyle/>
          <a:p>
            <a:endParaRPr lang="en-GB" sz="1800"/>
          </a:p>
        </p:txBody>
      </p:sp>
      <p:sp>
        <p:nvSpPr>
          <p:cNvPr id="15" name="Freeform: Shape 14">
            <a:extLst>
              <a:ext uri="{FF2B5EF4-FFF2-40B4-BE49-F238E27FC236}">
                <a16:creationId xmlns:a16="http://schemas.microsoft.com/office/drawing/2014/main" id="{2F55E01F-B6BE-2CE5-3D78-B032E7C64220}"/>
              </a:ext>
            </a:extLst>
          </p:cNvPr>
          <p:cNvSpPr/>
          <p:nvPr/>
        </p:nvSpPr>
        <p:spPr>
          <a:xfrm>
            <a:off x="6801456" y="-1136257"/>
            <a:ext cx="1969306" cy="4047440"/>
          </a:xfrm>
          <a:custGeom>
            <a:avLst/>
            <a:gdLst>
              <a:gd name="connsiteX0" fmla="*/ 117 w 1969306"/>
              <a:gd name="connsiteY0" fmla="*/ 3767842 h 4047440"/>
              <a:gd name="connsiteX1" fmla="*/ 124405 w 1969306"/>
              <a:gd name="connsiteY1" fmla="*/ 260467 h 4047440"/>
              <a:gd name="connsiteX2" fmla="*/ 394254 w 1969306"/>
              <a:gd name="connsiteY2" fmla="*/ 0 h 4047440"/>
              <a:gd name="connsiteX3" fmla="*/ 1699279 w 1969306"/>
              <a:gd name="connsiteY3" fmla="*/ 0 h 4047440"/>
              <a:gd name="connsiteX4" fmla="*/ 1969307 w 1969306"/>
              <a:gd name="connsiteY4" fmla="*/ 270028 h 4047440"/>
              <a:gd name="connsiteX5" fmla="*/ 1969307 w 1969306"/>
              <a:gd name="connsiteY5" fmla="*/ 3697691 h 4047440"/>
              <a:gd name="connsiteX6" fmla="*/ 1714337 w 1969306"/>
              <a:gd name="connsiteY6" fmla="*/ 3967301 h 4047440"/>
              <a:gd name="connsiteX7" fmla="*/ 285023 w 1969306"/>
              <a:gd name="connsiteY7" fmla="*/ 4047012 h 4047440"/>
              <a:gd name="connsiteX8" fmla="*/ 177 w 1969306"/>
              <a:gd name="connsiteY8" fmla="*/ 3767842 h 4047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9306" h="4047440">
                <a:moveTo>
                  <a:pt x="117" y="3767842"/>
                </a:moveTo>
                <a:lnTo>
                  <a:pt x="124405" y="260467"/>
                </a:lnTo>
                <a:cubicBezTo>
                  <a:pt x="129544" y="115146"/>
                  <a:pt x="248872" y="0"/>
                  <a:pt x="394254" y="0"/>
                </a:cubicBezTo>
                <a:lnTo>
                  <a:pt x="1699279" y="0"/>
                </a:lnTo>
                <a:cubicBezTo>
                  <a:pt x="1848425" y="0"/>
                  <a:pt x="1969307" y="120882"/>
                  <a:pt x="1969307" y="270028"/>
                </a:cubicBezTo>
                <a:lnTo>
                  <a:pt x="1969307" y="3697691"/>
                </a:lnTo>
                <a:cubicBezTo>
                  <a:pt x="1969307" y="3840981"/>
                  <a:pt x="1857388" y="3959294"/>
                  <a:pt x="1714337" y="3967301"/>
                </a:cubicBezTo>
                <a:lnTo>
                  <a:pt x="285023" y="4047012"/>
                </a:lnTo>
                <a:cubicBezTo>
                  <a:pt x="126437" y="4055856"/>
                  <a:pt x="-5500" y="3926608"/>
                  <a:pt x="177" y="3767842"/>
                </a:cubicBezTo>
                <a:close/>
              </a:path>
            </a:pathLst>
          </a:custGeom>
          <a:solidFill>
            <a:srgbClr val="FF2DB4"/>
          </a:solidFill>
          <a:ln w="0" cap="flat">
            <a:noFill/>
            <a:prstDash val="solid"/>
            <a:miter/>
          </a:ln>
        </p:spPr>
        <p:txBody>
          <a:bodyPr rtlCol="0" anchor="ctr"/>
          <a:lstStyle/>
          <a:p>
            <a:endParaRPr lang="en-GB" sz="1800"/>
          </a:p>
        </p:txBody>
      </p:sp>
      <p:sp>
        <p:nvSpPr>
          <p:cNvPr id="16" name="Freeform: Shape 15">
            <a:extLst>
              <a:ext uri="{FF2B5EF4-FFF2-40B4-BE49-F238E27FC236}">
                <a16:creationId xmlns:a16="http://schemas.microsoft.com/office/drawing/2014/main" id="{C7A1B542-ADBF-B9B4-CB31-2844758E3874}"/>
              </a:ext>
            </a:extLst>
          </p:cNvPr>
          <p:cNvSpPr/>
          <p:nvPr/>
        </p:nvSpPr>
        <p:spPr>
          <a:xfrm>
            <a:off x="3092707" y="386510"/>
            <a:ext cx="8407852" cy="6473140"/>
          </a:xfrm>
          <a:custGeom>
            <a:avLst/>
            <a:gdLst>
              <a:gd name="connsiteX0" fmla="*/ 0 w 8407852"/>
              <a:gd name="connsiteY0" fmla="*/ 0 h 6473140"/>
              <a:gd name="connsiteX1" fmla="*/ 8407852 w 8407852"/>
              <a:gd name="connsiteY1" fmla="*/ 0 h 6473140"/>
              <a:gd name="connsiteX2" fmla="*/ 8407852 w 8407852"/>
              <a:gd name="connsiteY2" fmla="*/ 6473140 h 6473140"/>
              <a:gd name="connsiteX3" fmla="*/ 0 w 8407852"/>
              <a:gd name="connsiteY3" fmla="*/ 6473140 h 6473140"/>
            </a:gdLst>
            <a:ahLst/>
            <a:cxnLst>
              <a:cxn ang="0">
                <a:pos x="connsiteX0" y="connsiteY0"/>
              </a:cxn>
              <a:cxn ang="0">
                <a:pos x="connsiteX1" y="connsiteY1"/>
              </a:cxn>
              <a:cxn ang="0">
                <a:pos x="connsiteX2" y="connsiteY2"/>
              </a:cxn>
              <a:cxn ang="0">
                <a:pos x="connsiteX3" y="connsiteY3"/>
              </a:cxn>
            </a:cxnLst>
            <a:rect l="l" t="t" r="r" b="b"/>
            <a:pathLst>
              <a:path w="8407852" h="6473140">
                <a:moveTo>
                  <a:pt x="0" y="0"/>
                </a:moveTo>
                <a:lnTo>
                  <a:pt x="8407852" y="0"/>
                </a:lnTo>
                <a:lnTo>
                  <a:pt x="8407852" y="6473140"/>
                </a:lnTo>
                <a:lnTo>
                  <a:pt x="0" y="6473140"/>
                </a:lnTo>
                <a:close/>
              </a:path>
            </a:pathLst>
          </a:custGeom>
          <a:noFill/>
          <a:ln w="0" cap="flat">
            <a:noFill/>
            <a:prstDash val="solid"/>
            <a:miter/>
          </a:ln>
        </p:spPr>
        <p:txBody>
          <a:bodyPr rtlCol="0" anchor="ctr"/>
          <a:lstStyle/>
          <a:p>
            <a:endParaRPr lang="en-GB" sz="1800"/>
          </a:p>
        </p:txBody>
      </p:sp>
    </p:spTree>
    <p:extLst>
      <p:ext uri="{BB962C8B-B14F-4D97-AF65-F5344CB8AC3E}">
        <p14:creationId xmlns:p14="http://schemas.microsoft.com/office/powerpoint/2010/main" val="457812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2" presetClass="entr" presetSubtype="4" accel="7000" decel="9000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2000" fill="hold"/>
                                        <p:tgtEl>
                                          <p:spTgt spid="15"/>
                                        </p:tgtEl>
                                        <p:attrNameLst>
                                          <p:attrName>ppt_x</p:attrName>
                                        </p:attrNameLst>
                                      </p:cBhvr>
                                      <p:tavLst>
                                        <p:tav tm="0">
                                          <p:val>
                                            <p:strVal val="#ppt_x"/>
                                          </p:val>
                                        </p:tav>
                                        <p:tav tm="100000">
                                          <p:val>
                                            <p:strVal val="#ppt_x"/>
                                          </p:val>
                                        </p:tav>
                                      </p:tavLst>
                                    </p:anim>
                                    <p:anim calcmode="lin" valueType="num">
                                      <p:cBhvr additive="base">
                                        <p:cTn id="11" dur="2000" fill="hold"/>
                                        <p:tgtEl>
                                          <p:spTgt spid="15"/>
                                        </p:tgtEl>
                                        <p:attrNameLst>
                                          <p:attrName>ppt_y</p:attrName>
                                        </p:attrNameLst>
                                      </p:cBhvr>
                                      <p:tavLst>
                                        <p:tav tm="0">
                                          <p:val>
                                            <p:strVal val="1+#ppt_h/2"/>
                                          </p:val>
                                        </p:tav>
                                        <p:tav tm="100000">
                                          <p:val>
                                            <p:strVal val="#ppt_y"/>
                                          </p:val>
                                        </p:tav>
                                      </p:tavLst>
                                    </p:anim>
                                  </p:childTnLst>
                                </p:cTn>
                              </p:par>
                              <p:par>
                                <p:cTn id="12" presetID="2" presetClass="entr" presetSubtype="4" accel="7000" decel="9000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2000" fill="hold"/>
                                        <p:tgtEl>
                                          <p:spTgt spid="14"/>
                                        </p:tgtEl>
                                        <p:attrNameLst>
                                          <p:attrName>ppt_x</p:attrName>
                                        </p:attrNameLst>
                                      </p:cBhvr>
                                      <p:tavLst>
                                        <p:tav tm="0">
                                          <p:val>
                                            <p:strVal val="#ppt_x"/>
                                          </p:val>
                                        </p:tav>
                                        <p:tav tm="100000">
                                          <p:val>
                                            <p:strVal val="#ppt_x"/>
                                          </p:val>
                                        </p:tav>
                                      </p:tavLst>
                                    </p:anim>
                                    <p:anim calcmode="lin" valueType="num">
                                      <p:cBhvr additive="base">
                                        <p:cTn id="15" dur="2000" fill="hold"/>
                                        <p:tgtEl>
                                          <p:spTgt spid="14"/>
                                        </p:tgtEl>
                                        <p:attrNameLst>
                                          <p:attrName>ppt_y</p:attrName>
                                        </p:attrNameLst>
                                      </p:cBhvr>
                                      <p:tavLst>
                                        <p:tav tm="0">
                                          <p:val>
                                            <p:strVal val="1+#ppt_h/2"/>
                                          </p:val>
                                        </p:tav>
                                        <p:tav tm="100000">
                                          <p:val>
                                            <p:strVal val="#ppt_y"/>
                                          </p:val>
                                        </p:tav>
                                      </p:tavLst>
                                    </p:anim>
                                  </p:childTnLst>
                                </p:cTn>
                              </p:par>
                              <p:par>
                                <p:cTn id="16" presetID="2" presetClass="entr" presetSubtype="4" accel="7000" decel="90000" fill="hold" grpId="0" nodeType="withEffect">
                                  <p:stCondLst>
                                    <p:cond delay="25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2000" fill="hold"/>
                                        <p:tgtEl>
                                          <p:spTgt spid="11"/>
                                        </p:tgtEl>
                                        <p:attrNameLst>
                                          <p:attrName>ppt_x</p:attrName>
                                        </p:attrNameLst>
                                      </p:cBhvr>
                                      <p:tavLst>
                                        <p:tav tm="0">
                                          <p:val>
                                            <p:strVal val="#ppt_x"/>
                                          </p:val>
                                        </p:tav>
                                        <p:tav tm="100000">
                                          <p:val>
                                            <p:strVal val="#ppt_x"/>
                                          </p:val>
                                        </p:tav>
                                      </p:tavLst>
                                    </p:anim>
                                    <p:anim calcmode="lin" valueType="num">
                                      <p:cBhvr additive="base">
                                        <p:cTn id="19" dur="2000" fill="hold"/>
                                        <p:tgtEl>
                                          <p:spTgt spid="11"/>
                                        </p:tgtEl>
                                        <p:attrNameLst>
                                          <p:attrName>ppt_y</p:attrName>
                                        </p:attrNameLst>
                                      </p:cBhvr>
                                      <p:tavLst>
                                        <p:tav tm="0">
                                          <p:val>
                                            <p:strVal val="1+#ppt_h/2"/>
                                          </p:val>
                                        </p:tav>
                                        <p:tav tm="100000">
                                          <p:val>
                                            <p:strVal val="#ppt_y"/>
                                          </p:val>
                                        </p:tav>
                                      </p:tavLst>
                                    </p:anim>
                                  </p:childTnLst>
                                </p:cTn>
                              </p:par>
                              <p:par>
                                <p:cTn id="20" presetID="2" presetClass="entr" presetSubtype="4" accel="7000" decel="90000"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2000" fill="hold"/>
                                        <p:tgtEl>
                                          <p:spTgt spid="12"/>
                                        </p:tgtEl>
                                        <p:attrNameLst>
                                          <p:attrName>ppt_x</p:attrName>
                                        </p:attrNameLst>
                                      </p:cBhvr>
                                      <p:tavLst>
                                        <p:tav tm="0">
                                          <p:val>
                                            <p:strVal val="#ppt_x"/>
                                          </p:val>
                                        </p:tav>
                                        <p:tav tm="100000">
                                          <p:val>
                                            <p:strVal val="#ppt_x"/>
                                          </p:val>
                                        </p:tav>
                                      </p:tavLst>
                                    </p:anim>
                                    <p:anim calcmode="lin" valueType="num">
                                      <p:cBhvr additive="base">
                                        <p:cTn id="23" dur="200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4" accel="7000" decel="90000" fill="hold" grpId="0" nodeType="withEffect">
                                  <p:stCondLst>
                                    <p:cond delay="25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2000" fill="hold"/>
                                        <p:tgtEl>
                                          <p:spTgt spid="9"/>
                                        </p:tgtEl>
                                        <p:attrNameLst>
                                          <p:attrName>ppt_x</p:attrName>
                                        </p:attrNameLst>
                                      </p:cBhvr>
                                      <p:tavLst>
                                        <p:tav tm="0">
                                          <p:val>
                                            <p:strVal val="#ppt_x"/>
                                          </p:val>
                                        </p:tav>
                                        <p:tav tm="100000">
                                          <p:val>
                                            <p:strVal val="#ppt_x"/>
                                          </p:val>
                                        </p:tav>
                                      </p:tavLst>
                                    </p:anim>
                                    <p:anim calcmode="lin" valueType="num">
                                      <p:cBhvr additive="base">
                                        <p:cTn id="27" dur="2000" fill="hold"/>
                                        <p:tgtEl>
                                          <p:spTgt spid="9"/>
                                        </p:tgtEl>
                                        <p:attrNameLst>
                                          <p:attrName>ppt_y</p:attrName>
                                        </p:attrNameLst>
                                      </p:cBhvr>
                                      <p:tavLst>
                                        <p:tav tm="0">
                                          <p:val>
                                            <p:strVal val="1+#ppt_h/2"/>
                                          </p:val>
                                        </p:tav>
                                        <p:tav tm="100000">
                                          <p:val>
                                            <p:strVal val="#ppt_y"/>
                                          </p:val>
                                        </p:tav>
                                      </p:tavLst>
                                    </p:anim>
                                  </p:childTnLst>
                                </p:cTn>
                              </p:par>
                              <p:par>
                                <p:cTn id="28" presetID="2" presetClass="entr" presetSubtype="4" accel="7000" decel="90000" fill="hold" grpId="0" nodeType="withEffect">
                                  <p:stCondLst>
                                    <p:cond delay="50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2000" fill="hold"/>
                                        <p:tgtEl>
                                          <p:spTgt spid="13"/>
                                        </p:tgtEl>
                                        <p:attrNameLst>
                                          <p:attrName>ppt_x</p:attrName>
                                        </p:attrNameLst>
                                      </p:cBhvr>
                                      <p:tavLst>
                                        <p:tav tm="0">
                                          <p:val>
                                            <p:strVal val="#ppt_x"/>
                                          </p:val>
                                        </p:tav>
                                        <p:tav tm="100000">
                                          <p:val>
                                            <p:strVal val="#ppt_x"/>
                                          </p:val>
                                        </p:tav>
                                      </p:tavLst>
                                    </p:anim>
                                    <p:anim calcmode="lin" valueType="num">
                                      <p:cBhvr additive="base">
                                        <p:cTn id="31" dur="2000" fill="hold"/>
                                        <p:tgtEl>
                                          <p:spTgt spid="13"/>
                                        </p:tgtEl>
                                        <p:attrNameLst>
                                          <p:attrName>ppt_y</p:attrName>
                                        </p:attrNameLst>
                                      </p:cBhvr>
                                      <p:tavLst>
                                        <p:tav tm="0">
                                          <p:val>
                                            <p:strVal val="1+#ppt_h/2"/>
                                          </p:val>
                                        </p:tav>
                                        <p:tav tm="100000">
                                          <p:val>
                                            <p:strVal val="#ppt_y"/>
                                          </p:val>
                                        </p:tav>
                                      </p:tavLst>
                                    </p:anim>
                                  </p:childTnLst>
                                </p:cTn>
                              </p:par>
                              <p:par>
                                <p:cTn id="32" presetID="10" presetClass="entr" presetSubtype="0" fill="hold" grpId="0" nodeType="withEffect">
                                  <p:stCondLst>
                                    <p:cond delay="100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fade">
                                      <p:cBhvr>
                                        <p:cTn id="34" dur="1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tmplLst>
          <p:tmpl lvl="1">
            <p:tnLst>
              <p:par>
                <p:cTn presetID="10" presetClass="entr" presetSubtype="0" fill="hold" nodeType="withEffect">
                  <p:stCondLst>
                    <p:cond delay="1000"/>
                  </p:stCondLst>
                  <p:childTnLst>
                    <p:set>
                      <p:cBhvr>
                        <p:cTn dur="1" fill="hold">
                          <p:stCondLst>
                            <p:cond delay="0"/>
                          </p:stCondLst>
                        </p:cTn>
                        <p:tgtEl>
                          <p:spTgt spid="7"/>
                        </p:tgtEl>
                        <p:attrNameLst>
                          <p:attrName>style.visibility</p:attrName>
                        </p:attrNameLst>
                      </p:cBhvr>
                      <p:to>
                        <p:strVal val="visible"/>
                      </p:to>
                    </p:set>
                    <p:animEffect transition="in" filter="fade">
                      <p:cBhvr>
                        <p:cTn dur="1000"/>
                        <p:tgtEl>
                          <p:spTgt spid="7"/>
                        </p:tgtEl>
                      </p:cBhvr>
                    </p:animEffect>
                  </p:childTnLst>
                </p:cTn>
              </p:par>
            </p:tnLst>
          </p:tmpl>
        </p:tmplLst>
      </p:bldP>
      <p:bldP spid="9" grpId="0" animBg="1"/>
      <p:bldP spid="11" grpId="0" animBg="1"/>
      <p:bldP spid="12" grpId="0" animBg="1"/>
      <p:bldP spid="13" grpId="0" animBg="1"/>
      <p:bldP spid="14" grpId="0" animBg="1"/>
      <p:bldP spid="15" grpId="0" animBg="1"/>
    </p:bld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New section / Subsection 2">
    <p:bg>
      <p:bgPr>
        <a:solidFill>
          <a:schemeClr val="accent4"/>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2" name="Title 1">
            <a:extLst>
              <a:ext uri="{FF2B5EF4-FFF2-40B4-BE49-F238E27FC236}">
                <a16:creationId xmlns:a16="http://schemas.microsoft.com/office/drawing/2014/main" id="{2187060E-B722-D11F-122B-411026028DEF}"/>
              </a:ext>
            </a:extLst>
          </p:cNvPr>
          <p:cNvSpPr>
            <a:spLocks noGrp="1"/>
          </p:cNvSpPr>
          <p:nvPr>
            <p:ph type="ctrTitle" hasCustomPrompt="1"/>
          </p:nvPr>
        </p:nvSpPr>
        <p:spPr>
          <a:xfrm>
            <a:off x="538162" y="515145"/>
            <a:ext cx="5557839" cy="3784712"/>
          </a:xfrm>
        </p:spPr>
        <p:txBody>
          <a:bodyPr anchor="t" anchorCtr="0">
            <a:noAutofit/>
          </a:bodyPr>
          <a:lstStyle>
            <a:lvl1pPr algn="l">
              <a:defRPr sz="6600">
                <a:solidFill>
                  <a:schemeClr val="bg2"/>
                </a:solidFill>
              </a:defRPr>
            </a:lvl1pPr>
          </a:lstStyle>
          <a:p>
            <a:r>
              <a:rPr lang="en-GB"/>
              <a:t>New section </a:t>
            </a:r>
            <a:br>
              <a:rPr lang="en-GB"/>
            </a:br>
            <a:r>
              <a:rPr lang="en-GB"/>
              <a:t>text goes here</a:t>
            </a:r>
            <a:endParaRPr lang="en-US"/>
          </a:p>
        </p:txBody>
      </p:sp>
      <p:sp>
        <p:nvSpPr>
          <p:cNvPr id="7" name="Text Placeholder 6">
            <a:extLst>
              <a:ext uri="{FF2B5EF4-FFF2-40B4-BE49-F238E27FC236}">
                <a16:creationId xmlns:a16="http://schemas.microsoft.com/office/drawing/2014/main" id="{3F904470-B0DB-E28E-9E67-24CA2E4DE282}"/>
              </a:ext>
            </a:extLst>
          </p:cNvPr>
          <p:cNvSpPr>
            <a:spLocks noGrp="1"/>
          </p:cNvSpPr>
          <p:nvPr>
            <p:ph type="body" sz="quarter" idx="13" hasCustomPrompt="1"/>
          </p:nvPr>
        </p:nvSpPr>
        <p:spPr>
          <a:xfrm>
            <a:off x="538163" y="5727699"/>
            <a:ext cx="5557837" cy="615156"/>
          </a:xfrm>
        </p:spPr>
        <p:txBody>
          <a:bodyPr>
            <a:normAutofit/>
          </a:bodyPr>
          <a:lstStyle>
            <a:lvl1pPr marL="0" indent="0">
              <a:buFont typeface="Arial" panose="020B0604020202020204" pitchFamily="34" charset="0"/>
              <a:buNone/>
              <a:defRPr sz="2000">
                <a:solidFill>
                  <a:schemeClr val="bg1"/>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8" name="Picture Placeholder 7">
            <a:extLst>
              <a:ext uri="{FF2B5EF4-FFF2-40B4-BE49-F238E27FC236}">
                <a16:creationId xmlns:a16="http://schemas.microsoft.com/office/drawing/2014/main" id="{FA28E4E5-FA0B-93A7-FA2B-A8287332F6F3}"/>
              </a:ext>
            </a:extLst>
          </p:cNvPr>
          <p:cNvSpPr>
            <a:spLocks noGrp="1"/>
          </p:cNvSpPr>
          <p:nvPr>
            <p:ph type="pic" sz="quarter" idx="16"/>
          </p:nvPr>
        </p:nvSpPr>
        <p:spPr>
          <a:xfrm>
            <a:off x="6851932" y="493713"/>
            <a:ext cx="4801234" cy="5848644"/>
          </a:xfrm>
          <a:custGeom>
            <a:avLst/>
            <a:gdLst>
              <a:gd name="connsiteX0" fmla="*/ 877839 w 4801234"/>
              <a:gd name="connsiteY0" fmla="*/ 0 h 5848644"/>
              <a:gd name="connsiteX1" fmla="*/ 4389686 w 4801234"/>
              <a:gd name="connsiteY1" fmla="*/ 0 h 5848644"/>
              <a:gd name="connsiteX2" fmla="*/ 4800831 w 4801234"/>
              <a:gd name="connsiteY2" fmla="*/ 429629 h 5848644"/>
              <a:gd name="connsiteX3" fmla="*/ 4580588 w 4801234"/>
              <a:gd name="connsiteY3" fmla="*/ 5455102 h 5848644"/>
              <a:gd name="connsiteX4" fmla="*/ 4169443 w 4801234"/>
              <a:gd name="connsiteY4" fmla="*/ 5848644 h 5848644"/>
              <a:gd name="connsiteX5" fmla="*/ 411536 w 4801234"/>
              <a:gd name="connsiteY5" fmla="*/ 5848644 h 5848644"/>
              <a:gd name="connsiteX6" fmla="*/ 0 w 4801234"/>
              <a:gd name="connsiteY6" fmla="*/ 5437108 h 5848644"/>
              <a:gd name="connsiteX7" fmla="*/ 0 w 4801234"/>
              <a:gd name="connsiteY7" fmla="*/ 2552247 h 5848644"/>
              <a:gd name="connsiteX8" fmla="*/ 75696 w 4801234"/>
              <a:gd name="connsiteY8" fmla="*/ 1933868 h 5848644"/>
              <a:gd name="connsiteX9" fmla="*/ 478430 w 4801234"/>
              <a:gd name="connsiteY9" fmla="*/ 312368 h 5848644"/>
              <a:gd name="connsiteX10" fmla="*/ 877839 w 4801234"/>
              <a:gd name="connsiteY10" fmla="*/ 0 h 584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234" h="5848644">
                <a:moveTo>
                  <a:pt x="877839" y="0"/>
                </a:moveTo>
                <a:lnTo>
                  <a:pt x="4389686" y="0"/>
                </a:lnTo>
                <a:cubicBezTo>
                  <a:pt x="4624109" y="0"/>
                  <a:pt x="4811099" y="195401"/>
                  <a:pt x="4800831" y="429629"/>
                </a:cubicBezTo>
                <a:lnTo>
                  <a:pt x="4580588" y="5455102"/>
                </a:lnTo>
                <a:cubicBezTo>
                  <a:pt x="4570906" y="5675149"/>
                  <a:pt x="4389686" y="5848644"/>
                  <a:pt x="4169443" y="5848644"/>
                </a:cubicBezTo>
                <a:lnTo>
                  <a:pt x="411536" y="5848644"/>
                </a:lnTo>
                <a:cubicBezTo>
                  <a:pt x="184252" y="5848644"/>
                  <a:pt x="0" y="5664391"/>
                  <a:pt x="0" y="5437108"/>
                </a:cubicBezTo>
                <a:lnTo>
                  <a:pt x="0" y="2552247"/>
                </a:lnTo>
                <a:cubicBezTo>
                  <a:pt x="0" y="2343839"/>
                  <a:pt x="25428" y="2136115"/>
                  <a:pt x="75696" y="1933868"/>
                </a:cubicBezTo>
                <a:lnTo>
                  <a:pt x="478430" y="312368"/>
                </a:lnTo>
                <a:cubicBezTo>
                  <a:pt x="524004" y="128801"/>
                  <a:pt x="688697" y="0"/>
                  <a:pt x="877839" y="0"/>
                </a:cubicBezTo>
                <a:close/>
              </a:path>
            </a:pathLst>
          </a:custGeom>
          <a:blipFill>
            <a:blip r:embed="rId2"/>
            <a:srcRect/>
            <a:stretch>
              <a:fillRect l="-31220" r="-31220"/>
            </a:stretch>
          </a:blipFill>
        </p:spPr>
        <p:txBody>
          <a:bodyPr wrap="square">
            <a:noAutofit/>
          </a:bodyPr>
          <a:lstStyle>
            <a:lvl1pPr marL="0" indent="0">
              <a:buFont typeface="Arial" panose="020B0604020202020204" pitchFamily="34" charset="0"/>
              <a:buNone/>
              <a:defRPr sz="2000">
                <a:solidFill>
                  <a:schemeClr val="bg1"/>
                </a:solidFill>
              </a:defRPr>
            </a:lvl1pPr>
          </a:lstStyle>
          <a:p>
            <a:endParaRPr lang="en-GB"/>
          </a:p>
        </p:txBody>
      </p:sp>
      <p:sp>
        <p:nvSpPr>
          <p:cNvPr id="3" name="SmartArt Placeholder 15">
            <a:extLst>
              <a:ext uri="{FF2B5EF4-FFF2-40B4-BE49-F238E27FC236}">
                <a16:creationId xmlns:a16="http://schemas.microsoft.com/office/drawing/2014/main" id="{F822D932-7DAE-DBB9-A195-0918617484F8}"/>
              </a:ext>
            </a:extLst>
          </p:cNvPr>
          <p:cNvSpPr>
            <a:spLocks noGrp="1"/>
          </p:cNvSpPr>
          <p:nvPr>
            <p:ph type="dgm" sz="quarter" idx="23"/>
          </p:nvPr>
        </p:nvSpPr>
        <p:spPr>
          <a:xfrm>
            <a:off x="11177210" y="4285343"/>
            <a:ext cx="1123648" cy="1123648"/>
          </a:xfrm>
          <a:prstGeom prst="roundRect">
            <a:avLst>
              <a:gd name="adj" fmla="val 5620"/>
            </a:avLst>
          </a:prstGeom>
          <a:solidFill>
            <a:srgbClr val="FBF0E5"/>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
        <p:nvSpPr>
          <p:cNvPr id="9" name="SmartArt Placeholder 15">
            <a:extLst>
              <a:ext uri="{FF2B5EF4-FFF2-40B4-BE49-F238E27FC236}">
                <a16:creationId xmlns:a16="http://schemas.microsoft.com/office/drawing/2014/main" id="{F5F093AE-AD3B-A036-5E5B-C8AA34E43ACB}"/>
              </a:ext>
            </a:extLst>
          </p:cNvPr>
          <p:cNvSpPr>
            <a:spLocks noGrp="1"/>
          </p:cNvSpPr>
          <p:nvPr>
            <p:ph type="dgm" sz="quarter" idx="22"/>
          </p:nvPr>
        </p:nvSpPr>
        <p:spPr>
          <a:xfrm>
            <a:off x="6539611" y="1211444"/>
            <a:ext cx="1022333" cy="145005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Tree>
    <p:extLst>
      <p:ext uri="{BB962C8B-B14F-4D97-AF65-F5344CB8AC3E}">
        <p14:creationId xmlns:p14="http://schemas.microsoft.com/office/powerpoint/2010/main" val="391836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1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bld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meline">
    <p:bg>
      <p:bgPr>
        <a:solidFill>
          <a:schemeClr val="bg2"/>
        </a:solidFill>
        <a:effectLst/>
      </p:bgPr>
    </p:bg>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C92AACFC-19D5-32D9-98C7-AD9607C014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15686" y="-499916"/>
            <a:ext cx="12192000" cy="5985489"/>
          </a:xfrm>
          <a:prstGeom prst="rect">
            <a:avLst/>
          </a:prstGeom>
        </p:spPr>
      </p:pic>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grpSp>
        <p:nvGrpSpPr>
          <p:cNvPr id="2" name="Group 1">
            <a:extLst>
              <a:ext uri="{FF2B5EF4-FFF2-40B4-BE49-F238E27FC236}">
                <a16:creationId xmlns:a16="http://schemas.microsoft.com/office/drawing/2014/main" id="{8149761E-A87E-7302-7858-C23B9D414F35}"/>
              </a:ext>
            </a:extLst>
          </p:cNvPr>
          <p:cNvGrpSpPr/>
          <p:nvPr userDrawn="1"/>
        </p:nvGrpSpPr>
        <p:grpSpPr>
          <a:xfrm>
            <a:off x="424181" y="4088083"/>
            <a:ext cx="1623212" cy="430887"/>
            <a:chOff x="424181" y="4088084"/>
            <a:chExt cx="1623212" cy="430887"/>
          </a:xfrm>
        </p:grpSpPr>
        <p:sp>
          <p:nvSpPr>
            <p:cNvPr id="80" name="TextBox 79">
              <a:extLst>
                <a:ext uri="{FF2B5EF4-FFF2-40B4-BE49-F238E27FC236}">
                  <a16:creationId xmlns:a16="http://schemas.microsoft.com/office/drawing/2014/main" id="{752850F7-B639-AD2F-7708-9E40FF2EE082}"/>
                </a:ext>
              </a:extLst>
            </p:cNvPr>
            <p:cNvSpPr txBox="1"/>
            <p:nvPr userDrawn="1"/>
          </p:nvSpPr>
          <p:spPr>
            <a:xfrm>
              <a:off x="424181" y="4088084"/>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2000</a:t>
              </a:r>
              <a:endParaRPr lang="en-GB" sz="2800" b="1" spc="300">
                <a:solidFill>
                  <a:schemeClr val="accent2"/>
                </a:solidFill>
                <a:latin typeface="+mn-lt"/>
              </a:endParaRPr>
            </a:p>
          </p:txBody>
        </p:sp>
        <p:grpSp>
          <p:nvGrpSpPr>
            <p:cNvPr id="18" name="Group 17">
              <a:extLst>
                <a:ext uri="{FF2B5EF4-FFF2-40B4-BE49-F238E27FC236}">
                  <a16:creationId xmlns:a16="http://schemas.microsoft.com/office/drawing/2014/main" id="{8188FA75-7D86-F7C6-5B2C-063754794915}"/>
                </a:ext>
              </a:extLst>
            </p:cNvPr>
            <p:cNvGrpSpPr/>
            <p:nvPr userDrawn="1"/>
          </p:nvGrpSpPr>
          <p:grpSpPr>
            <a:xfrm>
              <a:off x="659946" y="4167457"/>
              <a:ext cx="272143" cy="272143"/>
              <a:chOff x="659946" y="4167457"/>
              <a:chExt cx="272143" cy="272143"/>
            </a:xfrm>
          </p:grpSpPr>
          <p:sp>
            <p:nvSpPr>
              <p:cNvPr id="15" name="Oval 14">
                <a:extLst>
                  <a:ext uri="{FF2B5EF4-FFF2-40B4-BE49-F238E27FC236}">
                    <a16:creationId xmlns:a16="http://schemas.microsoft.com/office/drawing/2014/main" id="{7A0E3F3A-4C26-A257-5336-CD126C076BBA}"/>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16" name="Oval 15">
                <a:extLst>
                  <a:ext uri="{FF2B5EF4-FFF2-40B4-BE49-F238E27FC236}">
                    <a16:creationId xmlns:a16="http://schemas.microsoft.com/office/drawing/2014/main" id="{DDAA70C9-C0A9-EE56-81BD-4AEC180AF094}"/>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3" name="Group 2">
            <a:extLst>
              <a:ext uri="{FF2B5EF4-FFF2-40B4-BE49-F238E27FC236}">
                <a16:creationId xmlns:a16="http://schemas.microsoft.com/office/drawing/2014/main" id="{9702FE40-5393-7987-1E72-08DABAE28CC0}"/>
              </a:ext>
            </a:extLst>
          </p:cNvPr>
          <p:cNvGrpSpPr/>
          <p:nvPr userDrawn="1"/>
        </p:nvGrpSpPr>
        <p:grpSpPr>
          <a:xfrm>
            <a:off x="2483646" y="3186793"/>
            <a:ext cx="1623212" cy="430887"/>
            <a:chOff x="2483646" y="3186795"/>
            <a:chExt cx="1623212" cy="430887"/>
          </a:xfrm>
        </p:grpSpPr>
        <p:sp>
          <p:nvSpPr>
            <p:cNvPr id="81" name="TextBox 80">
              <a:extLst>
                <a:ext uri="{FF2B5EF4-FFF2-40B4-BE49-F238E27FC236}">
                  <a16:creationId xmlns:a16="http://schemas.microsoft.com/office/drawing/2014/main" id="{E4860DC9-2DA7-7438-DC8A-45EC680E8861}"/>
                </a:ext>
              </a:extLst>
            </p:cNvPr>
            <p:cNvSpPr txBox="1"/>
            <p:nvPr userDrawn="1"/>
          </p:nvSpPr>
          <p:spPr>
            <a:xfrm>
              <a:off x="2483646" y="3186795"/>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2001</a:t>
              </a:r>
              <a:endParaRPr lang="en-GB" sz="2800" b="1" spc="300">
                <a:solidFill>
                  <a:schemeClr val="accent2"/>
                </a:solidFill>
                <a:latin typeface="+mn-lt"/>
              </a:endParaRPr>
            </a:p>
          </p:txBody>
        </p:sp>
        <p:grpSp>
          <p:nvGrpSpPr>
            <p:cNvPr id="20" name="Group 19">
              <a:extLst>
                <a:ext uri="{FF2B5EF4-FFF2-40B4-BE49-F238E27FC236}">
                  <a16:creationId xmlns:a16="http://schemas.microsoft.com/office/drawing/2014/main" id="{C9FB506D-C904-275C-7147-0DA0EDD393D4}"/>
                </a:ext>
              </a:extLst>
            </p:cNvPr>
            <p:cNvGrpSpPr/>
            <p:nvPr userDrawn="1"/>
          </p:nvGrpSpPr>
          <p:grpSpPr>
            <a:xfrm>
              <a:off x="2732046" y="3266168"/>
              <a:ext cx="272143" cy="272143"/>
              <a:chOff x="659946" y="4167457"/>
              <a:chExt cx="272143" cy="272143"/>
            </a:xfrm>
          </p:grpSpPr>
          <p:sp>
            <p:nvSpPr>
              <p:cNvPr id="21" name="Oval 20">
                <a:extLst>
                  <a:ext uri="{FF2B5EF4-FFF2-40B4-BE49-F238E27FC236}">
                    <a16:creationId xmlns:a16="http://schemas.microsoft.com/office/drawing/2014/main" id="{97FC3494-F72B-E6F3-7C1C-7E5A1ED04CBD}"/>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22" name="Oval 21">
                <a:extLst>
                  <a:ext uri="{FF2B5EF4-FFF2-40B4-BE49-F238E27FC236}">
                    <a16:creationId xmlns:a16="http://schemas.microsoft.com/office/drawing/2014/main" id="{A3108491-5C1C-F483-4FA6-B87CC2ABF526}"/>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7" name="Group 6">
            <a:extLst>
              <a:ext uri="{FF2B5EF4-FFF2-40B4-BE49-F238E27FC236}">
                <a16:creationId xmlns:a16="http://schemas.microsoft.com/office/drawing/2014/main" id="{4FDB37A0-4C69-C0B2-19E4-7FB63A01CEB8}"/>
              </a:ext>
            </a:extLst>
          </p:cNvPr>
          <p:cNvGrpSpPr/>
          <p:nvPr userDrawn="1"/>
        </p:nvGrpSpPr>
        <p:grpSpPr>
          <a:xfrm>
            <a:off x="3841266" y="4394717"/>
            <a:ext cx="1623212" cy="430887"/>
            <a:chOff x="3841266" y="4394718"/>
            <a:chExt cx="1623212" cy="430887"/>
          </a:xfrm>
        </p:grpSpPr>
        <p:sp>
          <p:nvSpPr>
            <p:cNvPr id="82" name="TextBox 81">
              <a:extLst>
                <a:ext uri="{FF2B5EF4-FFF2-40B4-BE49-F238E27FC236}">
                  <a16:creationId xmlns:a16="http://schemas.microsoft.com/office/drawing/2014/main" id="{82C81D8D-B417-D959-A757-8EEE5C8EC793}"/>
                </a:ext>
              </a:extLst>
            </p:cNvPr>
            <p:cNvSpPr txBox="1"/>
            <p:nvPr userDrawn="1"/>
          </p:nvSpPr>
          <p:spPr>
            <a:xfrm>
              <a:off x="3841266" y="4394718"/>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2002</a:t>
              </a:r>
              <a:endParaRPr lang="en-GB" sz="2800" b="1" spc="300">
                <a:solidFill>
                  <a:schemeClr val="accent2"/>
                </a:solidFill>
                <a:latin typeface="+mn-lt"/>
              </a:endParaRPr>
            </a:p>
          </p:txBody>
        </p:sp>
        <p:grpSp>
          <p:nvGrpSpPr>
            <p:cNvPr id="24" name="Group 23">
              <a:extLst>
                <a:ext uri="{FF2B5EF4-FFF2-40B4-BE49-F238E27FC236}">
                  <a16:creationId xmlns:a16="http://schemas.microsoft.com/office/drawing/2014/main" id="{A6B0D838-F90C-7D7B-ACEC-EA26628D1B33}"/>
                </a:ext>
              </a:extLst>
            </p:cNvPr>
            <p:cNvGrpSpPr/>
            <p:nvPr userDrawn="1"/>
          </p:nvGrpSpPr>
          <p:grpSpPr>
            <a:xfrm>
              <a:off x="4077968" y="4470667"/>
              <a:ext cx="272143" cy="272143"/>
              <a:chOff x="659946" y="4167457"/>
              <a:chExt cx="272143" cy="272143"/>
            </a:xfrm>
          </p:grpSpPr>
          <p:sp>
            <p:nvSpPr>
              <p:cNvPr id="25" name="Oval 24">
                <a:extLst>
                  <a:ext uri="{FF2B5EF4-FFF2-40B4-BE49-F238E27FC236}">
                    <a16:creationId xmlns:a16="http://schemas.microsoft.com/office/drawing/2014/main" id="{42463CB2-D941-72A2-F32F-93963910E8EB}"/>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26" name="Oval 25">
                <a:extLst>
                  <a:ext uri="{FF2B5EF4-FFF2-40B4-BE49-F238E27FC236}">
                    <a16:creationId xmlns:a16="http://schemas.microsoft.com/office/drawing/2014/main" id="{23AEE186-483F-22CE-D9CF-F926AE90F272}"/>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9" name="Group 8">
            <a:extLst>
              <a:ext uri="{FF2B5EF4-FFF2-40B4-BE49-F238E27FC236}">
                <a16:creationId xmlns:a16="http://schemas.microsoft.com/office/drawing/2014/main" id="{98893DBD-1470-DEF7-FAC8-F3C0DB504320}"/>
              </a:ext>
            </a:extLst>
          </p:cNvPr>
          <p:cNvGrpSpPr/>
          <p:nvPr userDrawn="1"/>
        </p:nvGrpSpPr>
        <p:grpSpPr>
          <a:xfrm>
            <a:off x="5284394" y="5101422"/>
            <a:ext cx="1623212" cy="430887"/>
            <a:chOff x="5284394" y="5101419"/>
            <a:chExt cx="1623212" cy="430887"/>
          </a:xfrm>
        </p:grpSpPr>
        <p:sp>
          <p:nvSpPr>
            <p:cNvPr id="83" name="TextBox 82">
              <a:extLst>
                <a:ext uri="{FF2B5EF4-FFF2-40B4-BE49-F238E27FC236}">
                  <a16:creationId xmlns:a16="http://schemas.microsoft.com/office/drawing/2014/main" id="{91BA339C-79AF-6C21-8BE4-24E5D24BDB1E}"/>
                </a:ext>
              </a:extLst>
            </p:cNvPr>
            <p:cNvSpPr txBox="1">
              <a:spLocks/>
            </p:cNvSpPr>
            <p:nvPr userDrawn="1"/>
          </p:nvSpPr>
          <p:spPr>
            <a:xfrm>
              <a:off x="5284394" y="5101419"/>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2003</a:t>
              </a:r>
              <a:endParaRPr lang="en-GB" sz="2800" b="1" spc="300">
                <a:solidFill>
                  <a:schemeClr val="accent2"/>
                </a:solidFill>
                <a:latin typeface="+mn-lt"/>
              </a:endParaRPr>
            </a:p>
          </p:txBody>
        </p:sp>
        <p:grpSp>
          <p:nvGrpSpPr>
            <p:cNvPr id="28" name="Group 27">
              <a:extLst>
                <a:ext uri="{FF2B5EF4-FFF2-40B4-BE49-F238E27FC236}">
                  <a16:creationId xmlns:a16="http://schemas.microsoft.com/office/drawing/2014/main" id="{7DDF0A39-878E-BD06-412D-4F74B0DFB729}"/>
                </a:ext>
              </a:extLst>
            </p:cNvPr>
            <p:cNvGrpSpPr/>
            <p:nvPr userDrawn="1"/>
          </p:nvGrpSpPr>
          <p:grpSpPr>
            <a:xfrm>
              <a:off x="5518511" y="5175427"/>
              <a:ext cx="272143" cy="272143"/>
              <a:chOff x="659946" y="4167457"/>
              <a:chExt cx="272143" cy="272143"/>
            </a:xfrm>
          </p:grpSpPr>
          <p:sp>
            <p:nvSpPr>
              <p:cNvPr id="29" name="Oval 28">
                <a:extLst>
                  <a:ext uri="{FF2B5EF4-FFF2-40B4-BE49-F238E27FC236}">
                    <a16:creationId xmlns:a16="http://schemas.microsoft.com/office/drawing/2014/main" id="{1259FA93-F994-993A-C3A9-6487910E6535}"/>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30" name="Oval 29">
                <a:extLst>
                  <a:ext uri="{FF2B5EF4-FFF2-40B4-BE49-F238E27FC236}">
                    <a16:creationId xmlns:a16="http://schemas.microsoft.com/office/drawing/2014/main" id="{13BE4FD9-96B2-AE6E-EB72-3C6C31E88D60}"/>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11" name="Group 10">
            <a:extLst>
              <a:ext uri="{FF2B5EF4-FFF2-40B4-BE49-F238E27FC236}">
                <a16:creationId xmlns:a16="http://schemas.microsoft.com/office/drawing/2014/main" id="{3ABD4E09-445F-1817-E4BB-895825EB7D3A}"/>
              </a:ext>
            </a:extLst>
          </p:cNvPr>
          <p:cNvGrpSpPr/>
          <p:nvPr userDrawn="1"/>
        </p:nvGrpSpPr>
        <p:grpSpPr>
          <a:xfrm>
            <a:off x="6240323" y="4201045"/>
            <a:ext cx="1623212" cy="430887"/>
            <a:chOff x="6240323" y="4201047"/>
            <a:chExt cx="1623212" cy="430887"/>
          </a:xfrm>
        </p:grpSpPr>
        <p:sp>
          <p:nvSpPr>
            <p:cNvPr id="84" name="TextBox 83">
              <a:extLst>
                <a:ext uri="{FF2B5EF4-FFF2-40B4-BE49-F238E27FC236}">
                  <a16:creationId xmlns:a16="http://schemas.microsoft.com/office/drawing/2014/main" id="{F7D2F211-1D46-65F3-EF1D-4EE5604ACCCF}"/>
                </a:ext>
              </a:extLst>
            </p:cNvPr>
            <p:cNvSpPr txBox="1"/>
            <p:nvPr userDrawn="1"/>
          </p:nvSpPr>
          <p:spPr>
            <a:xfrm>
              <a:off x="6240323" y="4201047"/>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2005</a:t>
              </a:r>
              <a:endParaRPr lang="en-GB" sz="2800" b="1" spc="300">
                <a:solidFill>
                  <a:schemeClr val="accent2"/>
                </a:solidFill>
                <a:latin typeface="+mn-lt"/>
              </a:endParaRPr>
            </a:p>
          </p:txBody>
        </p:sp>
        <p:grpSp>
          <p:nvGrpSpPr>
            <p:cNvPr id="32" name="Group 31">
              <a:extLst>
                <a:ext uri="{FF2B5EF4-FFF2-40B4-BE49-F238E27FC236}">
                  <a16:creationId xmlns:a16="http://schemas.microsoft.com/office/drawing/2014/main" id="{E33CC4E1-5B78-FEAB-A2E6-64A29F8A356C}"/>
                </a:ext>
              </a:extLst>
            </p:cNvPr>
            <p:cNvGrpSpPr/>
            <p:nvPr userDrawn="1"/>
          </p:nvGrpSpPr>
          <p:grpSpPr>
            <a:xfrm>
              <a:off x="6476454" y="4276768"/>
              <a:ext cx="272143" cy="272143"/>
              <a:chOff x="659946" y="4167457"/>
              <a:chExt cx="272143" cy="272143"/>
            </a:xfrm>
          </p:grpSpPr>
          <p:sp>
            <p:nvSpPr>
              <p:cNvPr id="33" name="Oval 32">
                <a:extLst>
                  <a:ext uri="{FF2B5EF4-FFF2-40B4-BE49-F238E27FC236}">
                    <a16:creationId xmlns:a16="http://schemas.microsoft.com/office/drawing/2014/main" id="{57ACB119-97D6-7717-664B-107D82575BBB}"/>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34" name="Oval 33">
                <a:extLst>
                  <a:ext uri="{FF2B5EF4-FFF2-40B4-BE49-F238E27FC236}">
                    <a16:creationId xmlns:a16="http://schemas.microsoft.com/office/drawing/2014/main" id="{B2E4D9C2-DC9E-1305-6066-5BA76C7C51AB}"/>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14" name="Group 13">
            <a:extLst>
              <a:ext uri="{FF2B5EF4-FFF2-40B4-BE49-F238E27FC236}">
                <a16:creationId xmlns:a16="http://schemas.microsoft.com/office/drawing/2014/main" id="{151E13CD-5CAD-B606-B4F6-82D5A829FDA4}"/>
              </a:ext>
            </a:extLst>
          </p:cNvPr>
          <p:cNvGrpSpPr/>
          <p:nvPr userDrawn="1"/>
        </p:nvGrpSpPr>
        <p:grpSpPr>
          <a:xfrm>
            <a:off x="7823626" y="3645332"/>
            <a:ext cx="1623212" cy="430887"/>
            <a:chOff x="7823626" y="3645330"/>
            <a:chExt cx="1623212" cy="430887"/>
          </a:xfrm>
        </p:grpSpPr>
        <p:sp>
          <p:nvSpPr>
            <p:cNvPr id="85" name="TextBox 84">
              <a:extLst>
                <a:ext uri="{FF2B5EF4-FFF2-40B4-BE49-F238E27FC236}">
                  <a16:creationId xmlns:a16="http://schemas.microsoft.com/office/drawing/2014/main" id="{6935D9EE-2265-D8E8-1E1F-1805F835DBF2}"/>
                </a:ext>
              </a:extLst>
            </p:cNvPr>
            <p:cNvSpPr txBox="1"/>
            <p:nvPr userDrawn="1"/>
          </p:nvSpPr>
          <p:spPr>
            <a:xfrm>
              <a:off x="7823626" y="3645330"/>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2007</a:t>
              </a:r>
              <a:endParaRPr lang="en-GB" sz="2800" b="1" spc="300">
                <a:solidFill>
                  <a:schemeClr val="accent2"/>
                </a:solidFill>
                <a:latin typeface="+mn-lt"/>
              </a:endParaRPr>
            </a:p>
          </p:txBody>
        </p:sp>
        <p:grpSp>
          <p:nvGrpSpPr>
            <p:cNvPr id="36" name="Group 35">
              <a:extLst>
                <a:ext uri="{FF2B5EF4-FFF2-40B4-BE49-F238E27FC236}">
                  <a16:creationId xmlns:a16="http://schemas.microsoft.com/office/drawing/2014/main" id="{34E6C218-165C-B620-295A-405A9E4D912E}"/>
                </a:ext>
              </a:extLst>
            </p:cNvPr>
            <p:cNvGrpSpPr/>
            <p:nvPr userDrawn="1"/>
          </p:nvGrpSpPr>
          <p:grpSpPr>
            <a:xfrm>
              <a:off x="8061413" y="3721096"/>
              <a:ext cx="272143" cy="272143"/>
              <a:chOff x="659946" y="4167457"/>
              <a:chExt cx="272143" cy="272143"/>
            </a:xfrm>
          </p:grpSpPr>
          <p:sp>
            <p:nvSpPr>
              <p:cNvPr id="37" name="Oval 36">
                <a:extLst>
                  <a:ext uri="{FF2B5EF4-FFF2-40B4-BE49-F238E27FC236}">
                    <a16:creationId xmlns:a16="http://schemas.microsoft.com/office/drawing/2014/main" id="{F934C4B0-0623-5BD2-A03A-CACE39C26810}"/>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38" name="Oval 37">
                <a:extLst>
                  <a:ext uri="{FF2B5EF4-FFF2-40B4-BE49-F238E27FC236}">
                    <a16:creationId xmlns:a16="http://schemas.microsoft.com/office/drawing/2014/main" id="{CD4C107F-22FF-F3BE-2BB2-FE3FF3393BD7}"/>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19" name="Group 18">
            <a:extLst>
              <a:ext uri="{FF2B5EF4-FFF2-40B4-BE49-F238E27FC236}">
                <a16:creationId xmlns:a16="http://schemas.microsoft.com/office/drawing/2014/main" id="{78C8D758-1F25-2C0A-5CA2-F0B79E331828}"/>
              </a:ext>
            </a:extLst>
          </p:cNvPr>
          <p:cNvGrpSpPr/>
          <p:nvPr userDrawn="1"/>
        </p:nvGrpSpPr>
        <p:grpSpPr>
          <a:xfrm>
            <a:off x="9850013" y="3791707"/>
            <a:ext cx="1623212" cy="430887"/>
            <a:chOff x="9850013" y="3791704"/>
            <a:chExt cx="1623212" cy="430887"/>
          </a:xfrm>
        </p:grpSpPr>
        <p:sp>
          <p:nvSpPr>
            <p:cNvPr id="86" name="TextBox 85">
              <a:extLst>
                <a:ext uri="{FF2B5EF4-FFF2-40B4-BE49-F238E27FC236}">
                  <a16:creationId xmlns:a16="http://schemas.microsoft.com/office/drawing/2014/main" id="{62FE1D3B-B05F-8B2F-4193-98038C8B2CAB}"/>
                </a:ext>
              </a:extLst>
            </p:cNvPr>
            <p:cNvSpPr txBox="1"/>
            <p:nvPr userDrawn="1"/>
          </p:nvSpPr>
          <p:spPr>
            <a:xfrm>
              <a:off x="9850013" y="3791704"/>
              <a:ext cx="1623212" cy="430887"/>
            </a:xfrm>
            <a:prstGeom prst="rect">
              <a:avLst/>
            </a:prstGeom>
            <a:noFill/>
          </p:spPr>
          <p:txBody>
            <a:bodyPr wrap="square" lIns="0" tIns="0" rIns="0" bIns="0" rtlCol="0">
              <a:spAutoFit/>
            </a:bodyPr>
            <a:lstStyle/>
            <a:p>
              <a:r>
                <a:rPr lang="et-EE" sz="2800" b="1" spc="300">
                  <a:solidFill>
                    <a:schemeClr val="accent2"/>
                  </a:solidFill>
                  <a:latin typeface="+mn-lt"/>
                </a:rPr>
                <a:t>2014</a:t>
              </a:r>
              <a:endParaRPr lang="en-GB" sz="2800" b="1" spc="300">
                <a:solidFill>
                  <a:schemeClr val="accent2"/>
                </a:solidFill>
                <a:latin typeface="+mn-lt"/>
              </a:endParaRPr>
            </a:p>
          </p:txBody>
        </p:sp>
        <p:grpSp>
          <p:nvGrpSpPr>
            <p:cNvPr id="40" name="Group 39">
              <a:extLst>
                <a:ext uri="{FF2B5EF4-FFF2-40B4-BE49-F238E27FC236}">
                  <a16:creationId xmlns:a16="http://schemas.microsoft.com/office/drawing/2014/main" id="{9715F684-8555-A428-FCDA-23A42E7C4C18}"/>
                </a:ext>
              </a:extLst>
            </p:cNvPr>
            <p:cNvGrpSpPr/>
            <p:nvPr userDrawn="1"/>
          </p:nvGrpSpPr>
          <p:grpSpPr>
            <a:xfrm>
              <a:off x="10086746" y="3864696"/>
              <a:ext cx="272143" cy="272143"/>
              <a:chOff x="659946" y="4167457"/>
              <a:chExt cx="272143" cy="272143"/>
            </a:xfrm>
          </p:grpSpPr>
          <p:sp>
            <p:nvSpPr>
              <p:cNvPr id="41" name="Oval 40">
                <a:extLst>
                  <a:ext uri="{FF2B5EF4-FFF2-40B4-BE49-F238E27FC236}">
                    <a16:creationId xmlns:a16="http://schemas.microsoft.com/office/drawing/2014/main" id="{B65E25BB-5726-F742-37FC-3BF25B693F3B}"/>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42" name="Oval 41">
                <a:extLst>
                  <a:ext uri="{FF2B5EF4-FFF2-40B4-BE49-F238E27FC236}">
                    <a16:creationId xmlns:a16="http://schemas.microsoft.com/office/drawing/2014/main" id="{88CD232B-F334-E2CF-CE30-9EF8D7AF357B}"/>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23" name="Group 22">
            <a:extLst>
              <a:ext uri="{FF2B5EF4-FFF2-40B4-BE49-F238E27FC236}">
                <a16:creationId xmlns:a16="http://schemas.microsoft.com/office/drawing/2014/main" id="{445E9E3B-6890-EB00-09AF-E4045E46D488}"/>
              </a:ext>
            </a:extLst>
          </p:cNvPr>
          <p:cNvGrpSpPr/>
          <p:nvPr userDrawn="1"/>
        </p:nvGrpSpPr>
        <p:grpSpPr>
          <a:xfrm>
            <a:off x="10398745" y="2393826"/>
            <a:ext cx="1623212" cy="430887"/>
            <a:chOff x="10398745" y="2393827"/>
            <a:chExt cx="1623212" cy="430887"/>
          </a:xfrm>
        </p:grpSpPr>
        <p:sp>
          <p:nvSpPr>
            <p:cNvPr id="87" name="TextBox 86">
              <a:extLst>
                <a:ext uri="{FF2B5EF4-FFF2-40B4-BE49-F238E27FC236}">
                  <a16:creationId xmlns:a16="http://schemas.microsoft.com/office/drawing/2014/main" id="{5EDC435C-CBF9-C09A-E068-09FF173E2D50}"/>
                </a:ext>
              </a:extLst>
            </p:cNvPr>
            <p:cNvSpPr txBox="1"/>
            <p:nvPr userDrawn="1"/>
          </p:nvSpPr>
          <p:spPr>
            <a:xfrm>
              <a:off x="10398745" y="2393827"/>
              <a:ext cx="1623212" cy="430887"/>
            </a:xfrm>
            <a:prstGeom prst="rect">
              <a:avLst/>
            </a:prstGeom>
            <a:noFill/>
          </p:spPr>
          <p:txBody>
            <a:bodyPr wrap="square" lIns="0" tIns="0" rIns="0" bIns="0" rtlCol="0">
              <a:spAutoFit/>
            </a:bodyPr>
            <a:lstStyle/>
            <a:p>
              <a:r>
                <a:rPr lang="et-EE" sz="2800" b="1" spc="300">
                  <a:solidFill>
                    <a:schemeClr val="accent2"/>
                  </a:solidFill>
                  <a:latin typeface="+mn-lt"/>
                </a:rPr>
                <a:t>2017</a:t>
              </a:r>
              <a:endParaRPr lang="en-GB" sz="2800" b="1" spc="300">
                <a:solidFill>
                  <a:schemeClr val="accent2"/>
                </a:solidFill>
                <a:latin typeface="+mn-lt"/>
              </a:endParaRPr>
            </a:p>
          </p:txBody>
        </p:sp>
        <p:grpSp>
          <p:nvGrpSpPr>
            <p:cNvPr id="44" name="Group 43">
              <a:extLst>
                <a:ext uri="{FF2B5EF4-FFF2-40B4-BE49-F238E27FC236}">
                  <a16:creationId xmlns:a16="http://schemas.microsoft.com/office/drawing/2014/main" id="{888A3CFF-F765-8222-CF30-593E9E19645D}"/>
                </a:ext>
              </a:extLst>
            </p:cNvPr>
            <p:cNvGrpSpPr/>
            <p:nvPr userDrawn="1"/>
          </p:nvGrpSpPr>
          <p:grpSpPr>
            <a:xfrm>
              <a:off x="10644094" y="2463596"/>
              <a:ext cx="272143" cy="272143"/>
              <a:chOff x="659946" y="4167457"/>
              <a:chExt cx="272143" cy="272143"/>
            </a:xfrm>
          </p:grpSpPr>
          <p:sp>
            <p:nvSpPr>
              <p:cNvPr id="45" name="Oval 44">
                <a:extLst>
                  <a:ext uri="{FF2B5EF4-FFF2-40B4-BE49-F238E27FC236}">
                    <a16:creationId xmlns:a16="http://schemas.microsoft.com/office/drawing/2014/main" id="{7C20891F-DF81-1357-52CA-62A7150F5DD3}"/>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46" name="Oval 45">
                <a:extLst>
                  <a:ext uri="{FF2B5EF4-FFF2-40B4-BE49-F238E27FC236}">
                    <a16:creationId xmlns:a16="http://schemas.microsoft.com/office/drawing/2014/main" id="{CECBFC5C-FF46-C3B0-693A-BF15C260765C}"/>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27" name="Group 26">
            <a:extLst>
              <a:ext uri="{FF2B5EF4-FFF2-40B4-BE49-F238E27FC236}">
                <a16:creationId xmlns:a16="http://schemas.microsoft.com/office/drawing/2014/main" id="{5947AD75-5ADB-B18E-7D2E-04A2086B7DFB}"/>
              </a:ext>
            </a:extLst>
          </p:cNvPr>
          <p:cNvGrpSpPr/>
          <p:nvPr userDrawn="1"/>
        </p:nvGrpSpPr>
        <p:grpSpPr>
          <a:xfrm>
            <a:off x="10842232" y="1157380"/>
            <a:ext cx="1623212" cy="430887"/>
            <a:chOff x="10842232" y="1157379"/>
            <a:chExt cx="1623212" cy="430887"/>
          </a:xfrm>
        </p:grpSpPr>
        <p:sp>
          <p:nvSpPr>
            <p:cNvPr id="88" name="TextBox 87">
              <a:extLst>
                <a:ext uri="{FF2B5EF4-FFF2-40B4-BE49-F238E27FC236}">
                  <a16:creationId xmlns:a16="http://schemas.microsoft.com/office/drawing/2014/main" id="{486C242D-6450-1736-5DC0-953B4118C40C}"/>
                </a:ext>
              </a:extLst>
            </p:cNvPr>
            <p:cNvSpPr txBox="1"/>
            <p:nvPr userDrawn="1"/>
          </p:nvSpPr>
          <p:spPr>
            <a:xfrm>
              <a:off x="10842232" y="1157379"/>
              <a:ext cx="1623212" cy="430887"/>
            </a:xfrm>
            <a:prstGeom prst="rect">
              <a:avLst/>
            </a:prstGeom>
            <a:noFill/>
          </p:spPr>
          <p:txBody>
            <a:bodyPr wrap="square" lIns="0" tIns="0" rIns="0" bIns="0" rtlCol="0">
              <a:spAutoFit/>
            </a:bodyPr>
            <a:lstStyle/>
            <a:p>
              <a:r>
                <a:rPr lang="et-EE" sz="2800" b="1" spc="300">
                  <a:solidFill>
                    <a:schemeClr val="accent2"/>
                  </a:solidFill>
                  <a:latin typeface="+mn-lt"/>
                </a:rPr>
                <a:t>2020</a:t>
              </a:r>
              <a:endParaRPr lang="en-GB" sz="2800" b="1" spc="300">
                <a:solidFill>
                  <a:schemeClr val="accent2"/>
                </a:solidFill>
                <a:latin typeface="+mn-lt"/>
              </a:endParaRPr>
            </a:p>
          </p:txBody>
        </p:sp>
        <p:grpSp>
          <p:nvGrpSpPr>
            <p:cNvPr id="48" name="Group 47">
              <a:extLst>
                <a:ext uri="{FF2B5EF4-FFF2-40B4-BE49-F238E27FC236}">
                  <a16:creationId xmlns:a16="http://schemas.microsoft.com/office/drawing/2014/main" id="{9FE95E13-4BBE-4BA0-208B-C27991CBCF9B}"/>
                </a:ext>
              </a:extLst>
            </p:cNvPr>
            <p:cNvGrpSpPr/>
            <p:nvPr userDrawn="1"/>
          </p:nvGrpSpPr>
          <p:grpSpPr>
            <a:xfrm>
              <a:off x="11083825" y="1230517"/>
              <a:ext cx="272143" cy="272143"/>
              <a:chOff x="659946" y="4167457"/>
              <a:chExt cx="272143" cy="272143"/>
            </a:xfrm>
          </p:grpSpPr>
          <p:sp>
            <p:nvSpPr>
              <p:cNvPr id="49" name="Oval 48">
                <a:extLst>
                  <a:ext uri="{FF2B5EF4-FFF2-40B4-BE49-F238E27FC236}">
                    <a16:creationId xmlns:a16="http://schemas.microsoft.com/office/drawing/2014/main" id="{AA11526F-8F49-7B0B-44B7-35418767F353}"/>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50" name="Oval 49">
                <a:extLst>
                  <a:ext uri="{FF2B5EF4-FFF2-40B4-BE49-F238E27FC236}">
                    <a16:creationId xmlns:a16="http://schemas.microsoft.com/office/drawing/2014/main" id="{1715E91E-8858-3800-2A7D-40BFE61EB6C2}"/>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sp>
        <p:nvSpPr>
          <p:cNvPr id="17" name="SmartArt Placeholder 16">
            <a:extLst>
              <a:ext uri="{FF2B5EF4-FFF2-40B4-BE49-F238E27FC236}">
                <a16:creationId xmlns:a16="http://schemas.microsoft.com/office/drawing/2014/main" id="{6D4FBD68-7FDC-3FBF-75C9-879BE2378BD4}"/>
              </a:ext>
            </a:extLst>
          </p:cNvPr>
          <p:cNvSpPr>
            <a:spLocks noGrp="1"/>
          </p:cNvSpPr>
          <p:nvPr>
            <p:ph type="dgm" sz="quarter" idx="23"/>
          </p:nvPr>
        </p:nvSpPr>
        <p:spPr>
          <a:xfrm>
            <a:off x="430446" y="2533114"/>
            <a:ext cx="793750" cy="793750"/>
          </a:xfrm>
          <a:prstGeom prst="ellipse">
            <a:avLst/>
          </a:prstGeom>
          <a:blipFill>
            <a:blip r:embed="rId4">
              <a:extLst>
                <a:ext uri="{96DAC541-7B7A-43D3-8B79-37D633B846F1}">
                  <asvg:svgBlip xmlns:asvg="http://schemas.microsoft.com/office/drawing/2016/SVG/main" r:embed="rId5"/>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52" name="SmartArt Placeholder 16">
            <a:extLst>
              <a:ext uri="{FF2B5EF4-FFF2-40B4-BE49-F238E27FC236}">
                <a16:creationId xmlns:a16="http://schemas.microsoft.com/office/drawing/2014/main" id="{D0A74A08-078A-8DAA-418E-809471ABD2D2}"/>
              </a:ext>
            </a:extLst>
          </p:cNvPr>
          <p:cNvSpPr>
            <a:spLocks noGrp="1"/>
          </p:cNvSpPr>
          <p:nvPr>
            <p:ph type="dgm" sz="quarter" idx="25"/>
          </p:nvPr>
        </p:nvSpPr>
        <p:spPr>
          <a:xfrm>
            <a:off x="2410356" y="1731242"/>
            <a:ext cx="793750" cy="793750"/>
          </a:xfrm>
          <a:prstGeom prst="ellipse">
            <a:avLst/>
          </a:prstGeom>
          <a:blipFill dpi="0" rotWithShape="1">
            <a:blip r:embed="rId6">
              <a:extLst>
                <a:ext uri="{96DAC541-7B7A-43D3-8B79-37D633B846F1}">
                  <asvg:svgBlip xmlns:asvg="http://schemas.microsoft.com/office/drawing/2016/SVG/main" r:embed="rId7"/>
                </a:ext>
              </a:extLst>
            </a:blip>
            <a:srcRect/>
            <a:stretch>
              <a:fillRect/>
            </a:stretch>
          </a:blipFill>
          <a:ln>
            <a:no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54" name="SmartArt Placeholder 16">
            <a:extLst>
              <a:ext uri="{FF2B5EF4-FFF2-40B4-BE49-F238E27FC236}">
                <a16:creationId xmlns:a16="http://schemas.microsoft.com/office/drawing/2014/main" id="{4E784059-38B8-719D-619F-CAAC43AB31FE}"/>
              </a:ext>
            </a:extLst>
          </p:cNvPr>
          <p:cNvSpPr>
            <a:spLocks noGrp="1"/>
          </p:cNvSpPr>
          <p:nvPr>
            <p:ph type="dgm" sz="quarter" idx="27"/>
          </p:nvPr>
        </p:nvSpPr>
        <p:spPr>
          <a:xfrm>
            <a:off x="3147630" y="4724694"/>
            <a:ext cx="793750" cy="793750"/>
          </a:xfrm>
          <a:prstGeom prst="ellipse">
            <a:avLst/>
          </a:prstGeom>
          <a:blipFill>
            <a:blip r:embed="rId8">
              <a:extLst>
                <a:ext uri="{96DAC541-7B7A-43D3-8B79-37D633B846F1}">
                  <asvg:svgBlip xmlns:asvg="http://schemas.microsoft.com/office/drawing/2016/SVG/main" r:embed="rId9"/>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56" name="SmartArt Placeholder 16">
            <a:extLst>
              <a:ext uri="{FF2B5EF4-FFF2-40B4-BE49-F238E27FC236}">
                <a16:creationId xmlns:a16="http://schemas.microsoft.com/office/drawing/2014/main" id="{7CBE92F1-57E8-939F-F524-B8CB2D32F4BC}"/>
              </a:ext>
            </a:extLst>
          </p:cNvPr>
          <p:cNvSpPr>
            <a:spLocks noGrp="1"/>
          </p:cNvSpPr>
          <p:nvPr>
            <p:ph type="dgm" sz="quarter" idx="29"/>
          </p:nvPr>
        </p:nvSpPr>
        <p:spPr>
          <a:xfrm>
            <a:off x="6401764" y="5171336"/>
            <a:ext cx="793750" cy="793750"/>
          </a:xfrm>
          <a:prstGeom prst="ellipse">
            <a:avLst/>
          </a:prstGeom>
          <a:blipFill>
            <a:blip r:embed="rId10">
              <a:extLst>
                <a:ext uri="{96DAC541-7B7A-43D3-8B79-37D633B846F1}">
                  <asvg:svgBlip xmlns:asvg="http://schemas.microsoft.com/office/drawing/2016/SVG/main" r:embed="rId11"/>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58" name="SmartArt Placeholder 16">
            <a:extLst>
              <a:ext uri="{FF2B5EF4-FFF2-40B4-BE49-F238E27FC236}">
                <a16:creationId xmlns:a16="http://schemas.microsoft.com/office/drawing/2014/main" id="{AD1B3C60-C58D-8933-E690-B65FFA893D82}"/>
              </a:ext>
            </a:extLst>
          </p:cNvPr>
          <p:cNvSpPr>
            <a:spLocks noGrp="1"/>
          </p:cNvSpPr>
          <p:nvPr>
            <p:ph type="dgm" sz="quarter" idx="31"/>
          </p:nvPr>
        </p:nvSpPr>
        <p:spPr>
          <a:xfrm>
            <a:off x="5854478" y="2862870"/>
            <a:ext cx="793750" cy="793750"/>
          </a:xfrm>
          <a:prstGeom prst="ellipse">
            <a:avLst/>
          </a:prstGeom>
          <a:blipFill>
            <a:blip r:embed="rId12">
              <a:extLst>
                <a:ext uri="{96DAC541-7B7A-43D3-8B79-37D633B846F1}">
                  <asvg:svgBlip xmlns:asvg="http://schemas.microsoft.com/office/drawing/2016/SVG/main" r:embed="rId13"/>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60" name="SmartArt Placeholder 16">
            <a:extLst>
              <a:ext uri="{FF2B5EF4-FFF2-40B4-BE49-F238E27FC236}">
                <a16:creationId xmlns:a16="http://schemas.microsoft.com/office/drawing/2014/main" id="{EADF45F6-68DC-D022-2575-9BE890D12A88}"/>
              </a:ext>
            </a:extLst>
          </p:cNvPr>
          <p:cNvSpPr>
            <a:spLocks noGrp="1"/>
          </p:cNvSpPr>
          <p:nvPr>
            <p:ph type="dgm" sz="quarter" idx="33"/>
          </p:nvPr>
        </p:nvSpPr>
        <p:spPr>
          <a:xfrm>
            <a:off x="7459404" y="2040906"/>
            <a:ext cx="793750" cy="793750"/>
          </a:xfrm>
          <a:prstGeom prst="ellipse">
            <a:avLst/>
          </a:prstGeom>
          <a:blipFill>
            <a:blip r:embed="rId14">
              <a:extLst>
                <a:ext uri="{96DAC541-7B7A-43D3-8B79-37D633B846F1}">
                  <asvg:svgBlip xmlns:asvg="http://schemas.microsoft.com/office/drawing/2016/SVG/main" r:embed="rId15"/>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62" name="SmartArt Placeholder 16">
            <a:extLst>
              <a:ext uri="{FF2B5EF4-FFF2-40B4-BE49-F238E27FC236}">
                <a16:creationId xmlns:a16="http://schemas.microsoft.com/office/drawing/2014/main" id="{E5E0576B-B961-DFB3-41BE-01D0D928393F}"/>
              </a:ext>
            </a:extLst>
          </p:cNvPr>
          <p:cNvSpPr>
            <a:spLocks noGrp="1"/>
          </p:cNvSpPr>
          <p:nvPr>
            <p:ph type="dgm" sz="quarter" idx="35"/>
          </p:nvPr>
        </p:nvSpPr>
        <p:spPr>
          <a:xfrm>
            <a:off x="9527133" y="4422898"/>
            <a:ext cx="793750" cy="793750"/>
          </a:xfrm>
          <a:prstGeom prst="ellipse">
            <a:avLst/>
          </a:prstGeom>
          <a:blipFill>
            <a:blip r:embed="rId16">
              <a:extLst>
                <a:ext uri="{96DAC541-7B7A-43D3-8B79-37D633B846F1}">
                  <asvg:svgBlip xmlns:asvg="http://schemas.microsoft.com/office/drawing/2016/SVG/main" r:embed="rId17"/>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64" name="SmartArt Placeholder 16">
            <a:extLst>
              <a:ext uri="{FF2B5EF4-FFF2-40B4-BE49-F238E27FC236}">
                <a16:creationId xmlns:a16="http://schemas.microsoft.com/office/drawing/2014/main" id="{1CC11EFE-6FD2-7FEF-C578-DA78796700C8}"/>
              </a:ext>
            </a:extLst>
          </p:cNvPr>
          <p:cNvSpPr>
            <a:spLocks noGrp="1"/>
          </p:cNvSpPr>
          <p:nvPr>
            <p:ph type="dgm" sz="quarter" idx="37"/>
          </p:nvPr>
        </p:nvSpPr>
        <p:spPr>
          <a:xfrm>
            <a:off x="9430840" y="2128118"/>
            <a:ext cx="793750" cy="793750"/>
          </a:xfrm>
          <a:prstGeom prst="ellipse">
            <a:avLst/>
          </a:prstGeom>
          <a:blipFill>
            <a:blip r:embed="rId18">
              <a:extLst>
                <a:ext uri="{96DAC541-7B7A-43D3-8B79-37D633B846F1}">
                  <asvg:svgBlip xmlns:asvg="http://schemas.microsoft.com/office/drawing/2016/SVG/main" r:embed="rId19"/>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66" name="SmartArt Placeholder 16">
            <a:extLst>
              <a:ext uri="{FF2B5EF4-FFF2-40B4-BE49-F238E27FC236}">
                <a16:creationId xmlns:a16="http://schemas.microsoft.com/office/drawing/2014/main" id="{51E54E74-F0ED-B1C6-07E6-9EEEE7B47F88}"/>
              </a:ext>
            </a:extLst>
          </p:cNvPr>
          <p:cNvSpPr>
            <a:spLocks noGrp="1"/>
          </p:cNvSpPr>
          <p:nvPr>
            <p:ph type="dgm" sz="quarter" idx="39"/>
          </p:nvPr>
        </p:nvSpPr>
        <p:spPr>
          <a:xfrm>
            <a:off x="9602834" y="378480"/>
            <a:ext cx="793750" cy="793750"/>
          </a:xfrm>
          <a:prstGeom prst="ellipse">
            <a:avLst/>
          </a:prstGeom>
          <a:blipFill>
            <a:blip r:embed="rId20">
              <a:extLst>
                <a:ext uri="{96DAC541-7B7A-43D3-8B79-37D633B846F1}">
                  <asvg:svgBlip xmlns:asvg="http://schemas.microsoft.com/office/drawing/2016/SVG/main" r:embed="rId21"/>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8" name="SmartArt Placeholder 16">
            <a:extLst>
              <a:ext uri="{FF2B5EF4-FFF2-40B4-BE49-F238E27FC236}">
                <a16:creationId xmlns:a16="http://schemas.microsoft.com/office/drawing/2014/main" id="{25075A4D-55F4-CF18-736C-85FB166198E6}"/>
              </a:ext>
            </a:extLst>
          </p:cNvPr>
          <p:cNvSpPr>
            <a:spLocks noGrp="1"/>
          </p:cNvSpPr>
          <p:nvPr>
            <p:ph type="dgm" sz="quarter" idx="41"/>
          </p:nvPr>
        </p:nvSpPr>
        <p:spPr>
          <a:xfrm>
            <a:off x="509348" y="4655828"/>
            <a:ext cx="793750" cy="793750"/>
          </a:xfrm>
          <a:prstGeom prst="ellipse">
            <a:avLst/>
          </a:prstGeom>
          <a:blipFill>
            <a:blip r:embed="rId22">
              <a:extLst>
                <a:ext uri="{96DAC541-7B7A-43D3-8B79-37D633B846F1}">
                  <asvg:svgBlip xmlns:asvg="http://schemas.microsoft.com/office/drawing/2016/SVG/main" r:embed="rId23"/>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10" name="SmartArt Placeholder 16">
            <a:extLst>
              <a:ext uri="{FF2B5EF4-FFF2-40B4-BE49-F238E27FC236}">
                <a16:creationId xmlns:a16="http://schemas.microsoft.com/office/drawing/2014/main" id="{89FEE154-5A4D-13D6-164C-F8ED34EFA968}"/>
              </a:ext>
            </a:extLst>
          </p:cNvPr>
          <p:cNvSpPr>
            <a:spLocks noGrp="1"/>
          </p:cNvSpPr>
          <p:nvPr>
            <p:ph type="dgm" sz="quarter" idx="43"/>
          </p:nvPr>
        </p:nvSpPr>
        <p:spPr>
          <a:xfrm>
            <a:off x="4189804" y="2833166"/>
            <a:ext cx="793750" cy="793750"/>
          </a:xfrm>
          <a:prstGeom prst="ellipse">
            <a:avLst/>
          </a:prstGeom>
          <a:blipFill>
            <a:blip r:embed="rId24">
              <a:extLst>
                <a:ext uri="{96DAC541-7B7A-43D3-8B79-37D633B846F1}">
                  <asvg:svgBlip xmlns:asvg="http://schemas.microsoft.com/office/drawing/2016/SVG/main" r:embed="rId25"/>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13" name="SmartArt Placeholder 16">
            <a:extLst>
              <a:ext uri="{FF2B5EF4-FFF2-40B4-BE49-F238E27FC236}">
                <a16:creationId xmlns:a16="http://schemas.microsoft.com/office/drawing/2014/main" id="{7B523241-7120-1DED-DD92-872FF91171B9}"/>
              </a:ext>
            </a:extLst>
          </p:cNvPr>
          <p:cNvSpPr>
            <a:spLocks noGrp="1"/>
          </p:cNvSpPr>
          <p:nvPr>
            <p:ph type="dgm" sz="quarter" idx="45"/>
          </p:nvPr>
        </p:nvSpPr>
        <p:spPr>
          <a:xfrm>
            <a:off x="7811528" y="4145080"/>
            <a:ext cx="793750" cy="793750"/>
          </a:xfrm>
          <a:prstGeom prst="ellipse">
            <a:avLst/>
          </a:prstGeom>
          <a:blipFill>
            <a:blip r:embed="rId26">
              <a:extLst>
                <a:ext uri="{96DAC541-7B7A-43D3-8B79-37D633B846F1}">
                  <asvg:svgBlip xmlns:asvg="http://schemas.microsoft.com/office/drawing/2016/SVG/main" r:embed="rId27"/>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67" name="TextBox 66">
            <a:extLst>
              <a:ext uri="{FF2B5EF4-FFF2-40B4-BE49-F238E27FC236}">
                <a16:creationId xmlns:a16="http://schemas.microsoft.com/office/drawing/2014/main" id="{96338D4F-E0D4-E785-B62D-7CDB43A5D345}"/>
              </a:ext>
            </a:extLst>
          </p:cNvPr>
          <p:cNvSpPr txBox="1"/>
          <p:nvPr userDrawn="1"/>
        </p:nvSpPr>
        <p:spPr>
          <a:xfrm>
            <a:off x="51254" y="3426422"/>
            <a:ext cx="1552137" cy="615553"/>
          </a:xfrm>
          <a:prstGeom prst="rect">
            <a:avLst/>
          </a:prstGeom>
          <a:noFill/>
        </p:spPr>
        <p:txBody>
          <a:bodyPr wrap="square" lIns="0" tIns="0" rIns="0" bIns="0" rtlCol="0">
            <a:spAutoFit/>
          </a:bodyPr>
          <a:lstStyle/>
          <a:p>
            <a:pPr marL="0" marR="0" lvl="0" indent="0" algn="ctr" defTabSz="914446" rtl="0" eaLnBrk="1" fontAlgn="auto" latinLnBrk="0" hangingPunct="1">
              <a:lnSpc>
                <a:spcPct val="100000"/>
              </a:lnSpc>
              <a:spcBef>
                <a:spcPts val="0"/>
              </a:spcBef>
              <a:spcAft>
                <a:spcPts val="0"/>
              </a:spcAft>
              <a:buClrTx/>
              <a:buSzTx/>
              <a:buFontTx/>
              <a:buNone/>
              <a:tabLst/>
              <a:defRPr/>
            </a:pPr>
            <a:r>
              <a:rPr lang="et-EE" sz="2000">
                <a:solidFill>
                  <a:schemeClr val="accent4"/>
                </a:solidFill>
              </a:rPr>
              <a:t>e-cabinet</a:t>
            </a:r>
            <a:endParaRPr lang="en-GB" sz="2000">
              <a:solidFill>
                <a:schemeClr val="accent4"/>
              </a:solidFill>
            </a:endParaRPr>
          </a:p>
          <a:p>
            <a:pPr algn="ctr"/>
            <a:endParaRPr lang="en-GB" sz="2000">
              <a:solidFill>
                <a:schemeClr val="accent4"/>
              </a:solidFill>
            </a:endParaRPr>
          </a:p>
        </p:txBody>
      </p:sp>
      <p:sp>
        <p:nvSpPr>
          <p:cNvPr id="68" name="TextBox 67">
            <a:extLst>
              <a:ext uri="{FF2B5EF4-FFF2-40B4-BE49-F238E27FC236}">
                <a16:creationId xmlns:a16="http://schemas.microsoft.com/office/drawing/2014/main" id="{AE0DF5F2-2542-7595-3970-5061E5F1F468}"/>
              </a:ext>
            </a:extLst>
          </p:cNvPr>
          <p:cNvSpPr txBox="1"/>
          <p:nvPr userDrawn="1"/>
        </p:nvSpPr>
        <p:spPr>
          <a:xfrm>
            <a:off x="130154" y="5575342"/>
            <a:ext cx="1552137" cy="307777"/>
          </a:xfrm>
          <a:prstGeom prst="rect">
            <a:avLst/>
          </a:prstGeom>
          <a:noFill/>
        </p:spPr>
        <p:txBody>
          <a:bodyPr wrap="square" lIns="0" tIns="0" rIns="0" bIns="0" rtlCol="0">
            <a:spAutoFit/>
          </a:bodyPr>
          <a:lstStyle/>
          <a:p>
            <a:pPr lvl="0" algn="ctr"/>
            <a:r>
              <a:rPr lang="et-EE" sz="2000">
                <a:solidFill>
                  <a:schemeClr val="accent4"/>
                </a:solidFill>
              </a:rPr>
              <a:t>e-tax board</a:t>
            </a:r>
            <a:endParaRPr lang="en-GB" sz="2000">
              <a:solidFill>
                <a:schemeClr val="accent4"/>
              </a:solidFill>
            </a:endParaRPr>
          </a:p>
        </p:txBody>
      </p:sp>
      <p:sp>
        <p:nvSpPr>
          <p:cNvPr id="69" name="TextBox 68">
            <a:extLst>
              <a:ext uri="{FF2B5EF4-FFF2-40B4-BE49-F238E27FC236}">
                <a16:creationId xmlns:a16="http://schemas.microsoft.com/office/drawing/2014/main" id="{5BC3DAB0-6F91-7A3E-915E-1CA7C80A82A2}"/>
              </a:ext>
            </a:extLst>
          </p:cNvPr>
          <p:cNvSpPr txBox="1"/>
          <p:nvPr userDrawn="1"/>
        </p:nvSpPr>
        <p:spPr>
          <a:xfrm>
            <a:off x="2031164" y="2609717"/>
            <a:ext cx="1552137" cy="307777"/>
          </a:xfrm>
          <a:prstGeom prst="rect">
            <a:avLst/>
          </a:prstGeom>
          <a:noFill/>
        </p:spPr>
        <p:txBody>
          <a:bodyPr wrap="square" lIns="0" tIns="0" rIns="0" bIns="0" rtlCol="0">
            <a:spAutoFit/>
          </a:bodyPr>
          <a:lstStyle/>
          <a:p>
            <a:pPr lvl="0" algn="ctr"/>
            <a:r>
              <a:rPr lang="et-EE" sz="2000">
                <a:solidFill>
                  <a:schemeClr val="accent4"/>
                </a:solidFill>
              </a:rPr>
              <a:t>X-Road</a:t>
            </a:r>
            <a:r>
              <a:rPr lang="en-GB" sz="2000">
                <a:solidFill>
                  <a:schemeClr val="accent4"/>
                </a:solidFill>
              </a:rPr>
              <a:t>©</a:t>
            </a:r>
          </a:p>
        </p:txBody>
      </p:sp>
      <p:sp>
        <p:nvSpPr>
          <p:cNvPr id="70" name="TextBox 69">
            <a:extLst>
              <a:ext uri="{FF2B5EF4-FFF2-40B4-BE49-F238E27FC236}">
                <a16:creationId xmlns:a16="http://schemas.microsoft.com/office/drawing/2014/main" id="{2BF10DED-279B-7EBE-9EB4-F34111D28294}"/>
              </a:ext>
            </a:extLst>
          </p:cNvPr>
          <p:cNvSpPr txBox="1"/>
          <p:nvPr userDrawn="1"/>
        </p:nvSpPr>
        <p:spPr>
          <a:xfrm>
            <a:off x="2768438" y="5597081"/>
            <a:ext cx="1552137" cy="307777"/>
          </a:xfrm>
          <a:prstGeom prst="rect">
            <a:avLst/>
          </a:prstGeom>
          <a:noFill/>
        </p:spPr>
        <p:txBody>
          <a:bodyPr wrap="square" lIns="0" tIns="0" rIns="0" bIns="0" rtlCol="0">
            <a:spAutoFit/>
          </a:bodyPr>
          <a:lstStyle/>
          <a:p>
            <a:pPr lvl="0" algn="ctr"/>
            <a:r>
              <a:rPr lang="et-EE" sz="2000">
                <a:solidFill>
                  <a:schemeClr val="accent4"/>
                </a:solidFill>
              </a:rPr>
              <a:t>Id-card</a:t>
            </a:r>
            <a:endParaRPr lang="en-GB" sz="2000">
              <a:solidFill>
                <a:schemeClr val="accent4"/>
              </a:solidFill>
            </a:endParaRPr>
          </a:p>
        </p:txBody>
      </p:sp>
      <p:sp>
        <p:nvSpPr>
          <p:cNvPr id="71" name="TextBox 70">
            <a:extLst>
              <a:ext uri="{FF2B5EF4-FFF2-40B4-BE49-F238E27FC236}">
                <a16:creationId xmlns:a16="http://schemas.microsoft.com/office/drawing/2014/main" id="{A0A96876-7178-8048-7A4F-1DB0928C9275}"/>
              </a:ext>
            </a:extLst>
          </p:cNvPr>
          <p:cNvSpPr txBox="1"/>
          <p:nvPr userDrawn="1"/>
        </p:nvSpPr>
        <p:spPr>
          <a:xfrm>
            <a:off x="3810611" y="3638846"/>
            <a:ext cx="1552137" cy="615553"/>
          </a:xfrm>
          <a:prstGeom prst="rect">
            <a:avLst/>
          </a:prstGeom>
          <a:noFill/>
        </p:spPr>
        <p:txBody>
          <a:bodyPr wrap="square" lIns="0" tIns="0" rIns="0" bIns="0" rtlCol="0">
            <a:spAutoFit/>
          </a:bodyPr>
          <a:lstStyle/>
          <a:p>
            <a:pPr lvl="0" algn="ctr"/>
            <a:r>
              <a:rPr lang="et-EE" sz="2000">
                <a:solidFill>
                  <a:schemeClr val="accent4"/>
                </a:solidFill>
              </a:rPr>
              <a:t>digital signature</a:t>
            </a:r>
            <a:endParaRPr lang="en-GB" sz="2000">
              <a:solidFill>
                <a:schemeClr val="accent4"/>
              </a:solidFill>
            </a:endParaRPr>
          </a:p>
        </p:txBody>
      </p:sp>
      <p:sp>
        <p:nvSpPr>
          <p:cNvPr id="72" name="TextBox 71">
            <a:extLst>
              <a:ext uri="{FF2B5EF4-FFF2-40B4-BE49-F238E27FC236}">
                <a16:creationId xmlns:a16="http://schemas.microsoft.com/office/drawing/2014/main" id="{12831BF7-94B1-E068-BC97-3948A8018184}"/>
              </a:ext>
            </a:extLst>
          </p:cNvPr>
          <p:cNvSpPr txBox="1"/>
          <p:nvPr userDrawn="1"/>
        </p:nvSpPr>
        <p:spPr>
          <a:xfrm>
            <a:off x="5787408" y="3707988"/>
            <a:ext cx="909462" cy="307777"/>
          </a:xfrm>
          <a:prstGeom prst="rect">
            <a:avLst/>
          </a:prstGeom>
          <a:noFill/>
        </p:spPr>
        <p:txBody>
          <a:bodyPr wrap="square" lIns="0" tIns="0" rIns="0" bIns="0" rtlCol="0">
            <a:spAutoFit/>
          </a:bodyPr>
          <a:lstStyle/>
          <a:p>
            <a:pPr lvl="0" algn="ctr"/>
            <a:r>
              <a:rPr lang="et-EE" sz="2000">
                <a:solidFill>
                  <a:schemeClr val="accent4"/>
                </a:solidFill>
              </a:rPr>
              <a:t>i-voting</a:t>
            </a:r>
            <a:endParaRPr lang="en-GB" sz="2000">
              <a:solidFill>
                <a:schemeClr val="accent4"/>
              </a:solidFill>
            </a:endParaRPr>
          </a:p>
        </p:txBody>
      </p:sp>
      <p:sp>
        <p:nvSpPr>
          <p:cNvPr id="73" name="TextBox 72">
            <a:extLst>
              <a:ext uri="{FF2B5EF4-FFF2-40B4-BE49-F238E27FC236}">
                <a16:creationId xmlns:a16="http://schemas.microsoft.com/office/drawing/2014/main" id="{3631F9F8-7995-4B07-5665-B49B5D2901B0}"/>
              </a:ext>
            </a:extLst>
          </p:cNvPr>
          <p:cNvSpPr txBox="1"/>
          <p:nvPr userDrawn="1"/>
        </p:nvSpPr>
        <p:spPr>
          <a:xfrm>
            <a:off x="6368128" y="6009562"/>
            <a:ext cx="909462" cy="307777"/>
          </a:xfrm>
          <a:prstGeom prst="rect">
            <a:avLst/>
          </a:prstGeom>
          <a:noFill/>
        </p:spPr>
        <p:txBody>
          <a:bodyPr wrap="square" lIns="0" tIns="0" rIns="0" bIns="0" rtlCol="0">
            <a:spAutoFit/>
          </a:bodyPr>
          <a:lstStyle/>
          <a:p>
            <a:pPr lvl="0" algn="ctr"/>
            <a:r>
              <a:rPr lang="et-EE" sz="2000">
                <a:solidFill>
                  <a:schemeClr val="accent4"/>
                </a:solidFill>
              </a:rPr>
              <a:t>eesti.ee</a:t>
            </a:r>
            <a:endParaRPr lang="en-GB" sz="2000">
              <a:solidFill>
                <a:schemeClr val="accent4"/>
              </a:solidFill>
            </a:endParaRPr>
          </a:p>
        </p:txBody>
      </p:sp>
      <p:sp>
        <p:nvSpPr>
          <p:cNvPr id="74" name="TextBox 73">
            <a:extLst>
              <a:ext uri="{FF2B5EF4-FFF2-40B4-BE49-F238E27FC236}">
                <a16:creationId xmlns:a16="http://schemas.microsoft.com/office/drawing/2014/main" id="{7A01C760-8E8E-D442-718A-A81124D464ED}"/>
              </a:ext>
            </a:extLst>
          </p:cNvPr>
          <p:cNvSpPr txBox="1"/>
          <p:nvPr userDrawn="1"/>
        </p:nvSpPr>
        <p:spPr>
          <a:xfrm>
            <a:off x="7691967" y="4973352"/>
            <a:ext cx="1148969" cy="307777"/>
          </a:xfrm>
          <a:prstGeom prst="rect">
            <a:avLst/>
          </a:prstGeom>
          <a:noFill/>
        </p:spPr>
        <p:txBody>
          <a:bodyPr wrap="square" lIns="0" tIns="0" rIns="0" bIns="0" rtlCol="0">
            <a:spAutoFit/>
          </a:bodyPr>
          <a:lstStyle/>
          <a:p>
            <a:pPr lvl="0" algn="ctr"/>
            <a:r>
              <a:rPr lang="et-EE" sz="2000">
                <a:solidFill>
                  <a:schemeClr val="accent4"/>
                </a:solidFill>
              </a:rPr>
              <a:t>mobile id</a:t>
            </a:r>
            <a:endParaRPr lang="en-GB" sz="2000">
              <a:solidFill>
                <a:schemeClr val="accent4"/>
              </a:solidFill>
            </a:endParaRPr>
          </a:p>
        </p:txBody>
      </p:sp>
      <p:sp>
        <p:nvSpPr>
          <p:cNvPr id="75" name="TextBox 74">
            <a:extLst>
              <a:ext uri="{FF2B5EF4-FFF2-40B4-BE49-F238E27FC236}">
                <a16:creationId xmlns:a16="http://schemas.microsoft.com/office/drawing/2014/main" id="{49A2C3E4-57A0-79EB-0431-660ACE243671}"/>
              </a:ext>
            </a:extLst>
          </p:cNvPr>
          <p:cNvSpPr txBox="1"/>
          <p:nvPr userDrawn="1"/>
        </p:nvSpPr>
        <p:spPr>
          <a:xfrm>
            <a:off x="7206462" y="2914680"/>
            <a:ext cx="1299634" cy="615553"/>
          </a:xfrm>
          <a:prstGeom prst="rect">
            <a:avLst/>
          </a:prstGeom>
          <a:noFill/>
        </p:spPr>
        <p:txBody>
          <a:bodyPr wrap="square" lIns="0" tIns="0" rIns="0" bIns="0" rtlCol="0">
            <a:spAutoFit/>
          </a:bodyPr>
          <a:lstStyle/>
          <a:p>
            <a:pPr lvl="0" algn="ctr"/>
            <a:r>
              <a:rPr lang="et-EE" sz="2000">
                <a:solidFill>
                  <a:schemeClr val="accent4"/>
                </a:solidFill>
              </a:rPr>
              <a:t>e-business registry</a:t>
            </a:r>
            <a:endParaRPr lang="en-GB" sz="2000">
              <a:solidFill>
                <a:schemeClr val="accent4"/>
              </a:solidFill>
            </a:endParaRPr>
          </a:p>
        </p:txBody>
      </p:sp>
      <p:sp>
        <p:nvSpPr>
          <p:cNvPr id="77" name="TextBox 76">
            <a:extLst>
              <a:ext uri="{FF2B5EF4-FFF2-40B4-BE49-F238E27FC236}">
                <a16:creationId xmlns:a16="http://schemas.microsoft.com/office/drawing/2014/main" id="{D4D10270-3521-EBC7-7EDE-15C58F2CDF27}"/>
              </a:ext>
            </a:extLst>
          </p:cNvPr>
          <p:cNvSpPr txBox="1"/>
          <p:nvPr userDrawn="1"/>
        </p:nvSpPr>
        <p:spPr>
          <a:xfrm>
            <a:off x="9202187" y="5267565"/>
            <a:ext cx="1443642" cy="307777"/>
          </a:xfrm>
          <a:prstGeom prst="rect">
            <a:avLst/>
          </a:prstGeom>
          <a:noFill/>
        </p:spPr>
        <p:txBody>
          <a:bodyPr wrap="square" lIns="0" tIns="0" rIns="0" bIns="0" rtlCol="0">
            <a:spAutoFit/>
          </a:bodyPr>
          <a:lstStyle/>
          <a:p>
            <a:pPr lvl="0" algn="ctr"/>
            <a:r>
              <a:rPr lang="et-EE" sz="2000">
                <a:solidFill>
                  <a:schemeClr val="accent4"/>
                </a:solidFill>
              </a:rPr>
              <a:t>e-residency </a:t>
            </a:r>
            <a:endParaRPr lang="en-GB" sz="2000">
              <a:solidFill>
                <a:schemeClr val="accent4"/>
              </a:solidFill>
            </a:endParaRPr>
          </a:p>
        </p:txBody>
      </p:sp>
      <p:sp>
        <p:nvSpPr>
          <p:cNvPr id="78" name="TextBox 77">
            <a:extLst>
              <a:ext uri="{FF2B5EF4-FFF2-40B4-BE49-F238E27FC236}">
                <a16:creationId xmlns:a16="http://schemas.microsoft.com/office/drawing/2014/main" id="{EC45CC2F-E6F0-107A-2632-6E90B46FAC1A}"/>
              </a:ext>
            </a:extLst>
          </p:cNvPr>
          <p:cNvSpPr txBox="1"/>
          <p:nvPr userDrawn="1"/>
        </p:nvSpPr>
        <p:spPr>
          <a:xfrm>
            <a:off x="9105894" y="2942868"/>
            <a:ext cx="1443642" cy="615553"/>
          </a:xfrm>
          <a:prstGeom prst="rect">
            <a:avLst/>
          </a:prstGeom>
          <a:noFill/>
        </p:spPr>
        <p:txBody>
          <a:bodyPr wrap="square" lIns="0" tIns="0" rIns="0" bIns="0" rtlCol="0">
            <a:spAutoFit/>
          </a:bodyPr>
          <a:lstStyle/>
          <a:p>
            <a:pPr lvl="0" algn="ctr"/>
            <a:r>
              <a:rPr lang="et-EE" sz="2000">
                <a:solidFill>
                  <a:schemeClr val="accent4"/>
                </a:solidFill>
              </a:rPr>
              <a:t>data embassy</a:t>
            </a:r>
            <a:endParaRPr lang="en-GB" sz="2000">
              <a:solidFill>
                <a:schemeClr val="accent4"/>
              </a:solidFill>
            </a:endParaRPr>
          </a:p>
        </p:txBody>
      </p:sp>
      <p:sp>
        <p:nvSpPr>
          <p:cNvPr id="79" name="TextBox 78">
            <a:extLst>
              <a:ext uri="{FF2B5EF4-FFF2-40B4-BE49-F238E27FC236}">
                <a16:creationId xmlns:a16="http://schemas.microsoft.com/office/drawing/2014/main" id="{75FB0928-44AC-B430-6790-E3A272594D33}"/>
              </a:ext>
            </a:extLst>
          </p:cNvPr>
          <p:cNvSpPr txBox="1"/>
          <p:nvPr userDrawn="1"/>
        </p:nvSpPr>
        <p:spPr>
          <a:xfrm>
            <a:off x="9277888" y="1223146"/>
            <a:ext cx="1443642" cy="615553"/>
          </a:xfrm>
          <a:prstGeom prst="rect">
            <a:avLst/>
          </a:prstGeom>
          <a:noFill/>
        </p:spPr>
        <p:txBody>
          <a:bodyPr wrap="square" lIns="0" tIns="0" rIns="0" bIns="0" rtlCol="0">
            <a:spAutoFit/>
          </a:bodyPr>
          <a:lstStyle/>
          <a:p>
            <a:pPr lvl="0" algn="ctr"/>
            <a:r>
              <a:rPr lang="et-EE" sz="2000">
                <a:solidFill>
                  <a:schemeClr val="accent4"/>
                </a:solidFill>
              </a:rPr>
              <a:t>Invisible</a:t>
            </a:r>
            <a:br>
              <a:rPr lang="et-EE" sz="2000">
                <a:solidFill>
                  <a:schemeClr val="accent4"/>
                </a:solidFill>
              </a:rPr>
            </a:br>
            <a:r>
              <a:rPr lang="et-EE" sz="2000">
                <a:solidFill>
                  <a:schemeClr val="accent4"/>
                </a:solidFill>
              </a:rPr>
              <a:t>services</a:t>
            </a:r>
            <a:endParaRPr lang="en-GB" sz="2000">
              <a:solidFill>
                <a:schemeClr val="accent4"/>
              </a:solidFill>
            </a:endParaRPr>
          </a:p>
        </p:txBody>
      </p:sp>
      <p:sp>
        <p:nvSpPr>
          <p:cNvPr id="91" name="TextBox 90">
            <a:extLst>
              <a:ext uri="{FF2B5EF4-FFF2-40B4-BE49-F238E27FC236}">
                <a16:creationId xmlns:a16="http://schemas.microsoft.com/office/drawing/2014/main" id="{139BA9F5-4595-5714-CB38-EE7C5EF84BF7}"/>
              </a:ext>
            </a:extLst>
          </p:cNvPr>
          <p:cNvSpPr txBox="1"/>
          <p:nvPr userDrawn="1"/>
        </p:nvSpPr>
        <p:spPr>
          <a:xfrm>
            <a:off x="538162" y="441562"/>
            <a:ext cx="5207680" cy="707886"/>
          </a:xfrm>
          <a:prstGeom prst="rect">
            <a:avLst/>
          </a:prstGeom>
          <a:noFill/>
        </p:spPr>
        <p:txBody>
          <a:bodyPr wrap="square" rtlCol="0">
            <a:spAutoFit/>
          </a:bodyPr>
          <a:lstStyle/>
          <a:p>
            <a:r>
              <a:rPr lang="en-US" sz="4000" b="1">
                <a:solidFill>
                  <a:schemeClr val="accent4"/>
                </a:solidFill>
              </a:rPr>
              <a:t>e-Estonia timeline</a:t>
            </a:r>
            <a:endParaRPr lang="en-GB" sz="4000" b="1">
              <a:solidFill>
                <a:schemeClr val="accent4"/>
              </a:solidFill>
            </a:endParaRPr>
          </a:p>
        </p:txBody>
      </p:sp>
    </p:spTree>
    <p:extLst>
      <p:ext uri="{BB962C8B-B14F-4D97-AF65-F5344CB8AC3E}">
        <p14:creationId xmlns:p14="http://schemas.microsoft.com/office/powerpoint/2010/main" val="1372166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fade">
                                      <p:cBhvr>
                                        <p:cTn id="13" dur="500"/>
                                        <p:tgtEl>
                                          <p:spTgt spid="6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fade">
                                      <p:cBhvr>
                                        <p:cTn id="19" dur="500"/>
                                        <p:tgtEl>
                                          <p:spTgt spid="68"/>
                                        </p:tgtEl>
                                      </p:cBhvr>
                                    </p:animEffect>
                                  </p:childTnLst>
                                </p:cTn>
                              </p:par>
                              <p:par>
                                <p:cTn id="20" presetID="10"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9"/>
                                        </p:tgtEl>
                                        <p:attrNameLst>
                                          <p:attrName>style.visibility</p:attrName>
                                        </p:attrNameLst>
                                      </p:cBhvr>
                                      <p:to>
                                        <p:strVal val="visible"/>
                                      </p:to>
                                    </p:set>
                                    <p:animEffect transition="in" filter="fade">
                                      <p:cBhvr>
                                        <p:cTn id="25" dur="500"/>
                                        <p:tgtEl>
                                          <p:spTgt spid="6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500"/>
                                        <p:tgtEl>
                                          <p:spTgt spid="52"/>
                                        </p:tgtEl>
                                      </p:cBhvr>
                                    </p:animEffect>
                                  </p:childTnLst>
                                </p:cTn>
                              </p:par>
                              <p:par>
                                <p:cTn id="29" presetID="10" presetClass="entr" presetSubtype="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500"/>
                                        <p:tgtEl>
                                          <p:spTgt spid="5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500"/>
                                        <p:tgtEl>
                                          <p:spTgt spid="7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fade">
                                      <p:cBhvr>
                                        <p:cTn id="43" dur="500"/>
                                        <p:tgtEl>
                                          <p:spTgt spid="71"/>
                                        </p:tgtEl>
                                      </p:cBhvr>
                                    </p:animEffect>
                                  </p:childTnLst>
                                </p:cTn>
                              </p:par>
                              <p:par>
                                <p:cTn id="44" presetID="10" presetClass="entr" presetSubtype="0" fill="hold"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fade">
                                      <p:cBhvr>
                                        <p:cTn id="49" dur="500"/>
                                        <p:tgtEl>
                                          <p:spTgt spid="5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500"/>
                                        <p:tgtEl>
                                          <p:spTgt spid="73"/>
                                        </p:tgtEl>
                                      </p:cBhvr>
                                    </p:animEffect>
                                  </p:childTnLst>
                                </p:cTn>
                              </p:par>
                              <p:par>
                                <p:cTn id="53" presetID="10" presetClass="entr" presetSubtype="0" fill="hold"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fade">
                                      <p:cBhvr>
                                        <p:cTn id="58" dur="500"/>
                                        <p:tgtEl>
                                          <p:spTgt spid="7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8"/>
                                        </p:tgtEl>
                                        <p:attrNameLst>
                                          <p:attrName>style.visibility</p:attrName>
                                        </p:attrNameLst>
                                      </p:cBhvr>
                                      <p:to>
                                        <p:strVal val="visible"/>
                                      </p:to>
                                    </p:set>
                                    <p:animEffect transition="in" filter="fade">
                                      <p:cBhvr>
                                        <p:cTn id="61" dur="500"/>
                                        <p:tgtEl>
                                          <p:spTgt spid="58"/>
                                        </p:tgtEl>
                                      </p:cBhvr>
                                    </p:animEffect>
                                  </p:childTnLst>
                                </p:cTn>
                              </p:par>
                              <p:par>
                                <p:cTn id="62" presetID="10" presetClass="entr" presetSubtype="0" fill="hold"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75"/>
                                        </p:tgtEl>
                                        <p:attrNameLst>
                                          <p:attrName>style.visibility</p:attrName>
                                        </p:attrNameLst>
                                      </p:cBhvr>
                                      <p:to>
                                        <p:strVal val="visible"/>
                                      </p:to>
                                    </p:set>
                                    <p:animEffect transition="in" filter="fade">
                                      <p:cBhvr>
                                        <p:cTn id="70" dur="500"/>
                                        <p:tgtEl>
                                          <p:spTgt spid="7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fade">
                                      <p:cBhvr>
                                        <p:cTn id="73" dur="500"/>
                                        <p:tgtEl>
                                          <p:spTgt spid="13"/>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74"/>
                                        </p:tgtEl>
                                        <p:attrNameLst>
                                          <p:attrName>style.visibility</p:attrName>
                                        </p:attrNameLst>
                                      </p:cBhvr>
                                      <p:to>
                                        <p:strVal val="visible"/>
                                      </p:to>
                                    </p:set>
                                    <p:animEffect transition="in" filter="fade">
                                      <p:cBhvr>
                                        <p:cTn id="76" dur="500"/>
                                        <p:tgtEl>
                                          <p:spTgt spid="74"/>
                                        </p:tgtEl>
                                      </p:cBhvr>
                                    </p:animEffect>
                                  </p:childTnLst>
                                </p:cTn>
                              </p:par>
                              <p:par>
                                <p:cTn id="77" presetID="10" presetClass="entr" presetSubtype="0" fill="hold" nodeType="with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500"/>
                                        <p:tgtEl>
                                          <p:spTgt spid="1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fade">
                                      <p:cBhvr>
                                        <p:cTn id="82" dur="500"/>
                                        <p:tgtEl>
                                          <p:spTgt spid="62"/>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77"/>
                                        </p:tgtEl>
                                        <p:attrNameLst>
                                          <p:attrName>style.visibility</p:attrName>
                                        </p:attrNameLst>
                                      </p:cBhvr>
                                      <p:to>
                                        <p:strVal val="visible"/>
                                      </p:to>
                                    </p:set>
                                    <p:animEffect transition="in" filter="fade">
                                      <p:cBhvr>
                                        <p:cTn id="85" dur="500"/>
                                        <p:tgtEl>
                                          <p:spTgt spid="77"/>
                                        </p:tgtEl>
                                      </p:cBhvr>
                                    </p:animEffect>
                                  </p:childTnLst>
                                </p:cTn>
                              </p:par>
                              <p:par>
                                <p:cTn id="86" presetID="10" presetClass="entr" presetSubtype="0" fill="hold"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64"/>
                                        </p:tgtEl>
                                        <p:attrNameLst>
                                          <p:attrName>style.visibility</p:attrName>
                                        </p:attrNameLst>
                                      </p:cBhvr>
                                      <p:to>
                                        <p:strVal val="visible"/>
                                      </p:to>
                                    </p:set>
                                    <p:animEffect transition="in" filter="fade">
                                      <p:cBhvr>
                                        <p:cTn id="91" dur="500"/>
                                        <p:tgtEl>
                                          <p:spTgt spid="64"/>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78"/>
                                        </p:tgtEl>
                                        <p:attrNameLst>
                                          <p:attrName>style.visibility</p:attrName>
                                        </p:attrNameLst>
                                      </p:cBhvr>
                                      <p:to>
                                        <p:strVal val="visible"/>
                                      </p:to>
                                    </p:set>
                                    <p:animEffect transition="in" filter="fade">
                                      <p:cBhvr>
                                        <p:cTn id="94" dur="500"/>
                                        <p:tgtEl>
                                          <p:spTgt spid="78"/>
                                        </p:tgtEl>
                                      </p:cBhvr>
                                    </p:animEffect>
                                  </p:childTnLst>
                                </p:cTn>
                              </p:par>
                              <p:par>
                                <p:cTn id="95" presetID="10" presetClass="entr" presetSubtype="0" fill="hold" nodeType="with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fade">
                                      <p:cBhvr>
                                        <p:cTn id="97" dur="500"/>
                                        <p:tgtEl>
                                          <p:spTgt spid="27"/>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66"/>
                                        </p:tgtEl>
                                        <p:attrNameLst>
                                          <p:attrName>style.visibility</p:attrName>
                                        </p:attrNameLst>
                                      </p:cBhvr>
                                      <p:to>
                                        <p:strVal val="visible"/>
                                      </p:to>
                                    </p:set>
                                    <p:animEffect transition="in" filter="fade">
                                      <p:cBhvr>
                                        <p:cTn id="100" dur="500"/>
                                        <p:tgtEl>
                                          <p:spTgt spid="66"/>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79"/>
                                        </p:tgtEl>
                                        <p:attrNameLst>
                                          <p:attrName>style.visibility</p:attrName>
                                        </p:attrNameLst>
                                      </p:cBhvr>
                                      <p:to>
                                        <p:strVal val="visible"/>
                                      </p:to>
                                    </p:set>
                                    <p:animEffect transition="in" filter="fade">
                                      <p:cBhvr>
                                        <p:cTn id="103"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52" grpId="0" animBg="1"/>
      <p:bldP spid="54" grpId="0" animBg="1"/>
      <p:bldP spid="56" grpId="0" animBg="1"/>
      <p:bldP spid="58" grpId="0" animBg="1"/>
      <p:bldP spid="60" grpId="0" animBg="1"/>
      <p:bldP spid="62" grpId="0" animBg="1"/>
      <p:bldP spid="64" grpId="0" animBg="1"/>
      <p:bldP spid="66" grpId="0" animBg="1"/>
      <p:bldP spid="8" grpId="0" animBg="1"/>
      <p:bldP spid="10" grpId="0" animBg="1"/>
      <p:bldP spid="13" grpId="0" animBg="1"/>
      <p:bldP spid="67" grpId="0"/>
      <p:bldP spid="68" grpId="0"/>
      <p:bldP spid="69" grpId="0"/>
      <p:bldP spid="70" grpId="0"/>
      <p:bldP spid="71" grpId="0"/>
      <p:bldP spid="72" grpId="0"/>
      <p:bldP spid="73" grpId="0"/>
      <p:bldP spid="74" grpId="0"/>
      <p:bldP spid="75" grpId="0"/>
      <p:bldP spid="77" grpId="0"/>
      <p:bldP spid="78" grpId="0"/>
      <p:bldP spid="79" grpId="0"/>
    </p:bld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Process as cards">
    <p:bg>
      <p:bgPr>
        <a:solidFill>
          <a:schemeClr val="bg1"/>
        </a:solidFill>
        <a:effectLst/>
      </p:bgPr>
    </p:bg>
    <p:spTree>
      <p:nvGrpSpPr>
        <p:cNvPr id="1" name=""/>
        <p:cNvGrpSpPr/>
        <p:nvPr/>
      </p:nvGrpSpPr>
      <p:grpSpPr>
        <a:xfrm>
          <a:off x="0" y="0"/>
          <a:ext cx="0" cy="0"/>
          <a:chOff x="0" y="0"/>
          <a:chExt cx="0" cy="0"/>
        </a:xfrm>
      </p:grpSpPr>
      <p:sp>
        <p:nvSpPr>
          <p:cNvPr id="20" name="Picture Placeholder 60">
            <a:extLst>
              <a:ext uri="{FF2B5EF4-FFF2-40B4-BE49-F238E27FC236}">
                <a16:creationId xmlns:a16="http://schemas.microsoft.com/office/drawing/2014/main" id="{B0809FAB-CB94-6514-22B8-8131ECE0DFA0}"/>
              </a:ext>
            </a:extLst>
          </p:cNvPr>
          <p:cNvSpPr>
            <a:spLocks noGrp="1"/>
          </p:cNvSpPr>
          <p:nvPr>
            <p:ph type="pic" sz="quarter" idx="24"/>
          </p:nvPr>
        </p:nvSpPr>
        <p:spPr>
          <a:xfrm>
            <a:off x="8161174" y="1436687"/>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solidFill>
            <a:srgbClr val="E6F2FF"/>
          </a:solid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9" name="Picture Placeholder 60">
            <a:extLst>
              <a:ext uri="{FF2B5EF4-FFF2-40B4-BE49-F238E27FC236}">
                <a16:creationId xmlns:a16="http://schemas.microsoft.com/office/drawing/2014/main" id="{66811189-1E16-54C9-0451-62DD92138737}"/>
              </a:ext>
            </a:extLst>
          </p:cNvPr>
          <p:cNvSpPr>
            <a:spLocks noGrp="1"/>
          </p:cNvSpPr>
          <p:nvPr>
            <p:ph type="pic" sz="quarter" idx="23"/>
          </p:nvPr>
        </p:nvSpPr>
        <p:spPr>
          <a:xfrm>
            <a:off x="4350652" y="1436687"/>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solidFill>
            <a:srgbClr val="E6F2FF"/>
          </a:solid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3" name="Picture Placeholder 60">
            <a:extLst>
              <a:ext uri="{FF2B5EF4-FFF2-40B4-BE49-F238E27FC236}">
                <a16:creationId xmlns:a16="http://schemas.microsoft.com/office/drawing/2014/main" id="{EF96DCAA-7460-EDC8-3E60-D4DD555E6572}"/>
              </a:ext>
            </a:extLst>
          </p:cNvPr>
          <p:cNvSpPr>
            <a:spLocks noGrp="1"/>
          </p:cNvSpPr>
          <p:nvPr>
            <p:ph type="pic" sz="quarter" idx="18"/>
          </p:nvPr>
        </p:nvSpPr>
        <p:spPr>
          <a:xfrm>
            <a:off x="540129" y="1446893"/>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solidFill>
            <a:srgbClr val="E6F2FF"/>
          </a:solid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57" name="Freeform: Shape 56">
            <a:extLst>
              <a:ext uri="{FF2B5EF4-FFF2-40B4-BE49-F238E27FC236}">
                <a16:creationId xmlns:a16="http://schemas.microsoft.com/office/drawing/2014/main" id="{67B360F7-C165-7E6A-941D-9B0843839210}"/>
              </a:ext>
            </a:extLst>
          </p:cNvPr>
          <p:cNvSpPr/>
          <p:nvPr userDrawn="1"/>
        </p:nvSpPr>
        <p:spPr>
          <a:xfrm>
            <a:off x="538162" y="3709003"/>
            <a:ext cx="3526458" cy="2640996"/>
          </a:xfrm>
          <a:custGeom>
            <a:avLst/>
            <a:gdLst>
              <a:gd name="connsiteX0" fmla="*/ 0 w 3020725"/>
              <a:gd name="connsiteY0" fmla="*/ 0 h 2523540"/>
              <a:gd name="connsiteX1" fmla="*/ 3020725 w 3020725"/>
              <a:gd name="connsiteY1" fmla="*/ 0 h 2523540"/>
              <a:gd name="connsiteX2" fmla="*/ 3020725 w 3020725"/>
              <a:gd name="connsiteY2" fmla="*/ 2364801 h 2523540"/>
              <a:gd name="connsiteX3" fmla="*/ 2861986 w 3020725"/>
              <a:gd name="connsiteY3" fmla="*/ 2523540 h 2523540"/>
              <a:gd name="connsiteX4" fmla="*/ 158739 w 3020725"/>
              <a:gd name="connsiteY4" fmla="*/ 2523540 h 2523540"/>
              <a:gd name="connsiteX5" fmla="*/ 0 w 3020725"/>
              <a:gd name="connsiteY5" fmla="*/ 2364801 h 252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0725" h="2523540">
                <a:moveTo>
                  <a:pt x="0" y="0"/>
                </a:moveTo>
                <a:lnTo>
                  <a:pt x="3020725" y="0"/>
                </a:lnTo>
                <a:lnTo>
                  <a:pt x="3020725" y="2364801"/>
                </a:lnTo>
                <a:cubicBezTo>
                  <a:pt x="3020725" y="2452470"/>
                  <a:pt x="2949655" y="2523540"/>
                  <a:pt x="2861986" y="2523540"/>
                </a:cubicBezTo>
                <a:lnTo>
                  <a:pt x="158739" y="2523540"/>
                </a:lnTo>
                <a:cubicBezTo>
                  <a:pt x="71070" y="2523540"/>
                  <a:pt x="0" y="2452470"/>
                  <a:pt x="0" y="2364801"/>
                </a:cubicBezTo>
                <a:close/>
              </a:path>
            </a:pathLst>
          </a:cu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00"/>
          </a:p>
        </p:txBody>
      </p:sp>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Title 1">
            <a:extLst>
              <a:ext uri="{FF2B5EF4-FFF2-40B4-BE49-F238E27FC236}">
                <a16:creationId xmlns:a16="http://schemas.microsoft.com/office/drawing/2014/main" id="{82C73140-FA9B-5001-2613-5543349080B0}"/>
              </a:ext>
            </a:extLst>
          </p:cNvPr>
          <p:cNvSpPr>
            <a:spLocks noGrp="1"/>
          </p:cNvSpPr>
          <p:nvPr>
            <p:ph type="title" hasCustomPrompt="1"/>
          </p:nvPr>
        </p:nvSpPr>
        <p:spPr>
          <a:xfrm>
            <a:off x="538163" y="508001"/>
            <a:ext cx="11141867" cy="1214436"/>
          </a:xfrm>
          <a:noFill/>
        </p:spPr>
        <p:txBody>
          <a:bodyPr>
            <a:normAutofit/>
          </a:bodyPr>
          <a:lstStyle>
            <a:lvl1pPr marL="0" indent="0">
              <a:buSzPct val="120000"/>
              <a:buFont typeface="+mj-lt"/>
              <a:buNone/>
              <a:defRPr sz="4000" b="1">
                <a:solidFill>
                  <a:schemeClr val="tx2"/>
                </a:solidFill>
                <a:latin typeface="+mn-lt"/>
              </a:defRPr>
            </a:lvl1pPr>
          </a:lstStyle>
          <a:p>
            <a:r>
              <a:rPr lang="en-US"/>
              <a:t>Timeline (process steps)</a:t>
            </a:r>
            <a:endParaRPr lang="en-GB"/>
          </a:p>
        </p:txBody>
      </p:sp>
      <p:sp>
        <p:nvSpPr>
          <p:cNvPr id="7" name="Text Placeholder 6">
            <a:extLst>
              <a:ext uri="{FF2B5EF4-FFF2-40B4-BE49-F238E27FC236}">
                <a16:creationId xmlns:a16="http://schemas.microsoft.com/office/drawing/2014/main" id="{4CFD4B05-021D-5AA6-31C7-3BE65F865677}"/>
              </a:ext>
            </a:extLst>
          </p:cNvPr>
          <p:cNvSpPr>
            <a:spLocks noGrp="1"/>
          </p:cNvSpPr>
          <p:nvPr>
            <p:ph type="body" sz="quarter" idx="13" hasCustomPrompt="1"/>
          </p:nvPr>
        </p:nvSpPr>
        <p:spPr>
          <a:xfrm>
            <a:off x="755216" y="3979452"/>
            <a:ext cx="2807599" cy="284141"/>
          </a:xfrm>
        </p:spPr>
        <p:txBody>
          <a:bodyPr>
            <a:normAutofit/>
          </a:bodyPr>
          <a:lstStyle>
            <a:lvl1pPr marL="0" indent="0">
              <a:buFont typeface="Arial" panose="020B0604020202020204" pitchFamily="34" charset="0"/>
              <a:buNone/>
              <a:defRPr sz="2000" b="1">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Become an e-⁠resident</a:t>
            </a:r>
            <a:endParaRPr lang="en-GB"/>
          </a:p>
        </p:txBody>
      </p:sp>
      <p:sp>
        <p:nvSpPr>
          <p:cNvPr id="8" name="Text Placeholder 6">
            <a:extLst>
              <a:ext uri="{FF2B5EF4-FFF2-40B4-BE49-F238E27FC236}">
                <a16:creationId xmlns:a16="http://schemas.microsoft.com/office/drawing/2014/main" id="{EC301BF9-719D-B9F8-427E-10056D0A8B97}"/>
              </a:ext>
            </a:extLst>
          </p:cNvPr>
          <p:cNvSpPr>
            <a:spLocks noGrp="1"/>
          </p:cNvSpPr>
          <p:nvPr>
            <p:ph type="body" sz="quarter" idx="14" hasCustomPrompt="1"/>
          </p:nvPr>
        </p:nvSpPr>
        <p:spPr>
          <a:xfrm>
            <a:off x="755217" y="4523836"/>
            <a:ext cx="3010597" cy="1430241"/>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b="0"/>
              <a:t>Apply online and wait for approval. Then pick up your e-Residency kit, including your personal digital ID card.</a:t>
            </a:r>
            <a:endParaRPr lang="en-GB"/>
          </a:p>
        </p:txBody>
      </p:sp>
      <p:sp>
        <p:nvSpPr>
          <p:cNvPr id="61" name="Picture Placeholder 60">
            <a:extLst>
              <a:ext uri="{FF2B5EF4-FFF2-40B4-BE49-F238E27FC236}">
                <a16:creationId xmlns:a16="http://schemas.microsoft.com/office/drawing/2014/main" id="{57835E8B-A61E-BF4A-7183-6BB1FE4B9CD0}"/>
              </a:ext>
            </a:extLst>
          </p:cNvPr>
          <p:cNvSpPr>
            <a:spLocks noGrp="1"/>
          </p:cNvSpPr>
          <p:nvPr>
            <p:ph type="pic" sz="quarter" idx="15"/>
          </p:nvPr>
        </p:nvSpPr>
        <p:spPr>
          <a:xfrm>
            <a:off x="538164" y="1442564"/>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blipFill>
            <a:blip r:embed="rId2"/>
            <a:srcRect/>
            <a:stretch>
              <a:fillRect l="-7197" r="-7197"/>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0" name="Freeform: Shape 9">
            <a:extLst>
              <a:ext uri="{FF2B5EF4-FFF2-40B4-BE49-F238E27FC236}">
                <a16:creationId xmlns:a16="http://schemas.microsoft.com/office/drawing/2014/main" id="{58EBCFA8-6ACA-80EF-08B2-8D0F7EA4EB64}"/>
              </a:ext>
            </a:extLst>
          </p:cNvPr>
          <p:cNvSpPr/>
          <p:nvPr userDrawn="1"/>
        </p:nvSpPr>
        <p:spPr>
          <a:xfrm>
            <a:off x="4343924" y="3709003"/>
            <a:ext cx="3526458" cy="2640996"/>
          </a:xfrm>
          <a:custGeom>
            <a:avLst/>
            <a:gdLst>
              <a:gd name="connsiteX0" fmla="*/ 0 w 3020725"/>
              <a:gd name="connsiteY0" fmla="*/ 0 h 2523540"/>
              <a:gd name="connsiteX1" fmla="*/ 3020725 w 3020725"/>
              <a:gd name="connsiteY1" fmla="*/ 0 h 2523540"/>
              <a:gd name="connsiteX2" fmla="*/ 3020725 w 3020725"/>
              <a:gd name="connsiteY2" fmla="*/ 2364801 h 2523540"/>
              <a:gd name="connsiteX3" fmla="*/ 2861986 w 3020725"/>
              <a:gd name="connsiteY3" fmla="*/ 2523540 h 2523540"/>
              <a:gd name="connsiteX4" fmla="*/ 158739 w 3020725"/>
              <a:gd name="connsiteY4" fmla="*/ 2523540 h 2523540"/>
              <a:gd name="connsiteX5" fmla="*/ 0 w 3020725"/>
              <a:gd name="connsiteY5" fmla="*/ 2364801 h 252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0725" h="2523540">
                <a:moveTo>
                  <a:pt x="0" y="0"/>
                </a:moveTo>
                <a:lnTo>
                  <a:pt x="3020725" y="0"/>
                </a:lnTo>
                <a:lnTo>
                  <a:pt x="3020725" y="2364801"/>
                </a:lnTo>
                <a:cubicBezTo>
                  <a:pt x="3020725" y="2452470"/>
                  <a:pt x="2949655" y="2523540"/>
                  <a:pt x="2861986" y="2523540"/>
                </a:cubicBezTo>
                <a:lnTo>
                  <a:pt x="158739" y="2523540"/>
                </a:lnTo>
                <a:cubicBezTo>
                  <a:pt x="71070" y="2523540"/>
                  <a:pt x="0" y="2452470"/>
                  <a:pt x="0" y="2364801"/>
                </a:cubicBezTo>
                <a:close/>
              </a:path>
            </a:pathLst>
          </a:cu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00"/>
          </a:p>
        </p:txBody>
      </p:sp>
      <p:sp>
        <p:nvSpPr>
          <p:cNvPr id="11" name="Text Placeholder 6">
            <a:extLst>
              <a:ext uri="{FF2B5EF4-FFF2-40B4-BE49-F238E27FC236}">
                <a16:creationId xmlns:a16="http://schemas.microsoft.com/office/drawing/2014/main" id="{03E17295-5DEB-5277-0485-82125CF3C883}"/>
              </a:ext>
            </a:extLst>
          </p:cNvPr>
          <p:cNvSpPr>
            <a:spLocks noGrp="1"/>
          </p:cNvSpPr>
          <p:nvPr>
            <p:ph type="body" sz="quarter" idx="16" hasCustomPrompt="1"/>
          </p:nvPr>
        </p:nvSpPr>
        <p:spPr>
          <a:xfrm>
            <a:off x="4560978" y="3979452"/>
            <a:ext cx="2733953" cy="284141"/>
          </a:xfrm>
        </p:spPr>
        <p:txBody>
          <a:bodyPr>
            <a:normAutofit/>
          </a:bodyPr>
          <a:lstStyle>
            <a:lvl1pPr marL="0" indent="0">
              <a:buFont typeface="Arial" panose="020B0604020202020204" pitchFamily="34" charset="0"/>
              <a:buNone/>
              <a:defRPr sz="2000" b="1">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Start a company</a:t>
            </a:r>
            <a:endParaRPr lang="en-GB"/>
          </a:p>
        </p:txBody>
      </p:sp>
      <p:sp>
        <p:nvSpPr>
          <p:cNvPr id="12" name="Text Placeholder 6">
            <a:extLst>
              <a:ext uri="{FF2B5EF4-FFF2-40B4-BE49-F238E27FC236}">
                <a16:creationId xmlns:a16="http://schemas.microsoft.com/office/drawing/2014/main" id="{B3D8DBF0-8D9B-9ABB-CAB5-4E96505EBD7F}"/>
              </a:ext>
            </a:extLst>
          </p:cNvPr>
          <p:cNvSpPr>
            <a:spLocks noGrp="1"/>
          </p:cNvSpPr>
          <p:nvPr>
            <p:ph type="body" sz="quarter" idx="17" hasCustomPrompt="1"/>
          </p:nvPr>
        </p:nvSpPr>
        <p:spPr>
          <a:xfrm>
            <a:off x="4560978" y="4523836"/>
            <a:ext cx="3013934" cy="1430241"/>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b="0"/>
              <a:t>Use your e-Residency ID card to register your company 100% online. Access business banking and payment solutions.</a:t>
            </a:r>
            <a:endParaRPr lang="en-GB"/>
          </a:p>
        </p:txBody>
      </p:sp>
      <p:sp>
        <p:nvSpPr>
          <p:cNvPr id="14" name="Freeform: Shape 13">
            <a:extLst>
              <a:ext uri="{FF2B5EF4-FFF2-40B4-BE49-F238E27FC236}">
                <a16:creationId xmlns:a16="http://schemas.microsoft.com/office/drawing/2014/main" id="{1FAECD37-E6DB-08DB-2FE1-BB4AFAF46649}"/>
              </a:ext>
            </a:extLst>
          </p:cNvPr>
          <p:cNvSpPr/>
          <p:nvPr userDrawn="1"/>
        </p:nvSpPr>
        <p:spPr>
          <a:xfrm>
            <a:off x="8154446" y="3709003"/>
            <a:ext cx="3526458" cy="2640996"/>
          </a:xfrm>
          <a:custGeom>
            <a:avLst/>
            <a:gdLst>
              <a:gd name="connsiteX0" fmla="*/ 0 w 3020725"/>
              <a:gd name="connsiteY0" fmla="*/ 0 h 2523540"/>
              <a:gd name="connsiteX1" fmla="*/ 3020725 w 3020725"/>
              <a:gd name="connsiteY1" fmla="*/ 0 h 2523540"/>
              <a:gd name="connsiteX2" fmla="*/ 3020725 w 3020725"/>
              <a:gd name="connsiteY2" fmla="*/ 2364801 h 2523540"/>
              <a:gd name="connsiteX3" fmla="*/ 2861986 w 3020725"/>
              <a:gd name="connsiteY3" fmla="*/ 2523540 h 2523540"/>
              <a:gd name="connsiteX4" fmla="*/ 158739 w 3020725"/>
              <a:gd name="connsiteY4" fmla="*/ 2523540 h 2523540"/>
              <a:gd name="connsiteX5" fmla="*/ 0 w 3020725"/>
              <a:gd name="connsiteY5" fmla="*/ 2364801 h 252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0725" h="2523540">
                <a:moveTo>
                  <a:pt x="0" y="0"/>
                </a:moveTo>
                <a:lnTo>
                  <a:pt x="3020725" y="0"/>
                </a:lnTo>
                <a:lnTo>
                  <a:pt x="3020725" y="2364801"/>
                </a:lnTo>
                <a:cubicBezTo>
                  <a:pt x="3020725" y="2452470"/>
                  <a:pt x="2949655" y="2523540"/>
                  <a:pt x="2861986" y="2523540"/>
                </a:cubicBezTo>
                <a:lnTo>
                  <a:pt x="158739" y="2523540"/>
                </a:lnTo>
                <a:cubicBezTo>
                  <a:pt x="71070" y="2523540"/>
                  <a:pt x="0" y="2452470"/>
                  <a:pt x="0" y="2364801"/>
                </a:cubicBezTo>
                <a:close/>
              </a:path>
            </a:pathLst>
          </a:cu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00"/>
          </a:p>
        </p:txBody>
      </p:sp>
      <p:sp>
        <p:nvSpPr>
          <p:cNvPr id="15" name="Text Placeholder 6">
            <a:extLst>
              <a:ext uri="{FF2B5EF4-FFF2-40B4-BE49-F238E27FC236}">
                <a16:creationId xmlns:a16="http://schemas.microsoft.com/office/drawing/2014/main" id="{DC703C70-1047-4F9F-A71C-2F125EDCE59E}"/>
              </a:ext>
            </a:extLst>
          </p:cNvPr>
          <p:cNvSpPr>
            <a:spLocks noGrp="1"/>
          </p:cNvSpPr>
          <p:nvPr>
            <p:ph type="body" sz="quarter" idx="19" hasCustomPrompt="1"/>
          </p:nvPr>
        </p:nvSpPr>
        <p:spPr>
          <a:xfrm>
            <a:off x="8371499" y="3979452"/>
            <a:ext cx="2733953" cy="284141"/>
          </a:xfrm>
        </p:spPr>
        <p:txBody>
          <a:bodyPr>
            <a:normAutofit/>
          </a:bodyPr>
          <a:lstStyle>
            <a:lvl1pPr marL="0" indent="0">
              <a:buFont typeface="Arial" panose="020B0604020202020204" pitchFamily="34" charset="0"/>
              <a:buNone/>
              <a:defRPr sz="2000" b="1">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Run your company</a:t>
            </a:r>
            <a:endParaRPr lang="en-GB"/>
          </a:p>
        </p:txBody>
      </p:sp>
      <p:sp>
        <p:nvSpPr>
          <p:cNvPr id="16" name="Text Placeholder 6">
            <a:extLst>
              <a:ext uri="{FF2B5EF4-FFF2-40B4-BE49-F238E27FC236}">
                <a16:creationId xmlns:a16="http://schemas.microsoft.com/office/drawing/2014/main" id="{BDBC9AA8-95DF-2C75-0D66-4E994AEA9143}"/>
              </a:ext>
            </a:extLst>
          </p:cNvPr>
          <p:cNvSpPr>
            <a:spLocks noGrp="1"/>
          </p:cNvSpPr>
          <p:nvPr>
            <p:ph type="body" sz="quarter" idx="20" hasCustomPrompt="1"/>
          </p:nvPr>
        </p:nvSpPr>
        <p:spPr>
          <a:xfrm>
            <a:off x="8371499" y="4523836"/>
            <a:ext cx="3023332" cy="1430241"/>
          </a:xfrm>
        </p:spPr>
        <p:txBody>
          <a:bodyPr>
            <a:no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b="0"/>
              <a:t>Sign documents digitally, file reports online, outsource admin and network among 20,000+ business owners within the e-Residency community.</a:t>
            </a:r>
            <a:endParaRPr lang="en-GB"/>
          </a:p>
        </p:txBody>
      </p:sp>
      <p:sp>
        <p:nvSpPr>
          <p:cNvPr id="17" name="Picture Placeholder 60">
            <a:extLst>
              <a:ext uri="{FF2B5EF4-FFF2-40B4-BE49-F238E27FC236}">
                <a16:creationId xmlns:a16="http://schemas.microsoft.com/office/drawing/2014/main" id="{BFCD1144-CAFF-462D-566C-BD074078FC6C}"/>
              </a:ext>
            </a:extLst>
          </p:cNvPr>
          <p:cNvSpPr>
            <a:spLocks noGrp="1"/>
          </p:cNvSpPr>
          <p:nvPr>
            <p:ph type="pic" sz="quarter" idx="21"/>
          </p:nvPr>
        </p:nvSpPr>
        <p:spPr>
          <a:xfrm>
            <a:off x="8153572" y="1442194"/>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blipFill>
            <a:blip r:embed="rId3"/>
            <a:srcRect/>
            <a:stretch>
              <a:fillRect t="-27596" b="-27596"/>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8" name="Picture Placeholder 60">
            <a:extLst>
              <a:ext uri="{FF2B5EF4-FFF2-40B4-BE49-F238E27FC236}">
                <a16:creationId xmlns:a16="http://schemas.microsoft.com/office/drawing/2014/main" id="{7A819DA4-FCE4-5B0C-8DBA-A70909ED8889}"/>
              </a:ext>
            </a:extLst>
          </p:cNvPr>
          <p:cNvSpPr>
            <a:spLocks noGrp="1"/>
          </p:cNvSpPr>
          <p:nvPr>
            <p:ph type="pic" sz="quarter" idx="22"/>
          </p:nvPr>
        </p:nvSpPr>
        <p:spPr>
          <a:xfrm>
            <a:off x="4340728" y="1442564"/>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blipFill>
            <a:blip r:embed="rId4"/>
            <a:srcRect/>
            <a:stretch>
              <a:fillRect l="-7321" r="-7321"/>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Tree>
    <p:extLst>
      <p:ext uri="{BB962C8B-B14F-4D97-AF65-F5344CB8AC3E}">
        <p14:creationId xmlns:p14="http://schemas.microsoft.com/office/powerpoint/2010/main" val="2448598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fade">
                                      <p:cBhvr>
                                        <p:cTn id="10" dur="500"/>
                                        <p:tgtEl>
                                          <p:spTgt spid="6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fade">
                                      <p:cBhvr>
                                        <p:cTn id="13" dur="500"/>
                                        <p:tgtEl>
                                          <p:spTgt spid="7">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500"/>
                                        <p:tgtEl>
                                          <p:spTgt spid="8">
                                            <p:txEl>
                                              <p:pRg st="0" end="0"/>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fade">
                                      <p:cBhvr>
                                        <p:cTn id="27" dur="500"/>
                                        <p:tgtEl>
                                          <p:spTgt spid="11">
                                            <p:txEl>
                                              <p:pRg st="0" end="0"/>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6">
                                            <p:txEl>
                                              <p:pRg st="0" end="0"/>
                                            </p:txEl>
                                          </p:spTgt>
                                        </p:tgtEl>
                                        <p:attrNameLst>
                                          <p:attrName>style.visibility</p:attrName>
                                        </p:attrNameLst>
                                      </p:cBhvr>
                                      <p:to>
                                        <p:strVal val="visible"/>
                                      </p:to>
                                    </p:set>
                                    <p:animEffect transition="in" filter="fade">
                                      <p:cBhvr>
                                        <p:cTn id="41" dur="500"/>
                                        <p:tgtEl>
                                          <p:spTgt spid="16">
                                            <p:txEl>
                                              <p:pRg st="0" end="0"/>
                                            </p:tx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5">
                                            <p:txEl>
                                              <p:pRg st="0" end="0"/>
                                            </p:txEl>
                                          </p:spTgt>
                                        </p:tgtEl>
                                        <p:attrNameLst>
                                          <p:attrName>style.visibility</p:attrName>
                                        </p:attrNameLst>
                                      </p:cBhvr>
                                      <p:to>
                                        <p:strVal val="visible"/>
                                      </p:to>
                                    </p:set>
                                    <p:animEffect transition="in" filter="fade">
                                      <p:cBhvr>
                                        <p:cTn id="47" dur="500"/>
                                        <p:tgtEl>
                                          <p:spTgt spid="15">
                                            <p:txEl>
                                              <p:pRg st="0" end="0"/>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P spid="13" grpId="0" animBg="1"/>
      <p:bldP spid="57" grpId="0" animBg="1"/>
      <p:bldP spid="7" grpId="0" build="p">
        <p:tmplLst>
          <p:tmpl lvl="1">
            <p:tnLst>
              <p:par>
                <p:cTn presetID="10" presetClass="entr" presetSubtype="0"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p:tmplLst>
          <p:tmpl lvl="1">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61" grpId="0" animBg="1"/>
      <p:bldP spid="10" grpId="0" animBg="1"/>
      <p:bldP spid="11" grpId="0" build="p">
        <p:tmplLst>
          <p:tmpl lvl="1">
            <p:tnLst>
              <p:par>
                <p:cTn presetID="10" presetClass="entr" presetSubtype="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10" presetClass="entr" presetSubtype="0" fill="hold" nodeType="click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4" grpId="0" animBg="1"/>
      <p:bldP spid="15" grpId="0" build="p">
        <p:tmplLst>
          <p:tmpl lvl="1">
            <p:tnLst>
              <p:par>
                <p:cTn presetID="10" presetClass="entr" presetSubtype="0" fill="hold" nodeType="with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build="p">
        <p:tmplLst>
          <p:tmpl lvl="1">
            <p:tnLst>
              <p:par>
                <p:cTn presetID="10" presetClass="entr" presetSubtype="0" fill="hold" nodeType="click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7" grpId="0" animBg="1"/>
      <p:bldP spid="18" grpId="0" animBg="1"/>
    </p:bld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Process as steps">
    <p:bg>
      <p:bgPr>
        <a:solidFill>
          <a:schemeClr val="bg1"/>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Title 1">
            <a:extLst>
              <a:ext uri="{FF2B5EF4-FFF2-40B4-BE49-F238E27FC236}">
                <a16:creationId xmlns:a16="http://schemas.microsoft.com/office/drawing/2014/main" id="{82C73140-FA9B-5001-2613-5543349080B0}"/>
              </a:ext>
            </a:extLst>
          </p:cNvPr>
          <p:cNvSpPr>
            <a:spLocks noGrp="1"/>
          </p:cNvSpPr>
          <p:nvPr>
            <p:ph type="title" hasCustomPrompt="1"/>
          </p:nvPr>
        </p:nvSpPr>
        <p:spPr>
          <a:xfrm>
            <a:off x="538163" y="508001"/>
            <a:ext cx="11141867" cy="1214436"/>
          </a:xfrm>
          <a:noFill/>
        </p:spPr>
        <p:txBody>
          <a:bodyPr>
            <a:normAutofit/>
          </a:bodyPr>
          <a:lstStyle>
            <a:lvl1pPr marL="0" indent="0">
              <a:buSzPct val="120000"/>
              <a:buFont typeface="+mj-lt"/>
              <a:buNone/>
              <a:defRPr sz="4000" b="1">
                <a:solidFill>
                  <a:schemeClr val="tx2"/>
                </a:solidFill>
                <a:latin typeface="+mn-lt"/>
              </a:defRPr>
            </a:lvl1pPr>
          </a:lstStyle>
          <a:p>
            <a:r>
              <a:rPr lang="en-US"/>
              <a:t>e-Estonia</a:t>
            </a:r>
            <a:br>
              <a:rPr lang="en-US"/>
            </a:br>
            <a:r>
              <a:rPr lang="et-EE"/>
              <a:t>steps</a:t>
            </a:r>
            <a:endParaRPr lang="en-GB"/>
          </a:p>
        </p:txBody>
      </p:sp>
      <p:sp>
        <p:nvSpPr>
          <p:cNvPr id="8" name="Text Placeholder 6">
            <a:extLst>
              <a:ext uri="{FF2B5EF4-FFF2-40B4-BE49-F238E27FC236}">
                <a16:creationId xmlns:a16="http://schemas.microsoft.com/office/drawing/2014/main" id="{EC301BF9-719D-B9F8-427E-10056D0A8B97}"/>
              </a:ext>
            </a:extLst>
          </p:cNvPr>
          <p:cNvSpPr>
            <a:spLocks noGrp="1"/>
          </p:cNvSpPr>
          <p:nvPr>
            <p:ph type="body" sz="quarter" idx="14" hasCustomPrompt="1"/>
          </p:nvPr>
        </p:nvSpPr>
        <p:spPr>
          <a:xfrm>
            <a:off x="538163" y="4013698"/>
            <a:ext cx="1689781" cy="2336302"/>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20" name="Picture Placeholder 19">
            <a:extLst>
              <a:ext uri="{FF2B5EF4-FFF2-40B4-BE49-F238E27FC236}">
                <a16:creationId xmlns:a16="http://schemas.microsoft.com/office/drawing/2014/main" id="{C2B92E89-3C52-D32A-C3A1-6BD79FF3C437}"/>
              </a:ext>
            </a:extLst>
          </p:cNvPr>
          <p:cNvSpPr>
            <a:spLocks noGrp="1"/>
          </p:cNvSpPr>
          <p:nvPr>
            <p:ph type="pic" sz="quarter" idx="25"/>
          </p:nvPr>
        </p:nvSpPr>
        <p:spPr>
          <a:xfrm>
            <a:off x="538163"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extLst>
                <a:ext uri="{96DAC541-7B7A-43D3-8B79-37D633B846F1}">
                  <asvg:svgBlip xmlns:asvg="http://schemas.microsoft.com/office/drawing/2016/SVG/main" r:embed="rId3"/>
                </a:ext>
              </a:extLst>
            </a:blip>
            <a:stretch>
              <a:fillRect l="-155" r="-15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2" name="Picture Placeholder 19">
            <a:extLst>
              <a:ext uri="{FF2B5EF4-FFF2-40B4-BE49-F238E27FC236}">
                <a16:creationId xmlns:a16="http://schemas.microsoft.com/office/drawing/2014/main" id="{2C24947B-0C16-95D9-F172-50D3DB1197C2}"/>
              </a:ext>
            </a:extLst>
          </p:cNvPr>
          <p:cNvSpPr>
            <a:spLocks noGrp="1"/>
          </p:cNvSpPr>
          <p:nvPr>
            <p:ph type="pic" sz="quarter" idx="27"/>
          </p:nvPr>
        </p:nvSpPr>
        <p:spPr>
          <a:xfrm>
            <a:off x="2902177"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4"/>
            <a:srcRect/>
            <a:stretch>
              <a:fillRect l="-14098" r="-14098"/>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8" name="Picture Placeholder 19">
            <a:extLst>
              <a:ext uri="{FF2B5EF4-FFF2-40B4-BE49-F238E27FC236}">
                <a16:creationId xmlns:a16="http://schemas.microsoft.com/office/drawing/2014/main" id="{21C24A66-0B9D-4893-AFBB-61BEF3771143}"/>
              </a:ext>
            </a:extLst>
          </p:cNvPr>
          <p:cNvSpPr>
            <a:spLocks noGrp="1"/>
          </p:cNvSpPr>
          <p:nvPr>
            <p:ph type="pic" sz="quarter" idx="29"/>
          </p:nvPr>
        </p:nvSpPr>
        <p:spPr>
          <a:xfrm>
            <a:off x="5266191"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5">
              <a:extLst>
                <a:ext uri="{96DAC541-7B7A-43D3-8B79-37D633B846F1}">
                  <asvg:svgBlip xmlns:asvg="http://schemas.microsoft.com/office/drawing/2016/SVG/main" r:embed="rId6"/>
                </a:ext>
              </a:extLst>
            </a:blip>
            <a:stretch>
              <a:fillRect l="-155" r="-15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26" name="Text Placeholder 6">
            <a:extLst>
              <a:ext uri="{FF2B5EF4-FFF2-40B4-BE49-F238E27FC236}">
                <a16:creationId xmlns:a16="http://schemas.microsoft.com/office/drawing/2014/main" id="{77F1BF4E-2C39-6B28-A654-545503DBF36C}"/>
              </a:ext>
            </a:extLst>
          </p:cNvPr>
          <p:cNvSpPr>
            <a:spLocks noGrp="1"/>
          </p:cNvSpPr>
          <p:nvPr>
            <p:ph type="body" sz="quarter" idx="32" hasCustomPrompt="1"/>
          </p:nvPr>
        </p:nvSpPr>
        <p:spPr>
          <a:xfrm>
            <a:off x="9994220" y="4013698"/>
            <a:ext cx="1689781" cy="2336302"/>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27" name="Picture Placeholder 19">
            <a:extLst>
              <a:ext uri="{FF2B5EF4-FFF2-40B4-BE49-F238E27FC236}">
                <a16:creationId xmlns:a16="http://schemas.microsoft.com/office/drawing/2014/main" id="{56B83363-677D-A796-5D48-E40DCC661B1F}"/>
              </a:ext>
            </a:extLst>
          </p:cNvPr>
          <p:cNvSpPr>
            <a:spLocks noGrp="1"/>
          </p:cNvSpPr>
          <p:nvPr>
            <p:ph type="pic" sz="quarter" idx="33"/>
          </p:nvPr>
        </p:nvSpPr>
        <p:spPr>
          <a:xfrm>
            <a:off x="9994220"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4"/>
            <a:srcRect/>
            <a:stretch>
              <a:fillRect l="-14098" r="-14098"/>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28" name="Picture Placeholder 19">
            <a:extLst>
              <a:ext uri="{FF2B5EF4-FFF2-40B4-BE49-F238E27FC236}">
                <a16:creationId xmlns:a16="http://schemas.microsoft.com/office/drawing/2014/main" id="{0ED6DCB5-05B2-AECF-DA3A-7256FFD9028A}"/>
              </a:ext>
            </a:extLst>
          </p:cNvPr>
          <p:cNvSpPr>
            <a:spLocks noGrp="1"/>
          </p:cNvSpPr>
          <p:nvPr>
            <p:ph type="pic" sz="quarter" idx="34"/>
          </p:nvPr>
        </p:nvSpPr>
        <p:spPr>
          <a:xfrm>
            <a:off x="7630205"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4"/>
            <a:srcRect/>
            <a:stretch>
              <a:fillRect l="-14098" r="-14098"/>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29" name="Text Placeholder 6">
            <a:extLst>
              <a:ext uri="{FF2B5EF4-FFF2-40B4-BE49-F238E27FC236}">
                <a16:creationId xmlns:a16="http://schemas.microsoft.com/office/drawing/2014/main" id="{E3EAB881-4DDC-1738-60EE-7C147ED5DFD7}"/>
              </a:ext>
            </a:extLst>
          </p:cNvPr>
          <p:cNvSpPr>
            <a:spLocks noGrp="1"/>
          </p:cNvSpPr>
          <p:nvPr>
            <p:ph type="body" sz="quarter" idx="35" hasCustomPrompt="1"/>
          </p:nvPr>
        </p:nvSpPr>
        <p:spPr>
          <a:xfrm>
            <a:off x="2902177" y="4013698"/>
            <a:ext cx="1689781" cy="2336302"/>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30" name="Text Placeholder 6">
            <a:extLst>
              <a:ext uri="{FF2B5EF4-FFF2-40B4-BE49-F238E27FC236}">
                <a16:creationId xmlns:a16="http://schemas.microsoft.com/office/drawing/2014/main" id="{D9B7CA90-C0FB-5449-D85A-33DDE4579BE9}"/>
              </a:ext>
            </a:extLst>
          </p:cNvPr>
          <p:cNvSpPr>
            <a:spLocks noGrp="1"/>
          </p:cNvSpPr>
          <p:nvPr>
            <p:ph type="body" sz="quarter" idx="36" hasCustomPrompt="1"/>
          </p:nvPr>
        </p:nvSpPr>
        <p:spPr>
          <a:xfrm>
            <a:off x="5266191" y="4013698"/>
            <a:ext cx="1689781" cy="2336302"/>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31" name="Text Placeholder 6">
            <a:extLst>
              <a:ext uri="{FF2B5EF4-FFF2-40B4-BE49-F238E27FC236}">
                <a16:creationId xmlns:a16="http://schemas.microsoft.com/office/drawing/2014/main" id="{331DD52A-CF3B-8717-5D69-DD1FBB3E583A}"/>
              </a:ext>
            </a:extLst>
          </p:cNvPr>
          <p:cNvSpPr>
            <a:spLocks noGrp="1"/>
          </p:cNvSpPr>
          <p:nvPr>
            <p:ph type="body" sz="quarter" idx="37" hasCustomPrompt="1"/>
          </p:nvPr>
        </p:nvSpPr>
        <p:spPr>
          <a:xfrm>
            <a:off x="7630205" y="4013698"/>
            <a:ext cx="1689781" cy="2336302"/>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Tree>
    <p:extLst>
      <p:ext uri="{BB962C8B-B14F-4D97-AF65-F5344CB8AC3E}">
        <p14:creationId xmlns:p14="http://schemas.microsoft.com/office/powerpoint/2010/main" val="1025021103"/>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e-Res in numbers">
    <p:bg>
      <p:bgPr>
        <a:solidFill>
          <a:srgbClr val="FBF0E5"/>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Title 1">
            <a:extLst>
              <a:ext uri="{FF2B5EF4-FFF2-40B4-BE49-F238E27FC236}">
                <a16:creationId xmlns:a16="http://schemas.microsoft.com/office/drawing/2014/main" id="{82C73140-FA9B-5001-2613-5543349080B0}"/>
              </a:ext>
            </a:extLst>
          </p:cNvPr>
          <p:cNvSpPr>
            <a:spLocks noGrp="1"/>
          </p:cNvSpPr>
          <p:nvPr>
            <p:ph type="title" hasCustomPrompt="1"/>
          </p:nvPr>
        </p:nvSpPr>
        <p:spPr>
          <a:xfrm>
            <a:off x="538163" y="508001"/>
            <a:ext cx="5031362" cy="1214436"/>
          </a:xfrm>
          <a:noFill/>
        </p:spPr>
        <p:txBody>
          <a:bodyPr>
            <a:normAutofit/>
          </a:bodyPr>
          <a:lstStyle>
            <a:lvl1pPr marL="0" indent="0">
              <a:buSzPct val="120000"/>
              <a:buFont typeface="+mj-lt"/>
              <a:buNone/>
              <a:defRPr sz="4000" b="1">
                <a:solidFill>
                  <a:schemeClr val="tx2"/>
                </a:solidFill>
                <a:latin typeface="+mn-lt"/>
              </a:defRPr>
            </a:lvl1pPr>
          </a:lstStyle>
          <a:p>
            <a:r>
              <a:rPr lang="en-US"/>
              <a:t>e-Residency </a:t>
            </a:r>
            <a:br>
              <a:rPr lang="en-US"/>
            </a:br>
            <a:r>
              <a:rPr lang="en-US"/>
              <a:t>in numbers</a:t>
            </a:r>
            <a:endParaRPr lang="en-GB"/>
          </a:p>
        </p:txBody>
      </p:sp>
      <p:sp>
        <p:nvSpPr>
          <p:cNvPr id="8" name="Text Placeholder 6">
            <a:extLst>
              <a:ext uri="{FF2B5EF4-FFF2-40B4-BE49-F238E27FC236}">
                <a16:creationId xmlns:a16="http://schemas.microsoft.com/office/drawing/2014/main" id="{EC301BF9-719D-B9F8-427E-10056D0A8B97}"/>
              </a:ext>
            </a:extLst>
          </p:cNvPr>
          <p:cNvSpPr>
            <a:spLocks noGrp="1"/>
          </p:cNvSpPr>
          <p:nvPr>
            <p:ph type="body" sz="quarter" idx="14" hasCustomPrompt="1"/>
          </p:nvPr>
        </p:nvSpPr>
        <p:spPr>
          <a:xfrm>
            <a:off x="538162" y="2026956"/>
            <a:ext cx="5031363" cy="824310"/>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7" name="Table Placeholder 6">
            <a:extLst>
              <a:ext uri="{FF2B5EF4-FFF2-40B4-BE49-F238E27FC236}">
                <a16:creationId xmlns:a16="http://schemas.microsoft.com/office/drawing/2014/main" id="{76A8A5B2-608A-0180-B76D-C25E506A1829}"/>
              </a:ext>
            </a:extLst>
          </p:cNvPr>
          <p:cNvSpPr>
            <a:spLocks noGrp="1"/>
          </p:cNvSpPr>
          <p:nvPr>
            <p:ph type="tbl" sz="quarter" idx="15"/>
          </p:nvPr>
        </p:nvSpPr>
        <p:spPr>
          <a:xfrm>
            <a:off x="538164" y="3141664"/>
            <a:ext cx="5031364" cy="3208337"/>
          </a:xfrm>
        </p:spPr>
        <p:txBody>
          <a:bodyPr>
            <a:normAutofit/>
          </a:bodyPr>
          <a:lstStyle>
            <a:lvl1pPr marL="0" indent="0">
              <a:buFont typeface="Arial" panose="020B0604020202020204" pitchFamily="34" charset="0"/>
              <a:buNone/>
              <a:defRPr sz="2000">
                <a:solidFill>
                  <a:schemeClr val="tx2"/>
                </a:solidFill>
              </a:defRPr>
            </a:lvl1pPr>
          </a:lstStyle>
          <a:p>
            <a:endParaRPr lang="en-GB"/>
          </a:p>
        </p:txBody>
      </p:sp>
      <p:sp>
        <p:nvSpPr>
          <p:cNvPr id="10" name="Chart Placeholder 9">
            <a:extLst>
              <a:ext uri="{FF2B5EF4-FFF2-40B4-BE49-F238E27FC236}">
                <a16:creationId xmlns:a16="http://schemas.microsoft.com/office/drawing/2014/main" id="{7EF58038-8E9C-A733-6260-E5B62DACA8D3}"/>
              </a:ext>
            </a:extLst>
          </p:cNvPr>
          <p:cNvSpPr>
            <a:spLocks noGrp="1"/>
          </p:cNvSpPr>
          <p:nvPr>
            <p:ph type="chart" sz="quarter" idx="16"/>
          </p:nvPr>
        </p:nvSpPr>
        <p:spPr>
          <a:xfrm>
            <a:off x="6096000" y="508000"/>
            <a:ext cx="5557838" cy="5842000"/>
          </a:xfrm>
        </p:spPr>
        <p:txBody>
          <a:bodyPr>
            <a:normAutofit/>
          </a:bodyPr>
          <a:lstStyle>
            <a:lvl1pPr marL="0" indent="0">
              <a:buFont typeface="Arial" panose="020B0604020202020204" pitchFamily="34" charset="0"/>
              <a:buNone/>
              <a:defRPr sz="2000">
                <a:solidFill>
                  <a:schemeClr val="tx2"/>
                </a:solidFill>
              </a:defRPr>
            </a:lvl1pPr>
          </a:lstStyle>
          <a:p>
            <a:endParaRPr lang="en-GB"/>
          </a:p>
        </p:txBody>
      </p:sp>
    </p:spTree>
    <p:extLst>
      <p:ext uri="{BB962C8B-B14F-4D97-AF65-F5344CB8AC3E}">
        <p14:creationId xmlns:p14="http://schemas.microsoft.com/office/powerpoint/2010/main" val="2339978611"/>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Rankings &amp; Indices">
    <p:bg>
      <p:bgPr>
        <a:solidFill>
          <a:srgbClr val="FBF0E5"/>
        </a:solidFill>
        <a:effectLst/>
      </p:bgPr>
    </p:bg>
    <p:spTree>
      <p:nvGrpSpPr>
        <p:cNvPr id="1" name=""/>
        <p:cNvGrpSpPr/>
        <p:nvPr/>
      </p:nvGrpSpPr>
      <p:grpSpPr>
        <a:xfrm>
          <a:off x="0" y="0"/>
          <a:ext cx="0" cy="0"/>
          <a:chOff x="0" y="0"/>
          <a:chExt cx="0" cy="0"/>
        </a:xfrm>
      </p:grpSpPr>
      <p:sp>
        <p:nvSpPr>
          <p:cNvPr id="50" name="Freeform: Shape 49">
            <a:extLst>
              <a:ext uri="{FF2B5EF4-FFF2-40B4-BE49-F238E27FC236}">
                <a16:creationId xmlns:a16="http://schemas.microsoft.com/office/drawing/2014/main" id="{4CF03743-F707-5C8B-D245-46E9B59D570C}"/>
              </a:ext>
            </a:extLst>
          </p:cNvPr>
          <p:cNvSpPr/>
          <p:nvPr userDrawn="1"/>
        </p:nvSpPr>
        <p:spPr>
          <a:xfrm>
            <a:off x="24938" y="0"/>
            <a:ext cx="2536784" cy="6348040"/>
          </a:xfrm>
          <a:custGeom>
            <a:avLst/>
            <a:gdLst>
              <a:gd name="connsiteX0" fmla="*/ 0 w 2536784"/>
              <a:gd name="connsiteY0" fmla="*/ 0 h 6348040"/>
              <a:gd name="connsiteX1" fmla="*/ 1805208 w 2536784"/>
              <a:gd name="connsiteY1" fmla="*/ 0 h 6348040"/>
              <a:gd name="connsiteX2" fmla="*/ 2523567 w 2536784"/>
              <a:gd name="connsiteY2" fmla="*/ 4013959 h 6348040"/>
              <a:gd name="connsiteX3" fmla="*/ 2171148 w 2536784"/>
              <a:gd name="connsiteY3" fmla="*/ 4856999 h 6348040"/>
              <a:gd name="connsiteX4" fmla="*/ 0 w 2536784"/>
              <a:gd name="connsiteY4" fmla="*/ 6348040 h 6348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84" h="6348040">
                <a:moveTo>
                  <a:pt x="0" y="0"/>
                </a:moveTo>
                <a:lnTo>
                  <a:pt x="1805208" y="0"/>
                </a:lnTo>
                <a:lnTo>
                  <a:pt x="2523567" y="4013959"/>
                </a:lnTo>
                <a:cubicBezTo>
                  <a:pt x="2581900" y="4339780"/>
                  <a:pt x="2444055" y="4669593"/>
                  <a:pt x="2171148" y="4856999"/>
                </a:cubicBezTo>
                <a:lnTo>
                  <a:pt x="0" y="634804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00"/>
          </a:p>
        </p:txBody>
      </p:sp>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Title 1">
            <a:extLst>
              <a:ext uri="{FF2B5EF4-FFF2-40B4-BE49-F238E27FC236}">
                <a16:creationId xmlns:a16="http://schemas.microsoft.com/office/drawing/2014/main" id="{82C73140-FA9B-5001-2613-5543349080B0}"/>
              </a:ext>
            </a:extLst>
          </p:cNvPr>
          <p:cNvSpPr>
            <a:spLocks noGrp="1"/>
          </p:cNvSpPr>
          <p:nvPr>
            <p:ph type="title" hasCustomPrompt="1"/>
          </p:nvPr>
        </p:nvSpPr>
        <p:spPr>
          <a:xfrm>
            <a:off x="538162" y="508002"/>
            <a:ext cx="7104351" cy="951922"/>
          </a:xfrm>
          <a:noFill/>
        </p:spPr>
        <p:txBody>
          <a:bodyPr>
            <a:normAutofit/>
          </a:bodyPr>
          <a:lstStyle>
            <a:lvl1pPr marL="0" indent="0">
              <a:buSzPct val="120000"/>
              <a:buFont typeface="+mj-lt"/>
              <a:buNone/>
              <a:defRPr sz="4000" b="1">
                <a:solidFill>
                  <a:schemeClr val="tx2"/>
                </a:solidFill>
                <a:latin typeface="+mn-lt"/>
              </a:defRPr>
            </a:lvl1pPr>
          </a:lstStyle>
          <a:p>
            <a:r>
              <a:rPr lang="en-US"/>
              <a:t>Rankings &amp; Indices</a:t>
            </a:r>
          </a:p>
        </p:txBody>
      </p:sp>
      <p:sp>
        <p:nvSpPr>
          <p:cNvPr id="12" name="Text Placeholder 6">
            <a:extLst>
              <a:ext uri="{FF2B5EF4-FFF2-40B4-BE49-F238E27FC236}">
                <a16:creationId xmlns:a16="http://schemas.microsoft.com/office/drawing/2014/main" id="{197C191F-B9F7-6CCB-701E-1FB173C6EF42}"/>
              </a:ext>
            </a:extLst>
          </p:cNvPr>
          <p:cNvSpPr>
            <a:spLocks noGrp="1"/>
          </p:cNvSpPr>
          <p:nvPr>
            <p:ph type="body" sz="quarter" idx="14" hasCustomPrompt="1"/>
          </p:nvPr>
        </p:nvSpPr>
        <p:spPr>
          <a:xfrm>
            <a:off x="2990504" y="2752955"/>
            <a:ext cx="2568633" cy="1084811"/>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13" name="Picture Placeholder 12">
            <a:extLst>
              <a:ext uri="{FF2B5EF4-FFF2-40B4-BE49-F238E27FC236}">
                <a16:creationId xmlns:a16="http://schemas.microsoft.com/office/drawing/2014/main" id="{82D099DC-EDD5-1CA1-6552-87BB38AAC8DC}"/>
              </a:ext>
            </a:extLst>
          </p:cNvPr>
          <p:cNvSpPr>
            <a:spLocks noGrp="1"/>
          </p:cNvSpPr>
          <p:nvPr>
            <p:ph type="pic" sz="quarter" idx="25"/>
          </p:nvPr>
        </p:nvSpPr>
        <p:spPr>
          <a:xfrm>
            <a:off x="2990504" y="1722437"/>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28" name="Text Placeholder 6">
            <a:extLst>
              <a:ext uri="{FF2B5EF4-FFF2-40B4-BE49-F238E27FC236}">
                <a16:creationId xmlns:a16="http://schemas.microsoft.com/office/drawing/2014/main" id="{E1B3BD8A-AF1C-88C4-BD78-B06E93D01CAC}"/>
              </a:ext>
            </a:extLst>
          </p:cNvPr>
          <p:cNvSpPr>
            <a:spLocks noGrp="1"/>
          </p:cNvSpPr>
          <p:nvPr>
            <p:ph type="body" sz="quarter" idx="26" hasCustomPrompt="1"/>
          </p:nvPr>
        </p:nvSpPr>
        <p:spPr>
          <a:xfrm>
            <a:off x="6019454" y="2752955"/>
            <a:ext cx="2568633" cy="1084811"/>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29" name="Picture Placeholder 28">
            <a:extLst>
              <a:ext uri="{FF2B5EF4-FFF2-40B4-BE49-F238E27FC236}">
                <a16:creationId xmlns:a16="http://schemas.microsoft.com/office/drawing/2014/main" id="{110D5518-FF7E-5FEC-418A-A3E3E5F8DB79}"/>
              </a:ext>
            </a:extLst>
          </p:cNvPr>
          <p:cNvSpPr>
            <a:spLocks noGrp="1"/>
          </p:cNvSpPr>
          <p:nvPr>
            <p:ph type="pic" sz="quarter" idx="27"/>
          </p:nvPr>
        </p:nvSpPr>
        <p:spPr>
          <a:xfrm>
            <a:off x="6019454" y="1722437"/>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30" name="Text Placeholder 6">
            <a:extLst>
              <a:ext uri="{FF2B5EF4-FFF2-40B4-BE49-F238E27FC236}">
                <a16:creationId xmlns:a16="http://schemas.microsoft.com/office/drawing/2014/main" id="{1E61B9F4-BC11-D0D0-EE85-B3810A588F29}"/>
              </a:ext>
            </a:extLst>
          </p:cNvPr>
          <p:cNvSpPr>
            <a:spLocks noGrp="1"/>
          </p:cNvSpPr>
          <p:nvPr>
            <p:ph type="body" sz="quarter" idx="28" hasCustomPrompt="1"/>
          </p:nvPr>
        </p:nvSpPr>
        <p:spPr>
          <a:xfrm>
            <a:off x="9079577" y="2752955"/>
            <a:ext cx="2568633" cy="1084811"/>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31" name="Picture Placeholder 30">
            <a:extLst>
              <a:ext uri="{FF2B5EF4-FFF2-40B4-BE49-F238E27FC236}">
                <a16:creationId xmlns:a16="http://schemas.microsoft.com/office/drawing/2014/main" id="{AB1FDDD5-9165-F9A8-1A34-C8D0F35669F8}"/>
              </a:ext>
            </a:extLst>
          </p:cNvPr>
          <p:cNvSpPr>
            <a:spLocks noGrp="1"/>
          </p:cNvSpPr>
          <p:nvPr>
            <p:ph type="pic" sz="quarter" idx="29"/>
          </p:nvPr>
        </p:nvSpPr>
        <p:spPr>
          <a:xfrm>
            <a:off x="9079577" y="1722437"/>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38" name="Text Placeholder 6">
            <a:extLst>
              <a:ext uri="{FF2B5EF4-FFF2-40B4-BE49-F238E27FC236}">
                <a16:creationId xmlns:a16="http://schemas.microsoft.com/office/drawing/2014/main" id="{01C3D3E9-BA8F-772B-7335-0E67B735F3E6}"/>
              </a:ext>
            </a:extLst>
          </p:cNvPr>
          <p:cNvSpPr>
            <a:spLocks noGrp="1"/>
          </p:cNvSpPr>
          <p:nvPr>
            <p:ph type="body" sz="quarter" idx="30" hasCustomPrompt="1"/>
          </p:nvPr>
        </p:nvSpPr>
        <p:spPr>
          <a:xfrm>
            <a:off x="2990504" y="5283141"/>
            <a:ext cx="2568633" cy="1084811"/>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39" name="Picture Placeholder 38">
            <a:extLst>
              <a:ext uri="{FF2B5EF4-FFF2-40B4-BE49-F238E27FC236}">
                <a16:creationId xmlns:a16="http://schemas.microsoft.com/office/drawing/2014/main" id="{44768944-154C-2083-9049-61B584E23F42}"/>
              </a:ext>
            </a:extLst>
          </p:cNvPr>
          <p:cNvSpPr>
            <a:spLocks noGrp="1"/>
          </p:cNvSpPr>
          <p:nvPr>
            <p:ph type="pic" sz="quarter" idx="31"/>
          </p:nvPr>
        </p:nvSpPr>
        <p:spPr>
          <a:xfrm>
            <a:off x="2990504" y="4252623"/>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40" name="Text Placeholder 6">
            <a:extLst>
              <a:ext uri="{FF2B5EF4-FFF2-40B4-BE49-F238E27FC236}">
                <a16:creationId xmlns:a16="http://schemas.microsoft.com/office/drawing/2014/main" id="{79A71539-3B6A-96FD-561F-209C41E0D549}"/>
              </a:ext>
            </a:extLst>
          </p:cNvPr>
          <p:cNvSpPr>
            <a:spLocks noGrp="1"/>
          </p:cNvSpPr>
          <p:nvPr>
            <p:ph type="body" sz="quarter" idx="32" hasCustomPrompt="1"/>
          </p:nvPr>
        </p:nvSpPr>
        <p:spPr>
          <a:xfrm>
            <a:off x="6019454" y="5283141"/>
            <a:ext cx="2568633" cy="1084811"/>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41" name="Picture Placeholder 40">
            <a:extLst>
              <a:ext uri="{FF2B5EF4-FFF2-40B4-BE49-F238E27FC236}">
                <a16:creationId xmlns:a16="http://schemas.microsoft.com/office/drawing/2014/main" id="{2376CCE5-956A-519B-5624-69A4EAE2BA9C}"/>
              </a:ext>
            </a:extLst>
          </p:cNvPr>
          <p:cNvSpPr>
            <a:spLocks noGrp="1"/>
          </p:cNvSpPr>
          <p:nvPr>
            <p:ph type="pic" sz="quarter" idx="33"/>
          </p:nvPr>
        </p:nvSpPr>
        <p:spPr>
          <a:xfrm>
            <a:off x="6019454" y="4252623"/>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42" name="Text Placeholder 6">
            <a:extLst>
              <a:ext uri="{FF2B5EF4-FFF2-40B4-BE49-F238E27FC236}">
                <a16:creationId xmlns:a16="http://schemas.microsoft.com/office/drawing/2014/main" id="{1FE39EB3-BB24-AC1A-AD04-D1119900380F}"/>
              </a:ext>
            </a:extLst>
          </p:cNvPr>
          <p:cNvSpPr>
            <a:spLocks noGrp="1"/>
          </p:cNvSpPr>
          <p:nvPr>
            <p:ph type="body" sz="quarter" idx="34" hasCustomPrompt="1"/>
          </p:nvPr>
        </p:nvSpPr>
        <p:spPr>
          <a:xfrm>
            <a:off x="9079577" y="5283141"/>
            <a:ext cx="2568633" cy="1084811"/>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43" name="Picture Placeholder 42">
            <a:extLst>
              <a:ext uri="{FF2B5EF4-FFF2-40B4-BE49-F238E27FC236}">
                <a16:creationId xmlns:a16="http://schemas.microsoft.com/office/drawing/2014/main" id="{E683AC2E-BAEA-6E86-38DC-D88E88598803}"/>
              </a:ext>
            </a:extLst>
          </p:cNvPr>
          <p:cNvSpPr>
            <a:spLocks noGrp="1"/>
          </p:cNvSpPr>
          <p:nvPr>
            <p:ph type="pic" sz="quarter" idx="35"/>
          </p:nvPr>
        </p:nvSpPr>
        <p:spPr>
          <a:xfrm>
            <a:off x="9079577" y="4252623"/>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Tree>
    <p:extLst>
      <p:ext uri="{BB962C8B-B14F-4D97-AF65-F5344CB8AC3E}">
        <p14:creationId xmlns:p14="http://schemas.microsoft.com/office/powerpoint/2010/main" val="2743535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fade">
                                      <p:cBhvr>
                                        <p:cTn id="10" dur="500"/>
                                        <p:tgtEl>
                                          <p:spTgt spid="1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8">
                                            <p:txEl>
                                              <p:pRg st="0" end="0"/>
                                            </p:txEl>
                                          </p:spTgt>
                                        </p:tgtEl>
                                        <p:attrNameLst>
                                          <p:attrName>style.visibility</p:attrName>
                                        </p:attrNameLst>
                                      </p:cBhvr>
                                      <p:to>
                                        <p:strVal val="visible"/>
                                      </p:to>
                                    </p:set>
                                    <p:animEffect transition="in" filter="fade">
                                      <p:cBhvr>
                                        <p:cTn id="15" dur="500"/>
                                        <p:tgtEl>
                                          <p:spTgt spid="28">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0">
                                            <p:txEl>
                                              <p:pRg st="0" end="0"/>
                                            </p:txEl>
                                          </p:spTgt>
                                        </p:tgtEl>
                                        <p:attrNameLst>
                                          <p:attrName>style.visibility</p:attrName>
                                        </p:attrNameLst>
                                      </p:cBhvr>
                                      <p:to>
                                        <p:strVal val="visible"/>
                                      </p:to>
                                    </p:set>
                                    <p:animEffect transition="in" filter="fade">
                                      <p:cBhvr>
                                        <p:cTn id="23" dur="500"/>
                                        <p:tgtEl>
                                          <p:spTgt spid="30">
                                            <p:txEl>
                                              <p:pRg st="0" end="0"/>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8">
                                            <p:txEl>
                                              <p:pRg st="0" end="0"/>
                                            </p:txEl>
                                          </p:spTgt>
                                        </p:tgtEl>
                                        <p:attrNameLst>
                                          <p:attrName>style.visibility</p:attrName>
                                        </p:attrNameLst>
                                      </p:cBhvr>
                                      <p:to>
                                        <p:strVal val="visible"/>
                                      </p:to>
                                    </p:set>
                                    <p:animEffect transition="in" filter="fade">
                                      <p:cBhvr>
                                        <p:cTn id="31" dur="500"/>
                                        <p:tgtEl>
                                          <p:spTgt spid="38">
                                            <p:txEl>
                                              <p:pRg st="0" end="0"/>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40">
                                            <p:txEl>
                                              <p:pRg st="0" end="0"/>
                                            </p:txEl>
                                          </p:spTgt>
                                        </p:tgtEl>
                                        <p:attrNameLst>
                                          <p:attrName>style.visibility</p:attrName>
                                        </p:attrNameLst>
                                      </p:cBhvr>
                                      <p:to>
                                        <p:strVal val="visible"/>
                                      </p:to>
                                    </p:set>
                                    <p:animEffect transition="in" filter="fade">
                                      <p:cBhvr>
                                        <p:cTn id="39" dur="500"/>
                                        <p:tgtEl>
                                          <p:spTgt spid="40">
                                            <p:txEl>
                                              <p:pRg st="0" end="0"/>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2">
                                            <p:txEl>
                                              <p:pRg st="0" end="0"/>
                                            </p:txEl>
                                          </p:spTgt>
                                        </p:tgtEl>
                                        <p:attrNameLst>
                                          <p:attrName>style.visibility</p:attrName>
                                        </p:attrNameLst>
                                      </p:cBhvr>
                                      <p:to>
                                        <p:strVal val="visible"/>
                                      </p:to>
                                    </p:set>
                                    <p:animEffect transition="in" filter="fade">
                                      <p:cBhvr>
                                        <p:cTn id="47" dur="500"/>
                                        <p:tgtEl>
                                          <p:spTgt spid="42">
                                            <p:txEl>
                                              <p:pRg st="0" end="0"/>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10"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animBg="1"/>
      <p:bldP spid="28" grpId="0" build="p">
        <p:tmplLst>
          <p:tmpl lvl="1">
            <p:tnLst>
              <p:par>
                <p:cTn presetID="10" presetClass="entr" presetSubtype="0" fill="hold" nodeType="click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animBg="1"/>
      <p:bldP spid="30" grpId="0" build="p">
        <p:tmplLst>
          <p:tmpl lvl="1">
            <p:tnLst>
              <p:par>
                <p:cTn presetID="10" presetClass="entr" presetSubtype="0" fill="hold" nodeType="click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animBg="1"/>
      <p:bldP spid="38" grpId="0" build="p">
        <p:tmplLst>
          <p:tmpl lvl="1">
            <p:tnLst>
              <p:par>
                <p:cTn presetID="10" presetClass="entr" presetSubtype="0"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animBg="1"/>
      <p:bldP spid="40" grpId="0" build="p">
        <p:tmplLst>
          <p:tmpl lvl="1">
            <p:tnLst>
              <p:par>
                <p:cTn presetID="10" presetClass="entr" presetSubtype="0" fill="hold" nodeType="click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1" grpId="0" animBg="1"/>
      <p:bldP spid="42" grpId="0" build="p">
        <p:tmplLst>
          <p:tmpl lvl="1">
            <p:tnLst>
              <p:par>
                <p:cTn presetID="10" presetClass="entr" presetSubtype="0" fill="hold" nodeType="click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animBg="1"/>
    </p:bld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Rankings &amp; Indices 1">
    <p:bg>
      <p:bgPr>
        <a:solidFill>
          <a:srgbClr val="FBF0E5"/>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26/08/2025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7104351" cy="951922"/>
          </a:xfrm>
          <a:noFill/>
        </p:spPr>
        <p:txBody>
          <a:bodyPr>
            <a:normAutofit/>
          </a:bodyPr>
          <a:lstStyle>
            <a:lvl1pPr marL="0" indent="0">
              <a:buSzPct val="120000"/>
              <a:buFont typeface="+mj-lt"/>
              <a:buNone/>
              <a:defRPr sz="4000" b="1">
                <a:solidFill>
                  <a:schemeClr val="tx2"/>
                </a:solidFill>
                <a:latin typeface="+mn-lt"/>
              </a:defRPr>
            </a:lvl1pPr>
          </a:lstStyle>
          <a:p>
            <a:r>
              <a:rPr lang="en-US"/>
              <a:t>Rankings &amp; Indices</a:t>
            </a:r>
          </a:p>
        </p:txBody>
      </p:sp>
      <p:sp>
        <p:nvSpPr>
          <p:cNvPr id="8" name="Rectangle: Rounded Corners 7">
            <a:extLst>
              <a:ext uri="{FF2B5EF4-FFF2-40B4-BE49-F238E27FC236}">
                <a16:creationId xmlns:a16="http://schemas.microsoft.com/office/drawing/2014/main" id="{1F477107-4904-7AAD-B8EE-B501F9547831}"/>
              </a:ext>
            </a:extLst>
          </p:cNvPr>
          <p:cNvSpPr/>
          <p:nvPr userDrawn="1"/>
        </p:nvSpPr>
        <p:spPr>
          <a:xfrm>
            <a:off x="7620606" y="1734474"/>
            <a:ext cx="4033233" cy="1494274"/>
          </a:xfrm>
          <a:prstGeom prst="roundRect">
            <a:avLst>
              <a:gd name="adj" fmla="val 5961"/>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 name="Rectangle: Rounded Corners 19">
            <a:extLst>
              <a:ext uri="{FF2B5EF4-FFF2-40B4-BE49-F238E27FC236}">
                <a16:creationId xmlns:a16="http://schemas.microsoft.com/office/drawing/2014/main" id="{3110241D-F0A7-38CB-97BB-8505C89BFFAA}"/>
              </a:ext>
            </a:extLst>
          </p:cNvPr>
          <p:cNvSpPr/>
          <p:nvPr userDrawn="1"/>
        </p:nvSpPr>
        <p:spPr>
          <a:xfrm rot="10800000">
            <a:off x="4644044" y="3298306"/>
            <a:ext cx="7009794"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1" name="Rectangle: Rounded Corners 20">
            <a:extLst>
              <a:ext uri="{FF2B5EF4-FFF2-40B4-BE49-F238E27FC236}">
                <a16:creationId xmlns:a16="http://schemas.microsoft.com/office/drawing/2014/main" id="{D7FE261A-46A8-5F67-3F5A-D892A1B50A7A}"/>
              </a:ext>
            </a:extLst>
          </p:cNvPr>
          <p:cNvSpPr/>
          <p:nvPr userDrawn="1"/>
        </p:nvSpPr>
        <p:spPr>
          <a:xfrm rot="10800000">
            <a:off x="538163" y="3298306"/>
            <a:ext cx="4033233" cy="1494274"/>
          </a:xfrm>
          <a:prstGeom prst="roundRect">
            <a:avLst>
              <a:gd name="adj" fmla="val 5961"/>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3" name="Rectangle: Rounded Corners 22">
            <a:extLst>
              <a:ext uri="{FF2B5EF4-FFF2-40B4-BE49-F238E27FC236}">
                <a16:creationId xmlns:a16="http://schemas.microsoft.com/office/drawing/2014/main" id="{8FDACABE-B71D-24C9-F635-E1C6AA41F5AF}"/>
              </a:ext>
            </a:extLst>
          </p:cNvPr>
          <p:cNvSpPr/>
          <p:nvPr userDrawn="1"/>
        </p:nvSpPr>
        <p:spPr>
          <a:xfrm>
            <a:off x="538162" y="4851746"/>
            <a:ext cx="7009794"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4" name="Rectangle: Rounded Corners 23">
            <a:extLst>
              <a:ext uri="{FF2B5EF4-FFF2-40B4-BE49-F238E27FC236}">
                <a16:creationId xmlns:a16="http://schemas.microsoft.com/office/drawing/2014/main" id="{9468B8B1-4E6A-E7E6-F3A3-F42F632F4C94}"/>
              </a:ext>
            </a:extLst>
          </p:cNvPr>
          <p:cNvSpPr/>
          <p:nvPr userDrawn="1"/>
        </p:nvSpPr>
        <p:spPr>
          <a:xfrm>
            <a:off x="7620606" y="4851746"/>
            <a:ext cx="4033233" cy="1494274"/>
          </a:xfrm>
          <a:prstGeom prst="roundRect">
            <a:avLst>
              <a:gd name="adj" fmla="val 5961"/>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Rectangle: Rounded Corners 6">
            <a:extLst>
              <a:ext uri="{FF2B5EF4-FFF2-40B4-BE49-F238E27FC236}">
                <a16:creationId xmlns:a16="http://schemas.microsoft.com/office/drawing/2014/main" id="{8F2B26C4-466B-1909-0823-3DBA800BDFBF}"/>
              </a:ext>
            </a:extLst>
          </p:cNvPr>
          <p:cNvSpPr>
            <a:spLocks/>
          </p:cNvSpPr>
          <p:nvPr userDrawn="1"/>
        </p:nvSpPr>
        <p:spPr>
          <a:xfrm>
            <a:off x="538162" y="1734474"/>
            <a:ext cx="7009794"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6" name="Text Placeholder 25">
            <a:extLst>
              <a:ext uri="{FF2B5EF4-FFF2-40B4-BE49-F238E27FC236}">
                <a16:creationId xmlns:a16="http://schemas.microsoft.com/office/drawing/2014/main" id="{17E1E4BE-3D20-EE7B-A415-03745641886C}"/>
              </a:ext>
            </a:extLst>
          </p:cNvPr>
          <p:cNvSpPr>
            <a:spLocks noGrp="1"/>
          </p:cNvSpPr>
          <p:nvPr>
            <p:ph type="body" sz="quarter" idx="13" hasCustomPrompt="1"/>
          </p:nvPr>
        </p:nvSpPr>
        <p:spPr>
          <a:xfrm>
            <a:off x="1822678" y="2174492"/>
            <a:ext cx="4997450" cy="249814"/>
          </a:xfrm>
        </p:spPr>
        <p:txBody>
          <a:bodyPr>
            <a:noAutofit/>
          </a:bodyPr>
          <a:lstStyle>
            <a:lvl1pPr marL="0" indent="0">
              <a:buFont typeface="Arial" panose="020B0604020202020204" pitchFamily="34" charset="0"/>
              <a:buNone/>
              <a:defRPr sz="2400" b="1">
                <a:solidFill>
                  <a:schemeClr val="tx2"/>
                </a:solidFill>
              </a:defRPr>
            </a:lvl1pPr>
          </a:lstStyle>
          <a:p>
            <a:pPr lvl="0"/>
            <a:r>
              <a:rPr lang="en-US"/>
              <a:t>Tax Competitiveness Index 2022</a:t>
            </a:r>
            <a:endParaRPr lang="en-GB"/>
          </a:p>
        </p:txBody>
      </p:sp>
      <p:sp>
        <p:nvSpPr>
          <p:cNvPr id="27" name="Text Placeholder 25">
            <a:extLst>
              <a:ext uri="{FF2B5EF4-FFF2-40B4-BE49-F238E27FC236}">
                <a16:creationId xmlns:a16="http://schemas.microsoft.com/office/drawing/2014/main" id="{60BE3069-EBEF-E291-B800-115DA5CEE021}"/>
              </a:ext>
            </a:extLst>
          </p:cNvPr>
          <p:cNvSpPr>
            <a:spLocks noGrp="1"/>
          </p:cNvSpPr>
          <p:nvPr>
            <p:ph type="body" sz="quarter" idx="14" hasCustomPrompt="1"/>
          </p:nvPr>
        </p:nvSpPr>
        <p:spPr>
          <a:xfrm>
            <a:off x="1822678" y="2549306"/>
            <a:ext cx="4997450" cy="249814"/>
          </a:xfrm>
        </p:spPr>
        <p:txBody>
          <a:bodyPr>
            <a:normAutofit/>
          </a:bodyPr>
          <a:lstStyle>
            <a:lvl1pPr marL="0" indent="0">
              <a:buFont typeface="Arial" panose="020B0604020202020204" pitchFamily="34" charset="0"/>
              <a:buNone/>
              <a:defRPr sz="2000">
                <a:solidFill>
                  <a:schemeClr val="tx2"/>
                </a:solidFill>
              </a:defRPr>
            </a:lvl1pPr>
          </a:lstStyle>
          <a:p>
            <a:pPr lvl="0"/>
            <a:r>
              <a:rPr lang="en-US"/>
              <a:t>TAX FOUNDATION</a:t>
            </a:r>
            <a:endParaRPr lang="en-GB"/>
          </a:p>
        </p:txBody>
      </p:sp>
      <p:sp>
        <p:nvSpPr>
          <p:cNvPr id="28" name="Text Placeholder 25">
            <a:extLst>
              <a:ext uri="{FF2B5EF4-FFF2-40B4-BE49-F238E27FC236}">
                <a16:creationId xmlns:a16="http://schemas.microsoft.com/office/drawing/2014/main" id="{F549B033-FD3B-B9BB-E043-BEAC132B52CF}"/>
              </a:ext>
            </a:extLst>
          </p:cNvPr>
          <p:cNvSpPr>
            <a:spLocks noGrp="1"/>
          </p:cNvSpPr>
          <p:nvPr>
            <p:ph type="body" sz="quarter" idx="15" hasCustomPrompt="1"/>
          </p:nvPr>
        </p:nvSpPr>
        <p:spPr>
          <a:xfrm>
            <a:off x="875222" y="2181549"/>
            <a:ext cx="823686" cy="624628"/>
          </a:xfrm>
        </p:spPr>
        <p:txBody>
          <a:bodyPr>
            <a:noAutofit/>
          </a:bodyPr>
          <a:lstStyle>
            <a:lvl1pPr marL="0" indent="0">
              <a:buFont typeface="Arial" panose="020B0604020202020204" pitchFamily="34" charset="0"/>
              <a:buNone/>
              <a:defRPr sz="4800" b="1">
                <a:solidFill>
                  <a:schemeClr val="accent2"/>
                </a:solidFill>
              </a:defRPr>
            </a:lvl1pPr>
          </a:lstStyle>
          <a:p>
            <a:pPr lvl="0"/>
            <a:r>
              <a:rPr lang="et-EE"/>
              <a:t>#1</a:t>
            </a:r>
            <a:endParaRPr lang="en-GB"/>
          </a:p>
        </p:txBody>
      </p:sp>
      <p:sp>
        <p:nvSpPr>
          <p:cNvPr id="12" name="Text Placeholder 25">
            <a:extLst>
              <a:ext uri="{FF2B5EF4-FFF2-40B4-BE49-F238E27FC236}">
                <a16:creationId xmlns:a16="http://schemas.microsoft.com/office/drawing/2014/main" id="{E775B52F-E583-36AE-401F-05F961F98903}"/>
              </a:ext>
            </a:extLst>
          </p:cNvPr>
          <p:cNvSpPr>
            <a:spLocks noGrp="1"/>
          </p:cNvSpPr>
          <p:nvPr>
            <p:ph type="body" sz="quarter" idx="13" hasCustomPrompt="1"/>
          </p:nvPr>
        </p:nvSpPr>
        <p:spPr>
          <a:xfrm>
            <a:off x="5939314" y="3766986"/>
            <a:ext cx="5146502" cy="249814"/>
          </a:xfrm>
        </p:spPr>
        <p:txBody>
          <a:bodyPr>
            <a:noAutofit/>
          </a:bodyPr>
          <a:lstStyle>
            <a:lvl1pPr marL="0" indent="0">
              <a:buFont typeface="Arial" panose="020B0604020202020204" pitchFamily="34" charset="0"/>
              <a:buNone/>
              <a:defRPr sz="2400" b="1">
                <a:solidFill>
                  <a:schemeClr val="tx2"/>
                </a:solidFill>
              </a:defRPr>
            </a:lvl1pPr>
          </a:lstStyle>
          <a:p>
            <a:pPr lvl="0"/>
            <a:r>
              <a:rPr lang="en-US"/>
              <a:t>Tax Competitiveness Index 2022</a:t>
            </a:r>
            <a:endParaRPr lang="en-GB"/>
          </a:p>
        </p:txBody>
      </p:sp>
      <p:sp>
        <p:nvSpPr>
          <p:cNvPr id="13" name="Text Placeholder 25">
            <a:extLst>
              <a:ext uri="{FF2B5EF4-FFF2-40B4-BE49-F238E27FC236}">
                <a16:creationId xmlns:a16="http://schemas.microsoft.com/office/drawing/2014/main" id="{F0EC2166-6DF2-33A9-7374-6627138F3E01}"/>
              </a:ext>
            </a:extLst>
          </p:cNvPr>
          <p:cNvSpPr>
            <a:spLocks noGrp="1"/>
          </p:cNvSpPr>
          <p:nvPr>
            <p:ph type="body" sz="quarter" idx="14" hasCustomPrompt="1"/>
          </p:nvPr>
        </p:nvSpPr>
        <p:spPr>
          <a:xfrm>
            <a:off x="5939314" y="4141800"/>
            <a:ext cx="5146502" cy="249814"/>
          </a:xfrm>
        </p:spPr>
        <p:txBody>
          <a:bodyPr>
            <a:normAutofit/>
          </a:bodyPr>
          <a:lstStyle>
            <a:lvl1pPr marL="0" indent="0">
              <a:buFont typeface="Arial" panose="020B0604020202020204" pitchFamily="34" charset="0"/>
              <a:buNone/>
              <a:defRPr sz="2000">
                <a:solidFill>
                  <a:schemeClr val="tx2"/>
                </a:solidFill>
              </a:defRPr>
            </a:lvl1pPr>
          </a:lstStyle>
          <a:p>
            <a:pPr lvl="0"/>
            <a:r>
              <a:rPr lang="en-US"/>
              <a:t>TAX FOUNDATION</a:t>
            </a:r>
            <a:endParaRPr lang="en-GB"/>
          </a:p>
        </p:txBody>
      </p:sp>
      <p:sp>
        <p:nvSpPr>
          <p:cNvPr id="14" name="Text Placeholder 25">
            <a:extLst>
              <a:ext uri="{FF2B5EF4-FFF2-40B4-BE49-F238E27FC236}">
                <a16:creationId xmlns:a16="http://schemas.microsoft.com/office/drawing/2014/main" id="{BFFBCB46-1131-7E2F-0F68-860D30939985}"/>
              </a:ext>
            </a:extLst>
          </p:cNvPr>
          <p:cNvSpPr>
            <a:spLocks noGrp="1"/>
          </p:cNvSpPr>
          <p:nvPr>
            <p:ph type="body" sz="quarter" idx="15" hasCustomPrompt="1"/>
          </p:nvPr>
        </p:nvSpPr>
        <p:spPr>
          <a:xfrm>
            <a:off x="4963602" y="3774043"/>
            <a:ext cx="848253" cy="624628"/>
          </a:xfrm>
        </p:spPr>
        <p:txBody>
          <a:bodyPr>
            <a:noAutofit/>
          </a:bodyPr>
          <a:lstStyle>
            <a:lvl1pPr marL="0" indent="0">
              <a:buFont typeface="Arial" panose="020B0604020202020204" pitchFamily="34" charset="0"/>
              <a:buNone/>
              <a:defRPr sz="4800" b="1">
                <a:solidFill>
                  <a:schemeClr val="accent2"/>
                </a:solidFill>
              </a:defRPr>
            </a:lvl1pPr>
          </a:lstStyle>
          <a:p>
            <a:pPr lvl="0"/>
            <a:r>
              <a:rPr lang="et-EE"/>
              <a:t>#7</a:t>
            </a:r>
            <a:endParaRPr lang="en-GB"/>
          </a:p>
        </p:txBody>
      </p:sp>
      <p:sp>
        <p:nvSpPr>
          <p:cNvPr id="17" name="Text Placeholder 25">
            <a:extLst>
              <a:ext uri="{FF2B5EF4-FFF2-40B4-BE49-F238E27FC236}">
                <a16:creationId xmlns:a16="http://schemas.microsoft.com/office/drawing/2014/main" id="{8D27A017-3E56-F788-F657-9EA5200A0186}"/>
              </a:ext>
            </a:extLst>
          </p:cNvPr>
          <p:cNvSpPr>
            <a:spLocks noGrp="1"/>
          </p:cNvSpPr>
          <p:nvPr>
            <p:ph type="body" sz="quarter" idx="13" hasCustomPrompt="1"/>
          </p:nvPr>
        </p:nvSpPr>
        <p:spPr>
          <a:xfrm>
            <a:off x="1890117" y="5323521"/>
            <a:ext cx="5353165" cy="249814"/>
          </a:xfrm>
        </p:spPr>
        <p:txBody>
          <a:bodyPr>
            <a:noAutofit/>
          </a:bodyPr>
          <a:lstStyle>
            <a:lvl1pPr marL="0" indent="0">
              <a:buFont typeface="Arial" panose="020B0604020202020204" pitchFamily="34" charset="0"/>
              <a:buNone/>
              <a:defRPr sz="2400" b="1">
                <a:solidFill>
                  <a:schemeClr val="tx2"/>
                </a:solidFill>
              </a:defRPr>
            </a:lvl1pPr>
          </a:lstStyle>
          <a:p>
            <a:pPr lvl="0"/>
            <a:r>
              <a:rPr lang="en-US"/>
              <a:t>Tax Competitiveness Index 2022</a:t>
            </a:r>
            <a:endParaRPr lang="en-GB"/>
          </a:p>
        </p:txBody>
      </p:sp>
      <p:sp>
        <p:nvSpPr>
          <p:cNvPr id="18" name="Text Placeholder 25">
            <a:extLst>
              <a:ext uri="{FF2B5EF4-FFF2-40B4-BE49-F238E27FC236}">
                <a16:creationId xmlns:a16="http://schemas.microsoft.com/office/drawing/2014/main" id="{8424070B-1FF6-DC43-29BB-D9C10C4A7B74}"/>
              </a:ext>
            </a:extLst>
          </p:cNvPr>
          <p:cNvSpPr>
            <a:spLocks noGrp="1"/>
          </p:cNvSpPr>
          <p:nvPr>
            <p:ph type="body" sz="quarter" idx="14" hasCustomPrompt="1"/>
          </p:nvPr>
        </p:nvSpPr>
        <p:spPr>
          <a:xfrm>
            <a:off x="1890117" y="5698336"/>
            <a:ext cx="5353165" cy="249814"/>
          </a:xfrm>
        </p:spPr>
        <p:txBody>
          <a:bodyPr>
            <a:normAutofit/>
          </a:bodyPr>
          <a:lstStyle>
            <a:lvl1pPr marL="0" indent="0">
              <a:buFont typeface="Arial" panose="020B0604020202020204" pitchFamily="34" charset="0"/>
              <a:buNone/>
              <a:defRPr sz="2000">
                <a:solidFill>
                  <a:schemeClr val="tx2"/>
                </a:solidFill>
              </a:defRPr>
            </a:lvl1pPr>
          </a:lstStyle>
          <a:p>
            <a:pPr lvl="0"/>
            <a:r>
              <a:rPr lang="en-US"/>
              <a:t>TAX FOUNDATION</a:t>
            </a:r>
            <a:endParaRPr lang="en-GB"/>
          </a:p>
        </p:txBody>
      </p:sp>
      <p:sp>
        <p:nvSpPr>
          <p:cNvPr id="19" name="Text Placeholder 25">
            <a:extLst>
              <a:ext uri="{FF2B5EF4-FFF2-40B4-BE49-F238E27FC236}">
                <a16:creationId xmlns:a16="http://schemas.microsoft.com/office/drawing/2014/main" id="{E534615D-01A0-43F3-4108-0D4D9D54F0FF}"/>
              </a:ext>
            </a:extLst>
          </p:cNvPr>
          <p:cNvSpPr>
            <a:spLocks noGrp="1"/>
          </p:cNvSpPr>
          <p:nvPr>
            <p:ph type="body" sz="quarter" idx="15" hasCustomPrompt="1"/>
          </p:nvPr>
        </p:nvSpPr>
        <p:spPr>
          <a:xfrm>
            <a:off x="875223" y="5330578"/>
            <a:ext cx="882315" cy="624628"/>
          </a:xfrm>
        </p:spPr>
        <p:txBody>
          <a:bodyPr>
            <a:noAutofit/>
          </a:bodyPr>
          <a:lstStyle>
            <a:lvl1pPr marL="0" indent="0">
              <a:buFont typeface="Arial" panose="020B0604020202020204" pitchFamily="34" charset="0"/>
              <a:buNone/>
              <a:defRPr sz="4800" b="1">
                <a:solidFill>
                  <a:schemeClr val="accent2"/>
                </a:solidFill>
              </a:defRPr>
            </a:lvl1pPr>
          </a:lstStyle>
          <a:p>
            <a:pPr lvl="0"/>
            <a:r>
              <a:rPr lang="et-EE"/>
              <a:t>#9</a:t>
            </a:r>
            <a:endParaRPr lang="en-GB"/>
          </a:p>
        </p:txBody>
      </p:sp>
    </p:spTree>
    <p:extLst>
      <p:ext uri="{BB962C8B-B14F-4D97-AF65-F5344CB8AC3E}">
        <p14:creationId xmlns:p14="http://schemas.microsoft.com/office/powerpoint/2010/main" val="4263182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8000" decel="32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accel="68000" decel="32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1+#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accel="68000" decel="3200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0-#ppt_w/2"/>
                                          </p:val>
                                        </p:tav>
                                        <p:tav tm="100000">
                                          <p:val>
                                            <p:strVal val="#ppt_x"/>
                                          </p:val>
                                        </p:tav>
                                      </p:tavLst>
                                    </p:anim>
                                    <p:anim calcmode="lin" valueType="num">
                                      <p:cBhvr additive="base">
                                        <p:cTn id="16" dur="10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2" accel="68000" decel="3200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1+#ppt_w/2"/>
                                          </p:val>
                                        </p:tav>
                                        <p:tav tm="100000">
                                          <p:val>
                                            <p:strVal val="#ppt_x"/>
                                          </p:val>
                                        </p:tav>
                                      </p:tavLst>
                                    </p:anim>
                                    <p:anim calcmode="lin" valueType="num">
                                      <p:cBhvr additive="base">
                                        <p:cTn id="20" dur="10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2" accel="68000" decel="3200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1000" fill="hold"/>
                                        <p:tgtEl>
                                          <p:spTgt spid="24"/>
                                        </p:tgtEl>
                                        <p:attrNameLst>
                                          <p:attrName>ppt_x</p:attrName>
                                        </p:attrNameLst>
                                      </p:cBhvr>
                                      <p:tavLst>
                                        <p:tav tm="0">
                                          <p:val>
                                            <p:strVal val="1+#ppt_w/2"/>
                                          </p:val>
                                        </p:tav>
                                        <p:tav tm="100000">
                                          <p:val>
                                            <p:strVal val="#ppt_x"/>
                                          </p:val>
                                        </p:tav>
                                      </p:tavLst>
                                    </p:anim>
                                    <p:anim calcmode="lin" valueType="num">
                                      <p:cBhvr additive="base">
                                        <p:cTn id="24" dur="1000" fill="hold"/>
                                        <p:tgtEl>
                                          <p:spTgt spid="24"/>
                                        </p:tgtEl>
                                        <p:attrNameLst>
                                          <p:attrName>ppt_y</p:attrName>
                                        </p:attrNameLst>
                                      </p:cBhvr>
                                      <p:tavLst>
                                        <p:tav tm="0">
                                          <p:val>
                                            <p:strVal val="#ppt_y"/>
                                          </p:val>
                                        </p:tav>
                                        <p:tav tm="100000">
                                          <p:val>
                                            <p:strVal val="#ppt_y"/>
                                          </p:val>
                                        </p:tav>
                                      </p:tavLst>
                                    </p:anim>
                                  </p:childTnLst>
                                </p:cTn>
                              </p:par>
                              <p:par>
                                <p:cTn id="25" presetID="2" presetClass="entr" presetSubtype="8" accel="68000" decel="3200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8">
                                            <p:txEl>
                                              <p:pRg st="0" end="0"/>
                                            </p:txEl>
                                          </p:spTgt>
                                        </p:tgtEl>
                                        <p:attrNameLst>
                                          <p:attrName>style.visibility</p:attrName>
                                        </p:attrNameLst>
                                      </p:cBhvr>
                                      <p:to>
                                        <p:strVal val="visible"/>
                                      </p:to>
                                    </p:set>
                                    <p:animEffect transition="in" filter="fade">
                                      <p:cBhvr>
                                        <p:cTn id="33" dur="500"/>
                                        <p:tgtEl>
                                          <p:spTgt spid="28">
                                            <p:txEl>
                                              <p:pRg st="0" end="0"/>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6">
                                            <p:txEl>
                                              <p:pRg st="0" end="0"/>
                                            </p:txEl>
                                          </p:spTgt>
                                        </p:tgtEl>
                                        <p:attrNameLst>
                                          <p:attrName>style.visibility</p:attrName>
                                        </p:attrNameLst>
                                      </p:cBhvr>
                                      <p:to>
                                        <p:strVal val="visible"/>
                                      </p:to>
                                    </p:set>
                                    <p:animEffect transition="in" filter="fade">
                                      <p:cBhvr>
                                        <p:cTn id="36" dur="500"/>
                                        <p:tgtEl>
                                          <p:spTgt spid="26">
                                            <p:txEl>
                                              <p:pRg st="0" end="0"/>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7">
                                            <p:txEl>
                                              <p:pRg st="0" end="0"/>
                                            </p:txEl>
                                          </p:spTgt>
                                        </p:tgtEl>
                                        <p:attrNameLst>
                                          <p:attrName>style.visibility</p:attrName>
                                        </p:attrNameLst>
                                      </p:cBhvr>
                                      <p:to>
                                        <p:strVal val="visible"/>
                                      </p:to>
                                    </p:set>
                                    <p:animEffect transition="in" filter="fade">
                                      <p:cBhvr>
                                        <p:cTn id="39" dur="500"/>
                                        <p:tgtEl>
                                          <p:spTgt spid="27">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4">
                                            <p:txEl>
                                              <p:pRg st="0" end="0"/>
                                            </p:txEl>
                                          </p:spTgt>
                                        </p:tgtEl>
                                        <p:attrNameLst>
                                          <p:attrName>style.visibility</p:attrName>
                                        </p:attrNameLst>
                                      </p:cBhvr>
                                      <p:to>
                                        <p:strVal val="visible"/>
                                      </p:to>
                                    </p:set>
                                    <p:animEffect transition="in" filter="fade">
                                      <p:cBhvr>
                                        <p:cTn id="44" dur="500"/>
                                        <p:tgtEl>
                                          <p:spTgt spid="14">
                                            <p:txEl>
                                              <p:pRg st="0" end="0"/>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2">
                                            <p:txEl>
                                              <p:pRg st="0" end="0"/>
                                            </p:txEl>
                                          </p:spTgt>
                                        </p:tgtEl>
                                        <p:attrNameLst>
                                          <p:attrName>style.visibility</p:attrName>
                                        </p:attrNameLst>
                                      </p:cBhvr>
                                      <p:to>
                                        <p:strVal val="visible"/>
                                      </p:to>
                                    </p:set>
                                    <p:animEffect transition="in" filter="fade">
                                      <p:cBhvr>
                                        <p:cTn id="47" dur="500"/>
                                        <p:tgtEl>
                                          <p:spTgt spid="12">
                                            <p:txEl>
                                              <p:pRg st="0" end="0"/>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3">
                                            <p:txEl>
                                              <p:pRg st="0" end="0"/>
                                            </p:txEl>
                                          </p:spTgt>
                                        </p:tgtEl>
                                        <p:attrNameLst>
                                          <p:attrName>style.visibility</p:attrName>
                                        </p:attrNameLst>
                                      </p:cBhvr>
                                      <p:to>
                                        <p:strVal val="visible"/>
                                      </p:to>
                                    </p:set>
                                    <p:animEffect transition="in" filter="fade">
                                      <p:cBhvr>
                                        <p:cTn id="50" dur="500"/>
                                        <p:tgtEl>
                                          <p:spTgt spid="13">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9">
                                            <p:txEl>
                                              <p:pRg st="0" end="0"/>
                                            </p:txEl>
                                          </p:spTgt>
                                        </p:tgtEl>
                                        <p:attrNameLst>
                                          <p:attrName>style.visibility</p:attrName>
                                        </p:attrNameLst>
                                      </p:cBhvr>
                                      <p:to>
                                        <p:strVal val="visible"/>
                                      </p:to>
                                    </p:set>
                                    <p:animEffect transition="in" filter="fade">
                                      <p:cBhvr>
                                        <p:cTn id="55" dur="500"/>
                                        <p:tgtEl>
                                          <p:spTgt spid="19">
                                            <p:txEl>
                                              <p:pRg st="0" end="0"/>
                                            </p:tx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7">
                                            <p:txEl>
                                              <p:pRg st="0" end="0"/>
                                            </p:txEl>
                                          </p:spTgt>
                                        </p:tgtEl>
                                        <p:attrNameLst>
                                          <p:attrName>style.visibility</p:attrName>
                                        </p:attrNameLst>
                                      </p:cBhvr>
                                      <p:to>
                                        <p:strVal val="visible"/>
                                      </p:to>
                                    </p:set>
                                    <p:animEffect transition="in" filter="fade">
                                      <p:cBhvr>
                                        <p:cTn id="58" dur="500"/>
                                        <p:tgtEl>
                                          <p:spTgt spid="17">
                                            <p:txEl>
                                              <p:pRg st="0" end="0"/>
                                            </p:txEl>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8">
                                            <p:txEl>
                                              <p:pRg st="0" end="0"/>
                                            </p:txEl>
                                          </p:spTgt>
                                        </p:tgtEl>
                                        <p:attrNameLst>
                                          <p:attrName>style.visibility</p:attrName>
                                        </p:attrNameLst>
                                      </p:cBhvr>
                                      <p:to>
                                        <p:strVal val="visible"/>
                                      </p:to>
                                    </p:set>
                                    <p:animEffect transition="in" filter="fade">
                                      <p:cBhvr>
                                        <p:cTn id="61"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 grpId="0" animBg="1"/>
      <p:bldP spid="21" grpId="0" animBg="1"/>
      <p:bldP spid="23" grpId="0" animBg="1"/>
      <p:bldP spid="24" grpId="0" animBg="1"/>
      <p:bldP spid="7" grpId="0" animBg="1"/>
      <p:bldP spid="26" grpId="0" build="p">
        <p:tmplLst>
          <p:tmpl lvl="1">
            <p:tnLst>
              <p:par>
                <p:cTn presetID="10" presetClass="entr" presetSubtype="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build="p">
        <p:tmplLst>
          <p:tmpl lvl="1">
            <p:tnLst>
              <p:par>
                <p:cTn presetID="10" presetClass="entr" presetSubtype="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10" presetClass="entr" presetSubtype="0" fill="hold" nodeType="click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12" grpId="0" build="p">
        <p:tmplLst>
          <p:tmpl lvl="1">
            <p:tnLst>
              <p:par>
                <p:cTn presetID="10"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10"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4" grpId="0" build="p">
        <p:tmplLst>
          <p:tmpl lvl="1">
            <p:tnLst>
              <p:par>
                <p:cTn presetID="10" presetClass="entr" presetSubtype="0" fill="hold" nodeType="click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7" grpId="0" build="p">
        <p:tmplLst>
          <p:tmpl lvl="1">
            <p:tnLst>
              <p:par>
                <p:cTn presetID="10"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build="p">
        <p:tmplLst>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click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Rankings &amp; Indices 2">
    <p:bg>
      <p:bgPr>
        <a:solidFill>
          <a:srgbClr val="FBF0E5"/>
        </a:solidFill>
        <a:effectLst/>
      </p:bgPr>
    </p:bg>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3110241D-F0A7-38CB-97BB-8505C89BFFAA}"/>
              </a:ext>
            </a:extLst>
          </p:cNvPr>
          <p:cNvSpPr/>
          <p:nvPr userDrawn="1"/>
        </p:nvSpPr>
        <p:spPr>
          <a:xfrm rot="10800000">
            <a:off x="4652530" y="3298306"/>
            <a:ext cx="7001308"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26/08/2025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7104351" cy="951922"/>
          </a:xfrm>
          <a:noFill/>
        </p:spPr>
        <p:txBody>
          <a:bodyPr>
            <a:normAutofit/>
          </a:bodyPr>
          <a:lstStyle>
            <a:lvl1pPr marL="0" indent="0">
              <a:buSzPct val="120000"/>
              <a:buFont typeface="+mj-lt"/>
              <a:buNone/>
              <a:defRPr sz="4000" b="1">
                <a:solidFill>
                  <a:schemeClr val="tx2"/>
                </a:solidFill>
                <a:latin typeface="+mn-lt"/>
              </a:defRPr>
            </a:lvl1pPr>
          </a:lstStyle>
          <a:p>
            <a:r>
              <a:rPr lang="en-US"/>
              <a:t>Rankings &amp; Indices</a:t>
            </a:r>
          </a:p>
        </p:txBody>
      </p:sp>
      <p:sp>
        <p:nvSpPr>
          <p:cNvPr id="7" name="Rectangle: Rounded Corners 6">
            <a:extLst>
              <a:ext uri="{FF2B5EF4-FFF2-40B4-BE49-F238E27FC236}">
                <a16:creationId xmlns:a16="http://schemas.microsoft.com/office/drawing/2014/main" id="{8F2B26C4-466B-1909-0823-3DBA800BDFBF}"/>
              </a:ext>
            </a:extLst>
          </p:cNvPr>
          <p:cNvSpPr>
            <a:spLocks/>
          </p:cNvSpPr>
          <p:nvPr userDrawn="1"/>
        </p:nvSpPr>
        <p:spPr>
          <a:xfrm>
            <a:off x="538163" y="1734474"/>
            <a:ext cx="6104081"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 name="Rectangle: Rounded Corners 7">
            <a:extLst>
              <a:ext uri="{FF2B5EF4-FFF2-40B4-BE49-F238E27FC236}">
                <a16:creationId xmlns:a16="http://schemas.microsoft.com/office/drawing/2014/main" id="{1F477107-4904-7AAD-B8EE-B501F9547831}"/>
              </a:ext>
            </a:extLst>
          </p:cNvPr>
          <p:cNvSpPr/>
          <p:nvPr userDrawn="1"/>
        </p:nvSpPr>
        <p:spPr>
          <a:xfrm>
            <a:off x="6726754" y="1734474"/>
            <a:ext cx="4927085" cy="1494274"/>
          </a:xfrm>
          <a:prstGeom prst="roundRect">
            <a:avLst>
              <a:gd name="adj" fmla="val 59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1" name="Rectangle: Rounded Corners 20">
            <a:extLst>
              <a:ext uri="{FF2B5EF4-FFF2-40B4-BE49-F238E27FC236}">
                <a16:creationId xmlns:a16="http://schemas.microsoft.com/office/drawing/2014/main" id="{D7FE261A-46A8-5F67-3F5A-D892A1B50A7A}"/>
              </a:ext>
            </a:extLst>
          </p:cNvPr>
          <p:cNvSpPr/>
          <p:nvPr userDrawn="1"/>
        </p:nvSpPr>
        <p:spPr>
          <a:xfrm rot="10800000">
            <a:off x="538163" y="3298306"/>
            <a:ext cx="4033233" cy="1494274"/>
          </a:xfrm>
          <a:prstGeom prst="roundRect">
            <a:avLst>
              <a:gd name="adj" fmla="val 59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3" name="Rectangle: Rounded Corners 22">
            <a:extLst>
              <a:ext uri="{FF2B5EF4-FFF2-40B4-BE49-F238E27FC236}">
                <a16:creationId xmlns:a16="http://schemas.microsoft.com/office/drawing/2014/main" id="{8FDACABE-B71D-24C9-F635-E1C6AA41F5AF}"/>
              </a:ext>
            </a:extLst>
          </p:cNvPr>
          <p:cNvSpPr/>
          <p:nvPr userDrawn="1"/>
        </p:nvSpPr>
        <p:spPr>
          <a:xfrm>
            <a:off x="538162" y="4851746"/>
            <a:ext cx="7009794"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4" name="Rectangle: Rounded Corners 23">
            <a:extLst>
              <a:ext uri="{FF2B5EF4-FFF2-40B4-BE49-F238E27FC236}">
                <a16:creationId xmlns:a16="http://schemas.microsoft.com/office/drawing/2014/main" id="{9468B8B1-4E6A-E7E6-F3A3-F42F632F4C94}"/>
              </a:ext>
            </a:extLst>
          </p:cNvPr>
          <p:cNvSpPr/>
          <p:nvPr userDrawn="1"/>
        </p:nvSpPr>
        <p:spPr>
          <a:xfrm>
            <a:off x="7620606" y="4851746"/>
            <a:ext cx="4033233" cy="1494274"/>
          </a:xfrm>
          <a:prstGeom prst="roundRect">
            <a:avLst>
              <a:gd name="adj" fmla="val 59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33" name="Text Placeholder 32">
            <a:extLst>
              <a:ext uri="{FF2B5EF4-FFF2-40B4-BE49-F238E27FC236}">
                <a16:creationId xmlns:a16="http://schemas.microsoft.com/office/drawing/2014/main" id="{A5B74051-EAED-7DC7-BB2C-933E736F250D}"/>
              </a:ext>
            </a:extLst>
          </p:cNvPr>
          <p:cNvSpPr>
            <a:spLocks noGrp="1"/>
          </p:cNvSpPr>
          <p:nvPr>
            <p:ph type="body" sz="quarter" idx="13" hasCustomPrompt="1"/>
          </p:nvPr>
        </p:nvSpPr>
        <p:spPr>
          <a:xfrm>
            <a:off x="868363" y="1925638"/>
            <a:ext cx="5429250"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pPr lvl="0"/>
            <a:r>
              <a:rPr lang="et-EE"/>
              <a:t>109,400+</a:t>
            </a:r>
            <a:endParaRPr lang="en-GB"/>
          </a:p>
        </p:txBody>
      </p:sp>
      <p:sp>
        <p:nvSpPr>
          <p:cNvPr id="35" name="Text Placeholder 34">
            <a:extLst>
              <a:ext uri="{FF2B5EF4-FFF2-40B4-BE49-F238E27FC236}">
                <a16:creationId xmlns:a16="http://schemas.microsoft.com/office/drawing/2014/main" id="{84902EDF-4D85-3E2D-BE74-AE0367B96167}"/>
              </a:ext>
            </a:extLst>
          </p:cNvPr>
          <p:cNvSpPr>
            <a:spLocks noGrp="1"/>
          </p:cNvSpPr>
          <p:nvPr>
            <p:ph type="body" sz="quarter" idx="14" hasCustomPrompt="1"/>
          </p:nvPr>
        </p:nvSpPr>
        <p:spPr>
          <a:xfrm>
            <a:off x="868363" y="2590801"/>
            <a:ext cx="5429250"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a:solidFill>
                  <a:schemeClr val="accent4"/>
                </a:solidFill>
                <a:latin typeface="+mn-lt"/>
              </a:rPr>
              <a:t>Total number of e-⁠residents of Estonia</a:t>
            </a:r>
          </a:p>
        </p:txBody>
      </p:sp>
      <p:sp>
        <p:nvSpPr>
          <p:cNvPr id="36" name="Text Placeholder 32">
            <a:extLst>
              <a:ext uri="{FF2B5EF4-FFF2-40B4-BE49-F238E27FC236}">
                <a16:creationId xmlns:a16="http://schemas.microsoft.com/office/drawing/2014/main" id="{0F3D2A91-C653-0C4A-8A5C-3ECD21343862}"/>
              </a:ext>
            </a:extLst>
          </p:cNvPr>
          <p:cNvSpPr>
            <a:spLocks noGrp="1"/>
          </p:cNvSpPr>
          <p:nvPr>
            <p:ph type="body" sz="quarter" idx="15" hasCustomPrompt="1"/>
          </p:nvPr>
        </p:nvSpPr>
        <p:spPr>
          <a:xfrm>
            <a:off x="6976350" y="1925638"/>
            <a:ext cx="4427966"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r>
              <a:rPr lang="en-GB" sz="3600" b="0">
                <a:latin typeface="+mj-lt"/>
              </a:rPr>
              <a:t>29,000+</a:t>
            </a:r>
          </a:p>
        </p:txBody>
      </p:sp>
      <p:sp>
        <p:nvSpPr>
          <p:cNvPr id="40" name="Text Placeholder 34">
            <a:extLst>
              <a:ext uri="{FF2B5EF4-FFF2-40B4-BE49-F238E27FC236}">
                <a16:creationId xmlns:a16="http://schemas.microsoft.com/office/drawing/2014/main" id="{6F834165-3058-34DC-A4B7-B3C716083BDE}"/>
              </a:ext>
            </a:extLst>
          </p:cNvPr>
          <p:cNvSpPr>
            <a:spLocks noGrp="1"/>
          </p:cNvSpPr>
          <p:nvPr>
            <p:ph type="body" sz="quarter" idx="16" hasCustomPrompt="1"/>
          </p:nvPr>
        </p:nvSpPr>
        <p:spPr>
          <a:xfrm>
            <a:off x="6976350" y="2590801"/>
            <a:ext cx="4427966"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a:solidFill>
                  <a:schemeClr val="accent4"/>
                </a:solidFill>
              </a:rPr>
              <a:t>Number of Estonian companies established by e-⁠residents</a:t>
            </a:r>
            <a:endParaRPr lang="en-GB" sz="2800" b="0">
              <a:solidFill>
                <a:schemeClr val="accent4"/>
              </a:solidFill>
            </a:endParaRPr>
          </a:p>
        </p:txBody>
      </p:sp>
      <p:sp>
        <p:nvSpPr>
          <p:cNvPr id="43" name="Text Placeholder 32">
            <a:extLst>
              <a:ext uri="{FF2B5EF4-FFF2-40B4-BE49-F238E27FC236}">
                <a16:creationId xmlns:a16="http://schemas.microsoft.com/office/drawing/2014/main" id="{9BA37D31-5190-942D-4D04-68BF726A21E9}"/>
              </a:ext>
            </a:extLst>
          </p:cNvPr>
          <p:cNvSpPr>
            <a:spLocks noGrp="1"/>
          </p:cNvSpPr>
          <p:nvPr>
            <p:ph type="body" sz="quarter" idx="17" hasCustomPrompt="1"/>
          </p:nvPr>
        </p:nvSpPr>
        <p:spPr>
          <a:xfrm>
            <a:off x="873500" y="3477032"/>
            <a:ext cx="3364591"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r>
              <a:rPr lang="et-EE" sz="3600" b="0">
                <a:latin typeface="+mj-lt"/>
              </a:rPr>
              <a:t>1240</a:t>
            </a:r>
            <a:endParaRPr lang="en-GB" sz="3600" b="0">
              <a:latin typeface="+mj-lt"/>
            </a:endParaRPr>
          </a:p>
        </p:txBody>
      </p:sp>
      <p:sp>
        <p:nvSpPr>
          <p:cNvPr id="47" name="Text Placeholder 34">
            <a:extLst>
              <a:ext uri="{FF2B5EF4-FFF2-40B4-BE49-F238E27FC236}">
                <a16:creationId xmlns:a16="http://schemas.microsoft.com/office/drawing/2014/main" id="{4F6DE24F-71FE-5407-04DB-E63A4F30CB73}"/>
              </a:ext>
            </a:extLst>
          </p:cNvPr>
          <p:cNvSpPr>
            <a:spLocks noGrp="1"/>
          </p:cNvSpPr>
          <p:nvPr>
            <p:ph type="body" sz="quarter" idx="18" hasCustomPrompt="1"/>
          </p:nvPr>
        </p:nvSpPr>
        <p:spPr>
          <a:xfrm>
            <a:off x="873500" y="4142195"/>
            <a:ext cx="3364591"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a:solidFill>
                  <a:schemeClr val="accent4"/>
                </a:solidFill>
              </a:rPr>
              <a:t>New applications in November 2023</a:t>
            </a:r>
            <a:endParaRPr lang="en-GB" sz="2800" b="0">
              <a:solidFill>
                <a:schemeClr val="accent4"/>
              </a:solidFill>
            </a:endParaRPr>
          </a:p>
        </p:txBody>
      </p:sp>
      <p:sp>
        <p:nvSpPr>
          <p:cNvPr id="48" name="Text Placeholder 32">
            <a:extLst>
              <a:ext uri="{FF2B5EF4-FFF2-40B4-BE49-F238E27FC236}">
                <a16:creationId xmlns:a16="http://schemas.microsoft.com/office/drawing/2014/main" id="{FAC150E9-E5F6-DEDA-246C-8D3C1B7B3785}"/>
              </a:ext>
            </a:extLst>
          </p:cNvPr>
          <p:cNvSpPr>
            <a:spLocks noGrp="1"/>
          </p:cNvSpPr>
          <p:nvPr>
            <p:ph type="body" sz="quarter" idx="19" hasCustomPrompt="1"/>
          </p:nvPr>
        </p:nvSpPr>
        <p:spPr>
          <a:xfrm>
            <a:off x="4947204" y="3477032"/>
            <a:ext cx="3364591"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r>
              <a:rPr lang="et-EE" sz="3600" b="0">
                <a:latin typeface="+mj-lt"/>
              </a:rPr>
              <a:t>362</a:t>
            </a:r>
            <a:endParaRPr lang="en-GB" sz="3600" b="0">
              <a:latin typeface="+mj-lt"/>
            </a:endParaRPr>
          </a:p>
        </p:txBody>
      </p:sp>
      <p:sp>
        <p:nvSpPr>
          <p:cNvPr id="49" name="Text Placeholder 34">
            <a:extLst>
              <a:ext uri="{FF2B5EF4-FFF2-40B4-BE49-F238E27FC236}">
                <a16:creationId xmlns:a16="http://schemas.microsoft.com/office/drawing/2014/main" id="{0AD1130B-F592-3A20-D086-89FB07E0DB8F}"/>
              </a:ext>
            </a:extLst>
          </p:cNvPr>
          <p:cNvSpPr>
            <a:spLocks noGrp="1"/>
          </p:cNvSpPr>
          <p:nvPr>
            <p:ph type="body" sz="quarter" idx="20" hasCustomPrompt="1"/>
          </p:nvPr>
        </p:nvSpPr>
        <p:spPr>
          <a:xfrm>
            <a:off x="4947203" y="4142195"/>
            <a:ext cx="5049552"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i="0">
                <a:solidFill>
                  <a:schemeClr val="accent4"/>
                </a:solidFill>
              </a:rPr>
              <a:t>New Estonian companies established by e-⁠residents in November 2023</a:t>
            </a:r>
            <a:endParaRPr lang="en-GB" sz="3600" b="0" i="0">
              <a:solidFill>
                <a:schemeClr val="accent4"/>
              </a:solidFill>
            </a:endParaRPr>
          </a:p>
        </p:txBody>
      </p:sp>
      <p:sp>
        <p:nvSpPr>
          <p:cNvPr id="53" name="Text Placeholder 32">
            <a:extLst>
              <a:ext uri="{FF2B5EF4-FFF2-40B4-BE49-F238E27FC236}">
                <a16:creationId xmlns:a16="http://schemas.microsoft.com/office/drawing/2014/main" id="{5FF8EAB7-3B46-F034-EC9D-C90E41F5224B}"/>
              </a:ext>
            </a:extLst>
          </p:cNvPr>
          <p:cNvSpPr>
            <a:spLocks noGrp="1"/>
          </p:cNvSpPr>
          <p:nvPr>
            <p:ph type="body" sz="quarter" idx="21" hasCustomPrompt="1"/>
          </p:nvPr>
        </p:nvSpPr>
        <p:spPr>
          <a:xfrm>
            <a:off x="873500" y="4997608"/>
            <a:ext cx="3364591"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r>
              <a:rPr lang="et-EE" sz="3600" b="0">
                <a:latin typeface="+mj-lt"/>
              </a:rPr>
              <a:t>130+</a:t>
            </a:r>
            <a:endParaRPr lang="en-GB" sz="3600" b="0">
              <a:latin typeface="+mj-lt"/>
            </a:endParaRPr>
          </a:p>
        </p:txBody>
      </p:sp>
      <p:sp>
        <p:nvSpPr>
          <p:cNvPr id="54" name="Text Placeholder 34">
            <a:extLst>
              <a:ext uri="{FF2B5EF4-FFF2-40B4-BE49-F238E27FC236}">
                <a16:creationId xmlns:a16="http://schemas.microsoft.com/office/drawing/2014/main" id="{034F871E-AD7B-8F7B-BCCC-BFD3B741FDB2}"/>
              </a:ext>
            </a:extLst>
          </p:cNvPr>
          <p:cNvSpPr>
            <a:spLocks noGrp="1"/>
          </p:cNvSpPr>
          <p:nvPr>
            <p:ph type="body" sz="quarter" idx="22" hasCustomPrompt="1"/>
          </p:nvPr>
        </p:nvSpPr>
        <p:spPr>
          <a:xfrm>
            <a:off x="873499" y="5662771"/>
            <a:ext cx="4073704"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a:solidFill>
                  <a:schemeClr val="accent4"/>
                </a:solidFill>
              </a:rPr>
              <a:t>Global service providers on </a:t>
            </a:r>
            <a:br>
              <a:rPr lang="et-EE" sz="2000" b="0">
                <a:solidFill>
                  <a:schemeClr val="accent4"/>
                </a:solidFill>
              </a:rPr>
            </a:br>
            <a:r>
              <a:rPr lang="en-GB" sz="2000" b="0">
                <a:solidFill>
                  <a:schemeClr val="accent4"/>
                </a:solidFill>
              </a:rPr>
              <a:t>e-⁠Residency Marketplace</a:t>
            </a:r>
            <a:endParaRPr lang="en-GB" sz="3600" b="0">
              <a:solidFill>
                <a:schemeClr val="accent4"/>
              </a:solidFill>
            </a:endParaRPr>
          </a:p>
        </p:txBody>
      </p:sp>
    </p:spTree>
    <p:extLst>
      <p:ext uri="{BB962C8B-B14F-4D97-AF65-F5344CB8AC3E}">
        <p14:creationId xmlns:p14="http://schemas.microsoft.com/office/powerpoint/2010/main" val="2947865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1000" fill="hold"/>
                                        <p:tgtEl>
                                          <p:spTgt spid="33"/>
                                        </p:tgtEl>
                                        <p:attrNameLst>
                                          <p:attrName>ppt_x</p:attrName>
                                        </p:attrNameLst>
                                      </p:cBhvr>
                                      <p:tavLst>
                                        <p:tav tm="0">
                                          <p:val>
                                            <p:strVal val="0-#ppt_w/2"/>
                                          </p:val>
                                        </p:tav>
                                        <p:tav tm="100000">
                                          <p:val>
                                            <p:strVal val="#ppt_x"/>
                                          </p:val>
                                        </p:tav>
                                      </p:tavLst>
                                    </p:anim>
                                    <p:anim calcmode="lin" valueType="num">
                                      <p:cBhvr additive="base">
                                        <p:cTn id="12" dur="1000" fill="hold"/>
                                        <p:tgtEl>
                                          <p:spTgt spid="33"/>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000" fill="hold"/>
                                        <p:tgtEl>
                                          <p:spTgt spid="35"/>
                                        </p:tgtEl>
                                        <p:attrNameLst>
                                          <p:attrName>ppt_x</p:attrName>
                                        </p:attrNameLst>
                                      </p:cBhvr>
                                      <p:tavLst>
                                        <p:tav tm="0">
                                          <p:val>
                                            <p:strVal val="0-#ppt_w/2"/>
                                          </p:val>
                                        </p:tav>
                                        <p:tav tm="100000">
                                          <p:val>
                                            <p:strVal val="#ppt_x"/>
                                          </p:val>
                                        </p:tav>
                                      </p:tavLst>
                                    </p:anim>
                                    <p:anim calcmode="lin" valueType="num">
                                      <p:cBhvr additive="base">
                                        <p:cTn id="16" dur="10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decel="10000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1000" fill="hold"/>
                                        <p:tgtEl>
                                          <p:spTgt spid="8"/>
                                        </p:tgtEl>
                                        <p:attrNameLst>
                                          <p:attrName>ppt_x</p:attrName>
                                        </p:attrNameLst>
                                      </p:cBhvr>
                                      <p:tavLst>
                                        <p:tav tm="0">
                                          <p:val>
                                            <p:strVal val="1+#ppt_w/2"/>
                                          </p:val>
                                        </p:tav>
                                        <p:tav tm="100000">
                                          <p:val>
                                            <p:strVal val="#ppt_x"/>
                                          </p:val>
                                        </p:tav>
                                      </p:tavLst>
                                    </p:anim>
                                    <p:anim calcmode="lin" valueType="num">
                                      <p:cBhvr additive="base">
                                        <p:cTn id="22" dur="1000" fill="hold"/>
                                        <p:tgtEl>
                                          <p:spTgt spid="8"/>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1000" fill="hold"/>
                                        <p:tgtEl>
                                          <p:spTgt spid="40"/>
                                        </p:tgtEl>
                                        <p:attrNameLst>
                                          <p:attrName>ppt_x</p:attrName>
                                        </p:attrNameLst>
                                      </p:cBhvr>
                                      <p:tavLst>
                                        <p:tav tm="0">
                                          <p:val>
                                            <p:strVal val="1+#ppt_w/2"/>
                                          </p:val>
                                        </p:tav>
                                        <p:tav tm="100000">
                                          <p:val>
                                            <p:strVal val="#ppt_x"/>
                                          </p:val>
                                        </p:tav>
                                      </p:tavLst>
                                    </p:anim>
                                    <p:anim calcmode="lin" valueType="num">
                                      <p:cBhvr additive="base">
                                        <p:cTn id="26" dur="1000" fill="hold"/>
                                        <p:tgtEl>
                                          <p:spTgt spid="40"/>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1000" fill="hold"/>
                                        <p:tgtEl>
                                          <p:spTgt spid="36"/>
                                        </p:tgtEl>
                                        <p:attrNameLst>
                                          <p:attrName>ppt_x</p:attrName>
                                        </p:attrNameLst>
                                      </p:cBhvr>
                                      <p:tavLst>
                                        <p:tav tm="0">
                                          <p:val>
                                            <p:strVal val="1+#ppt_w/2"/>
                                          </p:val>
                                        </p:tav>
                                        <p:tav tm="100000">
                                          <p:val>
                                            <p:strVal val="#ppt_x"/>
                                          </p:val>
                                        </p:tav>
                                      </p:tavLst>
                                    </p:anim>
                                    <p:anim calcmode="lin" valueType="num">
                                      <p:cBhvr additive="base">
                                        <p:cTn id="30" dur="10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decel="10000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1000" fill="hold"/>
                                        <p:tgtEl>
                                          <p:spTgt spid="21"/>
                                        </p:tgtEl>
                                        <p:attrNameLst>
                                          <p:attrName>ppt_x</p:attrName>
                                        </p:attrNameLst>
                                      </p:cBhvr>
                                      <p:tavLst>
                                        <p:tav tm="0">
                                          <p:val>
                                            <p:strVal val="0-#ppt_w/2"/>
                                          </p:val>
                                        </p:tav>
                                        <p:tav tm="100000">
                                          <p:val>
                                            <p:strVal val="#ppt_x"/>
                                          </p:val>
                                        </p:tav>
                                      </p:tavLst>
                                    </p:anim>
                                    <p:anim calcmode="lin" valueType="num">
                                      <p:cBhvr additive="base">
                                        <p:cTn id="36" dur="10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8" decel="100000"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1000" fill="hold"/>
                                        <p:tgtEl>
                                          <p:spTgt spid="43"/>
                                        </p:tgtEl>
                                        <p:attrNameLst>
                                          <p:attrName>ppt_x</p:attrName>
                                        </p:attrNameLst>
                                      </p:cBhvr>
                                      <p:tavLst>
                                        <p:tav tm="0">
                                          <p:val>
                                            <p:strVal val="0-#ppt_w/2"/>
                                          </p:val>
                                        </p:tav>
                                        <p:tav tm="100000">
                                          <p:val>
                                            <p:strVal val="#ppt_x"/>
                                          </p:val>
                                        </p:tav>
                                      </p:tavLst>
                                    </p:anim>
                                    <p:anim calcmode="lin" valueType="num">
                                      <p:cBhvr additive="base">
                                        <p:cTn id="40" dur="1000" fill="hold"/>
                                        <p:tgtEl>
                                          <p:spTgt spid="43"/>
                                        </p:tgtEl>
                                        <p:attrNameLst>
                                          <p:attrName>ppt_y</p:attrName>
                                        </p:attrNameLst>
                                      </p:cBhvr>
                                      <p:tavLst>
                                        <p:tav tm="0">
                                          <p:val>
                                            <p:strVal val="#ppt_y"/>
                                          </p:val>
                                        </p:tav>
                                        <p:tav tm="100000">
                                          <p:val>
                                            <p:strVal val="#ppt_y"/>
                                          </p:val>
                                        </p:tav>
                                      </p:tavLst>
                                    </p:anim>
                                  </p:childTnLst>
                                </p:cTn>
                              </p:par>
                              <p:par>
                                <p:cTn id="41" presetID="2" presetClass="entr" presetSubtype="8" decel="100000"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1000" fill="hold"/>
                                        <p:tgtEl>
                                          <p:spTgt spid="47"/>
                                        </p:tgtEl>
                                        <p:attrNameLst>
                                          <p:attrName>ppt_x</p:attrName>
                                        </p:attrNameLst>
                                      </p:cBhvr>
                                      <p:tavLst>
                                        <p:tav tm="0">
                                          <p:val>
                                            <p:strVal val="0-#ppt_w/2"/>
                                          </p:val>
                                        </p:tav>
                                        <p:tav tm="100000">
                                          <p:val>
                                            <p:strVal val="#ppt_x"/>
                                          </p:val>
                                        </p:tav>
                                      </p:tavLst>
                                    </p:anim>
                                    <p:anim calcmode="lin" valueType="num">
                                      <p:cBhvr additive="base">
                                        <p:cTn id="44" dur="10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decel="100000"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1000" fill="hold"/>
                                        <p:tgtEl>
                                          <p:spTgt spid="20"/>
                                        </p:tgtEl>
                                        <p:attrNameLst>
                                          <p:attrName>ppt_x</p:attrName>
                                        </p:attrNameLst>
                                      </p:cBhvr>
                                      <p:tavLst>
                                        <p:tav tm="0">
                                          <p:val>
                                            <p:strVal val="1+#ppt_w/2"/>
                                          </p:val>
                                        </p:tav>
                                        <p:tav tm="100000">
                                          <p:val>
                                            <p:strVal val="#ppt_x"/>
                                          </p:val>
                                        </p:tav>
                                      </p:tavLst>
                                    </p:anim>
                                    <p:anim calcmode="lin" valueType="num">
                                      <p:cBhvr additive="base">
                                        <p:cTn id="50" dur="1000" fill="hold"/>
                                        <p:tgtEl>
                                          <p:spTgt spid="20"/>
                                        </p:tgtEl>
                                        <p:attrNameLst>
                                          <p:attrName>ppt_y</p:attrName>
                                        </p:attrNameLst>
                                      </p:cBhvr>
                                      <p:tavLst>
                                        <p:tav tm="0">
                                          <p:val>
                                            <p:strVal val="#ppt_y"/>
                                          </p:val>
                                        </p:tav>
                                        <p:tav tm="100000">
                                          <p:val>
                                            <p:strVal val="#ppt_y"/>
                                          </p:val>
                                        </p:tav>
                                      </p:tavLst>
                                    </p:anim>
                                  </p:childTnLst>
                                </p:cTn>
                              </p:par>
                              <p:par>
                                <p:cTn id="51" presetID="2" presetClass="entr" presetSubtype="2" decel="100000" fill="hold" grpId="0" nodeType="withEffect">
                                  <p:stCondLst>
                                    <p:cond delay="0"/>
                                  </p:stCondLst>
                                  <p:childTnLst>
                                    <p:set>
                                      <p:cBhvr>
                                        <p:cTn id="52" dur="1" fill="hold">
                                          <p:stCondLst>
                                            <p:cond delay="0"/>
                                          </p:stCondLst>
                                        </p:cTn>
                                        <p:tgtEl>
                                          <p:spTgt spid="48"/>
                                        </p:tgtEl>
                                        <p:attrNameLst>
                                          <p:attrName>style.visibility</p:attrName>
                                        </p:attrNameLst>
                                      </p:cBhvr>
                                      <p:to>
                                        <p:strVal val="visible"/>
                                      </p:to>
                                    </p:set>
                                    <p:anim calcmode="lin" valueType="num">
                                      <p:cBhvr additive="base">
                                        <p:cTn id="53" dur="1000" fill="hold"/>
                                        <p:tgtEl>
                                          <p:spTgt spid="48"/>
                                        </p:tgtEl>
                                        <p:attrNameLst>
                                          <p:attrName>ppt_x</p:attrName>
                                        </p:attrNameLst>
                                      </p:cBhvr>
                                      <p:tavLst>
                                        <p:tav tm="0">
                                          <p:val>
                                            <p:strVal val="1+#ppt_w/2"/>
                                          </p:val>
                                        </p:tav>
                                        <p:tav tm="100000">
                                          <p:val>
                                            <p:strVal val="#ppt_x"/>
                                          </p:val>
                                        </p:tav>
                                      </p:tavLst>
                                    </p:anim>
                                    <p:anim calcmode="lin" valueType="num">
                                      <p:cBhvr additive="base">
                                        <p:cTn id="54" dur="1000" fill="hold"/>
                                        <p:tgtEl>
                                          <p:spTgt spid="48"/>
                                        </p:tgtEl>
                                        <p:attrNameLst>
                                          <p:attrName>ppt_y</p:attrName>
                                        </p:attrNameLst>
                                      </p:cBhvr>
                                      <p:tavLst>
                                        <p:tav tm="0">
                                          <p:val>
                                            <p:strVal val="#ppt_y"/>
                                          </p:val>
                                        </p:tav>
                                        <p:tav tm="100000">
                                          <p:val>
                                            <p:strVal val="#ppt_y"/>
                                          </p:val>
                                        </p:tav>
                                      </p:tavLst>
                                    </p:anim>
                                  </p:childTnLst>
                                </p:cTn>
                              </p:par>
                              <p:par>
                                <p:cTn id="55" presetID="2" presetClass="entr" presetSubtype="2" decel="100000" fill="hold" grpId="0" nodeType="withEffect">
                                  <p:stCondLst>
                                    <p:cond delay="0"/>
                                  </p:stCondLst>
                                  <p:childTnLst>
                                    <p:set>
                                      <p:cBhvr>
                                        <p:cTn id="56" dur="1" fill="hold">
                                          <p:stCondLst>
                                            <p:cond delay="0"/>
                                          </p:stCondLst>
                                        </p:cTn>
                                        <p:tgtEl>
                                          <p:spTgt spid="49"/>
                                        </p:tgtEl>
                                        <p:attrNameLst>
                                          <p:attrName>style.visibility</p:attrName>
                                        </p:attrNameLst>
                                      </p:cBhvr>
                                      <p:to>
                                        <p:strVal val="visible"/>
                                      </p:to>
                                    </p:set>
                                    <p:anim calcmode="lin" valueType="num">
                                      <p:cBhvr additive="base">
                                        <p:cTn id="57" dur="1000" fill="hold"/>
                                        <p:tgtEl>
                                          <p:spTgt spid="49"/>
                                        </p:tgtEl>
                                        <p:attrNameLst>
                                          <p:attrName>ppt_x</p:attrName>
                                        </p:attrNameLst>
                                      </p:cBhvr>
                                      <p:tavLst>
                                        <p:tav tm="0">
                                          <p:val>
                                            <p:strVal val="1+#ppt_w/2"/>
                                          </p:val>
                                        </p:tav>
                                        <p:tav tm="100000">
                                          <p:val>
                                            <p:strVal val="#ppt_x"/>
                                          </p:val>
                                        </p:tav>
                                      </p:tavLst>
                                    </p:anim>
                                    <p:anim calcmode="lin" valueType="num">
                                      <p:cBhvr additive="base">
                                        <p:cTn id="58" dur="10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8" decel="100000" fill="hold" grpId="0" nodeType="click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1000" fill="hold"/>
                                        <p:tgtEl>
                                          <p:spTgt spid="23"/>
                                        </p:tgtEl>
                                        <p:attrNameLst>
                                          <p:attrName>ppt_x</p:attrName>
                                        </p:attrNameLst>
                                      </p:cBhvr>
                                      <p:tavLst>
                                        <p:tav tm="0">
                                          <p:val>
                                            <p:strVal val="0-#ppt_w/2"/>
                                          </p:val>
                                        </p:tav>
                                        <p:tav tm="100000">
                                          <p:val>
                                            <p:strVal val="#ppt_x"/>
                                          </p:val>
                                        </p:tav>
                                      </p:tavLst>
                                    </p:anim>
                                    <p:anim calcmode="lin" valueType="num">
                                      <p:cBhvr additive="base">
                                        <p:cTn id="64" dur="1000" fill="hold"/>
                                        <p:tgtEl>
                                          <p:spTgt spid="23"/>
                                        </p:tgtEl>
                                        <p:attrNameLst>
                                          <p:attrName>ppt_y</p:attrName>
                                        </p:attrNameLst>
                                      </p:cBhvr>
                                      <p:tavLst>
                                        <p:tav tm="0">
                                          <p:val>
                                            <p:strVal val="#ppt_y"/>
                                          </p:val>
                                        </p:tav>
                                        <p:tav tm="100000">
                                          <p:val>
                                            <p:strVal val="#ppt_y"/>
                                          </p:val>
                                        </p:tav>
                                      </p:tavLst>
                                    </p:anim>
                                  </p:childTnLst>
                                </p:cTn>
                              </p:par>
                              <p:par>
                                <p:cTn id="65" presetID="2" presetClass="entr" presetSubtype="8" decel="10000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 calcmode="lin" valueType="num">
                                      <p:cBhvr additive="base">
                                        <p:cTn id="67" dur="1000" fill="hold"/>
                                        <p:tgtEl>
                                          <p:spTgt spid="53"/>
                                        </p:tgtEl>
                                        <p:attrNameLst>
                                          <p:attrName>ppt_x</p:attrName>
                                        </p:attrNameLst>
                                      </p:cBhvr>
                                      <p:tavLst>
                                        <p:tav tm="0">
                                          <p:val>
                                            <p:strVal val="0-#ppt_w/2"/>
                                          </p:val>
                                        </p:tav>
                                        <p:tav tm="100000">
                                          <p:val>
                                            <p:strVal val="#ppt_x"/>
                                          </p:val>
                                        </p:tav>
                                      </p:tavLst>
                                    </p:anim>
                                    <p:anim calcmode="lin" valueType="num">
                                      <p:cBhvr additive="base">
                                        <p:cTn id="68" dur="1000" fill="hold"/>
                                        <p:tgtEl>
                                          <p:spTgt spid="53"/>
                                        </p:tgtEl>
                                        <p:attrNameLst>
                                          <p:attrName>ppt_y</p:attrName>
                                        </p:attrNameLst>
                                      </p:cBhvr>
                                      <p:tavLst>
                                        <p:tav tm="0">
                                          <p:val>
                                            <p:strVal val="#ppt_y"/>
                                          </p:val>
                                        </p:tav>
                                        <p:tav tm="100000">
                                          <p:val>
                                            <p:strVal val="#ppt_y"/>
                                          </p:val>
                                        </p:tav>
                                      </p:tavLst>
                                    </p:anim>
                                  </p:childTnLst>
                                </p:cTn>
                              </p:par>
                              <p:par>
                                <p:cTn id="69" presetID="2" presetClass="entr" presetSubtype="8" decel="100000" fill="hold" grpId="0" nodeType="withEffect">
                                  <p:stCondLst>
                                    <p:cond delay="0"/>
                                  </p:stCondLst>
                                  <p:childTnLst>
                                    <p:set>
                                      <p:cBhvr>
                                        <p:cTn id="70" dur="1" fill="hold">
                                          <p:stCondLst>
                                            <p:cond delay="0"/>
                                          </p:stCondLst>
                                        </p:cTn>
                                        <p:tgtEl>
                                          <p:spTgt spid="54"/>
                                        </p:tgtEl>
                                        <p:attrNameLst>
                                          <p:attrName>style.visibility</p:attrName>
                                        </p:attrNameLst>
                                      </p:cBhvr>
                                      <p:to>
                                        <p:strVal val="visible"/>
                                      </p:to>
                                    </p:set>
                                    <p:anim calcmode="lin" valueType="num">
                                      <p:cBhvr additive="base">
                                        <p:cTn id="71" dur="1000" fill="hold"/>
                                        <p:tgtEl>
                                          <p:spTgt spid="54"/>
                                        </p:tgtEl>
                                        <p:attrNameLst>
                                          <p:attrName>ppt_x</p:attrName>
                                        </p:attrNameLst>
                                      </p:cBhvr>
                                      <p:tavLst>
                                        <p:tav tm="0">
                                          <p:val>
                                            <p:strVal val="0-#ppt_w/2"/>
                                          </p:val>
                                        </p:tav>
                                        <p:tav tm="100000">
                                          <p:val>
                                            <p:strVal val="#ppt_x"/>
                                          </p:val>
                                        </p:tav>
                                      </p:tavLst>
                                    </p:anim>
                                    <p:anim calcmode="lin" valueType="num">
                                      <p:cBhvr additive="base">
                                        <p:cTn id="72" dur="1000" fill="hold"/>
                                        <p:tgtEl>
                                          <p:spTgt spid="54"/>
                                        </p:tgtEl>
                                        <p:attrNameLst>
                                          <p:attrName>ppt_y</p:attrName>
                                        </p:attrNameLst>
                                      </p:cBhvr>
                                      <p:tavLst>
                                        <p:tav tm="0">
                                          <p:val>
                                            <p:strVal val="#ppt_y"/>
                                          </p:val>
                                        </p:tav>
                                        <p:tav tm="100000">
                                          <p:val>
                                            <p:strVal val="#ppt_y"/>
                                          </p:val>
                                        </p:tav>
                                      </p:tavLst>
                                    </p:anim>
                                  </p:childTnLst>
                                </p:cTn>
                              </p:par>
                              <p:par>
                                <p:cTn id="73" presetID="2" presetClass="entr" presetSubtype="2" decel="100000" fill="hold" grpId="0" nodeType="withEffect">
                                  <p:stCondLst>
                                    <p:cond delay="0"/>
                                  </p:stCondLst>
                                  <p:childTnLst>
                                    <p:set>
                                      <p:cBhvr>
                                        <p:cTn id="74" dur="1" fill="hold">
                                          <p:stCondLst>
                                            <p:cond delay="0"/>
                                          </p:stCondLst>
                                        </p:cTn>
                                        <p:tgtEl>
                                          <p:spTgt spid="24"/>
                                        </p:tgtEl>
                                        <p:attrNameLst>
                                          <p:attrName>style.visibility</p:attrName>
                                        </p:attrNameLst>
                                      </p:cBhvr>
                                      <p:to>
                                        <p:strVal val="visible"/>
                                      </p:to>
                                    </p:set>
                                    <p:anim calcmode="lin" valueType="num">
                                      <p:cBhvr additive="base">
                                        <p:cTn id="75" dur="1000" fill="hold"/>
                                        <p:tgtEl>
                                          <p:spTgt spid="24"/>
                                        </p:tgtEl>
                                        <p:attrNameLst>
                                          <p:attrName>ppt_x</p:attrName>
                                        </p:attrNameLst>
                                      </p:cBhvr>
                                      <p:tavLst>
                                        <p:tav tm="0">
                                          <p:val>
                                            <p:strVal val="1+#ppt_w/2"/>
                                          </p:val>
                                        </p:tav>
                                        <p:tav tm="100000">
                                          <p:val>
                                            <p:strVal val="#ppt_x"/>
                                          </p:val>
                                        </p:tav>
                                      </p:tavLst>
                                    </p:anim>
                                    <p:anim calcmode="lin" valueType="num">
                                      <p:cBhvr additive="base">
                                        <p:cTn id="76"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7" grpId="0" animBg="1"/>
      <p:bldP spid="8" grpId="0" animBg="1"/>
      <p:bldP spid="21" grpId="0" animBg="1"/>
      <p:bldP spid="23" grpId="0" animBg="1"/>
      <p:bldP spid="24" grpId="0" animBg="1"/>
      <p:bldP spid="33" grpId="0">
        <p:tmplLst>
          <p:tmpl>
            <p:tnLst>
              <p:par>
                <p:cTn presetID="2" presetClass="entr" presetSubtype="8" decel="10000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1000" fill="hold"/>
                        <p:tgtEl>
                          <p:spTgt spid="33"/>
                        </p:tgtEl>
                        <p:attrNameLst>
                          <p:attrName>ppt_x</p:attrName>
                        </p:attrNameLst>
                      </p:cBhvr>
                      <p:tavLst>
                        <p:tav tm="0">
                          <p:val>
                            <p:strVal val="0-#ppt_w/2"/>
                          </p:val>
                        </p:tav>
                        <p:tav tm="100000">
                          <p:val>
                            <p:strVal val="#ppt_x"/>
                          </p:val>
                        </p:tav>
                      </p:tavLst>
                    </p:anim>
                    <p:anim calcmode="lin" valueType="num">
                      <p:cBhvr additive="base">
                        <p:cTn dur="1000" fill="hold"/>
                        <p:tgtEl>
                          <p:spTgt spid="33"/>
                        </p:tgtEl>
                        <p:attrNameLst>
                          <p:attrName>ppt_y</p:attrName>
                        </p:attrNameLst>
                      </p:cBhvr>
                      <p:tavLst>
                        <p:tav tm="0">
                          <p:val>
                            <p:strVal val="#ppt_y"/>
                          </p:val>
                        </p:tav>
                        <p:tav tm="100000">
                          <p:val>
                            <p:strVal val="#ppt_y"/>
                          </p:val>
                        </p:tav>
                      </p:tavLst>
                    </p:anim>
                  </p:childTnLst>
                </p:cTn>
              </p:par>
            </p:tnLst>
          </p:tmpl>
        </p:tmplLst>
      </p:bldP>
      <p:bldP spid="35" grpId="0">
        <p:tmplLst>
          <p:tmpl>
            <p:tnLst>
              <p:par>
                <p:cTn presetID="2" presetClass="entr" presetSubtype="8" decel="100000" fill="hold" nodeType="with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1000" fill="hold"/>
                        <p:tgtEl>
                          <p:spTgt spid="35"/>
                        </p:tgtEl>
                        <p:attrNameLst>
                          <p:attrName>ppt_x</p:attrName>
                        </p:attrNameLst>
                      </p:cBhvr>
                      <p:tavLst>
                        <p:tav tm="0">
                          <p:val>
                            <p:strVal val="0-#ppt_w/2"/>
                          </p:val>
                        </p:tav>
                        <p:tav tm="100000">
                          <p:val>
                            <p:strVal val="#ppt_x"/>
                          </p:val>
                        </p:tav>
                      </p:tavLst>
                    </p:anim>
                    <p:anim calcmode="lin" valueType="num">
                      <p:cBhvr additive="base">
                        <p:cTn dur="1000" fill="hold"/>
                        <p:tgtEl>
                          <p:spTgt spid="35"/>
                        </p:tgtEl>
                        <p:attrNameLst>
                          <p:attrName>ppt_y</p:attrName>
                        </p:attrNameLst>
                      </p:cBhvr>
                      <p:tavLst>
                        <p:tav tm="0">
                          <p:val>
                            <p:strVal val="#ppt_y"/>
                          </p:val>
                        </p:tav>
                        <p:tav tm="100000">
                          <p:val>
                            <p:strVal val="#ppt_y"/>
                          </p:val>
                        </p:tav>
                      </p:tavLst>
                    </p:anim>
                  </p:childTnLst>
                </p:cTn>
              </p:par>
            </p:tnLst>
          </p:tmpl>
        </p:tmplLst>
      </p:bldP>
      <p:bldP spid="36" grpId="0">
        <p:tmplLst>
          <p:tmpl>
            <p:tnLst>
              <p:par>
                <p:cTn presetID="2" presetClass="entr" presetSubtype="2" decel="100000" fill="hold" nodeType="with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1000" fill="hold"/>
                        <p:tgtEl>
                          <p:spTgt spid="36"/>
                        </p:tgtEl>
                        <p:attrNameLst>
                          <p:attrName>ppt_x</p:attrName>
                        </p:attrNameLst>
                      </p:cBhvr>
                      <p:tavLst>
                        <p:tav tm="0">
                          <p:val>
                            <p:strVal val="1+#ppt_w/2"/>
                          </p:val>
                        </p:tav>
                        <p:tav tm="100000">
                          <p:val>
                            <p:strVal val="#ppt_x"/>
                          </p:val>
                        </p:tav>
                      </p:tavLst>
                    </p:anim>
                    <p:anim calcmode="lin" valueType="num">
                      <p:cBhvr additive="base">
                        <p:cTn dur="1000" fill="hold"/>
                        <p:tgtEl>
                          <p:spTgt spid="36"/>
                        </p:tgtEl>
                        <p:attrNameLst>
                          <p:attrName>ppt_y</p:attrName>
                        </p:attrNameLst>
                      </p:cBhvr>
                      <p:tavLst>
                        <p:tav tm="0">
                          <p:val>
                            <p:strVal val="#ppt_y"/>
                          </p:val>
                        </p:tav>
                        <p:tav tm="100000">
                          <p:val>
                            <p:strVal val="#ppt_y"/>
                          </p:val>
                        </p:tav>
                      </p:tavLst>
                    </p:anim>
                  </p:childTnLst>
                </p:cTn>
              </p:par>
            </p:tnLst>
          </p:tmpl>
        </p:tmplLst>
      </p:bldP>
      <p:bldP spid="40" grpId="0">
        <p:tmplLst>
          <p:tmpl>
            <p:tnLst>
              <p:par>
                <p:cTn presetID="2" presetClass="entr" presetSubtype="2" decel="100000" fill="hold" nodeType="with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1000" fill="hold"/>
                        <p:tgtEl>
                          <p:spTgt spid="40"/>
                        </p:tgtEl>
                        <p:attrNameLst>
                          <p:attrName>ppt_x</p:attrName>
                        </p:attrNameLst>
                      </p:cBhvr>
                      <p:tavLst>
                        <p:tav tm="0">
                          <p:val>
                            <p:strVal val="1+#ppt_w/2"/>
                          </p:val>
                        </p:tav>
                        <p:tav tm="100000">
                          <p:val>
                            <p:strVal val="#ppt_x"/>
                          </p:val>
                        </p:tav>
                      </p:tavLst>
                    </p:anim>
                    <p:anim calcmode="lin" valueType="num">
                      <p:cBhvr additive="base">
                        <p:cTn dur="1000" fill="hold"/>
                        <p:tgtEl>
                          <p:spTgt spid="40"/>
                        </p:tgtEl>
                        <p:attrNameLst>
                          <p:attrName>ppt_y</p:attrName>
                        </p:attrNameLst>
                      </p:cBhvr>
                      <p:tavLst>
                        <p:tav tm="0">
                          <p:val>
                            <p:strVal val="#ppt_y"/>
                          </p:val>
                        </p:tav>
                        <p:tav tm="100000">
                          <p:val>
                            <p:strVal val="#ppt_y"/>
                          </p:val>
                        </p:tav>
                      </p:tavLst>
                    </p:anim>
                  </p:childTnLst>
                </p:cTn>
              </p:par>
            </p:tnLst>
          </p:tmpl>
        </p:tmplLst>
      </p:bldP>
      <p:bldP spid="43" grpId="0">
        <p:tmplLst>
          <p:tmpl>
            <p:tnLst>
              <p:par>
                <p:cTn presetID="2" presetClass="entr" presetSubtype="8" decel="10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1000" fill="hold"/>
                        <p:tgtEl>
                          <p:spTgt spid="43"/>
                        </p:tgtEl>
                        <p:attrNameLst>
                          <p:attrName>ppt_x</p:attrName>
                        </p:attrNameLst>
                      </p:cBhvr>
                      <p:tavLst>
                        <p:tav tm="0">
                          <p:val>
                            <p:strVal val="0-#ppt_w/2"/>
                          </p:val>
                        </p:tav>
                        <p:tav tm="100000">
                          <p:val>
                            <p:strVal val="#ppt_x"/>
                          </p:val>
                        </p:tav>
                      </p:tavLst>
                    </p:anim>
                    <p:anim calcmode="lin" valueType="num">
                      <p:cBhvr additive="base">
                        <p:cTn dur="1000" fill="hold"/>
                        <p:tgtEl>
                          <p:spTgt spid="43"/>
                        </p:tgtEl>
                        <p:attrNameLst>
                          <p:attrName>ppt_y</p:attrName>
                        </p:attrNameLst>
                      </p:cBhvr>
                      <p:tavLst>
                        <p:tav tm="0">
                          <p:val>
                            <p:strVal val="#ppt_y"/>
                          </p:val>
                        </p:tav>
                        <p:tav tm="100000">
                          <p:val>
                            <p:strVal val="#ppt_y"/>
                          </p:val>
                        </p:tav>
                      </p:tavLst>
                    </p:anim>
                  </p:childTnLst>
                </p:cTn>
              </p:par>
            </p:tnLst>
          </p:tmpl>
        </p:tmplLst>
      </p:bldP>
      <p:bldP spid="47" grpId="0">
        <p:tmplLst>
          <p:tmpl>
            <p:tnLst>
              <p:par>
                <p:cTn presetID="2" presetClass="entr" presetSubtype="8" decel="10000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additive="base">
                        <p:cTn dur="1000" fill="hold"/>
                        <p:tgtEl>
                          <p:spTgt spid="47"/>
                        </p:tgtEl>
                        <p:attrNameLst>
                          <p:attrName>ppt_x</p:attrName>
                        </p:attrNameLst>
                      </p:cBhvr>
                      <p:tavLst>
                        <p:tav tm="0">
                          <p:val>
                            <p:strVal val="0-#ppt_w/2"/>
                          </p:val>
                        </p:tav>
                        <p:tav tm="100000">
                          <p:val>
                            <p:strVal val="#ppt_x"/>
                          </p:val>
                        </p:tav>
                      </p:tavLst>
                    </p:anim>
                    <p:anim calcmode="lin" valueType="num">
                      <p:cBhvr additive="base">
                        <p:cTn dur="1000" fill="hold"/>
                        <p:tgtEl>
                          <p:spTgt spid="47"/>
                        </p:tgtEl>
                        <p:attrNameLst>
                          <p:attrName>ppt_y</p:attrName>
                        </p:attrNameLst>
                      </p:cBhvr>
                      <p:tavLst>
                        <p:tav tm="0">
                          <p:val>
                            <p:strVal val="#ppt_y"/>
                          </p:val>
                        </p:tav>
                        <p:tav tm="100000">
                          <p:val>
                            <p:strVal val="#ppt_y"/>
                          </p:val>
                        </p:tav>
                      </p:tavLst>
                    </p:anim>
                  </p:childTnLst>
                </p:cTn>
              </p:par>
            </p:tnLst>
          </p:tmpl>
        </p:tmplLst>
      </p:bldP>
      <p:bldP spid="48" grpId="0">
        <p:tmplLst>
          <p:tmpl>
            <p:tnLst>
              <p:par>
                <p:cTn presetID="2" presetClass="entr" presetSubtype="2" decel="100000" fill="hold" nodeType="withEffect">
                  <p:stCondLst>
                    <p:cond delay="0"/>
                  </p:stCondLst>
                  <p:childTnLst>
                    <p:set>
                      <p:cBhvr>
                        <p:cTn dur="1" fill="hold">
                          <p:stCondLst>
                            <p:cond delay="0"/>
                          </p:stCondLst>
                        </p:cTn>
                        <p:tgtEl>
                          <p:spTgt spid="48"/>
                        </p:tgtEl>
                        <p:attrNameLst>
                          <p:attrName>style.visibility</p:attrName>
                        </p:attrNameLst>
                      </p:cBhvr>
                      <p:to>
                        <p:strVal val="visible"/>
                      </p:to>
                    </p:set>
                    <p:anim calcmode="lin" valueType="num">
                      <p:cBhvr additive="base">
                        <p:cTn dur="1000" fill="hold"/>
                        <p:tgtEl>
                          <p:spTgt spid="48"/>
                        </p:tgtEl>
                        <p:attrNameLst>
                          <p:attrName>ppt_x</p:attrName>
                        </p:attrNameLst>
                      </p:cBhvr>
                      <p:tavLst>
                        <p:tav tm="0">
                          <p:val>
                            <p:strVal val="1+#ppt_w/2"/>
                          </p:val>
                        </p:tav>
                        <p:tav tm="100000">
                          <p:val>
                            <p:strVal val="#ppt_x"/>
                          </p:val>
                        </p:tav>
                      </p:tavLst>
                    </p:anim>
                    <p:anim calcmode="lin" valueType="num">
                      <p:cBhvr additive="base">
                        <p:cTn dur="1000" fill="hold"/>
                        <p:tgtEl>
                          <p:spTgt spid="48"/>
                        </p:tgtEl>
                        <p:attrNameLst>
                          <p:attrName>ppt_y</p:attrName>
                        </p:attrNameLst>
                      </p:cBhvr>
                      <p:tavLst>
                        <p:tav tm="0">
                          <p:val>
                            <p:strVal val="#ppt_y"/>
                          </p:val>
                        </p:tav>
                        <p:tav tm="100000">
                          <p:val>
                            <p:strVal val="#ppt_y"/>
                          </p:val>
                        </p:tav>
                      </p:tavLst>
                    </p:anim>
                  </p:childTnLst>
                </p:cTn>
              </p:par>
            </p:tnLst>
          </p:tmpl>
        </p:tmplLst>
      </p:bldP>
      <p:bldP spid="49" grpId="0">
        <p:tmplLst>
          <p:tmpl>
            <p:tnLst>
              <p:par>
                <p:cTn presetID="2" presetClass="entr" presetSubtype="2" decel="10000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 calcmode="lin" valueType="num">
                      <p:cBhvr additive="base">
                        <p:cTn dur="1000" fill="hold"/>
                        <p:tgtEl>
                          <p:spTgt spid="49"/>
                        </p:tgtEl>
                        <p:attrNameLst>
                          <p:attrName>ppt_x</p:attrName>
                        </p:attrNameLst>
                      </p:cBhvr>
                      <p:tavLst>
                        <p:tav tm="0">
                          <p:val>
                            <p:strVal val="1+#ppt_w/2"/>
                          </p:val>
                        </p:tav>
                        <p:tav tm="100000">
                          <p:val>
                            <p:strVal val="#ppt_x"/>
                          </p:val>
                        </p:tav>
                      </p:tavLst>
                    </p:anim>
                    <p:anim calcmode="lin" valueType="num">
                      <p:cBhvr additive="base">
                        <p:cTn dur="1000" fill="hold"/>
                        <p:tgtEl>
                          <p:spTgt spid="49"/>
                        </p:tgtEl>
                        <p:attrNameLst>
                          <p:attrName>ppt_y</p:attrName>
                        </p:attrNameLst>
                      </p:cBhvr>
                      <p:tavLst>
                        <p:tav tm="0">
                          <p:val>
                            <p:strVal val="#ppt_y"/>
                          </p:val>
                        </p:tav>
                        <p:tav tm="100000">
                          <p:val>
                            <p:strVal val="#ppt_y"/>
                          </p:val>
                        </p:tav>
                      </p:tavLst>
                    </p:anim>
                  </p:childTnLst>
                </p:cTn>
              </p:par>
            </p:tnLst>
          </p:tmpl>
        </p:tmplLst>
      </p:bldP>
      <p:bldP spid="53" grpId="0">
        <p:tmplLst>
          <p:tmpl>
            <p:tnLst>
              <p:par>
                <p:cTn presetID="2" presetClass="entr" presetSubtype="8" decel="100000" fill="hold" nodeType="withEffect">
                  <p:stCondLst>
                    <p:cond delay="0"/>
                  </p:stCondLst>
                  <p:childTnLst>
                    <p:set>
                      <p:cBhvr>
                        <p:cTn dur="1" fill="hold">
                          <p:stCondLst>
                            <p:cond delay="0"/>
                          </p:stCondLst>
                        </p:cTn>
                        <p:tgtEl>
                          <p:spTgt spid="53"/>
                        </p:tgtEl>
                        <p:attrNameLst>
                          <p:attrName>style.visibility</p:attrName>
                        </p:attrNameLst>
                      </p:cBhvr>
                      <p:to>
                        <p:strVal val="visible"/>
                      </p:to>
                    </p:set>
                    <p:anim calcmode="lin" valueType="num">
                      <p:cBhvr additive="base">
                        <p:cTn dur="1000" fill="hold"/>
                        <p:tgtEl>
                          <p:spTgt spid="53"/>
                        </p:tgtEl>
                        <p:attrNameLst>
                          <p:attrName>ppt_x</p:attrName>
                        </p:attrNameLst>
                      </p:cBhvr>
                      <p:tavLst>
                        <p:tav tm="0">
                          <p:val>
                            <p:strVal val="0-#ppt_w/2"/>
                          </p:val>
                        </p:tav>
                        <p:tav tm="100000">
                          <p:val>
                            <p:strVal val="#ppt_x"/>
                          </p:val>
                        </p:tav>
                      </p:tavLst>
                    </p:anim>
                    <p:anim calcmode="lin" valueType="num">
                      <p:cBhvr additive="base">
                        <p:cTn dur="1000" fill="hold"/>
                        <p:tgtEl>
                          <p:spTgt spid="53"/>
                        </p:tgtEl>
                        <p:attrNameLst>
                          <p:attrName>ppt_y</p:attrName>
                        </p:attrNameLst>
                      </p:cBhvr>
                      <p:tavLst>
                        <p:tav tm="0">
                          <p:val>
                            <p:strVal val="#ppt_y"/>
                          </p:val>
                        </p:tav>
                        <p:tav tm="100000">
                          <p:val>
                            <p:strVal val="#ppt_y"/>
                          </p:val>
                        </p:tav>
                      </p:tavLst>
                    </p:anim>
                  </p:childTnLst>
                </p:cTn>
              </p:par>
            </p:tnLst>
          </p:tmpl>
        </p:tmplLst>
      </p:bldP>
      <p:bldP spid="54" grpId="0">
        <p:tmplLst>
          <p:tmpl>
            <p:tnLst>
              <p:par>
                <p:cTn presetID="2" presetClass="entr" presetSubtype="8" decel="100000" fill="hold" nodeType="with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additive="base">
                        <p:cTn dur="1000" fill="hold"/>
                        <p:tgtEl>
                          <p:spTgt spid="54"/>
                        </p:tgtEl>
                        <p:attrNameLst>
                          <p:attrName>ppt_x</p:attrName>
                        </p:attrNameLst>
                      </p:cBhvr>
                      <p:tavLst>
                        <p:tav tm="0">
                          <p:val>
                            <p:strVal val="0-#ppt_w/2"/>
                          </p:val>
                        </p:tav>
                        <p:tav tm="100000">
                          <p:val>
                            <p:strVal val="#ppt_x"/>
                          </p:val>
                        </p:tav>
                      </p:tavLst>
                    </p:anim>
                    <p:anim calcmode="lin" valueType="num">
                      <p:cBhvr additive="base">
                        <p:cTn dur="1000" fill="hold"/>
                        <p:tgtEl>
                          <p:spTgt spid="54"/>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mphasize text">
    <p:bg>
      <p:bgPr>
        <a:solidFill>
          <a:srgbClr val="FBF0E5"/>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8B942F7C-5BFD-DC0F-B410-D29479248CB2}"/>
              </a:ext>
            </a:extLst>
          </p:cNvPr>
          <p:cNvSpPr/>
          <p:nvPr userDrawn="1"/>
        </p:nvSpPr>
        <p:spPr>
          <a:xfrm>
            <a:off x="538162" y="488374"/>
            <a:ext cx="11115676" cy="5881254"/>
          </a:xfrm>
          <a:prstGeom prst="roundRect">
            <a:avLst>
              <a:gd name="adj" fmla="val 279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2" y="488374"/>
            <a:ext cx="11115676" cy="5867977"/>
          </a:xfrm>
        </p:spPr>
        <p:txBody>
          <a:bodyPr anchor="ctr" anchorCtr="0"/>
          <a:lstStyle>
            <a:lvl1pPr algn="ctr">
              <a:defRPr>
                <a:solidFill>
                  <a:srgbClr val="0078FF"/>
                </a:solidFill>
              </a:defRPr>
            </a:lvl1pPr>
          </a:lstStyle>
          <a:p>
            <a:r>
              <a:rPr lang="en-US"/>
              <a:t>Emphasize this text</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SmartArt Placeholder 15">
            <a:extLst>
              <a:ext uri="{FF2B5EF4-FFF2-40B4-BE49-F238E27FC236}">
                <a16:creationId xmlns:a16="http://schemas.microsoft.com/office/drawing/2014/main" id="{C13DE532-461C-A88B-D77F-99DBF69DB091}"/>
              </a:ext>
            </a:extLst>
          </p:cNvPr>
          <p:cNvSpPr>
            <a:spLocks noGrp="1"/>
          </p:cNvSpPr>
          <p:nvPr>
            <p:ph type="dgm" sz="quarter" idx="22"/>
          </p:nvPr>
        </p:nvSpPr>
        <p:spPr>
          <a:xfrm>
            <a:off x="1686568" y="-331323"/>
            <a:ext cx="1450058" cy="145005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7" name="SmartArt Placeholder 15">
            <a:extLst>
              <a:ext uri="{FF2B5EF4-FFF2-40B4-BE49-F238E27FC236}">
                <a16:creationId xmlns:a16="http://schemas.microsoft.com/office/drawing/2014/main" id="{674EEB61-5B52-7FFF-C182-C1E20B2F44A8}"/>
              </a:ext>
            </a:extLst>
          </p:cNvPr>
          <p:cNvSpPr>
            <a:spLocks noGrp="1"/>
          </p:cNvSpPr>
          <p:nvPr>
            <p:ph type="dgm" sz="quarter" idx="23"/>
          </p:nvPr>
        </p:nvSpPr>
        <p:spPr>
          <a:xfrm>
            <a:off x="9469148" y="5722402"/>
            <a:ext cx="745332" cy="1267898"/>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3297530981"/>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Graphs and bar charts">
    <p:bg>
      <p:bgPr>
        <a:solidFill>
          <a:srgbClr val="FBF0E5"/>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26/08/2025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11115676" cy="951922"/>
          </a:xfrm>
          <a:noFill/>
        </p:spPr>
        <p:txBody>
          <a:bodyPr>
            <a:normAutofit/>
          </a:bodyPr>
          <a:lstStyle>
            <a:lvl1pPr marL="0" indent="0">
              <a:buSzPct val="120000"/>
              <a:buFont typeface="+mj-lt"/>
              <a:buNone/>
              <a:defRPr sz="4000" b="1">
                <a:solidFill>
                  <a:schemeClr val="tx2"/>
                </a:solidFill>
                <a:latin typeface="+mn-lt"/>
              </a:defRPr>
            </a:lvl1pPr>
          </a:lstStyle>
          <a:p>
            <a:r>
              <a:rPr lang="en-US"/>
              <a:t>Graphs and bar charts</a:t>
            </a:r>
          </a:p>
        </p:txBody>
      </p:sp>
    </p:spTree>
    <p:extLst>
      <p:ext uri="{BB962C8B-B14F-4D97-AF65-F5344CB8AC3E}">
        <p14:creationId xmlns:p14="http://schemas.microsoft.com/office/powerpoint/2010/main" val="121097023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ables and comparison charts ">
    <p:bg>
      <p:bgPr>
        <a:solidFill>
          <a:srgbClr val="FBF0E5"/>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26/08/2025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11115676" cy="951922"/>
          </a:xfrm>
          <a:noFill/>
        </p:spPr>
        <p:txBody>
          <a:bodyPr>
            <a:normAutofit/>
          </a:bodyPr>
          <a:lstStyle>
            <a:lvl1pPr marL="0" indent="0">
              <a:buSzPct val="120000"/>
              <a:buFont typeface="+mj-lt"/>
              <a:buNone/>
              <a:defRPr sz="4000" b="1">
                <a:solidFill>
                  <a:schemeClr val="tx2"/>
                </a:solidFill>
                <a:latin typeface="+mn-lt"/>
              </a:defRPr>
            </a:lvl1pPr>
          </a:lstStyle>
          <a:p>
            <a:r>
              <a:rPr lang="en-US"/>
              <a:t>Tables and comparison charts</a:t>
            </a:r>
          </a:p>
        </p:txBody>
      </p:sp>
      <p:sp>
        <p:nvSpPr>
          <p:cNvPr id="7" name="Table Placeholder 6">
            <a:extLst>
              <a:ext uri="{FF2B5EF4-FFF2-40B4-BE49-F238E27FC236}">
                <a16:creationId xmlns:a16="http://schemas.microsoft.com/office/drawing/2014/main" id="{D6E0F89F-36EA-888B-31D8-960228327F0B}"/>
              </a:ext>
            </a:extLst>
          </p:cNvPr>
          <p:cNvSpPr>
            <a:spLocks noGrp="1"/>
          </p:cNvSpPr>
          <p:nvPr>
            <p:ph type="tbl" sz="quarter" idx="13"/>
          </p:nvPr>
        </p:nvSpPr>
        <p:spPr>
          <a:xfrm>
            <a:off x="538164" y="1460500"/>
            <a:ext cx="11115675" cy="4819650"/>
          </a:xfrm>
        </p:spPr>
        <p:txBody>
          <a:bodyPr/>
          <a:lstStyle>
            <a:lvl1pPr marL="0" indent="0">
              <a:buFont typeface="Arial" panose="020B0604020202020204" pitchFamily="34" charset="0"/>
              <a:buNone/>
              <a:defRPr>
                <a:solidFill>
                  <a:schemeClr val="tx2"/>
                </a:solidFill>
              </a:defRPr>
            </a:lvl1pPr>
          </a:lstStyle>
          <a:p>
            <a:endParaRPr lang="en-GB"/>
          </a:p>
        </p:txBody>
      </p:sp>
    </p:spTree>
    <p:extLst>
      <p:ext uri="{BB962C8B-B14F-4D97-AF65-F5344CB8AC3E}">
        <p14:creationId xmlns:p14="http://schemas.microsoft.com/office/powerpoint/2010/main" val="1765491589"/>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ables and comparison charts 2">
    <p:bg>
      <p:bgPr>
        <a:solidFill>
          <a:srgbClr val="FFFFFF"/>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26/08/2025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11115676" cy="951922"/>
          </a:xfrm>
          <a:noFill/>
        </p:spPr>
        <p:txBody>
          <a:bodyPr>
            <a:normAutofit/>
          </a:bodyPr>
          <a:lstStyle>
            <a:lvl1pPr marL="0" indent="0">
              <a:buSzPct val="120000"/>
              <a:buFont typeface="+mj-lt"/>
              <a:buNone/>
              <a:defRPr sz="4000" b="1">
                <a:solidFill>
                  <a:schemeClr val="tx2"/>
                </a:solidFill>
                <a:latin typeface="+mn-lt"/>
              </a:defRPr>
            </a:lvl1pPr>
          </a:lstStyle>
          <a:p>
            <a:r>
              <a:rPr lang="en-US"/>
              <a:t>Tables and comparison charts</a:t>
            </a:r>
          </a:p>
        </p:txBody>
      </p:sp>
      <p:sp>
        <p:nvSpPr>
          <p:cNvPr id="2" name="Table Placeholder 6">
            <a:extLst>
              <a:ext uri="{FF2B5EF4-FFF2-40B4-BE49-F238E27FC236}">
                <a16:creationId xmlns:a16="http://schemas.microsoft.com/office/drawing/2014/main" id="{4F285A4F-CB0E-13DF-51CC-1DD63420D0F7}"/>
              </a:ext>
            </a:extLst>
          </p:cNvPr>
          <p:cNvSpPr>
            <a:spLocks noGrp="1"/>
          </p:cNvSpPr>
          <p:nvPr>
            <p:ph type="tbl" sz="quarter" idx="13"/>
          </p:nvPr>
        </p:nvSpPr>
        <p:spPr>
          <a:xfrm>
            <a:off x="538164" y="1460500"/>
            <a:ext cx="11115675" cy="4819650"/>
          </a:xfrm>
        </p:spPr>
        <p:txBody>
          <a:bodyPr/>
          <a:lstStyle>
            <a:lvl1pPr marL="0" indent="0">
              <a:buFont typeface="Arial" panose="020B0604020202020204" pitchFamily="34" charset="0"/>
              <a:buNone/>
              <a:defRPr>
                <a:solidFill>
                  <a:schemeClr val="tx2"/>
                </a:solidFill>
              </a:defRPr>
            </a:lvl1pPr>
          </a:lstStyle>
          <a:p>
            <a:endParaRPr lang="en-GB"/>
          </a:p>
        </p:txBody>
      </p:sp>
    </p:spTree>
    <p:extLst>
      <p:ext uri="{BB962C8B-B14F-4D97-AF65-F5344CB8AC3E}">
        <p14:creationId xmlns:p14="http://schemas.microsoft.com/office/powerpoint/2010/main" val="114818836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Case study">
    <p:bg>
      <p:bgPr>
        <a:solidFill>
          <a:schemeClr val="bg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26/08/2025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3" y="508002"/>
            <a:ext cx="5557838" cy="400274"/>
          </a:xfrm>
          <a:noFill/>
        </p:spPr>
        <p:txBody>
          <a:bodyPr>
            <a:normAutofit/>
          </a:bodyPr>
          <a:lstStyle>
            <a:lvl1pPr marL="0" indent="0">
              <a:buSzPct val="120000"/>
              <a:buFont typeface="+mj-lt"/>
              <a:buNone/>
              <a:defRPr sz="3200" b="1">
                <a:solidFill>
                  <a:schemeClr val="tx2"/>
                </a:solidFill>
                <a:latin typeface="+mn-lt"/>
              </a:defRPr>
            </a:lvl1pPr>
          </a:lstStyle>
          <a:p>
            <a:r>
              <a:rPr lang="et-EE"/>
              <a:t>Case study</a:t>
            </a:r>
            <a:endParaRPr lang="en-US"/>
          </a:p>
        </p:txBody>
      </p:sp>
      <p:sp>
        <p:nvSpPr>
          <p:cNvPr id="2" name="Text Placeholder 31">
            <a:extLst>
              <a:ext uri="{FF2B5EF4-FFF2-40B4-BE49-F238E27FC236}">
                <a16:creationId xmlns:a16="http://schemas.microsoft.com/office/drawing/2014/main" id="{71F93DDD-98D0-7576-8134-DB30372C7BBF}"/>
              </a:ext>
            </a:extLst>
          </p:cNvPr>
          <p:cNvSpPr>
            <a:spLocks noGrp="1"/>
          </p:cNvSpPr>
          <p:nvPr>
            <p:ph type="body" sz="quarter" idx="15" hasCustomPrompt="1"/>
          </p:nvPr>
        </p:nvSpPr>
        <p:spPr>
          <a:xfrm>
            <a:off x="538163" y="1145599"/>
            <a:ext cx="1030865"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NAME</a:t>
            </a:r>
            <a:endParaRPr lang="en-GB"/>
          </a:p>
        </p:txBody>
      </p:sp>
      <p:sp>
        <p:nvSpPr>
          <p:cNvPr id="9" name="Text Placeholder 31">
            <a:extLst>
              <a:ext uri="{FF2B5EF4-FFF2-40B4-BE49-F238E27FC236}">
                <a16:creationId xmlns:a16="http://schemas.microsoft.com/office/drawing/2014/main" id="{E76EFEFE-0D06-EBEA-4724-E853A31CD8E9}"/>
              </a:ext>
            </a:extLst>
          </p:cNvPr>
          <p:cNvSpPr>
            <a:spLocks noGrp="1"/>
          </p:cNvSpPr>
          <p:nvPr>
            <p:ph type="body" sz="quarter" idx="16" hasCustomPrompt="1"/>
          </p:nvPr>
        </p:nvSpPr>
        <p:spPr>
          <a:xfrm>
            <a:off x="538162" y="1874682"/>
            <a:ext cx="2527156"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E-RESIDENT SINCE</a:t>
            </a:r>
            <a:endParaRPr lang="en-GB"/>
          </a:p>
        </p:txBody>
      </p:sp>
      <p:sp>
        <p:nvSpPr>
          <p:cNvPr id="10" name="Text Placeholder 31">
            <a:extLst>
              <a:ext uri="{FF2B5EF4-FFF2-40B4-BE49-F238E27FC236}">
                <a16:creationId xmlns:a16="http://schemas.microsoft.com/office/drawing/2014/main" id="{96BCA51A-9D8C-65C8-AFE0-0A1A0240CA1B}"/>
              </a:ext>
            </a:extLst>
          </p:cNvPr>
          <p:cNvSpPr>
            <a:spLocks noGrp="1"/>
          </p:cNvSpPr>
          <p:nvPr>
            <p:ph type="body" sz="quarter" idx="17" hasCustomPrompt="1"/>
          </p:nvPr>
        </p:nvSpPr>
        <p:spPr>
          <a:xfrm>
            <a:off x="538162" y="2664886"/>
            <a:ext cx="1347788"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COUNTRY</a:t>
            </a:r>
            <a:endParaRPr lang="en-GB"/>
          </a:p>
        </p:txBody>
      </p:sp>
      <p:sp>
        <p:nvSpPr>
          <p:cNvPr id="11" name="Text Placeholder 31">
            <a:extLst>
              <a:ext uri="{FF2B5EF4-FFF2-40B4-BE49-F238E27FC236}">
                <a16:creationId xmlns:a16="http://schemas.microsoft.com/office/drawing/2014/main" id="{55D6D0E7-3BE5-9FC8-2B16-8BA51BC3ECE5}"/>
              </a:ext>
            </a:extLst>
          </p:cNvPr>
          <p:cNvSpPr>
            <a:spLocks noGrp="1"/>
          </p:cNvSpPr>
          <p:nvPr>
            <p:ph type="body" sz="quarter" idx="18" hasCustomPrompt="1"/>
          </p:nvPr>
        </p:nvSpPr>
        <p:spPr>
          <a:xfrm>
            <a:off x="538162" y="3497574"/>
            <a:ext cx="1404938"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COMPANY</a:t>
            </a:r>
            <a:endParaRPr lang="en-GB"/>
          </a:p>
        </p:txBody>
      </p:sp>
      <p:sp>
        <p:nvSpPr>
          <p:cNvPr id="12" name="Text Placeholder 31">
            <a:extLst>
              <a:ext uri="{FF2B5EF4-FFF2-40B4-BE49-F238E27FC236}">
                <a16:creationId xmlns:a16="http://schemas.microsoft.com/office/drawing/2014/main" id="{C74AF200-2416-D193-B0E9-3073865AC201}"/>
              </a:ext>
            </a:extLst>
          </p:cNvPr>
          <p:cNvSpPr>
            <a:spLocks noGrp="1"/>
          </p:cNvSpPr>
          <p:nvPr>
            <p:ph type="body" sz="quarter" idx="19" hasCustomPrompt="1"/>
          </p:nvPr>
        </p:nvSpPr>
        <p:spPr>
          <a:xfrm>
            <a:off x="538162" y="4312540"/>
            <a:ext cx="1446502"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OBJECTIVE</a:t>
            </a:r>
            <a:endParaRPr lang="en-GB"/>
          </a:p>
        </p:txBody>
      </p:sp>
      <p:sp>
        <p:nvSpPr>
          <p:cNvPr id="13" name="Text Placeholder 31">
            <a:extLst>
              <a:ext uri="{FF2B5EF4-FFF2-40B4-BE49-F238E27FC236}">
                <a16:creationId xmlns:a16="http://schemas.microsoft.com/office/drawing/2014/main" id="{D37A8ECF-9400-AE5F-7D4F-7F9B04623252}"/>
              </a:ext>
            </a:extLst>
          </p:cNvPr>
          <p:cNvSpPr>
            <a:spLocks noGrp="1"/>
          </p:cNvSpPr>
          <p:nvPr>
            <p:ph type="body" sz="quarter" idx="20" hasCustomPrompt="1"/>
          </p:nvPr>
        </p:nvSpPr>
        <p:spPr>
          <a:xfrm>
            <a:off x="538163" y="5281088"/>
            <a:ext cx="1238683"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SUCCESS</a:t>
            </a:r>
            <a:endParaRPr lang="en-GB"/>
          </a:p>
        </p:txBody>
      </p:sp>
      <p:sp>
        <p:nvSpPr>
          <p:cNvPr id="15" name="Text Placeholder 14">
            <a:extLst>
              <a:ext uri="{FF2B5EF4-FFF2-40B4-BE49-F238E27FC236}">
                <a16:creationId xmlns:a16="http://schemas.microsoft.com/office/drawing/2014/main" id="{2C5AD8EF-11F2-0CE7-8609-5D3075280178}"/>
              </a:ext>
            </a:extLst>
          </p:cNvPr>
          <p:cNvSpPr>
            <a:spLocks noGrp="1"/>
          </p:cNvSpPr>
          <p:nvPr>
            <p:ph type="body" sz="quarter" idx="21" hasCustomPrompt="1"/>
          </p:nvPr>
        </p:nvSpPr>
        <p:spPr>
          <a:xfrm>
            <a:off x="538162" y="1517958"/>
            <a:ext cx="5557837" cy="346381"/>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16" name="Text Placeholder 14">
            <a:extLst>
              <a:ext uri="{FF2B5EF4-FFF2-40B4-BE49-F238E27FC236}">
                <a16:creationId xmlns:a16="http://schemas.microsoft.com/office/drawing/2014/main" id="{680A2645-AB18-4AC5-8AB9-9F1847F5117B}"/>
              </a:ext>
            </a:extLst>
          </p:cNvPr>
          <p:cNvSpPr>
            <a:spLocks noGrp="1"/>
          </p:cNvSpPr>
          <p:nvPr>
            <p:ph type="body" sz="quarter" idx="22" hasCustomPrompt="1"/>
          </p:nvPr>
        </p:nvSpPr>
        <p:spPr>
          <a:xfrm>
            <a:off x="538162" y="2244809"/>
            <a:ext cx="5557837" cy="348612"/>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17" name="Text Placeholder 14">
            <a:extLst>
              <a:ext uri="{FF2B5EF4-FFF2-40B4-BE49-F238E27FC236}">
                <a16:creationId xmlns:a16="http://schemas.microsoft.com/office/drawing/2014/main" id="{3352D549-C996-D3FD-EB1B-639405084621}"/>
              </a:ext>
            </a:extLst>
          </p:cNvPr>
          <p:cNvSpPr>
            <a:spLocks noGrp="1"/>
          </p:cNvSpPr>
          <p:nvPr>
            <p:ph type="body" sz="quarter" idx="23" hasCustomPrompt="1"/>
          </p:nvPr>
        </p:nvSpPr>
        <p:spPr>
          <a:xfrm>
            <a:off x="538162" y="3037979"/>
            <a:ext cx="5557837" cy="342627"/>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18" name="Text Placeholder 14">
            <a:extLst>
              <a:ext uri="{FF2B5EF4-FFF2-40B4-BE49-F238E27FC236}">
                <a16:creationId xmlns:a16="http://schemas.microsoft.com/office/drawing/2014/main" id="{022A7CC4-7082-9A57-2423-8986E887DA3D}"/>
              </a:ext>
            </a:extLst>
          </p:cNvPr>
          <p:cNvSpPr>
            <a:spLocks noGrp="1"/>
          </p:cNvSpPr>
          <p:nvPr>
            <p:ph type="body" sz="quarter" idx="24" hasCustomPrompt="1"/>
          </p:nvPr>
        </p:nvSpPr>
        <p:spPr>
          <a:xfrm>
            <a:off x="538162" y="3868438"/>
            <a:ext cx="5557837" cy="360498"/>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19" name="Text Placeholder 14">
            <a:extLst>
              <a:ext uri="{FF2B5EF4-FFF2-40B4-BE49-F238E27FC236}">
                <a16:creationId xmlns:a16="http://schemas.microsoft.com/office/drawing/2014/main" id="{713DD7CF-716B-51D5-184D-64C7BB056F3B}"/>
              </a:ext>
            </a:extLst>
          </p:cNvPr>
          <p:cNvSpPr>
            <a:spLocks noGrp="1"/>
          </p:cNvSpPr>
          <p:nvPr>
            <p:ph type="body" sz="quarter" idx="25" hasCustomPrompt="1"/>
          </p:nvPr>
        </p:nvSpPr>
        <p:spPr>
          <a:xfrm>
            <a:off x="538162" y="4681173"/>
            <a:ext cx="5557837" cy="491759"/>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22" name="Text Placeholder 14">
            <a:extLst>
              <a:ext uri="{FF2B5EF4-FFF2-40B4-BE49-F238E27FC236}">
                <a16:creationId xmlns:a16="http://schemas.microsoft.com/office/drawing/2014/main" id="{229C788A-7455-85E1-40E9-9E776CA674F8}"/>
              </a:ext>
            </a:extLst>
          </p:cNvPr>
          <p:cNvSpPr>
            <a:spLocks noGrp="1"/>
          </p:cNvSpPr>
          <p:nvPr>
            <p:ph type="body" sz="quarter" idx="26" hasCustomPrompt="1"/>
          </p:nvPr>
        </p:nvSpPr>
        <p:spPr>
          <a:xfrm>
            <a:off x="538162" y="5637100"/>
            <a:ext cx="5557837" cy="491759"/>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25" name="Picture Placeholder 24">
            <a:extLst>
              <a:ext uri="{FF2B5EF4-FFF2-40B4-BE49-F238E27FC236}">
                <a16:creationId xmlns:a16="http://schemas.microsoft.com/office/drawing/2014/main" id="{3FABCE12-049D-2483-FF03-1755EBD0E7CE}"/>
              </a:ext>
            </a:extLst>
          </p:cNvPr>
          <p:cNvSpPr>
            <a:spLocks noGrp="1"/>
          </p:cNvSpPr>
          <p:nvPr>
            <p:ph type="pic" sz="quarter" idx="27"/>
          </p:nvPr>
        </p:nvSpPr>
        <p:spPr>
          <a:xfrm>
            <a:off x="6851932" y="493713"/>
            <a:ext cx="4801234" cy="5848644"/>
          </a:xfrm>
          <a:custGeom>
            <a:avLst/>
            <a:gdLst>
              <a:gd name="connsiteX0" fmla="*/ 877839 w 4801234"/>
              <a:gd name="connsiteY0" fmla="*/ 0 h 5848644"/>
              <a:gd name="connsiteX1" fmla="*/ 4389686 w 4801234"/>
              <a:gd name="connsiteY1" fmla="*/ 0 h 5848644"/>
              <a:gd name="connsiteX2" fmla="*/ 4800831 w 4801234"/>
              <a:gd name="connsiteY2" fmla="*/ 429629 h 5848644"/>
              <a:gd name="connsiteX3" fmla="*/ 4580588 w 4801234"/>
              <a:gd name="connsiteY3" fmla="*/ 5455102 h 5848644"/>
              <a:gd name="connsiteX4" fmla="*/ 4169443 w 4801234"/>
              <a:gd name="connsiteY4" fmla="*/ 5848644 h 5848644"/>
              <a:gd name="connsiteX5" fmla="*/ 411536 w 4801234"/>
              <a:gd name="connsiteY5" fmla="*/ 5848644 h 5848644"/>
              <a:gd name="connsiteX6" fmla="*/ 0 w 4801234"/>
              <a:gd name="connsiteY6" fmla="*/ 5437108 h 5848644"/>
              <a:gd name="connsiteX7" fmla="*/ 0 w 4801234"/>
              <a:gd name="connsiteY7" fmla="*/ 2552247 h 5848644"/>
              <a:gd name="connsiteX8" fmla="*/ 75696 w 4801234"/>
              <a:gd name="connsiteY8" fmla="*/ 1933868 h 5848644"/>
              <a:gd name="connsiteX9" fmla="*/ 478430 w 4801234"/>
              <a:gd name="connsiteY9" fmla="*/ 312368 h 5848644"/>
              <a:gd name="connsiteX10" fmla="*/ 877839 w 4801234"/>
              <a:gd name="connsiteY10" fmla="*/ 0 h 584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234" h="5848644">
                <a:moveTo>
                  <a:pt x="877839" y="0"/>
                </a:moveTo>
                <a:lnTo>
                  <a:pt x="4389686" y="0"/>
                </a:lnTo>
                <a:cubicBezTo>
                  <a:pt x="4624109" y="0"/>
                  <a:pt x="4811099" y="195401"/>
                  <a:pt x="4800831" y="429629"/>
                </a:cubicBezTo>
                <a:lnTo>
                  <a:pt x="4580588" y="5455102"/>
                </a:lnTo>
                <a:cubicBezTo>
                  <a:pt x="4570906" y="5675149"/>
                  <a:pt x="4389686" y="5848644"/>
                  <a:pt x="4169443" y="5848644"/>
                </a:cubicBezTo>
                <a:lnTo>
                  <a:pt x="411536" y="5848644"/>
                </a:lnTo>
                <a:cubicBezTo>
                  <a:pt x="184252" y="5848644"/>
                  <a:pt x="0" y="5664391"/>
                  <a:pt x="0" y="5437108"/>
                </a:cubicBezTo>
                <a:lnTo>
                  <a:pt x="0" y="2552247"/>
                </a:lnTo>
                <a:cubicBezTo>
                  <a:pt x="0" y="2343839"/>
                  <a:pt x="25428" y="2136115"/>
                  <a:pt x="75696" y="1933868"/>
                </a:cubicBezTo>
                <a:lnTo>
                  <a:pt x="478430" y="312368"/>
                </a:lnTo>
                <a:cubicBezTo>
                  <a:pt x="524004" y="128801"/>
                  <a:pt x="688697" y="0"/>
                  <a:pt x="877839" y="0"/>
                </a:cubicBezTo>
                <a:close/>
              </a:path>
            </a:pathLst>
          </a:custGeom>
          <a:blipFill>
            <a:blip r:embed="rId2"/>
            <a:srcRect/>
            <a:stretch>
              <a:fillRect l="-31220" r="-31220"/>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Tree>
    <p:extLst>
      <p:ext uri="{BB962C8B-B14F-4D97-AF65-F5344CB8AC3E}">
        <p14:creationId xmlns:p14="http://schemas.microsoft.com/office/powerpoint/2010/main" val="21043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10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10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xEl>
                                              <p:pRg st="0" end="0"/>
                                            </p:txEl>
                                          </p:spTgt>
                                        </p:tgtEl>
                                        <p:attrNameLst>
                                          <p:attrName>style.visibility</p:attrName>
                                        </p:attrNameLst>
                                      </p:cBhvr>
                                      <p:to>
                                        <p:strVal val="visible"/>
                                      </p:to>
                                    </p:set>
                                    <p:animEffect transition="in" filter="fade">
                                      <p:cBhvr>
                                        <p:cTn id="13" dur="1000"/>
                                        <p:tgtEl>
                                          <p:spTgt spid="15">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bg/>
                                          </p:spTgt>
                                        </p:tgtEl>
                                        <p:attrNameLst>
                                          <p:attrName>style.visibility</p:attrName>
                                        </p:attrNameLst>
                                      </p:cBhvr>
                                      <p:to>
                                        <p:strVal val="visible"/>
                                      </p:to>
                                    </p:set>
                                    <p:animEffect transition="in" filter="fade">
                                      <p:cBhvr>
                                        <p:cTn id="18" dur="1000"/>
                                        <p:tgtEl>
                                          <p:spTgt spid="9">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fade">
                                      <p:cBhvr>
                                        <p:cTn id="21" dur="1000"/>
                                        <p:tgtEl>
                                          <p:spTgt spid="9">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6">
                                            <p:txEl>
                                              <p:pRg st="0" end="0"/>
                                            </p:txEl>
                                          </p:spTgt>
                                        </p:tgtEl>
                                        <p:attrNameLst>
                                          <p:attrName>style.visibility</p:attrName>
                                        </p:attrNameLst>
                                      </p:cBhvr>
                                      <p:to>
                                        <p:strVal val="visible"/>
                                      </p:to>
                                    </p:set>
                                    <p:animEffect transition="in" filter="fade">
                                      <p:cBhvr>
                                        <p:cTn id="24" dur="1000"/>
                                        <p:tgtEl>
                                          <p:spTgt spid="16">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
                                            <p:bg/>
                                          </p:spTgt>
                                        </p:tgtEl>
                                        <p:attrNameLst>
                                          <p:attrName>style.visibility</p:attrName>
                                        </p:attrNameLst>
                                      </p:cBhvr>
                                      <p:to>
                                        <p:strVal val="visible"/>
                                      </p:to>
                                    </p:set>
                                    <p:animEffect transition="in" filter="fade">
                                      <p:cBhvr>
                                        <p:cTn id="29" dur="1000"/>
                                        <p:tgtEl>
                                          <p:spTgt spid="10">
                                            <p:bg/>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Effect transition="in" filter="fade">
                                      <p:cBhvr>
                                        <p:cTn id="32" dur="1000"/>
                                        <p:tgtEl>
                                          <p:spTgt spid="10">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
                                            <p:txEl>
                                              <p:pRg st="0" end="0"/>
                                            </p:txEl>
                                          </p:spTgt>
                                        </p:tgtEl>
                                        <p:attrNameLst>
                                          <p:attrName>style.visibility</p:attrName>
                                        </p:attrNameLst>
                                      </p:cBhvr>
                                      <p:to>
                                        <p:strVal val="visible"/>
                                      </p:to>
                                    </p:set>
                                    <p:animEffect transition="in" filter="fade">
                                      <p:cBhvr>
                                        <p:cTn id="35" dur="1000"/>
                                        <p:tgtEl>
                                          <p:spTgt spid="17">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1">
                                            <p:bg/>
                                          </p:spTgt>
                                        </p:tgtEl>
                                        <p:attrNameLst>
                                          <p:attrName>style.visibility</p:attrName>
                                        </p:attrNameLst>
                                      </p:cBhvr>
                                      <p:to>
                                        <p:strVal val="visible"/>
                                      </p:to>
                                    </p:set>
                                    <p:animEffect transition="in" filter="fade">
                                      <p:cBhvr>
                                        <p:cTn id="40" dur="1000"/>
                                        <p:tgtEl>
                                          <p:spTgt spid="11">
                                            <p:bg/>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1">
                                            <p:txEl>
                                              <p:pRg st="0" end="0"/>
                                            </p:txEl>
                                          </p:spTgt>
                                        </p:tgtEl>
                                        <p:attrNameLst>
                                          <p:attrName>style.visibility</p:attrName>
                                        </p:attrNameLst>
                                      </p:cBhvr>
                                      <p:to>
                                        <p:strVal val="visible"/>
                                      </p:to>
                                    </p:set>
                                    <p:animEffect transition="in" filter="fade">
                                      <p:cBhvr>
                                        <p:cTn id="43" dur="1000"/>
                                        <p:tgtEl>
                                          <p:spTgt spid="11">
                                            <p:txEl>
                                              <p:pRg st="0" end="0"/>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xEl>
                                              <p:pRg st="0" end="0"/>
                                            </p:txEl>
                                          </p:spTgt>
                                        </p:tgtEl>
                                        <p:attrNameLst>
                                          <p:attrName>style.visibility</p:attrName>
                                        </p:attrNameLst>
                                      </p:cBhvr>
                                      <p:to>
                                        <p:strVal val="visible"/>
                                      </p:to>
                                    </p:set>
                                    <p:animEffect transition="in" filter="fade">
                                      <p:cBhvr>
                                        <p:cTn id="46" dur="1000"/>
                                        <p:tgtEl>
                                          <p:spTgt spid="18">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2">
                                            <p:bg/>
                                          </p:spTgt>
                                        </p:tgtEl>
                                        <p:attrNameLst>
                                          <p:attrName>style.visibility</p:attrName>
                                        </p:attrNameLst>
                                      </p:cBhvr>
                                      <p:to>
                                        <p:strVal val="visible"/>
                                      </p:to>
                                    </p:set>
                                    <p:animEffect transition="in" filter="fade">
                                      <p:cBhvr>
                                        <p:cTn id="51" dur="1000"/>
                                        <p:tgtEl>
                                          <p:spTgt spid="12">
                                            <p:bg/>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2">
                                            <p:txEl>
                                              <p:pRg st="0" end="0"/>
                                            </p:txEl>
                                          </p:spTgt>
                                        </p:tgtEl>
                                        <p:attrNameLst>
                                          <p:attrName>style.visibility</p:attrName>
                                        </p:attrNameLst>
                                      </p:cBhvr>
                                      <p:to>
                                        <p:strVal val="visible"/>
                                      </p:to>
                                    </p:set>
                                    <p:animEffect transition="in" filter="fade">
                                      <p:cBhvr>
                                        <p:cTn id="54" dur="1000"/>
                                        <p:tgtEl>
                                          <p:spTgt spid="12">
                                            <p:txEl>
                                              <p:pRg st="0" end="0"/>
                                            </p:txEl>
                                          </p:spTgt>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9">
                                            <p:txEl>
                                              <p:pRg st="0" end="0"/>
                                            </p:txEl>
                                          </p:spTgt>
                                        </p:tgtEl>
                                        <p:attrNameLst>
                                          <p:attrName>style.visibility</p:attrName>
                                        </p:attrNameLst>
                                      </p:cBhvr>
                                      <p:to>
                                        <p:strVal val="visible"/>
                                      </p:to>
                                    </p:set>
                                    <p:animEffect transition="in" filter="fade">
                                      <p:cBhvr>
                                        <p:cTn id="57" dur="1000"/>
                                        <p:tgtEl>
                                          <p:spTgt spid="19">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3">
                                            <p:bg/>
                                          </p:spTgt>
                                        </p:tgtEl>
                                        <p:attrNameLst>
                                          <p:attrName>style.visibility</p:attrName>
                                        </p:attrNameLst>
                                      </p:cBhvr>
                                      <p:to>
                                        <p:strVal val="visible"/>
                                      </p:to>
                                    </p:set>
                                    <p:animEffect transition="in" filter="fade">
                                      <p:cBhvr>
                                        <p:cTn id="62" dur="1000"/>
                                        <p:tgtEl>
                                          <p:spTgt spid="13">
                                            <p:bg/>
                                          </p:spTgt>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3">
                                            <p:txEl>
                                              <p:pRg st="0" end="0"/>
                                            </p:txEl>
                                          </p:spTgt>
                                        </p:tgtEl>
                                        <p:attrNameLst>
                                          <p:attrName>style.visibility</p:attrName>
                                        </p:attrNameLst>
                                      </p:cBhvr>
                                      <p:to>
                                        <p:strVal val="visible"/>
                                      </p:to>
                                    </p:set>
                                    <p:animEffect transition="in" filter="fade">
                                      <p:cBhvr>
                                        <p:cTn id="65" dur="1000"/>
                                        <p:tgtEl>
                                          <p:spTgt spid="13">
                                            <p:txEl>
                                              <p:pRg st="0" end="0"/>
                                            </p:txEl>
                                          </p:spTgt>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2">
                                            <p:txEl>
                                              <p:pRg st="0" end="0"/>
                                            </p:txEl>
                                          </p:spTgt>
                                        </p:tgtEl>
                                        <p:attrNameLst>
                                          <p:attrName>style.visibility</p:attrName>
                                        </p:attrNameLst>
                                      </p:cBhvr>
                                      <p:to>
                                        <p:strVal val="visible"/>
                                      </p:to>
                                    </p:set>
                                    <p:animEffect transition="in" filter="fade">
                                      <p:cBhvr>
                                        <p:cTn id="68" dur="10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animBg="1">
        <p:tmplLst>
          <p:tmpl>
            <p:tnLst>
              <p:par>
                <p:cTn presetID="10" presetClass="entr" presetSubtype="0" fill="hold" nodeType="click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fade">
                      <p:cBhvr>
                        <p:cTn dur="1000"/>
                        <p:tgtEl>
                          <p:spTgt spid="2"/>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fade">
                      <p:cBhvr>
                        <p:cTn dur="1000"/>
                        <p:tgtEl>
                          <p:spTgt spid="2"/>
                        </p:tgtEl>
                      </p:cBhvr>
                    </p:animEffect>
                  </p:childTnLst>
                </p:cTn>
              </p:par>
            </p:tnLst>
          </p:tmpl>
        </p:tmplLst>
      </p:bldP>
      <p:bldP spid="9" grpId="0" uiExpand="1" build="p" animBg="1">
        <p:tmplLst>
          <p:tmpl>
            <p:tnLst>
              <p:par>
                <p:cTn presetID="10" presetClass="entr" presetSubtype="0" fill="hold" nodeType="click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childTnLst>
                </p:cTn>
              </p:par>
            </p:tnLst>
          </p:tmpl>
        </p:tmplLst>
      </p:bldP>
      <p:bldP spid="10" grpId="0" uiExpand="1" build="p" animBg="1">
        <p:tmplLst>
          <p:tmpl>
            <p:tnLst>
              <p:par>
                <p:cTn presetID="10" presetClass="entr" presetSubtype="0" fill="hold" nodeType="click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1000"/>
                        <p:tgtEl>
                          <p:spTgt spid="10"/>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1000"/>
                        <p:tgtEl>
                          <p:spTgt spid="10"/>
                        </p:tgtEl>
                      </p:cBhvr>
                    </p:animEffect>
                  </p:childTnLst>
                </p:cTn>
              </p:par>
            </p:tnLst>
          </p:tmpl>
        </p:tmplLst>
      </p:bldP>
      <p:bldP spid="11" grpId="0" uiExpand="1" build="p" animBg="1">
        <p:tmplLst>
          <p:tmpl>
            <p:tnLst>
              <p:par>
                <p:cTn presetID="10" presetClass="entr" presetSubtype="0" fill="hold" nodeType="click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1000"/>
                        <p:tgtEl>
                          <p:spTgt spid="11"/>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1000"/>
                        <p:tgtEl>
                          <p:spTgt spid="11"/>
                        </p:tgtEl>
                      </p:cBhvr>
                    </p:animEffect>
                  </p:childTnLst>
                </p:cTn>
              </p:par>
            </p:tnLst>
          </p:tmpl>
        </p:tmplLst>
      </p:bldP>
      <p:bldP spid="12" grpId="0" uiExpand="1" build="p" animBg="1">
        <p:tmplLst>
          <p:tmpl>
            <p:tnLst>
              <p:par>
                <p:cTn presetID="10" presetClass="entr" presetSubtype="0" fill="hold" nodeType="click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1000"/>
                        <p:tgtEl>
                          <p:spTgt spid="12"/>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1000"/>
                        <p:tgtEl>
                          <p:spTgt spid="12"/>
                        </p:tgtEl>
                      </p:cBhvr>
                    </p:animEffect>
                  </p:childTnLst>
                </p:cTn>
              </p:par>
            </p:tnLst>
          </p:tmpl>
        </p:tmplLst>
      </p:bldP>
      <p:bldP spid="13" grpId="0" uiExpand="1" build="p" animBg="1">
        <p:tmplLst>
          <p:tmpl>
            <p:tnLst>
              <p:par>
                <p:cTn presetID="10"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1000"/>
                        <p:tgtEl>
                          <p:spTgt spid="13"/>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1000"/>
                        <p:tgtEl>
                          <p:spTgt spid="13"/>
                        </p:tgtEl>
                      </p:cBhvr>
                    </p:animEffect>
                  </p:childTnLst>
                </p:cTn>
              </p:par>
            </p:tnLst>
          </p:tmpl>
        </p:tmplLst>
      </p:bldP>
      <p:bldP spid="15" grpId="0" build="p">
        <p:tmplLst>
          <p:tmpl lvl="1">
            <p:tnLst>
              <p:par>
                <p:cTn presetID="10" presetClass="entr" presetSubtype="0" fill="hold" nodeType="with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1000"/>
                        <p:tgtEl>
                          <p:spTgt spid="15"/>
                        </p:tgtEl>
                      </p:cBhvr>
                    </p:animEffect>
                  </p:childTnLst>
                </p:cTn>
              </p:par>
            </p:tnLst>
          </p:tmpl>
        </p:tmplLst>
      </p:bldP>
      <p:bldP spid="16" grpId="0" build="p">
        <p:tmplLst>
          <p:tmpl lvl="1">
            <p:tnLst>
              <p:par>
                <p:cTn presetID="10" presetClass="entr" presetSubtype="0" fill="hold" nodeType="with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1000"/>
                        <p:tgtEl>
                          <p:spTgt spid="16"/>
                        </p:tgtEl>
                      </p:cBhvr>
                    </p:animEffect>
                  </p:childTnLst>
                </p:cTn>
              </p:par>
            </p:tnLst>
          </p:tmpl>
        </p:tmplLst>
      </p:bldP>
      <p:bldP spid="17" grpId="0" build="p">
        <p:tmplLst>
          <p:tmpl lvl="1">
            <p:tnLst>
              <p:par>
                <p:cTn presetID="10"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1000"/>
                        <p:tgtEl>
                          <p:spTgt spid="17"/>
                        </p:tgtEl>
                      </p:cBhvr>
                    </p:animEffect>
                  </p:childTnLst>
                </p:cTn>
              </p:par>
            </p:tnLst>
          </p:tmpl>
        </p:tmplLst>
      </p:bldP>
      <p:bldP spid="18" grpId="0" build="p">
        <p:tmplLst>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1000"/>
                        <p:tgtEl>
                          <p:spTgt spid="18"/>
                        </p:tgtEl>
                      </p:cBhvr>
                    </p:animEffect>
                  </p:childTnLst>
                </p:cTn>
              </p:par>
            </p:tnLst>
          </p:tmpl>
        </p:tmplLst>
      </p:bldP>
      <p:bldP spid="19" grpId="0" build="p">
        <p:tmplLst>
          <p:tmpl lvl="1">
            <p:tnLst>
              <p:par>
                <p:cTn presetID="10"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1000"/>
                        <p:tgtEl>
                          <p:spTgt spid="19"/>
                        </p:tgtEl>
                      </p:cBhvr>
                    </p:animEffect>
                  </p:childTnLst>
                </p:cTn>
              </p:par>
            </p:tnLst>
          </p:tmpl>
        </p:tmplLst>
      </p:bldP>
      <p:bldP spid="22" grpId="0" build="p">
        <p:tmplLst>
          <p:tmpl lvl="1">
            <p:tnLst>
              <p:par>
                <p:cTn presetID="10"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1000"/>
                        <p:tgtEl>
                          <p:spTgt spid="22"/>
                        </p:tgtEl>
                      </p:cBhvr>
                    </p:animEffect>
                  </p:childTnLst>
                </p:cTn>
              </p:par>
            </p:tnLst>
          </p:tmpl>
        </p:tmplLst>
      </p:bldP>
    </p:bld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_Case study">
    <p:bg>
      <p:bgPr>
        <a:solidFill>
          <a:schemeClr val="bg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26/08/2025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7104351" cy="400274"/>
          </a:xfrm>
          <a:noFill/>
        </p:spPr>
        <p:txBody>
          <a:bodyPr>
            <a:normAutofit/>
          </a:bodyPr>
          <a:lstStyle>
            <a:lvl1pPr marL="0" indent="0">
              <a:buSzPct val="120000"/>
              <a:buFont typeface="+mj-lt"/>
              <a:buNone/>
              <a:defRPr sz="3200" b="1">
                <a:solidFill>
                  <a:schemeClr val="tx2"/>
                </a:solidFill>
                <a:latin typeface="+mn-lt"/>
              </a:defRPr>
            </a:lvl1pPr>
          </a:lstStyle>
          <a:p>
            <a:r>
              <a:rPr lang="et-EE"/>
              <a:t>Case study</a:t>
            </a:r>
            <a:endParaRPr lang="en-US"/>
          </a:p>
        </p:txBody>
      </p:sp>
      <p:pic>
        <p:nvPicPr>
          <p:cNvPr id="7" name="Graphic 6">
            <a:extLst>
              <a:ext uri="{FF2B5EF4-FFF2-40B4-BE49-F238E27FC236}">
                <a16:creationId xmlns:a16="http://schemas.microsoft.com/office/drawing/2014/main" id="{B9F84EAA-E97F-D196-4E02-965DA3D801C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874036" y="3297438"/>
            <a:ext cx="613118" cy="400274"/>
          </a:xfrm>
          <a:prstGeom prst="rect">
            <a:avLst/>
          </a:prstGeom>
        </p:spPr>
      </p:pic>
      <p:sp>
        <p:nvSpPr>
          <p:cNvPr id="8" name="Text Placeholder 12">
            <a:extLst>
              <a:ext uri="{FF2B5EF4-FFF2-40B4-BE49-F238E27FC236}">
                <a16:creationId xmlns:a16="http://schemas.microsoft.com/office/drawing/2014/main" id="{E382B26D-24E2-9FD5-B4AE-7CDB52B1435E}"/>
              </a:ext>
            </a:extLst>
          </p:cNvPr>
          <p:cNvSpPr>
            <a:spLocks noGrp="1"/>
          </p:cNvSpPr>
          <p:nvPr>
            <p:ph type="body" sz="quarter" idx="13" hasCustomPrompt="1"/>
          </p:nvPr>
        </p:nvSpPr>
        <p:spPr>
          <a:xfrm>
            <a:off x="6874036" y="3858606"/>
            <a:ext cx="3893160" cy="1422483"/>
          </a:xfrm>
        </p:spPr>
        <p:txBody>
          <a:bodyPr>
            <a:noAutofit/>
          </a:bodyPr>
          <a:lstStyle>
            <a:lvl1pPr marL="0" indent="0">
              <a:buFont typeface="Arial" panose="020B0604020202020204" pitchFamily="34" charset="0"/>
              <a:buNone/>
              <a:defRPr sz="2000">
                <a:solidFill>
                  <a:schemeClr val="tx2"/>
                </a:solidFill>
                <a:latin typeface="+mj-lt"/>
              </a:defRPr>
            </a:lvl1pPr>
            <a:lvl2pPr marL="357205" indent="0">
              <a:buFont typeface="Arial" panose="020B0604020202020204" pitchFamily="34" charset="0"/>
              <a:buNone/>
              <a:defRPr sz="4000"/>
            </a:lvl2pPr>
            <a:lvl3pPr marL="896982" indent="0">
              <a:buFont typeface="Arial" panose="020B0604020202020204" pitchFamily="34" charset="0"/>
              <a:buNone/>
              <a:defRPr sz="4000"/>
            </a:lvl3pPr>
            <a:lvl4pPr marL="1371669" indent="0">
              <a:buFont typeface="Arial" panose="020B0604020202020204" pitchFamily="34" charset="0"/>
              <a:buNone/>
              <a:defRPr sz="4000"/>
            </a:lvl4pPr>
            <a:lvl5pPr marL="1828891" indent="0">
              <a:buFont typeface="Arial" panose="020B0604020202020204" pitchFamily="34" charset="0"/>
              <a:buNone/>
              <a:defRPr sz="4000"/>
            </a:lvl5pPr>
          </a:lstStyle>
          <a:p>
            <a:pPr lvl="0"/>
            <a:r>
              <a:rPr lang="et-EE"/>
              <a:t>QUOTE</a:t>
            </a:r>
            <a:endParaRPr lang="en-GB"/>
          </a:p>
        </p:txBody>
      </p:sp>
      <p:sp>
        <p:nvSpPr>
          <p:cNvPr id="14" name="Text Placeholder 14">
            <a:extLst>
              <a:ext uri="{FF2B5EF4-FFF2-40B4-BE49-F238E27FC236}">
                <a16:creationId xmlns:a16="http://schemas.microsoft.com/office/drawing/2014/main" id="{F93AD6AB-65AA-B045-30D5-3611BD6F5554}"/>
              </a:ext>
            </a:extLst>
          </p:cNvPr>
          <p:cNvSpPr>
            <a:spLocks noGrp="1"/>
          </p:cNvSpPr>
          <p:nvPr>
            <p:ph type="body" sz="quarter" idx="14" hasCustomPrompt="1"/>
          </p:nvPr>
        </p:nvSpPr>
        <p:spPr>
          <a:xfrm>
            <a:off x="6874036" y="5531978"/>
            <a:ext cx="4779130" cy="304800"/>
          </a:xfrm>
        </p:spPr>
        <p:txBody>
          <a:bodyPr>
            <a:noAutofit/>
          </a:bodyPr>
          <a:lstStyle>
            <a:lvl1pPr marL="0" indent="0">
              <a:buFont typeface="Arial" panose="020B0604020202020204" pitchFamily="34" charset="0"/>
              <a:buNone/>
              <a:defRPr sz="1800" b="1">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FIRSTNAME LASTNAME</a:t>
            </a:r>
          </a:p>
        </p:txBody>
      </p:sp>
      <p:sp>
        <p:nvSpPr>
          <p:cNvPr id="20" name="Text Placeholder 14">
            <a:extLst>
              <a:ext uri="{FF2B5EF4-FFF2-40B4-BE49-F238E27FC236}">
                <a16:creationId xmlns:a16="http://schemas.microsoft.com/office/drawing/2014/main" id="{2A2BEECC-A276-5172-43F1-55CEE21B1149}"/>
              </a:ext>
            </a:extLst>
          </p:cNvPr>
          <p:cNvSpPr>
            <a:spLocks noGrp="1"/>
          </p:cNvSpPr>
          <p:nvPr>
            <p:ph type="body" sz="quarter" idx="28" hasCustomPrompt="1"/>
          </p:nvPr>
        </p:nvSpPr>
        <p:spPr>
          <a:xfrm>
            <a:off x="6874036" y="5838510"/>
            <a:ext cx="4779130" cy="304800"/>
          </a:xfrm>
        </p:spPr>
        <p:txBody>
          <a:bodyPr>
            <a:no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err="1"/>
              <a:t>Poition</a:t>
            </a:r>
            <a:r>
              <a:rPr lang="en-US"/>
              <a:t>/business area</a:t>
            </a:r>
          </a:p>
        </p:txBody>
      </p:sp>
      <p:pic>
        <p:nvPicPr>
          <p:cNvPr id="24" name="Graphic 23">
            <a:extLst>
              <a:ext uri="{FF2B5EF4-FFF2-40B4-BE49-F238E27FC236}">
                <a16:creationId xmlns:a16="http://schemas.microsoft.com/office/drawing/2014/main" id="{1C72DED0-AE92-4BF2-9069-7267C43EE86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40048" y="4880814"/>
            <a:ext cx="613118" cy="400274"/>
          </a:xfrm>
          <a:prstGeom prst="rect">
            <a:avLst/>
          </a:prstGeom>
        </p:spPr>
      </p:pic>
      <p:sp>
        <p:nvSpPr>
          <p:cNvPr id="26" name="Picture Placeholder 13">
            <a:extLst>
              <a:ext uri="{FF2B5EF4-FFF2-40B4-BE49-F238E27FC236}">
                <a16:creationId xmlns:a16="http://schemas.microsoft.com/office/drawing/2014/main" id="{5182B3D0-6217-A5FE-C58A-7E3CEDAD5C2C}"/>
              </a:ext>
            </a:extLst>
          </p:cNvPr>
          <p:cNvSpPr>
            <a:spLocks noGrp="1"/>
          </p:cNvSpPr>
          <p:nvPr>
            <p:ph type="pic" sz="quarter" idx="29"/>
          </p:nvPr>
        </p:nvSpPr>
        <p:spPr>
          <a:xfrm>
            <a:off x="6874036" y="506263"/>
            <a:ext cx="4779130" cy="2518617"/>
          </a:xfrm>
          <a:custGeom>
            <a:avLst/>
            <a:gdLst>
              <a:gd name="connsiteX0" fmla="*/ 164557 w 11115676"/>
              <a:gd name="connsiteY0" fmla="*/ 0 h 5881254"/>
              <a:gd name="connsiteX1" fmla="*/ 10951119 w 11115676"/>
              <a:gd name="connsiteY1" fmla="*/ 0 h 5881254"/>
              <a:gd name="connsiteX2" fmla="*/ 11115676 w 11115676"/>
              <a:gd name="connsiteY2" fmla="*/ 164557 h 5881254"/>
              <a:gd name="connsiteX3" fmla="*/ 11115676 w 11115676"/>
              <a:gd name="connsiteY3" fmla="*/ 5716697 h 5881254"/>
              <a:gd name="connsiteX4" fmla="*/ 10951119 w 11115676"/>
              <a:gd name="connsiteY4" fmla="*/ 5881254 h 5881254"/>
              <a:gd name="connsiteX5" fmla="*/ 164557 w 11115676"/>
              <a:gd name="connsiteY5" fmla="*/ 5881254 h 5881254"/>
              <a:gd name="connsiteX6" fmla="*/ 0 w 11115676"/>
              <a:gd name="connsiteY6" fmla="*/ 5716697 h 5881254"/>
              <a:gd name="connsiteX7" fmla="*/ 0 w 11115676"/>
              <a:gd name="connsiteY7" fmla="*/ 164557 h 5881254"/>
              <a:gd name="connsiteX8" fmla="*/ 164557 w 11115676"/>
              <a:gd name="connsiteY8" fmla="*/ 0 h 588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15676" h="5881254">
                <a:moveTo>
                  <a:pt x="164557" y="0"/>
                </a:moveTo>
                <a:lnTo>
                  <a:pt x="10951119" y="0"/>
                </a:lnTo>
                <a:cubicBezTo>
                  <a:pt x="11042001" y="0"/>
                  <a:pt x="11115676" y="73675"/>
                  <a:pt x="11115676" y="164557"/>
                </a:cubicBezTo>
                <a:lnTo>
                  <a:pt x="11115676" y="5716697"/>
                </a:lnTo>
                <a:cubicBezTo>
                  <a:pt x="11115676" y="5807579"/>
                  <a:pt x="11042001" y="5881254"/>
                  <a:pt x="10951119" y="5881254"/>
                </a:cubicBezTo>
                <a:lnTo>
                  <a:pt x="164557" y="5881254"/>
                </a:lnTo>
                <a:cubicBezTo>
                  <a:pt x="73675" y="5881254"/>
                  <a:pt x="0" y="5807579"/>
                  <a:pt x="0" y="5716697"/>
                </a:cubicBezTo>
                <a:lnTo>
                  <a:pt x="0" y="164557"/>
                </a:lnTo>
                <a:cubicBezTo>
                  <a:pt x="0" y="73675"/>
                  <a:pt x="73675" y="0"/>
                  <a:pt x="164557" y="0"/>
                </a:cubicBezTo>
                <a:close/>
              </a:path>
            </a:pathLst>
          </a:custGeom>
          <a:blipFill>
            <a:blip r:embed="rId4"/>
            <a:srcRect/>
            <a:stretch>
              <a:fillRect t="-21148" b="-21148"/>
            </a:stretch>
          </a:blipFill>
        </p:spPr>
        <p:txBody>
          <a:bodyPr wrap="square">
            <a:noAutofit/>
          </a:bodyPr>
          <a:lstStyle>
            <a:lvl1pPr marL="0" indent="0">
              <a:buFont typeface="Arial" panose="020B0604020202020204" pitchFamily="34" charset="0"/>
              <a:buNone/>
              <a:defRPr sz="2000"/>
            </a:lvl1pPr>
          </a:lstStyle>
          <a:p>
            <a:endParaRPr lang="en-GB"/>
          </a:p>
        </p:txBody>
      </p:sp>
      <p:sp>
        <p:nvSpPr>
          <p:cNvPr id="21" name="Text Placeholder 31">
            <a:extLst>
              <a:ext uri="{FF2B5EF4-FFF2-40B4-BE49-F238E27FC236}">
                <a16:creationId xmlns:a16="http://schemas.microsoft.com/office/drawing/2014/main" id="{590FD9D0-844E-A342-D786-2F006E149363}"/>
              </a:ext>
            </a:extLst>
          </p:cNvPr>
          <p:cNvSpPr>
            <a:spLocks noGrp="1"/>
          </p:cNvSpPr>
          <p:nvPr>
            <p:ph type="body" sz="quarter" idx="15" hasCustomPrompt="1"/>
          </p:nvPr>
        </p:nvSpPr>
        <p:spPr>
          <a:xfrm>
            <a:off x="538163" y="1145599"/>
            <a:ext cx="1030865"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NAME</a:t>
            </a:r>
            <a:endParaRPr lang="en-GB"/>
          </a:p>
        </p:txBody>
      </p:sp>
      <p:sp>
        <p:nvSpPr>
          <p:cNvPr id="23" name="Text Placeholder 31">
            <a:extLst>
              <a:ext uri="{FF2B5EF4-FFF2-40B4-BE49-F238E27FC236}">
                <a16:creationId xmlns:a16="http://schemas.microsoft.com/office/drawing/2014/main" id="{5A406F5D-AEA2-8C32-B13C-9452ECB02317}"/>
              </a:ext>
            </a:extLst>
          </p:cNvPr>
          <p:cNvSpPr>
            <a:spLocks noGrp="1"/>
          </p:cNvSpPr>
          <p:nvPr>
            <p:ph type="body" sz="quarter" idx="16" hasCustomPrompt="1"/>
          </p:nvPr>
        </p:nvSpPr>
        <p:spPr>
          <a:xfrm>
            <a:off x="538162" y="1874682"/>
            <a:ext cx="2527156"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E-RESIDENT SINCE</a:t>
            </a:r>
            <a:endParaRPr lang="en-GB"/>
          </a:p>
        </p:txBody>
      </p:sp>
      <p:sp>
        <p:nvSpPr>
          <p:cNvPr id="25" name="Text Placeholder 31">
            <a:extLst>
              <a:ext uri="{FF2B5EF4-FFF2-40B4-BE49-F238E27FC236}">
                <a16:creationId xmlns:a16="http://schemas.microsoft.com/office/drawing/2014/main" id="{FEB56E10-246F-91F9-1CFC-402CF2EFD07B}"/>
              </a:ext>
            </a:extLst>
          </p:cNvPr>
          <p:cNvSpPr>
            <a:spLocks noGrp="1"/>
          </p:cNvSpPr>
          <p:nvPr>
            <p:ph type="body" sz="quarter" idx="17" hasCustomPrompt="1"/>
          </p:nvPr>
        </p:nvSpPr>
        <p:spPr>
          <a:xfrm>
            <a:off x="538162" y="2664886"/>
            <a:ext cx="1347788"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COUNTRY</a:t>
            </a:r>
            <a:endParaRPr lang="en-GB"/>
          </a:p>
        </p:txBody>
      </p:sp>
      <p:sp>
        <p:nvSpPr>
          <p:cNvPr id="27" name="Text Placeholder 31">
            <a:extLst>
              <a:ext uri="{FF2B5EF4-FFF2-40B4-BE49-F238E27FC236}">
                <a16:creationId xmlns:a16="http://schemas.microsoft.com/office/drawing/2014/main" id="{4E52CBDE-BF99-7B24-255A-9025809E97B0}"/>
              </a:ext>
            </a:extLst>
          </p:cNvPr>
          <p:cNvSpPr>
            <a:spLocks noGrp="1"/>
          </p:cNvSpPr>
          <p:nvPr>
            <p:ph type="body" sz="quarter" idx="18" hasCustomPrompt="1"/>
          </p:nvPr>
        </p:nvSpPr>
        <p:spPr>
          <a:xfrm>
            <a:off x="538162" y="3497574"/>
            <a:ext cx="1404938"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COMPANY</a:t>
            </a:r>
            <a:endParaRPr lang="en-GB"/>
          </a:p>
        </p:txBody>
      </p:sp>
      <p:sp>
        <p:nvSpPr>
          <p:cNvPr id="28" name="Text Placeholder 31">
            <a:extLst>
              <a:ext uri="{FF2B5EF4-FFF2-40B4-BE49-F238E27FC236}">
                <a16:creationId xmlns:a16="http://schemas.microsoft.com/office/drawing/2014/main" id="{BECE5D91-413C-BAC6-EC14-E98E30F50A99}"/>
              </a:ext>
            </a:extLst>
          </p:cNvPr>
          <p:cNvSpPr>
            <a:spLocks noGrp="1"/>
          </p:cNvSpPr>
          <p:nvPr>
            <p:ph type="body" sz="quarter" idx="19" hasCustomPrompt="1"/>
          </p:nvPr>
        </p:nvSpPr>
        <p:spPr>
          <a:xfrm>
            <a:off x="538162" y="4312540"/>
            <a:ext cx="1446502"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OBJECTIVE</a:t>
            </a:r>
            <a:endParaRPr lang="en-GB"/>
          </a:p>
        </p:txBody>
      </p:sp>
      <p:sp>
        <p:nvSpPr>
          <p:cNvPr id="29" name="Text Placeholder 31">
            <a:extLst>
              <a:ext uri="{FF2B5EF4-FFF2-40B4-BE49-F238E27FC236}">
                <a16:creationId xmlns:a16="http://schemas.microsoft.com/office/drawing/2014/main" id="{6C6693CE-6F72-1922-0EB9-5799662F5566}"/>
              </a:ext>
            </a:extLst>
          </p:cNvPr>
          <p:cNvSpPr>
            <a:spLocks noGrp="1"/>
          </p:cNvSpPr>
          <p:nvPr>
            <p:ph type="body" sz="quarter" idx="20" hasCustomPrompt="1"/>
          </p:nvPr>
        </p:nvSpPr>
        <p:spPr>
          <a:xfrm>
            <a:off x="538163" y="5281088"/>
            <a:ext cx="1238683"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SUCCESS</a:t>
            </a:r>
            <a:endParaRPr lang="en-GB"/>
          </a:p>
        </p:txBody>
      </p:sp>
      <p:sp>
        <p:nvSpPr>
          <p:cNvPr id="30" name="Text Placeholder 14">
            <a:extLst>
              <a:ext uri="{FF2B5EF4-FFF2-40B4-BE49-F238E27FC236}">
                <a16:creationId xmlns:a16="http://schemas.microsoft.com/office/drawing/2014/main" id="{F47417B0-06BC-40DD-B057-EEC3A87C0174}"/>
              </a:ext>
            </a:extLst>
          </p:cNvPr>
          <p:cNvSpPr>
            <a:spLocks noGrp="1"/>
          </p:cNvSpPr>
          <p:nvPr>
            <p:ph type="body" sz="quarter" idx="21" hasCustomPrompt="1"/>
          </p:nvPr>
        </p:nvSpPr>
        <p:spPr>
          <a:xfrm>
            <a:off x="538162" y="1508126"/>
            <a:ext cx="5557837" cy="346381"/>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31" name="Text Placeholder 14">
            <a:extLst>
              <a:ext uri="{FF2B5EF4-FFF2-40B4-BE49-F238E27FC236}">
                <a16:creationId xmlns:a16="http://schemas.microsoft.com/office/drawing/2014/main" id="{AD672995-73BB-0FCE-3E12-6E07F1779AA5}"/>
              </a:ext>
            </a:extLst>
          </p:cNvPr>
          <p:cNvSpPr>
            <a:spLocks noGrp="1"/>
          </p:cNvSpPr>
          <p:nvPr>
            <p:ph type="body" sz="quarter" idx="22" hasCustomPrompt="1"/>
          </p:nvPr>
        </p:nvSpPr>
        <p:spPr>
          <a:xfrm>
            <a:off x="538162" y="2234977"/>
            <a:ext cx="5557837" cy="348612"/>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32" name="Text Placeholder 14">
            <a:extLst>
              <a:ext uri="{FF2B5EF4-FFF2-40B4-BE49-F238E27FC236}">
                <a16:creationId xmlns:a16="http://schemas.microsoft.com/office/drawing/2014/main" id="{0CDD2CFC-7477-F103-1CC6-A8DD96D203F3}"/>
              </a:ext>
            </a:extLst>
          </p:cNvPr>
          <p:cNvSpPr>
            <a:spLocks noGrp="1"/>
          </p:cNvSpPr>
          <p:nvPr>
            <p:ph type="body" sz="quarter" idx="23" hasCustomPrompt="1"/>
          </p:nvPr>
        </p:nvSpPr>
        <p:spPr>
          <a:xfrm>
            <a:off x="538162" y="3028147"/>
            <a:ext cx="5557837" cy="342627"/>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33" name="Text Placeholder 14">
            <a:extLst>
              <a:ext uri="{FF2B5EF4-FFF2-40B4-BE49-F238E27FC236}">
                <a16:creationId xmlns:a16="http://schemas.microsoft.com/office/drawing/2014/main" id="{FCDC71F1-2761-C5CB-EDC2-AAD34887973B}"/>
              </a:ext>
            </a:extLst>
          </p:cNvPr>
          <p:cNvSpPr>
            <a:spLocks noGrp="1"/>
          </p:cNvSpPr>
          <p:nvPr>
            <p:ph type="body" sz="quarter" idx="24" hasCustomPrompt="1"/>
          </p:nvPr>
        </p:nvSpPr>
        <p:spPr>
          <a:xfrm>
            <a:off x="538162" y="3858606"/>
            <a:ext cx="5557837" cy="360498"/>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34" name="Text Placeholder 14">
            <a:extLst>
              <a:ext uri="{FF2B5EF4-FFF2-40B4-BE49-F238E27FC236}">
                <a16:creationId xmlns:a16="http://schemas.microsoft.com/office/drawing/2014/main" id="{DCBFB5BD-2E93-368F-F5EE-462B6969104C}"/>
              </a:ext>
            </a:extLst>
          </p:cNvPr>
          <p:cNvSpPr>
            <a:spLocks noGrp="1"/>
          </p:cNvSpPr>
          <p:nvPr>
            <p:ph type="body" sz="quarter" idx="25" hasCustomPrompt="1"/>
          </p:nvPr>
        </p:nvSpPr>
        <p:spPr>
          <a:xfrm>
            <a:off x="538162" y="4671341"/>
            <a:ext cx="5557837" cy="491759"/>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35" name="Text Placeholder 14">
            <a:extLst>
              <a:ext uri="{FF2B5EF4-FFF2-40B4-BE49-F238E27FC236}">
                <a16:creationId xmlns:a16="http://schemas.microsoft.com/office/drawing/2014/main" id="{E87BFFE9-F557-B23C-4D46-7E7EFB364F7E}"/>
              </a:ext>
            </a:extLst>
          </p:cNvPr>
          <p:cNvSpPr>
            <a:spLocks noGrp="1"/>
          </p:cNvSpPr>
          <p:nvPr>
            <p:ph type="body" sz="quarter" idx="26" hasCustomPrompt="1"/>
          </p:nvPr>
        </p:nvSpPr>
        <p:spPr>
          <a:xfrm>
            <a:off x="538162" y="5627268"/>
            <a:ext cx="5557837" cy="491759"/>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Tree>
    <p:extLst>
      <p:ext uri="{BB962C8B-B14F-4D97-AF65-F5344CB8AC3E}">
        <p14:creationId xmlns:p14="http://schemas.microsoft.com/office/powerpoint/2010/main" val="215825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bg/>
                                          </p:spTgt>
                                        </p:tgtEl>
                                        <p:attrNameLst>
                                          <p:attrName>style.visibility</p:attrName>
                                        </p:attrNameLst>
                                      </p:cBhvr>
                                      <p:to>
                                        <p:strVal val="visible"/>
                                      </p:to>
                                    </p:set>
                                    <p:animEffect transition="in" filter="fade">
                                      <p:cBhvr>
                                        <p:cTn id="7" dur="1000"/>
                                        <p:tgtEl>
                                          <p:spTgt spid="21">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1000"/>
                                        <p:tgtEl>
                                          <p:spTgt spid="21">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
                                            <p:txEl>
                                              <p:pRg st="0" end="0"/>
                                            </p:txEl>
                                          </p:spTgt>
                                        </p:tgtEl>
                                        <p:attrNameLst>
                                          <p:attrName>style.visibility</p:attrName>
                                        </p:attrNameLst>
                                      </p:cBhvr>
                                      <p:to>
                                        <p:strVal val="visible"/>
                                      </p:to>
                                    </p:set>
                                    <p:animEffect transition="in" filter="fade">
                                      <p:cBhvr>
                                        <p:cTn id="13" dur="1000"/>
                                        <p:tgtEl>
                                          <p:spTgt spid="30">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3">
                                            <p:bg/>
                                          </p:spTgt>
                                        </p:tgtEl>
                                        <p:attrNameLst>
                                          <p:attrName>style.visibility</p:attrName>
                                        </p:attrNameLst>
                                      </p:cBhvr>
                                      <p:to>
                                        <p:strVal val="visible"/>
                                      </p:to>
                                    </p:set>
                                    <p:animEffect transition="in" filter="fade">
                                      <p:cBhvr>
                                        <p:cTn id="18" dur="1000"/>
                                        <p:tgtEl>
                                          <p:spTgt spid="23">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3">
                                            <p:txEl>
                                              <p:pRg st="0" end="0"/>
                                            </p:txEl>
                                          </p:spTgt>
                                        </p:tgtEl>
                                        <p:attrNameLst>
                                          <p:attrName>style.visibility</p:attrName>
                                        </p:attrNameLst>
                                      </p:cBhvr>
                                      <p:to>
                                        <p:strVal val="visible"/>
                                      </p:to>
                                    </p:set>
                                    <p:animEffect transition="in" filter="fade">
                                      <p:cBhvr>
                                        <p:cTn id="21" dur="1000"/>
                                        <p:tgtEl>
                                          <p:spTgt spid="23">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1">
                                            <p:txEl>
                                              <p:pRg st="0" end="0"/>
                                            </p:txEl>
                                          </p:spTgt>
                                        </p:tgtEl>
                                        <p:attrNameLst>
                                          <p:attrName>style.visibility</p:attrName>
                                        </p:attrNameLst>
                                      </p:cBhvr>
                                      <p:to>
                                        <p:strVal val="visible"/>
                                      </p:to>
                                    </p:set>
                                    <p:animEffect transition="in" filter="fade">
                                      <p:cBhvr>
                                        <p:cTn id="24" dur="1000"/>
                                        <p:tgtEl>
                                          <p:spTgt spid="31">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5">
                                            <p:bg/>
                                          </p:spTgt>
                                        </p:tgtEl>
                                        <p:attrNameLst>
                                          <p:attrName>style.visibility</p:attrName>
                                        </p:attrNameLst>
                                      </p:cBhvr>
                                      <p:to>
                                        <p:strVal val="visible"/>
                                      </p:to>
                                    </p:set>
                                    <p:animEffect transition="in" filter="fade">
                                      <p:cBhvr>
                                        <p:cTn id="29" dur="1000"/>
                                        <p:tgtEl>
                                          <p:spTgt spid="25">
                                            <p:bg/>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5">
                                            <p:txEl>
                                              <p:pRg st="0" end="0"/>
                                            </p:txEl>
                                          </p:spTgt>
                                        </p:tgtEl>
                                        <p:attrNameLst>
                                          <p:attrName>style.visibility</p:attrName>
                                        </p:attrNameLst>
                                      </p:cBhvr>
                                      <p:to>
                                        <p:strVal val="visible"/>
                                      </p:to>
                                    </p:set>
                                    <p:animEffect transition="in" filter="fade">
                                      <p:cBhvr>
                                        <p:cTn id="32" dur="1000"/>
                                        <p:tgtEl>
                                          <p:spTgt spid="25">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2">
                                            <p:txEl>
                                              <p:pRg st="0" end="0"/>
                                            </p:txEl>
                                          </p:spTgt>
                                        </p:tgtEl>
                                        <p:attrNameLst>
                                          <p:attrName>style.visibility</p:attrName>
                                        </p:attrNameLst>
                                      </p:cBhvr>
                                      <p:to>
                                        <p:strVal val="visible"/>
                                      </p:to>
                                    </p:set>
                                    <p:animEffect transition="in" filter="fade">
                                      <p:cBhvr>
                                        <p:cTn id="35" dur="1000"/>
                                        <p:tgtEl>
                                          <p:spTgt spid="32">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7">
                                            <p:bg/>
                                          </p:spTgt>
                                        </p:tgtEl>
                                        <p:attrNameLst>
                                          <p:attrName>style.visibility</p:attrName>
                                        </p:attrNameLst>
                                      </p:cBhvr>
                                      <p:to>
                                        <p:strVal val="visible"/>
                                      </p:to>
                                    </p:set>
                                    <p:animEffect transition="in" filter="fade">
                                      <p:cBhvr>
                                        <p:cTn id="40" dur="1000"/>
                                        <p:tgtEl>
                                          <p:spTgt spid="27">
                                            <p:bg/>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7">
                                            <p:txEl>
                                              <p:pRg st="0" end="0"/>
                                            </p:txEl>
                                          </p:spTgt>
                                        </p:tgtEl>
                                        <p:attrNameLst>
                                          <p:attrName>style.visibility</p:attrName>
                                        </p:attrNameLst>
                                      </p:cBhvr>
                                      <p:to>
                                        <p:strVal val="visible"/>
                                      </p:to>
                                    </p:set>
                                    <p:animEffect transition="in" filter="fade">
                                      <p:cBhvr>
                                        <p:cTn id="43" dur="1000"/>
                                        <p:tgtEl>
                                          <p:spTgt spid="27">
                                            <p:txEl>
                                              <p:pRg st="0" end="0"/>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3">
                                            <p:txEl>
                                              <p:pRg st="0" end="0"/>
                                            </p:txEl>
                                          </p:spTgt>
                                        </p:tgtEl>
                                        <p:attrNameLst>
                                          <p:attrName>style.visibility</p:attrName>
                                        </p:attrNameLst>
                                      </p:cBhvr>
                                      <p:to>
                                        <p:strVal val="visible"/>
                                      </p:to>
                                    </p:set>
                                    <p:animEffect transition="in" filter="fade">
                                      <p:cBhvr>
                                        <p:cTn id="46" dur="1000"/>
                                        <p:tgtEl>
                                          <p:spTgt spid="33">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8">
                                            <p:bg/>
                                          </p:spTgt>
                                        </p:tgtEl>
                                        <p:attrNameLst>
                                          <p:attrName>style.visibility</p:attrName>
                                        </p:attrNameLst>
                                      </p:cBhvr>
                                      <p:to>
                                        <p:strVal val="visible"/>
                                      </p:to>
                                    </p:set>
                                    <p:animEffect transition="in" filter="fade">
                                      <p:cBhvr>
                                        <p:cTn id="51" dur="1000"/>
                                        <p:tgtEl>
                                          <p:spTgt spid="28">
                                            <p:bg/>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8">
                                            <p:txEl>
                                              <p:pRg st="0" end="0"/>
                                            </p:txEl>
                                          </p:spTgt>
                                        </p:tgtEl>
                                        <p:attrNameLst>
                                          <p:attrName>style.visibility</p:attrName>
                                        </p:attrNameLst>
                                      </p:cBhvr>
                                      <p:to>
                                        <p:strVal val="visible"/>
                                      </p:to>
                                    </p:set>
                                    <p:animEffect transition="in" filter="fade">
                                      <p:cBhvr>
                                        <p:cTn id="54" dur="1000"/>
                                        <p:tgtEl>
                                          <p:spTgt spid="28">
                                            <p:txEl>
                                              <p:pRg st="0" end="0"/>
                                            </p:txEl>
                                          </p:spTgt>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4">
                                            <p:txEl>
                                              <p:pRg st="0" end="0"/>
                                            </p:txEl>
                                          </p:spTgt>
                                        </p:tgtEl>
                                        <p:attrNameLst>
                                          <p:attrName>style.visibility</p:attrName>
                                        </p:attrNameLst>
                                      </p:cBhvr>
                                      <p:to>
                                        <p:strVal val="visible"/>
                                      </p:to>
                                    </p:set>
                                    <p:animEffect transition="in" filter="fade">
                                      <p:cBhvr>
                                        <p:cTn id="57" dur="1000"/>
                                        <p:tgtEl>
                                          <p:spTgt spid="34">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9">
                                            <p:bg/>
                                          </p:spTgt>
                                        </p:tgtEl>
                                        <p:attrNameLst>
                                          <p:attrName>style.visibility</p:attrName>
                                        </p:attrNameLst>
                                      </p:cBhvr>
                                      <p:to>
                                        <p:strVal val="visible"/>
                                      </p:to>
                                    </p:set>
                                    <p:animEffect transition="in" filter="fade">
                                      <p:cBhvr>
                                        <p:cTn id="62" dur="1000"/>
                                        <p:tgtEl>
                                          <p:spTgt spid="29">
                                            <p:bg/>
                                          </p:spTgt>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9">
                                            <p:txEl>
                                              <p:pRg st="0" end="0"/>
                                            </p:txEl>
                                          </p:spTgt>
                                        </p:tgtEl>
                                        <p:attrNameLst>
                                          <p:attrName>style.visibility</p:attrName>
                                        </p:attrNameLst>
                                      </p:cBhvr>
                                      <p:to>
                                        <p:strVal val="visible"/>
                                      </p:to>
                                    </p:set>
                                    <p:animEffect transition="in" filter="fade">
                                      <p:cBhvr>
                                        <p:cTn id="65" dur="1000"/>
                                        <p:tgtEl>
                                          <p:spTgt spid="29">
                                            <p:txEl>
                                              <p:pRg st="0" end="0"/>
                                            </p:txEl>
                                          </p:spTgt>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5">
                                            <p:txEl>
                                              <p:pRg st="0" end="0"/>
                                            </p:txEl>
                                          </p:spTgt>
                                        </p:tgtEl>
                                        <p:attrNameLst>
                                          <p:attrName>style.visibility</p:attrName>
                                        </p:attrNameLst>
                                      </p:cBhvr>
                                      <p:to>
                                        <p:strVal val="visible"/>
                                      </p:to>
                                    </p:set>
                                    <p:animEffect transition="in" filter="fade">
                                      <p:cBhvr>
                                        <p:cTn id="68" dur="1000"/>
                                        <p:tgtEl>
                                          <p:spTgt spid="35">
                                            <p:txEl>
                                              <p:pRg st="0" end="0"/>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1000"/>
                                        <p:tgtEl>
                                          <p:spTgt spid="7"/>
                                        </p:tgtEl>
                                      </p:cBhvr>
                                    </p:animEffect>
                                  </p:childTnLst>
                                </p:cTn>
                              </p:par>
                              <p:par>
                                <p:cTn id="74" presetID="10" presetClass="entr" presetSubtype="0" fill="hold"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1000"/>
                                        <p:tgtEl>
                                          <p:spTgt spid="2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8">
                                            <p:txEl>
                                              <p:pRg st="0" end="0"/>
                                            </p:txEl>
                                          </p:spTgt>
                                        </p:tgtEl>
                                        <p:attrNameLst>
                                          <p:attrName>style.visibility</p:attrName>
                                        </p:attrNameLst>
                                      </p:cBhvr>
                                      <p:to>
                                        <p:strVal val="visible"/>
                                      </p:to>
                                    </p:set>
                                    <p:animEffect transition="in" filter="fade">
                                      <p:cBhvr>
                                        <p:cTn id="79" dur="1000"/>
                                        <p:tgtEl>
                                          <p:spTgt spid="8">
                                            <p:txEl>
                                              <p:pRg st="0" end="0"/>
                                            </p:txEl>
                                          </p:spTgt>
                                        </p:tgtEl>
                                      </p:cBhvr>
                                    </p:animEffect>
                                  </p:childTnLst>
                                </p:cTn>
                              </p:par>
                              <p:par>
                                <p:cTn id="80" presetID="10" presetClass="entr" presetSubtype="0" fill="hold" grpId="0" nodeType="withEffect">
                                  <p:stCondLst>
                                    <p:cond delay="500"/>
                                  </p:stCondLst>
                                  <p:childTnLst>
                                    <p:set>
                                      <p:cBhvr>
                                        <p:cTn id="81" dur="1" fill="hold">
                                          <p:stCondLst>
                                            <p:cond delay="0"/>
                                          </p:stCondLst>
                                        </p:cTn>
                                        <p:tgtEl>
                                          <p:spTgt spid="14">
                                            <p:txEl>
                                              <p:pRg st="0" end="0"/>
                                            </p:txEl>
                                          </p:spTgt>
                                        </p:tgtEl>
                                        <p:attrNameLst>
                                          <p:attrName>style.visibility</p:attrName>
                                        </p:attrNameLst>
                                      </p:cBhvr>
                                      <p:to>
                                        <p:strVal val="visible"/>
                                      </p:to>
                                    </p:set>
                                    <p:animEffect transition="in" filter="fade">
                                      <p:cBhvr>
                                        <p:cTn id="82" dur="1000"/>
                                        <p:tgtEl>
                                          <p:spTgt spid="14">
                                            <p:txEl>
                                              <p:pRg st="0" end="0"/>
                                            </p:txEl>
                                          </p:spTgt>
                                        </p:tgtEl>
                                      </p:cBhvr>
                                    </p:animEffect>
                                  </p:childTnLst>
                                </p:cTn>
                              </p:par>
                              <p:par>
                                <p:cTn id="83" presetID="10" presetClass="entr" presetSubtype="0" fill="hold" grpId="0" nodeType="withEffect">
                                  <p:stCondLst>
                                    <p:cond delay="1000"/>
                                  </p:stCondLst>
                                  <p:childTnLst>
                                    <p:set>
                                      <p:cBhvr>
                                        <p:cTn id="84" dur="1" fill="hold">
                                          <p:stCondLst>
                                            <p:cond delay="0"/>
                                          </p:stCondLst>
                                        </p:cTn>
                                        <p:tgtEl>
                                          <p:spTgt spid="20">
                                            <p:txEl>
                                              <p:pRg st="0" end="0"/>
                                            </p:txEl>
                                          </p:spTgt>
                                        </p:tgtEl>
                                        <p:attrNameLst>
                                          <p:attrName>style.visibility</p:attrName>
                                        </p:attrNameLst>
                                      </p:cBhvr>
                                      <p:to>
                                        <p:strVal val="visible"/>
                                      </p:to>
                                    </p:set>
                                    <p:animEffect transition="in" filter="fade">
                                      <p:cBhvr>
                                        <p:cTn id="85" dur="10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1000"/>
                        <p:tgtEl>
                          <p:spTgt spid="8"/>
                        </p:tgtEl>
                      </p:cBhvr>
                    </p:animEffect>
                  </p:childTnLst>
                </p:cTn>
              </p:par>
            </p:tnLst>
          </p:tmpl>
        </p:tmplLst>
      </p:bldP>
      <p:bldP spid="14" grpId="0" build="p">
        <p:tmplLst>
          <p:tmpl lvl="1">
            <p:tnLst>
              <p:par>
                <p:cTn presetID="10" presetClass="entr" presetSubtype="0" fill="hold" nodeType="withEffect">
                  <p:stCondLst>
                    <p:cond delay="500"/>
                  </p:stCondLst>
                  <p:childTnLst>
                    <p:set>
                      <p:cBhvr>
                        <p:cTn dur="1" fill="hold">
                          <p:stCondLst>
                            <p:cond delay="0"/>
                          </p:stCondLst>
                        </p:cTn>
                        <p:tgtEl>
                          <p:spTgt spid="14"/>
                        </p:tgtEl>
                        <p:attrNameLst>
                          <p:attrName>style.visibility</p:attrName>
                        </p:attrNameLst>
                      </p:cBhvr>
                      <p:to>
                        <p:strVal val="visible"/>
                      </p:to>
                    </p:set>
                    <p:animEffect transition="in" filter="fade">
                      <p:cBhvr>
                        <p:cTn dur="1000"/>
                        <p:tgtEl>
                          <p:spTgt spid="14"/>
                        </p:tgtEl>
                      </p:cBhvr>
                    </p:animEffect>
                  </p:childTnLst>
                </p:cTn>
              </p:par>
            </p:tnLst>
          </p:tmpl>
        </p:tmplLst>
      </p:bldP>
      <p:bldP spid="20" grpId="0" build="p">
        <p:tmplLst>
          <p:tmpl lvl="1">
            <p:tnLst>
              <p:par>
                <p:cTn presetID="10"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1000"/>
                        <p:tgtEl>
                          <p:spTgt spid="20"/>
                        </p:tgtEl>
                      </p:cBhvr>
                    </p:animEffect>
                  </p:childTnLst>
                </p:cTn>
              </p:par>
            </p:tnLst>
          </p:tmpl>
        </p:tmplLst>
      </p:bldP>
      <p:bldP spid="21" grpId="0" uiExpand="1" build="p" animBg="1">
        <p:tmplLst>
          <p:tmpl>
            <p:tnLst>
              <p:par>
                <p:cTn presetID="10" presetClass="entr" presetSubtype="0" fill="hold" nodeType="click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1000"/>
                        <p:tgtEl>
                          <p:spTgt spid="21"/>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1000"/>
                        <p:tgtEl>
                          <p:spTgt spid="21"/>
                        </p:tgtEl>
                      </p:cBhvr>
                    </p:animEffect>
                  </p:childTnLst>
                </p:cTn>
              </p:par>
            </p:tnLst>
          </p:tmpl>
        </p:tmplLst>
      </p:bldP>
      <p:bldP spid="23" grpId="0" uiExpand="1" build="p" animBg="1">
        <p:tmplLst>
          <p:tmpl>
            <p:tnLst>
              <p:par>
                <p:cTn presetID="10" presetClass="entr" presetSubtype="0" fill="hold" nodeType="click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1000"/>
                        <p:tgtEl>
                          <p:spTgt spid="23"/>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1000"/>
                        <p:tgtEl>
                          <p:spTgt spid="23"/>
                        </p:tgtEl>
                      </p:cBhvr>
                    </p:animEffect>
                  </p:childTnLst>
                </p:cTn>
              </p:par>
            </p:tnLst>
          </p:tmpl>
        </p:tmplLst>
      </p:bldP>
      <p:bldP spid="25" grpId="0" uiExpand="1" build="p" animBg="1">
        <p:tmplLst>
          <p:tmpl>
            <p:tnLst>
              <p:par>
                <p:cTn presetID="10" presetClass="entr" presetSubtype="0" fill="hold" nodeType="click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1000"/>
                        <p:tgtEl>
                          <p:spTgt spid="25"/>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1000"/>
                        <p:tgtEl>
                          <p:spTgt spid="25"/>
                        </p:tgtEl>
                      </p:cBhvr>
                    </p:animEffect>
                  </p:childTnLst>
                </p:cTn>
              </p:par>
            </p:tnLst>
          </p:tmpl>
        </p:tmplLst>
      </p:bldP>
      <p:bldP spid="27" grpId="0" uiExpand="1" build="p" animBg="1">
        <p:tmplLst>
          <p:tmpl>
            <p:tnLst>
              <p:par>
                <p:cTn presetID="10" presetClass="entr" presetSubtype="0" fill="hold" nodeType="click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1000"/>
                        <p:tgtEl>
                          <p:spTgt spid="27"/>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1000"/>
                        <p:tgtEl>
                          <p:spTgt spid="27"/>
                        </p:tgtEl>
                      </p:cBhvr>
                    </p:animEffect>
                  </p:childTnLst>
                </p:cTn>
              </p:par>
            </p:tnLst>
          </p:tmpl>
        </p:tmplLst>
      </p:bldP>
      <p:bldP spid="28" grpId="0" uiExpand="1" build="p" animBg="1">
        <p:tmplLst>
          <p:tmpl>
            <p:tnLst>
              <p:par>
                <p:cTn presetID="10" presetClass="entr" presetSubtype="0" fill="hold" nodeType="click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1000"/>
                        <p:tgtEl>
                          <p:spTgt spid="28"/>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1000"/>
                        <p:tgtEl>
                          <p:spTgt spid="28"/>
                        </p:tgtEl>
                      </p:cBhvr>
                    </p:animEffect>
                  </p:childTnLst>
                </p:cTn>
              </p:par>
            </p:tnLst>
          </p:tmpl>
        </p:tmplLst>
      </p:bldP>
      <p:bldP spid="29" grpId="0" uiExpand="1" build="p" animBg="1">
        <p:tmplLst>
          <p:tmpl>
            <p:tnLst>
              <p:par>
                <p:cTn presetID="10" presetClass="entr" presetSubtype="0" fill="hold" nodeType="click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1000"/>
                        <p:tgtEl>
                          <p:spTgt spid="29"/>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1000"/>
                        <p:tgtEl>
                          <p:spTgt spid="29"/>
                        </p:tgtEl>
                      </p:cBhvr>
                    </p:animEffect>
                  </p:childTnLst>
                </p:cTn>
              </p:par>
            </p:tnLst>
          </p:tmpl>
        </p:tmplLst>
      </p:bldP>
      <p:bldP spid="30" grpId="0" build="p">
        <p:tmplLst>
          <p:tmpl lvl="1">
            <p:tnLst>
              <p:par>
                <p:cTn presetID="10" presetClass="entr" presetSubtype="0" fill="hold" nodeType="with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1000"/>
                        <p:tgtEl>
                          <p:spTgt spid="30"/>
                        </p:tgtEl>
                      </p:cBhvr>
                    </p:animEffect>
                  </p:childTnLst>
                </p:cTn>
              </p:par>
            </p:tnLst>
          </p:tmpl>
        </p:tmplLst>
      </p:bldP>
      <p:bldP spid="31" grpId="0" build="p">
        <p:tmplLst>
          <p:tmpl lvl="1">
            <p:tnLst>
              <p:par>
                <p:cTn presetID="10" presetClass="entr" presetSubtype="0" fill="hold" nodeType="with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fade">
                      <p:cBhvr>
                        <p:cTn dur="1000"/>
                        <p:tgtEl>
                          <p:spTgt spid="31"/>
                        </p:tgtEl>
                      </p:cBhvr>
                    </p:animEffect>
                  </p:childTnLst>
                </p:cTn>
              </p:par>
            </p:tnLst>
          </p:tmpl>
        </p:tmplLst>
      </p:bldP>
      <p:bldP spid="32" grpId="0" build="p">
        <p:tmplLst>
          <p:tmpl lvl="1">
            <p:tnLst>
              <p:par>
                <p:cTn presetID="10" presetClass="entr" presetSubtype="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1000"/>
                        <p:tgtEl>
                          <p:spTgt spid="32"/>
                        </p:tgtEl>
                      </p:cBhvr>
                    </p:animEffect>
                  </p:childTnLst>
                </p:cTn>
              </p:par>
            </p:tnLst>
          </p:tmpl>
        </p:tmplLst>
      </p:bldP>
      <p:bldP spid="33" grpId="0" build="p">
        <p:tmplLst>
          <p:tmpl lvl="1">
            <p:tnLst>
              <p:par>
                <p:cTn presetID="10" presetClass="entr" presetSubtype="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fade">
                      <p:cBhvr>
                        <p:cTn dur="1000"/>
                        <p:tgtEl>
                          <p:spTgt spid="33"/>
                        </p:tgtEl>
                      </p:cBhvr>
                    </p:animEffect>
                  </p:childTnLst>
                </p:cTn>
              </p:par>
            </p:tnLst>
          </p:tmpl>
        </p:tmplLst>
      </p:bldP>
      <p:bldP spid="34" grpId="0" build="p">
        <p:tmplLst>
          <p:tmpl lvl="1">
            <p:tnLst>
              <p:par>
                <p:cTn presetID="10" presetClass="entr" presetSubtype="0" fill="hold" nodeType="with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1000"/>
                        <p:tgtEl>
                          <p:spTgt spid="34"/>
                        </p:tgtEl>
                      </p:cBhvr>
                    </p:animEffect>
                  </p:childTnLst>
                </p:cTn>
              </p:par>
            </p:tnLst>
          </p:tmpl>
        </p:tmplLst>
      </p:bldP>
      <p:bldP spid="35" grpId="0" build="p">
        <p:tmplLst>
          <p:tmpl lvl="1">
            <p:tnLst>
              <p:par>
                <p:cTn presetID="10" presetClass="entr" presetSubtype="0" fill="hold" nodeType="with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1000"/>
                        <p:tgtEl>
                          <p:spTgt spid="35"/>
                        </p:tgtEl>
                      </p:cBhvr>
                    </p:animEffect>
                  </p:childTnLst>
                </p:cTn>
              </p:par>
            </p:tnLst>
          </p:tmpl>
        </p:tmplLst>
      </p:bldP>
    </p:bld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Closing slide">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a:xfrm>
            <a:off x="538163" y="6356351"/>
            <a:ext cx="1180874" cy="365125"/>
          </a:xfrm>
        </p:spPr>
        <p:txBody>
          <a:bodyPr/>
          <a:lstStyle/>
          <a:p>
            <a:fld id="{60955B06-E7D6-478B-8AEB-78E19FB017E8}" type="datetimeFigureOut">
              <a:rPr lang="en-GB" smtClean="0"/>
              <a:pPr/>
              <a:t>26/08/2025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a:xfrm>
            <a:off x="2022758" y="6356351"/>
            <a:ext cx="4114800" cy="365125"/>
          </a:xfrm>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7" name="Title 1">
            <a:extLst>
              <a:ext uri="{FF2B5EF4-FFF2-40B4-BE49-F238E27FC236}">
                <a16:creationId xmlns:a16="http://schemas.microsoft.com/office/drawing/2014/main" id="{D49711A2-2771-3C1C-5C7E-7E4B9E1A0023}"/>
              </a:ext>
            </a:extLst>
          </p:cNvPr>
          <p:cNvSpPr>
            <a:spLocks noGrp="1"/>
          </p:cNvSpPr>
          <p:nvPr>
            <p:ph type="ctrTitle" hasCustomPrompt="1"/>
          </p:nvPr>
        </p:nvSpPr>
        <p:spPr>
          <a:xfrm>
            <a:off x="538162" y="515146"/>
            <a:ext cx="4050168" cy="1528932"/>
          </a:xfrm>
        </p:spPr>
        <p:txBody>
          <a:bodyPr anchor="t" anchorCtr="0"/>
          <a:lstStyle>
            <a:lvl1pPr algn="l">
              <a:defRPr sz="5400">
                <a:solidFill>
                  <a:schemeClr val="accent2"/>
                </a:solidFill>
              </a:defRPr>
            </a:lvl1pPr>
          </a:lstStyle>
          <a:p>
            <a:r>
              <a:rPr lang="en-US"/>
              <a:t>Thank </a:t>
            </a:r>
            <a:br>
              <a:rPr lang="en-US"/>
            </a:br>
            <a:r>
              <a:rPr lang="en-US"/>
              <a:t>you!</a:t>
            </a:r>
          </a:p>
        </p:txBody>
      </p:sp>
      <p:sp>
        <p:nvSpPr>
          <p:cNvPr id="8" name="Text Placeholder 6">
            <a:extLst>
              <a:ext uri="{FF2B5EF4-FFF2-40B4-BE49-F238E27FC236}">
                <a16:creationId xmlns:a16="http://schemas.microsoft.com/office/drawing/2014/main" id="{6F4FC6D7-6C17-1F94-7294-C28F1F695E1D}"/>
              </a:ext>
            </a:extLst>
          </p:cNvPr>
          <p:cNvSpPr>
            <a:spLocks noGrp="1"/>
          </p:cNvSpPr>
          <p:nvPr>
            <p:ph type="body" sz="quarter" idx="14" hasCustomPrompt="1"/>
          </p:nvPr>
        </p:nvSpPr>
        <p:spPr>
          <a:xfrm>
            <a:off x="538162" y="3131856"/>
            <a:ext cx="4050168" cy="824310"/>
          </a:xfrm>
        </p:spPr>
        <p:txBody>
          <a:bodyPr>
            <a:normAutofit/>
          </a:bodyPr>
          <a:lstStyle>
            <a:lvl1pPr marL="0" indent="0">
              <a:buFont typeface="Arial" panose="020B0604020202020204" pitchFamily="34" charset="0"/>
              <a:buNone/>
              <a:defRPr sz="2000" b="0">
                <a:solidFill>
                  <a:srgbClr val="0078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21" name="Text Placeholder 20">
            <a:extLst>
              <a:ext uri="{FF2B5EF4-FFF2-40B4-BE49-F238E27FC236}">
                <a16:creationId xmlns:a16="http://schemas.microsoft.com/office/drawing/2014/main" id="{E7C25D18-B091-3B31-B8B1-9A32ED22381D}"/>
              </a:ext>
            </a:extLst>
          </p:cNvPr>
          <p:cNvSpPr>
            <a:spLocks noGrp="1"/>
          </p:cNvSpPr>
          <p:nvPr>
            <p:ph type="body" sz="quarter" idx="28" hasCustomPrompt="1"/>
          </p:nvPr>
        </p:nvSpPr>
        <p:spPr>
          <a:xfrm>
            <a:off x="538164" y="4271623"/>
            <a:ext cx="5030787" cy="641249"/>
          </a:xfrm>
        </p:spPr>
        <p:txBody>
          <a:bodyPr/>
          <a:lstStyle>
            <a:lvl1pPr marL="0" indent="0">
              <a:buFont typeface="Arial" panose="020B0604020202020204" pitchFamily="34" charset="0"/>
              <a:buNone/>
              <a:defRPr sz="2000" b="1"/>
            </a:lvl1pPr>
            <a:lvl2pPr marL="357205" indent="0">
              <a:buNone/>
              <a:defRPr/>
            </a:lvl2pPr>
          </a:lstStyle>
          <a:p>
            <a:pPr lvl="0"/>
            <a:r>
              <a:rPr lang="en-US"/>
              <a:t>e-resident.gov.ee</a:t>
            </a:r>
            <a:endParaRPr lang="en-GB"/>
          </a:p>
        </p:txBody>
      </p:sp>
      <p:pic>
        <p:nvPicPr>
          <p:cNvPr id="23" name="Picture 22" descr="A blue text on a black background&#10;&#10;Description automatically generated">
            <a:extLst>
              <a:ext uri="{FF2B5EF4-FFF2-40B4-BE49-F238E27FC236}">
                <a16:creationId xmlns:a16="http://schemas.microsoft.com/office/drawing/2014/main" id="{1129181C-7AA9-72FA-80A2-0078933D5B4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658350" y="515145"/>
            <a:ext cx="1995488" cy="403016"/>
          </a:xfrm>
          <a:prstGeom prst="rect">
            <a:avLst/>
          </a:prstGeom>
        </p:spPr>
      </p:pic>
      <p:sp>
        <p:nvSpPr>
          <p:cNvPr id="24" name="Text Placeholder 6">
            <a:extLst>
              <a:ext uri="{FF2B5EF4-FFF2-40B4-BE49-F238E27FC236}">
                <a16:creationId xmlns:a16="http://schemas.microsoft.com/office/drawing/2014/main" id="{34670CD8-DD72-9FDB-5A53-58720F15C1EF}"/>
              </a:ext>
            </a:extLst>
          </p:cNvPr>
          <p:cNvSpPr>
            <a:spLocks noGrp="1"/>
          </p:cNvSpPr>
          <p:nvPr>
            <p:ph type="body" sz="quarter" idx="29" hasCustomPrompt="1"/>
          </p:nvPr>
        </p:nvSpPr>
        <p:spPr>
          <a:xfrm>
            <a:off x="7092382" y="3131856"/>
            <a:ext cx="4050168" cy="824310"/>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27" name="Picture Placeholder 26">
            <a:extLst>
              <a:ext uri="{FF2B5EF4-FFF2-40B4-BE49-F238E27FC236}">
                <a16:creationId xmlns:a16="http://schemas.microsoft.com/office/drawing/2014/main" id="{9CDFCFF5-585A-AED2-9FDA-D4CBAD617495}"/>
              </a:ext>
            </a:extLst>
          </p:cNvPr>
          <p:cNvSpPr>
            <a:spLocks noGrp="1"/>
          </p:cNvSpPr>
          <p:nvPr>
            <p:ph type="pic" sz="quarter" idx="30"/>
          </p:nvPr>
        </p:nvSpPr>
        <p:spPr>
          <a:xfrm>
            <a:off x="7033078" y="4271964"/>
            <a:ext cx="2084388" cy="2084387"/>
          </a:xfrm>
          <a:blipFill>
            <a:blip r:embed="rId3"/>
            <a:stretch>
              <a:fillRect/>
            </a:stretch>
          </a:blipFill>
        </p:spPr>
        <p:txBody>
          <a:bodyPr>
            <a:normAutofit/>
          </a:bodyPr>
          <a:lstStyle>
            <a:lvl1pPr marL="0" indent="0">
              <a:buFont typeface="Arial" panose="020B0604020202020204" pitchFamily="34" charset="0"/>
              <a:buNone/>
              <a:defRPr sz="2000">
                <a:solidFill>
                  <a:schemeClr val="tx2"/>
                </a:solidFill>
              </a:defRPr>
            </a:lvl1pPr>
          </a:lstStyle>
          <a:p>
            <a:endParaRPr lang="en-GB"/>
          </a:p>
        </p:txBody>
      </p:sp>
      <p:sp>
        <p:nvSpPr>
          <p:cNvPr id="28" name="Picture Placeholder 26">
            <a:extLst>
              <a:ext uri="{FF2B5EF4-FFF2-40B4-BE49-F238E27FC236}">
                <a16:creationId xmlns:a16="http://schemas.microsoft.com/office/drawing/2014/main" id="{CF6237AC-B354-23AC-8418-33199EF34055}"/>
              </a:ext>
            </a:extLst>
          </p:cNvPr>
          <p:cNvSpPr>
            <a:spLocks noGrp="1"/>
          </p:cNvSpPr>
          <p:nvPr>
            <p:ph type="pic" sz="quarter" idx="31"/>
          </p:nvPr>
        </p:nvSpPr>
        <p:spPr>
          <a:xfrm>
            <a:off x="9569449" y="4271964"/>
            <a:ext cx="2084388" cy="2084387"/>
          </a:xfrm>
          <a:blipFill>
            <a:blip r:embed="rId4"/>
            <a:srcRect/>
            <a:stretch>
              <a:fillRect l="-16675" r="-16675"/>
            </a:stretch>
          </a:blipFill>
        </p:spPr>
        <p:txBody>
          <a:bodyPr>
            <a:normAutofit/>
          </a:bodyPr>
          <a:lstStyle>
            <a:lvl1pPr marL="0" indent="0">
              <a:buFont typeface="Arial" panose="020B0604020202020204" pitchFamily="34" charset="0"/>
              <a:buNone/>
              <a:defRPr sz="2000">
                <a:solidFill>
                  <a:schemeClr val="tx2"/>
                </a:solidFill>
              </a:defRPr>
            </a:lvl1pPr>
          </a:lstStyle>
          <a:p>
            <a:endParaRPr lang="en-GB"/>
          </a:p>
        </p:txBody>
      </p:sp>
      <p:sp>
        <p:nvSpPr>
          <p:cNvPr id="2" name="Picture Placeholder 22" descr="Logo&#10;">
            <a:extLst>
              <a:ext uri="{FF2B5EF4-FFF2-40B4-BE49-F238E27FC236}">
                <a16:creationId xmlns:a16="http://schemas.microsoft.com/office/drawing/2014/main" id="{A7424240-A214-124C-D73E-C99A782654A4}"/>
              </a:ext>
            </a:extLst>
          </p:cNvPr>
          <p:cNvSpPr>
            <a:spLocks noGrp="1"/>
          </p:cNvSpPr>
          <p:nvPr>
            <p:ph type="pic" sz="quarter" idx="13" hasCustomPrompt="1"/>
          </p:nvPr>
        </p:nvSpPr>
        <p:spPr>
          <a:xfrm>
            <a:off x="521833" y="5128828"/>
            <a:ext cx="1603433" cy="415925"/>
          </a:xfrm>
        </p:spPr>
        <p:txBody>
          <a:bodyPr>
            <a:normAutofit/>
          </a:bodyPr>
          <a:lstStyle>
            <a:lvl1pPr marL="0" indent="0">
              <a:buNone/>
              <a:defRPr sz="1400"/>
            </a:lvl1pPr>
          </a:lstStyle>
          <a:p>
            <a:r>
              <a:rPr lang="et-EE"/>
              <a:t>Logo position</a:t>
            </a:r>
            <a:endParaRPr lang="en-GB"/>
          </a:p>
        </p:txBody>
      </p:sp>
      <p:sp>
        <p:nvSpPr>
          <p:cNvPr id="6" name="Picture Placeholder 22" descr="Logo&#10;">
            <a:extLst>
              <a:ext uri="{FF2B5EF4-FFF2-40B4-BE49-F238E27FC236}">
                <a16:creationId xmlns:a16="http://schemas.microsoft.com/office/drawing/2014/main" id="{3E0DF471-29F2-0A80-8647-E042F43D40C2}"/>
              </a:ext>
            </a:extLst>
          </p:cNvPr>
          <p:cNvSpPr>
            <a:spLocks noGrp="1"/>
          </p:cNvSpPr>
          <p:nvPr>
            <p:ph type="pic" sz="quarter" idx="32" hasCustomPrompt="1"/>
          </p:nvPr>
        </p:nvSpPr>
        <p:spPr>
          <a:xfrm>
            <a:off x="2243676" y="5128828"/>
            <a:ext cx="1603433" cy="415925"/>
          </a:xfrm>
        </p:spPr>
        <p:txBody>
          <a:bodyPr>
            <a:normAutofit/>
          </a:bodyPr>
          <a:lstStyle>
            <a:lvl1pPr marL="0" indent="0">
              <a:buNone/>
              <a:defRPr sz="1400"/>
            </a:lvl1pPr>
          </a:lstStyle>
          <a:p>
            <a:r>
              <a:rPr lang="et-EE"/>
              <a:t>Logo position</a:t>
            </a:r>
            <a:endParaRPr lang="en-GB"/>
          </a:p>
        </p:txBody>
      </p:sp>
      <p:sp>
        <p:nvSpPr>
          <p:cNvPr id="9" name="Picture Placeholder 22" descr="Logo&#10;">
            <a:extLst>
              <a:ext uri="{FF2B5EF4-FFF2-40B4-BE49-F238E27FC236}">
                <a16:creationId xmlns:a16="http://schemas.microsoft.com/office/drawing/2014/main" id="{8E4D8091-8A9C-3978-CBE1-3CA35BE3CB35}"/>
              </a:ext>
            </a:extLst>
          </p:cNvPr>
          <p:cNvSpPr>
            <a:spLocks noGrp="1"/>
          </p:cNvSpPr>
          <p:nvPr>
            <p:ph type="pic" sz="quarter" idx="15" hasCustomPrompt="1"/>
          </p:nvPr>
        </p:nvSpPr>
        <p:spPr>
          <a:xfrm>
            <a:off x="3965518" y="5128828"/>
            <a:ext cx="1603433" cy="415925"/>
          </a:xfrm>
        </p:spPr>
        <p:txBody>
          <a:bodyPr>
            <a:normAutofit/>
          </a:bodyPr>
          <a:lstStyle>
            <a:lvl1pPr marL="0" indent="0">
              <a:buNone/>
              <a:defRPr sz="1400"/>
            </a:lvl1pPr>
          </a:lstStyle>
          <a:p>
            <a:r>
              <a:rPr lang="et-EE"/>
              <a:t>Logo position</a:t>
            </a:r>
            <a:endParaRPr lang="en-GB"/>
          </a:p>
        </p:txBody>
      </p:sp>
    </p:spTree>
    <p:extLst>
      <p:ext uri="{BB962C8B-B14F-4D97-AF65-F5344CB8AC3E}">
        <p14:creationId xmlns:p14="http://schemas.microsoft.com/office/powerpoint/2010/main" val="3621206211"/>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DARK Agenda slide 1">
    <p:bg>
      <p:bgPr>
        <a:solidFill>
          <a:schemeClr val="tx2"/>
        </a:solidFill>
        <a:effectLst/>
      </p:bgPr>
    </p:bg>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7CB3576B-CC7A-76F5-3992-BB32048D43D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25720" r="18944"/>
          <a:stretch>
            <a:fillRect/>
          </a:stretch>
        </p:blipFill>
        <p:spPr>
          <a:xfrm>
            <a:off x="6126616" y="0"/>
            <a:ext cx="6377016" cy="6858000"/>
          </a:xfrm>
          <a:custGeom>
            <a:avLst/>
            <a:gdLst>
              <a:gd name="connsiteX0" fmla="*/ 0 w 6144580"/>
              <a:gd name="connsiteY0" fmla="*/ 0 h 6858000"/>
              <a:gd name="connsiteX1" fmla="*/ 6144580 w 6144580"/>
              <a:gd name="connsiteY1" fmla="*/ 0 h 6858000"/>
              <a:gd name="connsiteX2" fmla="*/ 6144580 w 6144580"/>
              <a:gd name="connsiteY2" fmla="*/ 6858000 h 6858000"/>
              <a:gd name="connsiteX3" fmla="*/ 0 w 614458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44580" h="6858000">
                <a:moveTo>
                  <a:pt x="0" y="0"/>
                </a:moveTo>
                <a:lnTo>
                  <a:pt x="6144580" y="0"/>
                </a:lnTo>
                <a:lnTo>
                  <a:pt x="6144580" y="6858000"/>
                </a:lnTo>
                <a:lnTo>
                  <a:pt x="0" y="6858000"/>
                </a:lnTo>
                <a:close/>
              </a:path>
            </a:pathLst>
          </a:cu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11141867" cy="1214436"/>
          </a:xfrm>
        </p:spPr>
        <p:txBody>
          <a:bodyPr>
            <a:normAutofit/>
          </a:bodyPr>
          <a:lstStyle>
            <a:lvl1pPr marL="0" indent="0">
              <a:buSzPct val="120000"/>
              <a:buFont typeface="+mj-lt"/>
              <a:buNone/>
              <a:defRPr sz="4000" b="1">
                <a:solidFill>
                  <a:srgbClr val="E6F2FF"/>
                </a:solidFill>
                <a:latin typeface="+mn-lt"/>
              </a:defRPr>
            </a:lvl1pPr>
          </a:lstStyle>
          <a:p>
            <a:r>
              <a:rPr lang="en-US"/>
              <a:t>Agenda</a:t>
            </a:r>
            <a:endParaRPr lang="en-GB"/>
          </a:p>
        </p:txBody>
      </p:sp>
      <p:sp>
        <p:nvSpPr>
          <p:cNvPr id="3" name="Content Placeholder 2">
            <a:extLst>
              <a:ext uri="{FF2B5EF4-FFF2-40B4-BE49-F238E27FC236}">
                <a16:creationId xmlns:a16="http://schemas.microsoft.com/office/drawing/2014/main" id="{1E2761DF-ED4D-1EA2-4516-55816B353DFD}"/>
              </a:ext>
            </a:extLst>
          </p:cNvPr>
          <p:cNvSpPr>
            <a:spLocks noGrp="1"/>
          </p:cNvSpPr>
          <p:nvPr>
            <p:ph idx="1"/>
          </p:nvPr>
        </p:nvSpPr>
        <p:spPr>
          <a:xfrm>
            <a:off x="6596258" y="1722438"/>
            <a:ext cx="5397727" cy="3709987"/>
          </a:xfrm>
        </p:spPr>
        <p:txBody>
          <a:bodyPr>
            <a:normAutofit/>
          </a:bodyPr>
          <a:lstStyle>
            <a:lvl1pPr marL="514376" indent="-514376">
              <a:buClr>
                <a:schemeClr val="accent2"/>
              </a:buClr>
              <a:buFont typeface="+mj-lt"/>
              <a:buAutoNum type="arabicPeriod"/>
              <a:defRPr sz="2000">
                <a:solidFill>
                  <a:schemeClr val="tx2"/>
                </a:solidFill>
              </a:defRPr>
            </a:lvl1pPr>
            <a:lvl2pPr marL="914446" indent="-457223">
              <a:buClr>
                <a:schemeClr val="accent2"/>
              </a:buClr>
              <a:buFont typeface="+mj-lt"/>
              <a:buAutoNum type="arabicPeriod"/>
              <a:defRPr sz="2000">
                <a:solidFill>
                  <a:schemeClr val="tx2"/>
                </a:solidFill>
              </a:defRPr>
            </a:lvl2pPr>
            <a:lvl3pPr marL="1371669" indent="-457223">
              <a:buClr>
                <a:schemeClr val="accent2"/>
              </a:buClr>
              <a:buFont typeface="+mj-lt"/>
              <a:buAutoNum type="arabicPeriod"/>
              <a:defRPr sz="2000">
                <a:solidFill>
                  <a:schemeClr val="tx2"/>
                </a:solidFill>
              </a:defRPr>
            </a:lvl3pPr>
            <a:lvl4pPr marL="1714586" indent="-342917">
              <a:buClr>
                <a:schemeClr val="accent2"/>
              </a:buClr>
              <a:buFont typeface="+mj-lt"/>
              <a:buAutoNum type="arabicPeriod"/>
              <a:defRPr sz="2000">
                <a:solidFill>
                  <a:schemeClr val="tx2"/>
                </a:solidFill>
              </a:defRPr>
            </a:lvl4pPr>
            <a:lvl5pPr marL="2171809" indent="-342917">
              <a:buClr>
                <a:schemeClr val="accent2"/>
              </a:buClr>
              <a:buFont typeface="+mj-lt"/>
              <a:buAutoNum type="arabicPeriod"/>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7" name="Subtitle 2">
            <a:extLst>
              <a:ext uri="{FF2B5EF4-FFF2-40B4-BE49-F238E27FC236}">
                <a16:creationId xmlns:a16="http://schemas.microsoft.com/office/drawing/2014/main" id="{64C6B1C7-7B34-3D94-022A-C2455EEEE0EF}"/>
              </a:ext>
            </a:extLst>
          </p:cNvPr>
          <p:cNvSpPr>
            <a:spLocks noGrp="1"/>
          </p:cNvSpPr>
          <p:nvPr>
            <p:ph type="subTitle" idx="13" hasCustomPrompt="1"/>
          </p:nvPr>
        </p:nvSpPr>
        <p:spPr>
          <a:xfrm>
            <a:off x="538163" y="1727596"/>
            <a:ext cx="4679724" cy="1421607"/>
          </a:xfrm>
        </p:spPr>
        <p:txBody>
          <a:bodyPr/>
          <a:lstStyle>
            <a:lvl1pPr marL="0" indent="0" algn="l">
              <a:buNone/>
              <a:defRPr sz="2400" b="1">
                <a:solidFill>
                  <a:srgbClr val="E6F2FF"/>
                </a:solidFill>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en-GB"/>
              <a:t>Agenda subtitle. Lorem Ipsum is simply dummy text of the printing and typesetting industry.</a:t>
            </a:r>
          </a:p>
        </p:txBody>
      </p:sp>
      <p:sp>
        <p:nvSpPr>
          <p:cNvPr id="18" name="Date Placeholder 3">
            <a:extLst>
              <a:ext uri="{FF2B5EF4-FFF2-40B4-BE49-F238E27FC236}">
                <a16:creationId xmlns:a16="http://schemas.microsoft.com/office/drawing/2014/main" id="{8557D12A-6759-4157-3579-E0958B1613CB}"/>
              </a:ext>
            </a:extLst>
          </p:cNvPr>
          <p:cNvSpPr>
            <a:spLocks noGrp="1"/>
          </p:cNvSpPr>
          <p:nvPr>
            <p:ph type="dt" sz="half" idx="10"/>
          </p:nvPr>
        </p:nvSpPr>
        <p:spPr>
          <a:xfrm>
            <a:off x="538163" y="5997576"/>
            <a:ext cx="1497807" cy="365125"/>
          </a:xfrm>
        </p:spPr>
        <p:txBody>
          <a:bodyPr/>
          <a:lstStyle>
            <a:lvl1pPr>
              <a:defRPr>
                <a:solidFill>
                  <a:srgbClr val="E6F2FF"/>
                </a:solidFill>
              </a:defRPr>
            </a:lvl1pPr>
          </a:lstStyle>
          <a:p>
            <a:fld id="{60955B06-E7D6-478B-8AEB-78E19FB017E8}" type="datetimeFigureOut">
              <a:rPr lang="en-GB" smtClean="0"/>
              <a:pPr/>
              <a:t>26/08/2025</a:t>
            </a:fld>
            <a:endParaRPr lang="en-GB"/>
          </a:p>
        </p:txBody>
      </p:sp>
      <p:sp>
        <p:nvSpPr>
          <p:cNvPr id="19" name="Footer Placeholder 4">
            <a:extLst>
              <a:ext uri="{FF2B5EF4-FFF2-40B4-BE49-F238E27FC236}">
                <a16:creationId xmlns:a16="http://schemas.microsoft.com/office/drawing/2014/main" id="{E476A21F-46AA-EFA0-D422-BCD8D36C71BA}"/>
              </a:ext>
            </a:extLst>
          </p:cNvPr>
          <p:cNvSpPr>
            <a:spLocks noGrp="1"/>
          </p:cNvSpPr>
          <p:nvPr>
            <p:ph type="ftr" sz="quarter" idx="11"/>
          </p:nvPr>
        </p:nvSpPr>
        <p:spPr>
          <a:xfrm>
            <a:off x="2545557" y="5997576"/>
            <a:ext cx="3020673" cy="365125"/>
          </a:xfrm>
        </p:spPr>
        <p:txBody>
          <a:bodyPr/>
          <a:lstStyle>
            <a:lvl1pPr>
              <a:defRPr>
                <a:solidFill>
                  <a:srgbClr val="E6F2FF"/>
                </a:solidFill>
              </a:defRPr>
            </a:lvl1pPr>
          </a:lstStyle>
          <a:p>
            <a:endParaRPr lang="en-GB"/>
          </a:p>
        </p:txBody>
      </p:sp>
    </p:spTree>
    <p:extLst>
      <p:ext uri="{BB962C8B-B14F-4D97-AF65-F5344CB8AC3E}">
        <p14:creationId xmlns:p14="http://schemas.microsoft.com/office/powerpoint/2010/main" val="152214855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DARK Fullscreen photo">
    <p:bg>
      <p:bgPr>
        <a:blipFill>
          <a:blip r:embed="rId2"/>
          <a:stretch>
            <a:fillRect l="-276" t="-16660" b="-17028"/>
          </a:stretch>
        </a:blip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33FC8308-497A-F049-4B7A-DAE3C20336EF}"/>
              </a:ext>
            </a:extLst>
          </p:cNvPr>
          <p:cNvSpPr>
            <a:spLocks noGrp="1"/>
          </p:cNvSpPr>
          <p:nvPr>
            <p:ph type="title" hasCustomPrompt="1"/>
          </p:nvPr>
        </p:nvSpPr>
        <p:spPr>
          <a:xfrm>
            <a:off x="538163" y="508001"/>
            <a:ext cx="11141867" cy="1211943"/>
          </a:xfrm>
        </p:spPr>
        <p:txBody>
          <a:bodyPr>
            <a:normAutofit/>
          </a:bodyPr>
          <a:lstStyle>
            <a:lvl1pPr marL="0" indent="0">
              <a:buSzPct val="120000"/>
              <a:buFont typeface="+mj-lt"/>
              <a:buNone/>
              <a:defRPr sz="4000" b="1">
                <a:solidFill>
                  <a:schemeClr val="tx2"/>
                </a:solidFill>
                <a:latin typeface="+mn-lt"/>
              </a:defRPr>
            </a:lvl1pPr>
          </a:lstStyle>
          <a:p>
            <a:r>
              <a:rPr lang="en-US"/>
              <a:t>Agenda</a:t>
            </a:r>
            <a:endParaRPr lang="en-GB"/>
          </a:p>
        </p:txBody>
      </p:sp>
      <p:sp>
        <p:nvSpPr>
          <p:cNvPr id="11" name="Slide Number Placeholder 5">
            <a:extLst>
              <a:ext uri="{FF2B5EF4-FFF2-40B4-BE49-F238E27FC236}">
                <a16:creationId xmlns:a16="http://schemas.microsoft.com/office/drawing/2014/main" id="{729924B1-71BB-CA98-E42C-FBFD0038FCB5}"/>
              </a:ext>
            </a:extLst>
          </p:cNvPr>
          <p:cNvSpPr>
            <a:spLocks noGrp="1"/>
          </p:cNvSpPr>
          <p:nvPr>
            <p:ph type="sldNum" sz="quarter" idx="12"/>
          </p:nvPr>
        </p:nvSpPr>
        <p:spPr>
          <a:xfrm>
            <a:off x="10908506" y="6356351"/>
            <a:ext cx="745332" cy="365125"/>
          </a:xfrm>
        </p:spPr>
        <p:txBody>
          <a:bodyPr/>
          <a:lstStyle/>
          <a:p>
            <a:fld id="{5B829B74-EBEF-4331-955A-1D91E9D47CAA}" type="slidenum">
              <a:rPr lang="en-GB" smtClean="0"/>
              <a:t>‹#›</a:t>
            </a:fld>
            <a:endParaRPr lang="en-GB"/>
          </a:p>
        </p:txBody>
      </p:sp>
      <p:sp>
        <p:nvSpPr>
          <p:cNvPr id="12" name="Rectangle: Rounded Corners 11">
            <a:extLst>
              <a:ext uri="{FF2B5EF4-FFF2-40B4-BE49-F238E27FC236}">
                <a16:creationId xmlns:a16="http://schemas.microsoft.com/office/drawing/2014/main" id="{A2273908-53B9-DADA-C286-1E69577279B8}"/>
              </a:ext>
            </a:extLst>
          </p:cNvPr>
          <p:cNvSpPr/>
          <p:nvPr userDrawn="1"/>
        </p:nvSpPr>
        <p:spPr>
          <a:xfrm>
            <a:off x="420915" y="4803322"/>
            <a:ext cx="11259115" cy="1553029"/>
          </a:xfrm>
          <a:prstGeom prst="roundRect">
            <a:avLst>
              <a:gd name="adj" fmla="val 4517"/>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3" name="Text Placeholder 13">
            <a:extLst>
              <a:ext uri="{FF2B5EF4-FFF2-40B4-BE49-F238E27FC236}">
                <a16:creationId xmlns:a16="http://schemas.microsoft.com/office/drawing/2014/main" id="{529867EE-8277-CF20-ACF3-FFB8FC54E038}"/>
              </a:ext>
            </a:extLst>
          </p:cNvPr>
          <p:cNvSpPr>
            <a:spLocks noGrp="1"/>
          </p:cNvSpPr>
          <p:nvPr>
            <p:ph type="body" sz="quarter" idx="15"/>
          </p:nvPr>
        </p:nvSpPr>
        <p:spPr>
          <a:xfrm>
            <a:off x="1205139" y="4949826"/>
            <a:ext cx="2771776" cy="1160689"/>
          </a:xfrm>
        </p:spPr>
        <p:txBody>
          <a:bodyPr>
            <a:noAutofit/>
          </a:bodyPr>
          <a:lstStyle>
            <a:lvl1pPr marL="0" indent="0">
              <a:buFont typeface="Arial" panose="020B0604020202020204" pitchFamily="34" charset="0"/>
              <a:buNone/>
              <a:defRPr sz="2000">
                <a:solidFill>
                  <a:srgbClr val="FFFFFF"/>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14" name="Text Placeholder 9">
            <a:extLst>
              <a:ext uri="{FF2B5EF4-FFF2-40B4-BE49-F238E27FC236}">
                <a16:creationId xmlns:a16="http://schemas.microsoft.com/office/drawing/2014/main" id="{A8E487B1-7EA0-0219-2FEE-D20ACD6D7045}"/>
              </a:ext>
            </a:extLst>
          </p:cNvPr>
          <p:cNvSpPr>
            <a:spLocks noGrp="1"/>
          </p:cNvSpPr>
          <p:nvPr>
            <p:ph type="body" sz="quarter" idx="14" hasCustomPrompt="1"/>
          </p:nvPr>
        </p:nvSpPr>
        <p:spPr>
          <a:xfrm>
            <a:off x="687389"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1</a:t>
            </a:r>
          </a:p>
        </p:txBody>
      </p:sp>
      <p:sp>
        <p:nvSpPr>
          <p:cNvPr id="15" name="Text Placeholder 13">
            <a:extLst>
              <a:ext uri="{FF2B5EF4-FFF2-40B4-BE49-F238E27FC236}">
                <a16:creationId xmlns:a16="http://schemas.microsoft.com/office/drawing/2014/main" id="{1ED6A6A3-D68A-D76D-8A50-B6F8E816B539}"/>
              </a:ext>
            </a:extLst>
          </p:cNvPr>
          <p:cNvSpPr>
            <a:spLocks noGrp="1"/>
          </p:cNvSpPr>
          <p:nvPr>
            <p:ph type="body" sz="quarter" idx="16"/>
          </p:nvPr>
        </p:nvSpPr>
        <p:spPr>
          <a:xfrm>
            <a:off x="4880881" y="4949826"/>
            <a:ext cx="2771776" cy="1160689"/>
          </a:xfrm>
        </p:spPr>
        <p:txBody>
          <a:bodyPr>
            <a:noAutofit/>
          </a:bodyPr>
          <a:lstStyle>
            <a:lvl1pPr marL="0" indent="0">
              <a:buFont typeface="Arial" panose="020B0604020202020204" pitchFamily="34" charset="0"/>
              <a:buNone/>
              <a:defRPr sz="2000">
                <a:solidFill>
                  <a:srgbClr val="FFFFFF"/>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16" name="Text Placeholder 9">
            <a:extLst>
              <a:ext uri="{FF2B5EF4-FFF2-40B4-BE49-F238E27FC236}">
                <a16:creationId xmlns:a16="http://schemas.microsoft.com/office/drawing/2014/main" id="{F474E60E-9D6B-A461-4641-22814594C6D9}"/>
              </a:ext>
            </a:extLst>
          </p:cNvPr>
          <p:cNvSpPr>
            <a:spLocks noGrp="1"/>
          </p:cNvSpPr>
          <p:nvPr>
            <p:ph type="body" sz="quarter" idx="17" hasCustomPrompt="1"/>
          </p:nvPr>
        </p:nvSpPr>
        <p:spPr>
          <a:xfrm>
            <a:off x="4363131"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2</a:t>
            </a:r>
          </a:p>
        </p:txBody>
      </p:sp>
      <p:sp>
        <p:nvSpPr>
          <p:cNvPr id="17" name="Text Placeholder 13">
            <a:extLst>
              <a:ext uri="{FF2B5EF4-FFF2-40B4-BE49-F238E27FC236}">
                <a16:creationId xmlns:a16="http://schemas.microsoft.com/office/drawing/2014/main" id="{EB504DC1-98F0-B807-C80C-3CC64939EAE2}"/>
              </a:ext>
            </a:extLst>
          </p:cNvPr>
          <p:cNvSpPr>
            <a:spLocks noGrp="1"/>
          </p:cNvSpPr>
          <p:nvPr>
            <p:ph type="body" sz="quarter" idx="18"/>
          </p:nvPr>
        </p:nvSpPr>
        <p:spPr>
          <a:xfrm>
            <a:off x="8556624" y="4949826"/>
            <a:ext cx="2771776" cy="1160689"/>
          </a:xfrm>
        </p:spPr>
        <p:txBody>
          <a:bodyPr>
            <a:noAutofit/>
          </a:bodyPr>
          <a:lstStyle>
            <a:lvl1pPr marL="0" indent="0">
              <a:buFont typeface="Arial" panose="020B0604020202020204" pitchFamily="34" charset="0"/>
              <a:buNone/>
              <a:defRPr sz="2000">
                <a:solidFill>
                  <a:srgbClr val="FFFFFF"/>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18" name="Text Placeholder 9">
            <a:extLst>
              <a:ext uri="{FF2B5EF4-FFF2-40B4-BE49-F238E27FC236}">
                <a16:creationId xmlns:a16="http://schemas.microsoft.com/office/drawing/2014/main" id="{21C0FC1D-2948-00E1-1347-263C7B2895B9}"/>
              </a:ext>
            </a:extLst>
          </p:cNvPr>
          <p:cNvSpPr>
            <a:spLocks noGrp="1"/>
          </p:cNvSpPr>
          <p:nvPr>
            <p:ph type="body" sz="quarter" idx="19" hasCustomPrompt="1"/>
          </p:nvPr>
        </p:nvSpPr>
        <p:spPr>
          <a:xfrm>
            <a:off x="8038874"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3</a:t>
            </a:r>
          </a:p>
        </p:txBody>
      </p:sp>
    </p:spTree>
    <p:extLst>
      <p:ext uri="{BB962C8B-B14F-4D97-AF65-F5344CB8AC3E}">
        <p14:creationId xmlns:p14="http://schemas.microsoft.com/office/powerpoint/2010/main" val="1402370650"/>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userDrawn="1">
  <p:cSld name="DARK Bullet points with visual 2">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5557838" cy="1207838"/>
          </a:xfrm>
        </p:spPr>
        <p:txBody>
          <a:bodyPr>
            <a:normAutofit/>
          </a:bodyPr>
          <a:lstStyle>
            <a:lvl1pPr marL="0" indent="0">
              <a:buSzPct val="120000"/>
              <a:buFont typeface="+mj-lt"/>
              <a:buNone/>
              <a:defRPr sz="3200" b="1">
                <a:solidFill>
                  <a:schemeClr val="bg1"/>
                </a:solidFill>
                <a:latin typeface="+mn-lt"/>
              </a:defRPr>
            </a:lvl1pPr>
          </a:lstStyle>
          <a:p>
            <a:r>
              <a:rPr lang="en-GB"/>
              <a:t>To be where entrepreneurs go to do business</a:t>
            </a:r>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pPr defTabSz="914446">
              <a:defRPr/>
            </a:pPr>
            <a:fld id="{60955B06-E7D6-478B-8AEB-78E19FB017E8}" type="datetimeFigureOut">
              <a:rPr lang="en-GB" smtClean="0">
                <a:solidFill>
                  <a:srgbClr val="0062F5">
                    <a:tint val="75000"/>
                  </a:srgbClr>
                </a:solidFill>
              </a:rPr>
              <a:pPr defTabSz="914446">
                <a:defRPr/>
              </a:pPr>
              <a:t>26/08/2025</a:t>
            </a:fld>
            <a:endParaRPr lang="en-GB">
              <a:solidFill>
                <a:srgbClr val="0062F5">
                  <a:tint val="75000"/>
                </a:srgbClr>
              </a:solidFill>
            </a:endParaRPr>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pPr defTabSz="914446">
              <a:defRPr/>
            </a:pPr>
            <a:endParaRPr lang="en-GB">
              <a:solidFill>
                <a:srgbClr val="0062F5">
                  <a:tint val="75000"/>
                </a:srgbClr>
              </a:solidFill>
            </a:endParaRPr>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pPr defTabSz="914446">
              <a:defRPr/>
            </a:pPr>
            <a:fld id="{5B829B74-EBEF-4331-955A-1D91E9D47CAA}" type="slidenum">
              <a:rPr lang="en-GB" smtClean="0">
                <a:solidFill>
                  <a:srgbClr val="0062F5">
                    <a:tint val="75000"/>
                  </a:srgbClr>
                </a:solidFill>
              </a:rPr>
              <a:pPr defTabSz="914446">
                <a:defRPr/>
              </a:pPr>
              <a:t>‹#›</a:t>
            </a:fld>
            <a:endParaRPr lang="en-GB">
              <a:solidFill>
                <a:srgbClr val="0062F5">
                  <a:tint val="75000"/>
                </a:srgbClr>
              </a:solidFill>
            </a:endParaRPr>
          </a:p>
        </p:txBody>
      </p:sp>
      <p:sp>
        <p:nvSpPr>
          <p:cNvPr id="23" name="Picture Placeholder 22">
            <a:extLst>
              <a:ext uri="{FF2B5EF4-FFF2-40B4-BE49-F238E27FC236}">
                <a16:creationId xmlns:a16="http://schemas.microsoft.com/office/drawing/2014/main" id="{4DA079F1-9562-8B1D-46A5-0E59D650B1C1}"/>
              </a:ext>
            </a:extLst>
          </p:cNvPr>
          <p:cNvSpPr>
            <a:spLocks noGrp="1"/>
          </p:cNvSpPr>
          <p:nvPr>
            <p:ph type="pic" sz="quarter" idx="20"/>
          </p:nvPr>
        </p:nvSpPr>
        <p:spPr>
          <a:xfrm>
            <a:off x="8806544" y="526308"/>
            <a:ext cx="2847294" cy="2754047"/>
          </a:xfrm>
          <a:custGeom>
            <a:avLst/>
            <a:gdLst>
              <a:gd name="connsiteX0" fmla="*/ 243981 w 2847294"/>
              <a:gd name="connsiteY0" fmla="*/ 0 h 2754047"/>
              <a:gd name="connsiteX1" fmla="*/ 2603313 w 2847294"/>
              <a:gd name="connsiteY1" fmla="*/ 0 h 2754047"/>
              <a:gd name="connsiteX2" fmla="*/ 2847294 w 2847294"/>
              <a:gd name="connsiteY2" fmla="*/ 243981 h 2754047"/>
              <a:gd name="connsiteX3" fmla="*/ 2847294 w 2847294"/>
              <a:gd name="connsiteY3" fmla="*/ 2510066 h 2754047"/>
              <a:gd name="connsiteX4" fmla="*/ 2603313 w 2847294"/>
              <a:gd name="connsiteY4" fmla="*/ 2754047 h 2754047"/>
              <a:gd name="connsiteX5" fmla="*/ 243981 w 2847294"/>
              <a:gd name="connsiteY5" fmla="*/ 2754047 h 2754047"/>
              <a:gd name="connsiteX6" fmla="*/ 0 w 2847294"/>
              <a:gd name="connsiteY6" fmla="*/ 2510066 h 2754047"/>
              <a:gd name="connsiteX7" fmla="*/ 0 w 2847294"/>
              <a:gd name="connsiteY7" fmla="*/ 243981 h 2754047"/>
              <a:gd name="connsiteX8" fmla="*/ 243981 w 2847294"/>
              <a:gd name="connsiteY8" fmla="*/ 0 h 2754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7294" h="2754047">
                <a:moveTo>
                  <a:pt x="243981" y="0"/>
                </a:moveTo>
                <a:lnTo>
                  <a:pt x="2603313" y="0"/>
                </a:lnTo>
                <a:cubicBezTo>
                  <a:pt x="2738060" y="0"/>
                  <a:pt x="2847294" y="109234"/>
                  <a:pt x="2847294" y="243981"/>
                </a:cubicBezTo>
                <a:lnTo>
                  <a:pt x="2847294" y="2510066"/>
                </a:lnTo>
                <a:cubicBezTo>
                  <a:pt x="2847294" y="2644813"/>
                  <a:pt x="2738060" y="2754047"/>
                  <a:pt x="2603313" y="2754047"/>
                </a:cubicBezTo>
                <a:lnTo>
                  <a:pt x="243981" y="2754047"/>
                </a:lnTo>
                <a:cubicBezTo>
                  <a:pt x="109234" y="2754047"/>
                  <a:pt x="0" y="2644813"/>
                  <a:pt x="0" y="2510066"/>
                </a:cubicBezTo>
                <a:lnTo>
                  <a:pt x="0" y="243981"/>
                </a:lnTo>
                <a:cubicBezTo>
                  <a:pt x="0" y="109234"/>
                  <a:pt x="109234" y="0"/>
                  <a:pt x="243981" y="0"/>
                </a:cubicBezTo>
                <a:close/>
              </a:path>
            </a:pathLst>
          </a:custGeom>
          <a:blipFill>
            <a:blip r:embed="rId2"/>
            <a:stretch>
              <a:fillRect l="-16342" r="-28658"/>
            </a:stretch>
          </a:blipFill>
        </p:spPr>
        <p:txBody>
          <a:bodyPr wrap="square">
            <a:noAutofit/>
          </a:bodyPr>
          <a:lstStyle>
            <a:lvl1pPr marL="0" indent="0">
              <a:buFont typeface="Arial" panose="020B0604020202020204" pitchFamily="34" charset="0"/>
              <a:buNone/>
              <a:defRPr sz="2000">
                <a:solidFill>
                  <a:schemeClr val="accent4"/>
                </a:solidFill>
              </a:defRPr>
            </a:lvl1pPr>
          </a:lstStyle>
          <a:p>
            <a:endParaRPr lang="en-GB"/>
          </a:p>
        </p:txBody>
      </p:sp>
      <p:sp>
        <p:nvSpPr>
          <p:cNvPr id="26" name="Picture Placeholder 25">
            <a:extLst>
              <a:ext uri="{FF2B5EF4-FFF2-40B4-BE49-F238E27FC236}">
                <a16:creationId xmlns:a16="http://schemas.microsoft.com/office/drawing/2014/main" id="{27291A3A-28C7-BDD1-160A-B689393B63C8}"/>
              </a:ext>
            </a:extLst>
          </p:cNvPr>
          <p:cNvSpPr>
            <a:spLocks noGrp="1"/>
          </p:cNvSpPr>
          <p:nvPr>
            <p:ph type="pic" sz="quarter" idx="21"/>
          </p:nvPr>
        </p:nvSpPr>
        <p:spPr>
          <a:xfrm>
            <a:off x="8806544" y="3595297"/>
            <a:ext cx="2847294" cy="2754047"/>
          </a:xfrm>
          <a:custGeom>
            <a:avLst/>
            <a:gdLst>
              <a:gd name="connsiteX0" fmla="*/ 243981 w 2847294"/>
              <a:gd name="connsiteY0" fmla="*/ 0 h 2754047"/>
              <a:gd name="connsiteX1" fmla="*/ 2603313 w 2847294"/>
              <a:gd name="connsiteY1" fmla="*/ 0 h 2754047"/>
              <a:gd name="connsiteX2" fmla="*/ 2847294 w 2847294"/>
              <a:gd name="connsiteY2" fmla="*/ 243981 h 2754047"/>
              <a:gd name="connsiteX3" fmla="*/ 2847294 w 2847294"/>
              <a:gd name="connsiteY3" fmla="*/ 2510066 h 2754047"/>
              <a:gd name="connsiteX4" fmla="*/ 2603313 w 2847294"/>
              <a:gd name="connsiteY4" fmla="*/ 2754047 h 2754047"/>
              <a:gd name="connsiteX5" fmla="*/ 243981 w 2847294"/>
              <a:gd name="connsiteY5" fmla="*/ 2754047 h 2754047"/>
              <a:gd name="connsiteX6" fmla="*/ 0 w 2847294"/>
              <a:gd name="connsiteY6" fmla="*/ 2510066 h 2754047"/>
              <a:gd name="connsiteX7" fmla="*/ 0 w 2847294"/>
              <a:gd name="connsiteY7" fmla="*/ 243981 h 2754047"/>
              <a:gd name="connsiteX8" fmla="*/ 243981 w 2847294"/>
              <a:gd name="connsiteY8" fmla="*/ 0 h 2754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7294" h="2754047">
                <a:moveTo>
                  <a:pt x="243981" y="0"/>
                </a:moveTo>
                <a:lnTo>
                  <a:pt x="2603313" y="0"/>
                </a:lnTo>
                <a:cubicBezTo>
                  <a:pt x="2738060" y="0"/>
                  <a:pt x="2847294" y="109234"/>
                  <a:pt x="2847294" y="243981"/>
                </a:cubicBezTo>
                <a:lnTo>
                  <a:pt x="2847294" y="2510066"/>
                </a:lnTo>
                <a:cubicBezTo>
                  <a:pt x="2847294" y="2644813"/>
                  <a:pt x="2738060" y="2754047"/>
                  <a:pt x="2603313" y="2754047"/>
                </a:cubicBezTo>
                <a:lnTo>
                  <a:pt x="243981" y="2754047"/>
                </a:lnTo>
                <a:cubicBezTo>
                  <a:pt x="109234" y="2754047"/>
                  <a:pt x="0" y="2644813"/>
                  <a:pt x="0" y="2510066"/>
                </a:cubicBezTo>
                <a:lnTo>
                  <a:pt x="0" y="243981"/>
                </a:lnTo>
                <a:cubicBezTo>
                  <a:pt x="0" y="109234"/>
                  <a:pt x="109234" y="0"/>
                  <a:pt x="243981" y="0"/>
                </a:cubicBezTo>
                <a:close/>
              </a:path>
            </a:pathLst>
          </a:custGeom>
          <a:blipFill>
            <a:blip r:embed="rId2"/>
            <a:stretch>
              <a:fillRect l="-16342" r="-28658"/>
            </a:stretch>
          </a:blipFill>
        </p:spPr>
        <p:txBody>
          <a:bodyPr wrap="square">
            <a:noAutofit/>
          </a:bodyPr>
          <a:lstStyle>
            <a:lvl1pPr marL="0" indent="0">
              <a:buFont typeface="Arial" panose="020B0604020202020204" pitchFamily="34" charset="0"/>
              <a:buNone/>
              <a:defRPr sz="2000">
                <a:solidFill>
                  <a:schemeClr val="accent4"/>
                </a:solidFill>
              </a:defRPr>
            </a:lvl1pPr>
          </a:lstStyle>
          <a:p>
            <a:endParaRPr lang="en-GB"/>
          </a:p>
        </p:txBody>
      </p:sp>
      <p:sp>
        <p:nvSpPr>
          <p:cNvPr id="14" name="Text Placeholder 7">
            <a:extLst>
              <a:ext uri="{FF2B5EF4-FFF2-40B4-BE49-F238E27FC236}">
                <a16:creationId xmlns:a16="http://schemas.microsoft.com/office/drawing/2014/main" id="{046DCB93-9A02-8B3F-DA8F-F4890E2BA725}"/>
              </a:ext>
            </a:extLst>
          </p:cNvPr>
          <p:cNvSpPr>
            <a:spLocks noGrp="1"/>
          </p:cNvSpPr>
          <p:nvPr>
            <p:ph type="body" sz="quarter" idx="23" hasCustomPrompt="1"/>
          </p:nvPr>
        </p:nvSpPr>
        <p:spPr>
          <a:xfrm>
            <a:off x="538163" y="1715840"/>
            <a:ext cx="3462337" cy="141793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5" name="Text Placeholder 7">
            <a:extLst>
              <a:ext uri="{FF2B5EF4-FFF2-40B4-BE49-F238E27FC236}">
                <a16:creationId xmlns:a16="http://schemas.microsoft.com/office/drawing/2014/main" id="{E9CDDCC5-B8A0-98D6-331B-6B05390D8A5D}"/>
              </a:ext>
            </a:extLst>
          </p:cNvPr>
          <p:cNvSpPr>
            <a:spLocks noGrp="1"/>
          </p:cNvSpPr>
          <p:nvPr>
            <p:ph type="body" sz="quarter" idx="24" hasCustomPrompt="1"/>
          </p:nvPr>
        </p:nvSpPr>
        <p:spPr>
          <a:xfrm>
            <a:off x="4572551" y="1715840"/>
            <a:ext cx="3462337" cy="141793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6" name="Text Placeholder 7">
            <a:extLst>
              <a:ext uri="{FF2B5EF4-FFF2-40B4-BE49-F238E27FC236}">
                <a16:creationId xmlns:a16="http://schemas.microsoft.com/office/drawing/2014/main" id="{1CFF2BED-F4C3-9002-87AF-C64C324A8450}"/>
              </a:ext>
            </a:extLst>
          </p:cNvPr>
          <p:cNvSpPr>
            <a:spLocks noGrp="1"/>
          </p:cNvSpPr>
          <p:nvPr>
            <p:ph type="body" sz="quarter" idx="25" hasCustomPrompt="1"/>
          </p:nvPr>
        </p:nvSpPr>
        <p:spPr>
          <a:xfrm>
            <a:off x="4572551" y="3429764"/>
            <a:ext cx="3462337" cy="1417932"/>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7" name="Text Placeholder 7">
            <a:extLst>
              <a:ext uri="{FF2B5EF4-FFF2-40B4-BE49-F238E27FC236}">
                <a16:creationId xmlns:a16="http://schemas.microsoft.com/office/drawing/2014/main" id="{59982345-75A2-4359-932F-9E35CAEB0A3E}"/>
              </a:ext>
            </a:extLst>
          </p:cNvPr>
          <p:cNvSpPr>
            <a:spLocks noGrp="1"/>
          </p:cNvSpPr>
          <p:nvPr>
            <p:ph type="body" sz="quarter" idx="26" hasCustomPrompt="1"/>
          </p:nvPr>
        </p:nvSpPr>
        <p:spPr>
          <a:xfrm>
            <a:off x="542758" y="3429764"/>
            <a:ext cx="3462337" cy="1417933"/>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Tree>
    <p:extLst>
      <p:ext uri="{BB962C8B-B14F-4D97-AF65-F5344CB8AC3E}">
        <p14:creationId xmlns:p14="http://schemas.microsoft.com/office/powerpoint/2010/main" val="135943697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userDrawn="1">
  <p:cSld name="DARK Bullet points with visual 1">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5557838" cy="1207838"/>
          </a:xfrm>
        </p:spPr>
        <p:txBody>
          <a:bodyPr>
            <a:normAutofit/>
          </a:bodyPr>
          <a:lstStyle>
            <a:lvl1pPr marL="0" indent="0">
              <a:buSzPct val="120000"/>
              <a:buFont typeface="+mj-lt"/>
              <a:buNone/>
              <a:defRPr sz="3200" b="1">
                <a:solidFill>
                  <a:schemeClr val="bg1"/>
                </a:solidFill>
                <a:latin typeface="+mn-lt"/>
              </a:defRPr>
            </a:lvl1pPr>
          </a:lstStyle>
          <a:p>
            <a:r>
              <a:rPr lang="en-GB"/>
              <a:t>To be where entrepreneurs go to do business</a:t>
            </a:r>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pPr defTabSz="914446">
              <a:defRPr/>
            </a:pPr>
            <a:fld id="{60955B06-E7D6-478B-8AEB-78E19FB017E8}" type="datetimeFigureOut">
              <a:rPr lang="en-GB" smtClean="0">
                <a:solidFill>
                  <a:srgbClr val="0062F5">
                    <a:tint val="75000"/>
                  </a:srgbClr>
                </a:solidFill>
              </a:rPr>
              <a:pPr defTabSz="914446">
                <a:defRPr/>
              </a:pPr>
              <a:t>26/08/2025</a:t>
            </a:fld>
            <a:endParaRPr lang="en-GB">
              <a:solidFill>
                <a:srgbClr val="0062F5">
                  <a:tint val="75000"/>
                </a:srgbClr>
              </a:solidFill>
            </a:endParaRPr>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pPr defTabSz="914446">
              <a:defRPr/>
            </a:pPr>
            <a:endParaRPr lang="en-GB">
              <a:solidFill>
                <a:srgbClr val="0062F5">
                  <a:tint val="75000"/>
                </a:srgbClr>
              </a:solidFill>
            </a:endParaRPr>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pPr defTabSz="914446">
              <a:defRPr/>
            </a:pPr>
            <a:fld id="{5B829B74-EBEF-4331-955A-1D91E9D47CAA}" type="slidenum">
              <a:rPr lang="en-GB" smtClean="0">
                <a:solidFill>
                  <a:srgbClr val="0062F5">
                    <a:tint val="75000"/>
                  </a:srgbClr>
                </a:solidFill>
              </a:rPr>
              <a:pPr defTabSz="914446">
                <a:defRPr/>
              </a:pPr>
              <a:t>‹#›</a:t>
            </a:fld>
            <a:endParaRPr lang="en-GB">
              <a:solidFill>
                <a:srgbClr val="0062F5">
                  <a:tint val="75000"/>
                </a:srgbClr>
              </a:solidFill>
            </a:endParaRPr>
          </a:p>
        </p:txBody>
      </p:sp>
      <p:sp>
        <p:nvSpPr>
          <p:cNvPr id="27" name="Picture Placeholder 26">
            <a:extLst>
              <a:ext uri="{FF2B5EF4-FFF2-40B4-BE49-F238E27FC236}">
                <a16:creationId xmlns:a16="http://schemas.microsoft.com/office/drawing/2014/main" id="{6BC05D4C-4377-FC24-DBA1-FD9D7151FA0B}"/>
              </a:ext>
            </a:extLst>
          </p:cNvPr>
          <p:cNvSpPr>
            <a:spLocks noGrp="1"/>
          </p:cNvSpPr>
          <p:nvPr>
            <p:ph type="pic" sz="quarter" idx="21"/>
          </p:nvPr>
        </p:nvSpPr>
        <p:spPr>
          <a:xfrm>
            <a:off x="8108950" y="1"/>
            <a:ext cx="4084638" cy="6857111"/>
          </a:xfrm>
          <a:custGeom>
            <a:avLst/>
            <a:gdLst>
              <a:gd name="connsiteX0" fmla="*/ 1029208 w 4084638"/>
              <a:gd name="connsiteY0" fmla="*/ 0 h 6857111"/>
              <a:gd name="connsiteX1" fmla="*/ 4084638 w 4084638"/>
              <a:gd name="connsiteY1" fmla="*/ 0 h 6857111"/>
              <a:gd name="connsiteX2" fmla="*/ 4084574 w 4084638"/>
              <a:gd name="connsiteY2" fmla="*/ 6857111 h 6857111"/>
              <a:gd name="connsiteX3" fmla="*/ 482537 w 4084638"/>
              <a:gd name="connsiteY3" fmla="*/ 6857111 h 6857111"/>
              <a:gd name="connsiteX4" fmla="*/ 0 w 4084638"/>
              <a:gd name="connsiteY4" fmla="*/ 6374575 h 6857111"/>
              <a:gd name="connsiteX5" fmla="*/ 0 w 4084638"/>
              <a:gd name="connsiteY5" fmla="*/ 2992247 h 6857111"/>
              <a:gd name="connsiteX6" fmla="*/ 88710 w 4084638"/>
              <a:gd name="connsiteY6" fmla="*/ 2267268 h 6857111"/>
              <a:gd name="connsiteX7" fmla="*/ 560896 w 4084638"/>
              <a:gd name="connsiteY7" fmla="*/ 366205 h 6857111"/>
              <a:gd name="connsiteX8" fmla="*/ 1029208 w 4084638"/>
              <a:gd name="connsiteY8" fmla="*/ 0 h 685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4638" h="6857111">
                <a:moveTo>
                  <a:pt x="1029208" y="0"/>
                </a:moveTo>
                <a:lnTo>
                  <a:pt x="4084638" y="0"/>
                </a:lnTo>
                <a:cubicBezTo>
                  <a:pt x="4084638" y="0"/>
                  <a:pt x="4084574" y="6857111"/>
                  <a:pt x="4084574" y="6857111"/>
                </a:cubicBezTo>
                <a:lnTo>
                  <a:pt x="482537" y="6857111"/>
                </a:lnTo>
                <a:cubicBezTo>
                  <a:pt x="216027" y="6857111"/>
                  <a:pt x="0" y="6641084"/>
                  <a:pt x="0" y="6374575"/>
                </a:cubicBezTo>
                <a:lnTo>
                  <a:pt x="0" y="2992247"/>
                </a:lnTo>
                <a:cubicBezTo>
                  <a:pt x="0" y="2747899"/>
                  <a:pt x="29782" y="2504440"/>
                  <a:pt x="88710" y="2267268"/>
                </a:cubicBezTo>
                <a:lnTo>
                  <a:pt x="560896" y="366205"/>
                </a:lnTo>
                <a:cubicBezTo>
                  <a:pt x="614363" y="151067"/>
                  <a:pt x="807530" y="0"/>
                  <a:pt x="1029208" y="0"/>
                </a:cubicBezTo>
                <a:close/>
              </a:path>
            </a:pathLst>
          </a:custGeom>
          <a:blipFill>
            <a:blip r:embed="rId2">
              <a:extLst>
                <a:ext uri="{28A0092B-C50C-407E-A947-70E740481C1C}">
                  <a14:useLocalDpi xmlns:a14="http://schemas.microsoft.com/office/drawing/2010/main" val="0"/>
                </a:ext>
              </a:extLst>
            </a:blip>
            <a:srcRect/>
            <a:stretch>
              <a:fillRect l="-61930" r="-61930"/>
            </a:stretch>
          </a:blipFill>
        </p:spPr>
        <p:txBody>
          <a:bodyPr wrap="square">
            <a:noAutofit/>
          </a:bodyPr>
          <a:lstStyle>
            <a:lvl1pPr marL="0" indent="0">
              <a:buFont typeface="Arial" panose="020B0604020202020204" pitchFamily="34" charset="0"/>
              <a:buNone/>
              <a:defRPr/>
            </a:lvl1pPr>
          </a:lstStyle>
          <a:p>
            <a:endParaRPr lang="en-GB"/>
          </a:p>
        </p:txBody>
      </p:sp>
      <p:sp>
        <p:nvSpPr>
          <p:cNvPr id="15" name="Text Placeholder 7">
            <a:extLst>
              <a:ext uri="{FF2B5EF4-FFF2-40B4-BE49-F238E27FC236}">
                <a16:creationId xmlns:a16="http://schemas.microsoft.com/office/drawing/2014/main" id="{1351A77F-77C1-C156-9429-B9EA38617EDA}"/>
              </a:ext>
            </a:extLst>
          </p:cNvPr>
          <p:cNvSpPr>
            <a:spLocks noGrp="1"/>
          </p:cNvSpPr>
          <p:nvPr>
            <p:ph type="body" sz="quarter" idx="23" hasCustomPrompt="1"/>
          </p:nvPr>
        </p:nvSpPr>
        <p:spPr>
          <a:xfrm>
            <a:off x="538163" y="2015270"/>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7" name="Text Placeholder 7">
            <a:extLst>
              <a:ext uri="{FF2B5EF4-FFF2-40B4-BE49-F238E27FC236}">
                <a16:creationId xmlns:a16="http://schemas.microsoft.com/office/drawing/2014/main" id="{9574CE88-3785-341D-5638-F293675F27D5}"/>
              </a:ext>
            </a:extLst>
          </p:cNvPr>
          <p:cNvSpPr>
            <a:spLocks noGrp="1"/>
          </p:cNvSpPr>
          <p:nvPr>
            <p:ph type="body" sz="quarter" idx="24" hasCustomPrompt="1"/>
          </p:nvPr>
        </p:nvSpPr>
        <p:spPr>
          <a:xfrm>
            <a:off x="538163" y="2727491"/>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8" name="Text Placeholder 7">
            <a:extLst>
              <a:ext uri="{FF2B5EF4-FFF2-40B4-BE49-F238E27FC236}">
                <a16:creationId xmlns:a16="http://schemas.microsoft.com/office/drawing/2014/main" id="{C3F01A43-D50B-1141-B5F6-F35B62B38CEF}"/>
              </a:ext>
            </a:extLst>
          </p:cNvPr>
          <p:cNvSpPr>
            <a:spLocks noGrp="1"/>
          </p:cNvSpPr>
          <p:nvPr>
            <p:ph type="body" sz="quarter" idx="25" hasCustomPrompt="1"/>
          </p:nvPr>
        </p:nvSpPr>
        <p:spPr>
          <a:xfrm>
            <a:off x="538163" y="3439712"/>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9" name="Text Placeholder 7">
            <a:extLst>
              <a:ext uri="{FF2B5EF4-FFF2-40B4-BE49-F238E27FC236}">
                <a16:creationId xmlns:a16="http://schemas.microsoft.com/office/drawing/2014/main" id="{6831024A-EC1C-2640-B435-1B98E26FEFFF}"/>
              </a:ext>
            </a:extLst>
          </p:cNvPr>
          <p:cNvSpPr>
            <a:spLocks noGrp="1"/>
          </p:cNvSpPr>
          <p:nvPr>
            <p:ph type="body" sz="quarter" idx="26" hasCustomPrompt="1"/>
          </p:nvPr>
        </p:nvSpPr>
        <p:spPr>
          <a:xfrm>
            <a:off x="538163" y="4151933"/>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20" name="Text Placeholder 7">
            <a:extLst>
              <a:ext uri="{FF2B5EF4-FFF2-40B4-BE49-F238E27FC236}">
                <a16:creationId xmlns:a16="http://schemas.microsoft.com/office/drawing/2014/main" id="{DF994622-D8EC-AC41-1B7C-B5E68E5B6A3B}"/>
              </a:ext>
            </a:extLst>
          </p:cNvPr>
          <p:cNvSpPr>
            <a:spLocks noGrp="1"/>
          </p:cNvSpPr>
          <p:nvPr>
            <p:ph type="body" sz="quarter" idx="27" hasCustomPrompt="1"/>
          </p:nvPr>
        </p:nvSpPr>
        <p:spPr>
          <a:xfrm>
            <a:off x="538163" y="4864154"/>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21" name="SmartArt Placeholder 15">
            <a:extLst>
              <a:ext uri="{FF2B5EF4-FFF2-40B4-BE49-F238E27FC236}">
                <a16:creationId xmlns:a16="http://schemas.microsoft.com/office/drawing/2014/main" id="{8B079436-3B4A-BEB9-83B2-1CF41C928EDB}"/>
              </a:ext>
            </a:extLst>
          </p:cNvPr>
          <p:cNvSpPr>
            <a:spLocks noGrp="1"/>
          </p:cNvSpPr>
          <p:nvPr>
            <p:ph type="dgm" sz="quarter" idx="22"/>
          </p:nvPr>
        </p:nvSpPr>
        <p:spPr>
          <a:xfrm>
            <a:off x="7883032" y="1323794"/>
            <a:ext cx="864523" cy="864523"/>
          </a:xfrm>
          <a:prstGeom prst="roundRect">
            <a:avLst>
              <a:gd name="adj" fmla="val 5620"/>
            </a:avLst>
          </a:prstGeom>
          <a:solidFill>
            <a:srgbClr val="FBF0E5"/>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22" name="SmartArt Placeholder 15">
            <a:extLst>
              <a:ext uri="{FF2B5EF4-FFF2-40B4-BE49-F238E27FC236}">
                <a16:creationId xmlns:a16="http://schemas.microsoft.com/office/drawing/2014/main" id="{C968E3FA-F187-7435-554F-6A6EDCC80E59}"/>
              </a:ext>
            </a:extLst>
          </p:cNvPr>
          <p:cNvSpPr>
            <a:spLocks noGrp="1"/>
          </p:cNvSpPr>
          <p:nvPr>
            <p:ph type="dgm" sz="quarter" idx="28"/>
          </p:nvPr>
        </p:nvSpPr>
        <p:spPr>
          <a:xfrm>
            <a:off x="11653838" y="3274286"/>
            <a:ext cx="864523" cy="864523"/>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7959983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mphasize text with visual">
    <p:bg>
      <p:bgPr>
        <a:solidFill>
          <a:srgbClr val="FBF0E5"/>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8B942F7C-5BFD-DC0F-B410-D29479248CB2}"/>
              </a:ext>
            </a:extLst>
          </p:cNvPr>
          <p:cNvSpPr/>
          <p:nvPr userDrawn="1"/>
        </p:nvSpPr>
        <p:spPr>
          <a:xfrm>
            <a:off x="538162" y="488374"/>
            <a:ext cx="11115676" cy="5881254"/>
          </a:xfrm>
          <a:prstGeom prst="roundRect">
            <a:avLst>
              <a:gd name="adj" fmla="val 279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1085851" y="488374"/>
            <a:ext cx="5010149" cy="5867977"/>
          </a:xfrm>
        </p:spPr>
        <p:txBody>
          <a:bodyPr anchor="ctr" anchorCtr="0"/>
          <a:lstStyle>
            <a:lvl1pPr algn="l">
              <a:defRPr>
                <a:solidFill>
                  <a:srgbClr val="0078FF"/>
                </a:solidFill>
              </a:defRPr>
            </a:lvl1pPr>
          </a:lstStyle>
          <a:p>
            <a:r>
              <a:rPr lang="en-US"/>
              <a:t>Emphasize this text</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7" name="Picture Placeholder 6">
            <a:extLst>
              <a:ext uri="{FF2B5EF4-FFF2-40B4-BE49-F238E27FC236}">
                <a16:creationId xmlns:a16="http://schemas.microsoft.com/office/drawing/2014/main" id="{F5A703D2-ECCE-DC2B-3802-3632A5851ADB}"/>
              </a:ext>
            </a:extLst>
          </p:cNvPr>
          <p:cNvSpPr>
            <a:spLocks noGrp="1"/>
          </p:cNvSpPr>
          <p:nvPr>
            <p:ph type="pic" sz="quarter" idx="13"/>
          </p:nvPr>
        </p:nvSpPr>
        <p:spPr>
          <a:xfrm>
            <a:off x="6589568" y="924792"/>
            <a:ext cx="4516582" cy="5079711"/>
          </a:xfrm>
          <a:blipFill>
            <a:blip r:embed="rId2"/>
            <a:srcRect/>
            <a:stretch>
              <a:fillRect l="-21205" t="15784" r="-20063" b="13296"/>
            </a:stretch>
          </a:blipFill>
        </p:spPr>
        <p:txBody>
          <a:bodyPr/>
          <a:lstStyle>
            <a:lvl1pPr marL="0" indent="0">
              <a:buFont typeface="Arial" panose="020B0604020202020204" pitchFamily="34" charset="0"/>
              <a:buNone/>
              <a:defRPr>
                <a:solidFill>
                  <a:schemeClr val="tx2"/>
                </a:solidFill>
              </a:defRPr>
            </a:lvl1pPr>
          </a:lstStyle>
          <a:p>
            <a:endParaRPr lang="en-GB"/>
          </a:p>
        </p:txBody>
      </p:sp>
      <p:sp>
        <p:nvSpPr>
          <p:cNvPr id="3" name="SmartArt Placeholder 15">
            <a:extLst>
              <a:ext uri="{FF2B5EF4-FFF2-40B4-BE49-F238E27FC236}">
                <a16:creationId xmlns:a16="http://schemas.microsoft.com/office/drawing/2014/main" id="{3ACF78BC-C48A-B5C1-9639-6295F686C12E}"/>
              </a:ext>
            </a:extLst>
          </p:cNvPr>
          <p:cNvSpPr>
            <a:spLocks noGrp="1"/>
          </p:cNvSpPr>
          <p:nvPr>
            <p:ph type="dgm" sz="quarter" idx="22"/>
          </p:nvPr>
        </p:nvSpPr>
        <p:spPr>
          <a:xfrm>
            <a:off x="414582" y="-223379"/>
            <a:ext cx="1450058" cy="145005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9" name="SmartArt Placeholder 15">
            <a:extLst>
              <a:ext uri="{FF2B5EF4-FFF2-40B4-BE49-F238E27FC236}">
                <a16:creationId xmlns:a16="http://schemas.microsoft.com/office/drawing/2014/main" id="{D39CC7C4-00FA-108D-99EF-ECE869834D1D}"/>
              </a:ext>
            </a:extLst>
          </p:cNvPr>
          <p:cNvSpPr>
            <a:spLocks noGrp="1"/>
          </p:cNvSpPr>
          <p:nvPr>
            <p:ph type="dgm" sz="quarter" idx="23"/>
          </p:nvPr>
        </p:nvSpPr>
        <p:spPr>
          <a:xfrm>
            <a:off x="5882799" y="5264564"/>
            <a:ext cx="561287" cy="841327"/>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114757092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userDrawn="1">
  <p:cSld name="DARK_Agenda_slide_1">
    <p:bg>
      <p:bgPr>
        <a:solidFill>
          <a:schemeClr val="tx2"/>
        </a:solidFill>
        <a:effectLst/>
      </p:bgPr>
    </p:bg>
    <p:spTree>
      <p:nvGrpSpPr>
        <p:cNvPr id="1" name=""/>
        <p:cNvGrpSpPr/>
        <p:nvPr/>
      </p:nvGrpSpPr>
      <p:grpSpPr>
        <a:xfrm>
          <a:off x="0" y="0"/>
          <a:ext cx="0" cy="0"/>
          <a:chOff x="0" y="0"/>
          <a:chExt cx="0" cy="0"/>
        </a:xfrm>
      </p:grpSpPr>
      <p:pic>
        <p:nvPicPr>
          <p:cNvPr id="34" name="Graphic 33">
            <a:extLst>
              <a:ext uri="{FF2B5EF4-FFF2-40B4-BE49-F238E27FC236}">
                <a16:creationId xmlns:a16="http://schemas.microsoft.com/office/drawing/2014/main" id="{F7F3EA18-F701-4A14-65C7-34F5B632BC9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974052" y="12437"/>
            <a:ext cx="8949698" cy="6582681"/>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0"/>
            <a:ext cx="4504485" cy="1325563"/>
          </a:xfrm>
        </p:spPr>
        <p:txBody>
          <a:bodyPr>
            <a:normAutofit/>
          </a:bodyPr>
          <a:lstStyle>
            <a:lvl1pPr marL="0" indent="0">
              <a:buSzPct val="120000"/>
              <a:buFont typeface="+mj-lt"/>
              <a:buNone/>
              <a:defRPr sz="4000" b="1">
                <a:solidFill>
                  <a:srgbClr val="E6F2FF"/>
                </a:solidFill>
                <a:latin typeface="+mn-lt"/>
              </a:defRPr>
            </a:lvl1pPr>
          </a:lstStyle>
          <a:p>
            <a:r>
              <a:rPr lang="et-EE"/>
              <a:t>1 Core Vision</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pPr defTabSz="914446">
              <a:defRPr/>
            </a:pPr>
            <a:fld id="{60955B06-E7D6-478B-8AEB-78E19FB017E8}" type="datetimeFigureOut">
              <a:rPr lang="en-GB" smtClean="0">
                <a:solidFill>
                  <a:srgbClr val="0062F5">
                    <a:tint val="75000"/>
                  </a:srgbClr>
                </a:solidFill>
              </a:rPr>
              <a:pPr defTabSz="914446">
                <a:defRPr/>
              </a:pPr>
              <a:t>26/08/2025</a:t>
            </a:fld>
            <a:endParaRPr lang="en-GB">
              <a:solidFill>
                <a:srgbClr val="0062F5">
                  <a:tint val="75000"/>
                </a:srgbClr>
              </a:solidFill>
            </a:endParaRPr>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pPr defTabSz="914446">
              <a:defRPr/>
            </a:pPr>
            <a:endParaRPr lang="en-GB">
              <a:solidFill>
                <a:srgbClr val="0062F5">
                  <a:tint val="75000"/>
                </a:srgbClr>
              </a:solidFill>
            </a:endParaRPr>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pPr defTabSz="914446">
              <a:defRPr/>
            </a:pPr>
            <a:fld id="{5B829B74-EBEF-4331-955A-1D91E9D47CAA}" type="slidenum">
              <a:rPr lang="en-GB" smtClean="0">
                <a:solidFill>
                  <a:srgbClr val="0062F5">
                    <a:tint val="75000"/>
                  </a:srgbClr>
                </a:solidFill>
              </a:rPr>
              <a:pPr defTabSz="914446">
                <a:defRPr/>
              </a:pPr>
              <a:t>‹#›</a:t>
            </a:fld>
            <a:endParaRPr lang="en-GB">
              <a:solidFill>
                <a:srgbClr val="0062F5">
                  <a:tint val="75000"/>
                </a:srgbClr>
              </a:solidFill>
            </a:endParaRPr>
          </a:p>
        </p:txBody>
      </p:sp>
      <p:sp>
        <p:nvSpPr>
          <p:cNvPr id="8" name="Text Placeholder 7">
            <a:extLst>
              <a:ext uri="{FF2B5EF4-FFF2-40B4-BE49-F238E27FC236}">
                <a16:creationId xmlns:a16="http://schemas.microsoft.com/office/drawing/2014/main" id="{E42EFDB1-E58D-BF37-761A-21507FE9F7FB}"/>
              </a:ext>
            </a:extLst>
          </p:cNvPr>
          <p:cNvSpPr>
            <a:spLocks noGrp="1"/>
          </p:cNvSpPr>
          <p:nvPr>
            <p:ph type="body" sz="quarter" idx="22" hasCustomPrompt="1"/>
          </p:nvPr>
        </p:nvSpPr>
        <p:spPr>
          <a:xfrm>
            <a:off x="538164" y="1676752"/>
            <a:ext cx="4664075" cy="927304"/>
          </a:xfrm>
        </p:spPr>
        <p:txBody>
          <a:bodyPr>
            <a:normAutofit/>
          </a:bodyPr>
          <a:lstStyle>
            <a:lvl1pPr>
              <a:defRPr sz="2000">
                <a:solidFill>
                  <a:srgbClr val="FFFFFF"/>
                </a:solidFill>
              </a:defRPr>
            </a:lvl1pPr>
          </a:lstStyle>
          <a:p>
            <a:pPr lvl="0"/>
            <a:r>
              <a:rPr lang="en-GB" dirty="0"/>
              <a:t>To be where entrepreneurs go to do business, 100% digitally and from anywhere in the world</a:t>
            </a:r>
            <a:endParaRPr lang="en-US" dirty="0"/>
          </a:p>
        </p:txBody>
      </p:sp>
      <p:sp>
        <p:nvSpPr>
          <p:cNvPr id="9" name="Text Placeholder 7">
            <a:extLst>
              <a:ext uri="{FF2B5EF4-FFF2-40B4-BE49-F238E27FC236}">
                <a16:creationId xmlns:a16="http://schemas.microsoft.com/office/drawing/2014/main" id="{D8B0D6E6-A655-1A42-FC3F-82EAB21D3CC2}"/>
              </a:ext>
            </a:extLst>
          </p:cNvPr>
          <p:cNvSpPr>
            <a:spLocks noGrp="1"/>
          </p:cNvSpPr>
          <p:nvPr>
            <p:ph type="body" sz="quarter" idx="23" hasCustomPrompt="1"/>
          </p:nvPr>
        </p:nvSpPr>
        <p:spPr>
          <a:xfrm>
            <a:off x="538164" y="2857160"/>
            <a:ext cx="4664075" cy="92730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0" name="Text Placeholder 7">
            <a:extLst>
              <a:ext uri="{FF2B5EF4-FFF2-40B4-BE49-F238E27FC236}">
                <a16:creationId xmlns:a16="http://schemas.microsoft.com/office/drawing/2014/main" id="{50B98A5A-F9AA-E4D2-ADE8-030F5EF0F389}"/>
              </a:ext>
            </a:extLst>
          </p:cNvPr>
          <p:cNvSpPr>
            <a:spLocks noGrp="1"/>
          </p:cNvSpPr>
          <p:nvPr>
            <p:ph type="body" sz="quarter" idx="24" hasCustomPrompt="1"/>
          </p:nvPr>
        </p:nvSpPr>
        <p:spPr>
          <a:xfrm>
            <a:off x="538164" y="3996003"/>
            <a:ext cx="4664075" cy="92730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35" name="Text Placeholder 34">
            <a:extLst>
              <a:ext uri="{FF2B5EF4-FFF2-40B4-BE49-F238E27FC236}">
                <a16:creationId xmlns:a16="http://schemas.microsoft.com/office/drawing/2014/main" id="{132AE0F2-783D-18B8-13CA-2EFF91464983}"/>
              </a:ext>
            </a:extLst>
          </p:cNvPr>
          <p:cNvSpPr>
            <a:spLocks noGrp="1"/>
          </p:cNvSpPr>
          <p:nvPr>
            <p:ph type="body" sz="quarter" idx="25" hasCustomPrompt="1"/>
          </p:nvPr>
        </p:nvSpPr>
        <p:spPr>
          <a:xfrm>
            <a:off x="6096000" y="1676753"/>
            <a:ext cx="5013325" cy="1019175"/>
          </a:xfrm>
        </p:spPr>
        <p:txBody>
          <a:bodyPr>
            <a:noAutofit/>
          </a:bodyPr>
          <a:lstStyle>
            <a:lvl1pPr>
              <a:defRPr sz="2000">
                <a:solidFill>
                  <a:schemeClr val="tx2"/>
                </a:solidFill>
              </a:defRPr>
            </a:lvl1pPr>
            <a:lvl2pPr>
              <a:defRPr sz="2000">
                <a:solidFill>
                  <a:schemeClr val="tx2"/>
                </a:solidFill>
              </a:defRPr>
            </a:lvl2pPr>
            <a:lvl3pPr>
              <a:defRPr sz="2000">
                <a:solidFill>
                  <a:schemeClr val="tx2"/>
                </a:solidFill>
              </a:defRPr>
            </a:lvl3pPr>
            <a:lvl4pPr>
              <a:defRPr sz="2000">
                <a:solidFill>
                  <a:schemeClr val="tx2"/>
                </a:solidFill>
              </a:defRPr>
            </a:lvl4pPr>
            <a:lvl5pPr>
              <a:defRPr sz="2000">
                <a:solidFill>
                  <a:schemeClr val="tx2"/>
                </a:solidFill>
              </a:defRPr>
            </a:lvl5pPr>
          </a:lstStyle>
          <a:p>
            <a:pPr lvl="0"/>
            <a:r>
              <a:rPr lang="en-GB"/>
              <a:t>To be where entrepreneurs go to do business, 100% digitally and from anywhere in the world</a:t>
            </a:r>
          </a:p>
        </p:txBody>
      </p:sp>
      <p:sp>
        <p:nvSpPr>
          <p:cNvPr id="36" name="Text Placeholder 34">
            <a:extLst>
              <a:ext uri="{FF2B5EF4-FFF2-40B4-BE49-F238E27FC236}">
                <a16:creationId xmlns:a16="http://schemas.microsoft.com/office/drawing/2014/main" id="{4D8060D6-BCE4-2A55-C849-E8B00E0D1504}"/>
              </a:ext>
            </a:extLst>
          </p:cNvPr>
          <p:cNvSpPr>
            <a:spLocks noGrp="1"/>
          </p:cNvSpPr>
          <p:nvPr>
            <p:ph type="body" sz="quarter" idx="26" hasCustomPrompt="1"/>
          </p:nvPr>
        </p:nvSpPr>
        <p:spPr>
          <a:xfrm>
            <a:off x="6096000" y="2857161"/>
            <a:ext cx="5013325" cy="1019175"/>
          </a:xfrm>
        </p:spPr>
        <p:txBody>
          <a:bodyPr>
            <a:noAutofit/>
          </a:bodyPr>
          <a:lstStyle>
            <a:lvl1pPr>
              <a:defRPr sz="2000">
                <a:solidFill>
                  <a:schemeClr val="tx2"/>
                </a:solidFill>
              </a:defRPr>
            </a:lvl1pPr>
            <a:lvl2pPr>
              <a:defRPr sz="2000">
                <a:solidFill>
                  <a:schemeClr val="tx2"/>
                </a:solidFill>
              </a:defRPr>
            </a:lvl2pPr>
            <a:lvl3pPr>
              <a:defRPr sz="2000">
                <a:solidFill>
                  <a:schemeClr val="tx2"/>
                </a:solidFill>
              </a:defRPr>
            </a:lvl3pPr>
            <a:lvl4pPr>
              <a:defRPr sz="2000">
                <a:solidFill>
                  <a:schemeClr val="tx2"/>
                </a:solidFill>
              </a:defRPr>
            </a:lvl4pPr>
            <a:lvl5pPr>
              <a:defRPr sz="2000">
                <a:solidFill>
                  <a:schemeClr val="tx2"/>
                </a:solidFill>
              </a:defRPr>
            </a:lvl5pPr>
          </a:lstStyle>
          <a:p>
            <a:pPr lvl="0"/>
            <a:r>
              <a:rPr lang="en-GB"/>
              <a:t>To be where entrepreneurs go to do business, 100% digitally and from anywhere in the world</a:t>
            </a:r>
          </a:p>
        </p:txBody>
      </p:sp>
      <p:sp>
        <p:nvSpPr>
          <p:cNvPr id="37" name="Text Placeholder 34">
            <a:extLst>
              <a:ext uri="{FF2B5EF4-FFF2-40B4-BE49-F238E27FC236}">
                <a16:creationId xmlns:a16="http://schemas.microsoft.com/office/drawing/2014/main" id="{FC5250D4-388C-8644-D75F-64BE6E752A6B}"/>
              </a:ext>
            </a:extLst>
          </p:cNvPr>
          <p:cNvSpPr>
            <a:spLocks noGrp="1"/>
          </p:cNvSpPr>
          <p:nvPr>
            <p:ph type="body" sz="quarter" idx="27" hasCustomPrompt="1"/>
          </p:nvPr>
        </p:nvSpPr>
        <p:spPr>
          <a:xfrm>
            <a:off x="6096000" y="3996004"/>
            <a:ext cx="5013325" cy="1019175"/>
          </a:xfrm>
        </p:spPr>
        <p:txBody>
          <a:bodyPr>
            <a:noAutofit/>
          </a:bodyPr>
          <a:lstStyle>
            <a:lvl1pPr>
              <a:defRPr sz="2000">
                <a:solidFill>
                  <a:schemeClr val="tx2"/>
                </a:solidFill>
              </a:defRPr>
            </a:lvl1pPr>
            <a:lvl2pPr>
              <a:defRPr sz="2000">
                <a:solidFill>
                  <a:schemeClr val="tx2"/>
                </a:solidFill>
              </a:defRPr>
            </a:lvl2pPr>
            <a:lvl3pPr>
              <a:defRPr sz="2000">
                <a:solidFill>
                  <a:schemeClr val="tx2"/>
                </a:solidFill>
              </a:defRPr>
            </a:lvl3pPr>
            <a:lvl4pPr>
              <a:defRPr sz="2000">
                <a:solidFill>
                  <a:schemeClr val="tx2"/>
                </a:solidFill>
              </a:defRPr>
            </a:lvl4pPr>
            <a:lvl5pPr>
              <a:defRPr sz="2000">
                <a:solidFill>
                  <a:schemeClr val="tx2"/>
                </a:solidFill>
              </a:defRPr>
            </a:lvl5pPr>
          </a:lstStyle>
          <a:p>
            <a:pPr lvl="0"/>
            <a:r>
              <a:rPr lang="en-GB"/>
              <a:t>To be where entrepreneurs go to do business, 100% digitally and from anywhere in the world</a:t>
            </a:r>
          </a:p>
        </p:txBody>
      </p:sp>
    </p:spTree>
    <p:extLst>
      <p:ext uri="{BB962C8B-B14F-4D97-AF65-F5344CB8AC3E}">
        <p14:creationId xmlns:p14="http://schemas.microsoft.com/office/powerpoint/2010/main" val="88009108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DARK Emphasize text">
    <p:bg>
      <p:bgPr>
        <a:solidFill>
          <a:srgbClr val="FBF0E5"/>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8B942F7C-5BFD-DC0F-B410-D29479248CB2}"/>
              </a:ext>
            </a:extLst>
          </p:cNvPr>
          <p:cNvSpPr/>
          <p:nvPr userDrawn="1"/>
        </p:nvSpPr>
        <p:spPr>
          <a:xfrm>
            <a:off x="538162" y="488374"/>
            <a:ext cx="11115676" cy="5881254"/>
          </a:xfrm>
          <a:prstGeom prst="roundRect">
            <a:avLst>
              <a:gd name="adj" fmla="val 2798"/>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E4F8ED"/>
              </a:solidFill>
              <a:effectLst/>
              <a:uLnTx/>
              <a:uFillTx/>
              <a:latin typeface="Aino"/>
              <a:ea typeface="+mn-ea"/>
              <a:cs typeface="+mn-cs"/>
            </a:endParaRPr>
          </a:p>
        </p:txBody>
      </p:sp>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2" y="488374"/>
            <a:ext cx="11115676" cy="5867977"/>
          </a:xfrm>
        </p:spPr>
        <p:txBody>
          <a:bodyPr anchor="ctr" anchorCtr="0"/>
          <a:lstStyle>
            <a:lvl1pPr algn="ctr">
              <a:defRPr>
                <a:solidFill>
                  <a:schemeClr val="accent2"/>
                </a:solidFill>
              </a:defRPr>
            </a:lvl1pPr>
          </a:lstStyle>
          <a:p>
            <a:r>
              <a:rPr lang="en-US"/>
              <a:t>Emphasize this text</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pPr defTabSz="914446">
              <a:defRPr/>
            </a:pPr>
            <a:fld id="{60955B06-E7D6-478B-8AEB-78E19FB017E8}" type="datetimeFigureOut">
              <a:rPr lang="en-GB" smtClean="0">
                <a:solidFill>
                  <a:srgbClr val="0062F5">
                    <a:tint val="75000"/>
                  </a:srgbClr>
                </a:solidFill>
              </a:rPr>
              <a:pPr defTabSz="914446">
                <a:defRPr/>
              </a:pPr>
              <a:t>26/08/2025</a:t>
            </a:fld>
            <a:endParaRPr lang="en-GB">
              <a:solidFill>
                <a:srgbClr val="0062F5">
                  <a:tint val="75000"/>
                </a:srgbClr>
              </a:solidFill>
            </a:endParaRPr>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pPr defTabSz="914446">
              <a:defRPr/>
            </a:pPr>
            <a:endParaRPr lang="en-GB">
              <a:solidFill>
                <a:srgbClr val="0062F5">
                  <a:tint val="75000"/>
                </a:srgbClr>
              </a:solidFill>
            </a:endParaRPr>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pPr defTabSz="914446">
              <a:defRPr/>
            </a:pPr>
            <a:fld id="{5B829B74-EBEF-4331-955A-1D91E9D47CAA}" type="slidenum">
              <a:rPr lang="en-GB" smtClean="0">
                <a:solidFill>
                  <a:srgbClr val="0062F5">
                    <a:tint val="75000"/>
                  </a:srgbClr>
                </a:solidFill>
              </a:rPr>
              <a:pPr defTabSz="914446">
                <a:defRPr/>
              </a:pPr>
              <a:t>‹#›</a:t>
            </a:fld>
            <a:endParaRPr lang="en-GB">
              <a:solidFill>
                <a:srgbClr val="0062F5">
                  <a:tint val="75000"/>
                </a:srgbClr>
              </a:solidFill>
            </a:endParaRPr>
          </a:p>
        </p:txBody>
      </p:sp>
      <p:sp>
        <p:nvSpPr>
          <p:cNvPr id="3" name="SmartArt Placeholder 15">
            <a:extLst>
              <a:ext uri="{FF2B5EF4-FFF2-40B4-BE49-F238E27FC236}">
                <a16:creationId xmlns:a16="http://schemas.microsoft.com/office/drawing/2014/main" id="{0C0DD2CB-1CEC-06F8-1DD8-6701AC979F41}"/>
              </a:ext>
            </a:extLst>
          </p:cNvPr>
          <p:cNvSpPr>
            <a:spLocks noGrp="1"/>
          </p:cNvSpPr>
          <p:nvPr>
            <p:ph type="dgm" sz="quarter" idx="22"/>
          </p:nvPr>
        </p:nvSpPr>
        <p:spPr>
          <a:xfrm>
            <a:off x="1686568" y="-331323"/>
            <a:ext cx="1450058" cy="145005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7" name="SmartArt Placeholder 15">
            <a:extLst>
              <a:ext uri="{FF2B5EF4-FFF2-40B4-BE49-F238E27FC236}">
                <a16:creationId xmlns:a16="http://schemas.microsoft.com/office/drawing/2014/main" id="{55CDC867-F313-F07F-EC33-258458EF4A0C}"/>
              </a:ext>
            </a:extLst>
          </p:cNvPr>
          <p:cNvSpPr>
            <a:spLocks noGrp="1"/>
          </p:cNvSpPr>
          <p:nvPr>
            <p:ph type="dgm" sz="quarter" idx="23"/>
          </p:nvPr>
        </p:nvSpPr>
        <p:spPr>
          <a:xfrm>
            <a:off x="9469148" y="5722402"/>
            <a:ext cx="745332" cy="1267898"/>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19671281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bg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pic>
        <p:nvPicPr>
          <p:cNvPr id="10" name="Graphic 9">
            <a:extLst>
              <a:ext uri="{FF2B5EF4-FFF2-40B4-BE49-F238E27FC236}">
                <a16:creationId xmlns:a16="http://schemas.microsoft.com/office/drawing/2014/main" id="{26FC0289-ED30-353B-DF67-F9899EB4D4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50698" y="5430551"/>
            <a:ext cx="1303141" cy="850755"/>
          </a:xfrm>
          <a:prstGeom prst="rect">
            <a:avLst/>
          </a:prstGeom>
        </p:spPr>
      </p:pic>
      <p:pic>
        <p:nvPicPr>
          <p:cNvPr id="11" name="Graphic 10">
            <a:extLst>
              <a:ext uri="{FF2B5EF4-FFF2-40B4-BE49-F238E27FC236}">
                <a16:creationId xmlns:a16="http://schemas.microsoft.com/office/drawing/2014/main" id="{4F7F5BF6-8966-3F12-0568-581150FCDF1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8163" y="593583"/>
            <a:ext cx="1303141" cy="850755"/>
          </a:xfrm>
          <a:prstGeom prst="rect">
            <a:avLst/>
          </a:prstGeom>
        </p:spPr>
      </p:pic>
      <p:sp>
        <p:nvSpPr>
          <p:cNvPr id="13" name="Text Placeholder 12">
            <a:extLst>
              <a:ext uri="{FF2B5EF4-FFF2-40B4-BE49-F238E27FC236}">
                <a16:creationId xmlns:a16="http://schemas.microsoft.com/office/drawing/2014/main" id="{AD079D41-8859-29EA-510D-CF4A00572C89}"/>
              </a:ext>
            </a:extLst>
          </p:cNvPr>
          <p:cNvSpPr>
            <a:spLocks noGrp="1"/>
          </p:cNvSpPr>
          <p:nvPr>
            <p:ph type="body" sz="quarter" idx="13" hasCustomPrompt="1"/>
          </p:nvPr>
        </p:nvSpPr>
        <p:spPr>
          <a:xfrm>
            <a:off x="538163" y="1693864"/>
            <a:ext cx="9618662" cy="3460750"/>
          </a:xfrm>
        </p:spPr>
        <p:txBody>
          <a:bodyPr>
            <a:normAutofit/>
          </a:bodyPr>
          <a:lstStyle>
            <a:lvl1pPr marL="0" indent="0">
              <a:buFont typeface="Arial" panose="020B0604020202020204" pitchFamily="34" charset="0"/>
              <a:buNone/>
              <a:defRPr sz="5400" b="0" baseline="0">
                <a:solidFill>
                  <a:schemeClr val="accent4"/>
                </a:solidFill>
                <a:latin typeface="+mj-lt"/>
              </a:defRPr>
            </a:lvl1pPr>
            <a:lvl2pPr marL="357205" indent="0">
              <a:buFont typeface="Arial" panose="020B0604020202020204" pitchFamily="34" charset="0"/>
              <a:buNone/>
              <a:defRPr sz="4000"/>
            </a:lvl2pPr>
            <a:lvl3pPr marL="896982" indent="0">
              <a:buFont typeface="Arial" panose="020B0604020202020204" pitchFamily="34" charset="0"/>
              <a:buNone/>
              <a:defRPr sz="4000"/>
            </a:lvl3pPr>
            <a:lvl4pPr marL="1371669" indent="0">
              <a:buFont typeface="Arial" panose="020B0604020202020204" pitchFamily="34" charset="0"/>
              <a:buNone/>
              <a:defRPr sz="4000"/>
            </a:lvl4pPr>
            <a:lvl5pPr marL="1828891" indent="0">
              <a:buFont typeface="Arial" panose="020B0604020202020204" pitchFamily="34" charset="0"/>
              <a:buNone/>
              <a:defRPr sz="4000"/>
            </a:lvl5pPr>
          </a:lstStyle>
          <a:p>
            <a:pPr lvl="0"/>
            <a:r>
              <a:rPr lang="et-EE"/>
              <a:t>Lorem ipsum </a:t>
            </a:r>
            <a:r>
              <a:rPr lang="en-GB"/>
              <a:t>is simply dummy text of the printing and typesetting industry.</a:t>
            </a:r>
            <a:endParaRPr lang="en-US"/>
          </a:p>
        </p:txBody>
      </p:sp>
      <p:sp>
        <p:nvSpPr>
          <p:cNvPr id="15" name="Text Placeholder 14">
            <a:extLst>
              <a:ext uri="{FF2B5EF4-FFF2-40B4-BE49-F238E27FC236}">
                <a16:creationId xmlns:a16="http://schemas.microsoft.com/office/drawing/2014/main" id="{125329A2-F473-5087-6378-B33DF113A15C}"/>
              </a:ext>
            </a:extLst>
          </p:cNvPr>
          <p:cNvSpPr>
            <a:spLocks noGrp="1"/>
          </p:cNvSpPr>
          <p:nvPr>
            <p:ph type="body" sz="quarter" idx="14" hasCustomPrompt="1"/>
          </p:nvPr>
        </p:nvSpPr>
        <p:spPr>
          <a:xfrm>
            <a:off x="538164" y="5730731"/>
            <a:ext cx="5083319" cy="304800"/>
          </a:xfrm>
        </p:spPr>
        <p:txBody>
          <a:bodyPr>
            <a:noAutofit/>
          </a:bodyPr>
          <a:lstStyle>
            <a:lvl1pPr marL="0" indent="0">
              <a:buFont typeface="Arial" panose="020B0604020202020204" pitchFamily="34" charset="0"/>
              <a:buNone/>
              <a:defRPr sz="1800" b="1">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FIRSTNAME LASTNAME</a:t>
            </a:r>
          </a:p>
        </p:txBody>
      </p:sp>
      <p:sp>
        <p:nvSpPr>
          <p:cNvPr id="16" name="Text Placeholder 14">
            <a:extLst>
              <a:ext uri="{FF2B5EF4-FFF2-40B4-BE49-F238E27FC236}">
                <a16:creationId xmlns:a16="http://schemas.microsoft.com/office/drawing/2014/main" id="{DFE4CB5F-01CC-B799-8D3E-CD5DC9E1BDCA}"/>
              </a:ext>
            </a:extLst>
          </p:cNvPr>
          <p:cNvSpPr>
            <a:spLocks noGrp="1"/>
          </p:cNvSpPr>
          <p:nvPr>
            <p:ph type="body" sz="quarter" idx="15" hasCustomPrompt="1"/>
          </p:nvPr>
        </p:nvSpPr>
        <p:spPr>
          <a:xfrm>
            <a:off x="538164" y="6037263"/>
            <a:ext cx="5083319" cy="304800"/>
          </a:xfrm>
        </p:spPr>
        <p:txBody>
          <a:bodyPr>
            <a:no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Po</a:t>
            </a:r>
            <a:r>
              <a:rPr lang="et-EE"/>
              <a:t>s</a:t>
            </a:r>
            <a:r>
              <a:rPr lang="en-US" err="1"/>
              <a:t>ition</a:t>
            </a:r>
            <a:r>
              <a:rPr lang="en-US"/>
              <a:t>/business area</a:t>
            </a:r>
          </a:p>
        </p:txBody>
      </p:sp>
    </p:spTree>
    <p:extLst>
      <p:ext uri="{BB962C8B-B14F-4D97-AF65-F5344CB8AC3E}">
        <p14:creationId xmlns:p14="http://schemas.microsoft.com/office/powerpoint/2010/main" val="1373027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000"/>
                                        <p:tgtEl>
                                          <p:spTgt spid="13">
                                            <p:txEl>
                                              <p:pRg st="0" end="0"/>
                                            </p:txEl>
                                          </p:spTgt>
                                        </p:tgtEl>
                                      </p:cBhvr>
                                    </p:animEffect>
                                  </p:childTnLst>
                                </p:cTn>
                              </p:par>
                              <p:par>
                                <p:cTn id="8" presetID="2" presetClass="entr" presetSubtype="1" decel="10000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1000" fill="hold"/>
                                        <p:tgtEl>
                                          <p:spTgt spid="11"/>
                                        </p:tgtEl>
                                        <p:attrNameLst>
                                          <p:attrName>ppt_x</p:attrName>
                                        </p:attrNameLst>
                                      </p:cBhvr>
                                      <p:tavLst>
                                        <p:tav tm="0">
                                          <p:val>
                                            <p:strVal val="#ppt_x"/>
                                          </p:val>
                                        </p:tav>
                                        <p:tav tm="100000">
                                          <p:val>
                                            <p:strVal val="#ppt_x"/>
                                          </p:val>
                                        </p:tav>
                                      </p:tavLst>
                                    </p:anim>
                                    <p:anim calcmode="lin" valueType="num">
                                      <p:cBhvr additive="base">
                                        <p:cTn id="11" dur="1000" fill="hold"/>
                                        <p:tgtEl>
                                          <p:spTgt spid="11"/>
                                        </p:tgtEl>
                                        <p:attrNameLst>
                                          <p:attrName>ppt_y</p:attrName>
                                        </p:attrNameLst>
                                      </p:cBhvr>
                                      <p:tavLst>
                                        <p:tav tm="0">
                                          <p:val>
                                            <p:strVal val="0-#ppt_h/2"/>
                                          </p:val>
                                        </p:tav>
                                        <p:tav tm="100000">
                                          <p:val>
                                            <p:strVal val="#ppt_y"/>
                                          </p:val>
                                        </p:tav>
                                      </p:tavLst>
                                    </p:anim>
                                  </p:childTnLst>
                                </p:cTn>
                              </p:par>
                              <p:par>
                                <p:cTn id="12" presetID="2" presetClass="entr" presetSubtype="4" decel="10000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1000" fill="hold"/>
                                        <p:tgtEl>
                                          <p:spTgt spid="10"/>
                                        </p:tgtEl>
                                        <p:attrNameLst>
                                          <p:attrName>ppt_x</p:attrName>
                                        </p:attrNameLst>
                                      </p:cBhvr>
                                      <p:tavLst>
                                        <p:tav tm="0">
                                          <p:val>
                                            <p:strVal val="#ppt_x"/>
                                          </p:val>
                                        </p:tav>
                                        <p:tav tm="100000">
                                          <p:val>
                                            <p:strVal val="#ppt_x"/>
                                          </p:val>
                                        </p:tav>
                                      </p:tavLst>
                                    </p:anim>
                                    <p:anim calcmode="lin" valueType="num">
                                      <p:cBhvr additive="base">
                                        <p:cTn id="15" dur="1000" fill="hold"/>
                                        <p:tgtEl>
                                          <p:spTgt spid="10"/>
                                        </p:tgtEl>
                                        <p:attrNameLst>
                                          <p:attrName>ppt_y</p:attrName>
                                        </p:attrNameLst>
                                      </p:cBhvr>
                                      <p:tavLst>
                                        <p:tav tm="0">
                                          <p:val>
                                            <p:strVal val="1+#ppt_h/2"/>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15">
                                            <p:txEl>
                                              <p:pRg st="0" end="0"/>
                                            </p:txEl>
                                          </p:spTgt>
                                        </p:tgtEl>
                                        <p:attrNameLst>
                                          <p:attrName>style.visibility</p:attrName>
                                        </p:attrNameLst>
                                      </p:cBhvr>
                                      <p:to>
                                        <p:strVal val="visible"/>
                                      </p:to>
                                    </p:set>
                                    <p:animEffect transition="in" filter="fade">
                                      <p:cBhvr>
                                        <p:cTn id="18" dur="1000"/>
                                        <p:tgtEl>
                                          <p:spTgt spid="15">
                                            <p:txEl>
                                              <p:pRg st="0" end="0"/>
                                            </p:txEl>
                                          </p:spTgt>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16">
                                            <p:txEl>
                                              <p:pRg st="0" end="0"/>
                                            </p:txEl>
                                          </p:spTgt>
                                        </p:tgtEl>
                                        <p:attrNameLst>
                                          <p:attrName>style.visibility</p:attrName>
                                        </p:attrNameLst>
                                      </p:cBhvr>
                                      <p:to>
                                        <p:strVal val="visible"/>
                                      </p:to>
                                    </p:set>
                                    <p:animEffect transition="in" filter="fade">
                                      <p:cBhvr>
                                        <p:cTn id="21" dur="10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1000"/>
                        <p:tgtEl>
                          <p:spTgt spid="13"/>
                        </p:tgtEl>
                      </p:cBhvr>
                    </p:animEffect>
                  </p:childTnLst>
                </p:cTn>
              </p:par>
            </p:tnLst>
          </p:tmpl>
        </p:tmplLst>
      </p:bldP>
      <p:bldP spid="15" grpId="0" build="p">
        <p:tmplLst>
          <p:tmpl lvl="1">
            <p:tnLst>
              <p:par>
                <p:cTn presetID="10" presetClass="entr" presetSubtype="0" fill="hold" nodeType="withEffect">
                  <p:stCondLst>
                    <p:cond delay="1000"/>
                  </p:stCondLst>
                  <p:childTnLst>
                    <p:set>
                      <p:cBhvr>
                        <p:cTn dur="1" fill="hold">
                          <p:stCondLst>
                            <p:cond delay="0"/>
                          </p:stCondLst>
                        </p:cTn>
                        <p:tgtEl>
                          <p:spTgt spid="15"/>
                        </p:tgtEl>
                        <p:attrNameLst>
                          <p:attrName>style.visibility</p:attrName>
                        </p:attrNameLst>
                      </p:cBhvr>
                      <p:to>
                        <p:strVal val="visible"/>
                      </p:to>
                    </p:set>
                    <p:animEffect transition="in" filter="fade">
                      <p:cBhvr>
                        <p:cTn dur="1000"/>
                        <p:tgtEl>
                          <p:spTgt spid="15"/>
                        </p:tgtEl>
                      </p:cBhvr>
                    </p:animEffect>
                  </p:childTnLst>
                </p:cTn>
              </p:par>
            </p:tnLst>
          </p:tmpl>
        </p:tmplLst>
      </p:bldP>
      <p:bldP spid="16" grpId="0" build="p">
        <p:tmplLst>
          <p:tmpl lvl="1">
            <p:tnLst>
              <p:par>
                <p:cTn presetID="10" presetClass="entr" presetSubtype="0" fill="hold" nodeType="withEffect">
                  <p:stCondLst>
                    <p:cond delay="1000"/>
                  </p:stCondLst>
                  <p:childTnLst>
                    <p:set>
                      <p:cBhvr>
                        <p:cTn dur="1" fill="hold">
                          <p:stCondLst>
                            <p:cond delay="0"/>
                          </p:stCondLst>
                        </p:cTn>
                        <p:tgtEl>
                          <p:spTgt spid="16"/>
                        </p:tgtEl>
                        <p:attrNameLst>
                          <p:attrName>style.visibility</p:attrName>
                        </p:attrNameLst>
                      </p:cBhvr>
                      <p:to>
                        <p:strVal val="visible"/>
                      </p:to>
                    </p:set>
                    <p:animEffect transition="in" filter="fade">
                      <p:cBhvr>
                        <p:cTn dur="1000"/>
                        <p:tgtEl>
                          <p:spTgt spid="16"/>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Quote_with_photo">
    <p:bg>
      <p:bgPr>
        <a:solidFill>
          <a:schemeClr val="bg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pic>
        <p:nvPicPr>
          <p:cNvPr id="10" name="Graphic 9">
            <a:extLst>
              <a:ext uri="{FF2B5EF4-FFF2-40B4-BE49-F238E27FC236}">
                <a16:creationId xmlns:a16="http://schemas.microsoft.com/office/drawing/2014/main" id="{26FC0289-ED30-353B-DF67-F9899EB4D4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202114" y="5430551"/>
            <a:ext cx="1303141" cy="850755"/>
          </a:xfrm>
          <a:prstGeom prst="rect">
            <a:avLst/>
          </a:prstGeom>
        </p:spPr>
      </p:pic>
      <p:pic>
        <p:nvPicPr>
          <p:cNvPr id="11" name="Graphic 10">
            <a:extLst>
              <a:ext uri="{FF2B5EF4-FFF2-40B4-BE49-F238E27FC236}">
                <a16:creationId xmlns:a16="http://schemas.microsoft.com/office/drawing/2014/main" id="{4F7F5BF6-8966-3F12-0568-581150FCDF1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8163" y="593583"/>
            <a:ext cx="1303141" cy="850755"/>
          </a:xfrm>
          <a:prstGeom prst="rect">
            <a:avLst/>
          </a:prstGeom>
        </p:spPr>
      </p:pic>
      <p:sp>
        <p:nvSpPr>
          <p:cNvPr id="13" name="Text Placeholder 12">
            <a:extLst>
              <a:ext uri="{FF2B5EF4-FFF2-40B4-BE49-F238E27FC236}">
                <a16:creationId xmlns:a16="http://schemas.microsoft.com/office/drawing/2014/main" id="{AD079D41-8859-29EA-510D-CF4A00572C89}"/>
              </a:ext>
            </a:extLst>
          </p:cNvPr>
          <p:cNvSpPr>
            <a:spLocks noGrp="1"/>
          </p:cNvSpPr>
          <p:nvPr>
            <p:ph type="body" sz="quarter" idx="13" hasCustomPrompt="1"/>
          </p:nvPr>
        </p:nvSpPr>
        <p:spPr>
          <a:xfrm>
            <a:off x="538162" y="1693864"/>
            <a:ext cx="7181483" cy="3460750"/>
          </a:xfrm>
        </p:spPr>
        <p:txBody>
          <a:bodyPr>
            <a:normAutofit/>
          </a:bodyPr>
          <a:lstStyle>
            <a:lvl1pPr marL="0" indent="0">
              <a:buFont typeface="Arial" panose="020B0604020202020204" pitchFamily="34" charset="0"/>
              <a:buNone/>
              <a:defRPr sz="5400">
                <a:solidFill>
                  <a:schemeClr val="accent4"/>
                </a:solidFill>
                <a:latin typeface="+mj-lt"/>
              </a:defRPr>
            </a:lvl1pPr>
            <a:lvl2pPr marL="357205" indent="0">
              <a:buFont typeface="Arial" panose="020B0604020202020204" pitchFamily="34" charset="0"/>
              <a:buNone/>
              <a:defRPr sz="4000"/>
            </a:lvl2pPr>
            <a:lvl3pPr marL="896982" indent="0">
              <a:buFont typeface="Arial" panose="020B0604020202020204" pitchFamily="34" charset="0"/>
              <a:buNone/>
              <a:defRPr sz="4000"/>
            </a:lvl3pPr>
            <a:lvl4pPr marL="1371669" indent="0">
              <a:buFont typeface="Arial" panose="020B0604020202020204" pitchFamily="34" charset="0"/>
              <a:buNone/>
              <a:defRPr sz="4000"/>
            </a:lvl4pPr>
            <a:lvl5pPr marL="1828891" indent="0">
              <a:buFont typeface="Arial" panose="020B0604020202020204" pitchFamily="34" charset="0"/>
              <a:buNone/>
              <a:defRPr sz="4000"/>
            </a:lvl5pPr>
          </a:lstStyle>
          <a:p>
            <a:pPr lvl="0"/>
            <a:r>
              <a:rPr lang="et-EE"/>
              <a:t>Lorem ipsum </a:t>
            </a:r>
            <a:r>
              <a:rPr lang="en-GB"/>
              <a:t>is simply dummy text of the printing and typesetting industry.</a:t>
            </a:r>
            <a:endParaRPr lang="en-US"/>
          </a:p>
        </p:txBody>
      </p:sp>
      <p:sp>
        <p:nvSpPr>
          <p:cNvPr id="15" name="Text Placeholder 14">
            <a:extLst>
              <a:ext uri="{FF2B5EF4-FFF2-40B4-BE49-F238E27FC236}">
                <a16:creationId xmlns:a16="http://schemas.microsoft.com/office/drawing/2014/main" id="{125329A2-F473-5087-6378-B33DF113A15C}"/>
              </a:ext>
            </a:extLst>
          </p:cNvPr>
          <p:cNvSpPr>
            <a:spLocks noGrp="1"/>
          </p:cNvSpPr>
          <p:nvPr>
            <p:ph type="body" sz="quarter" idx="14" hasCustomPrompt="1"/>
          </p:nvPr>
        </p:nvSpPr>
        <p:spPr>
          <a:xfrm>
            <a:off x="538164" y="5730731"/>
            <a:ext cx="5083319" cy="304800"/>
          </a:xfrm>
        </p:spPr>
        <p:txBody>
          <a:bodyPr>
            <a:noAutofit/>
          </a:bodyPr>
          <a:lstStyle>
            <a:lvl1pPr marL="0" indent="0">
              <a:buFont typeface="Arial" panose="020B0604020202020204" pitchFamily="34" charset="0"/>
              <a:buNone/>
              <a:defRPr sz="1800" b="1">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FIRSTNAME LASTNAME</a:t>
            </a:r>
          </a:p>
        </p:txBody>
      </p:sp>
      <p:sp>
        <p:nvSpPr>
          <p:cNvPr id="16" name="Text Placeholder 14">
            <a:extLst>
              <a:ext uri="{FF2B5EF4-FFF2-40B4-BE49-F238E27FC236}">
                <a16:creationId xmlns:a16="http://schemas.microsoft.com/office/drawing/2014/main" id="{DFE4CB5F-01CC-B799-8D3E-CD5DC9E1BDCA}"/>
              </a:ext>
            </a:extLst>
          </p:cNvPr>
          <p:cNvSpPr>
            <a:spLocks noGrp="1"/>
          </p:cNvSpPr>
          <p:nvPr>
            <p:ph type="body" sz="quarter" idx="15" hasCustomPrompt="1"/>
          </p:nvPr>
        </p:nvSpPr>
        <p:spPr>
          <a:xfrm>
            <a:off x="538164" y="6037263"/>
            <a:ext cx="5083319" cy="304800"/>
          </a:xfrm>
        </p:spPr>
        <p:txBody>
          <a:bodyPr>
            <a:no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err="1"/>
              <a:t>Poition</a:t>
            </a:r>
            <a:r>
              <a:rPr lang="en-US"/>
              <a:t>/business area</a:t>
            </a:r>
          </a:p>
        </p:txBody>
      </p:sp>
      <p:sp>
        <p:nvSpPr>
          <p:cNvPr id="3" name="SmartArt Placeholder 15">
            <a:extLst>
              <a:ext uri="{FF2B5EF4-FFF2-40B4-BE49-F238E27FC236}">
                <a16:creationId xmlns:a16="http://schemas.microsoft.com/office/drawing/2014/main" id="{AC22473A-96E5-2079-8232-6B45728E43A8}"/>
              </a:ext>
            </a:extLst>
          </p:cNvPr>
          <p:cNvSpPr>
            <a:spLocks noGrp="1"/>
          </p:cNvSpPr>
          <p:nvPr>
            <p:ph type="dgm" sz="quarter" idx="22"/>
          </p:nvPr>
        </p:nvSpPr>
        <p:spPr>
          <a:xfrm>
            <a:off x="8128656" y="-1992070"/>
            <a:ext cx="1450058" cy="145005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7" name="SmartArt Placeholder 15">
            <a:extLst>
              <a:ext uri="{FF2B5EF4-FFF2-40B4-BE49-F238E27FC236}">
                <a16:creationId xmlns:a16="http://schemas.microsoft.com/office/drawing/2014/main" id="{9F965696-2A12-E1B9-727B-5358CF6BFDD7}"/>
              </a:ext>
            </a:extLst>
          </p:cNvPr>
          <p:cNvSpPr>
            <a:spLocks noGrp="1"/>
          </p:cNvSpPr>
          <p:nvPr>
            <p:ph type="dgm" sz="quarter" idx="23"/>
          </p:nvPr>
        </p:nvSpPr>
        <p:spPr>
          <a:xfrm>
            <a:off x="9718549" y="-1383338"/>
            <a:ext cx="561287" cy="841327"/>
          </a:xfrm>
          <a:prstGeom prst="roundRect">
            <a:avLst>
              <a:gd name="adj" fmla="val 5620"/>
            </a:avLst>
          </a:prstGeom>
          <a:solidFill>
            <a:schemeClr val="tx2"/>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
        <p:nvSpPr>
          <p:cNvPr id="2" name="Picture Placeholder 16">
            <a:extLst>
              <a:ext uri="{FF2B5EF4-FFF2-40B4-BE49-F238E27FC236}">
                <a16:creationId xmlns:a16="http://schemas.microsoft.com/office/drawing/2014/main" id="{52B343EC-0F7C-C451-C96E-145873D93E51}"/>
              </a:ext>
            </a:extLst>
          </p:cNvPr>
          <p:cNvSpPr>
            <a:spLocks noGrp="1"/>
          </p:cNvSpPr>
          <p:nvPr>
            <p:ph type="pic" sz="quarter" idx="16"/>
          </p:nvPr>
        </p:nvSpPr>
        <p:spPr>
          <a:xfrm>
            <a:off x="8323445" y="593583"/>
            <a:ext cx="3307948" cy="4029591"/>
          </a:xfrm>
          <a:custGeom>
            <a:avLst/>
            <a:gdLst>
              <a:gd name="connsiteX0" fmla="*/ 877839 w 4801234"/>
              <a:gd name="connsiteY0" fmla="*/ 0 h 5848644"/>
              <a:gd name="connsiteX1" fmla="*/ 4389686 w 4801234"/>
              <a:gd name="connsiteY1" fmla="*/ 0 h 5848644"/>
              <a:gd name="connsiteX2" fmla="*/ 4800831 w 4801234"/>
              <a:gd name="connsiteY2" fmla="*/ 429629 h 5848644"/>
              <a:gd name="connsiteX3" fmla="*/ 4580588 w 4801234"/>
              <a:gd name="connsiteY3" fmla="*/ 5455102 h 5848644"/>
              <a:gd name="connsiteX4" fmla="*/ 4169443 w 4801234"/>
              <a:gd name="connsiteY4" fmla="*/ 5848644 h 5848644"/>
              <a:gd name="connsiteX5" fmla="*/ 411536 w 4801234"/>
              <a:gd name="connsiteY5" fmla="*/ 5848644 h 5848644"/>
              <a:gd name="connsiteX6" fmla="*/ 0 w 4801234"/>
              <a:gd name="connsiteY6" fmla="*/ 5437108 h 5848644"/>
              <a:gd name="connsiteX7" fmla="*/ 0 w 4801234"/>
              <a:gd name="connsiteY7" fmla="*/ 2552247 h 5848644"/>
              <a:gd name="connsiteX8" fmla="*/ 75696 w 4801234"/>
              <a:gd name="connsiteY8" fmla="*/ 1933868 h 5848644"/>
              <a:gd name="connsiteX9" fmla="*/ 478430 w 4801234"/>
              <a:gd name="connsiteY9" fmla="*/ 312368 h 5848644"/>
              <a:gd name="connsiteX10" fmla="*/ 877839 w 4801234"/>
              <a:gd name="connsiteY10" fmla="*/ 0 h 584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234" h="5848644">
                <a:moveTo>
                  <a:pt x="877839" y="0"/>
                </a:moveTo>
                <a:lnTo>
                  <a:pt x="4389686" y="0"/>
                </a:lnTo>
                <a:cubicBezTo>
                  <a:pt x="4624109" y="0"/>
                  <a:pt x="4811099" y="195401"/>
                  <a:pt x="4800831" y="429629"/>
                </a:cubicBezTo>
                <a:lnTo>
                  <a:pt x="4580588" y="5455102"/>
                </a:lnTo>
                <a:cubicBezTo>
                  <a:pt x="4570906" y="5675149"/>
                  <a:pt x="4389686" y="5848644"/>
                  <a:pt x="4169443" y="5848644"/>
                </a:cubicBezTo>
                <a:lnTo>
                  <a:pt x="411536" y="5848644"/>
                </a:lnTo>
                <a:cubicBezTo>
                  <a:pt x="184252" y="5848644"/>
                  <a:pt x="0" y="5664391"/>
                  <a:pt x="0" y="5437108"/>
                </a:cubicBezTo>
                <a:lnTo>
                  <a:pt x="0" y="2552247"/>
                </a:lnTo>
                <a:cubicBezTo>
                  <a:pt x="0" y="2343839"/>
                  <a:pt x="25428" y="2136115"/>
                  <a:pt x="75696" y="1933868"/>
                </a:cubicBezTo>
                <a:lnTo>
                  <a:pt x="478430" y="312368"/>
                </a:lnTo>
                <a:cubicBezTo>
                  <a:pt x="524004" y="128801"/>
                  <a:pt x="688697" y="0"/>
                  <a:pt x="877839" y="0"/>
                </a:cubicBezTo>
                <a:close/>
              </a:path>
            </a:pathLst>
          </a:custGeom>
          <a:blipFill>
            <a:blip r:embed="rId4"/>
            <a:srcRect/>
            <a:stretch>
              <a:fillRect l="-31220" r="-31220"/>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Tree>
    <p:extLst>
      <p:ext uri="{BB962C8B-B14F-4D97-AF65-F5344CB8AC3E}">
        <p14:creationId xmlns:p14="http://schemas.microsoft.com/office/powerpoint/2010/main" val="1741923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decel="10000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animEffect transition="in" filter="fade">
                                      <p:cBhvr>
                                        <p:cTn id="15" dur="1000"/>
                                        <p:tgtEl>
                                          <p:spTgt spid="13">
                                            <p:txEl>
                                              <p:pRg st="0" end="0"/>
                                            </p:txEl>
                                          </p:spTgt>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15">
                                            <p:txEl>
                                              <p:pRg st="0" end="0"/>
                                            </p:txEl>
                                          </p:spTgt>
                                        </p:tgtEl>
                                        <p:attrNameLst>
                                          <p:attrName>style.visibility</p:attrName>
                                        </p:attrNameLst>
                                      </p:cBhvr>
                                      <p:to>
                                        <p:strVal val="visible"/>
                                      </p:to>
                                    </p:set>
                                    <p:animEffect transition="in" filter="fade">
                                      <p:cBhvr>
                                        <p:cTn id="18" dur="500"/>
                                        <p:tgtEl>
                                          <p:spTgt spid="15">
                                            <p:txEl>
                                              <p:pRg st="0" end="0"/>
                                            </p:txEl>
                                          </p:spTgt>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16">
                                            <p:txEl>
                                              <p:pRg st="0" end="0"/>
                                            </p:txEl>
                                          </p:spTgt>
                                        </p:tgtEl>
                                        <p:attrNameLst>
                                          <p:attrName>style.visibility</p:attrName>
                                        </p:attrNameLst>
                                      </p:cBhvr>
                                      <p:to>
                                        <p:strVal val="visible"/>
                                      </p:to>
                                    </p:set>
                                    <p:animEffect transition="in" filter="fade">
                                      <p:cBhvr>
                                        <p:cTn id="21"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1000"/>
                        <p:tgtEl>
                          <p:spTgt spid="13"/>
                        </p:tgtEl>
                      </p:cBhvr>
                    </p:animEffect>
                  </p:childTnLst>
                </p:cTn>
              </p:par>
            </p:tnLst>
          </p:tmpl>
        </p:tmplLst>
      </p:bldP>
      <p:bldP spid="15" grpId="0" build="p">
        <p:tmplLst>
          <p:tmpl lvl="1">
            <p:tnLst>
              <p:par>
                <p:cTn presetID="10" presetClass="entr" presetSubtype="0" fill="hold" nodeType="withEffect">
                  <p:stCondLst>
                    <p:cond delay="10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build="p">
        <p:tmplLst>
          <p:tmpl lvl="1">
            <p:tnLst>
              <p:par>
                <p:cTn presetID="10" presetClass="entr" presetSubtype="0" fill="hold" nodeType="withEffect">
                  <p:stCondLst>
                    <p:cond delay="100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Quote with photo">
    <p:bg>
      <p:bgPr>
        <a:solidFill>
          <a:schemeClr val="bg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pic>
        <p:nvPicPr>
          <p:cNvPr id="11" name="Graphic 10">
            <a:extLst>
              <a:ext uri="{FF2B5EF4-FFF2-40B4-BE49-F238E27FC236}">
                <a16:creationId xmlns:a16="http://schemas.microsoft.com/office/drawing/2014/main" id="{4F7F5BF6-8966-3F12-0568-581150FCDF1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8163" y="586325"/>
            <a:ext cx="802885" cy="524163"/>
          </a:xfrm>
          <a:prstGeom prst="rect">
            <a:avLst/>
          </a:prstGeom>
        </p:spPr>
      </p:pic>
      <p:sp>
        <p:nvSpPr>
          <p:cNvPr id="13" name="Text Placeholder 12">
            <a:extLst>
              <a:ext uri="{FF2B5EF4-FFF2-40B4-BE49-F238E27FC236}">
                <a16:creationId xmlns:a16="http://schemas.microsoft.com/office/drawing/2014/main" id="{AD079D41-8859-29EA-510D-CF4A00572C89}"/>
              </a:ext>
            </a:extLst>
          </p:cNvPr>
          <p:cNvSpPr>
            <a:spLocks noGrp="1"/>
          </p:cNvSpPr>
          <p:nvPr>
            <p:ph type="body" sz="quarter" idx="13" hasCustomPrompt="1"/>
          </p:nvPr>
        </p:nvSpPr>
        <p:spPr>
          <a:xfrm>
            <a:off x="538164" y="1693864"/>
            <a:ext cx="5083319" cy="3460750"/>
          </a:xfrm>
        </p:spPr>
        <p:txBody>
          <a:bodyPr>
            <a:noAutofit/>
          </a:bodyPr>
          <a:lstStyle>
            <a:lvl1pPr marL="0" indent="0">
              <a:buFont typeface="Arial" panose="020B0604020202020204" pitchFamily="34" charset="0"/>
              <a:buNone/>
              <a:defRPr sz="3200">
                <a:solidFill>
                  <a:schemeClr val="tx2"/>
                </a:solidFill>
                <a:latin typeface="+mj-lt"/>
              </a:defRPr>
            </a:lvl1pPr>
            <a:lvl2pPr marL="357205" indent="0">
              <a:buFont typeface="Arial" panose="020B0604020202020204" pitchFamily="34" charset="0"/>
              <a:buNone/>
              <a:defRPr sz="4000"/>
            </a:lvl2pPr>
            <a:lvl3pPr marL="896982" indent="0">
              <a:buFont typeface="Arial" panose="020B0604020202020204" pitchFamily="34" charset="0"/>
              <a:buNone/>
              <a:defRPr sz="4000"/>
            </a:lvl3pPr>
            <a:lvl4pPr marL="1371669" indent="0">
              <a:buFont typeface="Arial" panose="020B0604020202020204" pitchFamily="34" charset="0"/>
              <a:buNone/>
              <a:defRPr sz="4000"/>
            </a:lvl4pPr>
            <a:lvl5pPr marL="1828891" indent="0">
              <a:buFont typeface="Arial" panose="020B0604020202020204" pitchFamily="34" charset="0"/>
              <a:buNone/>
              <a:defRPr sz="4000"/>
            </a:lvl5pPr>
          </a:lstStyle>
          <a:p>
            <a:pPr lvl="0"/>
            <a:r>
              <a:rPr lang="en-GB"/>
              <a:t>I chose Estonia because as a digital nomad I wanted to create my company in a country where I could manage my company independently from where I live.”</a:t>
            </a:r>
          </a:p>
        </p:txBody>
      </p:sp>
      <p:sp>
        <p:nvSpPr>
          <p:cNvPr id="2" name="Text Placeholder 14">
            <a:extLst>
              <a:ext uri="{FF2B5EF4-FFF2-40B4-BE49-F238E27FC236}">
                <a16:creationId xmlns:a16="http://schemas.microsoft.com/office/drawing/2014/main" id="{42A3CC93-587F-8804-9EB2-3806A1EA743D}"/>
              </a:ext>
            </a:extLst>
          </p:cNvPr>
          <p:cNvSpPr>
            <a:spLocks noGrp="1"/>
          </p:cNvSpPr>
          <p:nvPr>
            <p:ph type="body" sz="quarter" idx="14" hasCustomPrompt="1"/>
          </p:nvPr>
        </p:nvSpPr>
        <p:spPr>
          <a:xfrm>
            <a:off x="538164" y="5730731"/>
            <a:ext cx="5083319" cy="304800"/>
          </a:xfrm>
        </p:spPr>
        <p:txBody>
          <a:bodyPr>
            <a:noAutofit/>
          </a:bodyPr>
          <a:lstStyle>
            <a:lvl1pPr marL="0" indent="0">
              <a:buFont typeface="Arial" panose="020B0604020202020204" pitchFamily="34" charset="0"/>
              <a:buNone/>
              <a:defRPr sz="1800" b="1">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FIRSTNAME LASTNAME</a:t>
            </a:r>
          </a:p>
        </p:txBody>
      </p:sp>
      <p:sp>
        <p:nvSpPr>
          <p:cNvPr id="3" name="Text Placeholder 14">
            <a:extLst>
              <a:ext uri="{FF2B5EF4-FFF2-40B4-BE49-F238E27FC236}">
                <a16:creationId xmlns:a16="http://schemas.microsoft.com/office/drawing/2014/main" id="{AB4B7D34-6830-862D-4E3D-AD5A2525482F}"/>
              </a:ext>
            </a:extLst>
          </p:cNvPr>
          <p:cNvSpPr>
            <a:spLocks noGrp="1"/>
          </p:cNvSpPr>
          <p:nvPr>
            <p:ph type="body" sz="quarter" idx="15" hasCustomPrompt="1"/>
          </p:nvPr>
        </p:nvSpPr>
        <p:spPr>
          <a:xfrm>
            <a:off x="538164" y="6037263"/>
            <a:ext cx="5083319" cy="304800"/>
          </a:xfrm>
        </p:spPr>
        <p:txBody>
          <a:bodyPr>
            <a:no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err="1"/>
              <a:t>Poition</a:t>
            </a:r>
            <a:r>
              <a:rPr lang="en-US"/>
              <a:t>/business area</a:t>
            </a:r>
          </a:p>
        </p:txBody>
      </p:sp>
      <p:pic>
        <p:nvPicPr>
          <p:cNvPr id="9" name="Graphic 8">
            <a:extLst>
              <a:ext uri="{FF2B5EF4-FFF2-40B4-BE49-F238E27FC236}">
                <a16:creationId xmlns:a16="http://schemas.microsoft.com/office/drawing/2014/main" id="{962A2405-1E0A-3BFE-94AE-FCD8E0BC242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93116" y="5748206"/>
            <a:ext cx="802885" cy="524163"/>
          </a:xfrm>
          <a:prstGeom prst="rect">
            <a:avLst/>
          </a:prstGeom>
        </p:spPr>
      </p:pic>
      <p:sp>
        <p:nvSpPr>
          <p:cNvPr id="17" name="Picture Placeholder 16">
            <a:extLst>
              <a:ext uri="{FF2B5EF4-FFF2-40B4-BE49-F238E27FC236}">
                <a16:creationId xmlns:a16="http://schemas.microsoft.com/office/drawing/2014/main" id="{817C394F-27FC-35D7-C806-04ACDF1FAEDF}"/>
              </a:ext>
            </a:extLst>
          </p:cNvPr>
          <p:cNvSpPr>
            <a:spLocks noGrp="1"/>
          </p:cNvSpPr>
          <p:nvPr>
            <p:ph type="pic" sz="quarter" idx="16"/>
          </p:nvPr>
        </p:nvSpPr>
        <p:spPr>
          <a:xfrm>
            <a:off x="6851932" y="493713"/>
            <a:ext cx="4801234" cy="5848644"/>
          </a:xfrm>
          <a:custGeom>
            <a:avLst/>
            <a:gdLst>
              <a:gd name="connsiteX0" fmla="*/ 877839 w 4801234"/>
              <a:gd name="connsiteY0" fmla="*/ 0 h 5848644"/>
              <a:gd name="connsiteX1" fmla="*/ 4389686 w 4801234"/>
              <a:gd name="connsiteY1" fmla="*/ 0 h 5848644"/>
              <a:gd name="connsiteX2" fmla="*/ 4800831 w 4801234"/>
              <a:gd name="connsiteY2" fmla="*/ 429629 h 5848644"/>
              <a:gd name="connsiteX3" fmla="*/ 4580588 w 4801234"/>
              <a:gd name="connsiteY3" fmla="*/ 5455102 h 5848644"/>
              <a:gd name="connsiteX4" fmla="*/ 4169443 w 4801234"/>
              <a:gd name="connsiteY4" fmla="*/ 5848644 h 5848644"/>
              <a:gd name="connsiteX5" fmla="*/ 411536 w 4801234"/>
              <a:gd name="connsiteY5" fmla="*/ 5848644 h 5848644"/>
              <a:gd name="connsiteX6" fmla="*/ 0 w 4801234"/>
              <a:gd name="connsiteY6" fmla="*/ 5437108 h 5848644"/>
              <a:gd name="connsiteX7" fmla="*/ 0 w 4801234"/>
              <a:gd name="connsiteY7" fmla="*/ 2552247 h 5848644"/>
              <a:gd name="connsiteX8" fmla="*/ 75696 w 4801234"/>
              <a:gd name="connsiteY8" fmla="*/ 1933868 h 5848644"/>
              <a:gd name="connsiteX9" fmla="*/ 478430 w 4801234"/>
              <a:gd name="connsiteY9" fmla="*/ 312368 h 5848644"/>
              <a:gd name="connsiteX10" fmla="*/ 877839 w 4801234"/>
              <a:gd name="connsiteY10" fmla="*/ 0 h 584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234" h="5848644">
                <a:moveTo>
                  <a:pt x="877839" y="0"/>
                </a:moveTo>
                <a:lnTo>
                  <a:pt x="4389686" y="0"/>
                </a:lnTo>
                <a:cubicBezTo>
                  <a:pt x="4624109" y="0"/>
                  <a:pt x="4811099" y="195401"/>
                  <a:pt x="4800831" y="429629"/>
                </a:cubicBezTo>
                <a:lnTo>
                  <a:pt x="4580588" y="5455102"/>
                </a:lnTo>
                <a:cubicBezTo>
                  <a:pt x="4570906" y="5675149"/>
                  <a:pt x="4389686" y="5848644"/>
                  <a:pt x="4169443" y="5848644"/>
                </a:cubicBezTo>
                <a:lnTo>
                  <a:pt x="411536" y="5848644"/>
                </a:lnTo>
                <a:cubicBezTo>
                  <a:pt x="184252" y="5848644"/>
                  <a:pt x="0" y="5664391"/>
                  <a:pt x="0" y="5437108"/>
                </a:cubicBezTo>
                <a:lnTo>
                  <a:pt x="0" y="2552247"/>
                </a:lnTo>
                <a:cubicBezTo>
                  <a:pt x="0" y="2343839"/>
                  <a:pt x="25428" y="2136115"/>
                  <a:pt x="75696" y="1933868"/>
                </a:cubicBezTo>
                <a:lnTo>
                  <a:pt x="478430" y="312368"/>
                </a:lnTo>
                <a:cubicBezTo>
                  <a:pt x="524004" y="128801"/>
                  <a:pt x="688697" y="0"/>
                  <a:pt x="877839" y="0"/>
                </a:cubicBezTo>
                <a:close/>
              </a:path>
            </a:pathLst>
          </a:custGeom>
          <a:blipFill>
            <a:blip r:embed="rId4"/>
            <a:srcRect/>
            <a:stretch>
              <a:fillRect l="-31220" r="-31220"/>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7" name="SmartArt Placeholder 15">
            <a:extLst>
              <a:ext uri="{FF2B5EF4-FFF2-40B4-BE49-F238E27FC236}">
                <a16:creationId xmlns:a16="http://schemas.microsoft.com/office/drawing/2014/main" id="{829B845E-41B2-9514-F54A-B24D80B35BA5}"/>
              </a:ext>
            </a:extLst>
          </p:cNvPr>
          <p:cNvSpPr>
            <a:spLocks noGrp="1"/>
          </p:cNvSpPr>
          <p:nvPr>
            <p:ph type="dgm" sz="quarter" idx="22"/>
          </p:nvPr>
        </p:nvSpPr>
        <p:spPr>
          <a:xfrm>
            <a:off x="7570702" y="-103446"/>
            <a:ext cx="1249663" cy="1594797"/>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8" name="SmartArt Placeholder 15">
            <a:extLst>
              <a:ext uri="{FF2B5EF4-FFF2-40B4-BE49-F238E27FC236}">
                <a16:creationId xmlns:a16="http://schemas.microsoft.com/office/drawing/2014/main" id="{62BB12B7-2885-3174-E1E9-E41B2A845F89}"/>
              </a:ext>
            </a:extLst>
          </p:cNvPr>
          <p:cNvSpPr>
            <a:spLocks noGrp="1"/>
          </p:cNvSpPr>
          <p:nvPr>
            <p:ph type="dgm" sz="quarter" idx="23"/>
          </p:nvPr>
        </p:nvSpPr>
        <p:spPr>
          <a:xfrm>
            <a:off x="10669210" y="4227531"/>
            <a:ext cx="1123648" cy="1123648"/>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1499710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decel="10000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ppt_x"/>
                                          </p:val>
                                        </p:tav>
                                        <p:tav tm="100000">
                                          <p:val>
                                            <p:strVal val="#ppt_x"/>
                                          </p:val>
                                        </p:tav>
                                      </p:tavLst>
                                    </p:anim>
                                    <p:anim calcmode="lin" valueType="num">
                                      <p:cBhvr additive="base">
                                        <p:cTn id="12" dur="1000" fill="hold"/>
                                        <p:tgtEl>
                                          <p:spTgt spid="9"/>
                                        </p:tgtEl>
                                        <p:attrNameLst>
                                          <p:attrName>ppt_y</p:attrName>
                                        </p:attrNameLst>
                                      </p:cBhvr>
                                      <p:tavLst>
                                        <p:tav tm="0">
                                          <p:val>
                                            <p:strVal val="1+#ppt_h/2"/>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animEffect transition="in" filter="fade">
                                      <p:cBhvr>
                                        <p:cTn id="15" dur="1000"/>
                                        <p:tgtEl>
                                          <p:spTgt spid="13">
                                            <p:txEl>
                                              <p:pRg st="0" end="0"/>
                                            </p:txEl>
                                          </p:spTgt>
                                        </p:tgtEl>
                                      </p:cBhvr>
                                    </p:animEffect>
                                  </p:childTnLst>
                                </p:cTn>
                              </p:par>
                              <p:par>
                                <p:cTn id="16" presetID="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000" fill="hold"/>
                                        <p:tgtEl>
                                          <p:spTgt spid="7"/>
                                        </p:tgtEl>
                                        <p:attrNameLst>
                                          <p:attrName>ppt_x</p:attrName>
                                        </p:attrNameLst>
                                      </p:cBhvr>
                                      <p:tavLst>
                                        <p:tav tm="0">
                                          <p:val>
                                            <p:strVal val="#ppt_x"/>
                                          </p:val>
                                        </p:tav>
                                        <p:tav tm="100000">
                                          <p:val>
                                            <p:strVal val="#ppt_x"/>
                                          </p:val>
                                        </p:tav>
                                      </p:tavLst>
                                    </p:anim>
                                    <p:anim calcmode="lin" valueType="num">
                                      <p:cBhvr additive="base">
                                        <p:cTn id="19" dur="1000" fill="hold"/>
                                        <p:tgtEl>
                                          <p:spTgt spid="7"/>
                                        </p:tgtEl>
                                        <p:attrNameLst>
                                          <p:attrName>ppt_y</p:attrName>
                                        </p:attrNameLst>
                                      </p:cBhvr>
                                      <p:tavLst>
                                        <p:tav tm="0">
                                          <p:val>
                                            <p:strVal val="0-#ppt_h/2"/>
                                          </p:val>
                                        </p:tav>
                                        <p:tav tm="100000">
                                          <p:val>
                                            <p:strVal val="#ppt_y"/>
                                          </p:val>
                                        </p:tav>
                                      </p:tavLst>
                                    </p:anim>
                                  </p:childTnLst>
                                </p:cTn>
                              </p:par>
                              <p:par>
                                <p:cTn id="20" presetID="2" presetClass="entr" presetSubtype="2" decel="10000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1+#ppt_w/2"/>
                                          </p:val>
                                        </p:tav>
                                        <p:tav tm="100000">
                                          <p:val>
                                            <p:strVal val="#ppt_x"/>
                                          </p:val>
                                        </p:tav>
                                      </p:tavLst>
                                    </p:anim>
                                    <p:anim calcmode="lin" valueType="num">
                                      <p:cBhvr additive="base">
                                        <p:cTn id="23" dur="1000" fill="hold"/>
                                        <p:tgtEl>
                                          <p:spTgt spid="8"/>
                                        </p:tgtEl>
                                        <p:attrNameLst>
                                          <p:attrName>ppt_y</p:attrName>
                                        </p:attrNameLst>
                                      </p:cBhvr>
                                      <p:tavLst>
                                        <p:tav tm="0">
                                          <p:val>
                                            <p:strVal val="#ppt_y"/>
                                          </p:val>
                                        </p:tav>
                                        <p:tav tm="100000">
                                          <p:val>
                                            <p:strVal val="#ppt_y"/>
                                          </p:val>
                                        </p:tav>
                                      </p:tavLst>
                                    </p:anim>
                                  </p:childTnLst>
                                </p:cTn>
                              </p:par>
                              <p:par>
                                <p:cTn id="24" presetID="10" presetClass="entr" presetSubtype="0" fill="hold" grpId="0" nodeType="withEffect">
                                  <p:stCondLst>
                                    <p:cond delay="1000"/>
                                  </p:stCondLst>
                                  <p:childTnLst>
                                    <p:set>
                                      <p:cBhvr>
                                        <p:cTn id="25" dur="1" fill="hold">
                                          <p:stCondLst>
                                            <p:cond delay="0"/>
                                          </p:stCondLst>
                                        </p:cTn>
                                        <p:tgtEl>
                                          <p:spTgt spid="2">
                                            <p:txEl>
                                              <p:pRg st="0" end="0"/>
                                            </p:txEl>
                                          </p:spTgt>
                                        </p:tgtEl>
                                        <p:attrNameLst>
                                          <p:attrName>style.visibility</p:attrName>
                                        </p:attrNameLst>
                                      </p:cBhvr>
                                      <p:to>
                                        <p:strVal val="visible"/>
                                      </p:to>
                                    </p:set>
                                    <p:animEffect transition="in" filter="fade">
                                      <p:cBhvr>
                                        <p:cTn id="26" dur="1000"/>
                                        <p:tgtEl>
                                          <p:spTgt spid="2">
                                            <p:txEl>
                                              <p:pRg st="0" end="0"/>
                                            </p:txEl>
                                          </p:spTgt>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3">
                                            <p:txEl>
                                              <p:pRg st="0" end="0"/>
                                            </p:txEl>
                                          </p:spTgt>
                                        </p:tgtEl>
                                        <p:attrNameLst>
                                          <p:attrName>style.visibility</p:attrName>
                                        </p:attrNameLst>
                                      </p:cBhvr>
                                      <p:to>
                                        <p:strVal val="visible"/>
                                      </p:to>
                                    </p:set>
                                    <p:animEffect transition="in" filter="fade">
                                      <p:cBhvr>
                                        <p:cTn id="29"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1000"/>
                        <p:tgtEl>
                          <p:spTgt spid="13"/>
                        </p:tgtEl>
                      </p:cBhvr>
                    </p:animEffect>
                  </p:childTnLst>
                </p:cTn>
              </p:par>
            </p:tnLst>
          </p:tmpl>
        </p:tmplLst>
      </p:bldP>
      <p:bldP spid="2" grpId="0" build="p">
        <p:tmplLst>
          <p:tmpl lvl="1">
            <p:tnLst>
              <p:par>
                <p:cTn presetID="10" presetClass="entr" presetSubtype="0" fill="hold" nodeType="withEffect">
                  <p:stCondLst>
                    <p:cond delay="1000"/>
                  </p:stCondLst>
                  <p:childTnLst>
                    <p:set>
                      <p:cBhvr>
                        <p:cTn dur="1" fill="hold">
                          <p:stCondLst>
                            <p:cond delay="0"/>
                          </p:stCondLst>
                        </p:cTn>
                        <p:tgtEl>
                          <p:spTgt spid="2"/>
                        </p:tgtEl>
                        <p:attrNameLst>
                          <p:attrName>style.visibility</p:attrName>
                        </p:attrNameLst>
                      </p:cBhvr>
                      <p:to>
                        <p:strVal val="visible"/>
                      </p:to>
                    </p:set>
                    <p:animEffect transition="in" filter="fade">
                      <p:cBhvr>
                        <p:cTn dur="1000"/>
                        <p:tgtEl>
                          <p:spTgt spid="2"/>
                        </p:tgtEl>
                      </p:cBhvr>
                    </p:animEffect>
                  </p:childTnLst>
                </p:cTn>
              </p:par>
            </p:tnLst>
          </p:tmpl>
        </p:tmplLst>
      </p:bldP>
      <p:bldP spid="3" grpId="0" build="p">
        <p:tmplLst>
          <p:tmpl lvl="1">
            <p:tnLst>
              <p:par>
                <p:cTn presetID="10" presetClass="entr" presetSubtype="0" fill="hold" nodeType="withEffect">
                  <p:stCondLst>
                    <p:cond delay="100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childTnLst>
                </p:cTn>
              </p:par>
            </p:tnLst>
          </p:tmpl>
        </p:tmplLst>
      </p:bldP>
      <p:bldP spid="7" grpId="0" animBg="1"/>
      <p:bldP spid="8"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ullscreen photo">
    <p:bg>
      <p:bgPr>
        <a:solidFill>
          <a:schemeClr val="bg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4" name="Picture Placeholder 13">
            <a:extLst>
              <a:ext uri="{FF2B5EF4-FFF2-40B4-BE49-F238E27FC236}">
                <a16:creationId xmlns:a16="http://schemas.microsoft.com/office/drawing/2014/main" id="{1ABA69B3-1257-1C8C-73BB-EE8C0C7503EA}"/>
              </a:ext>
            </a:extLst>
          </p:cNvPr>
          <p:cNvSpPr>
            <a:spLocks noGrp="1"/>
          </p:cNvSpPr>
          <p:nvPr>
            <p:ph type="pic" sz="quarter" idx="13"/>
          </p:nvPr>
        </p:nvSpPr>
        <p:spPr>
          <a:xfrm>
            <a:off x="538162" y="488373"/>
            <a:ext cx="11115676" cy="5857998"/>
          </a:xfrm>
          <a:custGeom>
            <a:avLst/>
            <a:gdLst>
              <a:gd name="connsiteX0" fmla="*/ 164557 w 11115676"/>
              <a:gd name="connsiteY0" fmla="*/ 0 h 5881254"/>
              <a:gd name="connsiteX1" fmla="*/ 10951119 w 11115676"/>
              <a:gd name="connsiteY1" fmla="*/ 0 h 5881254"/>
              <a:gd name="connsiteX2" fmla="*/ 11115676 w 11115676"/>
              <a:gd name="connsiteY2" fmla="*/ 164557 h 5881254"/>
              <a:gd name="connsiteX3" fmla="*/ 11115676 w 11115676"/>
              <a:gd name="connsiteY3" fmla="*/ 5716697 h 5881254"/>
              <a:gd name="connsiteX4" fmla="*/ 10951119 w 11115676"/>
              <a:gd name="connsiteY4" fmla="*/ 5881254 h 5881254"/>
              <a:gd name="connsiteX5" fmla="*/ 164557 w 11115676"/>
              <a:gd name="connsiteY5" fmla="*/ 5881254 h 5881254"/>
              <a:gd name="connsiteX6" fmla="*/ 0 w 11115676"/>
              <a:gd name="connsiteY6" fmla="*/ 5716697 h 5881254"/>
              <a:gd name="connsiteX7" fmla="*/ 0 w 11115676"/>
              <a:gd name="connsiteY7" fmla="*/ 164557 h 5881254"/>
              <a:gd name="connsiteX8" fmla="*/ 164557 w 11115676"/>
              <a:gd name="connsiteY8" fmla="*/ 0 h 588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15676" h="5881254">
                <a:moveTo>
                  <a:pt x="164557" y="0"/>
                </a:moveTo>
                <a:lnTo>
                  <a:pt x="10951119" y="0"/>
                </a:lnTo>
                <a:cubicBezTo>
                  <a:pt x="11042001" y="0"/>
                  <a:pt x="11115676" y="73675"/>
                  <a:pt x="11115676" y="164557"/>
                </a:cubicBezTo>
                <a:lnTo>
                  <a:pt x="11115676" y="5716697"/>
                </a:lnTo>
                <a:cubicBezTo>
                  <a:pt x="11115676" y="5807579"/>
                  <a:pt x="11042001" y="5881254"/>
                  <a:pt x="10951119" y="5881254"/>
                </a:cubicBezTo>
                <a:lnTo>
                  <a:pt x="164557" y="5881254"/>
                </a:lnTo>
                <a:cubicBezTo>
                  <a:pt x="73675" y="5881254"/>
                  <a:pt x="0" y="5807579"/>
                  <a:pt x="0" y="5716697"/>
                </a:cubicBezTo>
                <a:lnTo>
                  <a:pt x="0" y="164557"/>
                </a:lnTo>
                <a:cubicBezTo>
                  <a:pt x="0" y="73675"/>
                  <a:pt x="73675" y="0"/>
                  <a:pt x="164557" y="0"/>
                </a:cubicBezTo>
                <a:close/>
              </a:path>
            </a:pathLst>
          </a:custGeom>
          <a:blipFill>
            <a:blip r:embed="rId2"/>
            <a:srcRect/>
            <a:stretch>
              <a:fillRect t="-21148" b="-21148"/>
            </a:stretch>
          </a:blipFill>
        </p:spPr>
        <p:txBody>
          <a:bodyPr wrap="square">
            <a:noAutofit/>
          </a:bodyPr>
          <a:lstStyle>
            <a:lvl1pPr marL="0" indent="0">
              <a:buFont typeface="Arial" panose="020B0604020202020204" pitchFamily="34" charset="0"/>
              <a:buNone/>
              <a:defRPr sz="2000"/>
            </a:lvl1pPr>
          </a:lstStyle>
          <a:p>
            <a:endParaRPr lang="en-GB"/>
          </a:p>
        </p:txBody>
      </p:sp>
      <p:sp>
        <p:nvSpPr>
          <p:cNvPr id="3" name="SmartArt Placeholder 15">
            <a:extLst>
              <a:ext uri="{FF2B5EF4-FFF2-40B4-BE49-F238E27FC236}">
                <a16:creationId xmlns:a16="http://schemas.microsoft.com/office/drawing/2014/main" id="{7B4753D3-06EA-96A1-1F94-7E01D899A174}"/>
              </a:ext>
            </a:extLst>
          </p:cNvPr>
          <p:cNvSpPr>
            <a:spLocks noGrp="1"/>
          </p:cNvSpPr>
          <p:nvPr>
            <p:ph type="dgm" sz="quarter" idx="23"/>
          </p:nvPr>
        </p:nvSpPr>
        <p:spPr>
          <a:xfrm>
            <a:off x="11092014" y="4424044"/>
            <a:ext cx="1123648" cy="112364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
        <p:nvSpPr>
          <p:cNvPr id="2" name="SmartArt Placeholder 15">
            <a:extLst>
              <a:ext uri="{FF2B5EF4-FFF2-40B4-BE49-F238E27FC236}">
                <a16:creationId xmlns:a16="http://schemas.microsoft.com/office/drawing/2014/main" id="{1FB15D37-C8C0-B0FA-0A8C-C96E08FAA16D}"/>
              </a:ext>
            </a:extLst>
          </p:cNvPr>
          <p:cNvSpPr>
            <a:spLocks noGrp="1"/>
          </p:cNvSpPr>
          <p:nvPr>
            <p:ph type="dgm" sz="quarter" idx="22"/>
          </p:nvPr>
        </p:nvSpPr>
        <p:spPr>
          <a:xfrm>
            <a:off x="2130536" y="-423656"/>
            <a:ext cx="1594797" cy="1594797"/>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Tree>
    <p:extLst>
      <p:ext uri="{BB962C8B-B14F-4D97-AF65-F5344CB8AC3E}">
        <p14:creationId xmlns:p14="http://schemas.microsoft.com/office/powerpoint/2010/main" val="2992332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ew section / Subsection">
    <p:bg>
      <p:bgPr>
        <a:solidFill>
          <a:schemeClr val="accent5"/>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2" name="Title 1">
            <a:extLst>
              <a:ext uri="{FF2B5EF4-FFF2-40B4-BE49-F238E27FC236}">
                <a16:creationId xmlns:a16="http://schemas.microsoft.com/office/drawing/2014/main" id="{2187060E-B722-D11F-122B-411026028DEF}"/>
              </a:ext>
            </a:extLst>
          </p:cNvPr>
          <p:cNvSpPr>
            <a:spLocks noGrp="1"/>
          </p:cNvSpPr>
          <p:nvPr>
            <p:ph type="ctrTitle" hasCustomPrompt="1"/>
          </p:nvPr>
        </p:nvSpPr>
        <p:spPr>
          <a:xfrm>
            <a:off x="538162" y="515145"/>
            <a:ext cx="5557839" cy="3784712"/>
          </a:xfrm>
        </p:spPr>
        <p:txBody>
          <a:bodyPr anchor="t" anchorCtr="0">
            <a:noAutofit/>
          </a:bodyPr>
          <a:lstStyle>
            <a:lvl1pPr algn="l">
              <a:defRPr sz="6600">
                <a:solidFill>
                  <a:schemeClr val="bg1"/>
                </a:solidFill>
              </a:defRPr>
            </a:lvl1pPr>
          </a:lstStyle>
          <a:p>
            <a:r>
              <a:rPr lang="en-GB"/>
              <a:t>New section </a:t>
            </a:r>
            <a:br>
              <a:rPr lang="en-GB"/>
            </a:br>
            <a:r>
              <a:rPr lang="en-GB"/>
              <a:t>text goes here</a:t>
            </a:r>
            <a:endParaRPr lang="en-US"/>
          </a:p>
        </p:txBody>
      </p:sp>
      <p:sp>
        <p:nvSpPr>
          <p:cNvPr id="7" name="Text Placeholder 6">
            <a:extLst>
              <a:ext uri="{FF2B5EF4-FFF2-40B4-BE49-F238E27FC236}">
                <a16:creationId xmlns:a16="http://schemas.microsoft.com/office/drawing/2014/main" id="{3F904470-B0DB-E28E-9E67-24CA2E4DE282}"/>
              </a:ext>
            </a:extLst>
          </p:cNvPr>
          <p:cNvSpPr>
            <a:spLocks noGrp="1"/>
          </p:cNvSpPr>
          <p:nvPr>
            <p:ph type="body" sz="quarter" idx="13" hasCustomPrompt="1"/>
          </p:nvPr>
        </p:nvSpPr>
        <p:spPr>
          <a:xfrm>
            <a:off x="538163" y="5727699"/>
            <a:ext cx="5557837" cy="615156"/>
          </a:xfrm>
        </p:spPr>
        <p:txBody>
          <a:bodyPr>
            <a:normAutofit/>
          </a:bodyPr>
          <a:lstStyle>
            <a:lvl1pPr marL="0" indent="0">
              <a:buFont typeface="Arial" panose="020B0604020202020204" pitchFamily="34" charset="0"/>
              <a:buNone/>
              <a:defRPr sz="2000">
                <a:solidFill>
                  <a:schemeClr val="bg1"/>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9" name="Freeform: Shape 8">
            <a:extLst>
              <a:ext uri="{FF2B5EF4-FFF2-40B4-BE49-F238E27FC236}">
                <a16:creationId xmlns:a16="http://schemas.microsoft.com/office/drawing/2014/main" id="{5C258E9A-C8D8-F8A9-AA32-422D0552D179}"/>
              </a:ext>
            </a:extLst>
          </p:cNvPr>
          <p:cNvSpPr/>
          <p:nvPr/>
        </p:nvSpPr>
        <p:spPr>
          <a:xfrm>
            <a:off x="7621778" y="3700343"/>
            <a:ext cx="1099088" cy="2258879"/>
          </a:xfrm>
          <a:custGeom>
            <a:avLst/>
            <a:gdLst>
              <a:gd name="connsiteX0" fmla="*/ 95 w 1099088"/>
              <a:gd name="connsiteY0" fmla="*/ 2102859 h 2258879"/>
              <a:gd name="connsiteX1" fmla="*/ 69469 w 1099088"/>
              <a:gd name="connsiteY1" fmla="*/ 145381 h 2258879"/>
              <a:gd name="connsiteX2" fmla="*/ 220049 w 1099088"/>
              <a:gd name="connsiteY2" fmla="*/ 0 h 2258879"/>
              <a:gd name="connsiteX3" fmla="*/ 948389 w 1099088"/>
              <a:gd name="connsiteY3" fmla="*/ 0 h 2258879"/>
              <a:gd name="connsiteX4" fmla="*/ 1099089 w 1099088"/>
              <a:gd name="connsiteY4" fmla="*/ 150700 h 2258879"/>
              <a:gd name="connsiteX5" fmla="*/ 1099089 w 1099088"/>
              <a:gd name="connsiteY5" fmla="*/ 2063661 h 2258879"/>
              <a:gd name="connsiteX6" fmla="*/ 956815 w 1099088"/>
              <a:gd name="connsiteY6" fmla="*/ 2214121 h 2258879"/>
              <a:gd name="connsiteX7" fmla="*/ 159100 w 1099088"/>
              <a:gd name="connsiteY7" fmla="*/ 2258638 h 2258879"/>
              <a:gd name="connsiteX8" fmla="*/ 95 w 1099088"/>
              <a:gd name="connsiteY8" fmla="*/ 2102859 h 225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8" h="2258879">
                <a:moveTo>
                  <a:pt x="95" y="2102859"/>
                </a:moveTo>
                <a:lnTo>
                  <a:pt x="69469" y="145381"/>
                </a:lnTo>
                <a:cubicBezTo>
                  <a:pt x="72338" y="64295"/>
                  <a:pt x="138903" y="0"/>
                  <a:pt x="220049" y="0"/>
                </a:cubicBezTo>
                <a:lnTo>
                  <a:pt x="948389" y="0"/>
                </a:lnTo>
                <a:cubicBezTo>
                  <a:pt x="1031627" y="0"/>
                  <a:pt x="1099089" y="67462"/>
                  <a:pt x="1099089" y="150700"/>
                </a:cubicBezTo>
                <a:lnTo>
                  <a:pt x="1099089" y="2063661"/>
                </a:lnTo>
                <a:cubicBezTo>
                  <a:pt x="1099089" y="2143612"/>
                  <a:pt x="1036646" y="2209639"/>
                  <a:pt x="956815" y="2214121"/>
                </a:cubicBezTo>
                <a:lnTo>
                  <a:pt x="159100" y="2258638"/>
                </a:lnTo>
                <a:cubicBezTo>
                  <a:pt x="70605" y="2263597"/>
                  <a:pt x="-3012" y="2191415"/>
                  <a:pt x="95" y="2102859"/>
                </a:cubicBezTo>
                <a:close/>
              </a:path>
            </a:pathLst>
          </a:custGeom>
          <a:solidFill>
            <a:srgbClr val="FBF0E5"/>
          </a:solidFill>
          <a:ln w="0" cap="flat">
            <a:noFill/>
            <a:prstDash val="solid"/>
            <a:miter/>
          </a:ln>
        </p:spPr>
        <p:txBody>
          <a:bodyPr rtlCol="0" anchor="ctr"/>
          <a:lstStyle/>
          <a:p>
            <a:endParaRPr lang="en-GB" sz="1800"/>
          </a:p>
        </p:txBody>
      </p:sp>
      <p:sp>
        <p:nvSpPr>
          <p:cNvPr id="11" name="Freeform: Shape 10">
            <a:extLst>
              <a:ext uri="{FF2B5EF4-FFF2-40B4-BE49-F238E27FC236}">
                <a16:creationId xmlns:a16="http://schemas.microsoft.com/office/drawing/2014/main" id="{44565C48-AF12-7C1B-EA55-F87C27A9644C}"/>
              </a:ext>
            </a:extLst>
          </p:cNvPr>
          <p:cNvSpPr/>
          <p:nvPr/>
        </p:nvSpPr>
        <p:spPr>
          <a:xfrm>
            <a:off x="8989366" y="1561152"/>
            <a:ext cx="1099088" cy="2258878"/>
          </a:xfrm>
          <a:custGeom>
            <a:avLst/>
            <a:gdLst>
              <a:gd name="connsiteX0" fmla="*/ 95 w 1099088"/>
              <a:gd name="connsiteY0" fmla="*/ 2102859 h 2258878"/>
              <a:gd name="connsiteX1" fmla="*/ 69469 w 1099088"/>
              <a:gd name="connsiteY1" fmla="*/ 145381 h 2258878"/>
              <a:gd name="connsiteX2" fmla="*/ 220049 w 1099088"/>
              <a:gd name="connsiteY2" fmla="*/ 0 h 2258878"/>
              <a:gd name="connsiteX3" fmla="*/ 948390 w 1099088"/>
              <a:gd name="connsiteY3" fmla="*/ 0 h 2258878"/>
              <a:gd name="connsiteX4" fmla="*/ 1099089 w 1099088"/>
              <a:gd name="connsiteY4" fmla="*/ 150699 h 2258878"/>
              <a:gd name="connsiteX5" fmla="*/ 1099089 w 1099088"/>
              <a:gd name="connsiteY5" fmla="*/ 2063661 h 2258878"/>
              <a:gd name="connsiteX6" fmla="*/ 956814 w 1099088"/>
              <a:gd name="connsiteY6" fmla="*/ 2214121 h 2258878"/>
              <a:gd name="connsiteX7" fmla="*/ 159100 w 1099088"/>
              <a:gd name="connsiteY7" fmla="*/ 2258638 h 2258878"/>
              <a:gd name="connsiteX8" fmla="*/ 95 w 1099088"/>
              <a:gd name="connsiteY8" fmla="*/ 2102859 h 2258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8" h="2258878">
                <a:moveTo>
                  <a:pt x="95" y="2102859"/>
                </a:moveTo>
                <a:lnTo>
                  <a:pt x="69469" y="145381"/>
                </a:lnTo>
                <a:cubicBezTo>
                  <a:pt x="72337" y="64295"/>
                  <a:pt x="138903" y="0"/>
                  <a:pt x="220049" y="0"/>
                </a:cubicBezTo>
                <a:lnTo>
                  <a:pt x="948390" y="0"/>
                </a:lnTo>
                <a:cubicBezTo>
                  <a:pt x="1031626" y="0"/>
                  <a:pt x="1099089" y="67462"/>
                  <a:pt x="1099089" y="150699"/>
                </a:cubicBezTo>
                <a:lnTo>
                  <a:pt x="1099089" y="2063661"/>
                </a:lnTo>
                <a:cubicBezTo>
                  <a:pt x="1099089" y="2143612"/>
                  <a:pt x="1036646" y="2209640"/>
                  <a:pt x="956814" y="2214121"/>
                </a:cubicBezTo>
                <a:lnTo>
                  <a:pt x="159100" y="2258638"/>
                </a:lnTo>
                <a:cubicBezTo>
                  <a:pt x="70604" y="2263597"/>
                  <a:pt x="-3012" y="2191415"/>
                  <a:pt x="95" y="2102859"/>
                </a:cubicBezTo>
                <a:close/>
              </a:path>
            </a:pathLst>
          </a:custGeom>
          <a:solidFill>
            <a:srgbClr val="51DE3E"/>
          </a:solidFill>
          <a:ln w="0" cap="flat">
            <a:noFill/>
            <a:prstDash val="solid"/>
            <a:miter/>
          </a:ln>
        </p:spPr>
        <p:txBody>
          <a:bodyPr rtlCol="0" anchor="ctr"/>
          <a:lstStyle/>
          <a:p>
            <a:endParaRPr lang="en-GB" sz="1800"/>
          </a:p>
        </p:txBody>
      </p:sp>
      <p:sp>
        <p:nvSpPr>
          <p:cNvPr id="12" name="Freeform: Shape 11">
            <a:extLst>
              <a:ext uri="{FF2B5EF4-FFF2-40B4-BE49-F238E27FC236}">
                <a16:creationId xmlns:a16="http://schemas.microsoft.com/office/drawing/2014/main" id="{2B0364AA-1304-C1DD-F47D-DEBC6B5D844B}"/>
              </a:ext>
            </a:extLst>
          </p:cNvPr>
          <p:cNvSpPr/>
          <p:nvPr/>
        </p:nvSpPr>
        <p:spPr>
          <a:xfrm>
            <a:off x="9628964" y="3315946"/>
            <a:ext cx="1839088" cy="3779594"/>
          </a:xfrm>
          <a:custGeom>
            <a:avLst/>
            <a:gdLst>
              <a:gd name="connsiteX0" fmla="*/ 162 w 1839088"/>
              <a:gd name="connsiteY0" fmla="*/ 3518489 h 3779594"/>
              <a:gd name="connsiteX1" fmla="*/ 116264 w 1839088"/>
              <a:gd name="connsiteY1" fmla="*/ 243198 h 3779594"/>
              <a:gd name="connsiteX2" fmla="*/ 368246 w 1839088"/>
              <a:gd name="connsiteY2" fmla="*/ 0 h 3779594"/>
              <a:gd name="connsiteX3" fmla="*/ 1586927 w 1839088"/>
              <a:gd name="connsiteY3" fmla="*/ 0 h 3779594"/>
              <a:gd name="connsiteX4" fmla="*/ 1839089 w 1839088"/>
              <a:gd name="connsiteY4" fmla="*/ 252162 h 3779594"/>
              <a:gd name="connsiteX5" fmla="*/ 1839089 w 1839088"/>
              <a:gd name="connsiteY5" fmla="*/ 3452998 h 3779594"/>
              <a:gd name="connsiteX6" fmla="*/ 1600970 w 1839088"/>
              <a:gd name="connsiteY6" fmla="*/ 3704742 h 3779594"/>
              <a:gd name="connsiteX7" fmla="*/ 266187 w 1839088"/>
              <a:gd name="connsiteY7" fmla="*/ 3779195 h 3779594"/>
              <a:gd name="connsiteX8" fmla="*/ 162 w 1839088"/>
              <a:gd name="connsiteY8" fmla="*/ 3518489 h 3779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088" h="3779594">
                <a:moveTo>
                  <a:pt x="162" y="3518489"/>
                </a:moveTo>
                <a:lnTo>
                  <a:pt x="116264" y="243198"/>
                </a:lnTo>
                <a:cubicBezTo>
                  <a:pt x="121044" y="107497"/>
                  <a:pt x="232486" y="0"/>
                  <a:pt x="368246" y="0"/>
                </a:cubicBezTo>
                <a:lnTo>
                  <a:pt x="1586927" y="0"/>
                </a:lnTo>
                <a:cubicBezTo>
                  <a:pt x="1726154" y="0"/>
                  <a:pt x="1839089" y="112875"/>
                  <a:pt x="1839089" y="252162"/>
                </a:cubicBezTo>
                <a:lnTo>
                  <a:pt x="1839089" y="3452998"/>
                </a:lnTo>
                <a:cubicBezTo>
                  <a:pt x="1839089" y="3586787"/>
                  <a:pt x="1734579" y="3697272"/>
                  <a:pt x="1600970" y="3704742"/>
                </a:cubicBezTo>
                <a:lnTo>
                  <a:pt x="266187" y="3779195"/>
                </a:lnTo>
                <a:cubicBezTo>
                  <a:pt x="118116" y="3787442"/>
                  <a:pt x="-5096" y="3666738"/>
                  <a:pt x="162" y="3518489"/>
                </a:cubicBezTo>
                <a:close/>
              </a:path>
            </a:pathLst>
          </a:custGeom>
          <a:solidFill>
            <a:srgbClr val="3C0078"/>
          </a:solidFill>
          <a:ln w="0" cap="flat">
            <a:noFill/>
            <a:prstDash val="solid"/>
            <a:miter/>
          </a:ln>
        </p:spPr>
        <p:txBody>
          <a:bodyPr rtlCol="0" anchor="ctr"/>
          <a:lstStyle/>
          <a:p>
            <a:endParaRPr lang="en-GB" sz="1800"/>
          </a:p>
        </p:txBody>
      </p:sp>
      <p:sp>
        <p:nvSpPr>
          <p:cNvPr id="13" name="Freeform: Shape 12">
            <a:extLst>
              <a:ext uri="{FF2B5EF4-FFF2-40B4-BE49-F238E27FC236}">
                <a16:creationId xmlns:a16="http://schemas.microsoft.com/office/drawing/2014/main" id="{194234BD-5311-5EE6-E36C-845418728B92}"/>
              </a:ext>
            </a:extLst>
          </p:cNvPr>
          <p:cNvSpPr/>
          <p:nvPr/>
        </p:nvSpPr>
        <p:spPr>
          <a:xfrm>
            <a:off x="6478141" y="4213390"/>
            <a:ext cx="1839088" cy="3779593"/>
          </a:xfrm>
          <a:custGeom>
            <a:avLst/>
            <a:gdLst>
              <a:gd name="connsiteX0" fmla="*/ 162 w 1839088"/>
              <a:gd name="connsiteY0" fmla="*/ 3518489 h 3779593"/>
              <a:gd name="connsiteX1" fmla="*/ 116264 w 1839088"/>
              <a:gd name="connsiteY1" fmla="*/ 243198 h 3779593"/>
              <a:gd name="connsiteX2" fmla="*/ 368246 w 1839088"/>
              <a:gd name="connsiteY2" fmla="*/ 0 h 3779593"/>
              <a:gd name="connsiteX3" fmla="*/ 1586927 w 1839088"/>
              <a:gd name="connsiteY3" fmla="*/ 0 h 3779593"/>
              <a:gd name="connsiteX4" fmla="*/ 1839089 w 1839088"/>
              <a:gd name="connsiteY4" fmla="*/ 252161 h 3779593"/>
              <a:gd name="connsiteX5" fmla="*/ 1839089 w 1839088"/>
              <a:gd name="connsiteY5" fmla="*/ 3452999 h 3779593"/>
              <a:gd name="connsiteX6" fmla="*/ 1600969 w 1839088"/>
              <a:gd name="connsiteY6" fmla="*/ 3704742 h 3779593"/>
              <a:gd name="connsiteX7" fmla="*/ 266186 w 1839088"/>
              <a:gd name="connsiteY7" fmla="*/ 3779195 h 3779593"/>
              <a:gd name="connsiteX8" fmla="*/ 162 w 1839088"/>
              <a:gd name="connsiteY8" fmla="*/ 3518489 h 3779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088" h="3779593">
                <a:moveTo>
                  <a:pt x="162" y="3518489"/>
                </a:moveTo>
                <a:lnTo>
                  <a:pt x="116264" y="243198"/>
                </a:lnTo>
                <a:cubicBezTo>
                  <a:pt x="121044" y="107497"/>
                  <a:pt x="232485" y="0"/>
                  <a:pt x="368246" y="0"/>
                </a:cubicBezTo>
                <a:lnTo>
                  <a:pt x="1586927" y="0"/>
                </a:lnTo>
                <a:cubicBezTo>
                  <a:pt x="1726154" y="0"/>
                  <a:pt x="1839089" y="112875"/>
                  <a:pt x="1839089" y="252161"/>
                </a:cubicBezTo>
                <a:lnTo>
                  <a:pt x="1839089" y="3452999"/>
                </a:lnTo>
                <a:cubicBezTo>
                  <a:pt x="1839089" y="3586788"/>
                  <a:pt x="1734579" y="3697273"/>
                  <a:pt x="1600969" y="3704742"/>
                </a:cubicBezTo>
                <a:lnTo>
                  <a:pt x="266186" y="3779195"/>
                </a:lnTo>
                <a:cubicBezTo>
                  <a:pt x="118116" y="3787441"/>
                  <a:pt x="-5096" y="3666739"/>
                  <a:pt x="162" y="3518489"/>
                </a:cubicBezTo>
                <a:close/>
              </a:path>
            </a:pathLst>
          </a:custGeom>
          <a:solidFill>
            <a:srgbClr val="E4F8ED"/>
          </a:solidFill>
          <a:ln w="0" cap="flat">
            <a:noFill/>
            <a:prstDash val="solid"/>
            <a:miter/>
          </a:ln>
        </p:spPr>
        <p:txBody>
          <a:bodyPr rtlCol="0" anchor="ctr"/>
          <a:lstStyle/>
          <a:p>
            <a:endParaRPr lang="en-GB" sz="1800"/>
          </a:p>
        </p:txBody>
      </p:sp>
      <p:sp>
        <p:nvSpPr>
          <p:cNvPr id="14" name="Freeform: Shape 13">
            <a:extLst>
              <a:ext uri="{FF2B5EF4-FFF2-40B4-BE49-F238E27FC236}">
                <a16:creationId xmlns:a16="http://schemas.microsoft.com/office/drawing/2014/main" id="{1BCBF1D6-A03A-A4FE-C523-EED5934B166B}"/>
              </a:ext>
            </a:extLst>
          </p:cNvPr>
          <p:cNvSpPr/>
          <p:nvPr/>
        </p:nvSpPr>
        <p:spPr>
          <a:xfrm>
            <a:off x="10357572" y="-685473"/>
            <a:ext cx="1530790" cy="3145957"/>
          </a:xfrm>
          <a:custGeom>
            <a:avLst/>
            <a:gdLst>
              <a:gd name="connsiteX0" fmla="*/ 194 w 1530790"/>
              <a:gd name="connsiteY0" fmla="*/ 2928658 h 3145957"/>
              <a:gd name="connsiteX1" fmla="*/ 96816 w 1530790"/>
              <a:gd name="connsiteY1" fmla="*/ 202446 h 3145957"/>
              <a:gd name="connsiteX2" fmla="*/ 306552 w 1530790"/>
              <a:gd name="connsiteY2" fmla="*/ 0 h 3145957"/>
              <a:gd name="connsiteX3" fmla="*/ 1320935 w 1530790"/>
              <a:gd name="connsiteY3" fmla="*/ 0 h 3145957"/>
              <a:gd name="connsiteX4" fmla="*/ 1530791 w 1530790"/>
              <a:gd name="connsiteY4" fmla="*/ 209856 h 3145957"/>
              <a:gd name="connsiteX5" fmla="*/ 1530791 w 1530790"/>
              <a:gd name="connsiteY5" fmla="*/ 2874103 h 3145957"/>
              <a:gd name="connsiteX6" fmla="*/ 1332587 w 1530790"/>
              <a:gd name="connsiteY6" fmla="*/ 3083660 h 3145957"/>
              <a:gd name="connsiteX7" fmla="*/ 221583 w 1530790"/>
              <a:gd name="connsiteY7" fmla="*/ 3145625 h 3145957"/>
              <a:gd name="connsiteX8" fmla="*/ 134 w 1530790"/>
              <a:gd name="connsiteY8" fmla="*/ 2928658 h 314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0790" h="3145957">
                <a:moveTo>
                  <a:pt x="194" y="2928658"/>
                </a:moveTo>
                <a:lnTo>
                  <a:pt x="96816" y="202446"/>
                </a:lnTo>
                <a:cubicBezTo>
                  <a:pt x="100820" y="89511"/>
                  <a:pt x="193558" y="0"/>
                  <a:pt x="306552" y="0"/>
                </a:cubicBezTo>
                <a:lnTo>
                  <a:pt x="1320935" y="0"/>
                </a:lnTo>
                <a:cubicBezTo>
                  <a:pt x="1436858" y="0"/>
                  <a:pt x="1530791" y="93993"/>
                  <a:pt x="1530791" y="209856"/>
                </a:cubicBezTo>
                <a:lnTo>
                  <a:pt x="1530791" y="2874103"/>
                </a:lnTo>
                <a:cubicBezTo>
                  <a:pt x="1530791" y="2985484"/>
                  <a:pt x="1443789" y="3077446"/>
                  <a:pt x="1332587" y="3083660"/>
                </a:cubicBezTo>
                <a:lnTo>
                  <a:pt x="221583" y="3145625"/>
                </a:lnTo>
                <a:cubicBezTo>
                  <a:pt x="98310" y="3152496"/>
                  <a:pt x="-4228" y="3051990"/>
                  <a:pt x="134" y="2928658"/>
                </a:cubicBezTo>
                <a:close/>
              </a:path>
            </a:pathLst>
          </a:custGeom>
          <a:solidFill>
            <a:srgbClr val="FFFFFF"/>
          </a:solidFill>
          <a:ln w="0" cap="flat">
            <a:noFill/>
            <a:prstDash val="solid"/>
            <a:miter/>
          </a:ln>
        </p:spPr>
        <p:txBody>
          <a:bodyPr rtlCol="0" anchor="ctr"/>
          <a:lstStyle/>
          <a:p>
            <a:endParaRPr lang="en-GB" sz="1800"/>
          </a:p>
        </p:txBody>
      </p:sp>
      <p:sp>
        <p:nvSpPr>
          <p:cNvPr id="15" name="Freeform: Shape 14">
            <a:extLst>
              <a:ext uri="{FF2B5EF4-FFF2-40B4-BE49-F238E27FC236}">
                <a16:creationId xmlns:a16="http://schemas.microsoft.com/office/drawing/2014/main" id="{2F55E01F-B6BE-2CE5-3D78-B032E7C64220}"/>
              </a:ext>
            </a:extLst>
          </p:cNvPr>
          <p:cNvSpPr/>
          <p:nvPr/>
        </p:nvSpPr>
        <p:spPr>
          <a:xfrm>
            <a:off x="6801456" y="-1136257"/>
            <a:ext cx="1969306" cy="4047440"/>
          </a:xfrm>
          <a:custGeom>
            <a:avLst/>
            <a:gdLst>
              <a:gd name="connsiteX0" fmla="*/ 117 w 1969306"/>
              <a:gd name="connsiteY0" fmla="*/ 3767842 h 4047440"/>
              <a:gd name="connsiteX1" fmla="*/ 124405 w 1969306"/>
              <a:gd name="connsiteY1" fmla="*/ 260467 h 4047440"/>
              <a:gd name="connsiteX2" fmla="*/ 394254 w 1969306"/>
              <a:gd name="connsiteY2" fmla="*/ 0 h 4047440"/>
              <a:gd name="connsiteX3" fmla="*/ 1699279 w 1969306"/>
              <a:gd name="connsiteY3" fmla="*/ 0 h 4047440"/>
              <a:gd name="connsiteX4" fmla="*/ 1969307 w 1969306"/>
              <a:gd name="connsiteY4" fmla="*/ 270028 h 4047440"/>
              <a:gd name="connsiteX5" fmla="*/ 1969307 w 1969306"/>
              <a:gd name="connsiteY5" fmla="*/ 3697691 h 4047440"/>
              <a:gd name="connsiteX6" fmla="*/ 1714337 w 1969306"/>
              <a:gd name="connsiteY6" fmla="*/ 3967301 h 4047440"/>
              <a:gd name="connsiteX7" fmla="*/ 285023 w 1969306"/>
              <a:gd name="connsiteY7" fmla="*/ 4047012 h 4047440"/>
              <a:gd name="connsiteX8" fmla="*/ 177 w 1969306"/>
              <a:gd name="connsiteY8" fmla="*/ 3767842 h 4047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9306" h="4047440">
                <a:moveTo>
                  <a:pt x="117" y="3767842"/>
                </a:moveTo>
                <a:lnTo>
                  <a:pt x="124405" y="260467"/>
                </a:lnTo>
                <a:cubicBezTo>
                  <a:pt x="129544" y="115146"/>
                  <a:pt x="248872" y="0"/>
                  <a:pt x="394254" y="0"/>
                </a:cubicBezTo>
                <a:lnTo>
                  <a:pt x="1699279" y="0"/>
                </a:lnTo>
                <a:cubicBezTo>
                  <a:pt x="1848425" y="0"/>
                  <a:pt x="1969307" y="120882"/>
                  <a:pt x="1969307" y="270028"/>
                </a:cubicBezTo>
                <a:lnTo>
                  <a:pt x="1969307" y="3697691"/>
                </a:lnTo>
                <a:cubicBezTo>
                  <a:pt x="1969307" y="3840981"/>
                  <a:pt x="1857388" y="3959294"/>
                  <a:pt x="1714337" y="3967301"/>
                </a:cubicBezTo>
                <a:lnTo>
                  <a:pt x="285023" y="4047012"/>
                </a:lnTo>
                <a:cubicBezTo>
                  <a:pt x="126437" y="4055856"/>
                  <a:pt x="-5500" y="3926608"/>
                  <a:pt x="177" y="3767842"/>
                </a:cubicBezTo>
                <a:close/>
              </a:path>
            </a:pathLst>
          </a:custGeom>
          <a:solidFill>
            <a:srgbClr val="FF2DB4"/>
          </a:solidFill>
          <a:ln w="0" cap="flat">
            <a:noFill/>
            <a:prstDash val="solid"/>
            <a:miter/>
          </a:ln>
        </p:spPr>
        <p:txBody>
          <a:bodyPr rtlCol="0" anchor="ctr"/>
          <a:lstStyle/>
          <a:p>
            <a:endParaRPr lang="en-GB" sz="1800"/>
          </a:p>
        </p:txBody>
      </p:sp>
      <p:sp>
        <p:nvSpPr>
          <p:cNvPr id="16" name="Freeform: Shape 15">
            <a:extLst>
              <a:ext uri="{FF2B5EF4-FFF2-40B4-BE49-F238E27FC236}">
                <a16:creationId xmlns:a16="http://schemas.microsoft.com/office/drawing/2014/main" id="{C7A1B542-ADBF-B9B4-CB31-2844758E3874}"/>
              </a:ext>
            </a:extLst>
          </p:cNvPr>
          <p:cNvSpPr/>
          <p:nvPr/>
        </p:nvSpPr>
        <p:spPr>
          <a:xfrm>
            <a:off x="3092707" y="386510"/>
            <a:ext cx="8407852" cy="6473140"/>
          </a:xfrm>
          <a:custGeom>
            <a:avLst/>
            <a:gdLst>
              <a:gd name="connsiteX0" fmla="*/ 0 w 8407852"/>
              <a:gd name="connsiteY0" fmla="*/ 0 h 6473140"/>
              <a:gd name="connsiteX1" fmla="*/ 8407852 w 8407852"/>
              <a:gd name="connsiteY1" fmla="*/ 0 h 6473140"/>
              <a:gd name="connsiteX2" fmla="*/ 8407852 w 8407852"/>
              <a:gd name="connsiteY2" fmla="*/ 6473140 h 6473140"/>
              <a:gd name="connsiteX3" fmla="*/ 0 w 8407852"/>
              <a:gd name="connsiteY3" fmla="*/ 6473140 h 6473140"/>
            </a:gdLst>
            <a:ahLst/>
            <a:cxnLst>
              <a:cxn ang="0">
                <a:pos x="connsiteX0" y="connsiteY0"/>
              </a:cxn>
              <a:cxn ang="0">
                <a:pos x="connsiteX1" y="connsiteY1"/>
              </a:cxn>
              <a:cxn ang="0">
                <a:pos x="connsiteX2" y="connsiteY2"/>
              </a:cxn>
              <a:cxn ang="0">
                <a:pos x="connsiteX3" y="connsiteY3"/>
              </a:cxn>
            </a:cxnLst>
            <a:rect l="l" t="t" r="r" b="b"/>
            <a:pathLst>
              <a:path w="8407852" h="6473140">
                <a:moveTo>
                  <a:pt x="0" y="0"/>
                </a:moveTo>
                <a:lnTo>
                  <a:pt x="8407852" y="0"/>
                </a:lnTo>
                <a:lnTo>
                  <a:pt x="8407852" y="6473140"/>
                </a:lnTo>
                <a:lnTo>
                  <a:pt x="0" y="6473140"/>
                </a:lnTo>
                <a:close/>
              </a:path>
            </a:pathLst>
          </a:custGeom>
          <a:noFill/>
          <a:ln w="0" cap="flat">
            <a:noFill/>
            <a:prstDash val="solid"/>
            <a:miter/>
          </a:ln>
        </p:spPr>
        <p:txBody>
          <a:bodyPr rtlCol="0" anchor="ctr"/>
          <a:lstStyle/>
          <a:p>
            <a:endParaRPr lang="en-GB" sz="1800"/>
          </a:p>
        </p:txBody>
      </p:sp>
    </p:spTree>
    <p:extLst>
      <p:ext uri="{BB962C8B-B14F-4D97-AF65-F5344CB8AC3E}">
        <p14:creationId xmlns:p14="http://schemas.microsoft.com/office/powerpoint/2010/main" val="2058760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2" presetClass="entr" presetSubtype="4" accel="7000" decel="9000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2000" fill="hold"/>
                                        <p:tgtEl>
                                          <p:spTgt spid="15"/>
                                        </p:tgtEl>
                                        <p:attrNameLst>
                                          <p:attrName>ppt_x</p:attrName>
                                        </p:attrNameLst>
                                      </p:cBhvr>
                                      <p:tavLst>
                                        <p:tav tm="0">
                                          <p:val>
                                            <p:strVal val="#ppt_x"/>
                                          </p:val>
                                        </p:tav>
                                        <p:tav tm="100000">
                                          <p:val>
                                            <p:strVal val="#ppt_x"/>
                                          </p:val>
                                        </p:tav>
                                      </p:tavLst>
                                    </p:anim>
                                    <p:anim calcmode="lin" valueType="num">
                                      <p:cBhvr additive="base">
                                        <p:cTn id="11" dur="2000" fill="hold"/>
                                        <p:tgtEl>
                                          <p:spTgt spid="15"/>
                                        </p:tgtEl>
                                        <p:attrNameLst>
                                          <p:attrName>ppt_y</p:attrName>
                                        </p:attrNameLst>
                                      </p:cBhvr>
                                      <p:tavLst>
                                        <p:tav tm="0">
                                          <p:val>
                                            <p:strVal val="1+#ppt_h/2"/>
                                          </p:val>
                                        </p:tav>
                                        <p:tav tm="100000">
                                          <p:val>
                                            <p:strVal val="#ppt_y"/>
                                          </p:val>
                                        </p:tav>
                                      </p:tavLst>
                                    </p:anim>
                                  </p:childTnLst>
                                </p:cTn>
                              </p:par>
                              <p:par>
                                <p:cTn id="12" presetID="2" presetClass="entr" presetSubtype="4" accel="7000" decel="9000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2000" fill="hold"/>
                                        <p:tgtEl>
                                          <p:spTgt spid="14"/>
                                        </p:tgtEl>
                                        <p:attrNameLst>
                                          <p:attrName>ppt_x</p:attrName>
                                        </p:attrNameLst>
                                      </p:cBhvr>
                                      <p:tavLst>
                                        <p:tav tm="0">
                                          <p:val>
                                            <p:strVal val="#ppt_x"/>
                                          </p:val>
                                        </p:tav>
                                        <p:tav tm="100000">
                                          <p:val>
                                            <p:strVal val="#ppt_x"/>
                                          </p:val>
                                        </p:tav>
                                      </p:tavLst>
                                    </p:anim>
                                    <p:anim calcmode="lin" valueType="num">
                                      <p:cBhvr additive="base">
                                        <p:cTn id="15" dur="2000" fill="hold"/>
                                        <p:tgtEl>
                                          <p:spTgt spid="14"/>
                                        </p:tgtEl>
                                        <p:attrNameLst>
                                          <p:attrName>ppt_y</p:attrName>
                                        </p:attrNameLst>
                                      </p:cBhvr>
                                      <p:tavLst>
                                        <p:tav tm="0">
                                          <p:val>
                                            <p:strVal val="1+#ppt_h/2"/>
                                          </p:val>
                                        </p:tav>
                                        <p:tav tm="100000">
                                          <p:val>
                                            <p:strVal val="#ppt_y"/>
                                          </p:val>
                                        </p:tav>
                                      </p:tavLst>
                                    </p:anim>
                                  </p:childTnLst>
                                </p:cTn>
                              </p:par>
                              <p:par>
                                <p:cTn id="16" presetID="2" presetClass="entr" presetSubtype="4" accel="7000" decel="90000" fill="hold" grpId="0" nodeType="withEffect">
                                  <p:stCondLst>
                                    <p:cond delay="25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2000" fill="hold"/>
                                        <p:tgtEl>
                                          <p:spTgt spid="11"/>
                                        </p:tgtEl>
                                        <p:attrNameLst>
                                          <p:attrName>ppt_x</p:attrName>
                                        </p:attrNameLst>
                                      </p:cBhvr>
                                      <p:tavLst>
                                        <p:tav tm="0">
                                          <p:val>
                                            <p:strVal val="#ppt_x"/>
                                          </p:val>
                                        </p:tav>
                                        <p:tav tm="100000">
                                          <p:val>
                                            <p:strVal val="#ppt_x"/>
                                          </p:val>
                                        </p:tav>
                                      </p:tavLst>
                                    </p:anim>
                                    <p:anim calcmode="lin" valueType="num">
                                      <p:cBhvr additive="base">
                                        <p:cTn id="19" dur="2000" fill="hold"/>
                                        <p:tgtEl>
                                          <p:spTgt spid="11"/>
                                        </p:tgtEl>
                                        <p:attrNameLst>
                                          <p:attrName>ppt_y</p:attrName>
                                        </p:attrNameLst>
                                      </p:cBhvr>
                                      <p:tavLst>
                                        <p:tav tm="0">
                                          <p:val>
                                            <p:strVal val="1+#ppt_h/2"/>
                                          </p:val>
                                        </p:tav>
                                        <p:tav tm="100000">
                                          <p:val>
                                            <p:strVal val="#ppt_y"/>
                                          </p:val>
                                        </p:tav>
                                      </p:tavLst>
                                    </p:anim>
                                  </p:childTnLst>
                                </p:cTn>
                              </p:par>
                              <p:par>
                                <p:cTn id="20" presetID="2" presetClass="entr" presetSubtype="4" accel="7000" decel="90000"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2000" fill="hold"/>
                                        <p:tgtEl>
                                          <p:spTgt spid="12"/>
                                        </p:tgtEl>
                                        <p:attrNameLst>
                                          <p:attrName>ppt_x</p:attrName>
                                        </p:attrNameLst>
                                      </p:cBhvr>
                                      <p:tavLst>
                                        <p:tav tm="0">
                                          <p:val>
                                            <p:strVal val="#ppt_x"/>
                                          </p:val>
                                        </p:tav>
                                        <p:tav tm="100000">
                                          <p:val>
                                            <p:strVal val="#ppt_x"/>
                                          </p:val>
                                        </p:tav>
                                      </p:tavLst>
                                    </p:anim>
                                    <p:anim calcmode="lin" valueType="num">
                                      <p:cBhvr additive="base">
                                        <p:cTn id="23" dur="200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4" accel="7000" decel="90000" fill="hold" grpId="0" nodeType="withEffect">
                                  <p:stCondLst>
                                    <p:cond delay="25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2000" fill="hold"/>
                                        <p:tgtEl>
                                          <p:spTgt spid="9"/>
                                        </p:tgtEl>
                                        <p:attrNameLst>
                                          <p:attrName>ppt_x</p:attrName>
                                        </p:attrNameLst>
                                      </p:cBhvr>
                                      <p:tavLst>
                                        <p:tav tm="0">
                                          <p:val>
                                            <p:strVal val="#ppt_x"/>
                                          </p:val>
                                        </p:tav>
                                        <p:tav tm="100000">
                                          <p:val>
                                            <p:strVal val="#ppt_x"/>
                                          </p:val>
                                        </p:tav>
                                      </p:tavLst>
                                    </p:anim>
                                    <p:anim calcmode="lin" valueType="num">
                                      <p:cBhvr additive="base">
                                        <p:cTn id="27" dur="2000" fill="hold"/>
                                        <p:tgtEl>
                                          <p:spTgt spid="9"/>
                                        </p:tgtEl>
                                        <p:attrNameLst>
                                          <p:attrName>ppt_y</p:attrName>
                                        </p:attrNameLst>
                                      </p:cBhvr>
                                      <p:tavLst>
                                        <p:tav tm="0">
                                          <p:val>
                                            <p:strVal val="1+#ppt_h/2"/>
                                          </p:val>
                                        </p:tav>
                                        <p:tav tm="100000">
                                          <p:val>
                                            <p:strVal val="#ppt_y"/>
                                          </p:val>
                                        </p:tav>
                                      </p:tavLst>
                                    </p:anim>
                                  </p:childTnLst>
                                </p:cTn>
                              </p:par>
                              <p:par>
                                <p:cTn id="28" presetID="2" presetClass="entr" presetSubtype="4" accel="7000" decel="90000" fill="hold" grpId="0" nodeType="withEffect">
                                  <p:stCondLst>
                                    <p:cond delay="50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2000" fill="hold"/>
                                        <p:tgtEl>
                                          <p:spTgt spid="13"/>
                                        </p:tgtEl>
                                        <p:attrNameLst>
                                          <p:attrName>ppt_x</p:attrName>
                                        </p:attrNameLst>
                                      </p:cBhvr>
                                      <p:tavLst>
                                        <p:tav tm="0">
                                          <p:val>
                                            <p:strVal val="#ppt_x"/>
                                          </p:val>
                                        </p:tav>
                                        <p:tav tm="100000">
                                          <p:val>
                                            <p:strVal val="#ppt_x"/>
                                          </p:val>
                                        </p:tav>
                                      </p:tavLst>
                                    </p:anim>
                                    <p:anim calcmode="lin" valueType="num">
                                      <p:cBhvr additive="base">
                                        <p:cTn id="31" dur="2000" fill="hold"/>
                                        <p:tgtEl>
                                          <p:spTgt spid="13"/>
                                        </p:tgtEl>
                                        <p:attrNameLst>
                                          <p:attrName>ppt_y</p:attrName>
                                        </p:attrNameLst>
                                      </p:cBhvr>
                                      <p:tavLst>
                                        <p:tav tm="0">
                                          <p:val>
                                            <p:strVal val="1+#ppt_h/2"/>
                                          </p:val>
                                        </p:tav>
                                        <p:tav tm="100000">
                                          <p:val>
                                            <p:strVal val="#ppt_y"/>
                                          </p:val>
                                        </p:tav>
                                      </p:tavLst>
                                    </p:anim>
                                  </p:childTnLst>
                                </p:cTn>
                              </p:par>
                              <p:par>
                                <p:cTn id="32" presetID="10" presetClass="entr" presetSubtype="0" fill="hold" grpId="0" nodeType="withEffect">
                                  <p:stCondLst>
                                    <p:cond delay="100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fade">
                                      <p:cBhvr>
                                        <p:cTn id="34" dur="1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tmplLst>
          <p:tmpl lvl="1">
            <p:tnLst>
              <p:par>
                <p:cTn presetID="10" presetClass="entr" presetSubtype="0" fill="hold" nodeType="withEffect">
                  <p:stCondLst>
                    <p:cond delay="1000"/>
                  </p:stCondLst>
                  <p:childTnLst>
                    <p:set>
                      <p:cBhvr>
                        <p:cTn dur="1" fill="hold">
                          <p:stCondLst>
                            <p:cond delay="0"/>
                          </p:stCondLst>
                        </p:cTn>
                        <p:tgtEl>
                          <p:spTgt spid="7"/>
                        </p:tgtEl>
                        <p:attrNameLst>
                          <p:attrName>style.visibility</p:attrName>
                        </p:attrNameLst>
                      </p:cBhvr>
                      <p:to>
                        <p:strVal val="visible"/>
                      </p:to>
                    </p:set>
                    <p:animEffect transition="in" filter="fade">
                      <p:cBhvr>
                        <p:cTn dur="1000"/>
                        <p:tgtEl>
                          <p:spTgt spid="7"/>
                        </p:tgtEl>
                      </p:cBhvr>
                    </p:animEffect>
                  </p:childTnLst>
                </p:cTn>
              </p:par>
            </p:tnLst>
          </p:tmpl>
        </p:tmplLst>
      </p:bldP>
      <p:bldP spid="9" grpId="0" animBg="1"/>
      <p:bldP spid="11" grpId="0" animBg="1"/>
      <p:bldP spid="12" grpId="0" animBg="1"/>
      <p:bldP spid="13" grpId="0" animBg="1"/>
      <p:bldP spid="14" grpId="0" animBg="1"/>
      <p:bldP spid="15"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ew section / Subsection 2">
    <p:bg>
      <p:bgPr>
        <a:solidFill>
          <a:schemeClr val="accent4"/>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2" name="Title 1">
            <a:extLst>
              <a:ext uri="{FF2B5EF4-FFF2-40B4-BE49-F238E27FC236}">
                <a16:creationId xmlns:a16="http://schemas.microsoft.com/office/drawing/2014/main" id="{2187060E-B722-D11F-122B-411026028DEF}"/>
              </a:ext>
            </a:extLst>
          </p:cNvPr>
          <p:cNvSpPr>
            <a:spLocks noGrp="1"/>
          </p:cNvSpPr>
          <p:nvPr>
            <p:ph type="ctrTitle" hasCustomPrompt="1"/>
          </p:nvPr>
        </p:nvSpPr>
        <p:spPr>
          <a:xfrm>
            <a:off x="538162" y="515145"/>
            <a:ext cx="5557839" cy="3784712"/>
          </a:xfrm>
        </p:spPr>
        <p:txBody>
          <a:bodyPr anchor="t" anchorCtr="0">
            <a:noAutofit/>
          </a:bodyPr>
          <a:lstStyle>
            <a:lvl1pPr algn="l">
              <a:defRPr sz="6600">
                <a:solidFill>
                  <a:schemeClr val="bg2"/>
                </a:solidFill>
              </a:defRPr>
            </a:lvl1pPr>
          </a:lstStyle>
          <a:p>
            <a:r>
              <a:rPr lang="en-GB"/>
              <a:t>New section </a:t>
            </a:r>
            <a:br>
              <a:rPr lang="en-GB"/>
            </a:br>
            <a:r>
              <a:rPr lang="en-GB"/>
              <a:t>text goes here</a:t>
            </a:r>
            <a:endParaRPr lang="en-US"/>
          </a:p>
        </p:txBody>
      </p:sp>
      <p:sp>
        <p:nvSpPr>
          <p:cNvPr id="7" name="Text Placeholder 6">
            <a:extLst>
              <a:ext uri="{FF2B5EF4-FFF2-40B4-BE49-F238E27FC236}">
                <a16:creationId xmlns:a16="http://schemas.microsoft.com/office/drawing/2014/main" id="{3F904470-B0DB-E28E-9E67-24CA2E4DE282}"/>
              </a:ext>
            </a:extLst>
          </p:cNvPr>
          <p:cNvSpPr>
            <a:spLocks noGrp="1"/>
          </p:cNvSpPr>
          <p:nvPr>
            <p:ph type="body" sz="quarter" idx="13" hasCustomPrompt="1"/>
          </p:nvPr>
        </p:nvSpPr>
        <p:spPr>
          <a:xfrm>
            <a:off x="538163" y="5727699"/>
            <a:ext cx="5557837" cy="615156"/>
          </a:xfrm>
        </p:spPr>
        <p:txBody>
          <a:bodyPr>
            <a:normAutofit/>
          </a:bodyPr>
          <a:lstStyle>
            <a:lvl1pPr marL="0" indent="0">
              <a:buFont typeface="Arial" panose="020B0604020202020204" pitchFamily="34" charset="0"/>
              <a:buNone/>
              <a:defRPr sz="2000">
                <a:solidFill>
                  <a:schemeClr val="bg1"/>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8" name="Picture Placeholder 7">
            <a:extLst>
              <a:ext uri="{FF2B5EF4-FFF2-40B4-BE49-F238E27FC236}">
                <a16:creationId xmlns:a16="http://schemas.microsoft.com/office/drawing/2014/main" id="{FA28E4E5-FA0B-93A7-FA2B-A8287332F6F3}"/>
              </a:ext>
            </a:extLst>
          </p:cNvPr>
          <p:cNvSpPr>
            <a:spLocks noGrp="1"/>
          </p:cNvSpPr>
          <p:nvPr>
            <p:ph type="pic" sz="quarter" idx="16"/>
          </p:nvPr>
        </p:nvSpPr>
        <p:spPr>
          <a:xfrm>
            <a:off x="6851932" y="493713"/>
            <a:ext cx="4801234" cy="5848644"/>
          </a:xfrm>
          <a:custGeom>
            <a:avLst/>
            <a:gdLst>
              <a:gd name="connsiteX0" fmla="*/ 877839 w 4801234"/>
              <a:gd name="connsiteY0" fmla="*/ 0 h 5848644"/>
              <a:gd name="connsiteX1" fmla="*/ 4389686 w 4801234"/>
              <a:gd name="connsiteY1" fmla="*/ 0 h 5848644"/>
              <a:gd name="connsiteX2" fmla="*/ 4800831 w 4801234"/>
              <a:gd name="connsiteY2" fmla="*/ 429629 h 5848644"/>
              <a:gd name="connsiteX3" fmla="*/ 4580588 w 4801234"/>
              <a:gd name="connsiteY3" fmla="*/ 5455102 h 5848644"/>
              <a:gd name="connsiteX4" fmla="*/ 4169443 w 4801234"/>
              <a:gd name="connsiteY4" fmla="*/ 5848644 h 5848644"/>
              <a:gd name="connsiteX5" fmla="*/ 411536 w 4801234"/>
              <a:gd name="connsiteY5" fmla="*/ 5848644 h 5848644"/>
              <a:gd name="connsiteX6" fmla="*/ 0 w 4801234"/>
              <a:gd name="connsiteY6" fmla="*/ 5437108 h 5848644"/>
              <a:gd name="connsiteX7" fmla="*/ 0 w 4801234"/>
              <a:gd name="connsiteY7" fmla="*/ 2552247 h 5848644"/>
              <a:gd name="connsiteX8" fmla="*/ 75696 w 4801234"/>
              <a:gd name="connsiteY8" fmla="*/ 1933868 h 5848644"/>
              <a:gd name="connsiteX9" fmla="*/ 478430 w 4801234"/>
              <a:gd name="connsiteY9" fmla="*/ 312368 h 5848644"/>
              <a:gd name="connsiteX10" fmla="*/ 877839 w 4801234"/>
              <a:gd name="connsiteY10" fmla="*/ 0 h 584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234" h="5848644">
                <a:moveTo>
                  <a:pt x="877839" y="0"/>
                </a:moveTo>
                <a:lnTo>
                  <a:pt x="4389686" y="0"/>
                </a:lnTo>
                <a:cubicBezTo>
                  <a:pt x="4624109" y="0"/>
                  <a:pt x="4811099" y="195401"/>
                  <a:pt x="4800831" y="429629"/>
                </a:cubicBezTo>
                <a:lnTo>
                  <a:pt x="4580588" y="5455102"/>
                </a:lnTo>
                <a:cubicBezTo>
                  <a:pt x="4570906" y="5675149"/>
                  <a:pt x="4389686" y="5848644"/>
                  <a:pt x="4169443" y="5848644"/>
                </a:cubicBezTo>
                <a:lnTo>
                  <a:pt x="411536" y="5848644"/>
                </a:lnTo>
                <a:cubicBezTo>
                  <a:pt x="184252" y="5848644"/>
                  <a:pt x="0" y="5664391"/>
                  <a:pt x="0" y="5437108"/>
                </a:cubicBezTo>
                <a:lnTo>
                  <a:pt x="0" y="2552247"/>
                </a:lnTo>
                <a:cubicBezTo>
                  <a:pt x="0" y="2343839"/>
                  <a:pt x="25428" y="2136115"/>
                  <a:pt x="75696" y="1933868"/>
                </a:cubicBezTo>
                <a:lnTo>
                  <a:pt x="478430" y="312368"/>
                </a:lnTo>
                <a:cubicBezTo>
                  <a:pt x="524004" y="128801"/>
                  <a:pt x="688697" y="0"/>
                  <a:pt x="877839" y="0"/>
                </a:cubicBezTo>
                <a:close/>
              </a:path>
            </a:pathLst>
          </a:custGeom>
          <a:blipFill>
            <a:blip r:embed="rId2"/>
            <a:srcRect/>
            <a:stretch>
              <a:fillRect l="-31220" r="-31220"/>
            </a:stretch>
          </a:blipFill>
        </p:spPr>
        <p:txBody>
          <a:bodyPr wrap="square">
            <a:noAutofit/>
          </a:bodyPr>
          <a:lstStyle>
            <a:lvl1pPr marL="0" indent="0">
              <a:buFont typeface="Arial" panose="020B0604020202020204" pitchFamily="34" charset="0"/>
              <a:buNone/>
              <a:defRPr sz="2000">
                <a:solidFill>
                  <a:schemeClr val="bg1"/>
                </a:solidFill>
              </a:defRPr>
            </a:lvl1pPr>
          </a:lstStyle>
          <a:p>
            <a:endParaRPr lang="en-GB"/>
          </a:p>
        </p:txBody>
      </p:sp>
      <p:sp>
        <p:nvSpPr>
          <p:cNvPr id="3" name="SmartArt Placeholder 15">
            <a:extLst>
              <a:ext uri="{FF2B5EF4-FFF2-40B4-BE49-F238E27FC236}">
                <a16:creationId xmlns:a16="http://schemas.microsoft.com/office/drawing/2014/main" id="{F822D932-7DAE-DBB9-A195-0918617484F8}"/>
              </a:ext>
            </a:extLst>
          </p:cNvPr>
          <p:cNvSpPr>
            <a:spLocks noGrp="1"/>
          </p:cNvSpPr>
          <p:nvPr>
            <p:ph type="dgm" sz="quarter" idx="23"/>
          </p:nvPr>
        </p:nvSpPr>
        <p:spPr>
          <a:xfrm>
            <a:off x="11177210" y="4285343"/>
            <a:ext cx="1123648" cy="1123648"/>
          </a:xfrm>
          <a:prstGeom prst="roundRect">
            <a:avLst>
              <a:gd name="adj" fmla="val 5620"/>
            </a:avLst>
          </a:prstGeom>
          <a:solidFill>
            <a:srgbClr val="FBF0E5"/>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
        <p:nvSpPr>
          <p:cNvPr id="9" name="SmartArt Placeholder 15">
            <a:extLst>
              <a:ext uri="{FF2B5EF4-FFF2-40B4-BE49-F238E27FC236}">
                <a16:creationId xmlns:a16="http://schemas.microsoft.com/office/drawing/2014/main" id="{F5F093AE-AD3B-A036-5E5B-C8AA34E43ACB}"/>
              </a:ext>
            </a:extLst>
          </p:cNvPr>
          <p:cNvSpPr>
            <a:spLocks noGrp="1"/>
          </p:cNvSpPr>
          <p:nvPr>
            <p:ph type="dgm" sz="quarter" idx="22"/>
          </p:nvPr>
        </p:nvSpPr>
        <p:spPr>
          <a:xfrm>
            <a:off x="6539611" y="1211444"/>
            <a:ext cx="1022333" cy="145005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Tree>
    <p:extLst>
      <p:ext uri="{BB962C8B-B14F-4D97-AF65-F5344CB8AC3E}">
        <p14:creationId xmlns:p14="http://schemas.microsoft.com/office/powerpoint/2010/main" val="1035933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1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B8134-D6FB-320F-BBF6-89331230ABA4}"/>
              </a:ext>
            </a:extLst>
          </p:cNvPr>
          <p:cNvSpPr>
            <a:spLocks noGrp="1"/>
          </p:cNvSpPr>
          <p:nvPr>
            <p:ph type="ctrTitle" hasCustomPrompt="1"/>
          </p:nvPr>
        </p:nvSpPr>
        <p:spPr>
          <a:xfrm>
            <a:off x="538162" y="515146"/>
            <a:ext cx="5557838" cy="2342355"/>
          </a:xfrm>
        </p:spPr>
        <p:txBody>
          <a:bodyPr anchor="t" anchorCtr="0"/>
          <a:lstStyle>
            <a:lvl1pPr algn="l">
              <a:defRPr sz="5400">
                <a:solidFill>
                  <a:srgbClr val="0078FF"/>
                </a:solidFill>
              </a:defRPr>
            </a:lvl1pPr>
          </a:lstStyle>
          <a:p>
            <a:r>
              <a:rPr lang="en-US"/>
              <a:t>Borderless </a:t>
            </a:r>
            <a:br>
              <a:rPr lang="et-EE"/>
            </a:br>
            <a:r>
              <a:rPr lang="en-US"/>
              <a:t>business with</a:t>
            </a:r>
            <a:br>
              <a:rPr lang="en-US"/>
            </a:br>
            <a:r>
              <a:rPr lang="en-US"/>
              <a:t>e-Residency</a:t>
            </a:r>
          </a:p>
        </p:txBody>
      </p:sp>
      <p:sp>
        <p:nvSpPr>
          <p:cNvPr id="3" name="Subtitle 2">
            <a:extLst>
              <a:ext uri="{FF2B5EF4-FFF2-40B4-BE49-F238E27FC236}">
                <a16:creationId xmlns:a16="http://schemas.microsoft.com/office/drawing/2014/main" id="{AB6F8A60-23E4-2C66-F5BF-98579C0BA7E4}"/>
              </a:ext>
            </a:extLst>
          </p:cNvPr>
          <p:cNvSpPr>
            <a:spLocks noGrp="1"/>
          </p:cNvSpPr>
          <p:nvPr>
            <p:ph type="subTitle" idx="1"/>
          </p:nvPr>
        </p:nvSpPr>
        <p:spPr>
          <a:xfrm>
            <a:off x="538163" y="3164682"/>
            <a:ext cx="5058305" cy="1421607"/>
          </a:xfrm>
        </p:spPr>
        <p:txBody>
          <a:bodyPr/>
          <a:lstStyle>
            <a:lvl1pPr marL="0" indent="0" algn="l">
              <a:buNone/>
              <a:defRPr sz="2400" b="1">
                <a:solidFill>
                  <a:schemeClr val="accent4"/>
                </a:solidFill>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en-US"/>
              <a:t>Click to edit Master subtitle style</a:t>
            </a:r>
            <a:endParaRPr lang="en-GB"/>
          </a:p>
        </p:txBody>
      </p:sp>
      <p:sp>
        <p:nvSpPr>
          <p:cNvPr id="6" name="Slide Number Placeholder 5">
            <a:extLst>
              <a:ext uri="{FF2B5EF4-FFF2-40B4-BE49-F238E27FC236}">
                <a16:creationId xmlns:a16="http://schemas.microsoft.com/office/drawing/2014/main" id="{516078D3-EBF2-5440-D49D-1A5D4770BC19}"/>
              </a:ext>
            </a:extLst>
          </p:cNvPr>
          <p:cNvSpPr>
            <a:spLocks noGrp="1"/>
          </p:cNvSpPr>
          <p:nvPr>
            <p:ph type="sldNum" sz="quarter" idx="12"/>
          </p:nvPr>
        </p:nvSpPr>
        <p:spPr/>
        <p:txBody>
          <a:bodyPr/>
          <a:lstStyle/>
          <a:p>
            <a:fld id="{5B829B74-EBEF-4331-955A-1D91E9D47CAA}" type="slidenum">
              <a:rPr lang="en-GB" smtClean="0"/>
              <a:t>‹#›</a:t>
            </a:fld>
            <a:endParaRPr lang="en-GB"/>
          </a:p>
        </p:txBody>
      </p:sp>
      <p:pic>
        <p:nvPicPr>
          <p:cNvPr id="10" name="Picture 9" descr="A blue text on a black background&#10;&#10;Description automatically generated">
            <a:extLst>
              <a:ext uri="{FF2B5EF4-FFF2-40B4-BE49-F238E27FC236}">
                <a16:creationId xmlns:a16="http://schemas.microsoft.com/office/drawing/2014/main" id="{84941CA9-5583-3710-FDFC-736E6DBD763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162" y="5939839"/>
            <a:ext cx="1995488" cy="403016"/>
          </a:xfrm>
          <a:prstGeom prst="rect">
            <a:avLst/>
          </a:prstGeom>
        </p:spPr>
      </p:pic>
      <p:sp>
        <p:nvSpPr>
          <p:cNvPr id="16" name="Picture Placeholder 15">
            <a:extLst>
              <a:ext uri="{FF2B5EF4-FFF2-40B4-BE49-F238E27FC236}">
                <a16:creationId xmlns:a16="http://schemas.microsoft.com/office/drawing/2014/main" id="{FB44FAFE-EB0D-452E-9249-905DD90A7D25}"/>
              </a:ext>
            </a:extLst>
          </p:cNvPr>
          <p:cNvSpPr>
            <a:spLocks noGrp="1"/>
          </p:cNvSpPr>
          <p:nvPr>
            <p:ph type="pic" sz="quarter" idx="13"/>
          </p:nvPr>
        </p:nvSpPr>
        <p:spPr>
          <a:xfrm>
            <a:off x="6096000" y="-20938"/>
            <a:ext cx="6107210" cy="6882139"/>
          </a:xfrm>
          <a:custGeom>
            <a:avLst/>
            <a:gdLst>
              <a:gd name="connsiteX0" fmla="*/ 6107210 w 6107210"/>
              <a:gd name="connsiteY0" fmla="*/ 0 h 6882139"/>
              <a:gd name="connsiteX1" fmla="*/ 6098743 w 6107210"/>
              <a:gd name="connsiteY1" fmla="*/ 6882139 h 6882139"/>
              <a:gd name="connsiteX2" fmla="*/ 2994097 w 6107210"/>
              <a:gd name="connsiteY2" fmla="*/ 6882139 h 6882139"/>
              <a:gd name="connsiteX3" fmla="*/ 2714982 w 6107210"/>
              <a:gd name="connsiteY3" fmla="*/ 6760246 h 6882139"/>
              <a:gd name="connsiteX4" fmla="*/ 350392 w 6107210"/>
              <a:gd name="connsiteY4" fmla="*/ 5136345 h 6882139"/>
              <a:gd name="connsiteX5" fmla="*/ 12665 w 6107210"/>
              <a:gd name="connsiteY5" fmla="*/ 4328464 h 6882139"/>
              <a:gd name="connsiteX6" fmla="*/ 782755 w 6107210"/>
              <a:gd name="connsiteY6" fmla="*/ 25400 h 6882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7210" h="6882139">
                <a:moveTo>
                  <a:pt x="6107210" y="0"/>
                </a:moveTo>
                <a:cubicBezTo>
                  <a:pt x="6104388" y="2294046"/>
                  <a:pt x="6101565" y="4588093"/>
                  <a:pt x="6098743" y="6882139"/>
                </a:cubicBezTo>
                <a:lnTo>
                  <a:pt x="2994097" y="6882139"/>
                </a:lnTo>
                <a:cubicBezTo>
                  <a:pt x="2894666" y="6859615"/>
                  <a:pt x="2799840" y="6818542"/>
                  <a:pt x="2714982" y="6760246"/>
                </a:cubicBezTo>
                <a:lnTo>
                  <a:pt x="350392" y="5136345"/>
                </a:lnTo>
                <a:cubicBezTo>
                  <a:pt x="88879" y="4956788"/>
                  <a:pt x="-43233" y="4640702"/>
                  <a:pt x="12665" y="4328464"/>
                </a:cubicBezTo>
                <a:lnTo>
                  <a:pt x="782755" y="25400"/>
                </a:lnTo>
                <a:close/>
              </a:path>
            </a:pathLst>
          </a:custGeom>
          <a:blipFill>
            <a:blip r:embed="rId3"/>
            <a:stretch>
              <a:fillRect l="-16342" r="-28658"/>
            </a:stretch>
          </a:blipFill>
        </p:spPr>
        <p:txBody>
          <a:bodyPr wrap="square">
            <a:noAutofit/>
          </a:bodyPr>
          <a:lstStyle>
            <a:lvl1pPr marL="0" indent="0">
              <a:buFont typeface="Arial" panose="020B0604020202020204" pitchFamily="34" charset="0"/>
              <a:buNone/>
              <a:defRPr sz="2000">
                <a:solidFill>
                  <a:schemeClr val="accent4"/>
                </a:solidFill>
              </a:defRPr>
            </a:lvl1pPr>
          </a:lstStyle>
          <a:p>
            <a:endParaRPr lang="en-GB"/>
          </a:p>
        </p:txBody>
      </p:sp>
      <p:sp>
        <p:nvSpPr>
          <p:cNvPr id="7" name="Date Placeholder 3">
            <a:extLst>
              <a:ext uri="{FF2B5EF4-FFF2-40B4-BE49-F238E27FC236}">
                <a16:creationId xmlns:a16="http://schemas.microsoft.com/office/drawing/2014/main" id="{99AA5634-A822-C257-2E83-F5A3A37EA127}"/>
              </a:ext>
            </a:extLst>
          </p:cNvPr>
          <p:cNvSpPr>
            <a:spLocks noGrp="1"/>
          </p:cNvSpPr>
          <p:nvPr>
            <p:ph type="dt" sz="half" idx="10"/>
          </p:nvPr>
        </p:nvSpPr>
        <p:spPr>
          <a:xfrm>
            <a:off x="538163" y="5159480"/>
            <a:ext cx="1497807" cy="250031"/>
          </a:xfrm>
        </p:spPr>
        <p:txBody>
          <a:bodyPr/>
          <a:lstStyle>
            <a:lvl1pPr>
              <a:defRPr sz="1400"/>
            </a:lvl1pPr>
          </a:lstStyle>
          <a:p>
            <a:fld id="{60955B06-E7D6-478B-8AEB-78E19FB017E8}" type="datetimeFigureOut">
              <a:rPr lang="en-GB" smtClean="0"/>
              <a:pPr/>
              <a:t>26/08/2025</a:t>
            </a:fld>
            <a:endParaRPr lang="en-GB"/>
          </a:p>
        </p:txBody>
      </p:sp>
      <p:sp>
        <p:nvSpPr>
          <p:cNvPr id="8" name="Footer Placeholder 4">
            <a:extLst>
              <a:ext uri="{FF2B5EF4-FFF2-40B4-BE49-F238E27FC236}">
                <a16:creationId xmlns:a16="http://schemas.microsoft.com/office/drawing/2014/main" id="{26617DC7-514A-C891-1B06-770BD9CE63FF}"/>
              </a:ext>
            </a:extLst>
          </p:cNvPr>
          <p:cNvSpPr>
            <a:spLocks noGrp="1"/>
          </p:cNvSpPr>
          <p:nvPr>
            <p:ph type="ftr" sz="quarter" idx="11"/>
          </p:nvPr>
        </p:nvSpPr>
        <p:spPr>
          <a:xfrm>
            <a:off x="2533651" y="5159480"/>
            <a:ext cx="3062817" cy="250031"/>
          </a:xfrm>
        </p:spPr>
        <p:txBody>
          <a:bodyPr/>
          <a:lstStyle>
            <a:lvl1pPr>
              <a:defRPr sz="1400"/>
            </a:lvl1pPr>
          </a:lstStyle>
          <a:p>
            <a:endParaRPr lang="en-GB"/>
          </a:p>
        </p:txBody>
      </p:sp>
      <p:sp>
        <p:nvSpPr>
          <p:cNvPr id="4" name="SmartArt Placeholder 15">
            <a:extLst>
              <a:ext uri="{FF2B5EF4-FFF2-40B4-BE49-F238E27FC236}">
                <a16:creationId xmlns:a16="http://schemas.microsoft.com/office/drawing/2014/main" id="{D24C97B2-19BF-94F4-4F11-4A906D7987AD}"/>
              </a:ext>
            </a:extLst>
          </p:cNvPr>
          <p:cNvSpPr>
            <a:spLocks noGrp="1"/>
          </p:cNvSpPr>
          <p:nvPr>
            <p:ph type="dgm" sz="quarter" idx="22"/>
          </p:nvPr>
        </p:nvSpPr>
        <p:spPr>
          <a:xfrm>
            <a:off x="7768971" y="-468412"/>
            <a:ext cx="1085411" cy="1520852"/>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5" name="SmartArt Placeholder 15">
            <a:extLst>
              <a:ext uri="{FF2B5EF4-FFF2-40B4-BE49-F238E27FC236}">
                <a16:creationId xmlns:a16="http://schemas.microsoft.com/office/drawing/2014/main" id="{3BE9E95E-F7E2-A0E6-CFCE-01E3177E74FC}"/>
              </a:ext>
            </a:extLst>
          </p:cNvPr>
          <p:cNvSpPr>
            <a:spLocks noGrp="1"/>
          </p:cNvSpPr>
          <p:nvPr>
            <p:ph type="dgm" sz="quarter" idx="23"/>
          </p:nvPr>
        </p:nvSpPr>
        <p:spPr>
          <a:xfrm>
            <a:off x="10167908" y="-1499697"/>
            <a:ext cx="1034433" cy="1339033"/>
          </a:xfrm>
          <a:prstGeom prst="roundRect">
            <a:avLst>
              <a:gd name="adj" fmla="val 5620"/>
            </a:avLst>
          </a:prstGeom>
          <a:solidFill>
            <a:srgbClr val="FBF0E5"/>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
        <p:nvSpPr>
          <p:cNvPr id="9" name="SmartArt Placeholder 15">
            <a:extLst>
              <a:ext uri="{FF2B5EF4-FFF2-40B4-BE49-F238E27FC236}">
                <a16:creationId xmlns:a16="http://schemas.microsoft.com/office/drawing/2014/main" id="{C05411E0-129B-6448-E142-AED5DAB7EBD0}"/>
              </a:ext>
            </a:extLst>
          </p:cNvPr>
          <p:cNvSpPr>
            <a:spLocks noGrp="1"/>
          </p:cNvSpPr>
          <p:nvPr>
            <p:ph type="dgm" sz="quarter" idx="24"/>
          </p:nvPr>
        </p:nvSpPr>
        <p:spPr>
          <a:xfrm>
            <a:off x="11332923" y="-1754739"/>
            <a:ext cx="1269849" cy="1594797"/>
          </a:xfrm>
          <a:prstGeom prst="roundRect">
            <a:avLst>
              <a:gd name="adj" fmla="val 5620"/>
            </a:avLst>
          </a:prstGeom>
          <a:solidFill>
            <a:schemeClr val="tx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11" name="SmartArt Placeholder 15">
            <a:extLst>
              <a:ext uri="{FF2B5EF4-FFF2-40B4-BE49-F238E27FC236}">
                <a16:creationId xmlns:a16="http://schemas.microsoft.com/office/drawing/2014/main" id="{D97BC13F-7A53-0727-CCF9-C12149D5DA2E}"/>
              </a:ext>
            </a:extLst>
          </p:cNvPr>
          <p:cNvSpPr>
            <a:spLocks noGrp="1"/>
          </p:cNvSpPr>
          <p:nvPr>
            <p:ph type="dgm" sz="quarter" idx="25"/>
          </p:nvPr>
        </p:nvSpPr>
        <p:spPr>
          <a:xfrm>
            <a:off x="11653838" y="3274286"/>
            <a:ext cx="864523" cy="864523"/>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1886983002"/>
      </p:ext>
    </p:extLst>
  </p:cSld>
  <p:clrMapOvr>
    <a:masterClrMapping/>
  </p:clrMapOvr>
  <p:extLst>
    <p:ext uri="{DCECCB84-F9BA-43D5-87BE-67443E8EF086}">
      <p15:sldGuideLst xmlns:p15="http://schemas.microsoft.com/office/powerpoint/2012/main">
        <p15:guide id="1" orient="horz" pos="2160">
          <p15:clr>
            <a:srgbClr val="FBAE40"/>
          </p15:clr>
        </p15:guide>
        <p15:guide id="2" pos="658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meline">
    <p:bg>
      <p:bgPr>
        <a:solidFill>
          <a:schemeClr val="bg2"/>
        </a:solidFill>
        <a:effectLst/>
      </p:bgPr>
    </p:bg>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C92AACFC-19D5-32D9-98C7-AD9607C014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15686" y="-499916"/>
            <a:ext cx="12192000" cy="5985489"/>
          </a:xfrm>
          <a:prstGeom prst="rect">
            <a:avLst/>
          </a:prstGeom>
        </p:spPr>
      </p:pic>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grpSp>
        <p:nvGrpSpPr>
          <p:cNvPr id="2" name="Group 1">
            <a:extLst>
              <a:ext uri="{FF2B5EF4-FFF2-40B4-BE49-F238E27FC236}">
                <a16:creationId xmlns:a16="http://schemas.microsoft.com/office/drawing/2014/main" id="{8149761E-A87E-7302-7858-C23B9D414F35}"/>
              </a:ext>
            </a:extLst>
          </p:cNvPr>
          <p:cNvGrpSpPr/>
          <p:nvPr userDrawn="1"/>
        </p:nvGrpSpPr>
        <p:grpSpPr>
          <a:xfrm>
            <a:off x="424181" y="4088083"/>
            <a:ext cx="1623212" cy="430887"/>
            <a:chOff x="424181" y="4088084"/>
            <a:chExt cx="1623212" cy="430887"/>
          </a:xfrm>
        </p:grpSpPr>
        <p:sp>
          <p:nvSpPr>
            <p:cNvPr id="80" name="TextBox 79">
              <a:extLst>
                <a:ext uri="{FF2B5EF4-FFF2-40B4-BE49-F238E27FC236}">
                  <a16:creationId xmlns:a16="http://schemas.microsoft.com/office/drawing/2014/main" id="{752850F7-B639-AD2F-7708-9E40FF2EE082}"/>
                </a:ext>
              </a:extLst>
            </p:cNvPr>
            <p:cNvSpPr txBox="1"/>
            <p:nvPr userDrawn="1"/>
          </p:nvSpPr>
          <p:spPr>
            <a:xfrm>
              <a:off x="424181" y="4088084"/>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2000</a:t>
              </a:r>
              <a:endParaRPr lang="en-GB" sz="2800" b="1" spc="300">
                <a:solidFill>
                  <a:schemeClr val="accent2"/>
                </a:solidFill>
                <a:latin typeface="+mn-lt"/>
              </a:endParaRPr>
            </a:p>
          </p:txBody>
        </p:sp>
        <p:grpSp>
          <p:nvGrpSpPr>
            <p:cNvPr id="18" name="Group 17">
              <a:extLst>
                <a:ext uri="{FF2B5EF4-FFF2-40B4-BE49-F238E27FC236}">
                  <a16:creationId xmlns:a16="http://schemas.microsoft.com/office/drawing/2014/main" id="{8188FA75-7D86-F7C6-5B2C-063754794915}"/>
                </a:ext>
              </a:extLst>
            </p:cNvPr>
            <p:cNvGrpSpPr/>
            <p:nvPr userDrawn="1"/>
          </p:nvGrpSpPr>
          <p:grpSpPr>
            <a:xfrm>
              <a:off x="659946" y="4167457"/>
              <a:ext cx="272143" cy="272143"/>
              <a:chOff x="659946" y="4167457"/>
              <a:chExt cx="272143" cy="272143"/>
            </a:xfrm>
          </p:grpSpPr>
          <p:sp>
            <p:nvSpPr>
              <p:cNvPr id="15" name="Oval 14">
                <a:extLst>
                  <a:ext uri="{FF2B5EF4-FFF2-40B4-BE49-F238E27FC236}">
                    <a16:creationId xmlns:a16="http://schemas.microsoft.com/office/drawing/2014/main" id="{7A0E3F3A-4C26-A257-5336-CD126C076BBA}"/>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16" name="Oval 15">
                <a:extLst>
                  <a:ext uri="{FF2B5EF4-FFF2-40B4-BE49-F238E27FC236}">
                    <a16:creationId xmlns:a16="http://schemas.microsoft.com/office/drawing/2014/main" id="{DDAA70C9-C0A9-EE56-81BD-4AEC180AF094}"/>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3" name="Group 2">
            <a:extLst>
              <a:ext uri="{FF2B5EF4-FFF2-40B4-BE49-F238E27FC236}">
                <a16:creationId xmlns:a16="http://schemas.microsoft.com/office/drawing/2014/main" id="{9702FE40-5393-7987-1E72-08DABAE28CC0}"/>
              </a:ext>
            </a:extLst>
          </p:cNvPr>
          <p:cNvGrpSpPr/>
          <p:nvPr userDrawn="1"/>
        </p:nvGrpSpPr>
        <p:grpSpPr>
          <a:xfrm>
            <a:off x="2483646" y="3186793"/>
            <a:ext cx="1623212" cy="430887"/>
            <a:chOff x="2483646" y="3186795"/>
            <a:chExt cx="1623212" cy="430887"/>
          </a:xfrm>
        </p:grpSpPr>
        <p:sp>
          <p:nvSpPr>
            <p:cNvPr id="81" name="TextBox 80">
              <a:extLst>
                <a:ext uri="{FF2B5EF4-FFF2-40B4-BE49-F238E27FC236}">
                  <a16:creationId xmlns:a16="http://schemas.microsoft.com/office/drawing/2014/main" id="{E4860DC9-2DA7-7438-DC8A-45EC680E8861}"/>
                </a:ext>
              </a:extLst>
            </p:cNvPr>
            <p:cNvSpPr txBox="1"/>
            <p:nvPr userDrawn="1"/>
          </p:nvSpPr>
          <p:spPr>
            <a:xfrm>
              <a:off x="2483646" y="3186795"/>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2001</a:t>
              </a:r>
              <a:endParaRPr lang="en-GB" sz="2800" b="1" spc="300">
                <a:solidFill>
                  <a:schemeClr val="accent2"/>
                </a:solidFill>
                <a:latin typeface="+mn-lt"/>
              </a:endParaRPr>
            </a:p>
          </p:txBody>
        </p:sp>
        <p:grpSp>
          <p:nvGrpSpPr>
            <p:cNvPr id="20" name="Group 19">
              <a:extLst>
                <a:ext uri="{FF2B5EF4-FFF2-40B4-BE49-F238E27FC236}">
                  <a16:creationId xmlns:a16="http://schemas.microsoft.com/office/drawing/2014/main" id="{C9FB506D-C904-275C-7147-0DA0EDD393D4}"/>
                </a:ext>
              </a:extLst>
            </p:cNvPr>
            <p:cNvGrpSpPr/>
            <p:nvPr userDrawn="1"/>
          </p:nvGrpSpPr>
          <p:grpSpPr>
            <a:xfrm>
              <a:off x="2732046" y="3266168"/>
              <a:ext cx="272143" cy="272143"/>
              <a:chOff x="659946" y="4167457"/>
              <a:chExt cx="272143" cy="272143"/>
            </a:xfrm>
          </p:grpSpPr>
          <p:sp>
            <p:nvSpPr>
              <p:cNvPr id="21" name="Oval 20">
                <a:extLst>
                  <a:ext uri="{FF2B5EF4-FFF2-40B4-BE49-F238E27FC236}">
                    <a16:creationId xmlns:a16="http://schemas.microsoft.com/office/drawing/2014/main" id="{97FC3494-F72B-E6F3-7C1C-7E5A1ED04CBD}"/>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22" name="Oval 21">
                <a:extLst>
                  <a:ext uri="{FF2B5EF4-FFF2-40B4-BE49-F238E27FC236}">
                    <a16:creationId xmlns:a16="http://schemas.microsoft.com/office/drawing/2014/main" id="{A3108491-5C1C-F483-4FA6-B87CC2ABF526}"/>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7" name="Group 6">
            <a:extLst>
              <a:ext uri="{FF2B5EF4-FFF2-40B4-BE49-F238E27FC236}">
                <a16:creationId xmlns:a16="http://schemas.microsoft.com/office/drawing/2014/main" id="{4FDB37A0-4C69-C0B2-19E4-7FB63A01CEB8}"/>
              </a:ext>
            </a:extLst>
          </p:cNvPr>
          <p:cNvGrpSpPr/>
          <p:nvPr userDrawn="1"/>
        </p:nvGrpSpPr>
        <p:grpSpPr>
          <a:xfrm>
            <a:off x="3841266" y="4394717"/>
            <a:ext cx="1623212" cy="430887"/>
            <a:chOff x="3841266" y="4394718"/>
            <a:chExt cx="1623212" cy="430887"/>
          </a:xfrm>
        </p:grpSpPr>
        <p:sp>
          <p:nvSpPr>
            <p:cNvPr id="82" name="TextBox 81">
              <a:extLst>
                <a:ext uri="{FF2B5EF4-FFF2-40B4-BE49-F238E27FC236}">
                  <a16:creationId xmlns:a16="http://schemas.microsoft.com/office/drawing/2014/main" id="{82C81D8D-B417-D959-A757-8EEE5C8EC793}"/>
                </a:ext>
              </a:extLst>
            </p:cNvPr>
            <p:cNvSpPr txBox="1"/>
            <p:nvPr userDrawn="1"/>
          </p:nvSpPr>
          <p:spPr>
            <a:xfrm>
              <a:off x="3841266" y="4394718"/>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2002</a:t>
              </a:r>
              <a:endParaRPr lang="en-GB" sz="2800" b="1" spc="300">
                <a:solidFill>
                  <a:schemeClr val="accent2"/>
                </a:solidFill>
                <a:latin typeface="+mn-lt"/>
              </a:endParaRPr>
            </a:p>
          </p:txBody>
        </p:sp>
        <p:grpSp>
          <p:nvGrpSpPr>
            <p:cNvPr id="24" name="Group 23">
              <a:extLst>
                <a:ext uri="{FF2B5EF4-FFF2-40B4-BE49-F238E27FC236}">
                  <a16:creationId xmlns:a16="http://schemas.microsoft.com/office/drawing/2014/main" id="{A6B0D838-F90C-7D7B-ACEC-EA26628D1B33}"/>
                </a:ext>
              </a:extLst>
            </p:cNvPr>
            <p:cNvGrpSpPr/>
            <p:nvPr userDrawn="1"/>
          </p:nvGrpSpPr>
          <p:grpSpPr>
            <a:xfrm>
              <a:off x="4077968" y="4470667"/>
              <a:ext cx="272143" cy="272143"/>
              <a:chOff x="659946" y="4167457"/>
              <a:chExt cx="272143" cy="272143"/>
            </a:xfrm>
          </p:grpSpPr>
          <p:sp>
            <p:nvSpPr>
              <p:cNvPr id="25" name="Oval 24">
                <a:extLst>
                  <a:ext uri="{FF2B5EF4-FFF2-40B4-BE49-F238E27FC236}">
                    <a16:creationId xmlns:a16="http://schemas.microsoft.com/office/drawing/2014/main" id="{42463CB2-D941-72A2-F32F-93963910E8EB}"/>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26" name="Oval 25">
                <a:extLst>
                  <a:ext uri="{FF2B5EF4-FFF2-40B4-BE49-F238E27FC236}">
                    <a16:creationId xmlns:a16="http://schemas.microsoft.com/office/drawing/2014/main" id="{23AEE186-483F-22CE-D9CF-F926AE90F272}"/>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9" name="Group 8">
            <a:extLst>
              <a:ext uri="{FF2B5EF4-FFF2-40B4-BE49-F238E27FC236}">
                <a16:creationId xmlns:a16="http://schemas.microsoft.com/office/drawing/2014/main" id="{98893DBD-1470-DEF7-FAC8-F3C0DB504320}"/>
              </a:ext>
            </a:extLst>
          </p:cNvPr>
          <p:cNvGrpSpPr/>
          <p:nvPr userDrawn="1"/>
        </p:nvGrpSpPr>
        <p:grpSpPr>
          <a:xfrm>
            <a:off x="5284394" y="5101422"/>
            <a:ext cx="1623212" cy="430887"/>
            <a:chOff x="5284394" y="5101419"/>
            <a:chExt cx="1623212" cy="430887"/>
          </a:xfrm>
        </p:grpSpPr>
        <p:sp>
          <p:nvSpPr>
            <p:cNvPr id="83" name="TextBox 82">
              <a:extLst>
                <a:ext uri="{FF2B5EF4-FFF2-40B4-BE49-F238E27FC236}">
                  <a16:creationId xmlns:a16="http://schemas.microsoft.com/office/drawing/2014/main" id="{91BA339C-79AF-6C21-8BE4-24E5D24BDB1E}"/>
                </a:ext>
              </a:extLst>
            </p:cNvPr>
            <p:cNvSpPr txBox="1">
              <a:spLocks/>
            </p:cNvSpPr>
            <p:nvPr userDrawn="1"/>
          </p:nvSpPr>
          <p:spPr>
            <a:xfrm>
              <a:off x="5284394" y="5101419"/>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2003</a:t>
              </a:r>
              <a:endParaRPr lang="en-GB" sz="2800" b="1" spc="300">
                <a:solidFill>
                  <a:schemeClr val="accent2"/>
                </a:solidFill>
                <a:latin typeface="+mn-lt"/>
              </a:endParaRPr>
            </a:p>
          </p:txBody>
        </p:sp>
        <p:grpSp>
          <p:nvGrpSpPr>
            <p:cNvPr id="28" name="Group 27">
              <a:extLst>
                <a:ext uri="{FF2B5EF4-FFF2-40B4-BE49-F238E27FC236}">
                  <a16:creationId xmlns:a16="http://schemas.microsoft.com/office/drawing/2014/main" id="{7DDF0A39-878E-BD06-412D-4F74B0DFB729}"/>
                </a:ext>
              </a:extLst>
            </p:cNvPr>
            <p:cNvGrpSpPr/>
            <p:nvPr userDrawn="1"/>
          </p:nvGrpSpPr>
          <p:grpSpPr>
            <a:xfrm>
              <a:off x="5518511" y="5175427"/>
              <a:ext cx="272143" cy="272143"/>
              <a:chOff x="659946" y="4167457"/>
              <a:chExt cx="272143" cy="272143"/>
            </a:xfrm>
          </p:grpSpPr>
          <p:sp>
            <p:nvSpPr>
              <p:cNvPr id="29" name="Oval 28">
                <a:extLst>
                  <a:ext uri="{FF2B5EF4-FFF2-40B4-BE49-F238E27FC236}">
                    <a16:creationId xmlns:a16="http://schemas.microsoft.com/office/drawing/2014/main" id="{1259FA93-F994-993A-C3A9-6487910E6535}"/>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30" name="Oval 29">
                <a:extLst>
                  <a:ext uri="{FF2B5EF4-FFF2-40B4-BE49-F238E27FC236}">
                    <a16:creationId xmlns:a16="http://schemas.microsoft.com/office/drawing/2014/main" id="{13BE4FD9-96B2-AE6E-EB72-3C6C31E88D60}"/>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11" name="Group 10">
            <a:extLst>
              <a:ext uri="{FF2B5EF4-FFF2-40B4-BE49-F238E27FC236}">
                <a16:creationId xmlns:a16="http://schemas.microsoft.com/office/drawing/2014/main" id="{3ABD4E09-445F-1817-E4BB-895825EB7D3A}"/>
              </a:ext>
            </a:extLst>
          </p:cNvPr>
          <p:cNvGrpSpPr/>
          <p:nvPr userDrawn="1"/>
        </p:nvGrpSpPr>
        <p:grpSpPr>
          <a:xfrm>
            <a:off x="6240323" y="4201045"/>
            <a:ext cx="1623212" cy="430887"/>
            <a:chOff x="6240323" y="4201047"/>
            <a:chExt cx="1623212" cy="430887"/>
          </a:xfrm>
        </p:grpSpPr>
        <p:sp>
          <p:nvSpPr>
            <p:cNvPr id="84" name="TextBox 83">
              <a:extLst>
                <a:ext uri="{FF2B5EF4-FFF2-40B4-BE49-F238E27FC236}">
                  <a16:creationId xmlns:a16="http://schemas.microsoft.com/office/drawing/2014/main" id="{F7D2F211-1D46-65F3-EF1D-4EE5604ACCCF}"/>
                </a:ext>
              </a:extLst>
            </p:cNvPr>
            <p:cNvSpPr txBox="1"/>
            <p:nvPr userDrawn="1"/>
          </p:nvSpPr>
          <p:spPr>
            <a:xfrm>
              <a:off x="6240323" y="4201047"/>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2005</a:t>
              </a:r>
              <a:endParaRPr lang="en-GB" sz="2800" b="1" spc="300">
                <a:solidFill>
                  <a:schemeClr val="accent2"/>
                </a:solidFill>
                <a:latin typeface="+mn-lt"/>
              </a:endParaRPr>
            </a:p>
          </p:txBody>
        </p:sp>
        <p:grpSp>
          <p:nvGrpSpPr>
            <p:cNvPr id="32" name="Group 31">
              <a:extLst>
                <a:ext uri="{FF2B5EF4-FFF2-40B4-BE49-F238E27FC236}">
                  <a16:creationId xmlns:a16="http://schemas.microsoft.com/office/drawing/2014/main" id="{E33CC4E1-5B78-FEAB-A2E6-64A29F8A356C}"/>
                </a:ext>
              </a:extLst>
            </p:cNvPr>
            <p:cNvGrpSpPr/>
            <p:nvPr userDrawn="1"/>
          </p:nvGrpSpPr>
          <p:grpSpPr>
            <a:xfrm>
              <a:off x="6476454" y="4276768"/>
              <a:ext cx="272143" cy="272143"/>
              <a:chOff x="659946" y="4167457"/>
              <a:chExt cx="272143" cy="272143"/>
            </a:xfrm>
          </p:grpSpPr>
          <p:sp>
            <p:nvSpPr>
              <p:cNvPr id="33" name="Oval 32">
                <a:extLst>
                  <a:ext uri="{FF2B5EF4-FFF2-40B4-BE49-F238E27FC236}">
                    <a16:creationId xmlns:a16="http://schemas.microsoft.com/office/drawing/2014/main" id="{57ACB119-97D6-7717-664B-107D82575BBB}"/>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34" name="Oval 33">
                <a:extLst>
                  <a:ext uri="{FF2B5EF4-FFF2-40B4-BE49-F238E27FC236}">
                    <a16:creationId xmlns:a16="http://schemas.microsoft.com/office/drawing/2014/main" id="{B2E4D9C2-DC9E-1305-6066-5BA76C7C51AB}"/>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14" name="Group 13">
            <a:extLst>
              <a:ext uri="{FF2B5EF4-FFF2-40B4-BE49-F238E27FC236}">
                <a16:creationId xmlns:a16="http://schemas.microsoft.com/office/drawing/2014/main" id="{151E13CD-5CAD-B606-B4F6-82D5A829FDA4}"/>
              </a:ext>
            </a:extLst>
          </p:cNvPr>
          <p:cNvGrpSpPr/>
          <p:nvPr userDrawn="1"/>
        </p:nvGrpSpPr>
        <p:grpSpPr>
          <a:xfrm>
            <a:off x="7823626" y="3645332"/>
            <a:ext cx="1623212" cy="430887"/>
            <a:chOff x="7823626" y="3645330"/>
            <a:chExt cx="1623212" cy="430887"/>
          </a:xfrm>
        </p:grpSpPr>
        <p:sp>
          <p:nvSpPr>
            <p:cNvPr id="85" name="TextBox 84">
              <a:extLst>
                <a:ext uri="{FF2B5EF4-FFF2-40B4-BE49-F238E27FC236}">
                  <a16:creationId xmlns:a16="http://schemas.microsoft.com/office/drawing/2014/main" id="{6935D9EE-2265-D8E8-1E1F-1805F835DBF2}"/>
                </a:ext>
              </a:extLst>
            </p:cNvPr>
            <p:cNvSpPr txBox="1"/>
            <p:nvPr userDrawn="1"/>
          </p:nvSpPr>
          <p:spPr>
            <a:xfrm>
              <a:off x="7823626" y="3645330"/>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2007</a:t>
              </a:r>
              <a:endParaRPr lang="en-GB" sz="2800" b="1" spc="300">
                <a:solidFill>
                  <a:schemeClr val="accent2"/>
                </a:solidFill>
                <a:latin typeface="+mn-lt"/>
              </a:endParaRPr>
            </a:p>
          </p:txBody>
        </p:sp>
        <p:grpSp>
          <p:nvGrpSpPr>
            <p:cNvPr id="36" name="Group 35">
              <a:extLst>
                <a:ext uri="{FF2B5EF4-FFF2-40B4-BE49-F238E27FC236}">
                  <a16:creationId xmlns:a16="http://schemas.microsoft.com/office/drawing/2014/main" id="{34E6C218-165C-B620-295A-405A9E4D912E}"/>
                </a:ext>
              </a:extLst>
            </p:cNvPr>
            <p:cNvGrpSpPr/>
            <p:nvPr userDrawn="1"/>
          </p:nvGrpSpPr>
          <p:grpSpPr>
            <a:xfrm>
              <a:off x="8061413" y="3721096"/>
              <a:ext cx="272143" cy="272143"/>
              <a:chOff x="659946" y="4167457"/>
              <a:chExt cx="272143" cy="272143"/>
            </a:xfrm>
          </p:grpSpPr>
          <p:sp>
            <p:nvSpPr>
              <p:cNvPr id="37" name="Oval 36">
                <a:extLst>
                  <a:ext uri="{FF2B5EF4-FFF2-40B4-BE49-F238E27FC236}">
                    <a16:creationId xmlns:a16="http://schemas.microsoft.com/office/drawing/2014/main" id="{F934C4B0-0623-5BD2-A03A-CACE39C26810}"/>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38" name="Oval 37">
                <a:extLst>
                  <a:ext uri="{FF2B5EF4-FFF2-40B4-BE49-F238E27FC236}">
                    <a16:creationId xmlns:a16="http://schemas.microsoft.com/office/drawing/2014/main" id="{CD4C107F-22FF-F3BE-2BB2-FE3FF3393BD7}"/>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19" name="Group 18">
            <a:extLst>
              <a:ext uri="{FF2B5EF4-FFF2-40B4-BE49-F238E27FC236}">
                <a16:creationId xmlns:a16="http://schemas.microsoft.com/office/drawing/2014/main" id="{78C8D758-1F25-2C0A-5CA2-F0B79E331828}"/>
              </a:ext>
            </a:extLst>
          </p:cNvPr>
          <p:cNvGrpSpPr/>
          <p:nvPr userDrawn="1"/>
        </p:nvGrpSpPr>
        <p:grpSpPr>
          <a:xfrm>
            <a:off x="9850013" y="3791707"/>
            <a:ext cx="1623212" cy="430887"/>
            <a:chOff x="9850013" y="3791704"/>
            <a:chExt cx="1623212" cy="430887"/>
          </a:xfrm>
        </p:grpSpPr>
        <p:sp>
          <p:nvSpPr>
            <p:cNvPr id="86" name="TextBox 85">
              <a:extLst>
                <a:ext uri="{FF2B5EF4-FFF2-40B4-BE49-F238E27FC236}">
                  <a16:creationId xmlns:a16="http://schemas.microsoft.com/office/drawing/2014/main" id="{62FE1D3B-B05F-8B2F-4193-98038C8B2CAB}"/>
                </a:ext>
              </a:extLst>
            </p:cNvPr>
            <p:cNvSpPr txBox="1"/>
            <p:nvPr userDrawn="1"/>
          </p:nvSpPr>
          <p:spPr>
            <a:xfrm>
              <a:off x="9850013" y="3791704"/>
              <a:ext cx="1623212" cy="430887"/>
            </a:xfrm>
            <a:prstGeom prst="rect">
              <a:avLst/>
            </a:prstGeom>
            <a:noFill/>
          </p:spPr>
          <p:txBody>
            <a:bodyPr wrap="square" lIns="0" tIns="0" rIns="0" bIns="0" rtlCol="0">
              <a:spAutoFit/>
            </a:bodyPr>
            <a:lstStyle/>
            <a:p>
              <a:r>
                <a:rPr lang="et-EE" sz="2800" b="1" spc="300">
                  <a:solidFill>
                    <a:schemeClr val="accent2"/>
                  </a:solidFill>
                  <a:latin typeface="+mn-lt"/>
                </a:rPr>
                <a:t>2014</a:t>
              </a:r>
              <a:endParaRPr lang="en-GB" sz="2800" b="1" spc="300">
                <a:solidFill>
                  <a:schemeClr val="accent2"/>
                </a:solidFill>
                <a:latin typeface="+mn-lt"/>
              </a:endParaRPr>
            </a:p>
          </p:txBody>
        </p:sp>
        <p:grpSp>
          <p:nvGrpSpPr>
            <p:cNvPr id="40" name="Group 39">
              <a:extLst>
                <a:ext uri="{FF2B5EF4-FFF2-40B4-BE49-F238E27FC236}">
                  <a16:creationId xmlns:a16="http://schemas.microsoft.com/office/drawing/2014/main" id="{9715F684-8555-A428-FCDA-23A42E7C4C18}"/>
                </a:ext>
              </a:extLst>
            </p:cNvPr>
            <p:cNvGrpSpPr/>
            <p:nvPr userDrawn="1"/>
          </p:nvGrpSpPr>
          <p:grpSpPr>
            <a:xfrm>
              <a:off x="10086746" y="3864696"/>
              <a:ext cx="272143" cy="272143"/>
              <a:chOff x="659946" y="4167457"/>
              <a:chExt cx="272143" cy="272143"/>
            </a:xfrm>
          </p:grpSpPr>
          <p:sp>
            <p:nvSpPr>
              <p:cNvPr id="41" name="Oval 40">
                <a:extLst>
                  <a:ext uri="{FF2B5EF4-FFF2-40B4-BE49-F238E27FC236}">
                    <a16:creationId xmlns:a16="http://schemas.microsoft.com/office/drawing/2014/main" id="{B65E25BB-5726-F742-37FC-3BF25B693F3B}"/>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42" name="Oval 41">
                <a:extLst>
                  <a:ext uri="{FF2B5EF4-FFF2-40B4-BE49-F238E27FC236}">
                    <a16:creationId xmlns:a16="http://schemas.microsoft.com/office/drawing/2014/main" id="{88CD232B-F334-E2CF-CE30-9EF8D7AF357B}"/>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23" name="Group 22">
            <a:extLst>
              <a:ext uri="{FF2B5EF4-FFF2-40B4-BE49-F238E27FC236}">
                <a16:creationId xmlns:a16="http://schemas.microsoft.com/office/drawing/2014/main" id="{445E9E3B-6890-EB00-09AF-E4045E46D488}"/>
              </a:ext>
            </a:extLst>
          </p:cNvPr>
          <p:cNvGrpSpPr/>
          <p:nvPr userDrawn="1"/>
        </p:nvGrpSpPr>
        <p:grpSpPr>
          <a:xfrm>
            <a:off x="10398745" y="2393826"/>
            <a:ext cx="1623212" cy="430887"/>
            <a:chOff x="10398745" y="2393827"/>
            <a:chExt cx="1623212" cy="430887"/>
          </a:xfrm>
        </p:grpSpPr>
        <p:sp>
          <p:nvSpPr>
            <p:cNvPr id="87" name="TextBox 86">
              <a:extLst>
                <a:ext uri="{FF2B5EF4-FFF2-40B4-BE49-F238E27FC236}">
                  <a16:creationId xmlns:a16="http://schemas.microsoft.com/office/drawing/2014/main" id="{5EDC435C-CBF9-C09A-E068-09FF173E2D50}"/>
                </a:ext>
              </a:extLst>
            </p:cNvPr>
            <p:cNvSpPr txBox="1"/>
            <p:nvPr userDrawn="1"/>
          </p:nvSpPr>
          <p:spPr>
            <a:xfrm>
              <a:off x="10398745" y="2393827"/>
              <a:ext cx="1623212" cy="430887"/>
            </a:xfrm>
            <a:prstGeom prst="rect">
              <a:avLst/>
            </a:prstGeom>
            <a:noFill/>
          </p:spPr>
          <p:txBody>
            <a:bodyPr wrap="square" lIns="0" tIns="0" rIns="0" bIns="0" rtlCol="0">
              <a:spAutoFit/>
            </a:bodyPr>
            <a:lstStyle/>
            <a:p>
              <a:r>
                <a:rPr lang="et-EE" sz="2800" b="1" spc="300">
                  <a:solidFill>
                    <a:schemeClr val="accent2"/>
                  </a:solidFill>
                  <a:latin typeface="+mn-lt"/>
                </a:rPr>
                <a:t>2017</a:t>
              </a:r>
              <a:endParaRPr lang="en-GB" sz="2800" b="1" spc="300">
                <a:solidFill>
                  <a:schemeClr val="accent2"/>
                </a:solidFill>
                <a:latin typeface="+mn-lt"/>
              </a:endParaRPr>
            </a:p>
          </p:txBody>
        </p:sp>
        <p:grpSp>
          <p:nvGrpSpPr>
            <p:cNvPr id="44" name="Group 43">
              <a:extLst>
                <a:ext uri="{FF2B5EF4-FFF2-40B4-BE49-F238E27FC236}">
                  <a16:creationId xmlns:a16="http://schemas.microsoft.com/office/drawing/2014/main" id="{888A3CFF-F765-8222-CF30-593E9E19645D}"/>
                </a:ext>
              </a:extLst>
            </p:cNvPr>
            <p:cNvGrpSpPr/>
            <p:nvPr userDrawn="1"/>
          </p:nvGrpSpPr>
          <p:grpSpPr>
            <a:xfrm>
              <a:off x="10644094" y="2463596"/>
              <a:ext cx="272143" cy="272143"/>
              <a:chOff x="659946" y="4167457"/>
              <a:chExt cx="272143" cy="272143"/>
            </a:xfrm>
          </p:grpSpPr>
          <p:sp>
            <p:nvSpPr>
              <p:cNvPr id="45" name="Oval 44">
                <a:extLst>
                  <a:ext uri="{FF2B5EF4-FFF2-40B4-BE49-F238E27FC236}">
                    <a16:creationId xmlns:a16="http://schemas.microsoft.com/office/drawing/2014/main" id="{7C20891F-DF81-1357-52CA-62A7150F5DD3}"/>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46" name="Oval 45">
                <a:extLst>
                  <a:ext uri="{FF2B5EF4-FFF2-40B4-BE49-F238E27FC236}">
                    <a16:creationId xmlns:a16="http://schemas.microsoft.com/office/drawing/2014/main" id="{CECBFC5C-FF46-C3B0-693A-BF15C260765C}"/>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27" name="Group 26">
            <a:extLst>
              <a:ext uri="{FF2B5EF4-FFF2-40B4-BE49-F238E27FC236}">
                <a16:creationId xmlns:a16="http://schemas.microsoft.com/office/drawing/2014/main" id="{5947AD75-5ADB-B18E-7D2E-04A2086B7DFB}"/>
              </a:ext>
            </a:extLst>
          </p:cNvPr>
          <p:cNvGrpSpPr/>
          <p:nvPr userDrawn="1"/>
        </p:nvGrpSpPr>
        <p:grpSpPr>
          <a:xfrm>
            <a:off x="10842232" y="1157380"/>
            <a:ext cx="1623212" cy="430887"/>
            <a:chOff x="10842232" y="1157379"/>
            <a:chExt cx="1623212" cy="430887"/>
          </a:xfrm>
        </p:grpSpPr>
        <p:sp>
          <p:nvSpPr>
            <p:cNvPr id="88" name="TextBox 87">
              <a:extLst>
                <a:ext uri="{FF2B5EF4-FFF2-40B4-BE49-F238E27FC236}">
                  <a16:creationId xmlns:a16="http://schemas.microsoft.com/office/drawing/2014/main" id="{486C242D-6450-1736-5DC0-953B4118C40C}"/>
                </a:ext>
              </a:extLst>
            </p:cNvPr>
            <p:cNvSpPr txBox="1"/>
            <p:nvPr userDrawn="1"/>
          </p:nvSpPr>
          <p:spPr>
            <a:xfrm>
              <a:off x="10842232" y="1157379"/>
              <a:ext cx="1623212" cy="430887"/>
            </a:xfrm>
            <a:prstGeom prst="rect">
              <a:avLst/>
            </a:prstGeom>
            <a:noFill/>
          </p:spPr>
          <p:txBody>
            <a:bodyPr wrap="square" lIns="0" tIns="0" rIns="0" bIns="0" rtlCol="0">
              <a:spAutoFit/>
            </a:bodyPr>
            <a:lstStyle/>
            <a:p>
              <a:r>
                <a:rPr lang="et-EE" sz="2800" b="1" spc="300">
                  <a:solidFill>
                    <a:schemeClr val="accent2"/>
                  </a:solidFill>
                  <a:latin typeface="+mn-lt"/>
                </a:rPr>
                <a:t>2020</a:t>
              </a:r>
              <a:endParaRPr lang="en-GB" sz="2800" b="1" spc="300">
                <a:solidFill>
                  <a:schemeClr val="accent2"/>
                </a:solidFill>
                <a:latin typeface="+mn-lt"/>
              </a:endParaRPr>
            </a:p>
          </p:txBody>
        </p:sp>
        <p:grpSp>
          <p:nvGrpSpPr>
            <p:cNvPr id="48" name="Group 47">
              <a:extLst>
                <a:ext uri="{FF2B5EF4-FFF2-40B4-BE49-F238E27FC236}">
                  <a16:creationId xmlns:a16="http://schemas.microsoft.com/office/drawing/2014/main" id="{9FE95E13-4BBE-4BA0-208B-C27991CBCF9B}"/>
                </a:ext>
              </a:extLst>
            </p:cNvPr>
            <p:cNvGrpSpPr/>
            <p:nvPr userDrawn="1"/>
          </p:nvGrpSpPr>
          <p:grpSpPr>
            <a:xfrm>
              <a:off x="11083825" y="1230517"/>
              <a:ext cx="272143" cy="272143"/>
              <a:chOff x="659946" y="4167457"/>
              <a:chExt cx="272143" cy="272143"/>
            </a:xfrm>
          </p:grpSpPr>
          <p:sp>
            <p:nvSpPr>
              <p:cNvPr id="49" name="Oval 48">
                <a:extLst>
                  <a:ext uri="{FF2B5EF4-FFF2-40B4-BE49-F238E27FC236}">
                    <a16:creationId xmlns:a16="http://schemas.microsoft.com/office/drawing/2014/main" id="{AA11526F-8F49-7B0B-44B7-35418767F353}"/>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50" name="Oval 49">
                <a:extLst>
                  <a:ext uri="{FF2B5EF4-FFF2-40B4-BE49-F238E27FC236}">
                    <a16:creationId xmlns:a16="http://schemas.microsoft.com/office/drawing/2014/main" id="{1715E91E-8858-3800-2A7D-40BFE61EB6C2}"/>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sp>
        <p:nvSpPr>
          <p:cNvPr id="17" name="SmartArt Placeholder 16">
            <a:extLst>
              <a:ext uri="{FF2B5EF4-FFF2-40B4-BE49-F238E27FC236}">
                <a16:creationId xmlns:a16="http://schemas.microsoft.com/office/drawing/2014/main" id="{6D4FBD68-7FDC-3FBF-75C9-879BE2378BD4}"/>
              </a:ext>
            </a:extLst>
          </p:cNvPr>
          <p:cNvSpPr>
            <a:spLocks noGrp="1"/>
          </p:cNvSpPr>
          <p:nvPr>
            <p:ph type="dgm" sz="quarter" idx="23"/>
          </p:nvPr>
        </p:nvSpPr>
        <p:spPr>
          <a:xfrm>
            <a:off x="430446" y="2533114"/>
            <a:ext cx="793750" cy="793750"/>
          </a:xfrm>
          <a:prstGeom prst="ellipse">
            <a:avLst/>
          </a:prstGeom>
          <a:blipFill>
            <a:blip r:embed="rId4">
              <a:extLst>
                <a:ext uri="{96DAC541-7B7A-43D3-8B79-37D633B846F1}">
                  <asvg:svgBlip xmlns:asvg="http://schemas.microsoft.com/office/drawing/2016/SVG/main" r:embed="rId5"/>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52" name="SmartArt Placeholder 16">
            <a:extLst>
              <a:ext uri="{FF2B5EF4-FFF2-40B4-BE49-F238E27FC236}">
                <a16:creationId xmlns:a16="http://schemas.microsoft.com/office/drawing/2014/main" id="{D0A74A08-078A-8DAA-418E-809471ABD2D2}"/>
              </a:ext>
            </a:extLst>
          </p:cNvPr>
          <p:cNvSpPr>
            <a:spLocks noGrp="1"/>
          </p:cNvSpPr>
          <p:nvPr>
            <p:ph type="dgm" sz="quarter" idx="25"/>
          </p:nvPr>
        </p:nvSpPr>
        <p:spPr>
          <a:xfrm>
            <a:off x="2410356" y="1731242"/>
            <a:ext cx="793750" cy="793750"/>
          </a:xfrm>
          <a:prstGeom prst="ellipse">
            <a:avLst/>
          </a:prstGeom>
          <a:blipFill dpi="0" rotWithShape="1">
            <a:blip r:embed="rId6">
              <a:extLst>
                <a:ext uri="{96DAC541-7B7A-43D3-8B79-37D633B846F1}">
                  <asvg:svgBlip xmlns:asvg="http://schemas.microsoft.com/office/drawing/2016/SVG/main" r:embed="rId7"/>
                </a:ext>
              </a:extLst>
            </a:blip>
            <a:srcRect/>
            <a:stretch>
              <a:fillRect/>
            </a:stretch>
          </a:blipFill>
          <a:ln>
            <a:no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54" name="SmartArt Placeholder 16">
            <a:extLst>
              <a:ext uri="{FF2B5EF4-FFF2-40B4-BE49-F238E27FC236}">
                <a16:creationId xmlns:a16="http://schemas.microsoft.com/office/drawing/2014/main" id="{4E784059-38B8-719D-619F-CAAC43AB31FE}"/>
              </a:ext>
            </a:extLst>
          </p:cNvPr>
          <p:cNvSpPr>
            <a:spLocks noGrp="1"/>
          </p:cNvSpPr>
          <p:nvPr>
            <p:ph type="dgm" sz="quarter" idx="27"/>
          </p:nvPr>
        </p:nvSpPr>
        <p:spPr>
          <a:xfrm>
            <a:off x="3147630" y="4724694"/>
            <a:ext cx="793750" cy="793750"/>
          </a:xfrm>
          <a:prstGeom prst="ellipse">
            <a:avLst/>
          </a:prstGeom>
          <a:blipFill>
            <a:blip r:embed="rId8">
              <a:extLst>
                <a:ext uri="{96DAC541-7B7A-43D3-8B79-37D633B846F1}">
                  <asvg:svgBlip xmlns:asvg="http://schemas.microsoft.com/office/drawing/2016/SVG/main" r:embed="rId9"/>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56" name="SmartArt Placeholder 16">
            <a:extLst>
              <a:ext uri="{FF2B5EF4-FFF2-40B4-BE49-F238E27FC236}">
                <a16:creationId xmlns:a16="http://schemas.microsoft.com/office/drawing/2014/main" id="{7CBE92F1-57E8-939F-F524-B8CB2D32F4BC}"/>
              </a:ext>
            </a:extLst>
          </p:cNvPr>
          <p:cNvSpPr>
            <a:spLocks noGrp="1"/>
          </p:cNvSpPr>
          <p:nvPr>
            <p:ph type="dgm" sz="quarter" idx="29"/>
          </p:nvPr>
        </p:nvSpPr>
        <p:spPr>
          <a:xfrm>
            <a:off x="6401764" y="5171336"/>
            <a:ext cx="793750" cy="793750"/>
          </a:xfrm>
          <a:prstGeom prst="ellipse">
            <a:avLst/>
          </a:prstGeom>
          <a:blipFill>
            <a:blip r:embed="rId10">
              <a:extLst>
                <a:ext uri="{96DAC541-7B7A-43D3-8B79-37D633B846F1}">
                  <asvg:svgBlip xmlns:asvg="http://schemas.microsoft.com/office/drawing/2016/SVG/main" r:embed="rId11"/>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58" name="SmartArt Placeholder 16">
            <a:extLst>
              <a:ext uri="{FF2B5EF4-FFF2-40B4-BE49-F238E27FC236}">
                <a16:creationId xmlns:a16="http://schemas.microsoft.com/office/drawing/2014/main" id="{AD1B3C60-C58D-8933-E690-B65FFA893D82}"/>
              </a:ext>
            </a:extLst>
          </p:cNvPr>
          <p:cNvSpPr>
            <a:spLocks noGrp="1"/>
          </p:cNvSpPr>
          <p:nvPr>
            <p:ph type="dgm" sz="quarter" idx="31"/>
          </p:nvPr>
        </p:nvSpPr>
        <p:spPr>
          <a:xfrm>
            <a:off x="5854478" y="2862870"/>
            <a:ext cx="793750" cy="793750"/>
          </a:xfrm>
          <a:prstGeom prst="ellipse">
            <a:avLst/>
          </a:prstGeom>
          <a:blipFill>
            <a:blip r:embed="rId12">
              <a:extLst>
                <a:ext uri="{96DAC541-7B7A-43D3-8B79-37D633B846F1}">
                  <asvg:svgBlip xmlns:asvg="http://schemas.microsoft.com/office/drawing/2016/SVG/main" r:embed="rId13"/>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60" name="SmartArt Placeholder 16">
            <a:extLst>
              <a:ext uri="{FF2B5EF4-FFF2-40B4-BE49-F238E27FC236}">
                <a16:creationId xmlns:a16="http://schemas.microsoft.com/office/drawing/2014/main" id="{EADF45F6-68DC-D022-2575-9BE890D12A88}"/>
              </a:ext>
            </a:extLst>
          </p:cNvPr>
          <p:cNvSpPr>
            <a:spLocks noGrp="1"/>
          </p:cNvSpPr>
          <p:nvPr>
            <p:ph type="dgm" sz="quarter" idx="33"/>
          </p:nvPr>
        </p:nvSpPr>
        <p:spPr>
          <a:xfrm>
            <a:off x="7459404" y="2040906"/>
            <a:ext cx="793750" cy="793750"/>
          </a:xfrm>
          <a:prstGeom prst="ellipse">
            <a:avLst/>
          </a:prstGeom>
          <a:blipFill>
            <a:blip r:embed="rId14">
              <a:extLst>
                <a:ext uri="{96DAC541-7B7A-43D3-8B79-37D633B846F1}">
                  <asvg:svgBlip xmlns:asvg="http://schemas.microsoft.com/office/drawing/2016/SVG/main" r:embed="rId15"/>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62" name="SmartArt Placeholder 16">
            <a:extLst>
              <a:ext uri="{FF2B5EF4-FFF2-40B4-BE49-F238E27FC236}">
                <a16:creationId xmlns:a16="http://schemas.microsoft.com/office/drawing/2014/main" id="{E5E0576B-B961-DFB3-41BE-01D0D928393F}"/>
              </a:ext>
            </a:extLst>
          </p:cNvPr>
          <p:cNvSpPr>
            <a:spLocks noGrp="1"/>
          </p:cNvSpPr>
          <p:nvPr>
            <p:ph type="dgm" sz="quarter" idx="35"/>
          </p:nvPr>
        </p:nvSpPr>
        <p:spPr>
          <a:xfrm>
            <a:off x="9527133" y="4422898"/>
            <a:ext cx="793750" cy="793750"/>
          </a:xfrm>
          <a:prstGeom prst="ellipse">
            <a:avLst/>
          </a:prstGeom>
          <a:blipFill>
            <a:blip r:embed="rId16">
              <a:extLst>
                <a:ext uri="{96DAC541-7B7A-43D3-8B79-37D633B846F1}">
                  <asvg:svgBlip xmlns:asvg="http://schemas.microsoft.com/office/drawing/2016/SVG/main" r:embed="rId17"/>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64" name="SmartArt Placeholder 16">
            <a:extLst>
              <a:ext uri="{FF2B5EF4-FFF2-40B4-BE49-F238E27FC236}">
                <a16:creationId xmlns:a16="http://schemas.microsoft.com/office/drawing/2014/main" id="{1CC11EFE-6FD2-7FEF-C578-DA78796700C8}"/>
              </a:ext>
            </a:extLst>
          </p:cNvPr>
          <p:cNvSpPr>
            <a:spLocks noGrp="1"/>
          </p:cNvSpPr>
          <p:nvPr>
            <p:ph type="dgm" sz="quarter" idx="37"/>
          </p:nvPr>
        </p:nvSpPr>
        <p:spPr>
          <a:xfrm>
            <a:off x="9430840" y="2128118"/>
            <a:ext cx="793750" cy="793750"/>
          </a:xfrm>
          <a:prstGeom prst="ellipse">
            <a:avLst/>
          </a:prstGeom>
          <a:blipFill>
            <a:blip r:embed="rId18">
              <a:extLst>
                <a:ext uri="{96DAC541-7B7A-43D3-8B79-37D633B846F1}">
                  <asvg:svgBlip xmlns:asvg="http://schemas.microsoft.com/office/drawing/2016/SVG/main" r:embed="rId19"/>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66" name="SmartArt Placeholder 16">
            <a:extLst>
              <a:ext uri="{FF2B5EF4-FFF2-40B4-BE49-F238E27FC236}">
                <a16:creationId xmlns:a16="http://schemas.microsoft.com/office/drawing/2014/main" id="{51E54E74-F0ED-B1C6-07E6-9EEEE7B47F88}"/>
              </a:ext>
            </a:extLst>
          </p:cNvPr>
          <p:cNvSpPr>
            <a:spLocks noGrp="1"/>
          </p:cNvSpPr>
          <p:nvPr>
            <p:ph type="dgm" sz="quarter" idx="39"/>
          </p:nvPr>
        </p:nvSpPr>
        <p:spPr>
          <a:xfrm>
            <a:off x="9602834" y="378480"/>
            <a:ext cx="793750" cy="793750"/>
          </a:xfrm>
          <a:prstGeom prst="ellipse">
            <a:avLst/>
          </a:prstGeom>
          <a:blipFill>
            <a:blip r:embed="rId20">
              <a:extLst>
                <a:ext uri="{96DAC541-7B7A-43D3-8B79-37D633B846F1}">
                  <asvg:svgBlip xmlns:asvg="http://schemas.microsoft.com/office/drawing/2016/SVG/main" r:embed="rId21"/>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8" name="SmartArt Placeholder 16">
            <a:extLst>
              <a:ext uri="{FF2B5EF4-FFF2-40B4-BE49-F238E27FC236}">
                <a16:creationId xmlns:a16="http://schemas.microsoft.com/office/drawing/2014/main" id="{25075A4D-55F4-CF18-736C-85FB166198E6}"/>
              </a:ext>
            </a:extLst>
          </p:cNvPr>
          <p:cNvSpPr>
            <a:spLocks noGrp="1"/>
          </p:cNvSpPr>
          <p:nvPr>
            <p:ph type="dgm" sz="quarter" idx="41"/>
          </p:nvPr>
        </p:nvSpPr>
        <p:spPr>
          <a:xfrm>
            <a:off x="509348" y="4655828"/>
            <a:ext cx="793750" cy="793750"/>
          </a:xfrm>
          <a:prstGeom prst="ellipse">
            <a:avLst/>
          </a:prstGeom>
          <a:blipFill>
            <a:blip r:embed="rId22">
              <a:extLst>
                <a:ext uri="{96DAC541-7B7A-43D3-8B79-37D633B846F1}">
                  <asvg:svgBlip xmlns:asvg="http://schemas.microsoft.com/office/drawing/2016/SVG/main" r:embed="rId23"/>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10" name="SmartArt Placeholder 16">
            <a:extLst>
              <a:ext uri="{FF2B5EF4-FFF2-40B4-BE49-F238E27FC236}">
                <a16:creationId xmlns:a16="http://schemas.microsoft.com/office/drawing/2014/main" id="{89FEE154-5A4D-13D6-164C-F8ED34EFA968}"/>
              </a:ext>
            </a:extLst>
          </p:cNvPr>
          <p:cNvSpPr>
            <a:spLocks noGrp="1"/>
          </p:cNvSpPr>
          <p:nvPr>
            <p:ph type="dgm" sz="quarter" idx="43"/>
          </p:nvPr>
        </p:nvSpPr>
        <p:spPr>
          <a:xfrm>
            <a:off x="4189804" y="2833166"/>
            <a:ext cx="793750" cy="793750"/>
          </a:xfrm>
          <a:prstGeom prst="ellipse">
            <a:avLst/>
          </a:prstGeom>
          <a:blipFill>
            <a:blip r:embed="rId24">
              <a:extLst>
                <a:ext uri="{96DAC541-7B7A-43D3-8B79-37D633B846F1}">
                  <asvg:svgBlip xmlns:asvg="http://schemas.microsoft.com/office/drawing/2016/SVG/main" r:embed="rId25"/>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13" name="SmartArt Placeholder 16">
            <a:extLst>
              <a:ext uri="{FF2B5EF4-FFF2-40B4-BE49-F238E27FC236}">
                <a16:creationId xmlns:a16="http://schemas.microsoft.com/office/drawing/2014/main" id="{7B523241-7120-1DED-DD92-872FF91171B9}"/>
              </a:ext>
            </a:extLst>
          </p:cNvPr>
          <p:cNvSpPr>
            <a:spLocks noGrp="1"/>
          </p:cNvSpPr>
          <p:nvPr>
            <p:ph type="dgm" sz="quarter" idx="45"/>
          </p:nvPr>
        </p:nvSpPr>
        <p:spPr>
          <a:xfrm>
            <a:off x="7811528" y="4145080"/>
            <a:ext cx="793750" cy="793750"/>
          </a:xfrm>
          <a:prstGeom prst="ellipse">
            <a:avLst/>
          </a:prstGeom>
          <a:blipFill>
            <a:blip r:embed="rId26">
              <a:extLst>
                <a:ext uri="{96DAC541-7B7A-43D3-8B79-37D633B846F1}">
                  <asvg:svgBlip xmlns:asvg="http://schemas.microsoft.com/office/drawing/2016/SVG/main" r:embed="rId27"/>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67" name="TextBox 66">
            <a:extLst>
              <a:ext uri="{FF2B5EF4-FFF2-40B4-BE49-F238E27FC236}">
                <a16:creationId xmlns:a16="http://schemas.microsoft.com/office/drawing/2014/main" id="{96338D4F-E0D4-E785-B62D-7CDB43A5D345}"/>
              </a:ext>
            </a:extLst>
          </p:cNvPr>
          <p:cNvSpPr txBox="1"/>
          <p:nvPr userDrawn="1"/>
        </p:nvSpPr>
        <p:spPr>
          <a:xfrm>
            <a:off x="51254" y="3426422"/>
            <a:ext cx="1552137" cy="615553"/>
          </a:xfrm>
          <a:prstGeom prst="rect">
            <a:avLst/>
          </a:prstGeom>
          <a:noFill/>
        </p:spPr>
        <p:txBody>
          <a:bodyPr wrap="square" lIns="0" tIns="0" rIns="0" bIns="0" rtlCol="0">
            <a:spAutoFit/>
          </a:bodyPr>
          <a:lstStyle/>
          <a:p>
            <a:pPr marL="0" marR="0" lvl="0" indent="0" algn="ctr" defTabSz="914446" rtl="0" eaLnBrk="1" fontAlgn="auto" latinLnBrk="0" hangingPunct="1">
              <a:lnSpc>
                <a:spcPct val="100000"/>
              </a:lnSpc>
              <a:spcBef>
                <a:spcPts val="0"/>
              </a:spcBef>
              <a:spcAft>
                <a:spcPts val="0"/>
              </a:spcAft>
              <a:buClrTx/>
              <a:buSzTx/>
              <a:buFontTx/>
              <a:buNone/>
              <a:tabLst/>
              <a:defRPr/>
            </a:pPr>
            <a:r>
              <a:rPr lang="et-EE" sz="2000">
                <a:solidFill>
                  <a:schemeClr val="accent4"/>
                </a:solidFill>
              </a:rPr>
              <a:t>e-cabinet</a:t>
            </a:r>
            <a:endParaRPr lang="en-GB" sz="2000">
              <a:solidFill>
                <a:schemeClr val="accent4"/>
              </a:solidFill>
            </a:endParaRPr>
          </a:p>
          <a:p>
            <a:pPr algn="ctr"/>
            <a:endParaRPr lang="en-GB" sz="2000">
              <a:solidFill>
                <a:schemeClr val="accent4"/>
              </a:solidFill>
            </a:endParaRPr>
          </a:p>
        </p:txBody>
      </p:sp>
      <p:sp>
        <p:nvSpPr>
          <p:cNvPr id="68" name="TextBox 67">
            <a:extLst>
              <a:ext uri="{FF2B5EF4-FFF2-40B4-BE49-F238E27FC236}">
                <a16:creationId xmlns:a16="http://schemas.microsoft.com/office/drawing/2014/main" id="{AE0DF5F2-2542-7595-3970-5061E5F1F468}"/>
              </a:ext>
            </a:extLst>
          </p:cNvPr>
          <p:cNvSpPr txBox="1"/>
          <p:nvPr userDrawn="1"/>
        </p:nvSpPr>
        <p:spPr>
          <a:xfrm>
            <a:off x="130154" y="5575342"/>
            <a:ext cx="1552137" cy="307777"/>
          </a:xfrm>
          <a:prstGeom prst="rect">
            <a:avLst/>
          </a:prstGeom>
          <a:noFill/>
        </p:spPr>
        <p:txBody>
          <a:bodyPr wrap="square" lIns="0" tIns="0" rIns="0" bIns="0" rtlCol="0">
            <a:spAutoFit/>
          </a:bodyPr>
          <a:lstStyle/>
          <a:p>
            <a:pPr lvl="0" algn="ctr"/>
            <a:r>
              <a:rPr lang="et-EE" sz="2000">
                <a:solidFill>
                  <a:schemeClr val="accent4"/>
                </a:solidFill>
              </a:rPr>
              <a:t>e-tax board</a:t>
            </a:r>
            <a:endParaRPr lang="en-GB" sz="2000">
              <a:solidFill>
                <a:schemeClr val="accent4"/>
              </a:solidFill>
            </a:endParaRPr>
          </a:p>
        </p:txBody>
      </p:sp>
      <p:sp>
        <p:nvSpPr>
          <p:cNvPr id="69" name="TextBox 68">
            <a:extLst>
              <a:ext uri="{FF2B5EF4-FFF2-40B4-BE49-F238E27FC236}">
                <a16:creationId xmlns:a16="http://schemas.microsoft.com/office/drawing/2014/main" id="{5BC3DAB0-6F91-7A3E-915E-1CA7C80A82A2}"/>
              </a:ext>
            </a:extLst>
          </p:cNvPr>
          <p:cNvSpPr txBox="1"/>
          <p:nvPr userDrawn="1"/>
        </p:nvSpPr>
        <p:spPr>
          <a:xfrm>
            <a:off x="2031164" y="2609717"/>
            <a:ext cx="1552137" cy="307777"/>
          </a:xfrm>
          <a:prstGeom prst="rect">
            <a:avLst/>
          </a:prstGeom>
          <a:noFill/>
        </p:spPr>
        <p:txBody>
          <a:bodyPr wrap="square" lIns="0" tIns="0" rIns="0" bIns="0" rtlCol="0">
            <a:spAutoFit/>
          </a:bodyPr>
          <a:lstStyle/>
          <a:p>
            <a:pPr lvl="0" algn="ctr"/>
            <a:r>
              <a:rPr lang="et-EE" sz="2000">
                <a:solidFill>
                  <a:schemeClr val="accent4"/>
                </a:solidFill>
              </a:rPr>
              <a:t>X-Road</a:t>
            </a:r>
            <a:r>
              <a:rPr lang="en-GB" sz="2000">
                <a:solidFill>
                  <a:schemeClr val="accent4"/>
                </a:solidFill>
              </a:rPr>
              <a:t>©</a:t>
            </a:r>
          </a:p>
        </p:txBody>
      </p:sp>
      <p:sp>
        <p:nvSpPr>
          <p:cNvPr id="70" name="TextBox 69">
            <a:extLst>
              <a:ext uri="{FF2B5EF4-FFF2-40B4-BE49-F238E27FC236}">
                <a16:creationId xmlns:a16="http://schemas.microsoft.com/office/drawing/2014/main" id="{2BF10DED-279B-7EBE-9EB4-F34111D28294}"/>
              </a:ext>
            </a:extLst>
          </p:cNvPr>
          <p:cNvSpPr txBox="1"/>
          <p:nvPr userDrawn="1"/>
        </p:nvSpPr>
        <p:spPr>
          <a:xfrm>
            <a:off x="2768438" y="5597081"/>
            <a:ext cx="1552137" cy="307777"/>
          </a:xfrm>
          <a:prstGeom prst="rect">
            <a:avLst/>
          </a:prstGeom>
          <a:noFill/>
        </p:spPr>
        <p:txBody>
          <a:bodyPr wrap="square" lIns="0" tIns="0" rIns="0" bIns="0" rtlCol="0">
            <a:spAutoFit/>
          </a:bodyPr>
          <a:lstStyle/>
          <a:p>
            <a:pPr lvl="0" algn="ctr"/>
            <a:r>
              <a:rPr lang="et-EE" sz="2000">
                <a:solidFill>
                  <a:schemeClr val="accent4"/>
                </a:solidFill>
              </a:rPr>
              <a:t>Id-card</a:t>
            </a:r>
            <a:endParaRPr lang="en-GB" sz="2000">
              <a:solidFill>
                <a:schemeClr val="accent4"/>
              </a:solidFill>
            </a:endParaRPr>
          </a:p>
        </p:txBody>
      </p:sp>
      <p:sp>
        <p:nvSpPr>
          <p:cNvPr id="71" name="TextBox 70">
            <a:extLst>
              <a:ext uri="{FF2B5EF4-FFF2-40B4-BE49-F238E27FC236}">
                <a16:creationId xmlns:a16="http://schemas.microsoft.com/office/drawing/2014/main" id="{A0A96876-7178-8048-7A4F-1DB0928C9275}"/>
              </a:ext>
            </a:extLst>
          </p:cNvPr>
          <p:cNvSpPr txBox="1"/>
          <p:nvPr userDrawn="1"/>
        </p:nvSpPr>
        <p:spPr>
          <a:xfrm>
            <a:off x="3810611" y="3638846"/>
            <a:ext cx="1552137" cy="615553"/>
          </a:xfrm>
          <a:prstGeom prst="rect">
            <a:avLst/>
          </a:prstGeom>
          <a:noFill/>
        </p:spPr>
        <p:txBody>
          <a:bodyPr wrap="square" lIns="0" tIns="0" rIns="0" bIns="0" rtlCol="0">
            <a:spAutoFit/>
          </a:bodyPr>
          <a:lstStyle/>
          <a:p>
            <a:pPr lvl="0" algn="ctr"/>
            <a:r>
              <a:rPr lang="et-EE" sz="2000">
                <a:solidFill>
                  <a:schemeClr val="accent4"/>
                </a:solidFill>
              </a:rPr>
              <a:t>digital signature</a:t>
            </a:r>
            <a:endParaRPr lang="en-GB" sz="2000">
              <a:solidFill>
                <a:schemeClr val="accent4"/>
              </a:solidFill>
            </a:endParaRPr>
          </a:p>
        </p:txBody>
      </p:sp>
      <p:sp>
        <p:nvSpPr>
          <p:cNvPr id="72" name="TextBox 71">
            <a:extLst>
              <a:ext uri="{FF2B5EF4-FFF2-40B4-BE49-F238E27FC236}">
                <a16:creationId xmlns:a16="http://schemas.microsoft.com/office/drawing/2014/main" id="{12831BF7-94B1-E068-BC97-3948A8018184}"/>
              </a:ext>
            </a:extLst>
          </p:cNvPr>
          <p:cNvSpPr txBox="1"/>
          <p:nvPr userDrawn="1"/>
        </p:nvSpPr>
        <p:spPr>
          <a:xfrm>
            <a:off x="5787408" y="3707988"/>
            <a:ext cx="909462" cy="307777"/>
          </a:xfrm>
          <a:prstGeom prst="rect">
            <a:avLst/>
          </a:prstGeom>
          <a:noFill/>
        </p:spPr>
        <p:txBody>
          <a:bodyPr wrap="square" lIns="0" tIns="0" rIns="0" bIns="0" rtlCol="0">
            <a:spAutoFit/>
          </a:bodyPr>
          <a:lstStyle/>
          <a:p>
            <a:pPr lvl="0" algn="ctr"/>
            <a:r>
              <a:rPr lang="et-EE" sz="2000">
                <a:solidFill>
                  <a:schemeClr val="accent4"/>
                </a:solidFill>
              </a:rPr>
              <a:t>i-voting</a:t>
            </a:r>
            <a:endParaRPr lang="en-GB" sz="2000">
              <a:solidFill>
                <a:schemeClr val="accent4"/>
              </a:solidFill>
            </a:endParaRPr>
          </a:p>
        </p:txBody>
      </p:sp>
      <p:sp>
        <p:nvSpPr>
          <p:cNvPr id="73" name="TextBox 72">
            <a:extLst>
              <a:ext uri="{FF2B5EF4-FFF2-40B4-BE49-F238E27FC236}">
                <a16:creationId xmlns:a16="http://schemas.microsoft.com/office/drawing/2014/main" id="{3631F9F8-7995-4B07-5665-B49B5D2901B0}"/>
              </a:ext>
            </a:extLst>
          </p:cNvPr>
          <p:cNvSpPr txBox="1"/>
          <p:nvPr userDrawn="1"/>
        </p:nvSpPr>
        <p:spPr>
          <a:xfrm>
            <a:off x="6368128" y="6009562"/>
            <a:ext cx="909462" cy="307777"/>
          </a:xfrm>
          <a:prstGeom prst="rect">
            <a:avLst/>
          </a:prstGeom>
          <a:noFill/>
        </p:spPr>
        <p:txBody>
          <a:bodyPr wrap="square" lIns="0" tIns="0" rIns="0" bIns="0" rtlCol="0">
            <a:spAutoFit/>
          </a:bodyPr>
          <a:lstStyle/>
          <a:p>
            <a:pPr lvl="0" algn="ctr"/>
            <a:r>
              <a:rPr lang="et-EE" sz="2000">
                <a:solidFill>
                  <a:schemeClr val="accent4"/>
                </a:solidFill>
              </a:rPr>
              <a:t>eesti.ee</a:t>
            </a:r>
            <a:endParaRPr lang="en-GB" sz="2000">
              <a:solidFill>
                <a:schemeClr val="accent4"/>
              </a:solidFill>
            </a:endParaRPr>
          </a:p>
        </p:txBody>
      </p:sp>
      <p:sp>
        <p:nvSpPr>
          <p:cNvPr id="74" name="TextBox 73">
            <a:extLst>
              <a:ext uri="{FF2B5EF4-FFF2-40B4-BE49-F238E27FC236}">
                <a16:creationId xmlns:a16="http://schemas.microsoft.com/office/drawing/2014/main" id="{7A01C760-8E8E-D442-718A-A81124D464ED}"/>
              </a:ext>
            </a:extLst>
          </p:cNvPr>
          <p:cNvSpPr txBox="1"/>
          <p:nvPr userDrawn="1"/>
        </p:nvSpPr>
        <p:spPr>
          <a:xfrm>
            <a:off x="7691967" y="4973352"/>
            <a:ext cx="1148969" cy="307777"/>
          </a:xfrm>
          <a:prstGeom prst="rect">
            <a:avLst/>
          </a:prstGeom>
          <a:noFill/>
        </p:spPr>
        <p:txBody>
          <a:bodyPr wrap="square" lIns="0" tIns="0" rIns="0" bIns="0" rtlCol="0">
            <a:spAutoFit/>
          </a:bodyPr>
          <a:lstStyle/>
          <a:p>
            <a:pPr lvl="0" algn="ctr"/>
            <a:r>
              <a:rPr lang="et-EE" sz="2000">
                <a:solidFill>
                  <a:schemeClr val="accent4"/>
                </a:solidFill>
              </a:rPr>
              <a:t>mobile id</a:t>
            </a:r>
            <a:endParaRPr lang="en-GB" sz="2000">
              <a:solidFill>
                <a:schemeClr val="accent4"/>
              </a:solidFill>
            </a:endParaRPr>
          </a:p>
        </p:txBody>
      </p:sp>
      <p:sp>
        <p:nvSpPr>
          <p:cNvPr id="75" name="TextBox 74">
            <a:extLst>
              <a:ext uri="{FF2B5EF4-FFF2-40B4-BE49-F238E27FC236}">
                <a16:creationId xmlns:a16="http://schemas.microsoft.com/office/drawing/2014/main" id="{49A2C3E4-57A0-79EB-0431-660ACE243671}"/>
              </a:ext>
            </a:extLst>
          </p:cNvPr>
          <p:cNvSpPr txBox="1"/>
          <p:nvPr userDrawn="1"/>
        </p:nvSpPr>
        <p:spPr>
          <a:xfrm>
            <a:off x="7206462" y="2914680"/>
            <a:ext cx="1299634" cy="615553"/>
          </a:xfrm>
          <a:prstGeom prst="rect">
            <a:avLst/>
          </a:prstGeom>
          <a:noFill/>
        </p:spPr>
        <p:txBody>
          <a:bodyPr wrap="square" lIns="0" tIns="0" rIns="0" bIns="0" rtlCol="0">
            <a:spAutoFit/>
          </a:bodyPr>
          <a:lstStyle/>
          <a:p>
            <a:pPr lvl="0" algn="ctr"/>
            <a:r>
              <a:rPr lang="et-EE" sz="2000">
                <a:solidFill>
                  <a:schemeClr val="accent4"/>
                </a:solidFill>
              </a:rPr>
              <a:t>e-business registry</a:t>
            </a:r>
            <a:endParaRPr lang="en-GB" sz="2000">
              <a:solidFill>
                <a:schemeClr val="accent4"/>
              </a:solidFill>
            </a:endParaRPr>
          </a:p>
        </p:txBody>
      </p:sp>
      <p:sp>
        <p:nvSpPr>
          <p:cNvPr id="77" name="TextBox 76">
            <a:extLst>
              <a:ext uri="{FF2B5EF4-FFF2-40B4-BE49-F238E27FC236}">
                <a16:creationId xmlns:a16="http://schemas.microsoft.com/office/drawing/2014/main" id="{D4D10270-3521-EBC7-7EDE-15C58F2CDF27}"/>
              </a:ext>
            </a:extLst>
          </p:cNvPr>
          <p:cNvSpPr txBox="1"/>
          <p:nvPr userDrawn="1"/>
        </p:nvSpPr>
        <p:spPr>
          <a:xfrm>
            <a:off x="9202187" y="5267565"/>
            <a:ext cx="1443642" cy="307777"/>
          </a:xfrm>
          <a:prstGeom prst="rect">
            <a:avLst/>
          </a:prstGeom>
          <a:noFill/>
        </p:spPr>
        <p:txBody>
          <a:bodyPr wrap="square" lIns="0" tIns="0" rIns="0" bIns="0" rtlCol="0">
            <a:spAutoFit/>
          </a:bodyPr>
          <a:lstStyle/>
          <a:p>
            <a:pPr lvl="0" algn="ctr"/>
            <a:r>
              <a:rPr lang="et-EE" sz="2000">
                <a:solidFill>
                  <a:schemeClr val="accent4"/>
                </a:solidFill>
              </a:rPr>
              <a:t>e-residency </a:t>
            </a:r>
            <a:endParaRPr lang="en-GB" sz="2000">
              <a:solidFill>
                <a:schemeClr val="accent4"/>
              </a:solidFill>
            </a:endParaRPr>
          </a:p>
        </p:txBody>
      </p:sp>
      <p:sp>
        <p:nvSpPr>
          <p:cNvPr id="78" name="TextBox 77">
            <a:extLst>
              <a:ext uri="{FF2B5EF4-FFF2-40B4-BE49-F238E27FC236}">
                <a16:creationId xmlns:a16="http://schemas.microsoft.com/office/drawing/2014/main" id="{EC45CC2F-E6F0-107A-2632-6E90B46FAC1A}"/>
              </a:ext>
            </a:extLst>
          </p:cNvPr>
          <p:cNvSpPr txBox="1"/>
          <p:nvPr userDrawn="1"/>
        </p:nvSpPr>
        <p:spPr>
          <a:xfrm>
            <a:off x="9105894" y="2942868"/>
            <a:ext cx="1443642" cy="615553"/>
          </a:xfrm>
          <a:prstGeom prst="rect">
            <a:avLst/>
          </a:prstGeom>
          <a:noFill/>
        </p:spPr>
        <p:txBody>
          <a:bodyPr wrap="square" lIns="0" tIns="0" rIns="0" bIns="0" rtlCol="0">
            <a:spAutoFit/>
          </a:bodyPr>
          <a:lstStyle/>
          <a:p>
            <a:pPr lvl="0" algn="ctr"/>
            <a:r>
              <a:rPr lang="et-EE" sz="2000">
                <a:solidFill>
                  <a:schemeClr val="accent4"/>
                </a:solidFill>
              </a:rPr>
              <a:t>data embassy</a:t>
            </a:r>
            <a:endParaRPr lang="en-GB" sz="2000">
              <a:solidFill>
                <a:schemeClr val="accent4"/>
              </a:solidFill>
            </a:endParaRPr>
          </a:p>
        </p:txBody>
      </p:sp>
      <p:sp>
        <p:nvSpPr>
          <p:cNvPr id="79" name="TextBox 78">
            <a:extLst>
              <a:ext uri="{FF2B5EF4-FFF2-40B4-BE49-F238E27FC236}">
                <a16:creationId xmlns:a16="http://schemas.microsoft.com/office/drawing/2014/main" id="{75FB0928-44AC-B430-6790-E3A272594D33}"/>
              </a:ext>
            </a:extLst>
          </p:cNvPr>
          <p:cNvSpPr txBox="1"/>
          <p:nvPr userDrawn="1"/>
        </p:nvSpPr>
        <p:spPr>
          <a:xfrm>
            <a:off x="9277888" y="1223146"/>
            <a:ext cx="1443642" cy="615553"/>
          </a:xfrm>
          <a:prstGeom prst="rect">
            <a:avLst/>
          </a:prstGeom>
          <a:noFill/>
        </p:spPr>
        <p:txBody>
          <a:bodyPr wrap="square" lIns="0" tIns="0" rIns="0" bIns="0" rtlCol="0">
            <a:spAutoFit/>
          </a:bodyPr>
          <a:lstStyle/>
          <a:p>
            <a:pPr lvl="0" algn="ctr"/>
            <a:r>
              <a:rPr lang="et-EE" sz="2000">
                <a:solidFill>
                  <a:schemeClr val="accent4"/>
                </a:solidFill>
              </a:rPr>
              <a:t>Invisible</a:t>
            </a:r>
            <a:br>
              <a:rPr lang="et-EE" sz="2000">
                <a:solidFill>
                  <a:schemeClr val="accent4"/>
                </a:solidFill>
              </a:rPr>
            </a:br>
            <a:r>
              <a:rPr lang="et-EE" sz="2000">
                <a:solidFill>
                  <a:schemeClr val="accent4"/>
                </a:solidFill>
              </a:rPr>
              <a:t>services</a:t>
            </a:r>
            <a:endParaRPr lang="en-GB" sz="2000">
              <a:solidFill>
                <a:schemeClr val="accent4"/>
              </a:solidFill>
            </a:endParaRPr>
          </a:p>
        </p:txBody>
      </p:sp>
      <p:sp>
        <p:nvSpPr>
          <p:cNvPr id="91" name="TextBox 90">
            <a:extLst>
              <a:ext uri="{FF2B5EF4-FFF2-40B4-BE49-F238E27FC236}">
                <a16:creationId xmlns:a16="http://schemas.microsoft.com/office/drawing/2014/main" id="{139BA9F5-4595-5714-CB38-EE7C5EF84BF7}"/>
              </a:ext>
            </a:extLst>
          </p:cNvPr>
          <p:cNvSpPr txBox="1"/>
          <p:nvPr userDrawn="1"/>
        </p:nvSpPr>
        <p:spPr>
          <a:xfrm>
            <a:off x="538162" y="441562"/>
            <a:ext cx="5207680" cy="707886"/>
          </a:xfrm>
          <a:prstGeom prst="rect">
            <a:avLst/>
          </a:prstGeom>
          <a:noFill/>
        </p:spPr>
        <p:txBody>
          <a:bodyPr wrap="square" rtlCol="0">
            <a:spAutoFit/>
          </a:bodyPr>
          <a:lstStyle/>
          <a:p>
            <a:r>
              <a:rPr lang="en-US" sz="4000" b="1">
                <a:solidFill>
                  <a:schemeClr val="accent4"/>
                </a:solidFill>
              </a:rPr>
              <a:t>e-Estonia timeline</a:t>
            </a:r>
            <a:endParaRPr lang="en-GB" sz="4000" b="1">
              <a:solidFill>
                <a:schemeClr val="accent4"/>
              </a:solidFill>
            </a:endParaRPr>
          </a:p>
        </p:txBody>
      </p:sp>
    </p:spTree>
    <p:extLst>
      <p:ext uri="{BB962C8B-B14F-4D97-AF65-F5344CB8AC3E}">
        <p14:creationId xmlns:p14="http://schemas.microsoft.com/office/powerpoint/2010/main" val="661725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fade">
                                      <p:cBhvr>
                                        <p:cTn id="13" dur="500"/>
                                        <p:tgtEl>
                                          <p:spTgt spid="6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fade">
                                      <p:cBhvr>
                                        <p:cTn id="19" dur="500"/>
                                        <p:tgtEl>
                                          <p:spTgt spid="68"/>
                                        </p:tgtEl>
                                      </p:cBhvr>
                                    </p:animEffect>
                                  </p:childTnLst>
                                </p:cTn>
                              </p:par>
                              <p:par>
                                <p:cTn id="20" presetID="10"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9"/>
                                        </p:tgtEl>
                                        <p:attrNameLst>
                                          <p:attrName>style.visibility</p:attrName>
                                        </p:attrNameLst>
                                      </p:cBhvr>
                                      <p:to>
                                        <p:strVal val="visible"/>
                                      </p:to>
                                    </p:set>
                                    <p:animEffect transition="in" filter="fade">
                                      <p:cBhvr>
                                        <p:cTn id="25" dur="500"/>
                                        <p:tgtEl>
                                          <p:spTgt spid="6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500"/>
                                        <p:tgtEl>
                                          <p:spTgt spid="52"/>
                                        </p:tgtEl>
                                      </p:cBhvr>
                                    </p:animEffect>
                                  </p:childTnLst>
                                </p:cTn>
                              </p:par>
                              <p:par>
                                <p:cTn id="29" presetID="10" presetClass="entr" presetSubtype="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500"/>
                                        <p:tgtEl>
                                          <p:spTgt spid="5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500"/>
                                        <p:tgtEl>
                                          <p:spTgt spid="7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fade">
                                      <p:cBhvr>
                                        <p:cTn id="43" dur="500"/>
                                        <p:tgtEl>
                                          <p:spTgt spid="71"/>
                                        </p:tgtEl>
                                      </p:cBhvr>
                                    </p:animEffect>
                                  </p:childTnLst>
                                </p:cTn>
                              </p:par>
                              <p:par>
                                <p:cTn id="44" presetID="10" presetClass="entr" presetSubtype="0" fill="hold"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fade">
                                      <p:cBhvr>
                                        <p:cTn id="49" dur="500"/>
                                        <p:tgtEl>
                                          <p:spTgt spid="5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500"/>
                                        <p:tgtEl>
                                          <p:spTgt spid="73"/>
                                        </p:tgtEl>
                                      </p:cBhvr>
                                    </p:animEffect>
                                  </p:childTnLst>
                                </p:cTn>
                              </p:par>
                              <p:par>
                                <p:cTn id="53" presetID="10" presetClass="entr" presetSubtype="0" fill="hold"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fade">
                                      <p:cBhvr>
                                        <p:cTn id="58" dur="500"/>
                                        <p:tgtEl>
                                          <p:spTgt spid="7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8"/>
                                        </p:tgtEl>
                                        <p:attrNameLst>
                                          <p:attrName>style.visibility</p:attrName>
                                        </p:attrNameLst>
                                      </p:cBhvr>
                                      <p:to>
                                        <p:strVal val="visible"/>
                                      </p:to>
                                    </p:set>
                                    <p:animEffect transition="in" filter="fade">
                                      <p:cBhvr>
                                        <p:cTn id="61" dur="500"/>
                                        <p:tgtEl>
                                          <p:spTgt spid="58"/>
                                        </p:tgtEl>
                                      </p:cBhvr>
                                    </p:animEffect>
                                  </p:childTnLst>
                                </p:cTn>
                              </p:par>
                              <p:par>
                                <p:cTn id="62" presetID="10" presetClass="entr" presetSubtype="0" fill="hold"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75"/>
                                        </p:tgtEl>
                                        <p:attrNameLst>
                                          <p:attrName>style.visibility</p:attrName>
                                        </p:attrNameLst>
                                      </p:cBhvr>
                                      <p:to>
                                        <p:strVal val="visible"/>
                                      </p:to>
                                    </p:set>
                                    <p:animEffect transition="in" filter="fade">
                                      <p:cBhvr>
                                        <p:cTn id="70" dur="500"/>
                                        <p:tgtEl>
                                          <p:spTgt spid="7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fade">
                                      <p:cBhvr>
                                        <p:cTn id="73" dur="500"/>
                                        <p:tgtEl>
                                          <p:spTgt spid="13"/>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74"/>
                                        </p:tgtEl>
                                        <p:attrNameLst>
                                          <p:attrName>style.visibility</p:attrName>
                                        </p:attrNameLst>
                                      </p:cBhvr>
                                      <p:to>
                                        <p:strVal val="visible"/>
                                      </p:to>
                                    </p:set>
                                    <p:animEffect transition="in" filter="fade">
                                      <p:cBhvr>
                                        <p:cTn id="76" dur="500"/>
                                        <p:tgtEl>
                                          <p:spTgt spid="74"/>
                                        </p:tgtEl>
                                      </p:cBhvr>
                                    </p:animEffect>
                                  </p:childTnLst>
                                </p:cTn>
                              </p:par>
                              <p:par>
                                <p:cTn id="77" presetID="10" presetClass="entr" presetSubtype="0" fill="hold" nodeType="with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500"/>
                                        <p:tgtEl>
                                          <p:spTgt spid="1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fade">
                                      <p:cBhvr>
                                        <p:cTn id="82" dur="500"/>
                                        <p:tgtEl>
                                          <p:spTgt spid="62"/>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77"/>
                                        </p:tgtEl>
                                        <p:attrNameLst>
                                          <p:attrName>style.visibility</p:attrName>
                                        </p:attrNameLst>
                                      </p:cBhvr>
                                      <p:to>
                                        <p:strVal val="visible"/>
                                      </p:to>
                                    </p:set>
                                    <p:animEffect transition="in" filter="fade">
                                      <p:cBhvr>
                                        <p:cTn id="85" dur="500"/>
                                        <p:tgtEl>
                                          <p:spTgt spid="77"/>
                                        </p:tgtEl>
                                      </p:cBhvr>
                                    </p:animEffect>
                                  </p:childTnLst>
                                </p:cTn>
                              </p:par>
                              <p:par>
                                <p:cTn id="86" presetID="10" presetClass="entr" presetSubtype="0" fill="hold"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64"/>
                                        </p:tgtEl>
                                        <p:attrNameLst>
                                          <p:attrName>style.visibility</p:attrName>
                                        </p:attrNameLst>
                                      </p:cBhvr>
                                      <p:to>
                                        <p:strVal val="visible"/>
                                      </p:to>
                                    </p:set>
                                    <p:animEffect transition="in" filter="fade">
                                      <p:cBhvr>
                                        <p:cTn id="91" dur="500"/>
                                        <p:tgtEl>
                                          <p:spTgt spid="64"/>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78"/>
                                        </p:tgtEl>
                                        <p:attrNameLst>
                                          <p:attrName>style.visibility</p:attrName>
                                        </p:attrNameLst>
                                      </p:cBhvr>
                                      <p:to>
                                        <p:strVal val="visible"/>
                                      </p:to>
                                    </p:set>
                                    <p:animEffect transition="in" filter="fade">
                                      <p:cBhvr>
                                        <p:cTn id="94" dur="500"/>
                                        <p:tgtEl>
                                          <p:spTgt spid="78"/>
                                        </p:tgtEl>
                                      </p:cBhvr>
                                    </p:animEffect>
                                  </p:childTnLst>
                                </p:cTn>
                              </p:par>
                              <p:par>
                                <p:cTn id="95" presetID="10" presetClass="entr" presetSubtype="0" fill="hold" nodeType="with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fade">
                                      <p:cBhvr>
                                        <p:cTn id="97" dur="500"/>
                                        <p:tgtEl>
                                          <p:spTgt spid="27"/>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66"/>
                                        </p:tgtEl>
                                        <p:attrNameLst>
                                          <p:attrName>style.visibility</p:attrName>
                                        </p:attrNameLst>
                                      </p:cBhvr>
                                      <p:to>
                                        <p:strVal val="visible"/>
                                      </p:to>
                                    </p:set>
                                    <p:animEffect transition="in" filter="fade">
                                      <p:cBhvr>
                                        <p:cTn id="100" dur="500"/>
                                        <p:tgtEl>
                                          <p:spTgt spid="66"/>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79"/>
                                        </p:tgtEl>
                                        <p:attrNameLst>
                                          <p:attrName>style.visibility</p:attrName>
                                        </p:attrNameLst>
                                      </p:cBhvr>
                                      <p:to>
                                        <p:strVal val="visible"/>
                                      </p:to>
                                    </p:set>
                                    <p:animEffect transition="in" filter="fade">
                                      <p:cBhvr>
                                        <p:cTn id="103"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52" grpId="0" animBg="1"/>
      <p:bldP spid="54" grpId="0" animBg="1"/>
      <p:bldP spid="56" grpId="0" animBg="1"/>
      <p:bldP spid="58" grpId="0" animBg="1"/>
      <p:bldP spid="60" grpId="0" animBg="1"/>
      <p:bldP spid="62" grpId="0" animBg="1"/>
      <p:bldP spid="64" grpId="0" animBg="1"/>
      <p:bldP spid="66" grpId="0" animBg="1"/>
      <p:bldP spid="8" grpId="0" animBg="1"/>
      <p:bldP spid="10" grpId="0" animBg="1"/>
      <p:bldP spid="13" grpId="0" animBg="1"/>
      <p:bldP spid="67" grpId="0"/>
      <p:bldP spid="68" grpId="0"/>
      <p:bldP spid="69" grpId="0"/>
      <p:bldP spid="70" grpId="0"/>
      <p:bldP spid="71" grpId="0"/>
      <p:bldP spid="72" grpId="0"/>
      <p:bldP spid="73" grpId="0"/>
      <p:bldP spid="74" grpId="0"/>
      <p:bldP spid="75" grpId="0"/>
      <p:bldP spid="77" grpId="0"/>
      <p:bldP spid="78" grpId="0"/>
      <p:bldP spid="79"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rocess as cards">
    <p:bg>
      <p:bgPr>
        <a:solidFill>
          <a:schemeClr val="bg1"/>
        </a:solidFill>
        <a:effectLst/>
      </p:bgPr>
    </p:bg>
    <p:spTree>
      <p:nvGrpSpPr>
        <p:cNvPr id="1" name=""/>
        <p:cNvGrpSpPr/>
        <p:nvPr/>
      </p:nvGrpSpPr>
      <p:grpSpPr>
        <a:xfrm>
          <a:off x="0" y="0"/>
          <a:ext cx="0" cy="0"/>
          <a:chOff x="0" y="0"/>
          <a:chExt cx="0" cy="0"/>
        </a:xfrm>
      </p:grpSpPr>
      <p:sp>
        <p:nvSpPr>
          <p:cNvPr id="20" name="Picture Placeholder 60">
            <a:extLst>
              <a:ext uri="{FF2B5EF4-FFF2-40B4-BE49-F238E27FC236}">
                <a16:creationId xmlns:a16="http://schemas.microsoft.com/office/drawing/2014/main" id="{B0809FAB-CB94-6514-22B8-8131ECE0DFA0}"/>
              </a:ext>
            </a:extLst>
          </p:cNvPr>
          <p:cNvSpPr>
            <a:spLocks noGrp="1"/>
          </p:cNvSpPr>
          <p:nvPr>
            <p:ph type="pic" sz="quarter" idx="24"/>
          </p:nvPr>
        </p:nvSpPr>
        <p:spPr>
          <a:xfrm>
            <a:off x="8161174" y="1436687"/>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solidFill>
            <a:srgbClr val="E6F2FF"/>
          </a:solid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9" name="Picture Placeholder 60">
            <a:extLst>
              <a:ext uri="{FF2B5EF4-FFF2-40B4-BE49-F238E27FC236}">
                <a16:creationId xmlns:a16="http://schemas.microsoft.com/office/drawing/2014/main" id="{66811189-1E16-54C9-0451-62DD92138737}"/>
              </a:ext>
            </a:extLst>
          </p:cNvPr>
          <p:cNvSpPr>
            <a:spLocks noGrp="1"/>
          </p:cNvSpPr>
          <p:nvPr>
            <p:ph type="pic" sz="quarter" idx="23"/>
          </p:nvPr>
        </p:nvSpPr>
        <p:spPr>
          <a:xfrm>
            <a:off x="4350652" y="1436687"/>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solidFill>
            <a:srgbClr val="E6F2FF"/>
          </a:solid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3" name="Picture Placeholder 60">
            <a:extLst>
              <a:ext uri="{FF2B5EF4-FFF2-40B4-BE49-F238E27FC236}">
                <a16:creationId xmlns:a16="http://schemas.microsoft.com/office/drawing/2014/main" id="{EF96DCAA-7460-EDC8-3E60-D4DD555E6572}"/>
              </a:ext>
            </a:extLst>
          </p:cNvPr>
          <p:cNvSpPr>
            <a:spLocks noGrp="1"/>
          </p:cNvSpPr>
          <p:nvPr>
            <p:ph type="pic" sz="quarter" idx="18"/>
          </p:nvPr>
        </p:nvSpPr>
        <p:spPr>
          <a:xfrm>
            <a:off x="540129" y="1446893"/>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solidFill>
            <a:srgbClr val="E6F2FF"/>
          </a:solid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57" name="Freeform: Shape 56">
            <a:extLst>
              <a:ext uri="{FF2B5EF4-FFF2-40B4-BE49-F238E27FC236}">
                <a16:creationId xmlns:a16="http://schemas.microsoft.com/office/drawing/2014/main" id="{67B360F7-C165-7E6A-941D-9B0843839210}"/>
              </a:ext>
            </a:extLst>
          </p:cNvPr>
          <p:cNvSpPr/>
          <p:nvPr userDrawn="1"/>
        </p:nvSpPr>
        <p:spPr>
          <a:xfrm>
            <a:off x="538162" y="3709003"/>
            <a:ext cx="3526458" cy="2640996"/>
          </a:xfrm>
          <a:custGeom>
            <a:avLst/>
            <a:gdLst>
              <a:gd name="connsiteX0" fmla="*/ 0 w 3020725"/>
              <a:gd name="connsiteY0" fmla="*/ 0 h 2523540"/>
              <a:gd name="connsiteX1" fmla="*/ 3020725 w 3020725"/>
              <a:gd name="connsiteY1" fmla="*/ 0 h 2523540"/>
              <a:gd name="connsiteX2" fmla="*/ 3020725 w 3020725"/>
              <a:gd name="connsiteY2" fmla="*/ 2364801 h 2523540"/>
              <a:gd name="connsiteX3" fmla="*/ 2861986 w 3020725"/>
              <a:gd name="connsiteY3" fmla="*/ 2523540 h 2523540"/>
              <a:gd name="connsiteX4" fmla="*/ 158739 w 3020725"/>
              <a:gd name="connsiteY4" fmla="*/ 2523540 h 2523540"/>
              <a:gd name="connsiteX5" fmla="*/ 0 w 3020725"/>
              <a:gd name="connsiteY5" fmla="*/ 2364801 h 252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0725" h="2523540">
                <a:moveTo>
                  <a:pt x="0" y="0"/>
                </a:moveTo>
                <a:lnTo>
                  <a:pt x="3020725" y="0"/>
                </a:lnTo>
                <a:lnTo>
                  <a:pt x="3020725" y="2364801"/>
                </a:lnTo>
                <a:cubicBezTo>
                  <a:pt x="3020725" y="2452470"/>
                  <a:pt x="2949655" y="2523540"/>
                  <a:pt x="2861986" y="2523540"/>
                </a:cubicBezTo>
                <a:lnTo>
                  <a:pt x="158739" y="2523540"/>
                </a:lnTo>
                <a:cubicBezTo>
                  <a:pt x="71070" y="2523540"/>
                  <a:pt x="0" y="2452470"/>
                  <a:pt x="0" y="2364801"/>
                </a:cubicBezTo>
                <a:close/>
              </a:path>
            </a:pathLst>
          </a:cu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00"/>
          </a:p>
        </p:txBody>
      </p:sp>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Title 1">
            <a:extLst>
              <a:ext uri="{FF2B5EF4-FFF2-40B4-BE49-F238E27FC236}">
                <a16:creationId xmlns:a16="http://schemas.microsoft.com/office/drawing/2014/main" id="{82C73140-FA9B-5001-2613-5543349080B0}"/>
              </a:ext>
            </a:extLst>
          </p:cNvPr>
          <p:cNvSpPr>
            <a:spLocks noGrp="1"/>
          </p:cNvSpPr>
          <p:nvPr>
            <p:ph type="title" hasCustomPrompt="1"/>
          </p:nvPr>
        </p:nvSpPr>
        <p:spPr>
          <a:xfrm>
            <a:off x="538163" y="508001"/>
            <a:ext cx="11141867" cy="1214436"/>
          </a:xfrm>
          <a:noFill/>
        </p:spPr>
        <p:txBody>
          <a:bodyPr>
            <a:normAutofit/>
          </a:bodyPr>
          <a:lstStyle>
            <a:lvl1pPr marL="0" indent="0">
              <a:buSzPct val="120000"/>
              <a:buFont typeface="+mj-lt"/>
              <a:buNone/>
              <a:defRPr sz="4000" b="1">
                <a:solidFill>
                  <a:schemeClr val="tx2"/>
                </a:solidFill>
                <a:latin typeface="+mn-lt"/>
              </a:defRPr>
            </a:lvl1pPr>
          </a:lstStyle>
          <a:p>
            <a:r>
              <a:rPr lang="en-US"/>
              <a:t>Timeline (process steps)</a:t>
            </a:r>
            <a:endParaRPr lang="en-GB"/>
          </a:p>
        </p:txBody>
      </p:sp>
      <p:sp>
        <p:nvSpPr>
          <p:cNvPr id="7" name="Text Placeholder 6">
            <a:extLst>
              <a:ext uri="{FF2B5EF4-FFF2-40B4-BE49-F238E27FC236}">
                <a16:creationId xmlns:a16="http://schemas.microsoft.com/office/drawing/2014/main" id="{4CFD4B05-021D-5AA6-31C7-3BE65F865677}"/>
              </a:ext>
            </a:extLst>
          </p:cNvPr>
          <p:cNvSpPr>
            <a:spLocks noGrp="1"/>
          </p:cNvSpPr>
          <p:nvPr>
            <p:ph type="body" sz="quarter" idx="13" hasCustomPrompt="1"/>
          </p:nvPr>
        </p:nvSpPr>
        <p:spPr>
          <a:xfrm>
            <a:off x="755216" y="3979452"/>
            <a:ext cx="2807599" cy="284141"/>
          </a:xfrm>
        </p:spPr>
        <p:txBody>
          <a:bodyPr>
            <a:normAutofit/>
          </a:bodyPr>
          <a:lstStyle>
            <a:lvl1pPr marL="0" indent="0">
              <a:buFont typeface="Arial" panose="020B0604020202020204" pitchFamily="34" charset="0"/>
              <a:buNone/>
              <a:defRPr sz="2000" b="1">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Become an e-⁠resident</a:t>
            </a:r>
            <a:endParaRPr lang="en-GB"/>
          </a:p>
        </p:txBody>
      </p:sp>
      <p:sp>
        <p:nvSpPr>
          <p:cNvPr id="8" name="Text Placeholder 6">
            <a:extLst>
              <a:ext uri="{FF2B5EF4-FFF2-40B4-BE49-F238E27FC236}">
                <a16:creationId xmlns:a16="http://schemas.microsoft.com/office/drawing/2014/main" id="{EC301BF9-719D-B9F8-427E-10056D0A8B97}"/>
              </a:ext>
            </a:extLst>
          </p:cNvPr>
          <p:cNvSpPr>
            <a:spLocks noGrp="1"/>
          </p:cNvSpPr>
          <p:nvPr>
            <p:ph type="body" sz="quarter" idx="14" hasCustomPrompt="1"/>
          </p:nvPr>
        </p:nvSpPr>
        <p:spPr>
          <a:xfrm>
            <a:off x="755217" y="4523836"/>
            <a:ext cx="3010597" cy="1430241"/>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b="0"/>
              <a:t>Apply online and wait for approval. Then pick up your e-Residency kit, including your personal digital ID card.</a:t>
            </a:r>
            <a:endParaRPr lang="en-GB"/>
          </a:p>
        </p:txBody>
      </p:sp>
      <p:sp>
        <p:nvSpPr>
          <p:cNvPr id="61" name="Picture Placeholder 60">
            <a:extLst>
              <a:ext uri="{FF2B5EF4-FFF2-40B4-BE49-F238E27FC236}">
                <a16:creationId xmlns:a16="http://schemas.microsoft.com/office/drawing/2014/main" id="{57835E8B-A61E-BF4A-7183-6BB1FE4B9CD0}"/>
              </a:ext>
            </a:extLst>
          </p:cNvPr>
          <p:cNvSpPr>
            <a:spLocks noGrp="1"/>
          </p:cNvSpPr>
          <p:nvPr>
            <p:ph type="pic" sz="quarter" idx="15"/>
          </p:nvPr>
        </p:nvSpPr>
        <p:spPr>
          <a:xfrm>
            <a:off x="538164" y="1442564"/>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blipFill>
            <a:blip r:embed="rId2"/>
            <a:srcRect/>
            <a:stretch>
              <a:fillRect l="-7197" r="-7197"/>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0" name="Freeform: Shape 9">
            <a:extLst>
              <a:ext uri="{FF2B5EF4-FFF2-40B4-BE49-F238E27FC236}">
                <a16:creationId xmlns:a16="http://schemas.microsoft.com/office/drawing/2014/main" id="{58EBCFA8-6ACA-80EF-08B2-8D0F7EA4EB64}"/>
              </a:ext>
            </a:extLst>
          </p:cNvPr>
          <p:cNvSpPr/>
          <p:nvPr userDrawn="1"/>
        </p:nvSpPr>
        <p:spPr>
          <a:xfrm>
            <a:off x="4343924" y="3709003"/>
            <a:ext cx="3526458" cy="2640996"/>
          </a:xfrm>
          <a:custGeom>
            <a:avLst/>
            <a:gdLst>
              <a:gd name="connsiteX0" fmla="*/ 0 w 3020725"/>
              <a:gd name="connsiteY0" fmla="*/ 0 h 2523540"/>
              <a:gd name="connsiteX1" fmla="*/ 3020725 w 3020725"/>
              <a:gd name="connsiteY1" fmla="*/ 0 h 2523540"/>
              <a:gd name="connsiteX2" fmla="*/ 3020725 w 3020725"/>
              <a:gd name="connsiteY2" fmla="*/ 2364801 h 2523540"/>
              <a:gd name="connsiteX3" fmla="*/ 2861986 w 3020725"/>
              <a:gd name="connsiteY3" fmla="*/ 2523540 h 2523540"/>
              <a:gd name="connsiteX4" fmla="*/ 158739 w 3020725"/>
              <a:gd name="connsiteY4" fmla="*/ 2523540 h 2523540"/>
              <a:gd name="connsiteX5" fmla="*/ 0 w 3020725"/>
              <a:gd name="connsiteY5" fmla="*/ 2364801 h 252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0725" h="2523540">
                <a:moveTo>
                  <a:pt x="0" y="0"/>
                </a:moveTo>
                <a:lnTo>
                  <a:pt x="3020725" y="0"/>
                </a:lnTo>
                <a:lnTo>
                  <a:pt x="3020725" y="2364801"/>
                </a:lnTo>
                <a:cubicBezTo>
                  <a:pt x="3020725" y="2452470"/>
                  <a:pt x="2949655" y="2523540"/>
                  <a:pt x="2861986" y="2523540"/>
                </a:cubicBezTo>
                <a:lnTo>
                  <a:pt x="158739" y="2523540"/>
                </a:lnTo>
                <a:cubicBezTo>
                  <a:pt x="71070" y="2523540"/>
                  <a:pt x="0" y="2452470"/>
                  <a:pt x="0" y="2364801"/>
                </a:cubicBezTo>
                <a:close/>
              </a:path>
            </a:pathLst>
          </a:cu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00"/>
          </a:p>
        </p:txBody>
      </p:sp>
      <p:sp>
        <p:nvSpPr>
          <p:cNvPr id="11" name="Text Placeholder 6">
            <a:extLst>
              <a:ext uri="{FF2B5EF4-FFF2-40B4-BE49-F238E27FC236}">
                <a16:creationId xmlns:a16="http://schemas.microsoft.com/office/drawing/2014/main" id="{03E17295-5DEB-5277-0485-82125CF3C883}"/>
              </a:ext>
            </a:extLst>
          </p:cNvPr>
          <p:cNvSpPr>
            <a:spLocks noGrp="1"/>
          </p:cNvSpPr>
          <p:nvPr>
            <p:ph type="body" sz="quarter" idx="16" hasCustomPrompt="1"/>
          </p:nvPr>
        </p:nvSpPr>
        <p:spPr>
          <a:xfrm>
            <a:off x="4560978" y="3979452"/>
            <a:ext cx="2733953" cy="284141"/>
          </a:xfrm>
        </p:spPr>
        <p:txBody>
          <a:bodyPr>
            <a:normAutofit/>
          </a:bodyPr>
          <a:lstStyle>
            <a:lvl1pPr marL="0" indent="0">
              <a:buFont typeface="Arial" panose="020B0604020202020204" pitchFamily="34" charset="0"/>
              <a:buNone/>
              <a:defRPr sz="2000" b="1">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Start a company</a:t>
            </a:r>
            <a:endParaRPr lang="en-GB"/>
          </a:p>
        </p:txBody>
      </p:sp>
      <p:sp>
        <p:nvSpPr>
          <p:cNvPr id="12" name="Text Placeholder 6">
            <a:extLst>
              <a:ext uri="{FF2B5EF4-FFF2-40B4-BE49-F238E27FC236}">
                <a16:creationId xmlns:a16="http://schemas.microsoft.com/office/drawing/2014/main" id="{B3D8DBF0-8D9B-9ABB-CAB5-4E96505EBD7F}"/>
              </a:ext>
            </a:extLst>
          </p:cNvPr>
          <p:cNvSpPr>
            <a:spLocks noGrp="1"/>
          </p:cNvSpPr>
          <p:nvPr>
            <p:ph type="body" sz="quarter" idx="17" hasCustomPrompt="1"/>
          </p:nvPr>
        </p:nvSpPr>
        <p:spPr>
          <a:xfrm>
            <a:off x="4560978" y="4523836"/>
            <a:ext cx="3013934" cy="1430241"/>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b="0"/>
              <a:t>Use your e-Residency ID card to register your company 100% online. Access business banking and payment solutions.</a:t>
            </a:r>
            <a:endParaRPr lang="en-GB"/>
          </a:p>
        </p:txBody>
      </p:sp>
      <p:sp>
        <p:nvSpPr>
          <p:cNvPr id="14" name="Freeform: Shape 13">
            <a:extLst>
              <a:ext uri="{FF2B5EF4-FFF2-40B4-BE49-F238E27FC236}">
                <a16:creationId xmlns:a16="http://schemas.microsoft.com/office/drawing/2014/main" id="{1FAECD37-E6DB-08DB-2FE1-BB4AFAF46649}"/>
              </a:ext>
            </a:extLst>
          </p:cNvPr>
          <p:cNvSpPr/>
          <p:nvPr userDrawn="1"/>
        </p:nvSpPr>
        <p:spPr>
          <a:xfrm>
            <a:off x="8154446" y="3709003"/>
            <a:ext cx="3526458" cy="2640996"/>
          </a:xfrm>
          <a:custGeom>
            <a:avLst/>
            <a:gdLst>
              <a:gd name="connsiteX0" fmla="*/ 0 w 3020725"/>
              <a:gd name="connsiteY0" fmla="*/ 0 h 2523540"/>
              <a:gd name="connsiteX1" fmla="*/ 3020725 w 3020725"/>
              <a:gd name="connsiteY1" fmla="*/ 0 h 2523540"/>
              <a:gd name="connsiteX2" fmla="*/ 3020725 w 3020725"/>
              <a:gd name="connsiteY2" fmla="*/ 2364801 h 2523540"/>
              <a:gd name="connsiteX3" fmla="*/ 2861986 w 3020725"/>
              <a:gd name="connsiteY3" fmla="*/ 2523540 h 2523540"/>
              <a:gd name="connsiteX4" fmla="*/ 158739 w 3020725"/>
              <a:gd name="connsiteY4" fmla="*/ 2523540 h 2523540"/>
              <a:gd name="connsiteX5" fmla="*/ 0 w 3020725"/>
              <a:gd name="connsiteY5" fmla="*/ 2364801 h 252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0725" h="2523540">
                <a:moveTo>
                  <a:pt x="0" y="0"/>
                </a:moveTo>
                <a:lnTo>
                  <a:pt x="3020725" y="0"/>
                </a:lnTo>
                <a:lnTo>
                  <a:pt x="3020725" y="2364801"/>
                </a:lnTo>
                <a:cubicBezTo>
                  <a:pt x="3020725" y="2452470"/>
                  <a:pt x="2949655" y="2523540"/>
                  <a:pt x="2861986" y="2523540"/>
                </a:cubicBezTo>
                <a:lnTo>
                  <a:pt x="158739" y="2523540"/>
                </a:lnTo>
                <a:cubicBezTo>
                  <a:pt x="71070" y="2523540"/>
                  <a:pt x="0" y="2452470"/>
                  <a:pt x="0" y="2364801"/>
                </a:cubicBezTo>
                <a:close/>
              </a:path>
            </a:pathLst>
          </a:cu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00"/>
          </a:p>
        </p:txBody>
      </p:sp>
      <p:sp>
        <p:nvSpPr>
          <p:cNvPr id="15" name="Text Placeholder 6">
            <a:extLst>
              <a:ext uri="{FF2B5EF4-FFF2-40B4-BE49-F238E27FC236}">
                <a16:creationId xmlns:a16="http://schemas.microsoft.com/office/drawing/2014/main" id="{DC703C70-1047-4F9F-A71C-2F125EDCE59E}"/>
              </a:ext>
            </a:extLst>
          </p:cNvPr>
          <p:cNvSpPr>
            <a:spLocks noGrp="1"/>
          </p:cNvSpPr>
          <p:nvPr>
            <p:ph type="body" sz="quarter" idx="19" hasCustomPrompt="1"/>
          </p:nvPr>
        </p:nvSpPr>
        <p:spPr>
          <a:xfrm>
            <a:off x="8371499" y="3979452"/>
            <a:ext cx="2733953" cy="284141"/>
          </a:xfrm>
        </p:spPr>
        <p:txBody>
          <a:bodyPr>
            <a:normAutofit/>
          </a:bodyPr>
          <a:lstStyle>
            <a:lvl1pPr marL="0" indent="0">
              <a:buFont typeface="Arial" panose="020B0604020202020204" pitchFamily="34" charset="0"/>
              <a:buNone/>
              <a:defRPr sz="2000" b="1">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Run your company</a:t>
            </a:r>
            <a:endParaRPr lang="en-GB"/>
          </a:p>
        </p:txBody>
      </p:sp>
      <p:sp>
        <p:nvSpPr>
          <p:cNvPr id="16" name="Text Placeholder 6">
            <a:extLst>
              <a:ext uri="{FF2B5EF4-FFF2-40B4-BE49-F238E27FC236}">
                <a16:creationId xmlns:a16="http://schemas.microsoft.com/office/drawing/2014/main" id="{BDBC9AA8-95DF-2C75-0D66-4E994AEA9143}"/>
              </a:ext>
            </a:extLst>
          </p:cNvPr>
          <p:cNvSpPr>
            <a:spLocks noGrp="1"/>
          </p:cNvSpPr>
          <p:nvPr>
            <p:ph type="body" sz="quarter" idx="20" hasCustomPrompt="1"/>
          </p:nvPr>
        </p:nvSpPr>
        <p:spPr>
          <a:xfrm>
            <a:off x="8371499" y="4523836"/>
            <a:ext cx="3023332" cy="1430241"/>
          </a:xfrm>
        </p:spPr>
        <p:txBody>
          <a:bodyPr>
            <a:no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b="0"/>
              <a:t>Sign documents digitally, file reports online, outsource admin and network among 20,000+ business owners within the e-Residency community.</a:t>
            </a:r>
            <a:endParaRPr lang="en-GB"/>
          </a:p>
        </p:txBody>
      </p:sp>
      <p:sp>
        <p:nvSpPr>
          <p:cNvPr id="17" name="Picture Placeholder 60">
            <a:extLst>
              <a:ext uri="{FF2B5EF4-FFF2-40B4-BE49-F238E27FC236}">
                <a16:creationId xmlns:a16="http://schemas.microsoft.com/office/drawing/2014/main" id="{BFCD1144-CAFF-462D-566C-BD074078FC6C}"/>
              </a:ext>
            </a:extLst>
          </p:cNvPr>
          <p:cNvSpPr>
            <a:spLocks noGrp="1"/>
          </p:cNvSpPr>
          <p:nvPr>
            <p:ph type="pic" sz="quarter" idx="21"/>
          </p:nvPr>
        </p:nvSpPr>
        <p:spPr>
          <a:xfrm>
            <a:off x="8153572" y="1442194"/>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blipFill>
            <a:blip r:embed="rId3"/>
            <a:srcRect/>
            <a:stretch>
              <a:fillRect t="-27596" b="-27596"/>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8" name="Picture Placeholder 60">
            <a:extLst>
              <a:ext uri="{FF2B5EF4-FFF2-40B4-BE49-F238E27FC236}">
                <a16:creationId xmlns:a16="http://schemas.microsoft.com/office/drawing/2014/main" id="{7A819DA4-FCE4-5B0C-8DBA-A70909ED8889}"/>
              </a:ext>
            </a:extLst>
          </p:cNvPr>
          <p:cNvSpPr>
            <a:spLocks noGrp="1"/>
          </p:cNvSpPr>
          <p:nvPr>
            <p:ph type="pic" sz="quarter" idx="22"/>
          </p:nvPr>
        </p:nvSpPr>
        <p:spPr>
          <a:xfrm>
            <a:off x="4340728" y="1442564"/>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blipFill>
            <a:blip r:embed="rId4"/>
            <a:srcRect/>
            <a:stretch>
              <a:fillRect l="-7321" r="-7321"/>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Tree>
    <p:extLst>
      <p:ext uri="{BB962C8B-B14F-4D97-AF65-F5344CB8AC3E}">
        <p14:creationId xmlns:p14="http://schemas.microsoft.com/office/powerpoint/2010/main" val="2925260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fade">
                                      <p:cBhvr>
                                        <p:cTn id="10" dur="500"/>
                                        <p:tgtEl>
                                          <p:spTgt spid="6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fade">
                                      <p:cBhvr>
                                        <p:cTn id="13" dur="500"/>
                                        <p:tgtEl>
                                          <p:spTgt spid="7">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500"/>
                                        <p:tgtEl>
                                          <p:spTgt spid="8">
                                            <p:txEl>
                                              <p:pRg st="0" end="0"/>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fade">
                                      <p:cBhvr>
                                        <p:cTn id="27" dur="500"/>
                                        <p:tgtEl>
                                          <p:spTgt spid="11">
                                            <p:txEl>
                                              <p:pRg st="0" end="0"/>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6">
                                            <p:txEl>
                                              <p:pRg st="0" end="0"/>
                                            </p:txEl>
                                          </p:spTgt>
                                        </p:tgtEl>
                                        <p:attrNameLst>
                                          <p:attrName>style.visibility</p:attrName>
                                        </p:attrNameLst>
                                      </p:cBhvr>
                                      <p:to>
                                        <p:strVal val="visible"/>
                                      </p:to>
                                    </p:set>
                                    <p:animEffect transition="in" filter="fade">
                                      <p:cBhvr>
                                        <p:cTn id="41" dur="500"/>
                                        <p:tgtEl>
                                          <p:spTgt spid="16">
                                            <p:txEl>
                                              <p:pRg st="0" end="0"/>
                                            </p:tx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5">
                                            <p:txEl>
                                              <p:pRg st="0" end="0"/>
                                            </p:txEl>
                                          </p:spTgt>
                                        </p:tgtEl>
                                        <p:attrNameLst>
                                          <p:attrName>style.visibility</p:attrName>
                                        </p:attrNameLst>
                                      </p:cBhvr>
                                      <p:to>
                                        <p:strVal val="visible"/>
                                      </p:to>
                                    </p:set>
                                    <p:animEffect transition="in" filter="fade">
                                      <p:cBhvr>
                                        <p:cTn id="47" dur="500"/>
                                        <p:tgtEl>
                                          <p:spTgt spid="15">
                                            <p:txEl>
                                              <p:pRg st="0" end="0"/>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P spid="13" grpId="0" animBg="1"/>
      <p:bldP spid="57" grpId="0" animBg="1"/>
      <p:bldP spid="7" grpId="0" build="p">
        <p:tmplLst>
          <p:tmpl lvl="1">
            <p:tnLst>
              <p:par>
                <p:cTn presetID="10" presetClass="entr" presetSubtype="0"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p:tmplLst>
          <p:tmpl lvl="1">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61" grpId="0" animBg="1"/>
      <p:bldP spid="10" grpId="0" animBg="1"/>
      <p:bldP spid="11" grpId="0" build="p">
        <p:tmplLst>
          <p:tmpl lvl="1">
            <p:tnLst>
              <p:par>
                <p:cTn presetID="10" presetClass="entr" presetSubtype="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10" presetClass="entr" presetSubtype="0" fill="hold" nodeType="click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4" grpId="0" animBg="1"/>
      <p:bldP spid="15" grpId="0" build="p">
        <p:tmplLst>
          <p:tmpl lvl="1">
            <p:tnLst>
              <p:par>
                <p:cTn presetID="10" presetClass="entr" presetSubtype="0" fill="hold" nodeType="with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build="p">
        <p:tmplLst>
          <p:tmpl lvl="1">
            <p:tnLst>
              <p:par>
                <p:cTn presetID="10" presetClass="entr" presetSubtype="0" fill="hold" nodeType="click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7" grpId="0" animBg="1"/>
      <p:bldP spid="18"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rocess as steps">
    <p:bg>
      <p:bgPr>
        <a:solidFill>
          <a:schemeClr val="bg1"/>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Title 1">
            <a:extLst>
              <a:ext uri="{FF2B5EF4-FFF2-40B4-BE49-F238E27FC236}">
                <a16:creationId xmlns:a16="http://schemas.microsoft.com/office/drawing/2014/main" id="{82C73140-FA9B-5001-2613-5543349080B0}"/>
              </a:ext>
            </a:extLst>
          </p:cNvPr>
          <p:cNvSpPr>
            <a:spLocks noGrp="1"/>
          </p:cNvSpPr>
          <p:nvPr>
            <p:ph type="title" hasCustomPrompt="1"/>
          </p:nvPr>
        </p:nvSpPr>
        <p:spPr>
          <a:xfrm>
            <a:off x="538163" y="508001"/>
            <a:ext cx="11141867" cy="1214436"/>
          </a:xfrm>
          <a:noFill/>
        </p:spPr>
        <p:txBody>
          <a:bodyPr>
            <a:normAutofit/>
          </a:bodyPr>
          <a:lstStyle>
            <a:lvl1pPr marL="0" indent="0">
              <a:buSzPct val="120000"/>
              <a:buFont typeface="+mj-lt"/>
              <a:buNone/>
              <a:defRPr sz="4000" b="1">
                <a:solidFill>
                  <a:schemeClr val="tx2"/>
                </a:solidFill>
                <a:latin typeface="+mn-lt"/>
              </a:defRPr>
            </a:lvl1pPr>
          </a:lstStyle>
          <a:p>
            <a:r>
              <a:rPr lang="en-US"/>
              <a:t>e-Estonia</a:t>
            </a:r>
            <a:br>
              <a:rPr lang="en-US"/>
            </a:br>
            <a:r>
              <a:rPr lang="et-EE"/>
              <a:t>steps</a:t>
            </a:r>
            <a:endParaRPr lang="en-GB"/>
          </a:p>
        </p:txBody>
      </p:sp>
      <p:sp>
        <p:nvSpPr>
          <p:cNvPr id="8" name="Text Placeholder 6">
            <a:extLst>
              <a:ext uri="{FF2B5EF4-FFF2-40B4-BE49-F238E27FC236}">
                <a16:creationId xmlns:a16="http://schemas.microsoft.com/office/drawing/2014/main" id="{EC301BF9-719D-B9F8-427E-10056D0A8B97}"/>
              </a:ext>
            </a:extLst>
          </p:cNvPr>
          <p:cNvSpPr>
            <a:spLocks noGrp="1"/>
          </p:cNvSpPr>
          <p:nvPr>
            <p:ph type="body" sz="quarter" idx="14" hasCustomPrompt="1"/>
          </p:nvPr>
        </p:nvSpPr>
        <p:spPr>
          <a:xfrm>
            <a:off x="538163" y="4013698"/>
            <a:ext cx="1689781" cy="2336302"/>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20" name="Picture Placeholder 19">
            <a:extLst>
              <a:ext uri="{FF2B5EF4-FFF2-40B4-BE49-F238E27FC236}">
                <a16:creationId xmlns:a16="http://schemas.microsoft.com/office/drawing/2014/main" id="{C2B92E89-3C52-D32A-C3A1-6BD79FF3C437}"/>
              </a:ext>
            </a:extLst>
          </p:cNvPr>
          <p:cNvSpPr>
            <a:spLocks noGrp="1"/>
          </p:cNvSpPr>
          <p:nvPr>
            <p:ph type="pic" sz="quarter" idx="25"/>
          </p:nvPr>
        </p:nvSpPr>
        <p:spPr>
          <a:xfrm>
            <a:off x="538163"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extLst>
                <a:ext uri="{96DAC541-7B7A-43D3-8B79-37D633B846F1}">
                  <asvg:svgBlip xmlns:asvg="http://schemas.microsoft.com/office/drawing/2016/SVG/main" r:embed="rId3"/>
                </a:ext>
              </a:extLst>
            </a:blip>
            <a:stretch>
              <a:fillRect l="-155" r="-15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2" name="Picture Placeholder 19">
            <a:extLst>
              <a:ext uri="{FF2B5EF4-FFF2-40B4-BE49-F238E27FC236}">
                <a16:creationId xmlns:a16="http://schemas.microsoft.com/office/drawing/2014/main" id="{2C24947B-0C16-95D9-F172-50D3DB1197C2}"/>
              </a:ext>
            </a:extLst>
          </p:cNvPr>
          <p:cNvSpPr>
            <a:spLocks noGrp="1"/>
          </p:cNvSpPr>
          <p:nvPr>
            <p:ph type="pic" sz="quarter" idx="27"/>
          </p:nvPr>
        </p:nvSpPr>
        <p:spPr>
          <a:xfrm>
            <a:off x="2902177"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4"/>
            <a:srcRect/>
            <a:stretch>
              <a:fillRect l="-14098" r="-14098"/>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8" name="Picture Placeholder 19">
            <a:extLst>
              <a:ext uri="{FF2B5EF4-FFF2-40B4-BE49-F238E27FC236}">
                <a16:creationId xmlns:a16="http://schemas.microsoft.com/office/drawing/2014/main" id="{21C24A66-0B9D-4893-AFBB-61BEF3771143}"/>
              </a:ext>
            </a:extLst>
          </p:cNvPr>
          <p:cNvSpPr>
            <a:spLocks noGrp="1"/>
          </p:cNvSpPr>
          <p:nvPr>
            <p:ph type="pic" sz="quarter" idx="29"/>
          </p:nvPr>
        </p:nvSpPr>
        <p:spPr>
          <a:xfrm>
            <a:off x="5266191"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5">
              <a:extLst>
                <a:ext uri="{96DAC541-7B7A-43D3-8B79-37D633B846F1}">
                  <asvg:svgBlip xmlns:asvg="http://schemas.microsoft.com/office/drawing/2016/SVG/main" r:embed="rId6"/>
                </a:ext>
              </a:extLst>
            </a:blip>
            <a:stretch>
              <a:fillRect l="-155" r="-15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26" name="Text Placeholder 6">
            <a:extLst>
              <a:ext uri="{FF2B5EF4-FFF2-40B4-BE49-F238E27FC236}">
                <a16:creationId xmlns:a16="http://schemas.microsoft.com/office/drawing/2014/main" id="{77F1BF4E-2C39-6B28-A654-545503DBF36C}"/>
              </a:ext>
            </a:extLst>
          </p:cNvPr>
          <p:cNvSpPr>
            <a:spLocks noGrp="1"/>
          </p:cNvSpPr>
          <p:nvPr>
            <p:ph type="body" sz="quarter" idx="32" hasCustomPrompt="1"/>
          </p:nvPr>
        </p:nvSpPr>
        <p:spPr>
          <a:xfrm>
            <a:off x="9994220" y="4013698"/>
            <a:ext cx="1689781" cy="2336302"/>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27" name="Picture Placeholder 19">
            <a:extLst>
              <a:ext uri="{FF2B5EF4-FFF2-40B4-BE49-F238E27FC236}">
                <a16:creationId xmlns:a16="http://schemas.microsoft.com/office/drawing/2014/main" id="{56B83363-677D-A796-5D48-E40DCC661B1F}"/>
              </a:ext>
            </a:extLst>
          </p:cNvPr>
          <p:cNvSpPr>
            <a:spLocks noGrp="1"/>
          </p:cNvSpPr>
          <p:nvPr>
            <p:ph type="pic" sz="quarter" idx="33"/>
          </p:nvPr>
        </p:nvSpPr>
        <p:spPr>
          <a:xfrm>
            <a:off x="9994220"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4"/>
            <a:srcRect/>
            <a:stretch>
              <a:fillRect l="-14098" r="-14098"/>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28" name="Picture Placeholder 19">
            <a:extLst>
              <a:ext uri="{FF2B5EF4-FFF2-40B4-BE49-F238E27FC236}">
                <a16:creationId xmlns:a16="http://schemas.microsoft.com/office/drawing/2014/main" id="{0ED6DCB5-05B2-AECF-DA3A-7256FFD9028A}"/>
              </a:ext>
            </a:extLst>
          </p:cNvPr>
          <p:cNvSpPr>
            <a:spLocks noGrp="1"/>
          </p:cNvSpPr>
          <p:nvPr>
            <p:ph type="pic" sz="quarter" idx="34"/>
          </p:nvPr>
        </p:nvSpPr>
        <p:spPr>
          <a:xfrm>
            <a:off x="7630205"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4"/>
            <a:srcRect/>
            <a:stretch>
              <a:fillRect l="-14098" r="-14098"/>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29" name="Text Placeholder 6">
            <a:extLst>
              <a:ext uri="{FF2B5EF4-FFF2-40B4-BE49-F238E27FC236}">
                <a16:creationId xmlns:a16="http://schemas.microsoft.com/office/drawing/2014/main" id="{E3EAB881-4DDC-1738-60EE-7C147ED5DFD7}"/>
              </a:ext>
            </a:extLst>
          </p:cNvPr>
          <p:cNvSpPr>
            <a:spLocks noGrp="1"/>
          </p:cNvSpPr>
          <p:nvPr>
            <p:ph type="body" sz="quarter" idx="35" hasCustomPrompt="1"/>
          </p:nvPr>
        </p:nvSpPr>
        <p:spPr>
          <a:xfrm>
            <a:off x="2902177" y="4013698"/>
            <a:ext cx="1689781" cy="2336302"/>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30" name="Text Placeholder 6">
            <a:extLst>
              <a:ext uri="{FF2B5EF4-FFF2-40B4-BE49-F238E27FC236}">
                <a16:creationId xmlns:a16="http://schemas.microsoft.com/office/drawing/2014/main" id="{D9B7CA90-C0FB-5449-D85A-33DDE4579BE9}"/>
              </a:ext>
            </a:extLst>
          </p:cNvPr>
          <p:cNvSpPr>
            <a:spLocks noGrp="1"/>
          </p:cNvSpPr>
          <p:nvPr>
            <p:ph type="body" sz="quarter" idx="36" hasCustomPrompt="1"/>
          </p:nvPr>
        </p:nvSpPr>
        <p:spPr>
          <a:xfrm>
            <a:off x="5266191" y="4013698"/>
            <a:ext cx="1689781" cy="2336302"/>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31" name="Text Placeholder 6">
            <a:extLst>
              <a:ext uri="{FF2B5EF4-FFF2-40B4-BE49-F238E27FC236}">
                <a16:creationId xmlns:a16="http://schemas.microsoft.com/office/drawing/2014/main" id="{331DD52A-CF3B-8717-5D69-DD1FBB3E583A}"/>
              </a:ext>
            </a:extLst>
          </p:cNvPr>
          <p:cNvSpPr>
            <a:spLocks noGrp="1"/>
          </p:cNvSpPr>
          <p:nvPr>
            <p:ph type="body" sz="quarter" idx="37" hasCustomPrompt="1"/>
          </p:nvPr>
        </p:nvSpPr>
        <p:spPr>
          <a:xfrm>
            <a:off x="7630205" y="4013698"/>
            <a:ext cx="1689781" cy="2336302"/>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Tree>
    <p:extLst>
      <p:ext uri="{BB962C8B-B14F-4D97-AF65-F5344CB8AC3E}">
        <p14:creationId xmlns:p14="http://schemas.microsoft.com/office/powerpoint/2010/main" val="40376899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Res in numbers">
    <p:bg>
      <p:bgPr>
        <a:solidFill>
          <a:srgbClr val="FBF0E5"/>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Title 1">
            <a:extLst>
              <a:ext uri="{FF2B5EF4-FFF2-40B4-BE49-F238E27FC236}">
                <a16:creationId xmlns:a16="http://schemas.microsoft.com/office/drawing/2014/main" id="{82C73140-FA9B-5001-2613-5543349080B0}"/>
              </a:ext>
            </a:extLst>
          </p:cNvPr>
          <p:cNvSpPr>
            <a:spLocks noGrp="1"/>
          </p:cNvSpPr>
          <p:nvPr>
            <p:ph type="title" hasCustomPrompt="1"/>
          </p:nvPr>
        </p:nvSpPr>
        <p:spPr>
          <a:xfrm>
            <a:off x="538163" y="508001"/>
            <a:ext cx="5031362" cy="1214436"/>
          </a:xfrm>
          <a:noFill/>
        </p:spPr>
        <p:txBody>
          <a:bodyPr>
            <a:normAutofit/>
          </a:bodyPr>
          <a:lstStyle>
            <a:lvl1pPr marL="0" indent="0">
              <a:buSzPct val="120000"/>
              <a:buFont typeface="+mj-lt"/>
              <a:buNone/>
              <a:defRPr sz="4000" b="1">
                <a:solidFill>
                  <a:schemeClr val="tx2"/>
                </a:solidFill>
                <a:latin typeface="+mn-lt"/>
              </a:defRPr>
            </a:lvl1pPr>
          </a:lstStyle>
          <a:p>
            <a:r>
              <a:rPr lang="en-US"/>
              <a:t>e-Residency </a:t>
            </a:r>
            <a:br>
              <a:rPr lang="en-US"/>
            </a:br>
            <a:r>
              <a:rPr lang="en-US"/>
              <a:t>in numbers</a:t>
            </a:r>
            <a:endParaRPr lang="en-GB"/>
          </a:p>
        </p:txBody>
      </p:sp>
      <p:sp>
        <p:nvSpPr>
          <p:cNvPr id="8" name="Text Placeholder 6">
            <a:extLst>
              <a:ext uri="{FF2B5EF4-FFF2-40B4-BE49-F238E27FC236}">
                <a16:creationId xmlns:a16="http://schemas.microsoft.com/office/drawing/2014/main" id="{EC301BF9-719D-B9F8-427E-10056D0A8B97}"/>
              </a:ext>
            </a:extLst>
          </p:cNvPr>
          <p:cNvSpPr>
            <a:spLocks noGrp="1"/>
          </p:cNvSpPr>
          <p:nvPr>
            <p:ph type="body" sz="quarter" idx="14" hasCustomPrompt="1"/>
          </p:nvPr>
        </p:nvSpPr>
        <p:spPr>
          <a:xfrm>
            <a:off x="538162" y="2026956"/>
            <a:ext cx="5031363" cy="824310"/>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7" name="Table Placeholder 6">
            <a:extLst>
              <a:ext uri="{FF2B5EF4-FFF2-40B4-BE49-F238E27FC236}">
                <a16:creationId xmlns:a16="http://schemas.microsoft.com/office/drawing/2014/main" id="{76A8A5B2-608A-0180-B76D-C25E506A1829}"/>
              </a:ext>
            </a:extLst>
          </p:cNvPr>
          <p:cNvSpPr>
            <a:spLocks noGrp="1"/>
          </p:cNvSpPr>
          <p:nvPr>
            <p:ph type="tbl" sz="quarter" idx="15"/>
          </p:nvPr>
        </p:nvSpPr>
        <p:spPr>
          <a:xfrm>
            <a:off x="538164" y="3141664"/>
            <a:ext cx="5031364" cy="3208337"/>
          </a:xfrm>
        </p:spPr>
        <p:txBody>
          <a:bodyPr>
            <a:normAutofit/>
          </a:bodyPr>
          <a:lstStyle>
            <a:lvl1pPr marL="0" indent="0">
              <a:buFont typeface="Arial" panose="020B0604020202020204" pitchFamily="34" charset="0"/>
              <a:buNone/>
              <a:defRPr sz="2000">
                <a:solidFill>
                  <a:schemeClr val="tx2"/>
                </a:solidFill>
              </a:defRPr>
            </a:lvl1pPr>
          </a:lstStyle>
          <a:p>
            <a:endParaRPr lang="en-GB"/>
          </a:p>
        </p:txBody>
      </p:sp>
      <p:sp>
        <p:nvSpPr>
          <p:cNvPr id="10" name="Chart Placeholder 9">
            <a:extLst>
              <a:ext uri="{FF2B5EF4-FFF2-40B4-BE49-F238E27FC236}">
                <a16:creationId xmlns:a16="http://schemas.microsoft.com/office/drawing/2014/main" id="{7EF58038-8E9C-A733-6260-E5B62DACA8D3}"/>
              </a:ext>
            </a:extLst>
          </p:cNvPr>
          <p:cNvSpPr>
            <a:spLocks noGrp="1"/>
          </p:cNvSpPr>
          <p:nvPr>
            <p:ph type="chart" sz="quarter" idx="16"/>
          </p:nvPr>
        </p:nvSpPr>
        <p:spPr>
          <a:xfrm>
            <a:off x="6096000" y="508000"/>
            <a:ext cx="5557838" cy="5842000"/>
          </a:xfrm>
        </p:spPr>
        <p:txBody>
          <a:bodyPr>
            <a:normAutofit/>
          </a:bodyPr>
          <a:lstStyle>
            <a:lvl1pPr marL="0" indent="0">
              <a:buFont typeface="Arial" panose="020B0604020202020204" pitchFamily="34" charset="0"/>
              <a:buNone/>
              <a:defRPr sz="2000">
                <a:solidFill>
                  <a:schemeClr val="tx2"/>
                </a:solidFill>
              </a:defRPr>
            </a:lvl1pPr>
          </a:lstStyle>
          <a:p>
            <a:endParaRPr lang="en-GB"/>
          </a:p>
        </p:txBody>
      </p:sp>
    </p:spTree>
    <p:extLst>
      <p:ext uri="{BB962C8B-B14F-4D97-AF65-F5344CB8AC3E}">
        <p14:creationId xmlns:p14="http://schemas.microsoft.com/office/powerpoint/2010/main" val="21631719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ankings &amp; Indices">
    <p:bg>
      <p:bgPr>
        <a:solidFill>
          <a:srgbClr val="FBF0E5"/>
        </a:solidFill>
        <a:effectLst/>
      </p:bgPr>
    </p:bg>
    <p:spTree>
      <p:nvGrpSpPr>
        <p:cNvPr id="1" name=""/>
        <p:cNvGrpSpPr/>
        <p:nvPr/>
      </p:nvGrpSpPr>
      <p:grpSpPr>
        <a:xfrm>
          <a:off x="0" y="0"/>
          <a:ext cx="0" cy="0"/>
          <a:chOff x="0" y="0"/>
          <a:chExt cx="0" cy="0"/>
        </a:xfrm>
      </p:grpSpPr>
      <p:sp>
        <p:nvSpPr>
          <p:cNvPr id="50" name="Freeform: Shape 49">
            <a:extLst>
              <a:ext uri="{FF2B5EF4-FFF2-40B4-BE49-F238E27FC236}">
                <a16:creationId xmlns:a16="http://schemas.microsoft.com/office/drawing/2014/main" id="{4CF03743-F707-5C8B-D245-46E9B59D570C}"/>
              </a:ext>
            </a:extLst>
          </p:cNvPr>
          <p:cNvSpPr/>
          <p:nvPr userDrawn="1"/>
        </p:nvSpPr>
        <p:spPr>
          <a:xfrm>
            <a:off x="24938" y="0"/>
            <a:ext cx="2536784" cy="6348040"/>
          </a:xfrm>
          <a:custGeom>
            <a:avLst/>
            <a:gdLst>
              <a:gd name="connsiteX0" fmla="*/ 0 w 2536784"/>
              <a:gd name="connsiteY0" fmla="*/ 0 h 6348040"/>
              <a:gd name="connsiteX1" fmla="*/ 1805208 w 2536784"/>
              <a:gd name="connsiteY1" fmla="*/ 0 h 6348040"/>
              <a:gd name="connsiteX2" fmla="*/ 2523567 w 2536784"/>
              <a:gd name="connsiteY2" fmla="*/ 4013959 h 6348040"/>
              <a:gd name="connsiteX3" fmla="*/ 2171148 w 2536784"/>
              <a:gd name="connsiteY3" fmla="*/ 4856999 h 6348040"/>
              <a:gd name="connsiteX4" fmla="*/ 0 w 2536784"/>
              <a:gd name="connsiteY4" fmla="*/ 6348040 h 6348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84" h="6348040">
                <a:moveTo>
                  <a:pt x="0" y="0"/>
                </a:moveTo>
                <a:lnTo>
                  <a:pt x="1805208" y="0"/>
                </a:lnTo>
                <a:lnTo>
                  <a:pt x="2523567" y="4013959"/>
                </a:lnTo>
                <a:cubicBezTo>
                  <a:pt x="2581900" y="4339780"/>
                  <a:pt x="2444055" y="4669593"/>
                  <a:pt x="2171148" y="4856999"/>
                </a:cubicBezTo>
                <a:lnTo>
                  <a:pt x="0" y="634804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00"/>
          </a:p>
        </p:txBody>
      </p:sp>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Title 1">
            <a:extLst>
              <a:ext uri="{FF2B5EF4-FFF2-40B4-BE49-F238E27FC236}">
                <a16:creationId xmlns:a16="http://schemas.microsoft.com/office/drawing/2014/main" id="{82C73140-FA9B-5001-2613-5543349080B0}"/>
              </a:ext>
            </a:extLst>
          </p:cNvPr>
          <p:cNvSpPr>
            <a:spLocks noGrp="1"/>
          </p:cNvSpPr>
          <p:nvPr>
            <p:ph type="title" hasCustomPrompt="1"/>
          </p:nvPr>
        </p:nvSpPr>
        <p:spPr>
          <a:xfrm>
            <a:off x="538162" y="508002"/>
            <a:ext cx="7104351" cy="951922"/>
          </a:xfrm>
          <a:noFill/>
        </p:spPr>
        <p:txBody>
          <a:bodyPr>
            <a:normAutofit/>
          </a:bodyPr>
          <a:lstStyle>
            <a:lvl1pPr marL="0" indent="0">
              <a:buSzPct val="120000"/>
              <a:buFont typeface="+mj-lt"/>
              <a:buNone/>
              <a:defRPr sz="4000" b="1">
                <a:solidFill>
                  <a:schemeClr val="tx2"/>
                </a:solidFill>
                <a:latin typeface="+mn-lt"/>
              </a:defRPr>
            </a:lvl1pPr>
          </a:lstStyle>
          <a:p>
            <a:r>
              <a:rPr lang="en-US"/>
              <a:t>Rankings &amp; Indices</a:t>
            </a:r>
          </a:p>
        </p:txBody>
      </p:sp>
      <p:sp>
        <p:nvSpPr>
          <p:cNvPr id="12" name="Text Placeholder 6">
            <a:extLst>
              <a:ext uri="{FF2B5EF4-FFF2-40B4-BE49-F238E27FC236}">
                <a16:creationId xmlns:a16="http://schemas.microsoft.com/office/drawing/2014/main" id="{197C191F-B9F7-6CCB-701E-1FB173C6EF42}"/>
              </a:ext>
            </a:extLst>
          </p:cNvPr>
          <p:cNvSpPr>
            <a:spLocks noGrp="1"/>
          </p:cNvSpPr>
          <p:nvPr>
            <p:ph type="body" sz="quarter" idx="14" hasCustomPrompt="1"/>
          </p:nvPr>
        </p:nvSpPr>
        <p:spPr>
          <a:xfrm>
            <a:off x="2990504" y="2752955"/>
            <a:ext cx="2568633" cy="1084811"/>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13" name="Picture Placeholder 12">
            <a:extLst>
              <a:ext uri="{FF2B5EF4-FFF2-40B4-BE49-F238E27FC236}">
                <a16:creationId xmlns:a16="http://schemas.microsoft.com/office/drawing/2014/main" id="{82D099DC-EDD5-1CA1-6552-87BB38AAC8DC}"/>
              </a:ext>
            </a:extLst>
          </p:cNvPr>
          <p:cNvSpPr>
            <a:spLocks noGrp="1"/>
          </p:cNvSpPr>
          <p:nvPr>
            <p:ph type="pic" sz="quarter" idx="25"/>
          </p:nvPr>
        </p:nvSpPr>
        <p:spPr>
          <a:xfrm>
            <a:off x="2990504" y="1722437"/>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28" name="Text Placeholder 6">
            <a:extLst>
              <a:ext uri="{FF2B5EF4-FFF2-40B4-BE49-F238E27FC236}">
                <a16:creationId xmlns:a16="http://schemas.microsoft.com/office/drawing/2014/main" id="{E1B3BD8A-AF1C-88C4-BD78-B06E93D01CAC}"/>
              </a:ext>
            </a:extLst>
          </p:cNvPr>
          <p:cNvSpPr>
            <a:spLocks noGrp="1"/>
          </p:cNvSpPr>
          <p:nvPr>
            <p:ph type="body" sz="quarter" idx="26" hasCustomPrompt="1"/>
          </p:nvPr>
        </p:nvSpPr>
        <p:spPr>
          <a:xfrm>
            <a:off x="6019454" y="2752955"/>
            <a:ext cx="2568633" cy="1084811"/>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29" name="Picture Placeholder 28">
            <a:extLst>
              <a:ext uri="{FF2B5EF4-FFF2-40B4-BE49-F238E27FC236}">
                <a16:creationId xmlns:a16="http://schemas.microsoft.com/office/drawing/2014/main" id="{110D5518-FF7E-5FEC-418A-A3E3E5F8DB79}"/>
              </a:ext>
            </a:extLst>
          </p:cNvPr>
          <p:cNvSpPr>
            <a:spLocks noGrp="1"/>
          </p:cNvSpPr>
          <p:nvPr>
            <p:ph type="pic" sz="quarter" idx="27"/>
          </p:nvPr>
        </p:nvSpPr>
        <p:spPr>
          <a:xfrm>
            <a:off x="6019454" y="1722437"/>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30" name="Text Placeholder 6">
            <a:extLst>
              <a:ext uri="{FF2B5EF4-FFF2-40B4-BE49-F238E27FC236}">
                <a16:creationId xmlns:a16="http://schemas.microsoft.com/office/drawing/2014/main" id="{1E61B9F4-BC11-D0D0-EE85-B3810A588F29}"/>
              </a:ext>
            </a:extLst>
          </p:cNvPr>
          <p:cNvSpPr>
            <a:spLocks noGrp="1"/>
          </p:cNvSpPr>
          <p:nvPr>
            <p:ph type="body" sz="quarter" idx="28" hasCustomPrompt="1"/>
          </p:nvPr>
        </p:nvSpPr>
        <p:spPr>
          <a:xfrm>
            <a:off x="9079577" y="2752955"/>
            <a:ext cx="2568633" cy="1084811"/>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31" name="Picture Placeholder 30">
            <a:extLst>
              <a:ext uri="{FF2B5EF4-FFF2-40B4-BE49-F238E27FC236}">
                <a16:creationId xmlns:a16="http://schemas.microsoft.com/office/drawing/2014/main" id="{AB1FDDD5-9165-F9A8-1A34-C8D0F35669F8}"/>
              </a:ext>
            </a:extLst>
          </p:cNvPr>
          <p:cNvSpPr>
            <a:spLocks noGrp="1"/>
          </p:cNvSpPr>
          <p:nvPr>
            <p:ph type="pic" sz="quarter" idx="29"/>
          </p:nvPr>
        </p:nvSpPr>
        <p:spPr>
          <a:xfrm>
            <a:off x="9079577" y="1722437"/>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38" name="Text Placeholder 6">
            <a:extLst>
              <a:ext uri="{FF2B5EF4-FFF2-40B4-BE49-F238E27FC236}">
                <a16:creationId xmlns:a16="http://schemas.microsoft.com/office/drawing/2014/main" id="{01C3D3E9-BA8F-772B-7335-0E67B735F3E6}"/>
              </a:ext>
            </a:extLst>
          </p:cNvPr>
          <p:cNvSpPr>
            <a:spLocks noGrp="1"/>
          </p:cNvSpPr>
          <p:nvPr>
            <p:ph type="body" sz="quarter" idx="30" hasCustomPrompt="1"/>
          </p:nvPr>
        </p:nvSpPr>
        <p:spPr>
          <a:xfrm>
            <a:off x="2990504" y="5283141"/>
            <a:ext cx="2568633" cy="1084811"/>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39" name="Picture Placeholder 38">
            <a:extLst>
              <a:ext uri="{FF2B5EF4-FFF2-40B4-BE49-F238E27FC236}">
                <a16:creationId xmlns:a16="http://schemas.microsoft.com/office/drawing/2014/main" id="{44768944-154C-2083-9049-61B584E23F42}"/>
              </a:ext>
            </a:extLst>
          </p:cNvPr>
          <p:cNvSpPr>
            <a:spLocks noGrp="1"/>
          </p:cNvSpPr>
          <p:nvPr>
            <p:ph type="pic" sz="quarter" idx="31"/>
          </p:nvPr>
        </p:nvSpPr>
        <p:spPr>
          <a:xfrm>
            <a:off x="2990504" y="4252623"/>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40" name="Text Placeholder 6">
            <a:extLst>
              <a:ext uri="{FF2B5EF4-FFF2-40B4-BE49-F238E27FC236}">
                <a16:creationId xmlns:a16="http://schemas.microsoft.com/office/drawing/2014/main" id="{79A71539-3B6A-96FD-561F-209C41E0D549}"/>
              </a:ext>
            </a:extLst>
          </p:cNvPr>
          <p:cNvSpPr>
            <a:spLocks noGrp="1"/>
          </p:cNvSpPr>
          <p:nvPr>
            <p:ph type="body" sz="quarter" idx="32" hasCustomPrompt="1"/>
          </p:nvPr>
        </p:nvSpPr>
        <p:spPr>
          <a:xfrm>
            <a:off x="6019454" y="5283141"/>
            <a:ext cx="2568633" cy="1084811"/>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41" name="Picture Placeholder 40">
            <a:extLst>
              <a:ext uri="{FF2B5EF4-FFF2-40B4-BE49-F238E27FC236}">
                <a16:creationId xmlns:a16="http://schemas.microsoft.com/office/drawing/2014/main" id="{2376CCE5-956A-519B-5624-69A4EAE2BA9C}"/>
              </a:ext>
            </a:extLst>
          </p:cNvPr>
          <p:cNvSpPr>
            <a:spLocks noGrp="1"/>
          </p:cNvSpPr>
          <p:nvPr>
            <p:ph type="pic" sz="quarter" idx="33"/>
          </p:nvPr>
        </p:nvSpPr>
        <p:spPr>
          <a:xfrm>
            <a:off x="6019454" y="4252623"/>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42" name="Text Placeholder 6">
            <a:extLst>
              <a:ext uri="{FF2B5EF4-FFF2-40B4-BE49-F238E27FC236}">
                <a16:creationId xmlns:a16="http://schemas.microsoft.com/office/drawing/2014/main" id="{1FE39EB3-BB24-AC1A-AD04-D1119900380F}"/>
              </a:ext>
            </a:extLst>
          </p:cNvPr>
          <p:cNvSpPr>
            <a:spLocks noGrp="1"/>
          </p:cNvSpPr>
          <p:nvPr>
            <p:ph type="body" sz="quarter" idx="34" hasCustomPrompt="1"/>
          </p:nvPr>
        </p:nvSpPr>
        <p:spPr>
          <a:xfrm>
            <a:off x="9079577" y="5283141"/>
            <a:ext cx="2568633" cy="1084811"/>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43" name="Picture Placeholder 42">
            <a:extLst>
              <a:ext uri="{FF2B5EF4-FFF2-40B4-BE49-F238E27FC236}">
                <a16:creationId xmlns:a16="http://schemas.microsoft.com/office/drawing/2014/main" id="{E683AC2E-BAEA-6E86-38DC-D88E88598803}"/>
              </a:ext>
            </a:extLst>
          </p:cNvPr>
          <p:cNvSpPr>
            <a:spLocks noGrp="1"/>
          </p:cNvSpPr>
          <p:nvPr>
            <p:ph type="pic" sz="quarter" idx="35"/>
          </p:nvPr>
        </p:nvSpPr>
        <p:spPr>
          <a:xfrm>
            <a:off x="9079577" y="4252623"/>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Tree>
    <p:extLst>
      <p:ext uri="{BB962C8B-B14F-4D97-AF65-F5344CB8AC3E}">
        <p14:creationId xmlns:p14="http://schemas.microsoft.com/office/powerpoint/2010/main" val="3998711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fade">
                                      <p:cBhvr>
                                        <p:cTn id="10" dur="500"/>
                                        <p:tgtEl>
                                          <p:spTgt spid="1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8">
                                            <p:txEl>
                                              <p:pRg st="0" end="0"/>
                                            </p:txEl>
                                          </p:spTgt>
                                        </p:tgtEl>
                                        <p:attrNameLst>
                                          <p:attrName>style.visibility</p:attrName>
                                        </p:attrNameLst>
                                      </p:cBhvr>
                                      <p:to>
                                        <p:strVal val="visible"/>
                                      </p:to>
                                    </p:set>
                                    <p:animEffect transition="in" filter="fade">
                                      <p:cBhvr>
                                        <p:cTn id="15" dur="500"/>
                                        <p:tgtEl>
                                          <p:spTgt spid="28">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0">
                                            <p:txEl>
                                              <p:pRg st="0" end="0"/>
                                            </p:txEl>
                                          </p:spTgt>
                                        </p:tgtEl>
                                        <p:attrNameLst>
                                          <p:attrName>style.visibility</p:attrName>
                                        </p:attrNameLst>
                                      </p:cBhvr>
                                      <p:to>
                                        <p:strVal val="visible"/>
                                      </p:to>
                                    </p:set>
                                    <p:animEffect transition="in" filter="fade">
                                      <p:cBhvr>
                                        <p:cTn id="23" dur="500"/>
                                        <p:tgtEl>
                                          <p:spTgt spid="30">
                                            <p:txEl>
                                              <p:pRg st="0" end="0"/>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8">
                                            <p:txEl>
                                              <p:pRg st="0" end="0"/>
                                            </p:txEl>
                                          </p:spTgt>
                                        </p:tgtEl>
                                        <p:attrNameLst>
                                          <p:attrName>style.visibility</p:attrName>
                                        </p:attrNameLst>
                                      </p:cBhvr>
                                      <p:to>
                                        <p:strVal val="visible"/>
                                      </p:to>
                                    </p:set>
                                    <p:animEffect transition="in" filter="fade">
                                      <p:cBhvr>
                                        <p:cTn id="31" dur="500"/>
                                        <p:tgtEl>
                                          <p:spTgt spid="38">
                                            <p:txEl>
                                              <p:pRg st="0" end="0"/>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40">
                                            <p:txEl>
                                              <p:pRg st="0" end="0"/>
                                            </p:txEl>
                                          </p:spTgt>
                                        </p:tgtEl>
                                        <p:attrNameLst>
                                          <p:attrName>style.visibility</p:attrName>
                                        </p:attrNameLst>
                                      </p:cBhvr>
                                      <p:to>
                                        <p:strVal val="visible"/>
                                      </p:to>
                                    </p:set>
                                    <p:animEffect transition="in" filter="fade">
                                      <p:cBhvr>
                                        <p:cTn id="39" dur="500"/>
                                        <p:tgtEl>
                                          <p:spTgt spid="40">
                                            <p:txEl>
                                              <p:pRg st="0" end="0"/>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2">
                                            <p:txEl>
                                              <p:pRg st="0" end="0"/>
                                            </p:txEl>
                                          </p:spTgt>
                                        </p:tgtEl>
                                        <p:attrNameLst>
                                          <p:attrName>style.visibility</p:attrName>
                                        </p:attrNameLst>
                                      </p:cBhvr>
                                      <p:to>
                                        <p:strVal val="visible"/>
                                      </p:to>
                                    </p:set>
                                    <p:animEffect transition="in" filter="fade">
                                      <p:cBhvr>
                                        <p:cTn id="47" dur="500"/>
                                        <p:tgtEl>
                                          <p:spTgt spid="42">
                                            <p:txEl>
                                              <p:pRg st="0" end="0"/>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10"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animBg="1"/>
      <p:bldP spid="28" grpId="0" build="p">
        <p:tmplLst>
          <p:tmpl lvl="1">
            <p:tnLst>
              <p:par>
                <p:cTn presetID="10" presetClass="entr" presetSubtype="0" fill="hold" nodeType="click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animBg="1"/>
      <p:bldP spid="30" grpId="0" build="p">
        <p:tmplLst>
          <p:tmpl lvl="1">
            <p:tnLst>
              <p:par>
                <p:cTn presetID="10" presetClass="entr" presetSubtype="0" fill="hold" nodeType="click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animBg="1"/>
      <p:bldP spid="38" grpId="0" build="p">
        <p:tmplLst>
          <p:tmpl lvl="1">
            <p:tnLst>
              <p:par>
                <p:cTn presetID="10" presetClass="entr" presetSubtype="0"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animBg="1"/>
      <p:bldP spid="40" grpId="0" build="p">
        <p:tmplLst>
          <p:tmpl lvl="1">
            <p:tnLst>
              <p:par>
                <p:cTn presetID="10" presetClass="entr" presetSubtype="0" fill="hold" nodeType="click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1" grpId="0" animBg="1"/>
      <p:bldP spid="42" grpId="0" build="p">
        <p:tmplLst>
          <p:tmpl lvl="1">
            <p:tnLst>
              <p:par>
                <p:cTn presetID="10" presetClass="entr" presetSubtype="0" fill="hold" nodeType="click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ankings &amp; Indices 1">
    <p:bg>
      <p:bgPr>
        <a:solidFill>
          <a:srgbClr val="FBF0E5"/>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26/08/2025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7104351" cy="951922"/>
          </a:xfrm>
          <a:noFill/>
        </p:spPr>
        <p:txBody>
          <a:bodyPr>
            <a:normAutofit/>
          </a:bodyPr>
          <a:lstStyle>
            <a:lvl1pPr marL="0" indent="0">
              <a:buSzPct val="120000"/>
              <a:buFont typeface="+mj-lt"/>
              <a:buNone/>
              <a:defRPr sz="4000" b="1">
                <a:solidFill>
                  <a:schemeClr val="tx2"/>
                </a:solidFill>
                <a:latin typeface="+mn-lt"/>
              </a:defRPr>
            </a:lvl1pPr>
          </a:lstStyle>
          <a:p>
            <a:r>
              <a:rPr lang="en-US"/>
              <a:t>Rankings &amp; Indices</a:t>
            </a:r>
          </a:p>
        </p:txBody>
      </p:sp>
      <p:sp>
        <p:nvSpPr>
          <p:cNvPr id="8" name="Rectangle: Rounded Corners 7">
            <a:extLst>
              <a:ext uri="{FF2B5EF4-FFF2-40B4-BE49-F238E27FC236}">
                <a16:creationId xmlns:a16="http://schemas.microsoft.com/office/drawing/2014/main" id="{1F477107-4904-7AAD-B8EE-B501F9547831}"/>
              </a:ext>
            </a:extLst>
          </p:cNvPr>
          <p:cNvSpPr/>
          <p:nvPr userDrawn="1"/>
        </p:nvSpPr>
        <p:spPr>
          <a:xfrm>
            <a:off x="7620606" y="1734474"/>
            <a:ext cx="4033233" cy="1494274"/>
          </a:xfrm>
          <a:prstGeom prst="roundRect">
            <a:avLst>
              <a:gd name="adj" fmla="val 5961"/>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 name="Rectangle: Rounded Corners 19">
            <a:extLst>
              <a:ext uri="{FF2B5EF4-FFF2-40B4-BE49-F238E27FC236}">
                <a16:creationId xmlns:a16="http://schemas.microsoft.com/office/drawing/2014/main" id="{3110241D-F0A7-38CB-97BB-8505C89BFFAA}"/>
              </a:ext>
            </a:extLst>
          </p:cNvPr>
          <p:cNvSpPr/>
          <p:nvPr userDrawn="1"/>
        </p:nvSpPr>
        <p:spPr>
          <a:xfrm rot="10800000">
            <a:off x="4644044" y="3298306"/>
            <a:ext cx="7009794"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1" name="Rectangle: Rounded Corners 20">
            <a:extLst>
              <a:ext uri="{FF2B5EF4-FFF2-40B4-BE49-F238E27FC236}">
                <a16:creationId xmlns:a16="http://schemas.microsoft.com/office/drawing/2014/main" id="{D7FE261A-46A8-5F67-3F5A-D892A1B50A7A}"/>
              </a:ext>
            </a:extLst>
          </p:cNvPr>
          <p:cNvSpPr/>
          <p:nvPr userDrawn="1"/>
        </p:nvSpPr>
        <p:spPr>
          <a:xfrm rot="10800000">
            <a:off x="538163" y="3298306"/>
            <a:ext cx="4033233" cy="1494274"/>
          </a:xfrm>
          <a:prstGeom prst="roundRect">
            <a:avLst>
              <a:gd name="adj" fmla="val 5961"/>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3" name="Rectangle: Rounded Corners 22">
            <a:extLst>
              <a:ext uri="{FF2B5EF4-FFF2-40B4-BE49-F238E27FC236}">
                <a16:creationId xmlns:a16="http://schemas.microsoft.com/office/drawing/2014/main" id="{8FDACABE-B71D-24C9-F635-E1C6AA41F5AF}"/>
              </a:ext>
            </a:extLst>
          </p:cNvPr>
          <p:cNvSpPr/>
          <p:nvPr userDrawn="1"/>
        </p:nvSpPr>
        <p:spPr>
          <a:xfrm>
            <a:off x="538162" y="4851746"/>
            <a:ext cx="7009794"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4" name="Rectangle: Rounded Corners 23">
            <a:extLst>
              <a:ext uri="{FF2B5EF4-FFF2-40B4-BE49-F238E27FC236}">
                <a16:creationId xmlns:a16="http://schemas.microsoft.com/office/drawing/2014/main" id="{9468B8B1-4E6A-E7E6-F3A3-F42F632F4C94}"/>
              </a:ext>
            </a:extLst>
          </p:cNvPr>
          <p:cNvSpPr/>
          <p:nvPr userDrawn="1"/>
        </p:nvSpPr>
        <p:spPr>
          <a:xfrm>
            <a:off x="7620606" y="4851746"/>
            <a:ext cx="4033233" cy="1494274"/>
          </a:xfrm>
          <a:prstGeom prst="roundRect">
            <a:avLst>
              <a:gd name="adj" fmla="val 5961"/>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Rectangle: Rounded Corners 6">
            <a:extLst>
              <a:ext uri="{FF2B5EF4-FFF2-40B4-BE49-F238E27FC236}">
                <a16:creationId xmlns:a16="http://schemas.microsoft.com/office/drawing/2014/main" id="{8F2B26C4-466B-1909-0823-3DBA800BDFBF}"/>
              </a:ext>
            </a:extLst>
          </p:cNvPr>
          <p:cNvSpPr>
            <a:spLocks/>
          </p:cNvSpPr>
          <p:nvPr userDrawn="1"/>
        </p:nvSpPr>
        <p:spPr>
          <a:xfrm>
            <a:off x="538162" y="1734474"/>
            <a:ext cx="7009794"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6" name="Text Placeholder 25">
            <a:extLst>
              <a:ext uri="{FF2B5EF4-FFF2-40B4-BE49-F238E27FC236}">
                <a16:creationId xmlns:a16="http://schemas.microsoft.com/office/drawing/2014/main" id="{17E1E4BE-3D20-EE7B-A415-03745641886C}"/>
              </a:ext>
            </a:extLst>
          </p:cNvPr>
          <p:cNvSpPr>
            <a:spLocks noGrp="1"/>
          </p:cNvSpPr>
          <p:nvPr>
            <p:ph type="body" sz="quarter" idx="13" hasCustomPrompt="1"/>
          </p:nvPr>
        </p:nvSpPr>
        <p:spPr>
          <a:xfrm>
            <a:off x="1822678" y="2174492"/>
            <a:ext cx="4997450" cy="249814"/>
          </a:xfrm>
        </p:spPr>
        <p:txBody>
          <a:bodyPr>
            <a:noAutofit/>
          </a:bodyPr>
          <a:lstStyle>
            <a:lvl1pPr marL="0" indent="0">
              <a:buFont typeface="Arial" panose="020B0604020202020204" pitchFamily="34" charset="0"/>
              <a:buNone/>
              <a:defRPr sz="2400" b="1">
                <a:solidFill>
                  <a:schemeClr val="tx2"/>
                </a:solidFill>
              </a:defRPr>
            </a:lvl1pPr>
          </a:lstStyle>
          <a:p>
            <a:pPr lvl="0"/>
            <a:r>
              <a:rPr lang="en-US"/>
              <a:t>Tax Competitiveness Index 2022</a:t>
            </a:r>
            <a:endParaRPr lang="en-GB"/>
          </a:p>
        </p:txBody>
      </p:sp>
      <p:sp>
        <p:nvSpPr>
          <p:cNvPr id="27" name="Text Placeholder 25">
            <a:extLst>
              <a:ext uri="{FF2B5EF4-FFF2-40B4-BE49-F238E27FC236}">
                <a16:creationId xmlns:a16="http://schemas.microsoft.com/office/drawing/2014/main" id="{60BE3069-EBEF-E291-B800-115DA5CEE021}"/>
              </a:ext>
            </a:extLst>
          </p:cNvPr>
          <p:cNvSpPr>
            <a:spLocks noGrp="1"/>
          </p:cNvSpPr>
          <p:nvPr>
            <p:ph type="body" sz="quarter" idx="14" hasCustomPrompt="1"/>
          </p:nvPr>
        </p:nvSpPr>
        <p:spPr>
          <a:xfrm>
            <a:off x="1822678" y="2549306"/>
            <a:ext cx="4997450" cy="249814"/>
          </a:xfrm>
        </p:spPr>
        <p:txBody>
          <a:bodyPr>
            <a:normAutofit/>
          </a:bodyPr>
          <a:lstStyle>
            <a:lvl1pPr marL="0" indent="0">
              <a:buFont typeface="Arial" panose="020B0604020202020204" pitchFamily="34" charset="0"/>
              <a:buNone/>
              <a:defRPr sz="2000">
                <a:solidFill>
                  <a:schemeClr val="tx2"/>
                </a:solidFill>
              </a:defRPr>
            </a:lvl1pPr>
          </a:lstStyle>
          <a:p>
            <a:pPr lvl="0"/>
            <a:r>
              <a:rPr lang="en-US"/>
              <a:t>TAX FOUNDATION</a:t>
            </a:r>
            <a:endParaRPr lang="en-GB"/>
          </a:p>
        </p:txBody>
      </p:sp>
      <p:sp>
        <p:nvSpPr>
          <p:cNvPr id="28" name="Text Placeholder 25">
            <a:extLst>
              <a:ext uri="{FF2B5EF4-FFF2-40B4-BE49-F238E27FC236}">
                <a16:creationId xmlns:a16="http://schemas.microsoft.com/office/drawing/2014/main" id="{F549B033-FD3B-B9BB-E043-BEAC132B52CF}"/>
              </a:ext>
            </a:extLst>
          </p:cNvPr>
          <p:cNvSpPr>
            <a:spLocks noGrp="1"/>
          </p:cNvSpPr>
          <p:nvPr>
            <p:ph type="body" sz="quarter" idx="15" hasCustomPrompt="1"/>
          </p:nvPr>
        </p:nvSpPr>
        <p:spPr>
          <a:xfrm>
            <a:off x="875222" y="2181549"/>
            <a:ext cx="823686" cy="624628"/>
          </a:xfrm>
        </p:spPr>
        <p:txBody>
          <a:bodyPr>
            <a:noAutofit/>
          </a:bodyPr>
          <a:lstStyle>
            <a:lvl1pPr marL="0" indent="0">
              <a:buFont typeface="Arial" panose="020B0604020202020204" pitchFamily="34" charset="0"/>
              <a:buNone/>
              <a:defRPr sz="4800" b="1">
                <a:solidFill>
                  <a:schemeClr val="accent2"/>
                </a:solidFill>
              </a:defRPr>
            </a:lvl1pPr>
          </a:lstStyle>
          <a:p>
            <a:pPr lvl="0"/>
            <a:r>
              <a:rPr lang="et-EE"/>
              <a:t>#1</a:t>
            </a:r>
            <a:endParaRPr lang="en-GB"/>
          </a:p>
        </p:txBody>
      </p:sp>
      <p:sp>
        <p:nvSpPr>
          <p:cNvPr id="12" name="Text Placeholder 25">
            <a:extLst>
              <a:ext uri="{FF2B5EF4-FFF2-40B4-BE49-F238E27FC236}">
                <a16:creationId xmlns:a16="http://schemas.microsoft.com/office/drawing/2014/main" id="{E775B52F-E583-36AE-401F-05F961F98903}"/>
              </a:ext>
            </a:extLst>
          </p:cNvPr>
          <p:cNvSpPr>
            <a:spLocks noGrp="1"/>
          </p:cNvSpPr>
          <p:nvPr>
            <p:ph type="body" sz="quarter" idx="13" hasCustomPrompt="1"/>
          </p:nvPr>
        </p:nvSpPr>
        <p:spPr>
          <a:xfrm>
            <a:off x="5939314" y="3766986"/>
            <a:ext cx="5146502" cy="249814"/>
          </a:xfrm>
        </p:spPr>
        <p:txBody>
          <a:bodyPr>
            <a:noAutofit/>
          </a:bodyPr>
          <a:lstStyle>
            <a:lvl1pPr marL="0" indent="0">
              <a:buFont typeface="Arial" panose="020B0604020202020204" pitchFamily="34" charset="0"/>
              <a:buNone/>
              <a:defRPr sz="2400" b="1">
                <a:solidFill>
                  <a:schemeClr val="tx2"/>
                </a:solidFill>
              </a:defRPr>
            </a:lvl1pPr>
          </a:lstStyle>
          <a:p>
            <a:pPr lvl="0"/>
            <a:r>
              <a:rPr lang="en-US"/>
              <a:t>Tax Competitiveness Index 2022</a:t>
            </a:r>
            <a:endParaRPr lang="en-GB"/>
          </a:p>
        </p:txBody>
      </p:sp>
      <p:sp>
        <p:nvSpPr>
          <p:cNvPr id="13" name="Text Placeholder 25">
            <a:extLst>
              <a:ext uri="{FF2B5EF4-FFF2-40B4-BE49-F238E27FC236}">
                <a16:creationId xmlns:a16="http://schemas.microsoft.com/office/drawing/2014/main" id="{F0EC2166-6DF2-33A9-7374-6627138F3E01}"/>
              </a:ext>
            </a:extLst>
          </p:cNvPr>
          <p:cNvSpPr>
            <a:spLocks noGrp="1"/>
          </p:cNvSpPr>
          <p:nvPr>
            <p:ph type="body" sz="quarter" idx="14" hasCustomPrompt="1"/>
          </p:nvPr>
        </p:nvSpPr>
        <p:spPr>
          <a:xfrm>
            <a:off x="5939314" y="4141800"/>
            <a:ext cx="5146502" cy="249814"/>
          </a:xfrm>
        </p:spPr>
        <p:txBody>
          <a:bodyPr>
            <a:normAutofit/>
          </a:bodyPr>
          <a:lstStyle>
            <a:lvl1pPr marL="0" indent="0">
              <a:buFont typeface="Arial" panose="020B0604020202020204" pitchFamily="34" charset="0"/>
              <a:buNone/>
              <a:defRPr sz="2000">
                <a:solidFill>
                  <a:schemeClr val="tx2"/>
                </a:solidFill>
              </a:defRPr>
            </a:lvl1pPr>
          </a:lstStyle>
          <a:p>
            <a:pPr lvl="0"/>
            <a:r>
              <a:rPr lang="en-US"/>
              <a:t>TAX FOUNDATION</a:t>
            </a:r>
            <a:endParaRPr lang="en-GB"/>
          </a:p>
        </p:txBody>
      </p:sp>
      <p:sp>
        <p:nvSpPr>
          <p:cNvPr id="14" name="Text Placeholder 25">
            <a:extLst>
              <a:ext uri="{FF2B5EF4-FFF2-40B4-BE49-F238E27FC236}">
                <a16:creationId xmlns:a16="http://schemas.microsoft.com/office/drawing/2014/main" id="{BFFBCB46-1131-7E2F-0F68-860D30939985}"/>
              </a:ext>
            </a:extLst>
          </p:cNvPr>
          <p:cNvSpPr>
            <a:spLocks noGrp="1"/>
          </p:cNvSpPr>
          <p:nvPr>
            <p:ph type="body" sz="quarter" idx="15" hasCustomPrompt="1"/>
          </p:nvPr>
        </p:nvSpPr>
        <p:spPr>
          <a:xfrm>
            <a:off x="4963602" y="3774043"/>
            <a:ext cx="848253" cy="624628"/>
          </a:xfrm>
        </p:spPr>
        <p:txBody>
          <a:bodyPr>
            <a:noAutofit/>
          </a:bodyPr>
          <a:lstStyle>
            <a:lvl1pPr marL="0" indent="0">
              <a:buFont typeface="Arial" panose="020B0604020202020204" pitchFamily="34" charset="0"/>
              <a:buNone/>
              <a:defRPr sz="4800" b="1">
                <a:solidFill>
                  <a:schemeClr val="accent2"/>
                </a:solidFill>
              </a:defRPr>
            </a:lvl1pPr>
          </a:lstStyle>
          <a:p>
            <a:pPr lvl="0"/>
            <a:r>
              <a:rPr lang="et-EE"/>
              <a:t>#7</a:t>
            </a:r>
            <a:endParaRPr lang="en-GB"/>
          </a:p>
        </p:txBody>
      </p:sp>
      <p:sp>
        <p:nvSpPr>
          <p:cNvPr id="17" name="Text Placeholder 25">
            <a:extLst>
              <a:ext uri="{FF2B5EF4-FFF2-40B4-BE49-F238E27FC236}">
                <a16:creationId xmlns:a16="http://schemas.microsoft.com/office/drawing/2014/main" id="{8D27A017-3E56-F788-F657-9EA5200A0186}"/>
              </a:ext>
            </a:extLst>
          </p:cNvPr>
          <p:cNvSpPr>
            <a:spLocks noGrp="1"/>
          </p:cNvSpPr>
          <p:nvPr>
            <p:ph type="body" sz="quarter" idx="13" hasCustomPrompt="1"/>
          </p:nvPr>
        </p:nvSpPr>
        <p:spPr>
          <a:xfrm>
            <a:off x="1890117" y="5323521"/>
            <a:ext cx="5353165" cy="249814"/>
          </a:xfrm>
        </p:spPr>
        <p:txBody>
          <a:bodyPr>
            <a:noAutofit/>
          </a:bodyPr>
          <a:lstStyle>
            <a:lvl1pPr marL="0" indent="0">
              <a:buFont typeface="Arial" panose="020B0604020202020204" pitchFamily="34" charset="0"/>
              <a:buNone/>
              <a:defRPr sz="2400" b="1">
                <a:solidFill>
                  <a:schemeClr val="tx2"/>
                </a:solidFill>
              </a:defRPr>
            </a:lvl1pPr>
          </a:lstStyle>
          <a:p>
            <a:pPr lvl="0"/>
            <a:r>
              <a:rPr lang="en-US"/>
              <a:t>Tax Competitiveness Index 2022</a:t>
            </a:r>
            <a:endParaRPr lang="en-GB"/>
          </a:p>
        </p:txBody>
      </p:sp>
      <p:sp>
        <p:nvSpPr>
          <p:cNvPr id="18" name="Text Placeholder 25">
            <a:extLst>
              <a:ext uri="{FF2B5EF4-FFF2-40B4-BE49-F238E27FC236}">
                <a16:creationId xmlns:a16="http://schemas.microsoft.com/office/drawing/2014/main" id="{8424070B-1FF6-DC43-29BB-D9C10C4A7B74}"/>
              </a:ext>
            </a:extLst>
          </p:cNvPr>
          <p:cNvSpPr>
            <a:spLocks noGrp="1"/>
          </p:cNvSpPr>
          <p:nvPr>
            <p:ph type="body" sz="quarter" idx="14" hasCustomPrompt="1"/>
          </p:nvPr>
        </p:nvSpPr>
        <p:spPr>
          <a:xfrm>
            <a:off x="1890117" y="5698336"/>
            <a:ext cx="5353165" cy="249814"/>
          </a:xfrm>
        </p:spPr>
        <p:txBody>
          <a:bodyPr>
            <a:normAutofit/>
          </a:bodyPr>
          <a:lstStyle>
            <a:lvl1pPr marL="0" indent="0">
              <a:buFont typeface="Arial" panose="020B0604020202020204" pitchFamily="34" charset="0"/>
              <a:buNone/>
              <a:defRPr sz="2000">
                <a:solidFill>
                  <a:schemeClr val="tx2"/>
                </a:solidFill>
              </a:defRPr>
            </a:lvl1pPr>
          </a:lstStyle>
          <a:p>
            <a:pPr lvl="0"/>
            <a:r>
              <a:rPr lang="en-US"/>
              <a:t>TAX FOUNDATION</a:t>
            </a:r>
            <a:endParaRPr lang="en-GB"/>
          </a:p>
        </p:txBody>
      </p:sp>
      <p:sp>
        <p:nvSpPr>
          <p:cNvPr id="19" name="Text Placeholder 25">
            <a:extLst>
              <a:ext uri="{FF2B5EF4-FFF2-40B4-BE49-F238E27FC236}">
                <a16:creationId xmlns:a16="http://schemas.microsoft.com/office/drawing/2014/main" id="{E534615D-01A0-43F3-4108-0D4D9D54F0FF}"/>
              </a:ext>
            </a:extLst>
          </p:cNvPr>
          <p:cNvSpPr>
            <a:spLocks noGrp="1"/>
          </p:cNvSpPr>
          <p:nvPr>
            <p:ph type="body" sz="quarter" idx="15" hasCustomPrompt="1"/>
          </p:nvPr>
        </p:nvSpPr>
        <p:spPr>
          <a:xfrm>
            <a:off x="875223" y="5330578"/>
            <a:ext cx="882315" cy="624628"/>
          </a:xfrm>
        </p:spPr>
        <p:txBody>
          <a:bodyPr>
            <a:noAutofit/>
          </a:bodyPr>
          <a:lstStyle>
            <a:lvl1pPr marL="0" indent="0">
              <a:buFont typeface="Arial" panose="020B0604020202020204" pitchFamily="34" charset="0"/>
              <a:buNone/>
              <a:defRPr sz="4800" b="1">
                <a:solidFill>
                  <a:schemeClr val="accent2"/>
                </a:solidFill>
              </a:defRPr>
            </a:lvl1pPr>
          </a:lstStyle>
          <a:p>
            <a:pPr lvl="0"/>
            <a:r>
              <a:rPr lang="et-EE"/>
              <a:t>#9</a:t>
            </a:r>
            <a:endParaRPr lang="en-GB"/>
          </a:p>
        </p:txBody>
      </p:sp>
    </p:spTree>
    <p:extLst>
      <p:ext uri="{BB962C8B-B14F-4D97-AF65-F5344CB8AC3E}">
        <p14:creationId xmlns:p14="http://schemas.microsoft.com/office/powerpoint/2010/main" val="1033404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8000" decel="32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accel="68000" decel="32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1+#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accel="68000" decel="3200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0-#ppt_w/2"/>
                                          </p:val>
                                        </p:tav>
                                        <p:tav tm="100000">
                                          <p:val>
                                            <p:strVal val="#ppt_x"/>
                                          </p:val>
                                        </p:tav>
                                      </p:tavLst>
                                    </p:anim>
                                    <p:anim calcmode="lin" valueType="num">
                                      <p:cBhvr additive="base">
                                        <p:cTn id="16" dur="10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2" accel="68000" decel="3200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1+#ppt_w/2"/>
                                          </p:val>
                                        </p:tav>
                                        <p:tav tm="100000">
                                          <p:val>
                                            <p:strVal val="#ppt_x"/>
                                          </p:val>
                                        </p:tav>
                                      </p:tavLst>
                                    </p:anim>
                                    <p:anim calcmode="lin" valueType="num">
                                      <p:cBhvr additive="base">
                                        <p:cTn id="20" dur="10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2" accel="68000" decel="3200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1000" fill="hold"/>
                                        <p:tgtEl>
                                          <p:spTgt spid="24"/>
                                        </p:tgtEl>
                                        <p:attrNameLst>
                                          <p:attrName>ppt_x</p:attrName>
                                        </p:attrNameLst>
                                      </p:cBhvr>
                                      <p:tavLst>
                                        <p:tav tm="0">
                                          <p:val>
                                            <p:strVal val="1+#ppt_w/2"/>
                                          </p:val>
                                        </p:tav>
                                        <p:tav tm="100000">
                                          <p:val>
                                            <p:strVal val="#ppt_x"/>
                                          </p:val>
                                        </p:tav>
                                      </p:tavLst>
                                    </p:anim>
                                    <p:anim calcmode="lin" valueType="num">
                                      <p:cBhvr additive="base">
                                        <p:cTn id="24" dur="1000" fill="hold"/>
                                        <p:tgtEl>
                                          <p:spTgt spid="24"/>
                                        </p:tgtEl>
                                        <p:attrNameLst>
                                          <p:attrName>ppt_y</p:attrName>
                                        </p:attrNameLst>
                                      </p:cBhvr>
                                      <p:tavLst>
                                        <p:tav tm="0">
                                          <p:val>
                                            <p:strVal val="#ppt_y"/>
                                          </p:val>
                                        </p:tav>
                                        <p:tav tm="100000">
                                          <p:val>
                                            <p:strVal val="#ppt_y"/>
                                          </p:val>
                                        </p:tav>
                                      </p:tavLst>
                                    </p:anim>
                                  </p:childTnLst>
                                </p:cTn>
                              </p:par>
                              <p:par>
                                <p:cTn id="25" presetID="2" presetClass="entr" presetSubtype="8" accel="68000" decel="3200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8">
                                            <p:txEl>
                                              <p:pRg st="0" end="0"/>
                                            </p:txEl>
                                          </p:spTgt>
                                        </p:tgtEl>
                                        <p:attrNameLst>
                                          <p:attrName>style.visibility</p:attrName>
                                        </p:attrNameLst>
                                      </p:cBhvr>
                                      <p:to>
                                        <p:strVal val="visible"/>
                                      </p:to>
                                    </p:set>
                                    <p:animEffect transition="in" filter="fade">
                                      <p:cBhvr>
                                        <p:cTn id="33" dur="500"/>
                                        <p:tgtEl>
                                          <p:spTgt spid="28">
                                            <p:txEl>
                                              <p:pRg st="0" end="0"/>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6">
                                            <p:txEl>
                                              <p:pRg st="0" end="0"/>
                                            </p:txEl>
                                          </p:spTgt>
                                        </p:tgtEl>
                                        <p:attrNameLst>
                                          <p:attrName>style.visibility</p:attrName>
                                        </p:attrNameLst>
                                      </p:cBhvr>
                                      <p:to>
                                        <p:strVal val="visible"/>
                                      </p:to>
                                    </p:set>
                                    <p:animEffect transition="in" filter="fade">
                                      <p:cBhvr>
                                        <p:cTn id="36" dur="500"/>
                                        <p:tgtEl>
                                          <p:spTgt spid="26">
                                            <p:txEl>
                                              <p:pRg st="0" end="0"/>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7">
                                            <p:txEl>
                                              <p:pRg st="0" end="0"/>
                                            </p:txEl>
                                          </p:spTgt>
                                        </p:tgtEl>
                                        <p:attrNameLst>
                                          <p:attrName>style.visibility</p:attrName>
                                        </p:attrNameLst>
                                      </p:cBhvr>
                                      <p:to>
                                        <p:strVal val="visible"/>
                                      </p:to>
                                    </p:set>
                                    <p:animEffect transition="in" filter="fade">
                                      <p:cBhvr>
                                        <p:cTn id="39" dur="500"/>
                                        <p:tgtEl>
                                          <p:spTgt spid="27">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4">
                                            <p:txEl>
                                              <p:pRg st="0" end="0"/>
                                            </p:txEl>
                                          </p:spTgt>
                                        </p:tgtEl>
                                        <p:attrNameLst>
                                          <p:attrName>style.visibility</p:attrName>
                                        </p:attrNameLst>
                                      </p:cBhvr>
                                      <p:to>
                                        <p:strVal val="visible"/>
                                      </p:to>
                                    </p:set>
                                    <p:animEffect transition="in" filter="fade">
                                      <p:cBhvr>
                                        <p:cTn id="44" dur="500"/>
                                        <p:tgtEl>
                                          <p:spTgt spid="14">
                                            <p:txEl>
                                              <p:pRg st="0" end="0"/>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2">
                                            <p:txEl>
                                              <p:pRg st="0" end="0"/>
                                            </p:txEl>
                                          </p:spTgt>
                                        </p:tgtEl>
                                        <p:attrNameLst>
                                          <p:attrName>style.visibility</p:attrName>
                                        </p:attrNameLst>
                                      </p:cBhvr>
                                      <p:to>
                                        <p:strVal val="visible"/>
                                      </p:to>
                                    </p:set>
                                    <p:animEffect transition="in" filter="fade">
                                      <p:cBhvr>
                                        <p:cTn id="47" dur="500"/>
                                        <p:tgtEl>
                                          <p:spTgt spid="12">
                                            <p:txEl>
                                              <p:pRg st="0" end="0"/>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3">
                                            <p:txEl>
                                              <p:pRg st="0" end="0"/>
                                            </p:txEl>
                                          </p:spTgt>
                                        </p:tgtEl>
                                        <p:attrNameLst>
                                          <p:attrName>style.visibility</p:attrName>
                                        </p:attrNameLst>
                                      </p:cBhvr>
                                      <p:to>
                                        <p:strVal val="visible"/>
                                      </p:to>
                                    </p:set>
                                    <p:animEffect transition="in" filter="fade">
                                      <p:cBhvr>
                                        <p:cTn id="50" dur="500"/>
                                        <p:tgtEl>
                                          <p:spTgt spid="13">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9">
                                            <p:txEl>
                                              <p:pRg st="0" end="0"/>
                                            </p:txEl>
                                          </p:spTgt>
                                        </p:tgtEl>
                                        <p:attrNameLst>
                                          <p:attrName>style.visibility</p:attrName>
                                        </p:attrNameLst>
                                      </p:cBhvr>
                                      <p:to>
                                        <p:strVal val="visible"/>
                                      </p:to>
                                    </p:set>
                                    <p:animEffect transition="in" filter="fade">
                                      <p:cBhvr>
                                        <p:cTn id="55" dur="500"/>
                                        <p:tgtEl>
                                          <p:spTgt spid="19">
                                            <p:txEl>
                                              <p:pRg st="0" end="0"/>
                                            </p:tx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7">
                                            <p:txEl>
                                              <p:pRg st="0" end="0"/>
                                            </p:txEl>
                                          </p:spTgt>
                                        </p:tgtEl>
                                        <p:attrNameLst>
                                          <p:attrName>style.visibility</p:attrName>
                                        </p:attrNameLst>
                                      </p:cBhvr>
                                      <p:to>
                                        <p:strVal val="visible"/>
                                      </p:to>
                                    </p:set>
                                    <p:animEffect transition="in" filter="fade">
                                      <p:cBhvr>
                                        <p:cTn id="58" dur="500"/>
                                        <p:tgtEl>
                                          <p:spTgt spid="17">
                                            <p:txEl>
                                              <p:pRg st="0" end="0"/>
                                            </p:txEl>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8">
                                            <p:txEl>
                                              <p:pRg st="0" end="0"/>
                                            </p:txEl>
                                          </p:spTgt>
                                        </p:tgtEl>
                                        <p:attrNameLst>
                                          <p:attrName>style.visibility</p:attrName>
                                        </p:attrNameLst>
                                      </p:cBhvr>
                                      <p:to>
                                        <p:strVal val="visible"/>
                                      </p:to>
                                    </p:set>
                                    <p:animEffect transition="in" filter="fade">
                                      <p:cBhvr>
                                        <p:cTn id="61"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 grpId="0" animBg="1"/>
      <p:bldP spid="21" grpId="0" animBg="1"/>
      <p:bldP spid="23" grpId="0" animBg="1"/>
      <p:bldP spid="24" grpId="0" animBg="1"/>
      <p:bldP spid="7" grpId="0" animBg="1"/>
      <p:bldP spid="26" grpId="0" build="p">
        <p:tmplLst>
          <p:tmpl lvl="1">
            <p:tnLst>
              <p:par>
                <p:cTn presetID="10" presetClass="entr" presetSubtype="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build="p">
        <p:tmplLst>
          <p:tmpl lvl="1">
            <p:tnLst>
              <p:par>
                <p:cTn presetID="10" presetClass="entr" presetSubtype="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10" presetClass="entr" presetSubtype="0" fill="hold" nodeType="click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12" grpId="0" build="p">
        <p:tmplLst>
          <p:tmpl lvl="1">
            <p:tnLst>
              <p:par>
                <p:cTn presetID="10"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10"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4" grpId="0" build="p">
        <p:tmplLst>
          <p:tmpl lvl="1">
            <p:tnLst>
              <p:par>
                <p:cTn presetID="10" presetClass="entr" presetSubtype="0" fill="hold" nodeType="click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7" grpId="0" build="p">
        <p:tmplLst>
          <p:tmpl lvl="1">
            <p:tnLst>
              <p:par>
                <p:cTn presetID="10"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build="p">
        <p:tmplLst>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click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ankings &amp; Indices 2">
    <p:bg>
      <p:bgPr>
        <a:solidFill>
          <a:srgbClr val="FBF0E5"/>
        </a:solidFill>
        <a:effectLst/>
      </p:bgPr>
    </p:bg>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3110241D-F0A7-38CB-97BB-8505C89BFFAA}"/>
              </a:ext>
            </a:extLst>
          </p:cNvPr>
          <p:cNvSpPr/>
          <p:nvPr userDrawn="1"/>
        </p:nvSpPr>
        <p:spPr>
          <a:xfrm rot="10800000">
            <a:off x="4652530" y="3298306"/>
            <a:ext cx="7001308"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26/08/2025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7104351" cy="951922"/>
          </a:xfrm>
          <a:noFill/>
        </p:spPr>
        <p:txBody>
          <a:bodyPr>
            <a:normAutofit/>
          </a:bodyPr>
          <a:lstStyle>
            <a:lvl1pPr marL="0" indent="0">
              <a:buSzPct val="120000"/>
              <a:buFont typeface="+mj-lt"/>
              <a:buNone/>
              <a:defRPr sz="4000" b="1">
                <a:solidFill>
                  <a:schemeClr val="tx2"/>
                </a:solidFill>
                <a:latin typeface="+mn-lt"/>
              </a:defRPr>
            </a:lvl1pPr>
          </a:lstStyle>
          <a:p>
            <a:r>
              <a:rPr lang="en-US"/>
              <a:t>Rankings &amp; Indices</a:t>
            </a:r>
          </a:p>
        </p:txBody>
      </p:sp>
      <p:sp>
        <p:nvSpPr>
          <p:cNvPr id="7" name="Rectangle: Rounded Corners 6">
            <a:extLst>
              <a:ext uri="{FF2B5EF4-FFF2-40B4-BE49-F238E27FC236}">
                <a16:creationId xmlns:a16="http://schemas.microsoft.com/office/drawing/2014/main" id="{8F2B26C4-466B-1909-0823-3DBA800BDFBF}"/>
              </a:ext>
            </a:extLst>
          </p:cNvPr>
          <p:cNvSpPr>
            <a:spLocks/>
          </p:cNvSpPr>
          <p:nvPr userDrawn="1"/>
        </p:nvSpPr>
        <p:spPr>
          <a:xfrm>
            <a:off x="538163" y="1734474"/>
            <a:ext cx="6104081"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 name="Rectangle: Rounded Corners 7">
            <a:extLst>
              <a:ext uri="{FF2B5EF4-FFF2-40B4-BE49-F238E27FC236}">
                <a16:creationId xmlns:a16="http://schemas.microsoft.com/office/drawing/2014/main" id="{1F477107-4904-7AAD-B8EE-B501F9547831}"/>
              </a:ext>
            </a:extLst>
          </p:cNvPr>
          <p:cNvSpPr/>
          <p:nvPr userDrawn="1"/>
        </p:nvSpPr>
        <p:spPr>
          <a:xfrm>
            <a:off x="6726754" y="1734474"/>
            <a:ext cx="4927085" cy="1494274"/>
          </a:xfrm>
          <a:prstGeom prst="roundRect">
            <a:avLst>
              <a:gd name="adj" fmla="val 59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1" name="Rectangle: Rounded Corners 20">
            <a:extLst>
              <a:ext uri="{FF2B5EF4-FFF2-40B4-BE49-F238E27FC236}">
                <a16:creationId xmlns:a16="http://schemas.microsoft.com/office/drawing/2014/main" id="{D7FE261A-46A8-5F67-3F5A-D892A1B50A7A}"/>
              </a:ext>
            </a:extLst>
          </p:cNvPr>
          <p:cNvSpPr/>
          <p:nvPr userDrawn="1"/>
        </p:nvSpPr>
        <p:spPr>
          <a:xfrm rot="10800000">
            <a:off x="538163" y="3298306"/>
            <a:ext cx="4033233" cy="1494274"/>
          </a:xfrm>
          <a:prstGeom prst="roundRect">
            <a:avLst>
              <a:gd name="adj" fmla="val 59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3" name="Rectangle: Rounded Corners 22">
            <a:extLst>
              <a:ext uri="{FF2B5EF4-FFF2-40B4-BE49-F238E27FC236}">
                <a16:creationId xmlns:a16="http://schemas.microsoft.com/office/drawing/2014/main" id="{8FDACABE-B71D-24C9-F635-E1C6AA41F5AF}"/>
              </a:ext>
            </a:extLst>
          </p:cNvPr>
          <p:cNvSpPr/>
          <p:nvPr userDrawn="1"/>
        </p:nvSpPr>
        <p:spPr>
          <a:xfrm>
            <a:off x="538162" y="4851746"/>
            <a:ext cx="7009794"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4" name="Rectangle: Rounded Corners 23">
            <a:extLst>
              <a:ext uri="{FF2B5EF4-FFF2-40B4-BE49-F238E27FC236}">
                <a16:creationId xmlns:a16="http://schemas.microsoft.com/office/drawing/2014/main" id="{9468B8B1-4E6A-E7E6-F3A3-F42F632F4C94}"/>
              </a:ext>
            </a:extLst>
          </p:cNvPr>
          <p:cNvSpPr/>
          <p:nvPr userDrawn="1"/>
        </p:nvSpPr>
        <p:spPr>
          <a:xfrm>
            <a:off x="7620606" y="4851746"/>
            <a:ext cx="4033233" cy="1494274"/>
          </a:xfrm>
          <a:prstGeom prst="roundRect">
            <a:avLst>
              <a:gd name="adj" fmla="val 59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33" name="Text Placeholder 32">
            <a:extLst>
              <a:ext uri="{FF2B5EF4-FFF2-40B4-BE49-F238E27FC236}">
                <a16:creationId xmlns:a16="http://schemas.microsoft.com/office/drawing/2014/main" id="{A5B74051-EAED-7DC7-BB2C-933E736F250D}"/>
              </a:ext>
            </a:extLst>
          </p:cNvPr>
          <p:cNvSpPr>
            <a:spLocks noGrp="1"/>
          </p:cNvSpPr>
          <p:nvPr>
            <p:ph type="body" sz="quarter" idx="13" hasCustomPrompt="1"/>
          </p:nvPr>
        </p:nvSpPr>
        <p:spPr>
          <a:xfrm>
            <a:off x="868363" y="1925638"/>
            <a:ext cx="5429250"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pPr lvl="0"/>
            <a:r>
              <a:rPr lang="et-EE"/>
              <a:t>109,400+</a:t>
            </a:r>
            <a:endParaRPr lang="en-GB"/>
          </a:p>
        </p:txBody>
      </p:sp>
      <p:sp>
        <p:nvSpPr>
          <p:cNvPr id="35" name="Text Placeholder 34">
            <a:extLst>
              <a:ext uri="{FF2B5EF4-FFF2-40B4-BE49-F238E27FC236}">
                <a16:creationId xmlns:a16="http://schemas.microsoft.com/office/drawing/2014/main" id="{84902EDF-4D85-3E2D-BE74-AE0367B96167}"/>
              </a:ext>
            </a:extLst>
          </p:cNvPr>
          <p:cNvSpPr>
            <a:spLocks noGrp="1"/>
          </p:cNvSpPr>
          <p:nvPr>
            <p:ph type="body" sz="quarter" idx="14" hasCustomPrompt="1"/>
          </p:nvPr>
        </p:nvSpPr>
        <p:spPr>
          <a:xfrm>
            <a:off x="868363" y="2590801"/>
            <a:ext cx="5429250"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a:solidFill>
                  <a:schemeClr val="accent4"/>
                </a:solidFill>
                <a:latin typeface="+mn-lt"/>
              </a:rPr>
              <a:t>Total number of e-⁠residents of Estonia</a:t>
            </a:r>
          </a:p>
        </p:txBody>
      </p:sp>
      <p:sp>
        <p:nvSpPr>
          <p:cNvPr id="36" name="Text Placeholder 32">
            <a:extLst>
              <a:ext uri="{FF2B5EF4-FFF2-40B4-BE49-F238E27FC236}">
                <a16:creationId xmlns:a16="http://schemas.microsoft.com/office/drawing/2014/main" id="{0F3D2A91-C653-0C4A-8A5C-3ECD21343862}"/>
              </a:ext>
            </a:extLst>
          </p:cNvPr>
          <p:cNvSpPr>
            <a:spLocks noGrp="1"/>
          </p:cNvSpPr>
          <p:nvPr>
            <p:ph type="body" sz="quarter" idx="15" hasCustomPrompt="1"/>
          </p:nvPr>
        </p:nvSpPr>
        <p:spPr>
          <a:xfrm>
            <a:off x="6976350" y="1925638"/>
            <a:ext cx="4427966"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r>
              <a:rPr lang="en-GB" sz="3600" b="0">
                <a:latin typeface="+mj-lt"/>
              </a:rPr>
              <a:t>29,000+</a:t>
            </a:r>
          </a:p>
        </p:txBody>
      </p:sp>
      <p:sp>
        <p:nvSpPr>
          <p:cNvPr id="40" name="Text Placeholder 34">
            <a:extLst>
              <a:ext uri="{FF2B5EF4-FFF2-40B4-BE49-F238E27FC236}">
                <a16:creationId xmlns:a16="http://schemas.microsoft.com/office/drawing/2014/main" id="{6F834165-3058-34DC-A4B7-B3C716083BDE}"/>
              </a:ext>
            </a:extLst>
          </p:cNvPr>
          <p:cNvSpPr>
            <a:spLocks noGrp="1"/>
          </p:cNvSpPr>
          <p:nvPr>
            <p:ph type="body" sz="quarter" idx="16" hasCustomPrompt="1"/>
          </p:nvPr>
        </p:nvSpPr>
        <p:spPr>
          <a:xfrm>
            <a:off x="6976350" y="2590801"/>
            <a:ext cx="4427966"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a:solidFill>
                  <a:schemeClr val="accent4"/>
                </a:solidFill>
              </a:rPr>
              <a:t>Number of Estonian companies established by e-⁠residents</a:t>
            </a:r>
            <a:endParaRPr lang="en-GB" sz="2800" b="0">
              <a:solidFill>
                <a:schemeClr val="accent4"/>
              </a:solidFill>
            </a:endParaRPr>
          </a:p>
        </p:txBody>
      </p:sp>
      <p:sp>
        <p:nvSpPr>
          <p:cNvPr id="43" name="Text Placeholder 32">
            <a:extLst>
              <a:ext uri="{FF2B5EF4-FFF2-40B4-BE49-F238E27FC236}">
                <a16:creationId xmlns:a16="http://schemas.microsoft.com/office/drawing/2014/main" id="{9BA37D31-5190-942D-4D04-68BF726A21E9}"/>
              </a:ext>
            </a:extLst>
          </p:cNvPr>
          <p:cNvSpPr>
            <a:spLocks noGrp="1"/>
          </p:cNvSpPr>
          <p:nvPr>
            <p:ph type="body" sz="quarter" idx="17" hasCustomPrompt="1"/>
          </p:nvPr>
        </p:nvSpPr>
        <p:spPr>
          <a:xfrm>
            <a:off x="873500" y="3477032"/>
            <a:ext cx="3364591"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r>
              <a:rPr lang="et-EE" sz="3600" b="0">
                <a:latin typeface="+mj-lt"/>
              </a:rPr>
              <a:t>1240</a:t>
            </a:r>
            <a:endParaRPr lang="en-GB" sz="3600" b="0">
              <a:latin typeface="+mj-lt"/>
            </a:endParaRPr>
          </a:p>
        </p:txBody>
      </p:sp>
      <p:sp>
        <p:nvSpPr>
          <p:cNvPr id="47" name="Text Placeholder 34">
            <a:extLst>
              <a:ext uri="{FF2B5EF4-FFF2-40B4-BE49-F238E27FC236}">
                <a16:creationId xmlns:a16="http://schemas.microsoft.com/office/drawing/2014/main" id="{4F6DE24F-71FE-5407-04DB-E63A4F30CB73}"/>
              </a:ext>
            </a:extLst>
          </p:cNvPr>
          <p:cNvSpPr>
            <a:spLocks noGrp="1"/>
          </p:cNvSpPr>
          <p:nvPr>
            <p:ph type="body" sz="quarter" idx="18" hasCustomPrompt="1"/>
          </p:nvPr>
        </p:nvSpPr>
        <p:spPr>
          <a:xfrm>
            <a:off x="873500" y="4142195"/>
            <a:ext cx="3364591"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a:solidFill>
                  <a:schemeClr val="accent4"/>
                </a:solidFill>
              </a:rPr>
              <a:t>New applications in November 2023</a:t>
            </a:r>
            <a:endParaRPr lang="en-GB" sz="2800" b="0">
              <a:solidFill>
                <a:schemeClr val="accent4"/>
              </a:solidFill>
            </a:endParaRPr>
          </a:p>
        </p:txBody>
      </p:sp>
      <p:sp>
        <p:nvSpPr>
          <p:cNvPr id="48" name="Text Placeholder 32">
            <a:extLst>
              <a:ext uri="{FF2B5EF4-FFF2-40B4-BE49-F238E27FC236}">
                <a16:creationId xmlns:a16="http://schemas.microsoft.com/office/drawing/2014/main" id="{FAC150E9-E5F6-DEDA-246C-8D3C1B7B3785}"/>
              </a:ext>
            </a:extLst>
          </p:cNvPr>
          <p:cNvSpPr>
            <a:spLocks noGrp="1"/>
          </p:cNvSpPr>
          <p:nvPr>
            <p:ph type="body" sz="quarter" idx="19" hasCustomPrompt="1"/>
          </p:nvPr>
        </p:nvSpPr>
        <p:spPr>
          <a:xfrm>
            <a:off x="4947204" y="3477032"/>
            <a:ext cx="3364591"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r>
              <a:rPr lang="et-EE" sz="3600" b="0">
                <a:latin typeface="+mj-lt"/>
              </a:rPr>
              <a:t>362</a:t>
            </a:r>
            <a:endParaRPr lang="en-GB" sz="3600" b="0">
              <a:latin typeface="+mj-lt"/>
            </a:endParaRPr>
          </a:p>
        </p:txBody>
      </p:sp>
      <p:sp>
        <p:nvSpPr>
          <p:cNvPr id="49" name="Text Placeholder 34">
            <a:extLst>
              <a:ext uri="{FF2B5EF4-FFF2-40B4-BE49-F238E27FC236}">
                <a16:creationId xmlns:a16="http://schemas.microsoft.com/office/drawing/2014/main" id="{0AD1130B-F592-3A20-D086-89FB07E0DB8F}"/>
              </a:ext>
            </a:extLst>
          </p:cNvPr>
          <p:cNvSpPr>
            <a:spLocks noGrp="1"/>
          </p:cNvSpPr>
          <p:nvPr>
            <p:ph type="body" sz="quarter" idx="20" hasCustomPrompt="1"/>
          </p:nvPr>
        </p:nvSpPr>
        <p:spPr>
          <a:xfrm>
            <a:off x="4947203" y="4142195"/>
            <a:ext cx="5049552"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i="0">
                <a:solidFill>
                  <a:schemeClr val="accent4"/>
                </a:solidFill>
              </a:rPr>
              <a:t>New Estonian companies established by e-⁠residents in November 2023</a:t>
            </a:r>
            <a:endParaRPr lang="en-GB" sz="3600" b="0" i="0">
              <a:solidFill>
                <a:schemeClr val="accent4"/>
              </a:solidFill>
            </a:endParaRPr>
          </a:p>
        </p:txBody>
      </p:sp>
      <p:sp>
        <p:nvSpPr>
          <p:cNvPr id="53" name="Text Placeholder 32">
            <a:extLst>
              <a:ext uri="{FF2B5EF4-FFF2-40B4-BE49-F238E27FC236}">
                <a16:creationId xmlns:a16="http://schemas.microsoft.com/office/drawing/2014/main" id="{5FF8EAB7-3B46-F034-EC9D-C90E41F5224B}"/>
              </a:ext>
            </a:extLst>
          </p:cNvPr>
          <p:cNvSpPr>
            <a:spLocks noGrp="1"/>
          </p:cNvSpPr>
          <p:nvPr>
            <p:ph type="body" sz="quarter" idx="21" hasCustomPrompt="1"/>
          </p:nvPr>
        </p:nvSpPr>
        <p:spPr>
          <a:xfrm>
            <a:off x="873500" y="4997608"/>
            <a:ext cx="3364591"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r>
              <a:rPr lang="et-EE" sz="3600" b="0">
                <a:latin typeface="+mj-lt"/>
              </a:rPr>
              <a:t>130+</a:t>
            </a:r>
            <a:endParaRPr lang="en-GB" sz="3600" b="0">
              <a:latin typeface="+mj-lt"/>
            </a:endParaRPr>
          </a:p>
        </p:txBody>
      </p:sp>
      <p:sp>
        <p:nvSpPr>
          <p:cNvPr id="54" name="Text Placeholder 34">
            <a:extLst>
              <a:ext uri="{FF2B5EF4-FFF2-40B4-BE49-F238E27FC236}">
                <a16:creationId xmlns:a16="http://schemas.microsoft.com/office/drawing/2014/main" id="{034F871E-AD7B-8F7B-BCCC-BFD3B741FDB2}"/>
              </a:ext>
            </a:extLst>
          </p:cNvPr>
          <p:cNvSpPr>
            <a:spLocks noGrp="1"/>
          </p:cNvSpPr>
          <p:nvPr>
            <p:ph type="body" sz="quarter" idx="22" hasCustomPrompt="1"/>
          </p:nvPr>
        </p:nvSpPr>
        <p:spPr>
          <a:xfrm>
            <a:off x="873499" y="5662771"/>
            <a:ext cx="4073704"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a:solidFill>
                  <a:schemeClr val="accent4"/>
                </a:solidFill>
              </a:rPr>
              <a:t>Global service providers on </a:t>
            </a:r>
            <a:br>
              <a:rPr lang="et-EE" sz="2000" b="0">
                <a:solidFill>
                  <a:schemeClr val="accent4"/>
                </a:solidFill>
              </a:rPr>
            </a:br>
            <a:r>
              <a:rPr lang="en-GB" sz="2000" b="0">
                <a:solidFill>
                  <a:schemeClr val="accent4"/>
                </a:solidFill>
              </a:rPr>
              <a:t>e-⁠Residency Marketplace</a:t>
            </a:r>
            <a:endParaRPr lang="en-GB" sz="3600" b="0">
              <a:solidFill>
                <a:schemeClr val="accent4"/>
              </a:solidFill>
            </a:endParaRPr>
          </a:p>
        </p:txBody>
      </p:sp>
    </p:spTree>
    <p:extLst>
      <p:ext uri="{BB962C8B-B14F-4D97-AF65-F5344CB8AC3E}">
        <p14:creationId xmlns:p14="http://schemas.microsoft.com/office/powerpoint/2010/main" val="435737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1000" fill="hold"/>
                                        <p:tgtEl>
                                          <p:spTgt spid="33"/>
                                        </p:tgtEl>
                                        <p:attrNameLst>
                                          <p:attrName>ppt_x</p:attrName>
                                        </p:attrNameLst>
                                      </p:cBhvr>
                                      <p:tavLst>
                                        <p:tav tm="0">
                                          <p:val>
                                            <p:strVal val="0-#ppt_w/2"/>
                                          </p:val>
                                        </p:tav>
                                        <p:tav tm="100000">
                                          <p:val>
                                            <p:strVal val="#ppt_x"/>
                                          </p:val>
                                        </p:tav>
                                      </p:tavLst>
                                    </p:anim>
                                    <p:anim calcmode="lin" valueType="num">
                                      <p:cBhvr additive="base">
                                        <p:cTn id="12" dur="1000" fill="hold"/>
                                        <p:tgtEl>
                                          <p:spTgt spid="33"/>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000" fill="hold"/>
                                        <p:tgtEl>
                                          <p:spTgt spid="35"/>
                                        </p:tgtEl>
                                        <p:attrNameLst>
                                          <p:attrName>ppt_x</p:attrName>
                                        </p:attrNameLst>
                                      </p:cBhvr>
                                      <p:tavLst>
                                        <p:tav tm="0">
                                          <p:val>
                                            <p:strVal val="0-#ppt_w/2"/>
                                          </p:val>
                                        </p:tav>
                                        <p:tav tm="100000">
                                          <p:val>
                                            <p:strVal val="#ppt_x"/>
                                          </p:val>
                                        </p:tav>
                                      </p:tavLst>
                                    </p:anim>
                                    <p:anim calcmode="lin" valueType="num">
                                      <p:cBhvr additive="base">
                                        <p:cTn id="16" dur="10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decel="10000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1000" fill="hold"/>
                                        <p:tgtEl>
                                          <p:spTgt spid="8"/>
                                        </p:tgtEl>
                                        <p:attrNameLst>
                                          <p:attrName>ppt_x</p:attrName>
                                        </p:attrNameLst>
                                      </p:cBhvr>
                                      <p:tavLst>
                                        <p:tav tm="0">
                                          <p:val>
                                            <p:strVal val="1+#ppt_w/2"/>
                                          </p:val>
                                        </p:tav>
                                        <p:tav tm="100000">
                                          <p:val>
                                            <p:strVal val="#ppt_x"/>
                                          </p:val>
                                        </p:tav>
                                      </p:tavLst>
                                    </p:anim>
                                    <p:anim calcmode="lin" valueType="num">
                                      <p:cBhvr additive="base">
                                        <p:cTn id="22" dur="1000" fill="hold"/>
                                        <p:tgtEl>
                                          <p:spTgt spid="8"/>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1000" fill="hold"/>
                                        <p:tgtEl>
                                          <p:spTgt spid="40"/>
                                        </p:tgtEl>
                                        <p:attrNameLst>
                                          <p:attrName>ppt_x</p:attrName>
                                        </p:attrNameLst>
                                      </p:cBhvr>
                                      <p:tavLst>
                                        <p:tav tm="0">
                                          <p:val>
                                            <p:strVal val="1+#ppt_w/2"/>
                                          </p:val>
                                        </p:tav>
                                        <p:tav tm="100000">
                                          <p:val>
                                            <p:strVal val="#ppt_x"/>
                                          </p:val>
                                        </p:tav>
                                      </p:tavLst>
                                    </p:anim>
                                    <p:anim calcmode="lin" valueType="num">
                                      <p:cBhvr additive="base">
                                        <p:cTn id="26" dur="1000" fill="hold"/>
                                        <p:tgtEl>
                                          <p:spTgt spid="40"/>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1000" fill="hold"/>
                                        <p:tgtEl>
                                          <p:spTgt spid="36"/>
                                        </p:tgtEl>
                                        <p:attrNameLst>
                                          <p:attrName>ppt_x</p:attrName>
                                        </p:attrNameLst>
                                      </p:cBhvr>
                                      <p:tavLst>
                                        <p:tav tm="0">
                                          <p:val>
                                            <p:strVal val="1+#ppt_w/2"/>
                                          </p:val>
                                        </p:tav>
                                        <p:tav tm="100000">
                                          <p:val>
                                            <p:strVal val="#ppt_x"/>
                                          </p:val>
                                        </p:tav>
                                      </p:tavLst>
                                    </p:anim>
                                    <p:anim calcmode="lin" valueType="num">
                                      <p:cBhvr additive="base">
                                        <p:cTn id="30" dur="10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decel="10000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1000" fill="hold"/>
                                        <p:tgtEl>
                                          <p:spTgt spid="21"/>
                                        </p:tgtEl>
                                        <p:attrNameLst>
                                          <p:attrName>ppt_x</p:attrName>
                                        </p:attrNameLst>
                                      </p:cBhvr>
                                      <p:tavLst>
                                        <p:tav tm="0">
                                          <p:val>
                                            <p:strVal val="0-#ppt_w/2"/>
                                          </p:val>
                                        </p:tav>
                                        <p:tav tm="100000">
                                          <p:val>
                                            <p:strVal val="#ppt_x"/>
                                          </p:val>
                                        </p:tav>
                                      </p:tavLst>
                                    </p:anim>
                                    <p:anim calcmode="lin" valueType="num">
                                      <p:cBhvr additive="base">
                                        <p:cTn id="36" dur="10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8" decel="100000"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1000" fill="hold"/>
                                        <p:tgtEl>
                                          <p:spTgt spid="43"/>
                                        </p:tgtEl>
                                        <p:attrNameLst>
                                          <p:attrName>ppt_x</p:attrName>
                                        </p:attrNameLst>
                                      </p:cBhvr>
                                      <p:tavLst>
                                        <p:tav tm="0">
                                          <p:val>
                                            <p:strVal val="0-#ppt_w/2"/>
                                          </p:val>
                                        </p:tav>
                                        <p:tav tm="100000">
                                          <p:val>
                                            <p:strVal val="#ppt_x"/>
                                          </p:val>
                                        </p:tav>
                                      </p:tavLst>
                                    </p:anim>
                                    <p:anim calcmode="lin" valueType="num">
                                      <p:cBhvr additive="base">
                                        <p:cTn id="40" dur="1000" fill="hold"/>
                                        <p:tgtEl>
                                          <p:spTgt spid="43"/>
                                        </p:tgtEl>
                                        <p:attrNameLst>
                                          <p:attrName>ppt_y</p:attrName>
                                        </p:attrNameLst>
                                      </p:cBhvr>
                                      <p:tavLst>
                                        <p:tav tm="0">
                                          <p:val>
                                            <p:strVal val="#ppt_y"/>
                                          </p:val>
                                        </p:tav>
                                        <p:tav tm="100000">
                                          <p:val>
                                            <p:strVal val="#ppt_y"/>
                                          </p:val>
                                        </p:tav>
                                      </p:tavLst>
                                    </p:anim>
                                  </p:childTnLst>
                                </p:cTn>
                              </p:par>
                              <p:par>
                                <p:cTn id="41" presetID="2" presetClass="entr" presetSubtype="8" decel="100000"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1000" fill="hold"/>
                                        <p:tgtEl>
                                          <p:spTgt spid="47"/>
                                        </p:tgtEl>
                                        <p:attrNameLst>
                                          <p:attrName>ppt_x</p:attrName>
                                        </p:attrNameLst>
                                      </p:cBhvr>
                                      <p:tavLst>
                                        <p:tav tm="0">
                                          <p:val>
                                            <p:strVal val="0-#ppt_w/2"/>
                                          </p:val>
                                        </p:tav>
                                        <p:tav tm="100000">
                                          <p:val>
                                            <p:strVal val="#ppt_x"/>
                                          </p:val>
                                        </p:tav>
                                      </p:tavLst>
                                    </p:anim>
                                    <p:anim calcmode="lin" valueType="num">
                                      <p:cBhvr additive="base">
                                        <p:cTn id="44" dur="10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decel="100000"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1000" fill="hold"/>
                                        <p:tgtEl>
                                          <p:spTgt spid="20"/>
                                        </p:tgtEl>
                                        <p:attrNameLst>
                                          <p:attrName>ppt_x</p:attrName>
                                        </p:attrNameLst>
                                      </p:cBhvr>
                                      <p:tavLst>
                                        <p:tav tm="0">
                                          <p:val>
                                            <p:strVal val="1+#ppt_w/2"/>
                                          </p:val>
                                        </p:tav>
                                        <p:tav tm="100000">
                                          <p:val>
                                            <p:strVal val="#ppt_x"/>
                                          </p:val>
                                        </p:tav>
                                      </p:tavLst>
                                    </p:anim>
                                    <p:anim calcmode="lin" valueType="num">
                                      <p:cBhvr additive="base">
                                        <p:cTn id="50" dur="1000" fill="hold"/>
                                        <p:tgtEl>
                                          <p:spTgt spid="20"/>
                                        </p:tgtEl>
                                        <p:attrNameLst>
                                          <p:attrName>ppt_y</p:attrName>
                                        </p:attrNameLst>
                                      </p:cBhvr>
                                      <p:tavLst>
                                        <p:tav tm="0">
                                          <p:val>
                                            <p:strVal val="#ppt_y"/>
                                          </p:val>
                                        </p:tav>
                                        <p:tav tm="100000">
                                          <p:val>
                                            <p:strVal val="#ppt_y"/>
                                          </p:val>
                                        </p:tav>
                                      </p:tavLst>
                                    </p:anim>
                                  </p:childTnLst>
                                </p:cTn>
                              </p:par>
                              <p:par>
                                <p:cTn id="51" presetID="2" presetClass="entr" presetSubtype="2" decel="100000" fill="hold" grpId="0" nodeType="withEffect">
                                  <p:stCondLst>
                                    <p:cond delay="0"/>
                                  </p:stCondLst>
                                  <p:childTnLst>
                                    <p:set>
                                      <p:cBhvr>
                                        <p:cTn id="52" dur="1" fill="hold">
                                          <p:stCondLst>
                                            <p:cond delay="0"/>
                                          </p:stCondLst>
                                        </p:cTn>
                                        <p:tgtEl>
                                          <p:spTgt spid="48"/>
                                        </p:tgtEl>
                                        <p:attrNameLst>
                                          <p:attrName>style.visibility</p:attrName>
                                        </p:attrNameLst>
                                      </p:cBhvr>
                                      <p:to>
                                        <p:strVal val="visible"/>
                                      </p:to>
                                    </p:set>
                                    <p:anim calcmode="lin" valueType="num">
                                      <p:cBhvr additive="base">
                                        <p:cTn id="53" dur="1000" fill="hold"/>
                                        <p:tgtEl>
                                          <p:spTgt spid="48"/>
                                        </p:tgtEl>
                                        <p:attrNameLst>
                                          <p:attrName>ppt_x</p:attrName>
                                        </p:attrNameLst>
                                      </p:cBhvr>
                                      <p:tavLst>
                                        <p:tav tm="0">
                                          <p:val>
                                            <p:strVal val="1+#ppt_w/2"/>
                                          </p:val>
                                        </p:tav>
                                        <p:tav tm="100000">
                                          <p:val>
                                            <p:strVal val="#ppt_x"/>
                                          </p:val>
                                        </p:tav>
                                      </p:tavLst>
                                    </p:anim>
                                    <p:anim calcmode="lin" valueType="num">
                                      <p:cBhvr additive="base">
                                        <p:cTn id="54" dur="1000" fill="hold"/>
                                        <p:tgtEl>
                                          <p:spTgt spid="48"/>
                                        </p:tgtEl>
                                        <p:attrNameLst>
                                          <p:attrName>ppt_y</p:attrName>
                                        </p:attrNameLst>
                                      </p:cBhvr>
                                      <p:tavLst>
                                        <p:tav tm="0">
                                          <p:val>
                                            <p:strVal val="#ppt_y"/>
                                          </p:val>
                                        </p:tav>
                                        <p:tav tm="100000">
                                          <p:val>
                                            <p:strVal val="#ppt_y"/>
                                          </p:val>
                                        </p:tav>
                                      </p:tavLst>
                                    </p:anim>
                                  </p:childTnLst>
                                </p:cTn>
                              </p:par>
                              <p:par>
                                <p:cTn id="55" presetID="2" presetClass="entr" presetSubtype="2" decel="100000" fill="hold" grpId="0" nodeType="withEffect">
                                  <p:stCondLst>
                                    <p:cond delay="0"/>
                                  </p:stCondLst>
                                  <p:childTnLst>
                                    <p:set>
                                      <p:cBhvr>
                                        <p:cTn id="56" dur="1" fill="hold">
                                          <p:stCondLst>
                                            <p:cond delay="0"/>
                                          </p:stCondLst>
                                        </p:cTn>
                                        <p:tgtEl>
                                          <p:spTgt spid="49"/>
                                        </p:tgtEl>
                                        <p:attrNameLst>
                                          <p:attrName>style.visibility</p:attrName>
                                        </p:attrNameLst>
                                      </p:cBhvr>
                                      <p:to>
                                        <p:strVal val="visible"/>
                                      </p:to>
                                    </p:set>
                                    <p:anim calcmode="lin" valueType="num">
                                      <p:cBhvr additive="base">
                                        <p:cTn id="57" dur="1000" fill="hold"/>
                                        <p:tgtEl>
                                          <p:spTgt spid="49"/>
                                        </p:tgtEl>
                                        <p:attrNameLst>
                                          <p:attrName>ppt_x</p:attrName>
                                        </p:attrNameLst>
                                      </p:cBhvr>
                                      <p:tavLst>
                                        <p:tav tm="0">
                                          <p:val>
                                            <p:strVal val="1+#ppt_w/2"/>
                                          </p:val>
                                        </p:tav>
                                        <p:tav tm="100000">
                                          <p:val>
                                            <p:strVal val="#ppt_x"/>
                                          </p:val>
                                        </p:tav>
                                      </p:tavLst>
                                    </p:anim>
                                    <p:anim calcmode="lin" valueType="num">
                                      <p:cBhvr additive="base">
                                        <p:cTn id="58" dur="10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8" decel="100000" fill="hold" grpId="0" nodeType="click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1000" fill="hold"/>
                                        <p:tgtEl>
                                          <p:spTgt spid="23"/>
                                        </p:tgtEl>
                                        <p:attrNameLst>
                                          <p:attrName>ppt_x</p:attrName>
                                        </p:attrNameLst>
                                      </p:cBhvr>
                                      <p:tavLst>
                                        <p:tav tm="0">
                                          <p:val>
                                            <p:strVal val="0-#ppt_w/2"/>
                                          </p:val>
                                        </p:tav>
                                        <p:tav tm="100000">
                                          <p:val>
                                            <p:strVal val="#ppt_x"/>
                                          </p:val>
                                        </p:tav>
                                      </p:tavLst>
                                    </p:anim>
                                    <p:anim calcmode="lin" valueType="num">
                                      <p:cBhvr additive="base">
                                        <p:cTn id="64" dur="1000" fill="hold"/>
                                        <p:tgtEl>
                                          <p:spTgt spid="23"/>
                                        </p:tgtEl>
                                        <p:attrNameLst>
                                          <p:attrName>ppt_y</p:attrName>
                                        </p:attrNameLst>
                                      </p:cBhvr>
                                      <p:tavLst>
                                        <p:tav tm="0">
                                          <p:val>
                                            <p:strVal val="#ppt_y"/>
                                          </p:val>
                                        </p:tav>
                                        <p:tav tm="100000">
                                          <p:val>
                                            <p:strVal val="#ppt_y"/>
                                          </p:val>
                                        </p:tav>
                                      </p:tavLst>
                                    </p:anim>
                                  </p:childTnLst>
                                </p:cTn>
                              </p:par>
                              <p:par>
                                <p:cTn id="65" presetID="2" presetClass="entr" presetSubtype="8" decel="10000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 calcmode="lin" valueType="num">
                                      <p:cBhvr additive="base">
                                        <p:cTn id="67" dur="1000" fill="hold"/>
                                        <p:tgtEl>
                                          <p:spTgt spid="53"/>
                                        </p:tgtEl>
                                        <p:attrNameLst>
                                          <p:attrName>ppt_x</p:attrName>
                                        </p:attrNameLst>
                                      </p:cBhvr>
                                      <p:tavLst>
                                        <p:tav tm="0">
                                          <p:val>
                                            <p:strVal val="0-#ppt_w/2"/>
                                          </p:val>
                                        </p:tav>
                                        <p:tav tm="100000">
                                          <p:val>
                                            <p:strVal val="#ppt_x"/>
                                          </p:val>
                                        </p:tav>
                                      </p:tavLst>
                                    </p:anim>
                                    <p:anim calcmode="lin" valueType="num">
                                      <p:cBhvr additive="base">
                                        <p:cTn id="68" dur="1000" fill="hold"/>
                                        <p:tgtEl>
                                          <p:spTgt spid="53"/>
                                        </p:tgtEl>
                                        <p:attrNameLst>
                                          <p:attrName>ppt_y</p:attrName>
                                        </p:attrNameLst>
                                      </p:cBhvr>
                                      <p:tavLst>
                                        <p:tav tm="0">
                                          <p:val>
                                            <p:strVal val="#ppt_y"/>
                                          </p:val>
                                        </p:tav>
                                        <p:tav tm="100000">
                                          <p:val>
                                            <p:strVal val="#ppt_y"/>
                                          </p:val>
                                        </p:tav>
                                      </p:tavLst>
                                    </p:anim>
                                  </p:childTnLst>
                                </p:cTn>
                              </p:par>
                              <p:par>
                                <p:cTn id="69" presetID="2" presetClass="entr" presetSubtype="8" decel="100000" fill="hold" grpId="0" nodeType="withEffect">
                                  <p:stCondLst>
                                    <p:cond delay="0"/>
                                  </p:stCondLst>
                                  <p:childTnLst>
                                    <p:set>
                                      <p:cBhvr>
                                        <p:cTn id="70" dur="1" fill="hold">
                                          <p:stCondLst>
                                            <p:cond delay="0"/>
                                          </p:stCondLst>
                                        </p:cTn>
                                        <p:tgtEl>
                                          <p:spTgt spid="54"/>
                                        </p:tgtEl>
                                        <p:attrNameLst>
                                          <p:attrName>style.visibility</p:attrName>
                                        </p:attrNameLst>
                                      </p:cBhvr>
                                      <p:to>
                                        <p:strVal val="visible"/>
                                      </p:to>
                                    </p:set>
                                    <p:anim calcmode="lin" valueType="num">
                                      <p:cBhvr additive="base">
                                        <p:cTn id="71" dur="1000" fill="hold"/>
                                        <p:tgtEl>
                                          <p:spTgt spid="54"/>
                                        </p:tgtEl>
                                        <p:attrNameLst>
                                          <p:attrName>ppt_x</p:attrName>
                                        </p:attrNameLst>
                                      </p:cBhvr>
                                      <p:tavLst>
                                        <p:tav tm="0">
                                          <p:val>
                                            <p:strVal val="0-#ppt_w/2"/>
                                          </p:val>
                                        </p:tav>
                                        <p:tav tm="100000">
                                          <p:val>
                                            <p:strVal val="#ppt_x"/>
                                          </p:val>
                                        </p:tav>
                                      </p:tavLst>
                                    </p:anim>
                                    <p:anim calcmode="lin" valueType="num">
                                      <p:cBhvr additive="base">
                                        <p:cTn id="72" dur="1000" fill="hold"/>
                                        <p:tgtEl>
                                          <p:spTgt spid="54"/>
                                        </p:tgtEl>
                                        <p:attrNameLst>
                                          <p:attrName>ppt_y</p:attrName>
                                        </p:attrNameLst>
                                      </p:cBhvr>
                                      <p:tavLst>
                                        <p:tav tm="0">
                                          <p:val>
                                            <p:strVal val="#ppt_y"/>
                                          </p:val>
                                        </p:tav>
                                        <p:tav tm="100000">
                                          <p:val>
                                            <p:strVal val="#ppt_y"/>
                                          </p:val>
                                        </p:tav>
                                      </p:tavLst>
                                    </p:anim>
                                  </p:childTnLst>
                                </p:cTn>
                              </p:par>
                              <p:par>
                                <p:cTn id="73" presetID="2" presetClass="entr" presetSubtype="2" decel="100000" fill="hold" grpId="0" nodeType="withEffect">
                                  <p:stCondLst>
                                    <p:cond delay="0"/>
                                  </p:stCondLst>
                                  <p:childTnLst>
                                    <p:set>
                                      <p:cBhvr>
                                        <p:cTn id="74" dur="1" fill="hold">
                                          <p:stCondLst>
                                            <p:cond delay="0"/>
                                          </p:stCondLst>
                                        </p:cTn>
                                        <p:tgtEl>
                                          <p:spTgt spid="24"/>
                                        </p:tgtEl>
                                        <p:attrNameLst>
                                          <p:attrName>style.visibility</p:attrName>
                                        </p:attrNameLst>
                                      </p:cBhvr>
                                      <p:to>
                                        <p:strVal val="visible"/>
                                      </p:to>
                                    </p:set>
                                    <p:anim calcmode="lin" valueType="num">
                                      <p:cBhvr additive="base">
                                        <p:cTn id="75" dur="1000" fill="hold"/>
                                        <p:tgtEl>
                                          <p:spTgt spid="24"/>
                                        </p:tgtEl>
                                        <p:attrNameLst>
                                          <p:attrName>ppt_x</p:attrName>
                                        </p:attrNameLst>
                                      </p:cBhvr>
                                      <p:tavLst>
                                        <p:tav tm="0">
                                          <p:val>
                                            <p:strVal val="1+#ppt_w/2"/>
                                          </p:val>
                                        </p:tav>
                                        <p:tav tm="100000">
                                          <p:val>
                                            <p:strVal val="#ppt_x"/>
                                          </p:val>
                                        </p:tav>
                                      </p:tavLst>
                                    </p:anim>
                                    <p:anim calcmode="lin" valueType="num">
                                      <p:cBhvr additive="base">
                                        <p:cTn id="76"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7" grpId="0" animBg="1"/>
      <p:bldP spid="8" grpId="0" animBg="1"/>
      <p:bldP spid="21" grpId="0" animBg="1"/>
      <p:bldP spid="23" grpId="0" animBg="1"/>
      <p:bldP spid="24" grpId="0" animBg="1"/>
      <p:bldP spid="33" grpId="0">
        <p:tmplLst>
          <p:tmpl>
            <p:tnLst>
              <p:par>
                <p:cTn presetID="2" presetClass="entr" presetSubtype="8" decel="10000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1000" fill="hold"/>
                        <p:tgtEl>
                          <p:spTgt spid="33"/>
                        </p:tgtEl>
                        <p:attrNameLst>
                          <p:attrName>ppt_x</p:attrName>
                        </p:attrNameLst>
                      </p:cBhvr>
                      <p:tavLst>
                        <p:tav tm="0">
                          <p:val>
                            <p:strVal val="0-#ppt_w/2"/>
                          </p:val>
                        </p:tav>
                        <p:tav tm="100000">
                          <p:val>
                            <p:strVal val="#ppt_x"/>
                          </p:val>
                        </p:tav>
                      </p:tavLst>
                    </p:anim>
                    <p:anim calcmode="lin" valueType="num">
                      <p:cBhvr additive="base">
                        <p:cTn dur="1000" fill="hold"/>
                        <p:tgtEl>
                          <p:spTgt spid="33"/>
                        </p:tgtEl>
                        <p:attrNameLst>
                          <p:attrName>ppt_y</p:attrName>
                        </p:attrNameLst>
                      </p:cBhvr>
                      <p:tavLst>
                        <p:tav tm="0">
                          <p:val>
                            <p:strVal val="#ppt_y"/>
                          </p:val>
                        </p:tav>
                        <p:tav tm="100000">
                          <p:val>
                            <p:strVal val="#ppt_y"/>
                          </p:val>
                        </p:tav>
                      </p:tavLst>
                    </p:anim>
                  </p:childTnLst>
                </p:cTn>
              </p:par>
            </p:tnLst>
          </p:tmpl>
        </p:tmplLst>
      </p:bldP>
      <p:bldP spid="35" grpId="0">
        <p:tmplLst>
          <p:tmpl>
            <p:tnLst>
              <p:par>
                <p:cTn presetID="2" presetClass="entr" presetSubtype="8" decel="100000" fill="hold" nodeType="with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1000" fill="hold"/>
                        <p:tgtEl>
                          <p:spTgt spid="35"/>
                        </p:tgtEl>
                        <p:attrNameLst>
                          <p:attrName>ppt_x</p:attrName>
                        </p:attrNameLst>
                      </p:cBhvr>
                      <p:tavLst>
                        <p:tav tm="0">
                          <p:val>
                            <p:strVal val="0-#ppt_w/2"/>
                          </p:val>
                        </p:tav>
                        <p:tav tm="100000">
                          <p:val>
                            <p:strVal val="#ppt_x"/>
                          </p:val>
                        </p:tav>
                      </p:tavLst>
                    </p:anim>
                    <p:anim calcmode="lin" valueType="num">
                      <p:cBhvr additive="base">
                        <p:cTn dur="1000" fill="hold"/>
                        <p:tgtEl>
                          <p:spTgt spid="35"/>
                        </p:tgtEl>
                        <p:attrNameLst>
                          <p:attrName>ppt_y</p:attrName>
                        </p:attrNameLst>
                      </p:cBhvr>
                      <p:tavLst>
                        <p:tav tm="0">
                          <p:val>
                            <p:strVal val="#ppt_y"/>
                          </p:val>
                        </p:tav>
                        <p:tav tm="100000">
                          <p:val>
                            <p:strVal val="#ppt_y"/>
                          </p:val>
                        </p:tav>
                      </p:tavLst>
                    </p:anim>
                  </p:childTnLst>
                </p:cTn>
              </p:par>
            </p:tnLst>
          </p:tmpl>
        </p:tmplLst>
      </p:bldP>
      <p:bldP spid="36" grpId="0">
        <p:tmplLst>
          <p:tmpl>
            <p:tnLst>
              <p:par>
                <p:cTn presetID="2" presetClass="entr" presetSubtype="2" decel="100000" fill="hold" nodeType="with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1000" fill="hold"/>
                        <p:tgtEl>
                          <p:spTgt spid="36"/>
                        </p:tgtEl>
                        <p:attrNameLst>
                          <p:attrName>ppt_x</p:attrName>
                        </p:attrNameLst>
                      </p:cBhvr>
                      <p:tavLst>
                        <p:tav tm="0">
                          <p:val>
                            <p:strVal val="1+#ppt_w/2"/>
                          </p:val>
                        </p:tav>
                        <p:tav tm="100000">
                          <p:val>
                            <p:strVal val="#ppt_x"/>
                          </p:val>
                        </p:tav>
                      </p:tavLst>
                    </p:anim>
                    <p:anim calcmode="lin" valueType="num">
                      <p:cBhvr additive="base">
                        <p:cTn dur="1000" fill="hold"/>
                        <p:tgtEl>
                          <p:spTgt spid="36"/>
                        </p:tgtEl>
                        <p:attrNameLst>
                          <p:attrName>ppt_y</p:attrName>
                        </p:attrNameLst>
                      </p:cBhvr>
                      <p:tavLst>
                        <p:tav tm="0">
                          <p:val>
                            <p:strVal val="#ppt_y"/>
                          </p:val>
                        </p:tav>
                        <p:tav tm="100000">
                          <p:val>
                            <p:strVal val="#ppt_y"/>
                          </p:val>
                        </p:tav>
                      </p:tavLst>
                    </p:anim>
                  </p:childTnLst>
                </p:cTn>
              </p:par>
            </p:tnLst>
          </p:tmpl>
        </p:tmplLst>
      </p:bldP>
      <p:bldP spid="40" grpId="0">
        <p:tmplLst>
          <p:tmpl>
            <p:tnLst>
              <p:par>
                <p:cTn presetID="2" presetClass="entr" presetSubtype="2" decel="100000" fill="hold" nodeType="with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1000" fill="hold"/>
                        <p:tgtEl>
                          <p:spTgt spid="40"/>
                        </p:tgtEl>
                        <p:attrNameLst>
                          <p:attrName>ppt_x</p:attrName>
                        </p:attrNameLst>
                      </p:cBhvr>
                      <p:tavLst>
                        <p:tav tm="0">
                          <p:val>
                            <p:strVal val="1+#ppt_w/2"/>
                          </p:val>
                        </p:tav>
                        <p:tav tm="100000">
                          <p:val>
                            <p:strVal val="#ppt_x"/>
                          </p:val>
                        </p:tav>
                      </p:tavLst>
                    </p:anim>
                    <p:anim calcmode="lin" valueType="num">
                      <p:cBhvr additive="base">
                        <p:cTn dur="1000" fill="hold"/>
                        <p:tgtEl>
                          <p:spTgt spid="40"/>
                        </p:tgtEl>
                        <p:attrNameLst>
                          <p:attrName>ppt_y</p:attrName>
                        </p:attrNameLst>
                      </p:cBhvr>
                      <p:tavLst>
                        <p:tav tm="0">
                          <p:val>
                            <p:strVal val="#ppt_y"/>
                          </p:val>
                        </p:tav>
                        <p:tav tm="100000">
                          <p:val>
                            <p:strVal val="#ppt_y"/>
                          </p:val>
                        </p:tav>
                      </p:tavLst>
                    </p:anim>
                  </p:childTnLst>
                </p:cTn>
              </p:par>
            </p:tnLst>
          </p:tmpl>
        </p:tmplLst>
      </p:bldP>
      <p:bldP spid="43" grpId="0">
        <p:tmplLst>
          <p:tmpl>
            <p:tnLst>
              <p:par>
                <p:cTn presetID="2" presetClass="entr" presetSubtype="8" decel="10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1000" fill="hold"/>
                        <p:tgtEl>
                          <p:spTgt spid="43"/>
                        </p:tgtEl>
                        <p:attrNameLst>
                          <p:attrName>ppt_x</p:attrName>
                        </p:attrNameLst>
                      </p:cBhvr>
                      <p:tavLst>
                        <p:tav tm="0">
                          <p:val>
                            <p:strVal val="0-#ppt_w/2"/>
                          </p:val>
                        </p:tav>
                        <p:tav tm="100000">
                          <p:val>
                            <p:strVal val="#ppt_x"/>
                          </p:val>
                        </p:tav>
                      </p:tavLst>
                    </p:anim>
                    <p:anim calcmode="lin" valueType="num">
                      <p:cBhvr additive="base">
                        <p:cTn dur="1000" fill="hold"/>
                        <p:tgtEl>
                          <p:spTgt spid="43"/>
                        </p:tgtEl>
                        <p:attrNameLst>
                          <p:attrName>ppt_y</p:attrName>
                        </p:attrNameLst>
                      </p:cBhvr>
                      <p:tavLst>
                        <p:tav tm="0">
                          <p:val>
                            <p:strVal val="#ppt_y"/>
                          </p:val>
                        </p:tav>
                        <p:tav tm="100000">
                          <p:val>
                            <p:strVal val="#ppt_y"/>
                          </p:val>
                        </p:tav>
                      </p:tavLst>
                    </p:anim>
                  </p:childTnLst>
                </p:cTn>
              </p:par>
            </p:tnLst>
          </p:tmpl>
        </p:tmplLst>
      </p:bldP>
      <p:bldP spid="47" grpId="0">
        <p:tmplLst>
          <p:tmpl>
            <p:tnLst>
              <p:par>
                <p:cTn presetID="2" presetClass="entr" presetSubtype="8" decel="10000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additive="base">
                        <p:cTn dur="1000" fill="hold"/>
                        <p:tgtEl>
                          <p:spTgt spid="47"/>
                        </p:tgtEl>
                        <p:attrNameLst>
                          <p:attrName>ppt_x</p:attrName>
                        </p:attrNameLst>
                      </p:cBhvr>
                      <p:tavLst>
                        <p:tav tm="0">
                          <p:val>
                            <p:strVal val="0-#ppt_w/2"/>
                          </p:val>
                        </p:tav>
                        <p:tav tm="100000">
                          <p:val>
                            <p:strVal val="#ppt_x"/>
                          </p:val>
                        </p:tav>
                      </p:tavLst>
                    </p:anim>
                    <p:anim calcmode="lin" valueType="num">
                      <p:cBhvr additive="base">
                        <p:cTn dur="1000" fill="hold"/>
                        <p:tgtEl>
                          <p:spTgt spid="47"/>
                        </p:tgtEl>
                        <p:attrNameLst>
                          <p:attrName>ppt_y</p:attrName>
                        </p:attrNameLst>
                      </p:cBhvr>
                      <p:tavLst>
                        <p:tav tm="0">
                          <p:val>
                            <p:strVal val="#ppt_y"/>
                          </p:val>
                        </p:tav>
                        <p:tav tm="100000">
                          <p:val>
                            <p:strVal val="#ppt_y"/>
                          </p:val>
                        </p:tav>
                      </p:tavLst>
                    </p:anim>
                  </p:childTnLst>
                </p:cTn>
              </p:par>
            </p:tnLst>
          </p:tmpl>
        </p:tmplLst>
      </p:bldP>
      <p:bldP spid="48" grpId="0">
        <p:tmplLst>
          <p:tmpl>
            <p:tnLst>
              <p:par>
                <p:cTn presetID="2" presetClass="entr" presetSubtype="2" decel="100000" fill="hold" nodeType="withEffect">
                  <p:stCondLst>
                    <p:cond delay="0"/>
                  </p:stCondLst>
                  <p:childTnLst>
                    <p:set>
                      <p:cBhvr>
                        <p:cTn dur="1" fill="hold">
                          <p:stCondLst>
                            <p:cond delay="0"/>
                          </p:stCondLst>
                        </p:cTn>
                        <p:tgtEl>
                          <p:spTgt spid="48"/>
                        </p:tgtEl>
                        <p:attrNameLst>
                          <p:attrName>style.visibility</p:attrName>
                        </p:attrNameLst>
                      </p:cBhvr>
                      <p:to>
                        <p:strVal val="visible"/>
                      </p:to>
                    </p:set>
                    <p:anim calcmode="lin" valueType="num">
                      <p:cBhvr additive="base">
                        <p:cTn dur="1000" fill="hold"/>
                        <p:tgtEl>
                          <p:spTgt spid="48"/>
                        </p:tgtEl>
                        <p:attrNameLst>
                          <p:attrName>ppt_x</p:attrName>
                        </p:attrNameLst>
                      </p:cBhvr>
                      <p:tavLst>
                        <p:tav tm="0">
                          <p:val>
                            <p:strVal val="1+#ppt_w/2"/>
                          </p:val>
                        </p:tav>
                        <p:tav tm="100000">
                          <p:val>
                            <p:strVal val="#ppt_x"/>
                          </p:val>
                        </p:tav>
                      </p:tavLst>
                    </p:anim>
                    <p:anim calcmode="lin" valueType="num">
                      <p:cBhvr additive="base">
                        <p:cTn dur="1000" fill="hold"/>
                        <p:tgtEl>
                          <p:spTgt spid="48"/>
                        </p:tgtEl>
                        <p:attrNameLst>
                          <p:attrName>ppt_y</p:attrName>
                        </p:attrNameLst>
                      </p:cBhvr>
                      <p:tavLst>
                        <p:tav tm="0">
                          <p:val>
                            <p:strVal val="#ppt_y"/>
                          </p:val>
                        </p:tav>
                        <p:tav tm="100000">
                          <p:val>
                            <p:strVal val="#ppt_y"/>
                          </p:val>
                        </p:tav>
                      </p:tavLst>
                    </p:anim>
                  </p:childTnLst>
                </p:cTn>
              </p:par>
            </p:tnLst>
          </p:tmpl>
        </p:tmplLst>
      </p:bldP>
      <p:bldP spid="49" grpId="0">
        <p:tmplLst>
          <p:tmpl>
            <p:tnLst>
              <p:par>
                <p:cTn presetID="2" presetClass="entr" presetSubtype="2" decel="10000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 calcmode="lin" valueType="num">
                      <p:cBhvr additive="base">
                        <p:cTn dur="1000" fill="hold"/>
                        <p:tgtEl>
                          <p:spTgt spid="49"/>
                        </p:tgtEl>
                        <p:attrNameLst>
                          <p:attrName>ppt_x</p:attrName>
                        </p:attrNameLst>
                      </p:cBhvr>
                      <p:tavLst>
                        <p:tav tm="0">
                          <p:val>
                            <p:strVal val="1+#ppt_w/2"/>
                          </p:val>
                        </p:tav>
                        <p:tav tm="100000">
                          <p:val>
                            <p:strVal val="#ppt_x"/>
                          </p:val>
                        </p:tav>
                      </p:tavLst>
                    </p:anim>
                    <p:anim calcmode="lin" valueType="num">
                      <p:cBhvr additive="base">
                        <p:cTn dur="1000" fill="hold"/>
                        <p:tgtEl>
                          <p:spTgt spid="49"/>
                        </p:tgtEl>
                        <p:attrNameLst>
                          <p:attrName>ppt_y</p:attrName>
                        </p:attrNameLst>
                      </p:cBhvr>
                      <p:tavLst>
                        <p:tav tm="0">
                          <p:val>
                            <p:strVal val="#ppt_y"/>
                          </p:val>
                        </p:tav>
                        <p:tav tm="100000">
                          <p:val>
                            <p:strVal val="#ppt_y"/>
                          </p:val>
                        </p:tav>
                      </p:tavLst>
                    </p:anim>
                  </p:childTnLst>
                </p:cTn>
              </p:par>
            </p:tnLst>
          </p:tmpl>
        </p:tmplLst>
      </p:bldP>
      <p:bldP spid="53" grpId="0">
        <p:tmplLst>
          <p:tmpl>
            <p:tnLst>
              <p:par>
                <p:cTn presetID="2" presetClass="entr" presetSubtype="8" decel="100000" fill="hold" nodeType="withEffect">
                  <p:stCondLst>
                    <p:cond delay="0"/>
                  </p:stCondLst>
                  <p:childTnLst>
                    <p:set>
                      <p:cBhvr>
                        <p:cTn dur="1" fill="hold">
                          <p:stCondLst>
                            <p:cond delay="0"/>
                          </p:stCondLst>
                        </p:cTn>
                        <p:tgtEl>
                          <p:spTgt spid="53"/>
                        </p:tgtEl>
                        <p:attrNameLst>
                          <p:attrName>style.visibility</p:attrName>
                        </p:attrNameLst>
                      </p:cBhvr>
                      <p:to>
                        <p:strVal val="visible"/>
                      </p:to>
                    </p:set>
                    <p:anim calcmode="lin" valueType="num">
                      <p:cBhvr additive="base">
                        <p:cTn dur="1000" fill="hold"/>
                        <p:tgtEl>
                          <p:spTgt spid="53"/>
                        </p:tgtEl>
                        <p:attrNameLst>
                          <p:attrName>ppt_x</p:attrName>
                        </p:attrNameLst>
                      </p:cBhvr>
                      <p:tavLst>
                        <p:tav tm="0">
                          <p:val>
                            <p:strVal val="0-#ppt_w/2"/>
                          </p:val>
                        </p:tav>
                        <p:tav tm="100000">
                          <p:val>
                            <p:strVal val="#ppt_x"/>
                          </p:val>
                        </p:tav>
                      </p:tavLst>
                    </p:anim>
                    <p:anim calcmode="lin" valueType="num">
                      <p:cBhvr additive="base">
                        <p:cTn dur="1000" fill="hold"/>
                        <p:tgtEl>
                          <p:spTgt spid="53"/>
                        </p:tgtEl>
                        <p:attrNameLst>
                          <p:attrName>ppt_y</p:attrName>
                        </p:attrNameLst>
                      </p:cBhvr>
                      <p:tavLst>
                        <p:tav tm="0">
                          <p:val>
                            <p:strVal val="#ppt_y"/>
                          </p:val>
                        </p:tav>
                        <p:tav tm="100000">
                          <p:val>
                            <p:strVal val="#ppt_y"/>
                          </p:val>
                        </p:tav>
                      </p:tavLst>
                    </p:anim>
                  </p:childTnLst>
                </p:cTn>
              </p:par>
            </p:tnLst>
          </p:tmpl>
        </p:tmplLst>
      </p:bldP>
      <p:bldP spid="54" grpId="0">
        <p:tmplLst>
          <p:tmpl>
            <p:tnLst>
              <p:par>
                <p:cTn presetID="2" presetClass="entr" presetSubtype="8" decel="100000" fill="hold" nodeType="with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additive="base">
                        <p:cTn dur="1000" fill="hold"/>
                        <p:tgtEl>
                          <p:spTgt spid="54"/>
                        </p:tgtEl>
                        <p:attrNameLst>
                          <p:attrName>ppt_x</p:attrName>
                        </p:attrNameLst>
                      </p:cBhvr>
                      <p:tavLst>
                        <p:tav tm="0">
                          <p:val>
                            <p:strVal val="0-#ppt_w/2"/>
                          </p:val>
                        </p:tav>
                        <p:tav tm="100000">
                          <p:val>
                            <p:strVal val="#ppt_x"/>
                          </p:val>
                        </p:tav>
                      </p:tavLst>
                    </p:anim>
                    <p:anim calcmode="lin" valueType="num">
                      <p:cBhvr additive="base">
                        <p:cTn dur="1000" fill="hold"/>
                        <p:tgtEl>
                          <p:spTgt spid="54"/>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Graphs and bar charts">
    <p:bg>
      <p:bgPr>
        <a:solidFill>
          <a:srgbClr val="FBF0E5"/>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26/08/2025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11115676" cy="951922"/>
          </a:xfrm>
          <a:noFill/>
        </p:spPr>
        <p:txBody>
          <a:bodyPr>
            <a:normAutofit/>
          </a:bodyPr>
          <a:lstStyle>
            <a:lvl1pPr marL="0" indent="0">
              <a:buSzPct val="120000"/>
              <a:buFont typeface="+mj-lt"/>
              <a:buNone/>
              <a:defRPr sz="4000" b="1">
                <a:solidFill>
                  <a:schemeClr val="tx2"/>
                </a:solidFill>
                <a:latin typeface="+mn-lt"/>
              </a:defRPr>
            </a:lvl1pPr>
          </a:lstStyle>
          <a:p>
            <a:r>
              <a:rPr lang="en-US"/>
              <a:t>Graphs and bar charts</a:t>
            </a:r>
          </a:p>
        </p:txBody>
      </p:sp>
    </p:spTree>
    <p:extLst>
      <p:ext uri="{BB962C8B-B14F-4D97-AF65-F5344CB8AC3E}">
        <p14:creationId xmlns:p14="http://schemas.microsoft.com/office/powerpoint/2010/main" val="28326642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ables and comparison charts ">
    <p:bg>
      <p:bgPr>
        <a:solidFill>
          <a:srgbClr val="FBF0E5"/>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26/08/2025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11115676" cy="951922"/>
          </a:xfrm>
          <a:noFill/>
        </p:spPr>
        <p:txBody>
          <a:bodyPr>
            <a:normAutofit/>
          </a:bodyPr>
          <a:lstStyle>
            <a:lvl1pPr marL="0" indent="0">
              <a:buSzPct val="120000"/>
              <a:buFont typeface="+mj-lt"/>
              <a:buNone/>
              <a:defRPr sz="4000" b="1">
                <a:solidFill>
                  <a:schemeClr val="tx2"/>
                </a:solidFill>
                <a:latin typeface="+mn-lt"/>
              </a:defRPr>
            </a:lvl1pPr>
          </a:lstStyle>
          <a:p>
            <a:r>
              <a:rPr lang="en-US"/>
              <a:t>Tables and comparison charts</a:t>
            </a:r>
          </a:p>
        </p:txBody>
      </p:sp>
      <p:sp>
        <p:nvSpPr>
          <p:cNvPr id="7" name="Table Placeholder 6">
            <a:extLst>
              <a:ext uri="{FF2B5EF4-FFF2-40B4-BE49-F238E27FC236}">
                <a16:creationId xmlns:a16="http://schemas.microsoft.com/office/drawing/2014/main" id="{D6E0F89F-36EA-888B-31D8-960228327F0B}"/>
              </a:ext>
            </a:extLst>
          </p:cNvPr>
          <p:cNvSpPr>
            <a:spLocks noGrp="1"/>
          </p:cNvSpPr>
          <p:nvPr>
            <p:ph type="tbl" sz="quarter" idx="13"/>
          </p:nvPr>
        </p:nvSpPr>
        <p:spPr>
          <a:xfrm>
            <a:off x="538164" y="1460500"/>
            <a:ext cx="11115675" cy="4819650"/>
          </a:xfrm>
        </p:spPr>
        <p:txBody>
          <a:bodyPr/>
          <a:lstStyle>
            <a:lvl1pPr marL="0" indent="0">
              <a:buFont typeface="Arial" panose="020B0604020202020204" pitchFamily="34" charset="0"/>
              <a:buNone/>
              <a:defRPr>
                <a:solidFill>
                  <a:schemeClr val="tx2"/>
                </a:solidFill>
              </a:defRPr>
            </a:lvl1pPr>
          </a:lstStyle>
          <a:p>
            <a:endParaRPr lang="en-GB"/>
          </a:p>
        </p:txBody>
      </p:sp>
    </p:spTree>
    <p:extLst>
      <p:ext uri="{BB962C8B-B14F-4D97-AF65-F5344CB8AC3E}">
        <p14:creationId xmlns:p14="http://schemas.microsoft.com/office/powerpoint/2010/main" val="32812967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ables and comparison charts 2">
    <p:bg>
      <p:bgPr>
        <a:solidFill>
          <a:srgbClr val="FFFFFF"/>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26/08/2025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11115676" cy="951922"/>
          </a:xfrm>
          <a:noFill/>
        </p:spPr>
        <p:txBody>
          <a:bodyPr>
            <a:normAutofit/>
          </a:bodyPr>
          <a:lstStyle>
            <a:lvl1pPr marL="0" indent="0">
              <a:buSzPct val="120000"/>
              <a:buFont typeface="+mj-lt"/>
              <a:buNone/>
              <a:defRPr sz="4000" b="1">
                <a:solidFill>
                  <a:schemeClr val="tx2"/>
                </a:solidFill>
                <a:latin typeface="+mn-lt"/>
              </a:defRPr>
            </a:lvl1pPr>
          </a:lstStyle>
          <a:p>
            <a:r>
              <a:rPr lang="en-US"/>
              <a:t>Tables and comparison charts</a:t>
            </a:r>
          </a:p>
        </p:txBody>
      </p:sp>
      <p:sp>
        <p:nvSpPr>
          <p:cNvPr id="2" name="Table Placeholder 6">
            <a:extLst>
              <a:ext uri="{FF2B5EF4-FFF2-40B4-BE49-F238E27FC236}">
                <a16:creationId xmlns:a16="http://schemas.microsoft.com/office/drawing/2014/main" id="{4F285A4F-CB0E-13DF-51CC-1DD63420D0F7}"/>
              </a:ext>
            </a:extLst>
          </p:cNvPr>
          <p:cNvSpPr>
            <a:spLocks noGrp="1"/>
          </p:cNvSpPr>
          <p:nvPr>
            <p:ph type="tbl" sz="quarter" idx="13"/>
          </p:nvPr>
        </p:nvSpPr>
        <p:spPr>
          <a:xfrm>
            <a:off x="538164" y="1460500"/>
            <a:ext cx="11115675" cy="4819650"/>
          </a:xfrm>
        </p:spPr>
        <p:txBody>
          <a:bodyPr/>
          <a:lstStyle>
            <a:lvl1pPr marL="0" indent="0">
              <a:buFont typeface="Arial" panose="020B0604020202020204" pitchFamily="34" charset="0"/>
              <a:buNone/>
              <a:defRPr>
                <a:solidFill>
                  <a:schemeClr val="tx2"/>
                </a:solidFill>
              </a:defRPr>
            </a:lvl1pPr>
          </a:lstStyle>
          <a:p>
            <a:endParaRPr lang="en-GB"/>
          </a:p>
        </p:txBody>
      </p:sp>
    </p:spTree>
    <p:extLst>
      <p:ext uri="{BB962C8B-B14F-4D97-AF65-F5344CB8AC3E}">
        <p14:creationId xmlns:p14="http://schemas.microsoft.com/office/powerpoint/2010/main" val="2257856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B8134-D6FB-320F-BBF6-89331230ABA4}"/>
              </a:ext>
            </a:extLst>
          </p:cNvPr>
          <p:cNvSpPr>
            <a:spLocks noGrp="1"/>
          </p:cNvSpPr>
          <p:nvPr>
            <p:ph type="ctrTitle" hasCustomPrompt="1"/>
          </p:nvPr>
        </p:nvSpPr>
        <p:spPr>
          <a:xfrm>
            <a:off x="538161" y="515146"/>
            <a:ext cx="7567877" cy="2076345"/>
          </a:xfrm>
        </p:spPr>
        <p:txBody>
          <a:bodyPr anchor="t" anchorCtr="0"/>
          <a:lstStyle>
            <a:lvl1pPr algn="l">
              <a:defRPr sz="5400">
                <a:solidFill>
                  <a:srgbClr val="0078FF"/>
                </a:solidFill>
              </a:defRPr>
            </a:lvl1pPr>
          </a:lstStyle>
          <a:p>
            <a:r>
              <a:rPr lang="en-US"/>
              <a:t>Borderless business with</a:t>
            </a:r>
            <a:r>
              <a:rPr lang="et-EE"/>
              <a:t> </a:t>
            </a:r>
            <a:r>
              <a:rPr lang="en-US"/>
              <a:t>e-Residency</a:t>
            </a:r>
          </a:p>
        </p:txBody>
      </p:sp>
      <p:sp>
        <p:nvSpPr>
          <p:cNvPr id="3" name="Subtitle 2">
            <a:extLst>
              <a:ext uri="{FF2B5EF4-FFF2-40B4-BE49-F238E27FC236}">
                <a16:creationId xmlns:a16="http://schemas.microsoft.com/office/drawing/2014/main" id="{AB6F8A60-23E4-2C66-F5BF-98579C0BA7E4}"/>
              </a:ext>
            </a:extLst>
          </p:cNvPr>
          <p:cNvSpPr>
            <a:spLocks noGrp="1"/>
          </p:cNvSpPr>
          <p:nvPr>
            <p:ph type="subTitle" idx="1"/>
          </p:nvPr>
        </p:nvSpPr>
        <p:spPr>
          <a:xfrm>
            <a:off x="538163" y="2844905"/>
            <a:ext cx="5058305" cy="1421607"/>
          </a:xfrm>
        </p:spPr>
        <p:txBody>
          <a:bodyPr/>
          <a:lstStyle>
            <a:lvl1pPr marL="0" indent="0" algn="l">
              <a:buNone/>
              <a:defRPr sz="2400" b="1">
                <a:solidFill>
                  <a:schemeClr val="accent4"/>
                </a:solidFill>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F0C3849-8286-1266-31D2-EF10B4AC017C}"/>
              </a:ext>
            </a:extLst>
          </p:cNvPr>
          <p:cNvSpPr>
            <a:spLocks noGrp="1"/>
          </p:cNvSpPr>
          <p:nvPr>
            <p:ph type="dt" sz="half" idx="10"/>
          </p:nvPr>
        </p:nvSpPr>
        <p:spPr>
          <a:xfrm>
            <a:off x="538163" y="5159480"/>
            <a:ext cx="1497807" cy="250031"/>
          </a:xfrm>
        </p:spPr>
        <p:txBody>
          <a:bodyPr/>
          <a:lstStyle>
            <a:lvl1pPr>
              <a:defRPr sz="1400">
                <a:solidFill>
                  <a:schemeClr val="accent4"/>
                </a:solidFill>
              </a:defRPr>
            </a:lvl1pPr>
          </a:lstStyle>
          <a:p>
            <a:fld id="{60955B06-E7D6-478B-8AEB-78E19FB017E8}" type="datetimeFigureOut">
              <a:rPr lang="en-GB" smtClean="0"/>
              <a:pPr/>
              <a:t>26/08/2025</a:t>
            </a:fld>
            <a:endParaRPr lang="en-GB"/>
          </a:p>
        </p:txBody>
      </p:sp>
      <p:sp>
        <p:nvSpPr>
          <p:cNvPr id="5" name="Footer Placeholder 4">
            <a:extLst>
              <a:ext uri="{FF2B5EF4-FFF2-40B4-BE49-F238E27FC236}">
                <a16:creationId xmlns:a16="http://schemas.microsoft.com/office/drawing/2014/main" id="{0D7DBD64-56F0-A87F-C14A-6261EA77F921}"/>
              </a:ext>
            </a:extLst>
          </p:cNvPr>
          <p:cNvSpPr>
            <a:spLocks noGrp="1"/>
          </p:cNvSpPr>
          <p:nvPr>
            <p:ph type="ftr" sz="quarter" idx="11"/>
          </p:nvPr>
        </p:nvSpPr>
        <p:spPr>
          <a:xfrm>
            <a:off x="2533651" y="5159480"/>
            <a:ext cx="3062817" cy="250031"/>
          </a:xfrm>
        </p:spPr>
        <p:txBody>
          <a:bodyPr/>
          <a:lstStyle>
            <a:lvl1pPr>
              <a:defRPr sz="1400">
                <a:solidFill>
                  <a:schemeClr val="accent4"/>
                </a:solidFill>
              </a:defRPr>
            </a:lvl1pPr>
          </a:lstStyle>
          <a:p>
            <a:endParaRPr lang="en-GB"/>
          </a:p>
        </p:txBody>
      </p:sp>
      <p:sp>
        <p:nvSpPr>
          <p:cNvPr id="6" name="Slide Number Placeholder 5">
            <a:extLst>
              <a:ext uri="{FF2B5EF4-FFF2-40B4-BE49-F238E27FC236}">
                <a16:creationId xmlns:a16="http://schemas.microsoft.com/office/drawing/2014/main" id="{516078D3-EBF2-5440-D49D-1A5D4770BC19}"/>
              </a:ext>
            </a:extLst>
          </p:cNvPr>
          <p:cNvSpPr>
            <a:spLocks noGrp="1"/>
          </p:cNvSpPr>
          <p:nvPr>
            <p:ph type="sldNum" sz="quarter" idx="12"/>
          </p:nvPr>
        </p:nvSpPr>
        <p:spPr/>
        <p:txBody>
          <a:bodyPr/>
          <a:lstStyle>
            <a:lvl1pPr algn="r">
              <a:defRPr/>
            </a:lvl1pPr>
          </a:lstStyle>
          <a:p>
            <a:fld id="{5B829B74-EBEF-4331-955A-1D91E9D47CAA}" type="slidenum">
              <a:rPr lang="en-GB" smtClean="0"/>
              <a:pPr/>
              <a:t>‹#›</a:t>
            </a:fld>
            <a:endParaRPr lang="en-GB"/>
          </a:p>
        </p:txBody>
      </p:sp>
      <p:pic>
        <p:nvPicPr>
          <p:cNvPr id="10" name="Picture 9" descr="A blue text on a black background&#10;&#10;Description automatically generated">
            <a:extLst>
              <a:ext uri="{FF2B5EF4-FFF2-40B4-BE49-F238E27FC236}">
                <a16:creationId xmlns:a16="http://schemas.microsoft.com/office/drawing/2014/main" id="{84941CA9-5583-3710-FDFC-736E6DBD763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162" y="5939839"/>
            <a:ext cx="1995488" cy="403016"/>
          </a:xfrm>
          <a:prstGeom prst="rect">
            <a:avLst/>
          </a:prstGeom>
        </p:spPr>
      </p:pic>
      <p:pic>
        <p:nvPicPr>
          <p:cNvPr id="14" name="Graphic 13">
            <a:extLst>
              <a:ext uri="{FF2B5EF4-FFF2-40B4-BE49-F238E27FC236}">
                <a16:creationId xmlns:a16="http://schemas.microsoft.com/office/drawing/2014/main" id="{CF5763BF-0C9B-AA80-4CB7-853160ADD81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330268" y="0"/>
            <a:ext cx="2861733" cy="4851400"/>
          </a:xfrm>
          <a:prstGeom prst="rect">
            <a:avLst/>
          </a:prstGeom>
        </p:spPr>
      </p:pic>
      <p:sp>
        <p:nvSpPr>
          <p:cNvPr id="23" name="Picture Placeholder 22" descr="Logo&#10;">
            <a:extLst>
              <a:ext uri="{FF2B5EF4-FFF2-40B4-BE49-F238E27FC236}">
                <a16:creationId xmlns:a16="http://schemas.microsoft.com/office/drawing/2014/main" id="{E993B271-DA9C-0A51-40C0-72EDA91759CD}"/>
              </a:ext>
            </a:extLst>
          </p:cNvPr>
          <p:cNvSpPr>
            <a:spLocks noGrp="1"/>
          </p:cNvSpPr>
          <p:nvPr>
            <p:ph type="pic" sz="quarter" idx="13" hasCustomPrompt="1"/>
          </p:nvPr>
        </p:nvSpPr>
        <p:spPr>
          <a:xfrm>
            <a:off x="3079637" y="5940426"/>
            <a:ext cx="2052637" cy="415925"/>
          </a:xfrm>
        </p:spPr>
        <p:txBody>
          <a:bodyPr>
            <a:normAutofit/>
          </a:bodyPr>
          <a:lstStyle>
            <a:lvl1pPr marL="0" indent="0">
              <a:buNone/>
              <a:defRPr sz="1400"/>
            </a:lvl1pPr>
          </a:lstStyle>
          <a:p>
            <a:r>
              <a:rPr lang="et-EE"/>
              <a:t>Logo position</a:t>
            </a:r>
            <a:endParaRPr lang="en-GB"/>
          </a:p>
        </p:txBody>
      </p:sp>
      <p:sp>
        <p:nvSpPr>
          <p:cNvPr id="26" name="Picture Placeholder 22" descr="Logo&#10;">
            <a:extLst>
              <a:ext uri="{FF2B5EF4-FFF2-40B4-BE49-F238E27FC236}">
                <a16:creationId xmlns:a16="http://schemas.microsoft.com/office/drawing/2014/main" id="{E9B53B89-C04B-839C-FD0F-A15FF7B91B04}"/>
              </a:ext>
            </a:extLst>
          </p:cNvPr>
          <p:cNvSpPr>
            <a:spLocks noGrp="1"/>
          </p:cNvSpPr>
          <p:nvPr>
            <p:ph type="pic" sz="quarter" idx="14" hasCustomPrompt="1"/>
          </p:nvPr>
        </p:nvSpPr>
        <p:spPr>
          <a:xfrm>
            <a:off x="5608753" y="5940426"/>
            <a:ext cx="2052637" cy="415925"/>
          </a:xfrm>
        </p:spPr>
        <p:txBody>
          <a:bodyPr>
            <a:normAutofit/>
          </a:bodyPr>
          <a:lstStyle>
            <a:lvl1pPr marL="0" indent="0">
              <a:buNone/>
              <a:defRPr sz="1400"/>
            </a:lvl1pPr>
          </a:lstStyle>
          <a:p>
            <a:r>
              <a:rPr lang="et-EE"/>
              <a:t>Logo position</a:t>
            </a:r>
            <a:endParaRPr lang="en-GB"/>
          </a:p>
        </p:txBody>
      </p:sp>
      <p:sp>
        <p:nvSpPr>
          <p:cNvPr id="27" name="Picture Placeholder 22" descr="Logo&#10;">
            <a:extLst>
              <a:ext uri="{FF2B5EF4-FFF2-40B4-BE49-F238E27FC236}">
                <a16:creationId xmlns:a16="http://schemas.microsoft.com/office/drawing/2014/main" id="{1AC2C420-E93A-4DA7-47E8-F250ED59E2FE}"/>
              </a:ext>
            </a:extLst>
          </p:cNvPr>
          <p:cNvSpPr>
            <a:spLocks noGrp="1"/>
          </p:cNvSpPr>
          <p:nvPr>
            <p:ph type="pic" sz="quarter" idx="15" hasCustomPrompt="1"/>
          </p:nvPr>
        </p:nvSpPr>
        <p:spPr>
          <a:xfrm>
            <a:off x="8137868" y="5940426"/>
            <a:ext cx="2052637" cy="415925"/>
          </a:xfrm>
        </p:spPr>
        <p:txBody>
          <a:bodyPr>
            <a:normAutofit/>
          </a:bodyPr>
          <a:lstStyle>
            <a:lvl1pPr marL="0" indent="0">
              <a:buNone/>
              <a:defRPr sz="1400"/>
            </a:lvl1pPr>
          </a:lstStyle>
          <a:p>
            <a:r>
              <a:rPr lang="et-EE"/>
              <a:t>Logo position</a:t>
            </a:r>
            <a:endParaRPr lang="en-GB"/>
          </a:p>
        </p:txBody>
      </p:sp>
      <p:sp>
        <p:nvSpPr>
          <p:cNvPr id="30" name="Picture Placeholder 29">
            <a:extLst>
              <a:ext uri="{FF2B5EF4-FFF2-40B4-BE49-F238E27FC236}">
                <a16:creationId xmlns:a16="http://schemas.microsoft.com/office/drawing/2014/main" id="{B5630EE0-4FD6-91A8-DC26-84BF9FDCFAEC}"/>
              </a:ext>
            </a:extLst>
          </p:cNvPr>
          <p:cNvSpPr>
            <a:spLocks noGrp="1"/>
          </p:cNvSpPr>
          <p:nvPr>
            <p:ph type="pic" sz="quarter" idx="16"/>
          </p:nvPr>
        </p:nvSpPr>
        <p:spPr>
          <a:xfrm>
            <a:off x="8615274" y="515145"/>
            <a:ext cx="3038564" cy="3701441"/>
          </a:xfrm>
          <a:custGeom>
            <a:avLst/>
            <a:gdLst>
              <a:gd name="connsiteX0" fmla="*/ 555560 w 3038564"/>
              <a:gd name="connsiteY0" fmla="*/ 0 h 3701441"/>
              <a:gd name="connsiteX1" fmla="*/ 2778107 w 3038564"/>
              <a:gd name="connsiteY1" fmla="*/ 0 h 3701441"/>
              <a:gd name="connsiteX2" fmla="*/ 3038309 w 3038564"/>
              <a:gd name="connsiteY2" fmla="*/ 271900 h 3701441"/>
              <a:gd name="connsiteX3" fmla="*/ 2898924 w 3038564"/>
              <a:gd name="connsiteY3" fmla="*/ 3452380 h 3701441"/>
              <a:gd name="connsiteX4" fmla="*/ 2638722 w 3038564"/>
              <a:gd name="connsiteY4" fmla="*/ 3701441 h 3701441"/>
              <a:gd name="connsiteX5" fmla="*/ 260450 w 3038564"/>
              <a:gd name="connsiteY5" fmla="*/ 3701441 h 3701441"/>
              <a:gd name="connsiteX6" fmla="*/ 0 w 3038564"/>
              <a:gd name="connsiteY6" fmla="*/ 3440991 h 3701441"/>
              <a:gd name="connsiteX7" fmla="*/ 0 w 3038564"/>
              <a:gd name="connsiteY7" fmla="*/ 1615245 h 3701441"/>
              <a:gd name="connsiteX8" fmla="*/ 47906 w 3038564"/>
              <a:gd name="connsiteY8" fmla="*/ 1223890 h 3701441"/>
              <a:gd name="connsiteX9" fmla="*/ 302785 w 3038564"/>
              <a:gd name="connsiteY9" fmla="*/ 197689 h 3701441"/>
              <a:gd name="connsiteX10" fmla="*/ 555560 w 3038564"/>
              <a:gd name="connsiteY10" fmla="*/ 0 h 3701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38564" h="3701441">
                <a:moveTo>
                  <a:pt x="555560" y="0"/>
                </a:moveTo>
                <a:lnTo>
                  <a:pt x="2778107" y="0"/>
                </a:lnTo>
                <a:cubicBezTo>
                  <a:pt x="2926467" y="0"/>
                  <a:pt x="3044808" y="123664"/>
                  <a:pt x="3038309" y="271900"/>
                </a:cubicBezTo>
                <a:lnTo>
                  <a:pt x="2898924" y="3452380"/>
                </a:lnTo>
                <a:cubicBezTo>
                  <a:pt x="2892797" y="3591641"/>
                  <a:pt x="2778107" y="3701441"/>
                  <a:pt x="2638722" y="3701441"/>
                </a:cubicBezTo>
                <a:lnTo>
                  <a:pt x="260450" y="3701441"/>
                </a:lnTo>
                <a:cubicBezTo>
                  <a:pt x="116608" y="3701441"/>
                  <a:pt x="0" y="3584833"/>
                  <a:pt x="0" y="3440991"/>
                </a:cubicBezTo>
                <a:lnTo>
                  <a:pt x="0" y="1615245"/>
                </a:lnTo>
                <a:cubicBezTo>
                  <a:pt x="0" y="1483349"/>
                  <a:pt x="16092" y="1351887"/>
                  <a:pt x="47906" y="1223890"/>
                </a:cubicBezTo>
                <a:lnTo>
                  <a:pt x="302785" y="197689"/>
                </a:lnTo>
                <a:cubicBezTo>
                  <a:pt x="331627" y="81514"/>
                  <a:pt x="435857" y="0"/>
                  <a:pt x="555560" y="0"/>
                </a:cubicBezTo>
                <a:close/>
              </a:path>
            </a:pathLst>
          </a:custGeom>
          <a:blipFill>
            <a:blip r:embed="rId5"/>
            <a:stretch>
              <a:fillRect l="-25486" r="-19514"/>
            </a:stretch>
          </a:blipFill>
        </p:spPr>
        <p:txBody>
          <a:bodyPr wrap="square">
            <a:noAutofit/>
          </a:bodyPr>
          <a:lstStyle>
            <a:lvl1pPr marL="0" indent="0">
              <a:buNone/>
              <a:defRPr sz="2000">
                <a:solidFill>
                  <a:schemeClr val="accent4"/>
                </a:solidFill>
              </a:defRPr>
            </a:lvl1pPr>
          </a:lstStyle>
          <a:p>
            <a:endParaRPr lang="en-GB"/>
          </a:p>
        </p:txBody>
      </p:sp>
    </p:spTree>
    <p:extLst>
      <p:ext uri="{BB962C8B-B14F-4D97-AF65-F5344CB8AC3E}">
        <p14:creationId xmlns:p14="http://schemas.microsoft.com/office/powerpoint/2010/main" val="36158980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ase study">
    <p:bg>
      <p:bgPr>
        <a:solidFill>
          <a:schemeClr val="bg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26/08/2025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3" y="508002"/>
            <a:ext cx="5557838" cy="400274"/>
          </a:xfrm>
          <a:noFill/>
        </p:spPr>
        <p:txBody>
          <a:bodyPr>
            <a:normAutofit/>
          </a:bodyPr>
          <a:lstStyle>
            <a:lvl1pPr marL="0" indent="0">
              <a:buSzPct val="120000"/>
              <a:buFont typeface="+mj-lt"/>
              <a:buNone/>
              <a:defRPr sz="3200" b="1">
                <a:solidFill>
                  <a:schemeClr val="tx2"/>
                </a:solidFill>
                <a:latin typeface="+mn-lt"/>
              </a:defRPr>
            </a:lvl1pPr>
          </a:lstStyle>
          <a:p>
            <a:r>
              <a:rPr lang="et-EE"/>
              <a:t>Case study</a:t>
            </a:r>
            <a:endParaRPr lang="en-US"/>
          </a:p>
        </p:txBody>
      </p:sp>
      <p:sp>
        <p:nvSpPr>
          <p:cNvPr id="2" name="Text Placeholder 31">
            <a:extLst>
              <a:ext uri="{FF2B5EF4-FFF2-40B4-BE49-F238E27FC236}">
                <a16:creationId xmlns:a16="http://schemas.microsoft.com/office/drawing/2014/main" id="{71F93DDD-98D0-7576-8134-DB30372C7BBF}"/>
              </a:ext>
            </a:extLst>
          </p:cNvPr>
          <p:cNvSpPr>
            <a:spLocks noGrp="1"/>
          </p:cNvSpPr>
          <p:nvPr>
            <p:ph type="body" sz="quarter" idx="15" hasCustomPrompt="1"/>
          </p:nvPr>
        </p:nvSpPr>
        <p:spPr>
          <a:xfrm>
            <a:off x="538163" y="1145599"/>
            <a:ext cx="1030865"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NAME</a:t>
            </a:r>
            <a:endParaRPr lang="en-GB"/>
          </a:p>
        </p:txBody>
      </p:sp>
      <p:sp>
        <p:nvSpPr>
          <p:cNvPr id="9" name="Text Placeholder 31">
            <a:extLst>
              <a:ext uri="{FF2B5EF4-FFF2-40B4-BE49-F238E27FC236}">
                <a16:creationId xmlns:a16="http://schemas.microsoft.com/office/drawing/2014/main" id="{E76EFEFE-0D06-EBEA-4724-E853A31CD8E9}"/>
              </a:ext>
            </a:extLst>
          </p:cNvPr>
          <p:cNvSpPr>
            <a:spLocks noGrp="1"/>
          </p:cNvSpPr>
          <p:nvPr>
            <p:ph type="body" sz="quarter" idx="16" hasCustomPrompt="1"/>
          </p:nvPr>
        </p:nvSpPr>
        <p:spPr>
          <a:xfrm>
            <a:off x="538162" y="1874682"/>
            <a:ext cx="2527156"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E-RESIDENT SINCE</a:t>
            </a:r>
            <a:endParaRPr lang="en-GB"/>
          </a:p>
        </p:txBody>
      </p:sp>
      <p:sp>
        <p:nvSpPr>
          <p:cNvPr id="10" name="Text Placeholder 31">
            <a:extLst>
              <a:ext uri="{FF2B5EF4-FFF2-40B4-BE49-F238E27FC236}">
                <a16:creationId xmlns:a16="http://schemas.microsoft.com/office/drawing/2014/main" id="{96BCA51A-9D8C-65C8-AFE0-0A1A0240CA1B}"/>
              </a:ext>
            </a:extLst>
          </p:cNvPr>
          <p:cNvSpPr>
            <a:spLocks noGrp="1"/>
          </p:cNvSpPr>
          <p:nvPr>
            <p:ph type="body" sz="quarter" idx="17" hasCustomPrompt="1"/>
          </p:nvPr>
        </p:nvSpPr>
        <p:spPr>
          <a:xfrm>
            <a:off x="538162" y="2664886"/>
            <a:ext cx="1347788"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COUNTRY</a:t>
            </a:r>
            <a:endParaRPr lang="en-GB"/>
          </a:p>
        </p:txBody>
      </p:sp>
      <p:sp>
        <p:nvSpPr>
          <p:cNvPr id="11" name="Text Placeholder 31">
            <a:extLst>
              <a:ext uri="{FF2B5EF4-FFF2-40B4-BE49-F238E27FC236}">
                <a16:creationId xmlns:a16="http://schemas.microsoft.com/office/drawing/2014/main" id="{55D6D0E7-3BE5-9FC8-2B16-8BA51BC3ECE5}"/>
              </a:ext>
            </a:extLst>
          </p:cNvPr>
          <p:cNvSpPr>
            <a:spLocks noGrp="1"/>
          </p:cNvSpPr>
          <p:nvPr>
            <p:ph type="body" sz="quarter" idx="18" hasCustomPrompt="1"/>
          </p:nvPr>
        </p:nvSpPr>
        <p:spPr>
          <a:xfrm>
            <a:off x="538162" y="3497574"/>
            <a:ext cx="1404938"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COMPANY</a:t>
            </a:r>
            <a:endParaRPr lang="en-GB"/>
          </a:p>
        </p:txBody>
      </p:sp>
      <p:sp>
        <p:nvSpPr>
          <p:cNvPr id="12" name="Text Placeholder 31">
            <a:extLst>
              <a:ext uri="{FF2B5EF4-FFF2-40B4-BE49-F238E27FC236}">
                <a16:creationId xmlns:a16="http://schemas.microsoft.com/office/drawing/2014/main" id="{C74AF200-2416-D193-B0E9-3073865AC201}"/>
              </a:ext>
            </a:extLst>
          </p:cNvPr>
          <p:cNvSpPr>
            <a:spLocks noGrp="1"/>
          </p:cNvSpPr>
          <p:nvPr>
            <p:ph type="body" sz="quarter" idx="19" hasCustomPrompt="1"/>
          </p:nvPr>
        </p:nvSpPr>
        <p:spPr>
          <a:xfrm>
            <a:off x="538162" y="4312540"/>
            <a:ext cx="1446502"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OBJECTIVE</a:t>
            </a:r>
            <a:endParaRPr lang="en-GB"/>
          </a:p>
        </p:txBody>
      </p:sp>
      <p:sp>
        <p:nvSpPr>
          <p:cNvPr id="13" name="Text Placeholder 31">
            <a:extLst>
              <a:ext uri="{FF2B5EF4-FFF2-40B4-BE49-F238E27FC236}">
                <a16:creationId xmlns:a16="http://schemas.microsoft.com/office/drawing/2014/main" id="{D37A8ECF-9400-AE5F-7D4F-7F9B04623252}"/>
              </a:ext>
            </a:extLst>
          </p:cNvPr>
          <p:cNvSpPr>
            <a:spLocks noGrp="1"/>
          </p:cNvSpPr>
          <p:nvPr>
            <p:ph type="body" sz="quarter" idx="20" hasCustomPrompt="1"/>
          </p:nvPr>
        </p:nvSpPr>
        <p:spPr>
          <a:xfrm>
            <a:off x="538163" y="5281088"/>
            <a:ext cx="1238683"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SUCCESS</a:t>
            </a:r>
            <a:endParaRPr lang="en-GB"/>
          </a:p>
        </p:txBody>
      </p:sp>
      <p:sp>
        <p:nvSpPr>
          <p:cNvPr id="15" name="Text Placeholder 14">
            <a:extLst>
              <a:ext uri="{FF2B5EF4-FFF2-40B4-BE49-F238E27FC236}">
                <a16:creationId xmlns:a16="http://schemas.microsoft.com/office/drawing/2014/main" id="{2C5AD8EF-11F2-0CE7-8609-5D3075280178}"/>
              </a:ext>
            </a:extLst>
          </p:cNvPr>
          <p:cNvSpPr>
            <a:spLocks noGrp="1"/>
          </p:cNvSpPr>
          <p:nvPr>
            <p:ph type="body" sz="quarter" idx="21" hasCustomPrompt="1"/>
          </p:nvPr>
        </p:nvSpPr>
        <p:spPr>
          <a:xfrm>
            <a:off x="538162" y="1517958"/>
            <a:ext cx="5557837" cy="346381"/>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16" name="Text Placeholder 14">
            <a:extLst>
              <a:ext uri="{FF2B5EF4-FFF2-40B4-BE49-F238E27FC236}">
                <a16:creationId xmlns:a16="http://schemas.microsoft.com/office/drawing/2014/main" id="{680A2645-AB18-4AC5-8AB9-9F1847F5117B}"/>
              </a:ext>
            </a:extLst>
          </p:cNvPr>
          <p:cNvSpPr>
            <a:spLocks noGrp="1"/>
          </p:cNvSpPr>
          <p:nvPr>
            <p:ph type="body" sz="quarter" idx="22" hasCustomPrompt="1"/>
          </p:nvPr>
        </p:nvSpPr>
        <p:spPr>
          <a:xfrm>
            <a:off x="538162" y="2244809"/>
            <a:ext cx="5557837" cy="348612"/>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17" name="Text Placeholder 14">
            <a:extLst>
              <a:ext uri="{FF2B5EF4-FFF2-40B4-BE49-F238E27FC236}">
                <a16:creationId xmlns:a16="http://schemas.microsoft.com/office/drawing/2014/main" id="{3352D549-C996-D3FD-EB1B-639405084621}"/>
              </a:ext>
            </a:extLst>
          </p:cNvPr>
          <p:cNvSpPr>
            <a:spLocks noGrp="1"/>
          </p:cNvSpPr>
          <p:nvPr>
            <p:ph type="body" sz="quarter" idx="23" hasCustomPrompt="1"/>
          </p:nvPr>
        </p:nvSpPr>
        <p:spPr>
          <a:xfrm>
            <a:off x="538162" y="3037979"/>
            <a:ext cx="5557837" cy="342627"/>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18" name="Text Placeholder 14">
            <a:extLst>
              <a:ext uri="{FF2B5EF4-FFF2-40B4-BE49-F238E27FC236}">
                <a16:creationId xmlns:a16="http://schemas.microsoft.com/office/drawing/2014/main" id="{022A7CC4-7082-9A57-2423-8986E887DA3D}"/>
              </a:ext>
            </a:extLst>
          </p:cNvPr>
          <p:cNvSpPr>
            <a:spLocks noGrp="1"/>
          </p:cNvSpPr>
          <p:nvPr>
            <p:ph type="body" sz="quarter" idx="24" hasCustomPrompt="1"/>
          </p:nvPr>
        </p:nvSpPr>
        <p:spPr>
          <a:xfrm>
            <a:off x="538162" y="3868438"/>
            <a:ext cx="5557837" cy="360498"/>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19" name="Text Placeholder 14">
            <a:extLst>
              <a:ext uri="{FF2B5EF4-FFF2-40B4-BE49-F238E27FC236}">
                <a16:creationId xmlns:a16="http://schemas.microsoft.com/office/drawing/2014/main" id="{713DD7CF-716B-51D5-184D-64C7BB056F3B}"/>
              </a:ext>
            </a:extLst>
          </p:cNvPr>
          <p:cNvSpPr>
            <a:spLocks noGrp="1"/>
          </p:cNvSpPr>
          <p:nvPr>
            <p:ph type="body" sz="quarter" idx="25" hasCustomPrompt="1"/>
          </p:nvPr>
        </p:nvSpPr>
        <p:spPr>
          <a:xfrm>
            <a:off x="538162" y="4681173"/>
            <a:ext cx="5557837" cy="491759"/>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22" name="Text Placeholder 14">
            <a:extLst>
              <a:ext uri="{FF2B5EF4-FFF2-40B4-BE49-F238E27FC236}">
                <a16:creationId xmlns:a16="http://schemas.microsoft.com/office/drawing/2014/main" id="{229C788A-7455-85E1-40E9-9E776CA674F8}"/>
              </a:ext>
            </a:extLst>
          </p:cNvPr>
          <p:cNvSpPr>
            <a:spLocks noGrp="1"/>
          </p:cNvSpPr>
          <p:nvPr>
            <p:ph type="body" sz="quarter" idx="26" hasCustomPrompt="1"/>
          </p:nvPr>
        </p:nvSpPr>
        <p:spPr>
          <a:xfrm>
            <a:off x="538162" y="5637100"/>
            <a:ext cx="5557837" cy="491759"/>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25" name="Picture Placeholder 24">
            <a:extLst>
              <a:ext uri="{FF2B5EF4-FFF2-40B4-BE49-F238E27FC236}">
                <a16:creationId xmlns:a16="http://schemas.microsoft.com/office/drawing/2014/main" id="{3FABCE12-049D-2483-FF03-1755EBD0E7CE}"/>
              </a:ext>
            </a:extLst>
          </p:cNvPr>
          <p:cNvSpPr>
            <a:spLocks noGrp="1"/>
          </p:cNvSpPr>
          <p:nvPr>
            <p:ph type="pic" sz="quarter" idx="27"/>
          </p:nvPr>
        </p:nvSpPr>
        <p:spPr>
          <a:xfrm>
            <a:off x="6851932" y="493713"/>
            <a:ext cx="4801234" cy="5848644"/>
          </a:xfrm>
          <a:custGeom>
            <a:avLst/>
            <a:gdLst>
              <a:gd name="connsiteX0" fmla="*/ 877839 w 4801234"/>
              <a:gd name="connsiteY0" fmla="*/ 0 h 5848644"/>
              <a:gd name="connsiteX1" fmla="*/ 4389686 w 4801234"/>
              <a:gd name="connsiteY1" fmla="*/ 0 h 5848644"/>
              <a:gd name="connsiteX2" fmla="*/ 4800831 w 4801234"/>
              <a:gd name="connsiteY2" fmla="*/ 429629 h 5848644"/>
              <a:gd name="connsiteX3" fmla="*/ 4580588 w 4801234"/>
              <a:gd name="connsiteY3" fmla="*/ 5455102 h 5848644"/>
              <a:gd name="connsiteX4" fmla="*/ 4169443 w 4801234"/>
              <a:gd name="connsiteY4" fmla="*/ 5848644 h 5848644"/>
              <a:gd name="connsiteX5" fmla="*/ 411536 w 4801234"/>
              <a:gd name="connsiteY5" fmla="*/ 5848644 h 5848644"/>
              <a:gd name="connsiteX6" fmla="*/ 0 w 4801234"/>
              <a:gd name="connsiteY6" fmla="*/ 5437108 h 5848644"/>
              <a:gd name="connsiteX7" fmla="*/ 0 w 4801234"/>
              <a:gd name="connsiteY7" fmla="*/ 2552247 h 5848644"/>
              <a:gd name="connsiteX8" fmla="*/ 75696 w 4801234"/>
              <a:gd name="connsiteY8" fmla="*/ 1933868 h 5848644"/>
              <a:gd name="connsiteX9" fmla="*/ 478430 w 4801234"/>
              <a:gd name="connsiteY9" fmla="*/ 312368 h 5848644"/>
              <a:gd name="connsiteX10" fmla="*/ 877839 w 4801234"/>
              <a:gd name="connsiteY10" fmla="*/ 0 h 584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234" h="5848644">
                <a:moveTo>
                  <a:pt x="877839" y="0"/>
                </a:moveTo>
                <a:lnTo>
                  <a:pt x="4389686" y="0"/>
                </a:lnTo>
                <a:cubicBezTo>
                  <a:pt x="4624109" y="0"/>
                  <a:pt x="4811099" y="195401"/>
                  <a:pt x="4800831" y="429629"/>
                </a:cubicBezTo>
                <a:lnTo>
                  <a:pt x="4580588" y="5455102"/>
                </a:lnTo>
                <a:cubicBezTo>
                  <a:pt x="4570906" y="5675149"/>
                  <a:pt x="4389686" y="5848644"/>
                  <a:pt x="4169443" y="5848644"/>
                </a:cubicBezTo>
                <a:lnTo>
                  <a:pt x="411536" y="5848644"/>
                </a:lnTo>
                <a:cubicBezTo>
                  <a:pt x="184252" y="5848644"/>
                  <a:pt x="0" y="5664391"/>
                  <a:pt x="0" y="5437108"/>
                </a:cubicBezTo>
                <a:lnTo>
                  <a:pt x="0" y="2552247"/>
                </a:lnTo>
                <a:cubicBezTo>
                  <a:pt x="0" y="2343839"/>
                  <a:pt x="25428" y="2136115"/>
                  <a:pt x="75696" y="1933868"/>
                </a:cubicBezTo>
                <a:lnTo>
                  <a:pt x="478430" y="312368"/>
                </a:lnTo>
                <a:cubicBezTo>
                  <a:pt x="524004" y="128801"/>
                  <a:pt x="688697" y="0"/>
                  <a:pt x="877839" y="0"/>
                </a:cubicBezTo>
                <a:close/>
              </a:path>
            </a:pathLst>
          </a:custGeom>
          <a:blipFill>
            <a:blip r:embed="rId2"/>
            <a:srcRect/>
            <a:stretch>
              <a:fillRect l="-31220" r="-31220"/>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Tree>
    <p:extLst>
      <p:ext uri="{BB962C8B-B14F-4D97-AF65-F5344CB8AC3E}">
        <p14:creationId xmlns:p14="http://schemas.microsoft.com/office/powerpoint/2010/main" val="1748550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10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10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xEl>
                                              <p:pRg st="0" end="0"/>
                                            </p:txEl>
                                          </p:spTgt>
                                        </p:tgtEl>
                                        <p:attrNameLst>
                                          <p:attrName>style.visibility</p:attrName>
                                        </p:attrNameLst>
                                      </p:cBhvr>
                                      <p:to>
                                        <p:strVal val="visible"/>
                                      </p:to>
                                    </p:set>
                                    <p:animEffect transition="in" filter="fade">
                                      <p:cBhvr>
                                        <p:cTn id="13" dur="1000"/>
                                        <p:tgtEl>
                                          <p:spTgt spid="15">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bg/>
                                          </p:spTgt>
                                        </p:tgtEl>
                                        <p:attrNameLst>
                                          <p:attrName>style.visibility</p:attrName>
                                        </p:attrNameLst>
                                      </p:cBhvr>
                                      <p:to>
                                        <p:strVal val="visible"/>
                                      </p:to>
                                    </p:set>
                                    <p:animEffect transition="in" filter="fade">
                                      <p:cBhvr>
                                        <p:cTn id="18" dur="1000"/>
                                        <p:tgtEl>
                                          <p:spTgt spid="9">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fade">
                                      <p:cBhvr>
                                        <p:cTn id="21" dur="1000"/>
                                        <p:tgtEl>
                                          <p:spTgt spid="9">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6">
                                            <p:txEl>
                                              <p:pRg st="0" end="0"/>
                                            </p:txEl>
                                          </p:spTgt>
                                        </p:tgtEl>
                                        <p:attrNameLst>
                                          <p:attrName>style.visibility</p:attrName>
                                        </p:attrNameLst>
                                      </p:cBhvr>
                                      <p:to>
                                        <p:strVal val="visible"/>
                                      </p:to>
                                    </p:set>
                                    <p:animEffect transition="in" filter="fade">
                                      <p:cBhvr>
                                        <p:cTn id="24" dur="1000"/>
                                        <p:tgtEl>
                                          <p:spTgt spid="16">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
                                            <p:bg/>
                                          </p:spTgt>
                                        </p:tgtEl>
                                        <p:attrNameLst>
                                          <p:attrName>style.visibility</p:attrName>
                                        </p:attrNameLst>
                                      </p:cBhvr>
                                      <p:to>
                                        <p:strVal val="visible"/>
                                      </p:to>
                                    </p:set>
                                    <p:animEffect transition="in" filter="fade">
                                      <p:cBhvr>
                                        <p:cTn id="29" dur="1000"/>
                                        <p:tgtEl>
                                          <p:spTgt spid="10">
                                            <p:bg/>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Effect transition="in" filter="fade">
                                      <p:cBhvr>
                                        <p:cTn id="32" dur="1000"/>
                                        <p:tgtEl>
                                          <p:spTgt spid="10">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
                                            <p:txEl>
                                              <p:pRg st="0" end="0"/>
                                            </p:txEl>
                                          </p:spTgt>
                                        </p:tgtEl>
                                        <p:attrNameLst>
                                          <p:attrName>style.visibility</p:attrName>
                                        </p:attrNameLst>
                                      </p:cBhvr>
                                      <p:to>
                                        <p:strVal val="visible"/>
                                      </p:to>
                                    </p:set>
                                    <p:animEffect transition="in" filter="fade">
                                      <p:cBhvr>
                                        <p:cTn id="35" dur="1000"/>
                                        <p:tgtEl>
                                          <p:spTgt spid="17">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1">
                                            <p:bg/>
                                          </p:spTgt>
                                        </p:tgtEl>
                                        <p:attrNameLst>
                                          <p:attrName>style.visibility</p:attrName>
                                        </p:attrNameLst>
                                      </p:cBhvr>
                                      <p:to>
                                        <p:strVal val="visible"/>
                                      </p:to>
                                    </p:set>
                                    <p:animEffect transition="in" filter="fade">
                                      <p:cBhvr>
                                        <p:cTn id="40" dur="1000"/>
                                        <p:tgtEl>
                                          <p:spTgt spid="11">
                                            <p:bg/>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1">
                                            <p:txEl>
                                              <p:pRg st="0" end="0"/>
                                            </p:txEl>
                                          </p:spTgt>
                                        </p:tgtEl>
                                        <p:attrNameLst>
                                          <p:attrName>style.visibility</p:attrName>
                                        </p:attrNameLst>
                                      </p:cBhvr>
                                      <p:to>
                                        <p:strVal val="visible"/>
                                      </p:to>
                                    </p:set>
                                    <p:animEffect transition="in" filter="fade">
                                      <p:cBhvr>
                                        <p:cTn id="43" dur="1000"/>
                                        <p:tgtEl>
                                          <p:spTgt spid="11">
                                            <p:txEl>
                                              <p:pRg st="0" end="0"/>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xEl>
                                              <p:pRg st="0" end="0"/>
                                            </p:txEl>
                                          </p:spTgt>
                                        </p:tgtEl>
                                        <p:attrNameLst>
                                          <p:attrName>style.visibility</p:attrName>
                                        </p:attrNameLst>
                                      </p:cBhvr>
                                      <p:to>
                                        <p:strVal val="visible"/>
                                      </p:to>
                                    </p:set>
                                    <p:animEffect transition="in" filter="fade">
                                      <p:cBhvr>
                                        <p:cTn id="46" dur="1000"/>
                                        <p:tgtEl>
                                          <p:spTgt spid="18">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2">
                                            <p:bg/>
                                          </p:spTgt>
                                        </p:tgtEl>
                                        <p:attrNameLst>
                                          <p:attrName>style.visibility</p:attrName>
                                        </p:attrNameLst>
                                      </p:cBhvr>
                                      <p:to>
                                        <p:strVal val="visible"/>
                                      </p:to>
                                    </p:set>
                                    <p:animEffect transition="in" filter="fade">
                                      <p:cBhvr>
                                        <p:cTn id="51" dur="1000"/>
                                        <p:tgtEl>
                                          <p:spTgt spid="12">
                                            <p:bg/>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2">
                                            <p:txEl>
                                              <p:pRg st="0" end="0"/>
                                            </p:txEl>
                                          </p:spTgt>
                                        </p:tgtEl>
                                        <p:attrNameLst>
                                          <p:attrName>style.visibility</p:attrName>
                                        </p:attrNameLst>
                                      </p:cBhvr>
                                      <p:to>
                                        <p:strVal val="visible"/>
                                      </p:to>
                                    </p:set>
                                    <p:animEffect transition="in" filter="fade">
                                      <p:cBhvr>
                                        <p:cTn id="54" dur="1000"/>
                                        <p:tgtEl>
                                          <p:spTgt spid="12">
                                            <p:txEl>
                                              <p:pRg st="0" end="0"/>
                                            </p:txEl>
                                          </p:spTgt>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9">
                                            <p:txEl>
                                              <p:pRg st="0" end="0"/>
                                            </p:txEl>
                                          </p:spTgt>
                                        </p:tgtEl>
                                        <p:attrNameLst>
                                          <p:attrName>style.visibility</p:attrName>
                                        </p:attrNameLst>
                                      </p:cBhvr>
                                      <p:to>
                                        <p:strVal val="visible"/>
                                      </p:to>
                                    </p:set>
                                    <p:animEffect transition="in" filter="fade">
                                      <p:cBhvr>
                                        <p:cTn id="57" dur="1000"/>
                                        <p:tgtEl>
                                          <p:spTgt spid="19">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3">
                                            <p:bg/>
                                          </p:spTgt>
                                        </p:tgtEl>
                                        <p:attrNameLst>
                                          <p:attrName>style.visibility</p:attrName>
                                        </p:attrNameLst>
                                      </p:cBhvr>
                                      <p:to>
                                        <p:strVal val="visible"/>
                                      </p:to>
                                    </p:set>
                                    <p:animEffect transition="in" filter="fade">
                                      <p:cBhvr>
                                        <p:cTn id="62" dur="1000"/>
                                        <p:tgtEl>
                                          <p:spTgt spid="13">
                                            <p:bg/>
                                          </p:spTgt>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3">
                                            <p:txEl>
                                              <p:pRg st="0" end="0"/>
                                            </p:txEl>
                                          </p:spTgt>
                                        </p:tgtEl>
                                        <p:attrNameLst>
                                          <p:attrName>style.visibility</p:attrName>
                                        </p:attrNameLst>
                                      </p:cBhvr>
                                      <p:to>
                                        <p:strVal val="visible"/>
                                      </p:to>
                                    </p:set>
                                    <p:animEffect transition="in" filter="fade">
                                      <p:cBhvr>
                                        <p:cTn id="65" dur="1000"/>
                                        <p:tgtEl>
                                          <p:spTgt spid="13">
                                            <p:txEl>
                                              <p:pRg st="0" end="0"/>
                                            </p:txEl>
                                          </p:spTgt>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2">
                                            <p:txEl>
                                              <p:pRg st="0" end="0"/>
                                            </p:txEl>
                                          </p:spTgt>
                                        </p:tgtEl>
                                        <p:attrNameLst>
                                          <p:attrName>style.visibility</p:attrName>
                                        </p:attrNameLst>
                                      </p:cBhvr>
                                      <p:to>
                                        <p:strVal val="visible"/>
                                      </p:to>
                                    </p:set>
                                    <p:animEffect transition="in" filter="fade">
                                      <p:cBhvr>
                                        <p:cTn id="68" dur="10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animBg="1">
        <p:tmplLst>
          <p:tmpl>
            <p:tnLst>
              <p:par>
                <p:cTn presetID="10" presetClass="entr" presetSubtype="0" fill="hold" nodeType="click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fade">
                      <p:cBhvr>
                        <p:cTn dur="1000"/>
                        <p:tgtEl>
                          <p:spTgt spid="2"/>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fade">
                      <p:cBhvr>
                        <p:cTn dur="1000"/>
                        <p:tgtEl>
                          <p:spTgt spid="2"/>
                        </p:tgtEl>
                      </p:cBhvr>
                    </p:animEffect>
                  </p:childTnLst>
                </p:cTn>
              </p:par>
            </p:tnLst>
          </p:tmpl>
        </p:tmplLst>
      </p:bldP>
      <p:bldP spid="9" grpId="0" uiExpand="1" build="p" animBg="1">
        <p:tmplLst>
          <p:tmpl>
            <p:tnLst>
              <p:par>
                <p:cTn presetID="10" presetClass="entr" presetSubtype="0" fill="hold" nodeType="click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childTnLst>
                </p:cTn>
              </p:par>
            </p:tnLst>
          </p:tmpl>
        </p:tmplLst>
      </p:bldP>
      <p:bldP spid="10" grpId="0" uiExpand="1" build="p" animBg="1">
        <p:tmplLst>
          <p:tmpl>
            <p:tnLst>
              <p:par>
                <p:cTn presetID="10" presetClass="entr" presetSubtype="0" fill="hold" nodeType="click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1000"/>
                        <p:tgtEl>
                          <p:spTgt spid="10"/>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1000"/>
                        <p:tgtEl>
                          <p:spTgt spid="10"/>
                        </p:tgtEl>
                      </p:cBhvr>
                    </p:animEffect>
                  </p:childTnLst>
                </p:cTn>
              </p:par>
            </p:tnLst>
          </p:tmpl>
        </p:tmplLst>
      </p:bldP>
      <p:bldP spid="11" grpId="0" uiExpand="1" build="p" animBg="1">
        <p:tmplLst>
          <p:tmpl>
            <p:tnLst>
              <p:par>
                <p:cTn presetID="10" presetClass="entr" presetSubtype="0" fill="hold" nodeType="click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1000"/>
                        <p:tgtEl>
                          <p:spTgt spid="11"/>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1000"/>
                        <p:tgtEl>
                          <p:spTgt spid="11"/>
                        </p:tgtEl>
                      </p:cBhvr>
                    </p:animEffect>
                  </p:childTnLst>
                </p:cTn>
              </p:par>
            </p:tnLst>
          </p:tmpl>
        </p:tmplLst>
      </p:bldP>
      <p:bldP spid="12" grpId="0" uiExpand="1" build="p" animBg="1">
        <p:tmplLst>
          <p:tmpl>
            <p:tnLst>
              <p:par>
                <p:cTn presetID="10" presetClass="entr" presetSubtype="0" fill="hold" nodeType="click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1000"/>
                        <p:tgtEl>
                          <p:spTgt spid="12"/>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1000"/>
                        <p:tgtEl>
                          <p:spTgt spid="12"/>
                        </p:tgtEl>
                      </p:cBhvr>
                    </p:animEffect>
                  </p:childTnLst>
                </p:cTn>
              </p:par>
            </p:tnLst>
          </p:tmpl>
        </p:tmplLst>
      </p:bldP>
      <p:bldP spid="13" grpId="0" uiExpand="1" build="p" animBg="1">
        <p:tmplLst>
          <p:tmpl>
            <p:tnLst>
              <p:par>
                <p:cTn presetID="10"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1000"/>
                        <p:tgtEl>
                          <p:spTgt spid="13"/>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1000"/>
                        <p:tgtEl>
                          <p:spTgt spid="13"/>
                        </p:tgtEl>
                      </p:cBhvr>
                    </p:animEffect>
                  </p:childTnLst>
                </p:cTn>
              </p:par>
            </p:tnLst>
          </p:tmpl>
        </p:tmplLst>
      </p:bldP>
      <p:bldP spid="15" grpId="0" build="p">
        <p:tmplLst>
          <p:tmpl lvl="1">
            <p:tnLst>
              <p:par>
                <p:cTn presetID="10" presetClass="entr" presetSubtype="0" fill="hold" nodeType="with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1000"/>
                        <p:tgtEl>
                          <p:spTgt spid="15"/>
                        </p:tgtEl>
                      </p:cBhvr>
                    </p:animEffect>
                  </p:childTnLst>
                </p:cTn>
              </p:par>
            </p:tnLst>
          </p:tmpl>
        </p:tmplLst>
      </p:bldP>
      <p:bldP spid="16" grpId="0" build="p">
        <p:tmplLst>
          <p:tmpl lvl="1">
            <p:tnLst>
              <p:par>
                <p:cTn presetID="10" presetClass="entr" presetSubtype="0" fill="hold" nodeType="with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1000"/>
                        <p:tgtEl>
                          <p:spTgt spid="16"/>
                        </p:tgtEl>
                      </p:cBhvr>
                    </p:animEffect>
                  </p:childTnLst>
                </p:cTn>
              </p:par>
            </p:tnLst>
          </p:tmpl>
        </p:tmplLst>
      </p:bldP>
      <p:bldP spid="17" grpId="0" build="p">
        <p:tmplLst>
          <p:tmpl lvl="1">
            <p:tnLst>
              <p:par>
                <p:cTn presetID="10"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1000"/>
                        <p:tgtEl>
                          <p:spTgt spid="17"/>
                        </p:tgtEl>
                      </p:cBhvr>
                    </p:animEffect>
                  </p:childTnLst>
                </p:cTn>
              </p:par>
            </p:tnLst>
          </p:tmpl>
        </p:tmplLst>
      </p:bldP>
      <p:bldP spid="18" grpId="0" build="p">
        <p:tmplLst>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1000"/>
                        <p:tgtEl>
                          <p:spTgt spid="18"/>
                        </p:tgtEl>
                      </p:cBhvr>
                    </p:animEffect>
                  </p:childTnLst>
                </p:cTn>
              </p:par>
            </p:tnLst>
          </p:tmpl>
        </p:tmplLst>
      </p:bldP>
      <p:bldP spid="19" grpId="0" build="p">
        <p:tmplLst>
          <p:tmpl lvl="1">
            <p:tnLst>
              <p:par>
                <p:cTn presetID="10"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1000"/>
                        <p:tgtEl>
                          <p:spTgt spid="19"/>
                        </p:tgtEl>
                      </p:cBhvr>
                    </p:animEffect>
                  </p:childTnLst>
                </p:cTn>
              </p:par>
            </p:tnLst>
          </p:tmpl>
        </p:tmplLst>
      </p:bldP>
      <p:bldP spid="22" grpId="0" build="p">
        <p:tmplLst>
          <p:tmpl lvl="1">
            <p:tnLst>
              <p:par>
                <p:cTn presetID="10"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1000"/>
                        <p:tgtEl>
                          <p:spTgt spid="22"/>
                        </p:tgtEl>
                      </p:cBhvr>
                    </p:animEffect>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Case study">
    <p:bg>
      <p:bgPr>
        <a:solidFill>
          <a:schemeClr val="bg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26/08/2025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7104351" cy="400274"/>
          </a:xfrm>
          <a:noFill/>
        </p:spPr>
        <p:txBody>
          <a:bodyPr>
            <a:normAutofit/>
          </a:bodyPr>
          <a:lstStyle>
            <a:lvl1pPr marL="0" indent="0">
              <a:buSzPct val="120000"/>
              <a:buFont typeface="+mj-lt"/>
              <a:buNone/>
              <a:defRPr sz="3200" b="1">
                <a:solidFill>
                  <a:schemeClr val="tx2"/>
                </a:solidFill>
                <a:latin typeface="+mn-lt"/>
              </a:defRPr>
            </a:lvl1pPr>
          </a:lstStyle>
          <a:p>
            <a:r>
              <a:rPr lang="et-EE"/>
              <a:t>Case study</a:t>
            </a:r>
            <a:endParaRPr lang="en-US"/>
          </a:p>
        </p:txBody>
      </p:sp>
      <p:pic>
        <p:nvPicPr>
          <p:cNvPr id="7" name="Graphic 6">
            <a:extLst>
              <a:ext uri="{FF2B5EF4-FFF2-40B4-BE49-F238E27FC236}">
                <a16:creationId xmlns:a16="http://schemas.microsoft.com/office/drawing/2014/main" id="{B9F84EAA-E97F-D196-4E02-965DA3D801C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874036" y="3297438"/>
            <a:ext cx="613118" cy="400274"/>
          </a:xfrm>
          <a:prstGeom prst="rect">
            <a:avLst/>
          </a:prstGeom>
        </p:spPr>
      </p:pic>
      <p:sp>
        <p:nvSpPr>
          <p:cNvPr id="8" name="Text Placeholder 12">
            <a:extLst>
              <a:ext uri="{FF2B5EF4-FFF2-40B4-BE49-F238E27FC236}">
                <a16:creationId xmlns:a16="http://schemas.microsoft.com/office/drawing/2014/main" id="{E382B26D-24E2-9FD5-B4AE-7CDB52B1435E}"/>
              </a:ext>
            </a:extLst>
          </p:cNvPr>
          <p:cNvSpPr>
            <a:spLocks noGrp="1"/>
          </p:cNvSpPr>
          <p:nvPr>
            <p:ph type="body" sz="quarter" idx="13" hasCustomPrompt="1"/>
          </p:nvPr>
        </p:nvSpPr>
        <p:spPr>
          <a:xfrm>
            <a:off x="6874036" y="3858606"/>
            <a:ext cx="3893160" cy="1422483"/>
          </a:xfrm>
        </p:spPr>
        <p:txBody>
          <a:bodyPr>
            <a:noAutofit/>
          </a:bodyPr>
          <a:lstStyle>
            <a:lvl1pPr marL="0" indent="0">
              <a:buFont typeface="Arial" panose="020B0604020202020204" pitchFamily="34" charset="0"/>
              <a:buNone/>
              <a:defRPr sz="2000">
                <a:solidFill>
                  <a:schemeClr val="tx2"/>
                </a:solidFill>
                <a:latin typeface="+mj-lt"/>
              </a:defRPr>
            </a:lvl1pPr>
            <a:lvl2pPr marL="357205" indent="0">
              <a:buFont typeface="Arial" panose="020B0604020202020204" pitchFamily="34" charset="0"/>
              <a:buNone/>
              <a:defRPr sz="4000"/>
            </a:lvl2pPr>
            <a:lvl3pPr marL="896982" indent="0">
              <a:buFont typeface="Arial" panose="020B0604020202020204" pitchFamily="34" charset="0"/>
              <a:buNone/>
              <a:defRPr sz="4000"/>
            </a:lvl3pPr>
            <a:lvl4pPr marL="1371669" indent="0">
              <a:buFont typeface="Arial" panose="020B0604020202020204" pitchFamily="34" charset="0"/>
              <a:buNone/>
              <a:defRPr sz="4000"/>
            </a:lvl4pPr>
            <a:lvl5pPr marL="1828891" indent="0">
              <a:buFont typeface="Arial" panose="020B0604020202020204" pitchFamily="34" charset="0"/>
              <a:buNone/>
              <a:defRPr sz="4000"/>
            </a:lvl5pPr>
          </a:lstStyle>
          <a:p>
            <a:pPr lvl="0"/>
            <a:r>
              <a:rPr lang="et-EE"/>
              <a:t>QUOTE</a:t>
            </a:r>
            <a:endParaRPr lang="en-GB"/>
          </a:p>
        </p:txBody>
      </p:sp>
      <p:sp>
        <p:nvSpPr>
          <p:cNvPr id="14" name="Text Placeholder 14">
            <a:extLst>
              <a:ext uri="{FF2B5EF4-FFF2-40B4-BE49-F238E27FC236}">
                <a16:creationId xmlns:a16="http://schemas.microsoft.com/office/drawing/2014/main" id="{F93AD6AB-65AA-B045-30D5-3611BD6F5554}"/>
              </a:ext>
            </a:extLst>
          </p:cNvPr>
          <p:cNvSpPr>
            <a:spLocks noGrp="1"/>
          </p:cNvSpPr>
          <p:nvPr>
            <p:ph type="body" sz="quarter" idx="14" hasCustomPrompt="1"/>
          </p:nvPr>
        </p:nvSpPr>
        <p:spPr>
          <a:xfrm>
            <a:off x="6874036" y="5531978"/>
            <a:ext cx="4779130" cy="304800"/>
          </a:xfrm>
        </p:spPr>
        <p:txBody>
          <a:bodyPr>
            <a:noAutofit/>
          </a:bodyPr>
          <a:lstStyle>
            <a:lvl1pPr marL="0" indent="0">
              <a:buFont typeface="Arial" panose="020B0604020202020204" pitchFamily="34" charset="0"/>
              <a:buNone/>
              <a:defRPr sz="1800" b="1">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FIRSTNAME LASTNAME</a:t>
            </a:r>
          </a:p>
        </p:txBody>
      </p:sp>
      <p:sp>
        <p:nvSpPr>
          <p:cNvPr id="20" name="Text Placeholder 14">
            <a:extLst>
              <a:ext uri="{FF2B5EF4-FFF2-40B4-BE49-F238E27FC236}">
                <a16:creationId xmlns:a16="http://schemas.microsoft.com/office/drawing/2014/main" id="{2A2BEECC-A276-5172-43F1-55CEE21B1149}"/>
              </a:ext>
            </a:extLst>
          </p:cNvPr>
          <p:cNvSpPr>
            <a:spLocks noGrp="1"/>
          </p:cNvSpPr>
          <p:nvPr>
            <p:ph type="body" sz="quarter" idx="28" hasCustomPrompt="1"/>
          </p:nvPr>
        </p:nvSpPr>
        <p:spPr>
          <a:xfrm>
            <a:off x="6874036" y="5838510"/>
            <a:ext cx="4779130" cy="304800"/>
          </a:xfrm>
        </p:spPr>
        <p:txBody>
          <a:bodyPr>
            <a:no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err="1"/>
              <a:t>Poition</a:t>
            </a:r>
            <a:r>
              <a:rPr lang="en-US"/>
              <a:t>/business area</a:t>
            </a:r>
          </a:p>
        </p:txBody>
      </p:sp>
      <p:pic>
        <p:nvPicPr>
          <p:cNvPr id="24" name="Graphic 23">
            <a:extLst>
              <a:ext uri="{FF2B5EF4-FFF2-40B4-BE49-F238E27FC236}">
                <a16:creationId xmlns:a16="http://schemas.microsoft.com/office/drawing/2014/main" id="{1C72DED0-AE92-4BF2-9069-7267C43EE86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40048" y="4880814"/>
            <a:ext cx="613118" cy="400274"/>
          </a:xfrm>
          <a:prstGeom prst="rect">
            <a:avLst/>
          </a:prstGeom>
        </p:spPr>
      </p:pic>
      <p:sp>
        <p:nvSpPr>
          <p:cNvPr id="26" name="Picture Placeholder 13">
            <a:extLst>
              <a:ext uri="{FF2B5EF4-FFF2-40B4-BE49-F238E27FC236}">
                <a16:creationId xmlns:a16="http://schemas.microsoft.com/office/drawing/2014/main" id="{5182B3D0-6217-A5FE-C58A-7E3CEDAD5C2C}"/>
              </a:ext>
            </a:extLst>
          </p:cNvPr>
          <p:cNvSpPr>
            <a:spLocks noGrp="1"/>
          </p:cNvSpPr>
          <p:nvPr>
            <p:ph type="pic" sz="quarter" idx="29"/>
          </p:nvPr>
        </p:nvSpPr>
        <p:spPr>
          <a:xfrm>
            <a:off x="6874036" y="506263"/>
            <a:ext cx="4779130" cy="2518617"/>
          </a:xfrm>
          <a:custGeom>
            <a:avLst/>
            <a:gdLst>
              <a:gd name="connsiteX0" fmla="*/ 164557 w 11115676"/>
              <a:gd name="connsiteY0" fmla="*/ 0 h 5881254"/>
              <a:gd name="connsiteX1" fmla="*/ 10951119 w 11115676"/>
              <a:gd name="connsiteY1" fmla="*/ 0 h 5881254"/>
              <a:gd name="connsiteX2" fmla="*/ 11115676 w 11115676"/>
              <a:gd name="connsiteY2" fmla="*/ 164557 h 5881254"/>
              <a:gd name="connsiteX3" fmla="*/ 11115676 w 11115676"/>
              <a:gd name="connsiteY3" fmla="*/ 5716697 h 5881254"/>
              <a:gd name="connsiteX4" fmla="*/ 10951119 w 11115676"/>
              <a:gd name="connsiteY4" fmla="*/ 5881254 h 5881254"/>
              <a:gd name="connsiteX5" fmla="*/ 164557 w 11115676"/>
              <a:gd name="connsiteY5" fmla="*/ 5881254 h 5881254"/>
              <a:gd name="connsiteX6" fmla="*/ 0 w 11115676"/>
              <a:gd name="connsiteY6" fmla="*/ 5716697 h 5881254"/>
              <a:gd name="connsiteX7" fmla="*/ 0 w 11115676"/>
              <a:gd name="connsiteY7" fmla="*/ 164557 h 5881254"/>
              <a:gd name="connsiteX8" fmla="*/ 164557 w 11115676"/>
              <a:gd name="connsiteY8" fmla="*/ 0 h 588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15676" h="5881254">
                <a:moveTo>
                  <a:pt x="164557" y="0"/>
                </a:moveTo>
                <a:lnTo>
                  <a:pt x="10951119" y="0"/>
                </a:lnTo>
                <a:cubicBezTo>
                  <a:pt x="11042001" y="0"/>
                  <a:pt x="11115676" y="73675"/>
                  <a:pt x="11115676" y="164557"/>
                </a:cubicBezTo>
                <a:lnTo>
                  <a:pt x="11115676" y="5716697"/>
                </a:lnTo>
                <a:cubicBezTo>
                  <a:pt x="11115676" y="5807579"/>
                  <a:pt x="11042001" y="5881254"/>
                  <a:pt x="10951119" y="5881254"/>
                </a:cubicBezTo>
                <a:lnTo>
                  <a:pt x="164557" y="5881254"/>
                </a:lnTo>
                <a:cubicBezTo>
                  <a:pt x="73675" y="5881254"/>
                  <a:pt x="0" y="5807579"/>
                  <a:pt x="0" y="5716697"/>
                </a:cubicBezTo>
                <a:lnTo>
                  <a:pt x="0" y="164557"/>
                </a:lnTo>
                <a:cubicBezTo>
                  <a:pt x="0" y="73675"/>
                  <a:pt x="73675" y="0"/>
                  <a:pt x="164557" y="0"/>
                </a:cubicBezTo>
                <a:close/>
              </a:path>
            </a:pathLst>
          </a:custGeom>
          <a:blipFill>
            <a:blip r:embed="rId4"/>
            <a:srcRect/>
            <a:stretch>
              <a:fillRect t="-21148" b="-21148"/>
            </a:stretch>
          </a:blipFill>
        </p:spPr>
        <p:txBody>
          <a:bodyPr wrap="square">
            <a:noAutofit/>
          </a:bodyPr>
          <a:lstStyle>
            <a:lvl1pPr marL="0" indent="0">
              <a:buFont typeface="Arial" panose="020B0604020202020204" pitchFamily="34" charset="0"/>
              <a:buNone/>
              <a:defRPr sz="2000"/>
            </a:lvl1pPr>
          </a:lstStyle>
          <a:p>
            <a:endParaRPr lang="en-GB"/>
          </a:p>
        </p:txBody>
      </p:sp>
      <p:sp>
        <p:nvSpPr>
          <p:cNvPr id="21" name="Text Placeholder 31">
            <a:extLst>
              <a:ext uri="{FF2B5EF4-FFF2-40B4-BE49-F238E27FC236}">
                <a16:creationId xmlns:a16="http://schemas.microsoft.com/office/drawing/2014/main" id="{590FD9D0-844E-A342-D786-2F006E149363}"/>
              </a:ext>
            </a:extLst>
          </p:cNvPr>
          <p:cNvSpPr>
            <a:spLocks noGrp="1"/>
          </p:cNvSpPr>
          <p:nvPr>
            <p:ph type="body" sz="quarter" idx="15" hasCustomPrompt="1"/>
          </p:nvPr>
        </p:nvSpPr>
        <p:spPr>
          <a:xfrm>
            <a:off x="538163" y="1145599"/>
            <a:ext cx="1030865"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NAME</a:t>
            </a:r>
            <a:endParaRPr lang="en-GB"/>
          </a:p>
        </p:txBody>
      </p:sp>
      <p:sp>
        <p:nvSpPr>
          <p:cNvPr id="23" name="Text Placeholder 31">
            <a:extLst>
              <a:ext uri="{FF2B5EF4-FFF2-40B4-BE49-F238E27FC236}">
                <a16:creationId xmlns:a16="http://schemas.microsoft.com/office/drawing/2014/main" id="{5A406F5D-AEA2-8C32-B13C-9452ECB02317}"/>
              </a:ext>
            </a:extLst>
          </p:cNvPr>
          <p:cNvSpPr>
            <a:spLocks noGrp="1"/>
          </p:cNvSpPr>
          <p:nvPr>
            <p:ph type="body" sz="quarter" idx="16" hasCustomPrompt="1"/>
          </p:nvPr>
        </p:nvSpPr>
        <p:spPr>
          <a:xfrm>
            <a:off x="538162" y="1874682"/>
            <a:ext cx="2527156"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E-RESIDENT SINCE</a:t>
            </a:r>
            <a:endParaRPr lang="en-GB"/>
          </a:p>
        </p:txBody>
      </p:sp>
      <p:sp>
        <p:nvSpPr>
          <p:cNvPr id="25" name="Text Placeholder 31">
            <a:extLst>
              <a:ext uri="{FF2B5EF4-FFF2-40B4-BE49-F238E27FC236}">
                <a16:creationId xmlns:a16="http://schemas.microsoft.com/office/drawing/2014/main" id="{FEB56E10-246F-91F9-1CFC-402CF2EFD07B}"/>
              </a:ext>
            </a:extLst>
          </p:cNvPr>
          <p:cNvSpPr>
            <a:spLocks noGrp="1"/>
          </p:cNvSpPr>
          <p:nvPr>
            <p:ph type="body" sz="quarter" idx="17" hasCustomPrompt="1"/>
          </p:nvPr>
        </p:nvSpPr>
        <p:spPr>
          <a:xfrm>
            <a:off x="538162" y="2664886"/>
            <a:ext cx="1347788"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COUNTRY</a:t>
            </a:r>
            <a:endParaRPr lang="en-GB"/>
          </a:p>
        </p:txBody>
      </p:sp>
      <p:sp>
        <p:nvSpPr>
          <p:cNvPr id="27" name="Text Placeholder 31">
            <a:extLst>
              <a:ext uri="{FF2B5EF4-FFF2-40B4-BE49-F238E27FC236}">
                <a16:creationId xmlns:a16="http://schemas.microsoft.com/office/drawing/2014/main" id="{4E52CBDE-BF99-7B24-255A-9025809E97B0}"/>
              </a:ext>
            </a:extLst>
          </p:cNvPr>
          <p:cNvSpPr>
            <a:spLocks noGrp="1"/>
          </p:cNvSpPr>
          <p:nvPr>
            <p:ph type="body" sz="quarter" idx="18" hasCustomPrompt="1"/>
          </p:nvPr>
        </p:nvSpPr>
        <p:spPr>
          <a:xfrm>
            <a:off x="538162" y="3497574"/>
            <a:ext cx="1404938"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COMPANY</a:t>
            </a:r>
            <a:endParaRPr lang="en-GB"/>
          </a:p>
        </p:txBody>
      </p:sp>
      <p:sp>
        <p:nvSpPr>
          <p:cNvPr id="28" name="Text Placeholder 31">
            <a:extLst>
              <a:ext uri="{FF2B5EF4-FFF2-40B4-BE49-F238E27FC236}">
                <a16:creationId xmlns:a16="http://schemas.microsoft.com/office/drawing/2014/main" id="{BECE5D91-413C-BAC6-EC14-E98E30F50A99}"/>
              </a:ext>
            </a:extLst>
          </p:cNvPr>
          <p:cNvSpPr>
            <a:spLocks noGrp="1"/>
          </p:cNvSpPr>
          <p:nvPr>
            <p:ph type="body" sz="quarter" idx="19" hasCustomPrompt="1"/>
          </p:nvPr>
        </p:nvSpPr>
        <p:spPr>
          <a:xfrm>
            <a:off x="538162" y="4312540"/>
            <a:ext cx="1446502"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OBJECTIVE</a:t>
            </a:r>
            <a:endParaRPr lang="en-GB"/>
          </a:p>
        </p:txBody>
      </p:sp>
      <p:sp>
        <p:nvSpPr>
          <p:cNvPr id="29" name="Text Placeholder 31">
            <a:extLst>
              <a:ext uri="{FF2B5EF4-FFF2-40B4-BE49-F238E27FC236}">
                <a16:creationId xmlns:a16="http://schemas.microsoft.com/office/drawing/2014/main" id="{6C6693CE-6F72-1922-0EB9-5799662F5566}"/>
              </a:ext>
            </a:extLst>
          </p:cNvPr>
          <p:cNvSpPr>
            <a:spLocks noGrp="1"/>
          </p:cNvSpPr>
          <p:nvPr>
            <p:ph type="body" sz="quarter" idx="20" hasCustomPrompt="1"/>
          </p:nvPr>
        </p:nvSpPr>
        <p:spPr>
          <a:xfrm>
            <a:off x="538163" y="5281088"/>
            <a:ext cx="1238683"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SUCCESS</a:t>
            </a:r>
            <a:endParaRPr lang="en-GB"/>
          </a:p>
        </p:txBody>
      </p:sp>
      <p:sp>
        <p:nvSpPr>
          <p:cNvPr id="30" name="Text Placeholder 14">
            <a:extLst>
              <a:ext uri="{FF2B5EF4-FFF2-40B4-BE49-F238E27FC236}">
                <a16:creationId xmlns:a16="http://schemas.microsoft.com/office/drawing/2014/main" id="{F47417B0-06BC-40DD-B057-EEC3A87C0174}"/>
              </a:ext>
            </a:extLst>
          </p:cNvPr>
          <p:cNvSpPr>
            <a:spLocks noGrp="1"/>
          </p:cNvSpPr>
          <p:nvPr>
            <p:ph type="body" sz="quarter" idx="21" hasCustomPrompt="1"/>
          </p:nvPr>
        </p:nvSpPr>
        <p:spPr>
          <a:xfrm>
            <a:off x="538162" y="1508126"/>
            <a:ext cx="5557837" cy="346381"/>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31" name="Text Placeholder 14">
            <a:extLst>
              <a:ext uri="{FF2B5EF4-FFF2-40B4-BE49-F238E27FC236}">
                <a16:creationId xmlns:a16="http://schemas.microsoft.com/office/drawing/2014/main" id="{AD672995-73BB-0FCE-3E12-6E07F1779AA5}"/>
              </a:ext>
            </a:extLst>
          </p:cNvPr>
          <p:cNvSpPr>
            <a:spLocks noGrp="1"/>
          </p:cNvSpPr>
          <p:nvPr>
            <p:ph type="body" sz="quarter" idx="22" hasCustomPrompt="1"/>
          </p:nvPr>
        </p:nvSpPr>
        <p:spPr>
          <a:xfrm>
            <a:off x="538162" y="2234977"/>
            <a:ext cx="5557837" cy="348612"/>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32" name="Text Placeholder 14">
            <a:extLst>
              <a:ext uri="{FF2B5EF4-FFF2-40B4-BE49-F238E27FC236}">
                <a16:creationId xmlns:a16="http://schemas.microsoft.com/office/drawing/2014/main" id="{0CDD2CFC-7477-F103-1CC6-A8DD96D203F3}"/>
              </a:ext>
            </a:extLst>
          </p:cNvPr>
          <p:cNvSpPr>
            <a:spLocks noGrp="1"/>
          </p:cNvSpPr>
          <p:nvPr>
            <p:ph type="body" sz="quarter" idx="23" hasCustomPrompt="1"/>
          </p:nvPr>
        </p:nvSpPr>
        <p:spPr>
          <a:xfrm>
            <a:off x="538162" y="3028147"/>
            <a:ext cx="5557837" cy="342627"/>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33" name="Text Placeholder 14">
            <a:extLst>
              <a:ext uri="{FF2B5EF4-FFF2-40B4-BE49-F238E27FC236}">
                <a16:creationId xmlns:a16="http://schemas.microsoft.com/office/drawing/2014/main" id="{FCDC71F1-2761-C5CB-EDC2-AAD34887973B}"/>
              </a:ext>
            </a:extLst>
          </p:cNvPr>
          <p:cNvSpPr>
            <a:spLocks noGrp="1"/>
          </p:cNvSpPr>
          <p:nvPr>
            <p:ph type="body" sz="quarter" idx="24" hasCustomPrompt="1"/>
          </p:nvPr>
        </p:nvSpPr>
        <p:spPr>
          <a:xfrm>
            <a:off x="538162" y="3858606"/>
            <a:ext cx="5557837" cy="360498"/>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34" name="Text Placeholder 14">
            <a:extLst>
              <a:ext uri="{FF2B5EF4-FFF2-40B4-BE49-F238E27FC236}">
                <a16:creationId xmlns:a16="http://schemas.microsoft.com/office/drawing/2014/main" id="{DCBFB5BD-2E93-368F-F5EE-462B6969104C}"/>
              </a:ext>
            </a:extLst>
          </p:cNvPr>
          <p:cNvSpPr>
            <a:spLocks noGrp="1"/>
          </p:cNvSpPr>
          <p:nvPr>
            <p:ph type="body" sz="quarter" idx="25" hasCustomPrompt="1"/>
          </p:nvPr>
        </p:nvSpPr>
        <p:spPr>
          <a:xfrm>
            <a:off x="538162" y="4671341"/>
            <a:ext cx="5557837" cy="491759"/>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35" name="Text Placeholder 14">
            <a:extLst>
              <a:ext uri="{FF2B5EF4-FFF2-40B4-BE49-F238E27FC236}">
                <a16:creationId xmlns:a16="http://schemas.microsoft.com/office/drawing/2014/main" id="{E87BFFE9-F557-B23C-4D46-7E7EFB364F7E}"/>
              </a:ext>
            </a:extLst>
          </p:cNvPr>
          <p:cNvSpPr>
            <a:spLocks noGrp="1"/>
          </p:cNvSpPr>
          <p:nvPr>
            <p:ph type="body" sz="quarter" idx="26" hasCustomPrompt="1"/>
          </p:nvPr>
        </p:nvSpPr>
        <p:spPr>
          <a:xfrm>
            <a:off x="538162" y="5627268"/>
            <a:ext cx="5557837" cy="491759"/>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Tree>
    <p:extLst>
      <p:ext uri="{BB962C8B-B14F-4D97-AF65-F5344CB8AC3E}">
        <p14:creationId xmlns:p14="http://schemas.microsoft.com/office/powerpoint/2010/main" val="303439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bg/>
                                          </p:spTgt>
                                        </p:tgtEl>
                                        <p:attrNameLst>
                                          <p:attrName>style.visibility</p:attrName>
                                        </p:attrNameLst>
                                      </p:cBhvr>
                                      <p:to>
                                        <p:strVal val="visible"/>
                                      </p:to>
                                    </p:set>
                                    <p:animEffect transition="in" filter="fade">
                                      <p:cBhvr>
                                        <p:cTn id="7" dur="1000"/>
                                        <p:tgtEl>
                                          <p:spTgt spid="21">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1000"/>
                                        <p:tgtEl>
                                          <p:spTgt spid="21">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
                                            <p:txEl>
                                              <p:pRg st="0" end="0"/>
                                            </p:txEl>
                                          </p:spTgt>
                                        </p:tgtEl>
                                        <p:attrNameLst>
                                          <p:attrName>style.visibility</p:attrName>
                                        </p:attrNameLst>
                                      </p:cBhvr>
                                      <p:to>
                                        <p:strVal val="visible"/>
                                      </p:to>
                                    </p:set>
                                    <p:animEffect transition="in" filter="fade">
                                      <p:cBhvr>
                                        <p:cTn id="13" dur="1000"/>
                                        <p:tgtEl>
                                          <p:spTgt spid="30">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3">
                                            <p:bg/>
                                          </p:spTgt>
                                        </p:tgtEl>
                                        <p:attrNameLst>
                                          <p:attrName>style.visibility</p:attrName>
                                        </p:attrNameLst>
                                      </p:cBhvr>
                                      <p:to>
                                        <p:strVal val="visible"/>
                                      </p:to>
                                    </p:set>
                                    <p:animEffect transition="in" filter="fade">
                                      <p:cBhvr>
                                        <p:cTn id="18" dur="1000"/>
                                        <p:tgtEl>
                                          <p:spTgt spid="23">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3">
                                            <p:txEl>
                                              <p:pRg st="0" end="0"/>
                                            </p:txEl>
                                          </p:spTgt>
                                        </p:tgtEl>
                                        <p:attrNameLst>
                                          <p:attrName>style.visibility</p:attrName>
                                        </p:attrNameLst>
                                      </p:cBhvr>
                                      <p:to>
                                        <p:strVal val="visible"/>
                                      </p:to>
                                    </p:set>
                                    <p:animEffect transition="in" filter="fade">
                                      <p:cBhvr>
                                        <p:cTn id="21" dur="1000"/>
                                        <p:tgtEl>
                                          <p:spTgt spid="23">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1">
                                            <p:txEl>
                                              <p:pRg st="0" end="0"/>
                                            </p:txEl>
                                          </p:spTgt>
                                        </p:tgtEl>
                                        <p:attrNameLst>
                                          <p:attrName>style.visibility</p:attrName>
                                        </p:attrNameLst>
                                      </p:cBhvr>
                                      <p:to>
                                        <p:strVal val="visible"/>
                                      </p:to>
                                    </p:set>
                                    <p:animEffect transition="in" filter="fade">
                                      <p:cBhvr>
                                        <p:cTn id="24" dur="1000"/>
                                        <p:tgtEl>
                                          <p:spTgt spid="31">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5">
                                            <p:bg/>
                                          </p:spTgt>
                                        </p:tgtEl>
                                        <p:attrNameLst>
                                          <p:attrName>style.visibility</p:attrName>
                                        </p:attrNameLst>
                                      </p:cBhvr>
                                      <p:to>
                                        <p:strVal val="visible"/>
                                      </p:to>
                                    </p:set>
                                    <p:animEffect transition="in" filter="fade">
                                      <p:cBhvr>
                                        <p:cTn id="29" dur="1000"/>
                                        <p:tgtEl>
                                          <p:spTgt spid="25">
                                            <p:bg/>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5">
                                            <p:txEl>
                                              <p:pRg st="0" end="0"/>
                                            </p:txEl>
                                          </p:spTgt>
                                        </p:tgtEl>
                                        <p:attrNameLst>
                                          <p:attrName>style.visibility</p:attrName>
                                        </p:attrNameLst>
                                      </p:cBhvr>
                                      <p:to>
                                        <p:strVal val="visible"/>
                                      </p:to>
                                    </p:set>
                                    <p:animEffect transition="in" filter="fade">
                                      <p:cBhvr>
                                        <p:cTn id="32" dur="1000"/>
                                        <p:tgtEl>
                                          <p:spTgt spid="25">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2">
                                            <p:txEl>
                                              <p:pRg st="0" end="0"/>
                                            </p:txEl>
                                          </p:spTgt>
                                        </p:tgtEl>
                                        <p:attrNameLst>
                                          <p:attrName>style.visibility</p:attrName>
                                        </p:attrNameLst>
                                      </p:cBhvr>
                                      <p:to>
                                        <p:strVal val="visible"/>
                                      </p:to>
                                    </p:set>
                                    <p:animEffect transition="in" filter="fade">
                                      <p:cBhvr>
                                        <p:cTn id="35" dur="1000"/>
                                        <p:tgtEl>
                                          <p:spTgt spid="32">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7">
                                            <p:bg/>
                                          </p:spTgt>
                                        </p:tgtEl>
                                        <p:attrNameLst>
                                          <p:attrName>style.visibility</p:attrName>
                                        </p:attrNameLst>
                                      </p:cBhvr>
                                      <p:to>
                                        <p:strVal val="visible"/>
                                      </p:to>
                                    </p:set>
                                    <p:animEffect transition="in" filter="fade">
                                      <p:cBhvr>
                                        <p:cTn id="40" dur="1000"/>
                                        <p:tgtEl>
                                          <p:spTgt spid="27">
                                            <p:bg/>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7">
                                            <p:txEl>
                                              <p:pRg st="0" end="0"/>
                                            </p:txEl>
                                          </p:spTgt>
                                        </p:tgtEl>
                                        <p:attrNameLst>
                                          <p:attrName>style.visibility</p:attrName>
                                        </p:attrNameLst>
                                      </p:cBhvr>
                                      <p:to>
                                        <p:strVal val="visible"/>
                                      </p:to>
                                    </p:set>
                                    <p:animEffect transition="in" filter="fade">
                                      <p:cBhvr>
                                        <p:cTn id="43" dur="1000"/>
                                        <p:tgtEl>
                                          <p:spTgt spid="27">
                                            <p:txEl>
                                              <p:pRg st="0" end="0"/>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3">
                                            <p:txEl>
                                              <p:pRg st="0" end="0"/>
                                            </p:txEl>
                                          </p:spTgt>
                                        </p:tgtEl>
                                        <p:attrNameLst>
                                          <p:attrName>style.visibility</p:attrName>
                                        </p:attrNameLst>
                                      </p:cBhvr>
                                      <p:to>
                                        <p:strVal val="visible"/>
                                      </p:to>
                                    </p:set>
                                    <p:animEffect transition="in" filter="fade">
                                      <p:cBhvr>
                                        <p:cTn id="46" dur="1000"/>
                                        <p:tgtEl>
                                          <p:spTgt spid="33">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8">
                                            <p:bg/>
                                          </p:spTgt>
                                        </p:tgtEl>
                                        <p:attrNameLst>
                                          <p:attrName>style.visibility</p:attrName>
                                        </p:attrNameLst>
                                      </p:cBhvr>
                                      <p:to>
                                        <p:strVal val="visible"/>
                                      </p:to>
                                    </p:set>
                                    <p:animEffect transition="in" filter="fade">
                                      <p:cBhvr>
                                        <p:cTn id="51" dur="1000"/>
                                        <p:tgtEl>
                                          <p:spTgt spid="28">
                                            <p:bg/>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8">
                                            <p:txEl>
                                              <p:pRg st="0" end="0"/>
                                            </p:txEl>
                                          </p:spTgt>
                                        </p:tgtEl>
                                        <p:attrNameLst>
                                          <p:attrName>style.visibility</p:attrName>
                                        </p:attrNameLst>
                                      </p:cBhvr>
                                      <p:to>
                                        <p:strVal val="visible"/>
                                      </p:to>
                                    </p:set>
                                    <p:animEffect transition="in" filter="fade">
                                      <p:cBhvr>
                                        <p:cTn id="54" dur="1000"/>
                                        <p:tgtEl>
                                          <p:spTgt spid="28">
                                            <p:txEl>
                                              <p:pRg st="0" end="0"/>
                                            </p:txEl>
                                          </p:spTgt>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4">
                                            <p:txEl>
                                              <p:pRg st="0" end="0"/>
                                            </p:txEl>
                                          </p:spTgt>
                                        </p:tgtEl>
                                        <p:attrNameLst>
                                          <p:attrName>style.visibility</p:attrName>
                                        </p:attrNameLst>
                                      </p:cBhvr>
                                      <p:to>
                                        <p:strVal val="visible"/>
                                      </p:to>
                                    </p:set>
                                    <p:animEffect transition="in" filter="fade">
                                      <p:cBhvr>
                                        <p:cTn id="57" dur="1000"/>
                                        <p:tgtEl>
                                          <p:spTgt spid="34">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9">
                                            <p:bg/>
                                          </p:spTgt>
                                        </p:tgtEl>
                                        <p:attrNameLst>
                                          <p:attrName>style.visibility</p:attrName>
                                        </p:attrNameLst>
                                      </p:cBhvr>
                                      <p:to>
                                        <p:strVal val="visible"/>
                                      </p:to>
                                    </p:set>
                                    <p:animEffect transition="in" filter="fade">
                                      <p:cBhvr>
                                        <p:cTn id="62" dur="1000"/>
                                        <p:tgtEl>
                                          <p:spTgt spid="29">
                                            <p:bg/>
                                          </p:spTgt>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9">
                                            <p:txEl>
                                              <p:pRg st="0" end="0"/>
                                            </p:txEl>
                                          </p:spTgt>
                                        </p:tgtEl>
                                        <p:attrNameLst>
                                          <p:attrName>style.visibility</p:attrName>
                                        </p:attrNameLst>
                                      </p:cBhvr>
                                      <p:to>
                                        <p:strVal val="visible"/>
                                      </p:to>
                                    </p:set>
                                    <p:animEffect transition="in" filter="fade">
                                      <p:cBhvr>
                                        <p:cTn id="65" dur="1000"/>
                                        <p:tgtEl>
                                          <p:spTgt spid="29">
                                            <p:txEl>
                                              <p:pRg st="0" end="0"/>
                                            </p:txEl>
                                          </p:spTgt>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5">
                                            <p:txEl>
                                              <p:pRg st="0" end="0"/>
                                            </p:txEl>
                                          </p:spTgt>
                                        </p:tgtEl>
                                        <p:attrNameLst>
                                          <p:attrName>style.visibility</p:attrName>
                                        </p:attrNameLst>
                                      </p:cBhvr>
                                      <p:to>
                                        <p:strVal val="visible"/>
                                      </p:to>
                                    </p:set>
                                    <p:animEffect transition="in" filter="fade">
                                      <p:cBhvr>
                                        <p:cTn id="68" dur="1000"/>
                                        <p:tgtEl>
                                          <p:spTgt spid="35">
                                            <p:txEl>
                                              <p:pRg st="0" end="0"/>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1000"/>
                                        <p:tgtEl>
                                          <p:spTgt spid="7"/>
                                        </p:tgtEl>
                                      </p:cBhvr>
                                    </p:animEffect>
                                  </p:childTnLst>
                                </p:cTn>
                              </p:par>
                              <p:par>
                                <p:cTn id="74" presetID="10" presetClass="entr" presetSubtype="0" fill="hold"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1000"/>
                                        <p:tgtEl>
                                          <p:spTgt spid="2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8">
                                            <p:txEl>
                                              <p:pRg st="0" end="0"/>
                                            </p:txEl>
                                          </p:spTgt>
                                        </p:tgtEl>
                                        <p:attrNameLst>
                                          <p:attrName>style.visibility</p:attrName>
                                        </p:attrNameLst>
                                      </p:cBhvr>
                                      <p:to>
                                        <p:strVal val="visible"/>
                                      </p:to>
                                    </p:set>
                                    <p:animEffect transition="in" filter="fade">
                                      <p:cBhvr>
                                        <p:cTn id="79" dur="1000"/>
                                        <p:tgtEl>
                                          <p:spTgt spid="8">
                                            <p:txEl>
                                              <p:pRg st="0" end="0"/>
                                            </p:txEl>
                                          </p:spTgt>
                                        </p:tgtEl>
                                      </p:cBhvr>
                                    </p:animEffect>
                                  </p:childTnLst>
                                </p:cTn>
                              </p:par>
                              <p:par>
                                <p:cTn id="80" presetID="10" presetClass="entr" presetSubtype="0" fill="hold" grpId="0" nodeType="withEffect">
                                  <p:stCondLst>
                                    <p:cond delay="500"/>
                                  </p:stCondLst>
                                  <p:childTnLst>
                                    <p:set>
                                      <p:cBhvr>
                                        <p:cTn id="81" dur="1" fill="hold">
                                          <p:stCondLst>
                                            <p:cond delay="0"/>
                                          </p:stCondLst>
                                        </p:cTn>
                                        <p:tgtEl>
                                          <p:spTgt spid="14">
                                            <p:txEl>
                                              <p:pRg st="0" end="0"/>
                                            </p:txEl>
                                          </p:spTgt>
                                        </p:tgtEl>
                                        <p:attrNameLst>
                                          <p:attrName>style.visibility</p:attrName>
                                        </p:attrNameLst>
                                      </p:cBhvr>
                                      <p:to>
                                        <p:strVal val="visible"/>
                                      </p:to>
                                    </p:set>
                                    <p:animEffect transition="in" filter="fade">
                                      <p:cBhvr>
                                        <p:cTn id="82" dur="1000"/>
                                        <p:tgtEl>
                                          <p:spTgt spid="14">
                                            <p:txEl>
                                              <p:pRg st="0" end="0"/>
                                            </p:txEl>
                                          </p:spTgt>
                                        </p:tgtEl>
                                      </p:cBhvr>
                                    </p:animEffect>
                                  </p:childTnLst>
                                </p:cTn>
                              </p:par>
                              <p:par>
                                <p:cTn id="83" presetID="10" presetClass="entr" presetSubtype="0" fill="hold" grpId="0" nodeType="withEffect">
                                  <p:stCondLst>
                                    <p:cond delay="1000"/>
                                  </p:stCondLst>
                                  <p:childTnLst>
                                    <p:set>
                                      <p:cBhvr>
                                        <p:cTn id="84" dur="1" fill="hold">
                                          <p:stCondLst>
                                            <p:cond delay="0"/>
                                          </p:stCondLst>
                                        </p:cTn>
                                        <p:tgtEl>
                                          <p:spTgt spid="20">
                                            <p:txEl>
                                              <p:pRg st="0" end="0"/>
                                            </p:txEl>
                                          </p:spTgt>
                                        </p:tgtEl>
                                        <p:attrNameLst>
                                          <p:attrName>style.visibility</p:attrName>
                                        </p:attrNameLst>
                                      </p:cBhvr>
                                      <p:to>
                                        <p:strVal val="visible"/>
                                      </p:to>
                                    </p:set>
                                    <p:animEffect transition="in" filter="fade">
                                      <p:cBhvr>
                                        <p:cTn id="85" dur="10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1000"/>
                        <p:tgtEl>
                          <p:spTgt spid="8"/>
                        </p:tgtEl>
                      </p:cBhvr>
                    </p:animEffect>
                  </p:childTnLst>
                </p:cTn>
              </p:par>
            </p:tnLst>
          </p:tmpl>
        </p:tmplLst>
      </p:bldP>
      <p:bldP spid="14" grpId="0" build="p">
        <p:tmplLst>
          <p:tmpl lvl="1">
            <p:tnLst>
              <p:par>
                <p:cTn presetID="10" presetClass="entr" presetSubtype="0" fill="hold" nodeType="withEffect">
                  <p:stCondLst>
                    <p:cond delay="500"/>
                  </p:stCondLst>
                  <p:childTnLst>
                    <p:set>
                      <p:cBhvr>
                        <p:cTn dur="1" fill="hold">
                          <p:stCondLst>
                            <p:cond delay="0"/>
                          </p:stCondLst>
                        </p:cTn>
                        <p:tgtEl>
                          <p:spTgt spid="14"/>
                        </p:tgtEl>
                        <p:attrNameLst>
                          <p:attrName>style.visibility</p:attrName>
                        </p:attrNameLst>
                      </p:cBhvr>
                      <p:to>
                        <p:strVal val="visible"/>
                      </p:to>
                    </p:set>
                    <p:animEffect transition="in" filter="fade">
                      <p:cBhvr>
                        <p:cTn dur="1000"/>
                        <p:tgtEl>
                          <p:spTgt spid="14"/>
                        </p:tgtEl>
                      </p:cBhvr>
                    </p:animEffect>
                  </p:childTnLst>
                </p:cTn>
              </p:par>
            </p:tnLst>
          </p:tmpl>
        </p:tmplLst>
      </p:bldP>
      <p:bldP spid="20" grpId="0" build="p">
        <p:tmplLst>
          <p:tmpl lvl="1">
            <p:tnLst>
              <p:par>
                <p:cTn presetID="10"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1000"/>
                        <p:tgtEl>
                          <p:spTgt spid="20"/>
                        </p:tgtEl>
                      </p:cBhvr>
                    </p:animEffect>
                  </p:childTnLst>
                </p:cTn>
              </p:par>
            </p:tnLst>
          </p:tmpl>
        </p:tmplLst>
      </p:bldP>
      <p:bldP spid="21" grpId="0" uiExpand="1" build="p" animBg="1">
        <p:tmplLst>
          <p:tmpl>
            <p:tnLst>
              <p:par>
                <p:cTn presetID="10" presetClass="entr" presetSubtype="0" fill="hold" nodeType="click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1000"/>
                        <p:tgtEl>
                          <p:spTgt spid="21"/>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1000"/>
                        <p:tgtEl>
                          <p:spTgt spid="21"/>
                        </p:tgtEl>
                      </p:cBhvr>
                    </p:animEffect>
                  </p:childTnLst>
                </p:cTn>
              </p:par>
            </p:tnLst>
          </p:tmpl>
        </p:tmplLst>
      </p:bldP>
      <p:bldP spid="23" grpId="0" uiExpand="1" build="p" animBg="1">
        <p:tmplLst>
          <p:tmpl>
            <p:tnLst>
              <p:par>
                <p:cTn presetID="10" presetClass="entr" presetSubtype="0" fill="hold" nodeType="click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1000"/>
                        <p:tgtEl>
                          <p:spTgt spid="23"/>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1000"/>
                        <p:tgtEl>
                          <p:spTgt spid="23"/>
                        </p:tgtEl>
                      </p:cBhvr>
                    </p:animEffect>
                  </p:childTnLst>
                </p:cTn>
              </p:par>
            </p:tnLst>
          </p:tmpl>
        </p:tmplLst>
      </p:bldP>
      <p:bldP spid="25" grpId="0" uiExpand="1" build="p" animBg="1">
        <p:tmplLst>
          <p:tmpl>
            <p:tnLst>
              <p:par>
                <p:cTn presetID="10" presetClass="entr" presetSubtype="0" fill="hold" nodeType="click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1000"/>
                        <p:tgtEl>
                          <p:spTgt spid="25"/>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1000"/>
                        <p:tgtEl>
                          <p:spTgt spid="25"/>
                        </p:tgtEl>
                      </p:cBhvr>
                    </p:animEffect>
                  </p:childTnLst>
                </p:cTn>
              </p:par>
            </p:tnLst>
          </p:tmpl>
        </p:tmplLst>
      </p:bldP>
      <p:bldP spid="27" grpId="0" uiExpand="1" build="p" animBg="1">
        <p:tmplLst>
          <p:tmpl>
            <p:tnLst>
              <p:par>
                <p:cTn presetID="10" presetClass="entr" presetSubtype="0" fill="hold" nodeType="click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1000"/>
                        <p:tgtEl>
                          <p:spTgt spid="27"/>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1000"/>
                        <p:tgtEl>
                          <p:spTgt spid="27"/>
                        </p:tgtEl>
                      </p:cBhvr>
                    </p:animEffect>
                  </p:childTnLst>
                </p:cTn>
              </p:par>
            </p:tnLst>
          </p:tmpl>
        </p:tmplLst>
      </p:bldP>
      <p:bldP spid="28" grpId="0" uiExpand="1" build="p" animBg="1">
        <p:tmplLst>
          <p:tmpl>
            <p:tnLst>
              <p:par>
                <p:cTn presetID="10" presetClass="entr" presetSubtype="0" fill="hold" nodeType="click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1000"/>
                        <p:tgtEl>
                          <p:spTgt spid="28"/>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1000"/>
                        <p:tgtEl>
                          <p:spTgt spid="28"/>
                        </p:tgtEl>
                      </p:cBhvr>
                    </p:animEffect>
                  </p:childTnLst>
                </p:cTn>
              </p:par>
            </p:tnLst>
          </p:tmpl>
        </p:tmplLst>
      </p:bldP>
      <p:bldP spid="29" grpId="0" uiExpand="1" build="p" animBg="1">
        <p:tmplLst>
          <p:tmpl>
            <p:tnLst>
              <p:par>
                <p:cTn presetID="10" presetClass="entr" presetSubtype="0" fill="hold" nodeType="click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1000"/>
                        <p:tgtEl>
                          <p:spTgt spid="29"/>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1000"/>
                        <p:tgtEl>
                          <p:spTgt spid="29"/>
                        </p:tgtEl>
                      </p:cBhvr>
                    </p:animEffect>
                  </p:childTnLst>
                </p:cTn>
              </p:par>
            </p:tnLst>
          </p:tmpl>
        </p:tmplLst>
      </p:bldP>
      <p:bldP spid="30" grpId="0" build="p">
        <p:tmplLst>
          <p:tmpl lvl="1">
            <p:tnLst>
              <p:par>
                <p:cTn presetID="10" presetClass="entr" presetSubtype="0" fill="hold" nodeType="with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1000"/>
                        <p:tgtEl>
                          <p:spTgt spid="30"/>
                        </p:tgtEl>
                      </p:cBhvr>
                    </p:animEffect>
                  </p:childTnLst>
                </p:cTn>
              </p:par>
            </p:tnLst>
          </p:tmpl>
        </p:tmplLst>
      </p:bldP>
      <p:bldP spid="31" grpId="0" build="p">
        <p:tmplLst>
          <p:tmpl lvl="1">
            <p:tnLst>
              <p:par>
                <p:cTn presetID="10" presetClass="entr" presetSubtype="0" fill="hold" nodeType="with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fade">
                      <p:cBhvr>
                        <p:cTn dur="1000"/>
                        <p:tgtEl>
                          <p:spTgt spid="31"/>
                        </p:tgtEl>
                      </p:cBhvr>
                    </p:animEffect>
                  </p:childTnLst>
                </p:cTn>
              </p:par>
            </p:tnLst>
          </p:tmpl>
        </p:tmplLst>
      </p:bldP>
      <p:bldP spid="32" grpId="0" build="p">
        <p:tmplLst>
          <p:tmpl lvl="1">
            <p:tnLst>
              <p:par>
                <p:cTn presetID="10" presetClass="entr" presetSubtype="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1000"/>
                        <p:tgtEl>
                          <p:spTgt spid="32"/>
                        </p:tgtEl>
                      </p:cBhvr>
                    </p:animEffect>
                  </p:childTnLst>
                </p:cTn>
              </p:par>
            </p:tnLst>
          </p:tmpl>
        </p:tmplLst>
      </p:bldP>
      <p:bldP spid="33" grpId="0" build="p">
        <p:tmplLst>
          <p:tmpl lvl="1">
            <p:tnLst>
              <p:par>
                <p:cTn presetID="10" presetClass="entr" presetSubtype="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fade">
                      <p:cBhvr>
                        <p:cTn dur="1000"/>
                        <p:tgtEl>
                          <p:spTgt spid="33"/>
                        </p:tgtEl>
                      </p:cBhvr>
                    </p:animEffect>
                  </p:childTnLst>
                </p:cTn>
              </p:par>
            </p:tnLst>
          </p:tmpl>
        </p:tmplLst>
      </p:bldP>
      <p:bldP spid="34" grpId="0" build="p">
        <p:tmplLst>
          <p:tmpl lvl="1">
            <p:tnLst>
              <p:par>
                <p:cTn presetID="10" presetClass="entr" presetSubtype="0" fill="hold" nodeType="with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1000"/>
                        <p:tgtEl>
                          <p:spTgt spid="34"/>
                        </p:tgtEl>
                      </p:cBhvr>
                    </p:animEffect>
                  </p:childTnLst>
                </p:cTn>
              </p:par>
            </p:tnLst>
          </p:tmpl>
        </p:tmplLst>
      </p:bldP>
      <p:bldP spid="35" grpId="0" build="p">
        <p:tmplLst>
          <p:tmpl lvl="1">
            <p:tnLst>
              <p:par>
                <p:cTn presetID="10" presetClass="entr" presetSubtype="0" fill="hold" nodeType="with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1000"/>
                        <p:tgtEl>
                          <p:spTgt spid="35"/>
                        </p:tgtEl>
                      </p:cBhvr>
                    </p:animEffect>
                  </p:childTnLst>
                </p:cTn>
              </p:par>
            </p:tnLst>
          </p:tmpl>
        </p:tmplLst>
      </p:bldP>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losing slide">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a:xfrm>
            <a:off x="538163" y="6356351"/>
            <a:ext cx="1180874" cy="365125"/>
          </a:xfrm>
        </p:spPr>
        <p:txBody>
          <a:bodyPr/>
          <a:lstStyle/>
          <a:p>
            <a:fld id="{60955B06-E7D6-478B-8AEB-78E19FB017E8}" type="datetimeFigureOut">
              <a:rPr lang="en-GB" smtClean="0"/>
              <a:pPr/>
              <a:t>26/08/2025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a:xfrm>
            <a:off x="2022758" y="6356351"/>
            <a:ext cx="4114800" cy="365125"/>
          </a:xfrm>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7" name="Title 1">
            <a:extLst>
              <a:ext uri="{FF2B5EF4-FFF2-40B4-BE49-F238E27FC236}">
                <a16:creationId xmlns:a16="http://schemas.microsoft.com/office/drawing/2014/main" id="{D49711A2-2771-3C1C-5C7E-7E4B9E1A0023}"/>
              </a:ext>
            </a:extLst>
          </p:cNvPr>
          <p:cNvSpPr>
            <a:spLocks noGrp="1"/>
          </p:cNvSpPr>
          <p:nvPr>
            <p:ph type="ctrTitle" hasCustomPrompt="1"/>
          </p:nvPr>
        </p:nvSpPr>
        <p:spPr>
          <a:xfrm>
            <a:off x="538162" y="515146"/>
            <a:ext cx="4050168" cy="1528932"/>
          </a:xfrm>
        </p:spPr>
        <p:txBody>
          <a:bodyPr anchor="t" anchorCtr="0"/>
          <a:lstStyle>
            <a:lvl1pPr algn="l">
              <a:defRPr sz="5400">
                <a:solidFill>
                  <a:schemeClr val="accent2"/>
                </a:solidFill>
              </a:defRPr>
            </a:lvl1pPr>
          </a:lstStyle>
          <a:p>
            <a:r>
              <a:rPr lang="en-US"/>
              <a:t>Thank </a:t>
            </a:r>
            <a:br>
              <a:rPr lang="en-US"/>
            </a:br>
            <a:r>
              <a:rPr lang="en-US"/>
              <a:t>you!</a:t>
            </a:r>
          </a:p>
        </p:txBody>
      </p:sp>
      <p:sp>
        <p:nvSpPr>
          <p:cNvPr id="8" name="Text Placeholder 6">
            <a:extLst>
              <a:ext uri="{FF2B5EF4-FFF2-40B4-BE49-F238E27FC236}">
                <a16:creationId xmlns:a16="http://schemas.microsoft.com/office/drawing/2014/main" id="{6F4FC6D7-6C17-1F94-7294-C28F1F695E1D}"/>
              </a:ext>
            </a:extLst>
          </p:cNvPr>
          <p:cNvSpPr>
            <a:spLocks noGrp="1"/>
          </p:cNvSpPr>
          <p:nvPr>
            <p:ph type="body" sz="quarter" idx="14" hasCustomPrompt="1"/>
          </p:nvPr>
        </p:nvSpPr>
        <p:spPr>
          <a:xfrm>
            <a:off x="538162" y="3131856"/>
            <a:ext cx="4050168" cy="824310"/>
          </a:xfrm>
        </p:spPr>
        <p:txBody>
          <a:bodyPr>
            <a:normAutofit/>
          </a:bodyPr>
          <a:lstStyle>
            <a:lvl1pPr marL="0" indent="0">
              <a:buFont typeface="Arial" panose="020B0604020202020204" pitchFamily="34" charset="0"/>
              <a:buNone/>
              <a:defRPr sz="2000" b="0">
                <a:solidFill>
                  <a:srgbClr val="0078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21" name="Text Placeholder 20">
            <a:extLst>
              <a:ext uri="{FF2B5EF4-FFF2-40B4-BE49-F238E27FC236}">
                <a16:creationId xmlns:a16="http://schemas.microsoft.com/office/drawing/2014/main" id="{E7C25D18-B091-3B31-B8B1-9A32ED22381D}"/>
              </a:ext>
            </a:extLst>
          </p:cNvPr>
          <p:cNvSpPr>
            <a:spLocks noGrp="1"/>
          </p:cNvSpPr>
          <p:nvPr>
            <p:ph type="body" sz="quarter" idx="28" hasCustomPrompt="1"/>
          </p:nvPr>
        </p:nvSpPr>
        <p:spPr>
          <a:xfrm>
            <a:off x="538164" y="4271623"/>
            <a:ext cx="5030787" cy="641249"/>
          </a:xfrm>
        </p:spPr>
        <p:txBody>
          <a:bodyPr/>
          <a:lstStyle>
            <a:lvl1pPr marL="0" indent="0">
              <a:buFont typeface="Arial" panose="020B0604020202020204" pitchFamily="34" charset="0"/>
              <a:buNone/>
              <a:defRPr sz="2000" b="1"/>
            </a:lvl1pPr>
            <a:lvl2pPr marL="357205" indent="0">
              <a:buNone/>
              <a:defRPr/>
            </a:lvl2pPr>
          </a:lstStyle>
          <a:p>
            <a:pPr lvl="0"/>
            <a:r>
              <a:rPr lang="en-US"/>
              <a:t>e-resident.gov.ee</a:t>
            </a:r>
            <a:endParaRPr lang="en-GB"/>
          </a:p>
        </p:txBody>
      </p:sp>
      <p:pic>
        <p:nvPicPr>
          <p:cNvPr id="23" name="Picture 22" descr="A blue text on a black background&#10;&#10;Description automatically generated">
            <a:extLst>
              <a:ext uri="{FF2B5EF4-FFF2-40B4-BE49-F238E27FC236}">
                <a16:creationId xmlns:a16="http://schemas.microsoft.com/office/drawing/2014/main" id="{1129181C-7AA9-72FA-80A2-0078933D5B4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658350" y="515145"/>
            <a:ext cx="1995488" cy="403016"/>
          </a:xfrm>
          <a:prstGeom prst="rect">
            <a:avLst/>
          </a:prstGeom>
        </p:spPr>
      </p:pic>
      <p:sp>
        <p:nvSpPr>
          <p:cNvPr id="24" name="Text Placeholder 6">
            <a:extLst>
              <a:ext uri="{FF2B5EF4-FFF2-40B4-BE49-F238E27FC236}">
                <a16:creationId xmlns:a16="http://schemas.microsoft.com/office/drawing/2014/main" id="{34670CD8-DD72-9FDB-5A53-58720F15C1EF}"/>
              </a:ext>
            </a:extLst>
          </p:cNvPr>
          <p:cNvSpPr>
            <a:spLocks noGrp="1"/>
          </p:cNvSpPr>
          <p:nvPr>
            <p:ph type="body" sz="quarter" idx="29" hasCustomPrompt="1"/>
          </p:nvPr>
        </p:nvSpPr>
        <p:spPr>
          <a:xfrm>
            <a:off x="7092382" y="3131856"/>
            <a:ext cx="4050168" cy="824310"/>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27" name="Picture Placeholder 26">
            <a:extLst>
              <a:ext uri="{FF2B5EF4-FFF2-40B4-BE49-F238E27FC236}">
                <a16:creationId xmlns:a16="http://schemas.microsoft.com/office/drawing/2014/main" id="{9CDFCFF5-585A-AED2-9FDA-D4CBAD617495}"/>
              </a:ext>
            </a:extLst>
          </p:cNvPr>
          <p:cNvSpPr>
            <a:spLocks noGrp="1"/>
          </p:cNvSpPr>
          <p:nvPr>
            <p:ph type="pic" sz="quarter" idx="30"/>
          </p:nvPr>
        </p:nvSpPr>
        <p:spPr>
          <a:xfrm>
            <a:off x="7033078" y="4271964"/>
            <a:ext cx="2084388" cy="2084387"/>
          </a:xfrm>
          <a:blipFill>
            <a:blip r:embed="rId3"/>
            <a:stretch>
              <a:fillRect/>
            </a:stretch>
          </a:blipFill>
        </p:spPr>
        <p:txBody>
          <a:bodyPr>
            <a:normAutofit/>
          </a:bodyPr>
          <a:lstStyle>
            <a:lvl1pPr marL="0" indent="0">
              <a:buFont typeface="Arial" panose="020B0604020202020204" pitchFamily="34" charset="0"/>
              <a:buNone/>
              <a:defRPr sz="2000">
                <a:solidFill>
                  <a:schemeClr val="tx2"/>
                </a:solidFill>
              </a:defRPr>
            </a:lvl1pPr>
          </a:lstStyle>
          <a:p>
            <a:endParaRPr lang="en-GB"/>
          </a:p>
        </p:txBody>
      </p:sp>
      <p:sp>
        <p:nvSpPr>
          <p:cNvPr id="28" name="Picture Placeholder 26">
            <a:extLst>
              <a:ext uri="{FF2B5EF4-FFF2-40B4-BE49-F238E27FC236}">
                <a16:creationId xmlns:a16="http://schemas.microsoft.com/office/drawing/2014/main" id="{CF6237AC-B354-23AC-8418-33199EF34055}"/>
              </a:ext>
            </a:extLst>
          </p:cNvPr>
          <p:cNvSpPr>
            <a:spLocks noGrp="1"/>
          </p:cNvSpPr>
          <p:nvPr>
            <p:ph type="pic" sz="quarter" idx="31"/>
          </p:nvPr>
        </p:nvSpPr>
        <p:spPr>
          <a:xfrm>
            <a:off x="9569449" y="4271964"/>
            <a:ext cx="2084388" cy="2084387"/>
          </a:xfrm>
          <a:blipFill>
            <a:blip r:embed="rId4"/>
            <a:srcRect/>
            <a:stretch>
              <a:fillRect l="-16675" r="-16675"/>
            </a:stretch>
          </a:blipFill>
        </p:spPr>
        <p:txBody>
          <a:bodyPr>
            <a:normAutofit/>
          </a:bodyPr>
          <a:lstStyle>
            <a:lvl1pPr marL="0" indent="0">
              <a:buFont typeface="Arial" panose="020B0604020202020204" pitchFamily="34" charset="0"/>
              <a:buNone/>
              <a:defRPr sz="2000">
                <a:solidFill>
                  <a:schemeClr val="tx2"/>
                </a:solidFill>
              </a:defRPr>
            </a:lvl1pPr>
          </a:lstStyle>
          <a:p>
            <a:endParaRPr lang="en-GB"/>
          </a:p>
        </p:txBody>
      </p:sp>
      <p:sp>
        <p:nvSpPr>
          <p:cNvPr id="2" name="Picture Placeholder 22" descr="Logo&#10;">
            <a:extLst>
              <a:ext uri="{FF2B5EF4-FFF2-40B4-BE49-F238E27FC236}">
                <a16:creationId xmlns:a16="http://schemas.microsoft.com/office/drawing/2014/main" id="{A7424240-A214-124C-D73E-C99A782654A4}"/>
              </a:ext>
            </a:extLst>
          </p:cNvPr>
          <p:cNvSpPr>
            <a:spLocks noGrp="1"/>
          </p:cNvSpPr>
          <p:nvPr>
            <p:ph type="pic" sz="quarter" idx="13" hasCustomPrompt="1"/>
          </p:nvPr>
        </p:nvSpPr>
        <p:spPr>
          <a:xfrm>
            <a:off x="521833" y="5128828"/>
            <a:ext cx="1603433" cy="415925"/>
          </a:xfrm>
        </p:spPr>
        <p:txBody>
          <a:bodyPr>
            <a:normAutofit/>
          </a:bodyPr>
          <a:lstStyle>
            <a:lvl1pPr marL="0" indent="0">
              <a:buNone/>
              <a:defRPr sz="1400"/>
            </a:lvl1pPr>
          </a:lstStyle>
          <a:p>
            <a:r>
              <a:rPr lang="et-EE"/>
              <a:t>Logo position</a:t>
            </a:r>
            <a:endParaRPr lang="en-GB"/>
          </a:p>
        </p:txBody>
      </p:sp>
      <p:sp>
        <p:nvSpPr>
          <p:cNvPr id="6" name="Picture Placeholder 22" descr="Logo&#10;">
            <a:extLst>
              <a:ext uri="{FF2B5EF4-FFF2-40B4-BE49-F238E27FC236}">
                <a16:creationId xmlns:a16="http://schemas.microsoft.com/office/drawing/2014/main" id="{3E0DF471-29F2-0A80-8647-E042F43D40C2}"/>
              </a:ext>
            </a:extLst>
          </p:cNvPr>
          <p:cNvSpPr>
            <a:spLocks noGrp="1"/>
          </p:cNvSpPr>
          <p:nvPr>
            <p:ph type="pic" sz="quarter" idx="32" hasCustomPrompt="1"/>
          </p:nvPr>
        </p:nvSpPr>
        <p:spPr>
          <a:xfrm>
            <a:off x="2243676" y="5128828"/>
            <a:ext cx="1603433" cy="415925"/>
          </a:xfrm>
        </p:spPr>
        <p:txBody>
          <a:bodyPr>
            <a:normAutofit/>
          </a:bodyPr>
          <a:lstStyle>
            <a:lvl1pPr marL="0" indent="0">
              <a:buNone/>
              <a:defRPr sz="1400"/>
            </a:lvl1pPr>
          </a:lstStyle>
          <a:p>
            <a:r>
              <a:rPr lang="et-EE"/>
              <a:t>Logo position</a:t>
            </a:r>
            <a:endParaRPr lang="en-GB"/>
          </a:p>
        </p:txBody>
      </p:sp>
      <p:sp>
        <p:nvSpPr>
          <p:cNvPr id="9" name="Picture Placeholder 22" descr="Logo&#10;">
            <a:extLst>
              <a:ext uri="{FF2B5EF4-FFF2-40B4-BE49-F238E27FC236}">
                <a16:creationId xmlns:a16="http://schemas.microsoft.com/office/drawing/2014/main" id="{8E4D8091-8A9C-3978-CBE1-3CA35BE3CB35}"/>
              </a:ext>
            </a:extLst>
          </p:cNvPr>
          <p:cNvSpPr>
            <a:spLocks noGrp="1"/>
          </p:cNvSpPr>
          <p:nvPr>
            <p:ph type="pic" sz="quarter" idx="15" hasCustomPrompt="1"/>
          </p:nvPr>
        </p:nvSpPr>
        <p:spPr>
          <a:xfrm>
            <a:off x="3965518" y="5128828"/>
            <a:ext cx="1603433" cy="415925"/>
          </a:xfrm>
        </p:spPr>
        <p:txBody>
          <a:bodyPr>
            <a:normAutofit/>
          </a:bodyPr>
          <a:lstStyle>
            <a:lvl1pPr marL="0" indent="0">
              <a:buNone/>
              <a:defRPr sz="1400"/>
            </a:lvl1pPr>
          </a:lstStyle>
          <a:p>
            <a:r>
              <a:rPr lang="et-EE"/>
              <a:t>Logo position</a:t>
            </a:r>
            <a:endParaRPr lang="en-GB"/>
          </a:p>
        </p:txBody>
      </p:sp>
    </p:spTree>
    <p:extLst>
      <p:ext uri="{BB962C8B-B14F-4D97-AF65-F5344CB8AC3E}">
        <p14:creationId xmlns:p14="http://schemas.microsoft.com/office/powerpoint/2010/main" val="22380881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DARK Agenda slide 1">
    <p:bg>
      <p:bgPr>
        <a:solidFill>
          <a:schemeClr val="tx2"/>
        </a:solidFill>
        <a:effectLst/>
      </p:bgPr>
    </p:bg>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7CB3576B-CC7A-76F5-3992-BB32048D43D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25720" r="18944"/>
          <a:stretch>
            <a:fillRect/>
          </a:stretch>
        </p:blipFill>
        <p:spPr>
          <a:xfrm>
            <a:off x="6126616" y="0"/>
            <a:ext cx="6377016" cy="6858000"/>
          </a:xfrm>
          <a:custGeom>
            <a:avLst/>
            <a:gdLst>
              <a:gd name="connsiteX0" fmla="*/ 0 w 6144580"/>
              <a:gd name="connsiteY0" fmla="*/ 0 h 6858000"/>
              <a:gd name="connsiteX1" fmla="*/ 6144580 w 6144580"/>
              <a:gd name="connsiteY1" fmla="*/ 0 h 6858000"/>
              <a:gd name="connsiteX2" fmla="*/ 6144580 w 6144580"/>
              <a:gd name="connsiteY2" fmla="*/ 6858000 h 6858000"/>
              <a:gd name="connsiteX3" fmla="*/ 0 w 614458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44580" h="6858000">
                <a:moveTo>
                  <a:pt x="0" y="0"/>
                </a:moveTo>
                <a:lnTo>
                  <a:pt x="6144580" y="0"/>
                </a:lnTo>
                <a:lnTo>
                  <a:pt x="6144580" y="6858000"/>
                </a:lnTo>
                <a:lnTo>
                  <a:pt x="0" y="6858000"/>
                </a:lnTo>
                <a:close/>
              </a:path>
            </a:pathLst>
          </a:cu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11141867" cy="1214436"/>
          </a:xfrm>
        </p:spPr>
        <p:txBody>
          <a:bodyPr>
            <a:normAutofit/>
          </a:bodyPr>
          <a:lstStyle>
            <a:lvl1pPr marL="0" indent="0">
              <a:buSzPct val="120000"/>
              <a:buFont typeface="+mj-lt"/>
              <a:buNone/>
              <a:defRPr sz="4000" b="1">
                <a:solidFill>
                  <a:srgbClr val="E6F2FF"/>
                </a:solidFill>
                <a:latin typeface="+mn-lt"/>
              </a:defRPr>
            </a:lvl1pPr>
          </a:lstStyle>
          <a:p>
            <a:r>
              <a:rPr lang="en-US"/>
              <a:t>Agenda</a:t>
            </a:r>
            <a:endParaRPr lang="en-GB"/>
          </a:p>
        </p:txBody>
      </p:sp>
      <p:sp>
        <p:nvSpPr>
          <p:cNvPr id="3" name="Content Placeholder 2">
            <a:extLst>
              <a:ext uri="{FF2B5EF4-FFF2-40B4-BE49-F238E27FC236}">
                <a16:creationId xmlns:a16="http://schemas.microsoft.com/office/drawing/2014/main" id="{1E2761DF-ED4D-1EA2-4516-55816B353DFD}"/>
              </a:ext>
            </a:extLst>
          </p:cNvPr>
          <p:cNvSpPr>
            <a:spLocks noGrp="1"/>
          </p:cNvSpPr>
          <p:nvPr>
            <p:ph idx="1"/>
          </p:nvPr>
        </p:nvSpPr>
        <p:spPr>
          <a:xfrm>
            <a:off x="6596258" y="1722438"/>
            <a:ext cx="5397727" cy="3709987"/>
          </a:xfrm>
        </p:spPr>
        <p:txBody>
          <a:bodyPr>
            <a:normAutofit/>
          </a:bodyPr>
          <a:lstStyle>
            <a:lvl1pPr marL="514376" indent="-514376">
              <a:buClr>
                <a:schemeClr val="accent2"/>
              </a:buClr>
              <a:buFont typeface="+mj-lt"/>
              <a:buAutoNum type="arabicPeriod"/>
              <a:defRPr sz="2000">
                <a:solidFill>
                  <a:schemeClr val="tx2"/>
                </a:solidFill>
              </a:defRPr>
            </a:lvl1pPr>
            <a:lvl2pPr marL="914446" indent="-457223">
              <a:buClr>
                <a:schemeClr val="accent2"/>
              </a:buClr>
              <a:buFont typeface="+mj-lt"/>
              <a:buAutoNum type="arabicPeriod"/>
              <a:defRPr sz="2000">
                <a:solidFill>
                  <a:schemeClr val="tx2"/>
                </a:solidFill>
              </a:defRPr>
            </a:lvl2pPr>
            <a:lvl3pPr marL="1371669" indent="-457223">
              <a:buClr>
                <a:schemeClr val="accent2"/>
              </a:buClr>
              <a:buFont typeface="+mj-lt"/>
              <a:buAutoNum type="arabicPeriod"/>
              <a:defRPr sz="2000">
                <a:solidFill>
                  <a:schemeClr val="tx2"/>
                </a:solidFill>
              </a:defRPr>
            </a:lvl3pPr>
            <a:lvl4pPr marL="1714586" indent="-342917">
              <a:buClr>
                <a:schemeClr val="accent2"/>
              </a:buClr>
              <a:buFont typeface="+mj-lt"/>
              <a:buAutoNum type="arabicPeriod"/>
              <a:defRPr sz="2000">
                <a:solidFill>
                  <a:schemeClr val="tx2"/>
                </a:solidFill>
              </a:defRPr>
            </a:lvl4pPr>
            <a:lvl5pPr marL="2171809" indent="-342917">
              <a:buClr>
                <a:schemeClr val="accent2"/>
              </a:buClr>
              <a:buFont typeface="+mj-lt"/>
              <a:buAutoNum type="arabicPeriod"/>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7" name="Subtitle 2">
            <a:extLst>
              <a:ext uri="{FF2B5EF4-FFF2-40B4-BE49-F238E27FC236}">
                <a16:creationId xmlns:a16="http://schemas.microsoft.com/office/drawing/2014/main" id="{64C6B1C7-7B34-3D94-022A-C2455EEEE0EF}"/>
              </a:ext>
            </a:extLst>
          </p:cNvPr>
          <p:cNvSpPr>
            <a:spLocks noGrp="1"/>
          </p:cNvSpPr>
          <p:nvPr>
            <p:ph type="subTitle" idx="13" hasCustomPrompt="1"/>
          </p:nvPr>
        </p:nvSpPr>
        <p:spPr>
          <a:xfrm>
            <a:off x="538163" y="1727596"/>
            <a:ext cx="4679724" cy="1421607"/>
          </a:xfrm>
        </p:spPr>
        <p:txBody>
          <a:bodyPr/>
          <a:lstStyle>
            <a:lvl1pPr marL="0" indent="0" algn="l">
              <a:buNone/>
              <a:defRPr sz="2400" b="1">
                <a:solidFill>
                  <a:srgbClr val="E6F2FF"/>
                </a:solidFill>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en-GB"/>
              <a:t>Agenda subtitle. Lorem Ipsum is simply dummy text of the printing and typesetting industry.</a:t>
            </a:r>
          </a:p>
        </p:txBody>
      </p:sp>
      <p:sp>
        <p:nvSpPr>
          <p:cNvPr id="18" name="Date Placeholder 3">
            <a:extLst>
              <a:ext uri="{FF2B5EF4-FFF2-40B4-BE49-F238E27FC236}">
                <a16:creationId xmlns:a16="http://schemas.microsoft.com/office/drawing/2014/main" id="{8557D12A-6759-4157-3579-E0958B1613CB}"/>
              </a:ext>
            </a:extLst>
          </p:cNvPr>
          <p:cNvSpPr>
            <a:spLocks noGrp="1"/>
          </p:cNvSpPr>
          <p:nvPr>
            <p:ph type="dt" sz="half" idx="10"/>
          </p:nvPr>
        </p:nvSpPr>
        <p:spPr>
          <a:xfrm>
            <a:off x="538163" y="5997576"/>
            <a:ext cx="1497807" cy="365125"/>
          </a:xfrm>
        </p:spPr>
        <p:txBody>
          <a:bodyPr/>
          <a:lstStyle>
            <a:lvl1pPr>
              <a:defRPr>
                <a:solidFill>
                  <a:srgbClr val="E6F2FF"/>
                </a:solidFill>
              </a:defRPr>
            </a:lvl1pPr>
          </a:lstStyle>
          <a:p>
            <a:fld id="{60955B06-E7D6-478B-8AEB-78E19FB017E8}" type="datetimeFigureOut">
              <a:rPr lang="en-GB" smtClean="0"/>
              <a:pPr/>
              <a:t>26/08/2025</a:t>
            </a:fld>
            <a:endParaRPr lang="en-GB"/>
          </a:p>
        </p:txBody>
      </p:sp>
      <p:sp>
        <p:nvSpPr>
          <p:cNvPr id="19" name="Footer Placeholder 4">
            <a:extLst>
              <a:ext uri="{FF2B5EF4-FFF2-40B4-BE49-F238E27FC236}">
                <a16:creationId xmlns:a16="http://schemas.microsoft.com/office/drawing/2014/main" id="{E476A21F-46AA-EFA0-D422-BCD8D36C71BA}"/>
              </a:ext>
            </a:extLst>
          </p:cNvPr>
          <p:cNvSpPr>
            <a:spLocks noGrp="1"/>
          </p:cNvSpPr>
          <p:nvPr>
            <p:ph type="ftr" sz="quarter" idx="11"/>
          </p:nvPr>
        </p:nvSpPr>
        <p:spPr>
          <a:xfrm>
            <a:off x="2545557" y="5997576"/>
            <a:ext cx="3020673" cy="365125"/>
          </a:xfrm>
        </p:spPr>
        <p:txBody>
          <a:bodyPr/>
          <a:lstStyle>
            <a:lvl1pPr>
              <a:defRPr>
                <a:solidFill>
                  <a:srgbClr val="E6F2FF"/>
                </a:solidFill>
              </a:defRPr>
            </a:lvl1pPr>
          </a:lstStyle>
          <a:p>
            <a:endParaRPr lang="en-GB"/>
          </a:p>
        </p:txBody>
      </p:sp>
    </p:spTree>
    <p:extLst>
      <p:ext uri="{BB962C8B-B14F-4D97-AF65-F5344CB8AC3E}">
        <p14:creationId xmlns:p14="http://schemas.microsoft.com/office/powerpoint/2010/main" val="91563055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DARK Fullscreen photo">
    <p:bg>
      <p:bgPr>
        <a:blipFill>
          <a:blip r:embed="rId2"/>
          <a:stretch>
            <a:fillRect l="-276" t="-16660" b="-17028"/>
          </a:stretch>
        </a:blip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33FC8308-497A-F049-4B7A-DAE3C20336EF}"/>
              </a:ext>
            </a:extLst>
          </p:cNvPr>
          <p:cNvSpPr>
            <a:spLocks noGrp="1"/>
          </p:cNvSpPr>
          <p:nvPr>
            <p:ph type="title" hasCustomPrompt="1"/>
          </p:nvPr>
        </p:nvSpPr>
        <p:spPr>
          <a:xfrm>
            <a:off x="538163" y="508001"/>
            <a:ext cx="11141867" cy="1211943"/>
          </a:xfrm>
        </p:spPr>
        <p:txBody>
          <a:bodyPr>
            <a:normAutofit/>
          </a:bodyPr>
          <a:lstStyle>
            <a:lvl1pPr marL="0" indent="0">
              <a:buSzPct val="120000"/>
              <a:buFont typeface="+mj-lt"/>
              <a:buNone/>
              <a:defRPr sz="4000" b="1">
                <a:solidFill>
                  <a:schemeClr val="tx2"/>
                </a:solidFill>
                <a:latin typeface="+mn-lt"/>
              </a:defRPr>
            </a:lvl1pPr>
          </a:lstStyle>
          <a:p>
            <a:r>
              <a:rPr lang="en-US"/>
              <a:t>Agenda</a:t>
            </a:r>
            <a:endParaRPr lang="en-GB"/>
          </a:p>
        </p:txBody>
      </p:sp>
      <p:sp>
        <p:nvSpPr>
          <p:cNvPr id="11" name="Slide Number Placeholder 5">
            <a:extLst>
              <a:ext uri="{FF2B5EF4-FFF2-40B4-BE49-F238E27FC236}">
                <a16:creationId xmlns:a16="http://schemas.microsoft.com/office/drawing/2014/main" id="{729924B1-71BB-CA98-E42C-FBFD0038FCB5}"/>
              </a:ext>
            </a:extLst>
          </p:cNvPr>
          <p:cNvSpPr>
            <a:spLocks noGrp="1"/>
          </p:cNvSpPr>
          <p:nvPr>
            <p:ph type="sldNum" sz="quarter" idx="12"/>
          </p:nvPr>
        </p:nvSpPr>
        <p:spPr>
          <a:xfrm>
            <a:off x="10908506" y="6356351"/>
            <a:ext cx="745332" cy="365125"/>
          </a:xfrm>
        </p:spPr>
        <p:txBody>
          <a:bodyPr/>
          <a:lstStyle/>
          <a:p>
            <a:fld id="{5B829B74-EBEF-4331-955A-1D91E9D47CAA}" type="slidenum">
              <a:rPr lang="en-GB" smtClean="0"/>
              <a:t>‹#›</a:t>
            </a:fld>
            <a:endParaRPr lang="en-GB"/>
          </a:p>
        </p:txBody>
      </p:sp>
      <p:sp>
        <p:nvSpPr>
          <p:cNvPr id="12" name="Rectangle: Rounded Corners 11">
            <a:extLst>
              <a:ext uri="{FF2B5EF4-FFF2-40B4-BE49-F238E27FC236}">
                <a16:creationId xmlns:a16="http://schemas.microsoft.com/office/drawing/2014/main" id="{A2273908-53B9-DADA-C286-1E69577279B8}"/>
              </a:ext>
            </a:extLst>
          </p:cNvPr>
          <p:cNvSpPr/>
          <p:nvPr userDrawn="1"/>
        </p:nvSpPr>
        <p:spPr>
          <a:xfrm>
            <a:off x="420915" y="4803322"/>
            <a:ext cx="11259115" cy="1553029"/>
          </a:xfrm>
          <a:prstGeom prst="roundRect">
            <a:avLst>
              <a:gd name="adj" fmla="val 4517"/>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3" name="Text Placeholder 13">
            <a:extLst>
              <a:ext uri="{FF2B5EF4-FFF2-40B4-BE49-F238E27FC236}">
                <a16:creationId xmlns:a16="http://schemas.microsoft.com/office/drawing/2014/main" id="{529867EE-8277-CF20-ACF3-FFB8FC54E038}"/>
              </a:ext>
            </a:extLst>
          </p:cNvPr>
          <p:cNvSpPr>
            <a:spLocks noGrp="1"/>
          </p:cNvSpPr>
          <p:nvPr>
            <p:ph type="body" sz="quarter" idx="15"/>
          </p:nvPr>
        </p:nvSpPr>
        <p:spPr>
          <a:xfrm>
            <a:off x="1205139" y="4949826"/>
            <a:ext cx="2771776" cy="1160689"/>
          </a:xfrm>
        </p:spPr>
        <p:txBody>
          <a:bodyPr>
            <a:noAutofit/>
          </a:bodyPr>
          <a:lstStyle>
            <a:lvl1pPr marL="0" indent="0">
              <a:buFont typeface="Arial" panose="020B0604020202020204" pitchFamily="34" charset="0"/>
              <a:buNone/>
              <a:defRPr sz="2000">
                <a:solidFill>
                  <a:srgbClr val="FFFFFF"/>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14" name="Text Placeholder 9">
            <a:extLst>
              <a:ext uri="{FF2B5EF4-FFF2-40B4-BE49-F238E27FC236}">
                <a16:creationId xmlns:a16="http://schemas.microsoft.com/office/drawing/2014/main" id="{A8E487B1-7EA0-0219-2FEE-D20ACD6D7045}"/>
              </a:ext>
            </a:extLst>
          </p:cNvPr>
          <p:cNvSpPr>
            <a:spLocks noGrp="1"/>
          </p:cNvSpPr>
          <p:nvPr>
            <p:ph type="body" sz="quarter" idx="14" hasCustomPrompt="1"/>
          </p:nvPr>
        </p:nvSpPr>
        <p:spPr>
          <a:xfrm>
            <a:off x="687389"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1</a:t>
            </a:r>
          </a:p>
        </p:txBody>
      </p:sp>
      <p:sp>
        <p:nvSpPr>
          <p:cNvPr id="15" name="Text Placeholder 13">
            <a:extLst>
              <a:ext uri="{FF2B5EF4-FFF2-40B4-BE49-F238E27FC236}">
                <a16:creationId xmlns:a16="http://schemas.microsoft.com/office/drawing/2014/main" id="{1ED6A6A3-D68A-D76D-8A50-B6F8E816B539}"/>
              </a:ext>
            </a:extLst>
          </p:cNvPr>
          <p:cNvSpPr>
            <a:spLocks noGrp="1"/>
          </p:cNvSpPr>
          <p:nvPr>
            <p:ph type="body" sz="quarter" idx="16"/>
          </p:nvPr>
        </p:nvSpPr>
        <p:spPr>
          <a:xfrm>
            <a:off x="4880881" y="4949826"/>
            <a:ext cx="2771776" cy="1160689"/>
          </a:xfrm>
        </p:spPr>
        <p:txBody>
          <a:bodyPr>
            <a:noAutofit/>
          </a:bodyPr>
          <a:lstStyle>
            <a:lvl1pPr marL="0" indent="0">
              <a:buFont typeface="Arial" panose="020B0604020202020204" pitchFamily="34" charset="0"/>
              <a:buNone/>
              <a:defRPr sz="2000">
                <a:solidFill>
                  <a:srgbClr val="FFFFFF"/>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16" name="Text Placeholder 9">
            <a:extLst>
              <a:ext uri="{FF2B5EF4-FFF2-40B4-BE49-F238E27FC236}">
                <a16:creationId xmlns:a16="http://schemas.microsoft.com/office/drawing/2014/main" id="{F474E60E-9D6B-A461-4641-22814594C6D9}"/>
              </a:ext>
            </a:extLst>
          </p:cNvPr>
          <p:cNvSpPr>
            <a:spLocks noGrp="1"/>
          </p:cNvSpPr>
          <p:nvPr>
            <p:ph type="body" sz="quarter" idx="17" hasCustomPrompt="1"/>
          </p:nvPr>
        </p:nvSpPr>
        <p:spPr>
          <a:xfrm>
            <a:off x="4363131"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2</a:t>
            </a:r>
          </a:p>
        </p:txBody>
      </p:sp>
      <p:sp>
        <p:nvSpPr>
          <p:cNvPr id="17" name="Text Placeholder 13">
            <a:extLst>
              <a:ext uri="{FF2B5EF4-FFF2-40B4-BE49-F238E27FC236}">
                <a16:creationId xmlns:a16="http://schemas.microsoft.com/office/drawing/2014/main" id="{EB504DC1-98F0-B807-C80C-3CC64939EAE2}"/>
              </a:ext>
            </a:extLst>
          </p:cNvPr>
          <p:cNvSpPr>
            <a:spLocks noGrp="1"/>
          </p:cNvSpPr>
          <p:nvPr>
            <p:ph type="body" sz="quarter" idx="18"/>
          </p:nvPr>
        </p:nvSpPr>
        <p:spPr>
          <a:xfrm>
            <a:off x="8556624" y="4949826"/>
            <a:ext cx="2771776" cy="1160689"/>
          </a:xfrm>
        </p:spPr>
        <p:txBody>
          <a:bodyPr>
            <a:noAutofit/>
          </a:bodyPr>
          <a:lstStyle>
            <a:lvl1pPr marL="0" indent="0">
              <a:buFont typeface="Arial" panose="020B0604020202020204" pitchFamily="34" charset="0"/>
              <a:buNone/>
              <a:defRPr sz="2000">
                <a:solidFill>
                  <a:srgbClr val="FFFFFF"/>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18" name="Text Placeholder 9">
            <a:extLst>
              <a:ext uri="{FF2B5EF4-FFF2-40B4-BE49-F238E27FC236}">
                <a16:creationId xmlns:a16="http://schemas.microsoft.com/office/drawing/2014/main" id="{21C0FC1D-2948-00E1-1347-263C7B2895B9}"/>
              </a:ext>
            </a:extLst>
          </p:cNvPr>
          <p:cNvSpPr>
            <a:spLocks noGrp="1"/>
          </p:cNvSpPr>
          <p:nvPr>
            <p:ph type="body" sz="quarter" idx="19" hasCustomPrompt="1"/>
          </p:nvPr>
        </p:nvSpPr>
        <p:spPr>
          <a:xfrm>
            <a:off x="8038874"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3</a:t>
            </a:r>
          </a:p>
        </p:txBody>
      </p:sp>
    </p:spTree>
    <p:extLst>
      <p:ext uri="{BB962C8B-B14F-4D97-AF65-F5344CB8AC3E}">
        <p14:creationId xmlns:p14="http://schemas.microsoft.com/office/powerpoint/2010/main" val="329599592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DARK Bullet points with visual 1">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5557838" cy="1207838"/>
          </a:xfrm>
        </p:spPr>
        <p:txBody>
          <a:bodyPr>
            <a:normAutofit/>
          </a:bodyPr>
          <a:lstStyle>
            <a:lvl1pPr marL="0" indent="0">
              <a:buSzPct val="120000"/>
              <a:buFont typeface="+mj-lt"/>
              <a:buNone/>
              <a:defRPr sz="3200" b="1">
                <a:solidFill>
                  <a:schemeClr val="bg1"/>
                </a:solidFill>
                <a:latin typeface="+mn-lt"/>
              </a:defRPr>
            </a:lvl1pPr>
          </a:lstStyle>
          <a:p>
            <a:r>
              <a:rPr lang="en-GB"/>
              <a:t>To be where entrepreneurs go to do business</a:t>
            </a:r>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pPr defTabSz="914446">
              <a:defRPr/>
            </a:pPr>
            <a:fld id="{60955B06-E7D6-478B-8AEB-78E19FB017E8}" type="datetimeFigureOut">
              <a:rPr lang="en-GB" smtClean="0">
                <a:solidFill>
                  <a:srgbClr val="0062F5">
                    <a:tint val="75000"/>
                  </a:srgbClr>
                </a:solidFill>
              </a:rPr>
              <a:pPr defTabSz="914446">
                <a:defRPr/>
              </a:pPr>
              <a:t>26/08/2025</a:t>
            </a:fld>
            <a:endParaRPr lang="en-GB">
              <a:solidFill>
                <a:srgbClr val="0062F5">
                  <a:tint val="75000"/>
                </a:srgbClr>
              </a:solidFill>
            </a:endParaRPr>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pPr defTabSz="914446">
              <a:defRPr/>
            </a:pPr>
            <a:endParaRPr lang="en-GB">
              <a:solidFill>
                <a:srgbClr val="0062F5">
                  <a:tint val="75000"/>
                </a:srgbClr>
              </a:solidFill>
            </a:endParaRPr>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pPr defTabSz="914446">
              <a:defRPr/>
            </a:pPr>
            <a:fld id="{5B829B74-EBEF-4331-955A-1D91E9D47CAA}" type="slidenum">
              <a:rPr lang="en-GB" smtClean="0">
                <a:solidFill>
                  <a:srgbClr val="0062F5">
                    <a:tint val="75000"/>
                  </a:srgbClr>
                </a:solidFill>
              </a:rPr>
              <a:pPr defTabSz="914446">
                <a:defRPr/>
              </a:pPr>
              <a:t>‹#›</a:t>
            </a:fld>
            <a:endParaRPr lang="en-GB">
              <a:solidFill>
                <a:srgbClr val="0062F5">
                  <a:tint val="75000"/>
                </a:srgbClr>
              </a:solidFill>
            </a:endParaRPr>
          </a:p>
        </p:txBody>
      </p:sp>
      <p:sp>
        <p:nvSpPr>
          <p:cNvPr id="27" name="Picture Placeholder 26">
            <a:extLst>
              <a:ext uri="{FF2B5EF4-FFF2-40B4-BE49-F238E27FC236}">
                <a16:creationId xmlns:a16="http://schemas.microsoft.com/office/drawing/2014/main" id="{6BC05D4C-4377-FC24-DBA1-FD9D7151FA0B}"/>
              </a:ext>
            </a:extLst>
          </p:cNvPr>
          <p:cNvSpPr>
            <a:spLocks noGrp="1"/>
          </p:cNvSpPr>
          <p:nvPr>
            <p:ph type="pic" sz="quarter" idx="21"/>
          </p:nvPr>
        </p:nvSpPr>
        <p:spPr>
          <a:xfrm>
            <a:off x="8108950" y="1"/>
            <a:ext cx="4084638" cy="6857111"/>
          </a:xfrm>
          <a:custGeom>
            <a:avLst/>
            <a:gdLst>
              <a:gd name="connsiteX0" fmla="*/ 1029208 w 4084638"/>
              <a:gd name="connsiteY0" fmla="*/ 0 h 6857111"/>
              <a:gd name="connsiteX1" fmla="*/ 4084638 w 4084638"/>
              <a:gd name="connsiteY1" fmla="*/ 0 h 6857111"/>
              <a:gd name="connsiteX2" fmla="*/ 4084574 w 4084638"/>
              <a:gd name="connsiteY2" fmla="*/ 6857111 h 6857111"/>
              <a:gd name="connsiteX3" fmla="*/ 482537 w 4084638"/>
              <a:gd name="connsiteY3" fmla="*/ 6857111 h 6857111"/>
              <a:gd name="connsiteX4" fmla="*/ 0 w 4084638"/>
              <a:gd name="connsiteY4" fmla="*/ 6374575 h 6857111"/>
              <a:gd name="connsiteX5" fmla="*/ 0 w 4084638"/>
              <a:gd name="connsiteY5" fmla="*/ 2992247 h 6857111"/>
              <a:gd name="connsiteX6" fmla="*/ 88710 w 4084638"/>
              <a:gd name="connsiteY6" fmla="*/ 2267268 h 6857111"/>
              <a:gd name="connsiteX7" fmla="*/ 560896 w 4084638"/>
              <a:gd name="connsiteY7" fmla="*/ 366205 h 6857111"/>
              <a:gd name="connsiteX8" fmla="*/ 1029208 w 4084638"/>
              <a:gd name="connsiteY8" fmla="*/ 0 h 685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4638" h="6857111">
                <a:moveTo>
                  <a:pt x="1029208" y="0"/>
                </a:moveTo>
                <a:lnTo>
                  <a:pt x="4084638" y="0"/>
                </a:lnTo>
                <a:cubicBezTo>
                  <a:pt x="4084638" y="0"/>
                  <a:pt x="4084574" y="6857111"/>
                  <a:pt x="4084574" y="6857111"/>
                </a:cubicBezTo>
                <a:lnTo>
                  <a:pt x="482537" y="6857111"/>
                </a:lnTo>
                <a:cubicBezTo>
                  <a:pt x="216027" y="6857111"/>
                  <a:pt x="0" y="6641084"/>
                  <a:pt x="0" y="6374575"/>
                </a:cubicBezTo>
                <a:lnTo>
                  <a:pt x="0" y="2992247"/>
                </a:lnTo>
                <a:cubicBezTo>
                  <a:pt x="0" y="2747899"/>
                  <a:pt x="29782" y="2504440"/>
                  <a:pt x="88710" y="2267268"/>
                </a:cubicBezTo>
                <a:lnTo>
                  <a:pt x="560896" y="366205"/>
                </a:lnTo>
                <a:cubicBezTo>
                  <a:pt x="614363" y="151067"/>
                  <a:pt x="807530" y="0"/>
                  <a:pt x="1029208" y="0"/>
                </a:cubicBezTo>
                <a:close/>
              </a:path>
            </a:pathLst>
          </a:custGeom>
          <a:blipFill>
            <a:blip r:embed="rId2">
              <a:extLst>
                <a:ext uri="{28A0092B-C50C-407E-A947-70E740481C1C}">
                  <a14:useLocalDpi xmlns:a14="http://schemas.microsoft.com/office/drawing/2010/main" val="0"/>
                </a:ext>
              </a:extLst>
            </a:blip>
            <a:srcRect/>
            <a:stretch>
              <a:fillRect l="-61930" r="-61930"/>
            </a:stretch>
          </a:blipFill>
        </p:spPr>
        <p:txBody>
          <a:bodyPr wrap="square">
            <a:noAutofit/>
          </a:bodyPr>
          <a:lstStyle>
            <a:lvl1pPr marL="0" indent="0">
              <a:buFont typeface="Arial" panose="020B0604020202020204" pitchFamily="34" charset="0"/>
              <a:buNone/>
              <a:defRPr/>
            </a:lvl1pPr>
          </a:lstStyle>
          <a:p>
            <a:endParaRPr lang="en-GB"/>
          </a:p>
        </p:txBody>
      </p:sp>
      <p:sp>
        <p:nvSpPr>
          <p:cNvPr id="15" name="Text Placeholder 7">
            <a:extLst>
              <a:ext uri="{FF2B5EF4-FFF2-40B4-BE49-F238E27FC236}">
                <a16:creationId xmlns:a16="http://schemas.microsoft.com/office/drawing/2014/main" id="{1351A77F-77C1-C156-9429-B9EA38617EDA}"/>
              </a:ext>
            </a:extLst>
          </p:cNvPr>
          <p:cNvSpPr>
            <a:spLocks noGrp="1"/>
          </p:cNvSpPr>
          <p:nvPr>
            <p:ph type="body" sz="quarter" idx="23" hasCustomPrompt="1"/>
          </p:nvPr>
        </p:nvSpPr>
        <p:spPr>
          <a:xfrm>
            <a:off x="538163" y="2015270"/>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7" name="Text Placeholder 7">
            <a:extLst>
              <a:ext uri="{FF2B5EF4-FFF2-40B4-BE49-F238E27FC236}">
                <a16:creationId xmlns:a16="http://schemas.microsoft.com/office/drawing/2014/main" id="{9574CE88-3785-341D-5638-F293675F27D5}"/>
              </a:ext>
            </a:extLst>
          </p:cNvPr>
          <p:cNvSpPr>
            <a:spLocks noGrp="1"/>
          </p:cNvSpPr>
          <p:nvPr>
            <p:ph type="body" sz="quarter" idx="24" hasCustomPrompt="1"/>
          </p:nvPr>
        </p:nvSpPr>
        <p:spPr>
          <a:xfrm>
            <a:off x="538163" y="2727491"/>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8" name="Text Placeholder 7">
            <a:extLst>
              <a:ext uri="{FF2B5EF4-FFF2-40B4-BE49-F238E27FC236}">
                <a16:creationId xmlns:a16="http://schemas.microsoft.com/office/drawing/2014/main" id="{C3F01A43-D50B-1141-B5F6-F35B62B38CEF}"/>
              </a:ext>
            </a:extLst>
          </p:cNvPr>
          <p:cNvSpPr>
            <a:spLocks noGrp="1"/>
          </p:cNvSpPr>
          <p:nvPr>
            <p:ph type="body" sz="quarter" idx="25" hasCustomPrompt="1"/>
          </p:nvPr>
        </p:nvSpPr>
        <p:spPr>
          <a:xfrm>
            <a:off x="538163" y="3439712"/>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9" name="Text Placeholder 7">
            <a:extLst>
              <a:ext uri="{FF2B5EF4-FFF2-40B4-BE49-F238E27FC236}">
                <a16:creationId xmlns:a16="http://schemas.microsoft.com/office/drawing/2014/main" id="{6831024A-EC1C-2640-B435-1B98E26FEFFF}"/>
              </a:ext>
            </a:extLst>
          </p:cNvPr>
          <p:cNvSpPr>
            <a:spLocks noGrp="1"/>
          </p:cNvSpPr>
          <p:nvPr>
            <p:ph type="body" sz="quarter" idx="26" hasCustomPrompt="1"/>
          </p:nvPr>
        </p:nvSpPr>
        <p:spPr>
          <a:xfrm>
            <a:off x="538163" y="4151933"/>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20" name="Text Placeholder 7">
            <a:extLst>
              <a:ext uri="{FF2B5EF4-FFF2-40B4-BE49-F238E27FC236}">
                <a16:creationId xmlns:a16="http://schemas.microsoft.com/office/drawing/2014/main" id="{DF994622-D8EC-AC41-1B7C-B5E68E5B6A3B}"/>
              </a:ext>
            </a:extLst>
          </p:cNvPr>
          <p:cNvSpPr>
            <a:spLocks noGrp="1"/>
          </p:cNvSpPr>
          <p:nvPr>
            <p:ph type="body" sz="quarter" idx="27" hasCustomPrompt="1"/>
          </p:nvPr>
        </p:nvSpPr>
        <p:spPr>
          <a:xfrm>
            <a:off x="538163" y="4864154"/>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21" name="SmartArt Placeholder 15">
            <a:extLst>
              <a:ext uri="{FF2B5EF4-FFF2-40B4-BE49-F238E27FC236}">
                <a16:creationId xmlns:a16="http://schemas.microsoft.com/office/drawing/2014/main" id="{8B079436-3B4A-BEB9-83B2-1CF41C928EDB}"/>
              </a:ext>
            </a:extLst>
          </p:cNvPr>
          <p:cNvSpPr>
            <a:spLocks noGrp="1"/>
          </p:cNvSpPr>
          <p:nvPr>
            <p:ph type="dgm" sz="quarter" idx="22"/>
          </p:nvPr>
        </p:nvSpPr>
        <p:spPr>
          <a:xfrm>
            <a:off x="7883032" y="1323794"/>
            <a:ext cx="864523" cy="864523"/>
          </a:xfrm>
          <a:prstGeom prst="roundRect">
            <a:avLst>
              <a:gd name="adj" fmla="val 5620"/>
            </a:avLst>
          </a:prstGeom>
          <a:solidFill>
            <a:srgbClr val="FBF0E5"/>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22" name="SmartArt Placeholder 15">
            <a:extLst>
              <a:ext uri="{FF2B5EF4-FFF2-40B4-BE49-F238E27FC236}">
                <a16:creationId xmlns:a16="http://schemas.microsoft.com/office/drawing/2014/main" id="{C968E3FA-F187-7435-554F-6A6EDCC80E59}"/>
              </a:ext>
            </a:extLst>
          </p:cNvPr>
          <p:cNvSpPr>
            <a:spLocks noGrp="1"/>
          </p:cNvSpPr>
          <p:nvPr>
            <p:ph type="dgm" sz="quarter" idx="28"/>
          </p:nvPr>
        </p:nvSpPr>
        <p:spPr>
          <a:xfrm>
            <a:off x="11653838" y="3274286"/>
            <a:ext cx="864523" cy="864523"/>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232758672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DARK_Agenda_slide_1">
    <p:bg>
      <p:bgPr>
        <a:solidFill>
          <a:schemeClr val="tx2"/>
        </a:solidFill>
        <a:effectLst/>
      </p:bgPr>
    </p:bg>
    <p:spTree>
      <p:nvGrpSpPr>
        <p:cNvPr id="1" name=""/>
        <p:cNvGrpSpPr/>
        <p:nvPr/>
      </p:nvGrpSpPr>
      <p:grpSpPr>
        <a:xfrm>
          <a:off x="0" y="0"/>
          <a:ext cx="0" cy="0"/>
          <a:chOff x="0" y="0"/>
          <a:chExt cx="0" cy="0"/>
        </a:xfrm>
      </p:grpSpPr>
      <p:pic>
        <p:nvPicPr>
          <p:cNvPr id="34" name="Graphic 33">
            <a:extLst>
              <a:ext uri="{FF2B5EF4-FFF2-40B4-BE49-F238E27FC236}">
                <a16:creationId xmlns:a16="http://schemas.microsoft.com/office/drawing/2014/main" id="{F7F3EA18-F701-4A14-65C7-34F5B632BC9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974052" y="12437"/>
            <a:ext cx="8949698" cy="6582681"/>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0"/>
            <a:ext cx="4504485" cy="1325563"/>
          </a:xfrm>
        </p:spPr>
        <p:txBody>
          <a:bodyPr>
            <a:normAutofit/>
          </a:bodyPr>
          <a:lstStyle>
            <a:lvl1pPr marL="0" indent="0">
              <a:buSzPct val="120000"/>
              <a:buFont typeface="+mj-lt"/>
              <a:buNone/>
              <a:defRPr sz="4000" b="1">
                <a:solidFill>
                  <a:srgbClr val="E6F2FF"/>
                </a:solidFill>
                <a:latin typeface="+mn-lt"/>
              </a:defRPr>
            </a:lvl1pPr>
          </a:lstStyle>
          <a:p>
            <a:r>
              <a:rPr lang="et-EE"/>
              <a:t>1 Core Vision</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pPr defTabSz="914446">
              <a:defRPr/>
            </a:pPr>
            <a:fld id="{60955B06-E7D6-478B-8AEB-78E19FB017E8}" type="datetimeFigureOut">
              <a:rPr lang="en-GB" smtClean="0">
                <a:solidFill>
                  <a:srgbClr val="0062F5">
                    <a:tint val="75000"/>
                  </a:srgbClr>
                </a:solidFill>
              </a:rPr>
              <a:pPr defTabSz="914446">
                <a:defRPr/>
              </a:pPr>
              <a:t>26/08/2025</a:t>
            </a:fld>
            <a:endParaRPr lang="en-GB">
              <a:solidFill>
                <a:srgbClr val="0062F5">
                  <a:tint val="75000"/>
                </a:srgbClr>
              </a:solidFill>
            </a:endParaRPr>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pPr defTabSz="914446">
              <a:defRPr/>
            </a:pPr>
            <a:endParaRPr lang="en-GB">
              <a:solidFill>
                <a:srgbClr val="0062F5">
                  <a:tint val="75000"/>
                </a:srgbClr>
              </a:solidFill>
            </a:endParaRPr>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pPr defTabSz="914446">
              <a:defRPr/>
            </a:pPr>
            <a:fld id="{5B829B74-EBEF-4331-955A-1D91E9D47CAA}" type="slidenum">
              <a:rPr lang="en-GB" smtClean="0">
                <a:solidFill>
                  <a:srgbClr val="0062F5">
                    <a:tint val="75000"/>
                  </a:srgbClr>
                </a:solidFill>
              </a:rPr>
              <a:pPr defTabSz="914446">
                <a:defRPr/>
              </a:pPr>
              <a:t>‹#›</a:t>
            </a:fld>
            <a:endParaRPr lang="en-GB">
              <a:solidFill>
                <a:srgbClr val="0062F5">
                  <a:tint val="75000"/>
                </a:srgbClr>
              </a:solidFill>
            </a:endParaRPr>
          </a:p>
        </p:txBody>
      </p:sp>
      <p:sp>
        <p:nvSpPr>
          <p:cNvPr id="8" name="Text Placeholder 7">
            <a:extLst>
              <a:ext uri="{FF2B5EF4-FFF2-40B4-BE49-F238E27FC236}">
                <a16:creationId xmlns:a16="http://schemas.microsoft.com/office/drawing/2014/main" id="{E42EFDB1-E58D-BF37-761A-21507FE9F7FB}"/>
              </a:ext>
            </a:extLst>
          </p:cNvPr>
          <p:cNvSpPr>
            <a:spLocks noGrp="1"/>
          </p:cNvSpPr>
          <p:nvPr>
            <p:ph type="body" sz="quarter" idx="22" hasCustomPrompt="1"/>
          </p:nvPr>
        </p:nvSpPr>
        <p:spPr>
          <a:xfrm>
            <a:off x="538164" y="1676752"/>
            <a:ext cx="4664075" cy="92730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9" name="Text Placeholder 7">
            <a:extLst>
              <a:ext uri="{FF2B5EF4-FFF2-40B4-BE49-F238E27FC236}">
                <a16:creationId xmlns:a16="http://schemas.microsoft.com/office/drawing/2014/main" id="{D8B0D6E6-A655-1A42-FC3F-82EAB21D3CC2}"/>
              </a:ext>
            </a:extLst>
          </p:cNvPr>
          <p:cNvSpPr>
            <a:spLocks noGrp="1"/>
          </p:cNvSpPr>
          <p:nvPr>
            <p:ph type="body" sz="quarter" idx="23" hasCustomPrompt="1"/>
          </p:nvPr>
        </p:nvSpPr>
        <p:spPr>
          <a:xfrm>
            <a:off x="538164" y="2857160"/>
            <a:ext cx="4664075" cy="92730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0" name="Text Placeholder 7">
            <a:extLst>
              <a:ext uri="{FF2B5EF4-FFF2-40B4-BE49-F238E27FC236}">
                <a16:creationId xmlns:a16="http://schemas.microsoft.com/office/drawing/2014/main" id="{50B98A5A-F9AA-E4D2-ADE8-030F5EF0F389}"/>
              </a:ext>
            </a:extLst>
          </p:cNvPr>
          <p:cNvSpPr>
            <a:spLocks noGrp="1"/>
          </p:cNvSpPr>
          <p:nvPr>
            <p:ph type="body" sz="quarter" idx="24" hasCustomPrompt="1"/>
          </p:nvPr>
        </p:nvSpPr>
        <p:spPr>
          <a:xfrm>
            <a:off x="538164" y="3996003"/>
            <a:ext cx="4664075" cy="92730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35" name="Text Placeholder 34">
            <a:extLst>
              <a:ext uri="{FF2B5EF4-FFF2-40B4-BE49-F238E27FC236}">
                <a16:creationId xmlns:a16="http://schemas.microsoft.com/office/drawing/2014/main" id="{132AE0F2-783D-18B8-13CA-2EFF91464983}"/>
              </a:ext>
            </a:extLst>
          </p:cNvPr>
          <p:cNvSpPr>
            <a:spLocks noGrp="1"/>
          </p:cNvSpPr>
          <p:nvPr>
            <p:ph type="body" sz="quarter" idx="25" hasCustomPrompt="1"/>
          </p:nvPr>
        </p:nvSpPr>
        <p:spPr>
          <a:xfrm>
            <a:off x="6096000" y="1676753"/>
            <a:ext cx="5013325" cy="1019175"/>
          </a:xfrm>
        </p:spPr>
        <p:txBody>
          <a:bodyPr>
            <a:noAutofit/>
          </a:bodyPr>
          <a:lstStyle>
            <a:lvl1pPr>
              <a:defRPr sz="2000">
                <a:solidFill>
                  <a:schemeClr val="tx2"/>
                </a:solidFill>
              </a:defRPr>
            </a:lvl1pPr>
            <a:lvl2pPr>
              <a:defRPr sz="2000">
                <a:solidFill>
                  <a:schemeClr val="tx2"/>
                </a:solidFill>
              </a:defRPr>
            </a:lvl2pPr>
            <a:lvl3pPr>
              <a:defRPr sz="2000">
                <a:solidFill>
                  <a:schemeClr val="tx2"/>
                </a:solidFill>
              </a:defRPr>
            </a:lvl3pPr>
            <a:lvl4pPr>
              <a:defRPr sz="2000">
                <a:solidFill>
                  <a:schemeClr val="tx2"/>
                </a:solidFill>
              </a:defRPr>
            </a:lvl4pPr>
            <a:lvl5pPr>
              <a:defRPr sz="2000">
                <a:solidFill>
                  <a:schemeClr val="tx2"/>
                </a:solidFill>
              </a:defRPr>
            </a:lvl5pPr>
          </a:lstStyle>
          <a:p>
            <a:pPr lvl="0"/>
            <a:r>
              <a:rPr lang="en-GB"/>
              <a:t>To be where entrepreneurs go to do business, 100% digitally and from anywhere in the world</a:t>
            </a:r>
          </a:p>
        </p:txBody>
      </p:sp>
      <p:sp>
        <p:nvSpPr>
          <p:cNvPr id="36" name="Text Placeholder 34">
            <a:extLst>
              <a:ext uri="{FF2B5EF4-FFF2-40B4-BE49-F238E27FC236}">
                <a16:creationId xmlns:a16="http://schemas.microsoft.com/office/drawing/2014/main" id="{4D8060D6-BCE4-2A55-C849-E8B00E0D1504}"/>
              </a:ext>
            </a:extLst>
          </p:cNvPr>
          <p:cNvSpPr>
            <a:spLocks noGrp="1"/>
          </p:cNvSpPr>
          <p:nvPr>
            <p:ph type="body" sz="quarter" idx="26" hasCustomPrompt="1"/>
          </p:nvPr>
        </p:nvSpPr>
        <p:spPr>
          <a:xfrm>
            <a:off x="6096000" y="2857161"/>
            <a:ext cx="5013325" cy="1019175"/>
          </a:xfrm>
        </p:spPr>
        <p:txBody>
          <a:bodyPr>
            <a:noAutofit/>
          </a:bodyPr>
          <a:lstStyle>
            <a:lvl1pPr>
              <a:defRPr sz="2000">
                <a:solidFill>
                  <a:schemeClr val="tx2"/>
                </a:solidFill>
              </a:defRPr>
            </a:lvl1pPr>
            <a:lvl2pPr>
              <a:defRPr sz="2000">
                <a:solidFill>
                  <a:schemeClr val="tx2"/>
                </a:solidFill>
              </a:defRPr>
            </a:lvl2pPr>
            <a:lvl3pPr>
              <a:defRPr sz="2000">
                <a:solidFill>
                  <a:schemeClr val="tx2"/>
                </a:solidFill>
              </a:defRPr>
            </a:lvl3pPr>
            <a:lvl4pPr>
              <a:defRPr sz="2000">
                <a:solidFill>
                  <a:schemeClr val="tx2"/>
                </a:solidFill>
              </a:defRPr>
            </a:lvl4pPr>
            <a:lvl5pPr>
              <a:defRPr sz="2000">
                <a:solidFill>
                  <a:schemeClr val="tx2"/>
                </a:solidFill>
              </a:defRPr>
            </a:lvl5pPr>
          </a:lstStyle>
          <a:p>
            <a:pPr lvl="0"/>
            <a:r>
              <a:rPr lang="en-GB"/>
              <a:t>To be where entrepreneurs go to do business, 100% digitally and from anywhere in the world</a:t>
            </a:r>
          </a:p>
        </p:txBody>
      </p:sp>
      <p:sp>
        <p:nvSpPr>
          <p:cNvPr id="37" name="Text Placeholder 34">
            <a:extLst>
              <a:ext uri="{FF2B5EF4-FFF2-40B4-BE49-F238E27FC236}">
                <a16:creationId xmlns:a16="http://schemas.microsoft.com/office/drawing/2014/main" id="{FC5250D4-388C-8644-D75F-64BE6E752A6B}"/>
              </a:ext>
            </a:extLst>
          </p:cNvPr>
          <p:cNvSpPr>
            <a:spLocks noGrp="1"/>
          </p:cNvSpPr>
          <p:nvPr>
            <p:ph type="body" sz="quarter" idx="27" hasCustomPrompt="1"/>
          </p:nvPr>
        </p:nvSpPr>
        <p:spPr>
          <a:xfrm>
            <a:off x="6096000" y="3996004"/>
            <a:ext cx="5013325" cy="1019175"/>
          </a:xfrm>
        </p:spPr>
        <p:txBody>
          <a:bodyPr>
            <a:noAutofit/>
          </a:bodyPr>
          <a:lstStyle>
            <a:lvl1pPr>
              <a:defRPr sz="2000">
                <a:solidFill>
                  <a:schemeClr val="tx2"/>
                </a:solidFill>
              </a:defRPr>
            </a:lvl1pPr>
            <a:lvl2pPr>
              <a:defRPr sz="2000">
                <a:solidFill>
                  <a:schemeClr val="tx2"/>
                </a:solidFill>
              </a:defRPr>
            </a:lvl2pPr>
            <a:lvl3pPr>
              <a:defRPr sz="2000">
                <a:solidFill>
                  <a:schemeClr val="tx2"/>
                </a:solidFill>
              </a:defRPr>
            </a:lvl3pPr>
            <a:lvl4pPr>
              <a:defRPr sz="2000">
                <a:solidFill>
                  <a:schemeClr val="tx2"/>
                </a:solidFill>
              </a:defRPr>
            </a:lvl4pPr>
            <a:lvl5pPr>
              <a:defRPr sz="2000">
                <a:solidFill>
                  <a:schemeClr val="tx2"/>
                </a:solidFill>
              </a:defRPr>
            </a:lvl5pPr>
          </a:lstStyle>
          <a:p>
            <a:pPr lvl="0"/>
            <a:r>
              <a:rPr lang="en-GB"/>
              <a:t>To be where entrepreneurs go to do business, 100% digitally and from anywhere in the world</a:t>
            </a:r>
          </a:p>
        </p:txBody>
      </p:sp>
    </p:spTree>
    <p:extLst>
      <p:ext uri="{BB962C8B-B14F-4D97-AF65-F5344CB8AC3E}">
        <p14:creationId xmlns:p14="http://schemas.microsoft.com/office/powerpoint/2010/main" val="15916860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DARK New section / Subsection">
    <p:bg>
      <p:bgPr>
        <a:solidFill>
          <a:schemeClr val="accent5"/>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4" name="Title 1">
            <a:extLst>
              <a:ext uri="{FF2B5EF4-FFF2-40B4-BE49-F238E27FC236}">
                <a16:creationId xmlns:a16="http://schemas.microsoft.com/office/drawing/2014/main" id="{E1F226A8-2DC0-4224-EA21-DFBB4D7778FB}"/>
              </a:ext>
            </a:extLst>
          </p:cNvPr>
          <p:cNvSpPr>
            <a:spLocks noGrp="1"/>
          </p:cNvSpPr>
          <p:nvPr>
            <p:ph type="ctrTitle" hasCustomPrompt="1"/>
          </p:nvPr>
        </p:nvSpPr>
        <p:spPr>
          <a:xfrm>
            <a:off x="538162" y="515145"/>
            <a:ext cx="5557839" cy="3784712"/>
          </a:xfrm>
        </p:spPr>
        <p:txBody>
          <a:bodyPr anchor="t" anchorCtr="0">
            <a:noAutofit/>
          </a:bodyPr>
          <a:lstStyle>
            <a:lvl1pPr algn="l">
              <a:defRPr sz="6600">
                <a:solidFill>
                  <a:schemeClr val="bg1"/>
                </a:solidFill>
              </a:defRPr>
            </a:lvl1pPr>
          </a:lstStyle>
          <a:p>
            <a:r>
              <a:rPr lang="en-GB"/>
              <a:t>New section </a:t>
            </a:r>
            <a:br>
              <a:rPr lang="en-GB"/>
            </a:br>
            <a:r>
              <a:rPr lang="en-GB"/>
              <a:t>text goes here</a:t>
            </a:r>
            <a:endParaRPr lang="en-US"/>
          </a:p>
        </p:txBody>
      </p:sp>
      <p:sp>
        <p:nvSpPr>
          <p:cNvPr id="15" name="Text Placeholder 6">
            <a:extLst>
              <a:ext uri="{FF2B5EF4-FFF2-40B4-BE49-F238E27FC236}">
                <a16:creationId xmlns:a16="http://schemas.microsoft.com/office/drawing/2014/main" id="{FFB8C274-6D14-26DF-2922-2A981F5EB13D}"/>
              </a:ext>
            </a:extLst>
          </p:cNvPr>
          <p:cNvSpPr>
            <a:spLocks noGrp="1"/>
          </p:cNvSpPr>
          <p:nvPr>
            <p:ph type="body" sz="quarter" idx="13" hasCustomPrompt="1"/>
          </p:nvPr>
        </p:nvSpPr>
        <p:spPr>
          <a:xfrm>
            <a:off x="538163" y="5727699"/>
            <a:ext cx="5557837" cy="615156"/>
          </a:xfrm>
        </p:spPr>
        <p:txBody>
          <a:bodyPr>
            <a:normAutofit/>
          </a:bodyPr>
          <a:lstStyle>
            <a:lvl1pPr marL="0" indent="0">
              <a:buFont typeface="Arial" panose="020B0604020202020204" pitchFamily="34" charset="0"/>
              <a:buNone/>
              <a:defRPr sz="2000">
                <a:solidFill>
                  <a:schemeClr val="bg1"/>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16" name="Freeform: Shape 15">
            <a:extLst>
              <a:ext uri="{FF2B5EF4-FFF2-40B4-BE49-F238E27FC236}">
                <a16:creationId xmlns:a16="http://schemas.microsoft.com/office/drawing/2014/main" id="{02B562AD-2C47-CF09-696D-91AB19A4A369}"/>
              </a:ext>
            </a:extLst>
          </p:cNvPr>
          <p:cNvSpPr/>
          <p:nvPr userDrawn="1"/>
        </p:nvSpPr>
        <p:spPr>
          <a:xfrm>
            <a:off x="7621778" y="3700343"/>
            <a:ext cx="1099088" cy="2258879"/>
          </a:xfrm>
          <a:custGeom>
            <a:avLst/>
            <a:gdLst>
              <a:gd name="connsiteX0" fmla="*/ 95 w 1099088"/>
              <a:gd name="connsiteY0" fmla="*/ 2102859 h 2258879"/>
              <a:gd name="connsiteX1" fmla="*/ 69469 w 1099088"/>
              <a:gd name="connsiteY1" fmla="*/ 145381 h 2258879"/>
              <a:gd name="connsiteX2" fmla="*/ 220049 w 1099088"/>
              <a:gd name="connsiteY2" fmla="*/ 0 h 2258879"/>
              <a:gd name="connsiteX3" fmla="*/ 948389 w 1099088"/>
              <a:gd name="connsiteY3" fmla="*/ 0 h 2258879"/>
              <a:gd name="connsiteX4" fmla="*/ 1099089 w 1099088"/>
              <a:gd name="connsiteY4" fmla="*/ 150700 h 2258879"/>
              <a:gd name="connsiteX5" fmla="*/ 1099089 w 1099088"/>
              <a:gd name="connsiteY5" fmla="*/ 2063661 h 2258879"/>
              <a:gd name="connsiteX6" fmla="*/ 956815 w 1099088"/>
              <a:gd name="connsiteY6" fmla="*/ 2214121 h 2258879"/>
              <a:gd name="connsiteX7" fmla="*/ 159100 w 1099088"/>
              <a:gd name="connsiteY7" fmla="*/ 2258638 h 2258879"/>
              <a:gd name="connsiteX8" fmla="*/ 95 w 1099088"/>
              <a:gd name="connsiteY8" fmla="*/ 2102859 h 225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8" h="2258879">
                <a:moveTo>
                  <a:pt x="95" y="2102859"/>
                </a:moveTo>
                <a:lnTo>
                  <a:pt x="69469" y="145381"/>
                </a:lnTo>
                <a:cubicBezTo>
                  <a:pt x="72338" y="64295"/>
                  <a:pt x="138903" y="0"/>
                  <a:pt x="220049" y="0"/>
                </a:cubicBezTo>
                <a:lnTo>
                  <a:pt x="948389" y="0"/>
                </a:lnTo>
                <a:cubicBezTo>
                  <a:pt x="1031627" y="0"/>
                  <a:pt x="1099089" y="67462"/>
                  <a:pt x="1099089" y="150700"/>
                </a:cubicBezTo>
                <a:lnTo>
                  <a:pt x="1099089" y="2063661"/>
                </a:lnTo>
                <a:cubicBezTo>
                  <a:pt x="1099089" y="2143612"/>
                  <a:pt x="1036646" y="2209639"/>
                  <a:pt x="956815" y="2214121"/>
                </a:cubicBezTo>
                <a:lnTo>
                  <a:pt x="159100" y="2258638"/>
                </a:lnTo>
                <a:cubicBezTo>
                  <a:pt x="70605" y="2263597"/>
                  <a:pt x="-3012" y="2191415"/>
                  <a:pt x="95" y="2102859"/>
                </a:cubicBezTo>
                <a:close/>
              </a:path>
            </a:pathLst>
          </a:custGeom>
          <a:solidFill>
            <a:srgbClr val="FBF0E5"/>
          </a:solidFill>
          <a:ln w="0" cap="flat">
            <a:noFill/>
            <a:prstDash val="solid"/>
            <a:miter/>
          </a:ln>
        </p:spPr>
        <p:txBody>
          <a:bodyPr rtlCol="0" anchor="ctr"/>
          <a:lstStyle/>
          <a:p>
            <a:endParaRPr lang="en-GB" sz="1800"/>
          </a:p>
        </p:txBody>
      </p:sp>
      <p:sp>
        <p:nvSpPr>
          <p:cNvPr id="17" name="Freeform: Shape 16">
            <a:extLst>
              <a:ext uri="{FF2B5EF4-FFF2-40B4-BE49-F238E27FC236}">
                <a16:creationId xmlns:a16="http://schemas.microsoft.com/office/drawing/2014/main" id="{C3E832D9-A94F-35C0-C197-66C90A07755D}"/>
              </a:ext>
            </a:extLst>
          </p:cNvPr>
          <p:cNvSpPr/>
          <p:nvPr userDrawn="1"/>
        </p:nvSpPr>
        <p:spPr>
          <a:xfrm>
            <a:off x="8989366" y="1561152"/>
            <a:ext cx="1099088" cy="2258878"/>
          </a:xfrm>
          <a:custGeom>
            <a:avLst/>
            <a:gdLst>
              <a:gd name="connsiteX0" fmla="*/ 95 w 1099088"/>
              <a:gd name="connsiteY0" fmla="*/ 2102859 h 2258878"/>
              <a:gd name="connsiteX1" fmla="*/ 69469 w 1099088"/>
              <a:gd name="connsiteY1" fmla="*/ 145381 h 2258878"/>
              <a:gd name="connsiteX2" fmla="*/ 220049 w 1099088"/>
              <a:gd name="connsiteY2" fmla="*/ 0 h 2258878"/>
              <a:gd name="connsiteX3" fmla="*/ 948390 w 1099088"/>
              <a:gd name="connsiteY3" fmla="*/ 0 h 2258878"/>
              <a:gd name="connsiteX4" fmla="*/ 1099089 w 1099088"/>
              <a:gd name="connsiteY4" fmla="*/ 150699 h 2258878"/>
              <a:gd name="connsiteX5" fmla="*/ 1099089 w 1099088"/>
              <a:gd name="connsiteY5" fmla="*/ 2063661 h 2258878"/>
              <a:gd name="connsiteX6" fmla="*/ 956814 w 1099088"/>
              <a:gd name="connsiteY6" fmla="*/ 2214121 h 2258878"/>
              <a:gd name="connsiteX7" fmla="*/ 159100 w 1099088"/>
              <a:gd name="connsiteY7" fmla="*/ 2258638 h 2258878"/>
              <a:gd name="connsiteX8" fmla="*/ 95 w 1099088"/>
              <a:gd name="connsiteY8" fmla="*/ 2102859 h 2258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8" h="2258878">
                <a:moveTo>
                  <a:pt x="95" y="2102859"/>
                </a:moveTo>
                <a:lnTo>
                  <a:pt x="69469" y="145381"/>
                </a:lnTo>
                <a:cubicBezTo>
                  <a:pt x="72337" y="64295"/>
                  <a:pt x="138903" y="0"/>
                  <a:pt x="220049" y="0"/>
                </a:cubicBezTo>
                <a:lnTo>
                  <a:pt x="948390" y="0"/>
                </a:lnTo>
                <a:cubicBezTo>
                  <a:pt x="1031626" y="0"/>
                  <a:pt x="1099089" y="67462"/>
                  <a:pt x="1099089" y="150699"/>
                </a:cubicBezTo>
                <a:lnTo>
                  <a:pt x="1099089" y="2063661"/>
                </a:lnTo>
                <a:cubicBezTo>
                  <a:pt x="1099089" y="2143612"/>
                  <a:pt x="1036646" y="2209640"/>
                  <a:pt x="956814" y="2214121"/>
                </a:cubicBezTo>
                <a:lnTo>
                  <a:pt x="159100" y="2258638"/>
                </a:lnTo>
                <a:cubicBezTo>
                  <a:pt x="70604" y="2263597"/>
                  <a:pt x="-3012" y="2191415"/>
                  <a:pt x="95" y="2102859"/>
                </a:cubicBezTo>
                <a:close/>
              </a:path>
            </a:pathLst>
          </a:custGeom>
          <a:solidFill>
            <a:srgbClr val="51DE3E"/>
          </a:solidFill>
          <a:ln w="0" cap="flat">
            <a:noFill/>
            <a:prstDash val="solid"/>
            <a:miter/>
          </a:ln>
        </p:spPr>
        <p:txBody>
          <a:bodyPr rtlCol="0" anchor="ctr"/>
          <a:lstStyle/>
          <a:p>
            <a:endParaRPr lang="en-GB" sz="1800"/>
          </a:p>
        </p:txBody>
      </p:sp>
      <p:sp>
        <p:nvSpPr>
          <p:cNvPr id="18" name="Freeform: Shape 17">
            <a:extLst>
              <a:ext uri="{FF2B5EF4-FFF2-40B4-BE49-F238E27FC236}">
                <a16:creationId xmlns:a16="http://schemas.microsoft.com/office/drawing/2014/main" id="{6A1A3297-69AA-2C60-75FD-E4BF7A6B1615}"/>
              </a:ext>
            </a:extLst>
          </p:cNvPr>
          <p:cNvSpPr/>
          <p:nvPr userDrawn="1"/>
        </p:nvSpPr>
        <p:spPr>
          <a:xfrm>
            <a:off x="9628964" y="3315946"/>
            <a:ext cx="1839088" cy="3779594"/>
          </a:xfrm>
          <a:custGeom>
            <a:avLst/>
            <a:gdLst>
              <a:gd name="connsiteX0" fmla="*/ 162 w 1839088"/>
              <a:gd name="connsiteY0" fmla="*/ 3518489 h 3779594"/>
              <a:gd name="connsiteX1" fmla="*/ 116264 w 1839088"/>
              <a:gd name="connsiteY1" fmla="*/ 243198 h 3779594"/>
              <a:gd name="connsiteX2" fmla="*/ 368246 w 1839088"/>
              <a:gd name="connsiteY2" fmla="*/ 0 h 3779594"/>
              <a:gd name="connsiteX3" fmla="*/ 1586927 w 1839088"/>
              <a:gd name="connsiteY3" fmla="*/ 0 h 3779594"/>
              <a:gd name="connsiteX4" fmla="*/ 1839089 w 1839088"/>
              <a:gd name="connsiteY4" fmla="*/ 252162 h 3779594"/>
              <a:gd name="connsiteX5" fmla="*/ 1839089 w 1839088"/>
              <a:gd name="connsiteY5" fmla="*/ 3452998 h 3779594"/>
              <a:gd name="connsiteX6" fmla="*/ 1600970 w 1839088"/>
              <a:gd name="connsiteY6" fmla="*/ 3704742 h 3779594"/>
              <a:gd name="connsiteX7" fmla="*/ 266187 w 1839088"/>
              <a:gd name="connsiteY7" fmla="*/ 3779195 h 3779594"/>
              <a:gd name="connsiteX8" fmla="*/ 162 w 1839088"/>
              <a:gd name="connsiteY8" fmla="*/ 3518489 h 3779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088" h="3779594">
                <a:moveTo>
                  <a:pt x="162" y="3518489"/>
                </a:moveTo>
                <a:lnTo>
                  <a:pt x="116264" y="243198"/>
                </a:lnTo>
                <a:cubicBezTo>
                  <a:pt x="121044" y="107497"/>
                  <a:pt x="232486" y="0"/>
                  <a:pt x="368246" y="0"/>
                </a:cubicBezTo>
                <a:lnTo>
                  <a:pt x="1586927" y="0"/>
                </a:lnTo>
                <a:cubicBezTo>
                  <a:pt x="1726154" y="0"/>
                  <a:pt x="1839089" y="112875"/>
                  <a:pt x="1839089" y="252162"/>
                </a:cubicBezTo>
                <a:lnTo>
                  <a:pt x="1839089" y="3452998"/>
                </a:lnTo>
                <a:cubicBezTo>
                  <a:pt x="1839089" y="3586787"/>
                  <a:pt x="1734579" y="3697272"/>
                  <a:pt x="1600970" y="3704742"/>
                </a:cubicBezTo>
                <a:lnTo>
                  <a:pt x="266187" y="3779195"/>
                </a:lnTo>
                <a:cubicBezTo>
                  <a:pt x="118116" y="3787442"/>
                  <a:pt x="-5096" y="3666738"/>
                  <a:pt x="162" y="3518489"/>
                </a:cubicBezTo>
                <a:close/>
              </a:path>
            </a:pathLst>
          </a:custGeom>
          <a:solidFill>
            <a:srgbClr val="3C0078"/>
          </a:solidFill>
          <a:ln w="0" cap="flat">
            <a:noFill/>
            <a:prstDash val="solid"/>
            <a:miter/>
          </a:ln>
        </p:spPr>
        <p:txBody>
          <a:bodyPr rtlCol="0" anchor="ctr"/>
          <a:lstStyle/>
          <a:p>
            <a:endParaRPr lang="en-GB" sz="1800"/>
          </a:p>
        </p:txBody>
      </p:sp>
      <p:sp>
        <p:nvSpPr>
          <p:cNvPr id="19" name="Freeform: Shape 18">
            <a:extLst>
              <a:ext uri="{FF2B5EF4-FFF2-40B4-BE49-F238E27FC236}">
                <a16:creationId xmlns:a16="http://schemas.microsoft.com/office/drawing/2014/main" id="{760D009E-8F96-1196-0C1F-27601BF68F51}"/>
              </a:ext>
            </a:extLst>
          </p:cNvPr>
          <p:cNvSpPr/>
          <p:nvPr userDrawn="1"/>
        </p:nvSpPr>
        <p:spPr>
          <a:xfrm>
            <a:off x="6478141" y="4213390"/>
            <a:ext cx="1839088" cy="3779593"/>
          </a:xfrm>
          <a:custGeom>
            <a:avLst/>
            <a:gdLst>
              <a:gd name="connsiteX0" fmla="*/ 162 w 1839088"/>
              <a:gd name="connsiteY0" fmla="*/ 3518489 h 3779593"/>
              <a:gd name="connsiteX1" fmla="*/ 116264 w 1839088"/>
              <a:gd name="connsiteY1" fmla="*/ 243198 h 3779593"/>
              <a:gd name="connsiteX2" fmla="*/ 368246 w 1839088"/>
              <a:gd name="connsiteY2" fmla="*/ 0 h 3779593"/>
              <a:gd name="connsiteX3" fmla="*/ 1586927 w 1839088"/>
              <a:gd name="connsiteY3" fmla="*/ 0 h 3779593"/>
              <a:gd name="connsiteX4" fmla="*/ 1839089 w 1839088"/>
              <a:gd name="connsiteY4" fmla="*/ 252161 h 3779593"/>
              <a:gd name="connsiteX5" fmla="*/ 1839089 w 1839088"/>
              <a:gd name="connsiteY5" fmla="*/ 3452999 h 3779593"/>
              <a:gd name="connsiteX6" fmla="*/ 1600969 w 1839088"/>
              <a:gd name="connsiteY6" fmla="*/ 3704742 h 3779593"/>
              <a:gd name="connsiteX7" fmla="*/ 266186 w 1839088"/>
              <a:gd name="connsiteY7" fmla="*/ 3779195 h 3779593"/>
              <a:gd name="connsiteX8" fmla="*/ 162 w 1839088"/>
              <a:gd name="connsiteY8" fmla="*/ 3518489 h 3779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088" h="3779593">
                <a:moveTo>
                  <a:pt x="162" y="3518489"/>
                </a:moveTo>
                <a:lnTo>
                  <a:pt x="116264" y="243198"/>
                </a:lnTo>
                <a:cubicBezTo>
                  <a:pt x="121044" y="107497"/>
                  <a:pt x="232485" y="0"/>
                  <a:pt x="368246" y="0"/>
                </a:cubicBezTo>
                <a:lnTo>
                  <a:pt x="1586927" y="0"/>
                </a:lnTo>
                <a:cubicBezTo>
                  <a:pt x="1726154" y="0"/>
                  <a:pt x="1839089" y="112875"/>
                  <a:pt x="1839089" y="252161"/>
                </a:cubicBezTo>
                <a:lnTo>
                  <a:pt x="1839089" y="3452999"/>
                </a:lnTo>
                <a:cubicBezTo>
                  <a:pt x="1839089" y="3586788"/>
                  <a:pt x="1734579" y="3697273"/>
                  <a:pt x="1600969" y="3704742"/>
                </a:cubicBezTo>
                <a:lnTo>
                  <a:pt x="266186" y="3779195"/>
                </a:lnTo>
                <a:cubicBezTo>
                  <a:pt x="118116" y="3787441"/>
                  <a:pt x="-5096" y="3666739"/>
                  <a:pt x="162" y="3518489"/>
                </a:cubicBezTo>
                <a:close/>
              </a:path>
            </a:pathLst>
          </a:custGeom>
          <a:solidFill>
            <a:srgbClr val="E4F8ED"/>
          </a:solidFill>
          <a:ln w="0" cap="flat">
            <a:noFill/>
            <a:prstDash val="solid"/>
            <a:miter/>
          </a:ln>
        </p:spPr>
        <p:txBody>
          <a:bodyPr rtlCol="0" anchor="ctr"/>
          <a:lstStyle/>
          <a:p>
            <a:endParaRPr lang="en-GB" sz="1800"/>
          </a:p>
        </p:txBody>
      </p:sp>
      <p:sp>
        <p:nvSpPr>
          <p:cNvPr id="20" name="Freeform: Shape 19">
            <a:extLst>
              <a:ext uri="{FF2B5EF4-FFF2-40B4-BE49-F238E27FC236}">
                <a16:creationId xmlns:a16="http://schemas.microsoft.com/office/drawing/2014/main" id="{EF14F65C-E5B4-784A-7A49-68B4C4784696}"/>
              </a:ext>
            </a:extLst>
          </p:cNvPr>
          <p:cNvSpPr/>
          <p:nvPr userDrawn="1"/>
        </p:nvSpPr>
        <p:spPr>
          <a:xfrm>
            <a:off x="10357572" y="-685473"/>
            <a:ext cx="1530790" cy="3145957"/>
          </a:xfrm>
          <a:custGeom>
            <a:avLst/>
            <a:gdLst>
              <a:gd name="connsiteX0" fmla="*/ 194 w 1530790"/>
              <a:gd name="connsiteY0" fmla="*/ 2928658 h 3145957"/>
              <a:gd name="connsiteX1" fmla="*/ 96816 w 1530790"/>
              <a:gd name="connsiteY1" fmla="*/ 202446 h 3145957"/>
              <a:gd name="connsiteX2" fmla="*/ 306552 w 1530790"/>
              <a:gd name="connsiteY2" fmla="*/ 0 h 3145957"/>
              <a:gd name="connsiteX3" fmla="*/ 1320935 w 1530790"/>
              <a:gd name="connsiteY3" fmla="*/ 0 h 3145957"/>
              <a:gd name="connsiteX4" fmla="*/ 1530791 w 1530790"/>
              <a:gd name="connsiteY4" fmla="*/ 209856 h 3145957"/>
              <a:gd name="connsiteX5" fmla="*/ 1530791 w 1530790"/>
              <a:gd name="connsiteY5" fmla="*/ 2874103 h 3145957"/>
              <a:gd name="connsiteX6" fmla="*/ 1332587 w 1530790"/>
              <a:gd name="connsiteY6" fmla="*/ 3083660 h 3145957"/>
              <a:gd name="connsiteX7" fmla="*/ 221583 w 1530790"/>
              <a:gd name="connsiteY7" fmla="*/ 3145625 h 3145957"/>
              <a:gd name="connsiteX8" fmla="*/ 134 w 1530790"/>
              <a:gd name="connsiteY8" fmla="*/ 2928658 h 314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0790" h="3145957">
                <a:moveTo>
                  <a:pt x="194" y="2928658"/>
                </a:moveTo>
                <a:lnTo>
                  <a:pt x="96816" y="202446"/>
                </a:lnTo>
                <a:cubicBezTo>
                  <a:pt x="100820" y="89511"/>
                  <a:pt x="193558" y="0"/>
                  <a:pt x="306552" y="0"/>
                </a:cubicBezTo>
                <a:lnTo>
                  <a:pt x="1320935" y="0"/>
                </a:lnTo>
                <a:cubicBezTo>
                  <a:pt x="1436858" y="0"/>
                  <a:pt x="1530791" y="93993"/>
                  <a:pt x="1530791" y="209856"/>
                </a:cubicBezTo>
                <a:lnTo>
                  <a:pt x="1530791" y="2874103"/>
                </a:lnTo>
                <a:cubicBezTo>
                  <a:pt x="1530791" y="2985484"/>
                  <a:pt x="1443789" y="3077446"/>
                  <a:pt x="1332587" y="3083660"/>
                </a:cubicBezTo>
                <a:lnTo>
                  <a:pt x="221583" y="3145625"/>
                </a:lnTo>
                <a:cubicBezTo>
                  <a:pt x="98310" y="3152496"/>
                  <a:pt x="-4228" y="3051990"/>
                  <a:pt x="134" y="2928658"/>
                </a:cubicBezTo>
                <a:close/>
              </a:path>
            </a:pathLst>
          </a:custGeom>
          <a:solidFill>
            <a:srgbClr val="FFFFFF"/>
          </a:solidFill>
          <a:ln w="0" cap="flat">
            <a:noFill/>
            <a:prstDash val="solid"/>
            <a:miter/>
          </a:ln>
        </p:spPr>
        <p:txBody>
          <a:bodyPr rtlCol="0" anchor="ctr"/>
          <a:lstStyle/>
          <a:p>
            <a:endParaRPr lang="en-GB" sz="1800"/>
          </a:p>
        </p:txBody>
      </p:sp>
      <p:sp>
        <p:nvSpPr>
          <p:cNvPr id="21" name="Freeform: Shape 20">
            <a:extLst>
              <a:ext uri="{FF2B5EF4-FFF2-40B4-BE49-F238E27FC236}">
                <a16:creationId xmlns:a16="http://schemas.microsoft.com/office/drawing/2014/main" id="{F0646D73-69F7-39F5-277B-E78C8F0E7415}"/>
              </a:ext>
            </a:extLst>
          </p:cNvPr>
          <p:cNvSpPr/>
          <p:nvPr userDrawn="1"/>
        </p:nvSpPr>
        <p:spPr>
          <a:xfrm>
            <a:off x="6801456" y="-1136257"/>
            <a:ext cx="1969306" cy="4047440"/>
          </a:xfrm>
          <a:custGeom>
            <a:avLst/>
            <a:gdLst>
              <a:gd name="connsiteX0" fmla="*/ 117 w 1969306"/>
              <a:gd name="connsiteY0" fmla="*/ 3767842 h 4047440"/>
              <a:gd name="connsiteX1" fmla="*/ 124405 w 1969306"/>
              <a:gd name="connsiteY1" fmla="*/ 260467 h 4047440"/>
              <a:gd name="connsiteX2" fmla="*/ 394254 w 1969306"/>
              <a:gd name="connsiteY2" fmla="*/ 0 h 4047440"/>
              <a:gd name="connsiteX3" fmla="*/ 1699279 w 1969306"/>
              <a:gd name="connsiteY3" fmla="*/ 0 h 4047440"/>
              <a:gd name="connsiteX4" fmla="*/ 1969307 w 1969306"/>
              <a:gd name="connsiteY4" fmla="*/ 270028 h 4047440"/>
              <a:gd name="connsiteX5" fmla="*/ 1969307 w 1969306"/>
              <a:gd name="connsiteY5" fmla="*/ 3697691 h 4047440"/>
              <a:gd name="connsiteX6" fmla="*/ 1714337 w 1969306"/>
              <a:gd name="connsiteY6" fmla="*/ 3967301 h 4047440"/>
              <a:gd name="connsiteX7" fmla="*/ 285023 w 1969306"/>
              <a:gd name="connsiteY7" fmla="*/ 4047012 h 4047440"/>
              <a:gd name="connsiteX8" fmla="*/ 177 w 1969306"/>
              <a:gd name="connsiteY8" fmla="*/ 3767842 h 4047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9306" h="4047440">
                <a:moveTo>
                  <a:pt x="117" y="3767842"/>
                </a:moveTo>
                <a:lnTo>
                  <a:pt x="124405" y="260467"/>
                </a:lnTo>
                <a:cubicBezTo>
                  <a:pt x="129544" y="115146"/>
                  <a:pt x="248872" y="0"/>
                  <a:pt x="394254" y="0"/>
                </a:cubicBezTo>
                <a:lnTo>
                  <a:pt x="1699279" y="0"/>
                </a:lnTo>
                <a:cubicBezTo>
                  <a:pt x="1848425" y="0"/>
                  <a:pt x="1969307" y="120882"/>
                  <a:pt x="1969307" y="270028"/>
                </a:cubicBezTo>
                <a:lnTo>
                  <a:pt x="1969307" y="3697691"/>
                </a:lnTo>
                <a:cubicBezTo>
                  <a:pt x="1969307" y="3840981"/>
                  <a:pt x="1857388" y="3959294"/>
                  <a:pt x="1714337" y="3967301"/>
                </a:cubicBezTo>
                <a:lnTo>
                  <a:pt x="285023" y="4047012"/>
                </a:lnTo>
                <a:cubicBezTo>
                  <a:pt x="126437" y="4055856"/>
                  <a:pt x="-5500" y="3926608"/>
                  <a:pt x="177" y="3767842"/>
                </a:cubicBezTo>
                <a:close/>
              </a:path>
            </a:pathLst>
          </a:custGeom>
          <a:solidFill>
            <a:srgbClr val="FF2DB4"/>
          </a:solidFill>
          <a:ln w="0" cap="flat">
            <a:noFill/>
            <a:prstDash val="solid"/>
            <a:miter/>
          </a:ln>
        </p:spPr>
        <p:txBody>
          <a:bodyPr rtlCol="0" anchor="ctr"/>
          <a:lstStyle/>
          <a:p>
            <a:endParaRPr lang="en-GB" sz="1800"/>
          </a:p>
        </p:txBody>
      </p:sp>
      <p:sp>
        <p:nvSpPr>
          <p:cNvPr id="22" name="Freeform: Shape 21">
            <a:extLst>
              <a:ext uri="{FF2B5EF4-FFF2-40B4-BE49-F238E27FC236}">
                <a16:creationId xmlns:a16="http://schemas.microsoft.com/office/drawing/2014/main" id="{D1D4F73A-70CC-BDEB-6B4D-5C4771D94C76}"/>
              </a:ext>
            </a:extLst>
          </p:cNvPr>
          <p:cNvSpPr/>
          <p:nvPr userDrawn="1"/>
        </p:nvSpPr>
        <p:spPr>
          <a:xfrm>
            <a:off x="3092707" y="386510"/>
            <a:ext cx="8407852" cy="6473140"/>
          </a:xfrm>
          <a:custGeom>
            <a:avLst/>
            <a:gdLst>
              <a:gd name="connsiteX0" fmla="*/ 0 w 8407852"/>
              <a:gd name="connsiteY0" fmla="*/ 0 h 6473140"/>
              <a:gd name="connsiteX1" fmla="*/ 8407852 w 8407852"/>
              <a:gd name="connsiteY1" fmla="*/ 0 h 6473140"/>
              <a:gd name="connsiteX2" fmla="*/ 8407852 w 8407852"/>
              <a:gd name="connsiteY2" fmla="*/ 6473140 h 6473140"/>
              <a:gd name="connsiteX3" fmla="*/ 0 w 8407852"/>
              <a:gd name="connsiteY3" fmla="*/ 6473140 h 6473140"/>
            </a:gdLst>
            <a:ahLst/>
            <a:cxnLst>
              <a:cxn ang="0">
                <a:pos x="connsiteX0" y="connsiteY0"/>
              </a:cxn>
              <a:cxn ang="0">
                <a:pos x="connsiteX1" y="connsiteY1"/>
              </a:cxn>
              <a:cxn ang="0">
                <a:pos x="connsiteX2" y="connsiteY2"/>
              </a:cxn>
              <a:cxn ang="0">
                <a:pos x="connsiteX3" y="connsiteY3"/>
              </a:cxn>
            </a:cxnLst>
            <a:rect l="l" t="t" r="r" b="b"/>
            <a:pathLst>
              <a:path w="8407852" h="6473140">
                <a:moveTo>
                  <a:pt x="0" y="0"/>
                </a:moveTo>
                <a:lnTo>
                  <a:pt x="8407852" y="0"/>
                </a:lnTo>
                <a:lnTo>
                  <a:pt x="8407852" y="6473140"/>
                </a:lnTo>
                <a:lnTo>
                  <a:pt x="0" y="6473140"/>
                </a:lnTo>
                <a:close/>
              </a:path>
            </a:pathLst>
          </a:custGeom>
          <a:noFill/>
          <a:ln w="0" cap="flat">
            <a:noFill/>
            <a:prstDash val="solid"/>
            <a:miter/>
          </a:ln>
        </p:spPr>
        <p:txBody>
          <a:bodyPr rtlCol="0" anchor="ctr"/>
          <a:lstStyle/>
          <a:p>
            <a:endParaRPr lang="en-GB" sz="1800"/>
          </a:p>
        </p:txBody>
      </p:sp>
    </p:spTree>
    <p:extLst>
      <p:ext uri="{BB962C8B-B14F-4D97-AF65-F5344CB8AC3E}">
        <p14:creationId xmlns:p14="http://schemas.microsoft.com/office/powerpoint/2010/main" val="328337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par>
                                <p:cTn id="8" presetID="2" presetClass="entr" presetSubtype="4" accel="7000" decel="9000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 calcmode="lin" valueType="num">
                                      <p:cBhvr additive="base">
                                        <p:cTn id="10" dur="2000" fill="hold"/>
                                        <p:tgtEl>
                                          <p:spTgt spid="21"/>
                                        </p:tgtEl>
                                        <p:attrNameLst>
                                          <p:attrName>ppt_x</p:attrName>
                                        </p:attrNameLst>
                                      </p:cBhvr>
                                      <p:tavLst>
                                        <p:tav tm="0">
                                          <p:val>
                                            <p:strVal val="#ppt_x"/>
                                          </p:val>
                                        </p:tav>
                                        <p:tav tm="100000">
                                          <p:val>
                                            <p:strVal val="#ppt_x"/>
                                          </p:val>
                                        </p:tav>
                                      </p:tavLst>
                                    </p:anim>
                                    <p:anim calcmode="lin" valueType="num">
                                      <p:cBhvr additive="base">
                                        <p:cTn id="11" dur="2000" fill="hold"/>
                                        <p:tgtEl>
                                          <p:spTgt spid="21"/>
                                        </p:tgtEl>
                                        <p:attrNameLst>
                                          <p:attrName>ppt_y</p:attrName>
                                        </p:attrNameLst>
                                      </p:cBhvr>
                                      <p:tavLst>
                                        <p:tav tm="0">
                                          <p:val>
                                            <p:strVal val="1+#ppt_h/2"/>
                                          </p:val>
                                        </p:tav>
                                        <p:tav tm="100000">
                                          <p:val>
                                            <p:strVal val="#ppt_y"/>
                                          </p:val>
                                        </p:tav>
                                      </p:tavLst>
                                    </p:anim>
                                  </p:childTnLst>
                                </p:cTn>
                              </p:par>
                              <p:par>
                                <p:cTn id="12" presetID="2" presetClass="entr" presetSubtype="4" accel="7000" decel="90000"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2000" fill="hold"/>
                                        <p:tgtEl>
                                          <p:spTgt spid="20"/>
                                        </p:tgtEl>
                                        <p:attrNameLst>
                                          <p:attrName>ppt_x</p:attrName>
                                        </p:attrNameLst>
                                      </p:cBhvr>
                                      <p:tavLst>
                                        <p:tav tm="0">
                                          <p:val>
                                            <p:strVal val="#ppt_x"/>
                                          </p:val>
                                        </p:tav>
                                        <p:tav tm="100000">
                                          <p:val>
                                            <p:strVal val="#ppt_x"/>
                                          </p:val>
                                        </p:tav>
                                      </p:tavLst>
                                    </p:anim>
                                    <p:anim calcmode="lin" valueType="num">
                                      <p:cBhvr additive="base">
                                        <p:cTn id="15" dur="2000" fill="hold"/>
                                        <p:tgtEl>
                                          <p:spTgt spid="20"/>
                                        </p:tgtEl>
                                        <p:attrNameLst>
                                          <p:attrName>ppt_y</p:attrName>
                                        </p:attrNameLst>
                                      </p:cBhvr>
                                      <p:tavLst>
                                        <p:tav tm="0">
                                          <p:val>
                                            <p:strVal val="1+#ppt_h/2"/>
                                          </p:val>
                                        </p:tav>
                                        <p:tav tm="100000">
                                          <p:val>
                                            <p:strVal val="#ppt_y"/>
                                          </p:val>
                                        </p:tav>
                                      </p:tavLst>
                                    </p:anim>
                                  </p:childTnLst>
                                </p:cTn>
                              </p:par>
                              <p:par>
                                <p:cTn id="16" presetID="2" presetClass="entr" presetSubtype="4" accel="7000" decel="90000" fill="hold" grpId="0" nodeType="withEffect">
                                  <p:stCondLst>
                                    <p:cond delay="25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2000" fill="hold"/>
                                        <p:tgtEl>
                                          <p:spTgt spid="17"/>
                                        </p:tgtEl>
                                        <p:attrNameLst>
                                          <p:attrName>ppt_x</p:attrName>
                                        </p:attrNameLst>
                                      </p:cBhvr>
                                      <p:tavLst>
                                        <p:tav tm="0">
                                          <p:val>
                                            <p:strVal val="#ppt_x"/>
                                          </p:val>
                                        </p:tav>
                                        <p:tav tm="100000">
                                          <p:val>
                                            <p:strVal val="#ppt_x"/>
                                          </p:val>
                                        </p:tav>
                                      </p:tavLst>
                                    </p:anim>
                                    <p:anim calcmode="lin" valueType="num">
                                      <p:cBhvr additive="base">
                                        <p:cTn id="19" dur="2000" fill="hold"/>
                                        <p:tgtEl>
                                          <p:spTgt spid="17"/>
                                        </p:tgtEl>
                                        <p:attrNameLst>
                                          <p:attrName>ppt_y</p:attrName>
                                        </p:attrNameLst>
                                      </p:cBhvr>
                                      <p:tavLst>
                                        <p:tav tm="0">
                                          <p:val>
                                            <p:strVal val="1+#ppt_h/2"/>
                                          </p:val>
                                        </p:tav>
                                        <p:tav tm="100000">
                                          <p:val>
                                            <p:strVal val="#ppt_y"/>
                                          </p:val>
                                        </p:tav>
                                      </p:tavLst>
                                    </p:anim>
                                  </p:childTnLst>
                                </p:cTn>
                              </p:par>
                              <p:par>
                                <p:cTn id="20" presetID="2" presetClass="entr" presetSubtype="4" accel="7000" decel="90000" fill="hold" grpId="0" nodeType="withEffect">
                                  <p:stCondLst>
                                    <p:cond delay="50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2000" fill="hold"/>
                                        <p:tgtEl>
                                          <p:spTgt spid="18"/>
                                        </p:tgtEl>
                                        <p:attrNameLst>
                                          <p:attrName>ppt_x</p:attrName>
                                        </p:attrNameLst>
                                      </p:cBhvr>
                                      <p:tavLst>
                                        <p:tav tm="0">
                                          <p:val>
                                            <p:strVal val="#ppt_x"/>
                                          </p:val>
                                        </p:tav>
                                        <p:tav tm="100000">
                                          <p:val>
                                            <p:strVal val="#ppt_x"/>
                                          </p:val>
                                        </p:tav>
                                      </p:tavLst>
                                    </p:anim>
                                    <p:anim calcmode="lin" valueType="num">
                                      <p:cBhvr additive="base">
                                        <p:cTn id="23" dur="2000" fill="hold"/>
                                        <p:tgtEl>
                                          <p:spTgt spid="18"/>
                                        </p:tgtEl>
                                        <p:attrNameLst>
                                          <p:attrName>ppt_y</p:attrName>
                                        </p:attrNameLst>
                                      </p:cBhvr>
                                      <p:tavLst>
                                        <p:tav tm="0">
                                          <p:val>
                                            <p:strVal val="1+#ppt_h/2"/>
                                          </p:val>
                                        </p:tav>
                                        <p:tav tm="100000">
                                          <p:val>
                                            <p:strVal val="#ppt_y"/>
                                          </p:val>
                                        </p:tav>
                                      </p:tavLst>
                                    </p:anim>
                                  </p:childTnLst>
                                </p:cTn>
                              </p:par>
                              <p:par>
                                <p:cTn id="24" presetID="2" presetClass="entr" presetSubtype="4" accel="7000" decel="90000" fill="hold" grpId="0" nodeType="withEffect">
                                  <p:stCondLst>
                                    <p:cond delay="25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2000" fill="hold"/>
                                        <p:tgtEl>
                                          <p:spTgt spid="16"/>
                                        </p:tgtEl>
                                        <p:attrNameLst>
                                          <p:attrName>ppt_x</p:attrName>
                                        </p:attrNameLst>
                                      </p:cBhvr>
                                      <p:tavLst>
                                        <p:tav tm="0">
                                          <p:val>
                                            <p:strVal val="#ppt_x"/>
                                          </p:val>
                                        </p:tav>
                                        <p:tav tm="100000">
                                          <p:val>
                                            <p:strVal val="#ppt_x"/>
                                          </p:val>
                                        </p:tav>
                                      </p:tavLst>
                                    </p:anim>
                                    <p:anim calcmode="lin" valueType="num">
                                      <p:cBhvr additive="base">
                                        <p:cTn id="27" dur="2000" fill="hold"/>
                                        <p:tgtEl>
                                          <p:spTgt spid="16"/>
                                        </p:tgtEl>
                                        <p:attrNameLst>
                                          <p:attrName>ppt_y</p:attrName>
                                        </p:attrNameLst>
                                      </p:cBhvr>
                                      <p:tavLst>
                                        <p:tav tm="0">
                                          <p:val>
                                            <p:strVal val="1+#ppt_h/2"/>
                                          </p:val>
                                        </p:tav>
                                        <p:tav tm="100000">
                                          <p:val>
                                            <p:strVal val="#ppt_y"/>
                                          </p:val>
                                        </p:tav>
                                      </p:tavLst>
                                    </p:anim>
                                  </p:childTnLst>
                                </p:cTn>
                              </p:par>
                              <p:par>
                                <p:cTn id="28" presetID="2" presetClass="entr" presetSubtype="4" accel="7000" decel="90000" fill="hold" grpId="0" nodeType="withEffect">
                                  <p:stCondLst>
                                    <p:cond delay="50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2000" fill="hold"/>
                                        <p:tgtEl>
                                          <p:spTgt spid="19"/>
                                        </p:tgtEl>
                                        <p:attrNameLst>
                                          <p:attrName>ppt_x</p:attrName>
                                        </p:attrNameLst>
                                      </p:cBhvr>
                                      <p:tavLst>
                                        <p:tav tm="0">
                                          <p:val>
                                            <p:strVal val="#ppt_x"/>
                                          </p:val>
                                        </p:tav>
                                        <p:tav tm="100000">
                                          <p:val>
                                            <p:strVal val="#ppt_x"/>
                                          </p:val>
                                        </p:tav>
                                      </p:tavLst>
                                    </p:anim>
                                    <p:anim calcmode="lin" valueType="num">
                                      <p:cBhvr additive="base">
                                        <p:cTn id="31" dur="2000" fill="hold"/>
                                        <p:tgtEl>
                                          <p:spTgt spid="19"/>
                                        </p:tgtEl>
                                        <p:attrNameLst>
                                          <p:attrName>ppt_y</p:attrName>
                                        </p:attrNameLst>
                                      </p:cBhvr>
                                      <p:tavLst>
                                        <p:tav tm="0">
                                          <p:val>
                                            <p:strVal val="1+#ppt_h/2"/>
                                          </p:val>
                                        </p:tav>
                                        <p:tav tm="100000">
                                          <p:val>
                                            <p:strVal val="#ppt_y"/>
                                          </p:val>
                                        </p:tav>
                                      </p:tavLst>
                                    </p:anim>
                                  </p:childTnLst>
                                </p:cTn>
                              </p:par>
                              <p:par>
                                <p:cTn id="32" presetID="10" presetClass="entr" presetSubtype="0" fill="hold" grpId="0" nodeType="withEffect">
                                  <p:stCondLst>
                                    <p:cond delay="1000"/>
                                  </p:stCondLst>
                                  <p:childTnLst>
                                    <p:set>
                                      <p:cBhvr>
                                        <p:cTn id="33" dur="1" fill="hold">
                                          <p:stCondLst>
                                            <p:cond delay="0"/>
                                          </p:stCondLst>
                                        </p:cTn>
                                        <p:tgtEl>
                                          <p:spTgt spid="15">
                                            <p:txEl>
                                              <p:pRg st="0" end="0"/>
                                            </p:txEl>
                                          </p:spTgt>
                                        </p:tgtEl>
                                        <p:attrNameLst>
                                          <p:attrName>style.visibility</p:attrName>
                                        </p:attrNameLst>
                                      </p:cBhvr>
                                      <p:to>
                                        <p:strVal val="visible"/>
                                      </p:to>
                                    </p:set>
                                    <p:animEffect transition="in" filter="fade">
                                      <p:cBhvr>
                                        <p:cTn id="34" dur="10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uild="p">
        <p:tmplLst>
          <p:tmpl lvl="1">
            <p:tnLst>
              <p:par>
                <p:cTn presetID="10" presetClass="entr" presetSubtype="0" fill="hold" nodeType="withEffect">
                  <p:stCondLst>
                    <p:cond delay="1000"/>
                  </p:stCondLst>
                  <p:childTnLst>
                    <p:set>
                      <p:cBhvr>
                        <p:cTn dur="1" fill="hold">
                          <p:stCondLst>
                            <p:cond delay="0"/>
                          </p:stCondLst>
                        </p:cTn>
                        <p:tgtEl>
                          <p:spTgt spid="15"/>
                        </p:tgtEl>
                        <p:attrNameLst>
                          <p:attrName>style.visibility</p:attrName>
                        </p:attrNameLst>
                      </p:cBhvr>
                      <p:to>
                        <p:strVal val="visible"/>
                      </p:to>
                    </p:set>
                    <p:animEffect transition="in" filter="fade">
                      <p:cBhvr>
                        <p:cTn dur="1000"/>
                        <p:tgtEl>
                          <p:spTgt spid="15"/>
                        </p:tgtEl>
                      </p:cBhvr>
                    </p:animEffect>
                  </p:childTnLst>
                </p:cTn>
              </p:par>
            </p:tnLst>
          </p:tmpl>
        </p:tmplLst>
      </p:bldP>
      <p:bldP spid="16" grpId="0" animBg="1"/>
      <p:bldP spid="17" grpId="0" animBg="1"/>
      <p:bldP spid="18" grpId="0" animBg="1"/>
      <p:bldP spid="19" grpId="0" animBg="1"/>
      <p:bldP spid="20" grpId="0" animBg="1"/>
      <p:bldP spid="21" grpId="0" animBg="1"/>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DARK Tables and comparison charts 2">
    <p:bg>
      <p:bgPr>
        <a:solidFill>
          <a:schemeClr val="tx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26/08/2025</a:t>
            </a:fld>
            <a:endParaRPr lang="en-GB" dirty="0"/>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dirty="0"/>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11115676" cy="951922"/>
          </a:xfrm>
          <a:noFill/>
        </p:spPr>
        <p:txBody>
          <a:bodyPr>
            <a:normAutofit/>
          </a:bodyPr>
          <a:lstStyle>
            <a:lvl1pPr marL="0" indent="0">
              <a:buSzPct val="120000"/>
              <a:buFont typeface="+mj-lt"/>
              <a:buNone/>
              <a:defRPr sz="4000" b="1">
                <a:solidFill>
                  <a:schemeClr val="bg1"/>
                </a:solidFill>
                <a:latin typeface="+mn-lt"/>
              </a:defRPr>
            </a:lvl1pPr>
          </a:lstStyle>
          <a:p>
            <a:r>
              <a:rPr lang="en-US" dirty="0"/>
              <a:t>Tables and comparison charts</a:t>
            </a:r>
          </a:p>
        </p:txBody>
      </p:sp>
    </p:spTree>
    <p:extLst>
      <p:ext uri="{BB962C8B-B14F-4D97-AF65-F5344CB8AC3E}">
        <p14:creationId xmlns:p14="http://schemas.microsoft.com/office/powerpoint/2010/main" val="73464895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Content_Graph_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7" y="658802"/>
            <a:ext cx="7559676" cy="1617674"/>
          </a:xfrm>
        </p:spPr>
        <p:txBody>
          <a:bodyPr/>
          <a:lstStyle>
            <a:lvl1pPr>
              <a:defRPr>
                <a:solidFill>
                  <a:schemeClr val="accent1"/>
                </a:solidFill>
              </a:defRPr>
            </a:lvl1pPr>
          </a:lstStyle>
          <a:p>
            <a:r>
              <a:rPr lang="en-US"/>
              <a:t>Click to</a:t>
            </a:r>
            <a:r>
              <a:rPr lang="et-EE"/>
              <a:t> </a:t>
            </a:r>
            <a:r>
              <a:rPr lang="et-EE" err="1"/>
              <a:t>edit</a:t>
            </a:r>
            <a:endParaRPr lang="en-GB"/>
          </a:p>
        </p:txBody>
      </p:sp>
      <p:sp>
        <p:nvSpPr>
          <p:cNvPr id="9" name="Text Placeholder 8"/>
          <p:cNvSpPr>
            <a:spLocks noGrp="1"/>
          </p:cNvSpPr>
          <p:nvPr>
            <p:ph type="body" sz="quarter" idx="12" hasCustomPrompt="1"/>
          </p:nvPr>
        </p:nvSpPr>
        <p:spPr>
          <a:xfrm>
            <a:off x="8183566" y="657225"/>
            <a:ext cx="3384551" cy="800100"/>
          </a:xfrm>
        </p:spPr>
        <p:txBody>
          <a:bodyPr wrap="square" bIns="0" anchor="t" anchorCtr="0"/>
          <a:lstStyle>
            <a:lvl1pPr marL="0" indent="0" algn="r">
              <a:buClr>
                <a:schemeClr val="bg1"/>
              </a:buClr>
              <a:buNone/>
              <a:defRPr sz="1200">
                <a:solidFill>
                  <a:schemeClr val="accent1"/>
                </a:solidFill>
              </a:defRPr>
            </a:lvl1pPr>
            <a:lvl2pPr marL="270007" indent="0">
              <a:buClr>
                <a:schemeClr val="bg1"/>
              </a:buClr>
              <a:buNone/>
              <a:defRPr sz="1200">
                <a:solidFill>
                  <a:schemeClr val="bg1"/>
                </a:solidFill>
              </a:defRPr>
            </a:lvl2pPr>
            <a:lvl3pPr marL="540014" indent="0">
              <a:buClr>
                <a:schemeClr val="bg1"/>
              </a:buClr>
              <a:buNone/>
              <a:defRPr sz="1200">
                <a:solidFill>
                  <a:schemeClr val="bg1"/>
                </a:solidFill>
              </a:defRPr>
            </a:lvl3pPr>
            <a:lvl4pPr marL="900023" indent="0">
              <a:buClr>
                <a:schemeClr val="bg1"/>
              </a:buClr>
              <a:buNone/>
              <a:defRPr sz="1200">
                <a:solidFill>
                  <a:schemeClr val="bg1"/>
                </a:solidFill>
              </a:defRPr>
            </a:lvl4pPr>
            <a:lvl5pPr>
              <a:buClr>
                <a:schemeClr val="bg1"/>
              </a:buClr>
              <a:defRPr>
                <a:solidFill>
                  <a:schemeClr val="bg1"/>
                </a:solidFill>
              </a:defRPr>
            </a:lvl5pPr>
            <a:lvl9pPr>
              <a:buClr>
                <a:schemeClr val="bg1"/>
              </a:buClr>
              <a:defRPr>
                <a:solidFill>
                  <a:schemeClr val="bg1"/>
                </a:solidFill>
              </a:defRPr>
            </a:lvl9pPr>
          </a:lstStyle>
          <a:p>
            <a:pPr lvl="0"/>
            <a:r>
              <a:rPr lang="en-US"/>
              <a:t>Source</a:t>
            </a:r>
            <a:endParaRPr lang="en-GB"/>
          </a:p>
        </p:txBody>
      </p:sp>
    </p:spTree>
    <p:extLst>
      <p:ext uri="{BB962C8B-B14F-4D97-AF65-F5344CB8AC3E}">
        <p14:creationId xmlns:p14="http://schemas.microsoft.com/office/powerpoint/2010/main" val="310560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slide 1">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1A3D05E8-55FE-4E57-3CE9-4EB79BDDE891}"/>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5338943" cy="6858000"/>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11141867" cy="1214436"/>
          </a:xfrm>
        </p:spPr>
        <p:txBody>
          <a:bodyPr>
            <a:normAutofit/>
          </a:bodyPr>
          <a:lstStyle>
            <a:lvl1pPr marL="0" indent="0">
              <a:buSzPct val="120000"/>
              <a:buFont typeface="+mj-lt"/>
              <a:buNone/>
              <a:defRPr sz="4000" b="1">
                <a:solidFill>
                  <a:schemeClr val="accent2"/>
                </a:solidFill>
                <a:latin typeface="+mn-lt"/>
              </a:defRPr>
            </a:lvl1pPr>
          </a:lstStyle>
          <a:p>
            <a:r>
              <a:rPr lang="en-US"/>
              <a:t>Agenda</a:t>
            </a:r>
            <a:endParaRPr lang="en-GB"/>
          </a:p>
        </p:txBody>
      </p:sp>
      <p:sp>
        <p:nvSpPr>
          <p:cNvPr id="3" name="Content Placeholder 2">
            <a:extLst>
              <a:ext uri="{FF2B5EF4-FFF2-40B4-BE49-F238E27FC236}">
                <a16:creationId xmlns:a16="http://schemas.microsoft.com/office/drawing/2014/main" id="{1E2761DF-ED4D-1EA2-4516-55816B353DFD}"/>
              </a:ext>
            </a:extLst>
          </p:cNvPr>
          <p:cNvSpPr>
            <a:spLocks noGrp="1"/>
          </p:cNvSpPr>
          <p:nvPr>
            <p:ph idx="1"/>
          </p:nvPr>
        </p:nvSpPr>
        <p:spPr>
          <a:xfrm>
            <a:off x="6096000" y="1722438"/>
            <a:ext cx="5584029" cy="3709987"/>
          </a:xfrm>
        </p:spPr>
        <p:txBody>
          <a:bodyPr>
            <a:normAutofit/>
          </a:bodyPr>
          <a:lstStyle>
            <a:lvl1pPr marL="514376" indent="-514376">
              <a:buClr>
                <a:schemeClr val="accent2"/>
              </a:buClr>
              <a:buFont typeface="+mj-lt"/>
              <a:buAutoNum type="arabicPeriod"/>
              <a:defRPr sz="2000">
                <a:solidFill>
                  <a:schemeClr val="accent4"/>
                </a:solidFill>
              </a:defRPr>
            </a:lvl1pPr>
            <a:lvl2pPr marL="914446" indent="-457223">
              <a:buClr>
                <a:schemeClr val="accent2"/>
              </a:buClr>
              <a:buFont typeface="+mj-lt"/>
              <a:buAutoNum type="arabicPeriod"/>
              <a:defRPr sz="2000">
                <a:solidFill>
                  <a:schemeClr val="accent4"/>
                </a:solidFill>
              </a:defRPr>
            </a:lvl2pPr>
            <a:lvl3pPr marL="1371669" indent="-457223">
              <a:buClr>
                <a:schemeClr val="accent2"/>
              </a:buClr>
              <a:buFont typeface="+mj-lt"/>
              <a:buAutoNum type="arabicPeriod"/>
              <a:defRPr sz="2000">
                <a:solidFill>
                  <a:schemeClr val="accent4"/>
                </a:solidFill>
              </a:defRPr>
            </a:lvl3pPr>
            <a:lvl4pPr marL="1714586" indent="-342917">
              <a:buClr>
                <a:schemeClr val="accent2"/>
              </a:buClr>
              <a:buFont typeface="+mj-lt"/>
              <a:buAutoNum type="arabicPeriod"/>
              <a:defRPr sz="2000">
                <a:solidFill>
                  <a:schemeClr val="accent4"/>
                </a:solidFill>
              </a:defRPr>
            </a:lvl4pPr>
            <a:lvl5pPr marL="2171809" indent="-342917">
              <a:buClr>
                <a:schemeClr val="accent2"/>
              </a:buClr>
              <a:buFont typeface="+mj-lt"/>
              <a:buAutoNum type="arabicPeriod"/>
              <a:defRPr sz="2000">
                <a:solidFill>
                  <a:schemeClr val="accent4"/>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26/08/2025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9" name="Text Placeholder 7">
            <a:extLst>
              <a:ext uri="{FF2B5EF4-FFF2-40B4-BE49-F238E27FC236}">
                <a16:creationId xmlns:a16="http://schemas.microsoft.com/office/drawing/2014/main" id="{8F40D5ED-8F78-C68F-A0E2-2502B5D3F59E}"/>
              </a:ext>
            </a:extLst>
          </p:cNvPr>
          <p:cNvSpPr>
            <a:spLocks noGrp="1"/>
          </p:cNvSpPr>
          <p:nvPr>
            <p:ph type="body" sz="quarter" idx="15" hasCustomPrompt="1"/>
          </p:nvPr>
        </p:nvSpPr>
        <p:spPr>
          <a:xfrm>
            <a:off x="538162" y="1726429"/>
            <a:ext cx="4618037" cy="1633537"/>
          </a:xfrm>
        </p:spPr>
        <p:txBody>
          <a:bodyPr/>
          <a:lstStyle>
            <a:lvl1pPr marL="0" indent="0">
              <a:buFont typeface="Arial" panose="020B0604020202020204" pitchFamily="34" charset="0"/>
              <a:buNone/>
              <a:defRPr b="1">
                <a:solidFill>
                  <a:schemeClr val="accent4"/>
                </a:solidFill>
              </a:defRPr>
            </a:lvl1pPr>
            <a:lvl2pPr marL="357205" indent="0">
              <a:buFont typeface="Arial" panose="020B0604020202020204" pitchFamily="34" charset="0"/>
              <a:buNone/>
              <a:defRPr b="1">
                <a:solidFill>
                  <a:schemeClr val="accent4"/>
                </a:solidFill>
              </a:defRPr>
            </a:lvl2pPr>
            <a:lvl3pPr marL="896982" indent="0">
              <a:buFont typeface="Arial" panose="020B0604020202020204" pitchFamily="34" charset="0"/>
              <a:buNone/>
              <a:defRPr b="1"/>
            </a:lvl3pPr>
            <a:lvl4pPr marL="1371669" indent="0">
              <a:buFont typeface="Arial" panose="020B0604020202020204" pitchFamily="34" charset="0"/>
              <a:buNone/>
              <a:defRPr b="1"/>
            </a:lvl4pPr>
            <a:lvl5pPr marL="1828891" indent="0">
              <a:buFont typeface="Arial" panose="020B0604020202020204" pitchFamily="34" charset="0"/>
              <a:buNone/>
              <a:defRPr b="1"/>
            </a:lvl5pPr>
          </a:lstStyle>
          <a:p>
            <a:r>
              <a:rPr lang="en-GB" sz="2800" b="1">
                <a:solidFill>
                  <a:schemeClr val="accent4"/>
                </a:solidFill>
              </a:rPr>
              <a:t>Agenda subtitle. Lorem Ipsum is simply dummy text of the printing and typesetting industry.</a:t>
            </a:r>
          </a:p>
          <a:p>
            <a:pPr lvl="1"/>
            <a:endParaRPr lang="en-GB"/>
          </a:p>
        </p:txBody>
      </p:sp>
    </p:spTree>
    <p:extLst>
      <p:ext uri="{BB962C8B-B14F-4D97-AF65-F5344CB8AC3E}">
        <p14:creationId xmlns:p14="http://schemas.microsoft.com/office/powerpoint/2010/main" val="164247801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DARK Title slide ">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B8134-D6FB-320F-BBF6-89331230ABA4}"/>
              </a:ext>
            </a:extLst>
          </p:cNvPr>
          <p:cNvSpPr>
            <a:spLocks noGrp="1"/>
          </p:cNvSpPr>
          <p:nvPr>
            <p:ph type="ctrTitle" hasCustomPrompt="1"/>
          </p:nvPr>
        </p:nvSpPr>
        <p:spPr>
          <a:xfrm>
            <a:off x="538162" y="515146"/>
            <a:ext cx="5557838" cy="2342355"/>
          </a:xfrm>
        </p:spPr>
        <p:txBody>
          <a:bodyPr anchor="t" anchorCtr="0"/>
          <a:lstStyle>
            <a:lvl1pPr algn="l">
              <a:defRPr sz="5400">
                <a:solidFill>
                  <a:srgbClr val="E6F2FF"/>
                </a:solidFill>
              </a:defRPr>
            </a:lvl1pPr>
          </a:lstStyle>
          <a:p>
            <a:r>
              <a:rPr lang="en-US"/>
              <a:t>Borderless </a:t>
            </a:r>
            <a:br>
              <a:rPr lang="et-EE"/>
            </a:br>
            <a:r>
              <a:rPr lang="en-US"/>
              <a:t>business with</a:t>
            </a:r>
            <a:br>
              <a:rPr lang="en-US"/>
            </a:br>
            <a:r>
              <a:rPr lang="en-US"/>
              <a:t>e-Residency</a:t>
            </a:r>
          </a:p>
        </p:txBody>
      </p:sp>
      <p:sp>
        <p:nvSpPr>
          <p:cNvPr id="3" name="Subtitle 2">
            <a:extLst>
              <a:ext uri="{FF2B5EF4-FFF2-40B4-BE49-F238E27FC236}">
                <a16:creationId xmlns:a16="http://schemas.microsoft.com/office/drawing/2014/main" id="{AB6F8A60-23E4-2C66-F5BF-98579C0BA7E4}"/>
              </a:ext>
            </a:extLst>
          </p:cNvPr>
          <p:cNvSpPr>
            <a:spLocks noGrp="1"/>
          </p:cNvSpPr>
          <p:nvPr>
            <p:ph type="subTitle" idx="1"/>
          </p:nvPr>
        </p:nvSpPr>
        <p:spPr>
          <a:xfrm>
            <a:off x="538163" y="3164682"/>
            <a:ext cx="5058305" cy="1421607"/>
          </a:xfrm>
        </p:spPr>
        <p:txBody>
          <a:bodyPr/>
          <a:lstStyle>
            <a:lvl1pPr marL="0" indent="0" algn="l">
              <a:buNone/>
              <a:defRPr sz="2400" b="1">
                <a:solidFill>
                  <a:srgbClr val="E6F2FF"/>
                </a:solidFill>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en-US"/>
              <a:t>Click to edit Master subtitle style</a:t>
            </a:r>
            <a:endParaRPr lang="en-GB"/>
          </a:p>
        </p:txBody>
      </p:sp>
      <p:sp>
        <p:nvSpPr>
          <p:cNvPr id="6" name="Slide Number Placeholder 5">
            <a:extLst>
              <a:ext uri="{FF2B5EF4-FFF2-40B4-BE49-F238E27FC236}">
                <a16:creationId xmlns:a16="http://schemas.microsoft.com/office/drawing/2014/main" id="{516078D3-EBF2-5440-D49D-1A5D4770BC19}"/>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6" name="Picture Placeholder 15">
            <a:extLst>
              <a:ext uri="{FF2B5EF4-FFF2-40B4-BE49-F238E27FC236}">
                <a16:creationId xmlns:a16="http://schemas.microsoft.com/office/drawing/2014/main" id="{FB44FAFE-EB0D-452E-9249-905DD90A7D25}"/>
              </a:ext>
            </a:extLst>
          </p:cNvPr>
          <p:cNvSpPr>
            <a:spLocks noGrp="1"/>
          </p:cNvSpPr>
          <p:nvPr>
            <p:ph type="pic" sz="quarter" idx="13"/>
          </p:nvPr>
        </p:nvSpPr>
        <p:spPr>
          <a:xfrm>
            <a:off x="6096000" y="-20938"/>
            <a:ext cx="6107210" cy="6882139"/>
          </a:xfrm>
          <a:custGeom>
            <a:avLst/>
            <a:gdLst>
              <a:gd name="connsiteX0" fmla="*/ 6107210 w 6107210"/>
              <a:gd name="connsiteY0" fmla="*/ 0 h 6882139"/>
              <a:gd name="connsiteX1" fmla="*/ 6098743 w 6107210"/>
              <a:gd name="connsiteY1" fmla="*/ 6882139 h 6882139"/>
              <a:gd name="connsiteX2" fmla="*/ 2994097 w 6107210"/>
              <a:gd name="connsiteY2" fmla="*/ 6882139 h 6882139"/>
              <a:gd name="connsiteX3" fmla="*/ 2714982 w 6107210"/>
              <a:gd name="connsiteY3" fmla="*/ 6760246 h 6882139"/>
              <a:gd name="connsiteX4" fmla="*/ 350392 w 6107210"/>
              <a:gd name="connsiteY4" fmla="*/ 5136345 h 6882139"/>
              <a:gd name="connsiteX5" fmla="*/ 12665 w 6107210"/>
              <a:gd name="connsiteY5" fmla="*/ 4328464 h 6882139"/>
              <a:gd name="connsiteX6" fmla="*/ 782755 w 6107210"/>
              <a:gd name="connsiteY6" fmla="*/ 25400 h 6882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7210" h="6882139">
                <a:moveTo>
                  <a:pt x="6107210" y="0"/>
                </a:moveTo>
                <a:cubicBezTo>
                  <a:pt x="6104388" y="2294046"/>
                  <a:pt x="6101565" y="4588093"/>
                  <a:pt x="6098743" y="6882139"/>
                </a:cubicBezTo>
                <a:lnTo>
                  <a:pt x="2994097" y="6882139"/>
                </a:lnTo>
                <a:cubicBezTo>
                  <a:pt x="2894666" y="6859615"/>
                  <a:pt x="2799840" y="6818542"/>
                  <a:pt x="2714982" y="6760246"/>
                </a:cubicBezTo>
                <a:lnTo>
                  <a:pt x="350392" y="5136345"/>
                </a:lnTo>
                <a:cubicBezTo>
                  <a:pt x="88879" y="4956788"/>
                  <a:pt x="-43233" y="4640702"/>
                  <a:pt x="12665" y="4328464"/>
                </a:cubicBezTo>
                <a:lnTo>
                  <a:pt x="782755" y="25400"/>
                </a:lnTo>
                <a:close/>
              </a:path>
            </a:pathLst>
          </a:custGeom>
          <a:blipFill>
            <a:blip r:embed="rId2"/>
            <a:stretch>
              <a:fillRect l="-16342" r="-28658"/>
            </a:stretch>
          </a:blipFill>
        </p:spPr>
        <p:txBody>
          <a:bodyPr wrap="square">
            <a:noAutofit/>
          </a:bodyPr>
          <a:lstStyle>
            <a:lvl1pPr marL="0" indent="0">
              <a:buFont typeface="Arial" panose="020B0604020202020204" pitchFamily="34" charset="0"/>
              <a:buNone/>
              <a:defRPr sz="2000"/>
            </a:lvl1pPr>
          </a:lstStyle>
          <a:p>
            <a:endParaRPr lang="en-GB"/>
          </a:p>
        </p:txBody>
      </p:sp>
      <p:sp>
        <p:nvSpPr>
          <p:cNvPr id="7" name="Date Placeholder 3">
            <a:extLst>
              <a:ext uri="{FF2B5EF4-FFF2-40B4-BE49-F238E27FC236}">
                <a16:creationId xmlns:a16="http://schemas.microsoft.com/office/drawing/2014/main" id="{A73AA7EE-369D-4AF6-32C1-8714D89DB41B}"/>
              </a:ext>
            </a:extLst>
          </p:cNvPr>
          <p:cNvSpPr>
            <a:spLocks noGrp="1"/>
          </p:cNvSpPr>
          <p:nvPr>
            <p:ph type="dt" sz="half" idx="10"/>
          </p:nvPr>
        </p:nvSpPr>
        <p:spPr>
          <a:xfrm>
            <a:off x="538163" y="5159480"/>
            <a:ext cx="1497807" cy="250031"/>
          </a:xfrm>
        </p:spPr>
        <p:txBody>
          <a:bodyPr/>
          <a:lstStyle>
            <a:lvl1pPr>
              <a:defRPr sz="1400">
                <a:solidFill>
                  <a:srgbClr val="E6F2FF"/>
                </a:solidFill>
              </a:defRPr>
            </a:lvl1pPr>
          </a:lstStyle>
          <a:p>
            <a:fld id="{60955B06-E7D6-478B-8AEB-78E19FB017E8}" type="datetimeFigureOut">
              <a:rPr lang="en-GB" smtClean="0"/>
              <a:pPr/>
              <a:t>26/08/2025</a:t>
            </a:fld>
            <a:endParaRPr lang="en-GB"/>
          </a:p>
        </p:txBody>
      </p:sp>
      <p:sp>
        <p:nvSpPr>
          <p:cNvPr id="8" name="Footer Placeholder 4">
            <a:extLst>
              <a:ext uri="{FF2B5EF4-FFF2-40B4-BE49-F238E27FC236}">
                <a16:creationId xmlns:a16="http://schemas.microsoft.com/office/drawing/2014/main" id="{20DFC803-08EF-B442-B01F-80145D48462F}"/>
              </a:ext>
            </a:extLst>
          </p:cNvPr>
          <p:cNvSpPr>
            <a:spLocks noGrp="1"/>
          </p:cNvSpPr>
          <p:nvPr>
            <p:ph type="ftr" sz="quarter" idx="11"/>
          </p:nvPr>
        </p:nvSpPr>
        <p:spPr>
          <a:xfrm>
            <a:off x="2533651" y="5159480"/>
            <a:ext cx="3062817" cy="250031"/>
          </a:xfrm>
        </p:spPr>
        <p:txBody>
          <a:bodyPr/>
          <a:lstStyle>
            <a:lvl1pPr>
              <a:defRPr sz="1400">
                <a:solidFill>
                  <a:srgbClr val="E6F2FF"/>
                </a:solidFill>
              </a:defRPr>
            </a:lvl1pPr>
          </a:lstStyle>
          <a:p>
            <a:endParaRPr lang="en-GB"/>
          </a:p>
        </p:txBody>
      </p:sp>
      <p:pic>
        <p:nvPicPr>
          <p:cNvPr id="9" name="Picture 8" descr="A blue text on a black background&#10;&#10;Description automatically generated">
            <a:extLst>
              <a:ext uri="{FF2B5EF4-FFF2-40B4-BE49-F238E27FC236}">
                <a16:creationId xmlns:a16="http://schemas.microsoft.com/office/drawing/2014/main" id="{22CD0103-441B-803B-A9B5-A0291077C249}"/>
              </a:ext>
            </a:extLst>
          </p:cNvPr>
          <p:cNvPicPr>
            <a:picLocks noChangeAspect="1"/>
          </p:cNvPicPr>
          <p:nvPr userDrawn="1"/>
        </p:nvPicPr>
        <p:blipFill>
          <a:blip r:embed="rId3">
            <a:extLst>
              <a:ext uri="{BEBA8EAE-BF5A-486C-A8C5-ECC9F3942E4B}">
                <a14:imgProps xmlns:a14="http://schemas.microsoft.com/office/drawing/2010/main">
                  <a14:imgLayer r:embed="rId4">
                    <a14:imgEffect>
                      <a14:colorTemperature colorTemp="1500"/>
                    </a14:imgEffect>
                    <a14:imgEffect>
                      <a14:saturation sat="0"/>
                    </a14:imgEffect>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538162" y="5939839"/>
            <a:ext cx="1995488" cy="403016"/>
          </a:xfrm>
          <a:prstGeom prst="rect">
            <a:avLst/>
          </a:prstGeom>
          <a:noFill/>
        </p:spPr>
      </p:pic>
      <p:sp>
        <p:nvSpPr>
          <p:cNvPr id="4" name="SmartArt Placeholder 15">
            <a:extLst>
              <a:ext uri="{FF2B5EF4-FFF2-40B4-BE49-F238E27FC236}">
                <a16:creationId xmlns:a16="http://schemas.microsoft.com/office/drawing/2014/main" id="{E5876B4D-0A58-1982-0545-FCE0D131EDF3}"/>
              </a:ext>
            </a:extLst>
          </p:cNvPr>
          <p:cNvSpPr>
            <a:spLocks noGrp="1"/>
          </p:cNvSpPr>
          <p:nvPr>
            <p:ph type="dgm" sz="quarter" idx="22"/>
          </p:nvPr>
        </p:nvSpPr>
        <p:spPr>
          <a:xfrm>
            <a:off x="7768971" y="-468412"/>
            <a:ext cx="1085411" cy="1520852"/>
          </a:xfrm>
          <a:prstGeom prst="roundRect">
            <a:avLst>
              <a:gd name="adj" fmla="val 5620"/>
            </a:avLst>
          </a:prstGeom>
          <a:solidFill>
            <a:srgbClr val="FBF0E5"/>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5" name="SmartArt Placeholder 15">
            <a:extLst>
              <a:ext uri="{FF2B5EF4-FFF2-40B4-BE49-F238E27FC236}">
                <a16:creationId xmlns:a16="http://schemas.microsoft.com/office/drawing/2014/main" id="{1642EF7D-F22F-1A0E-DD06-FE392839D230}"/>
              </a:ext>
            </a:extLst>
          </p:cNvPr>
          <p:cNvSpPr>
            <a:spLocks noGrp="1"/>
          </p:cNvSpPr>
          <p:nvPr>
            <p:ph type="dgm" sz="quarter" idx="25"/>
          </p:nvPr>
        </p:nvSpPr>
        <p:spPr>
          <a:xfrm>
            <a:off x="11653838" y="3274286"/>
            <a:ext cx="864523" cy="864523"/>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2008744609"/>
      </p:ext>
    </p:extLst>
  </p:cSld>
  <p:clrMapOvr>
    <a:masterClrMapping/>
  </p:clrMapOvr>
  <p:extLst>
    <p:ext uri="{DCECCB84-F9BA-43D5-87BE-67443E8EF086}">
      <p15:sldGuideLst xmlns:p15="http://schemas.microsoft.com/office/powerpoint/2012/main">
        <p15:guide id="1" orient="horz" pos="2160">
          <p15:clr>
            <a:srgbClr val="FBAE40"/>
          </p15:clr>
        </p15:guide>
        <p15:guide id="2" pos="6584">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DARK Title slide 2">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B8134-D6FB-320F-BBF6-89331230ABA4}"/>
              </a:ext>
            </a:extLst>
          </p:cNvPr>
          <p:cNvSpPr>
            <a:spLocks noGrp="1"/>
          </p:cNvSpPr>
          <p:nvPr>
            <p:ph type="ctrTitle" hasCustomPrompt="1"/>
          </p:nvPr>
        </p:nvSpPr>
        <p:spPr>
          <a:xfrm>
            <a:off x="538161" y="515146"/>
            <a:ext cx="7567877" cy="2076345"/>
          </a:xfrm>
        </p:spPr>
        <p:txBody>
          <a:bodyPr anchor="t" anchorCtr="0"/>
          <a:lstStyle>
            <a:lvl1pPr algn="l">
              <a:defRPr sz="5400">
                <a:solidFill>
                  <a:srgbClr val="E6F2FF"/>
                </a:solidFill>
              </a:defRPr>
            </a:lvl1pPr>
          </a:lstStyle>
          <a:p>
            <a:r>
              <a:rPr lang="en-US"/>
              <a:t>Borderless business with</a:t>
            </a:r>
            <a:r>
              <a:rPr lang="et-EE"/>
              <a:t> </a:t>
            </a:r>
            <a:r>
              <a:rPr lang="en-US"/>
              <a:t>e-Residency</a:t>
            </a:r>
          </a:p>
        </p:txBody>
      </p:sp>
      <p:sp>
        <p:nvSpPr>
          <p:cNvPr id="3" name="Subtitle 2">
            <a:extLst>
              <a:ext uri="{FF2B5EF4-FFF2-40B4-BE49-F238E27FC236}">
                <a16:creationId xmlns:a16="http://schemas.microsoft.com/office/drawing/2014/main" id="{AB6F8A60-23E4-2C66-F5BF-98579C0BA7E4}"/>
              </a:ext>
            </a:extLst>
          </p:cNvPr>
          <p:cNvSpPr>
            <a:spLocks noGrp="1"/>
          </p:cNvSpPr>
          <p:nvPr>
            <p:ph type="subTitle" idx="1"/>
          </p:nvPr>
        </p:nvSpPr>
        <p:spPr>
          <a:xfrm>
            <a:off x="538163" y="2844905"/>
            <a:ext cx="5058305" cy="1421607"/>
          </a:xfrm>
        </p:spPr>
        <p:txBody>
          <a:bodyPr/>
          <a:lstStyle>
            <a:lvl1pPr marL="0" indent="0" algn="l">
              <a:buNone/>
              <a:defRPr sz="2400" b="1">
                <a:solidFill>
                  <a:srgbClr val="E6F2FF"/>
                </a:solidFill>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F0C3849-8286-1266-31D2-EF10B4AC017C}"/>
              </a:ext>
            </a:extLst>
          </p:cNvPr>
          <p:cNvSpPr>
            <a:spLocks noGrp="1"/>
          </p:cNvSpPr>
          <p:nvPr>
            <p:ph type="dt" sz="half" idx="10"/>
          </p:nvPr>
        </p:nvSpPr>
        <p:spPr>
          <a:xfrm>
            <a:off x="538163" y="5159480"/>
            <a:ext cx="1497807" cy="250031"/>
          </a:xfrm>
        </p:spPr>
        <p:txBody>
          <a:bodyPr/>
          <a:lstStyle>
            <a:lvl1pPr>
              <a:defRPr sz="1400">
                <a:solidFill>
                  <a:srgbClr val="E6F2FF"/>
                </a:solidFill>
              </a:defRPr>
            </a:lvl1pPr>
          </a:lstStyle>
          <a:p>
            <a:fld id="{60955B06-E7D6-478B-8AEB-78E19FB017E8}" type="datetimeFigureOut">
              <a:rPr lang="en-GB" smtClean="0"/>
              <a:pPr/>
              <a:t>26/08/2025</a:t>
            </a:fld>
            <a:endParaRPr lang="en-GB"/>
          </a:p>
        </p:txBody>
      </p:sp>
      <p:sp>
        <p:nvSpPr>
          <p:cNvPr id="5" name="Footer Placeholder 4">
            <a:extLst>
              <a:ext uri="{FF2B5EF4-FFF2-40B4-BE49-F238E27FC236}">
                <a16:creationId xmlns:a16="http://schemas.microsoft.com/office/drawing/2014/main" id="{0D7DBD64-56F0-A87F-C14A-6261EA77F921}"/>
              </a:ext>
            </a:extLst>
          </p:cNvPr>
          <p:cNvSpPr>
            <a:spLocks noGrp="1"/>
          </p:cNvSpPr>
          <p:nvPr>
            <p:ph type="ftr" sz="quarter" idx="11"/>
          </p:nvPr>
        </p:nvSpPr>
        <p:spPr>
          <a:xfrm>
            <a:off x="2533651" y="5159480"/>
            <a:ext cx="3062817" cy="250031"/>
          </a:xfrm>
        </p:spPr>
        <p:txBody>
          <a:bodyPr/>
          <a:lstStyle>
            <a:lvl1pPr>
              <a:defRPr sz="1400">
                <a:solidFill>
                  <a:srgbClr val="E6F2FF"/>
                </a:solidFill>
              </a:defRPr>
            </a:lvl1pPr>
          </a:lstStyle>
          <a:p>
            <a:endParaRPr lang="en-GB"/>
          </a:p>
        </p:txBody>
      </p:sp>
      <p:sp>
        <p:nvSpPr>
          <p:cNvPr id="6" name="Slide Number Placeholder 5">
            <a:extLst>
              <a:ext uri="{FF2B5EF4-FFF2-40B4-BE49-F238E27FC236}">
                <a16:creationId xmlns:a16="http://schemas.microsoft.com/office/drawing/2014/main" id="{516078D3-EBF2-5440-D49D-1A5D4770BC19}"/>
              </a:ext>
            </a:extLst>
          </p:cNvPr>
          <p:cNvSpPr>
            <a:spLocks noGrp="1"/>
          </p:cNvSpPr>
          <p:nvPr>
            <p:ph type="sldNum" sz="quarter" idx="12"/>
          </p:nvPr>
        </p:nvSpPr>
        <p:spPr/>
        <p:txBody>
          <a:bodyPr/>
          <a:lstStyle>
            <a:lvl1pPr algn="r">
              <a:defRPr/>
            </a:lvl1pPr>
          </a:lstStyle>
          <a:p>
            <a:fld id="{5B829B74-EBEF-4331-955A-1D91E9D47CAA}" type="slidenum">
              <a:rPr lang="en-GB" smtClean="0"/>
              <a:pPr/>
              <a:t>‹#›</a:t>
            </a:fld>
            <a:endParaRPr lang="en-GB"/>
          </a:p>
        </p:txBody>
      </p:sp>
      <p:pic>
        <p:nvPicPr>
          <p:cNvPr id="10" name="Picture 9" descr="A blue text on a black background&#10;&#10;Description automatically generated">
            <a:extLst>
              <a:ext uri="{FF2B5EF4-FFF2-40B4-BE49-F238E27FC236}">
                <a16:creationId xmlns:a16="http://schemas.microsoft.com/office/drawing/2014/main" id="{84941CA9-5583-3710-FDFC-736E6DBD7638}"/>
              </a:ext>
            </a:extLst>
          </p:cNvPr>
          <p:cNvPicPr>
            <a:picLocks noChangeAspect="1"/>
          </p:cNvPicPr>
          <p:nvPr userDrawn="1"/>
        </p:nvPicPr>
        <p:blipFill>
          <a:blip r:embed="rId2">
            <a:extLst>
              <a:ext uri="{BEBA8EAE-BF5A-486C-A8C5-ECC9F3942E4B}">
                <a14:imgProps xmlns:a14="http://schemas.microsoft.com/office/drawing/2010/main">
                  <a14:imgLayer r:embed="rId3">
                    <a14:imgEffect>
                      <a14:colorTemperature colorTemp="1500"/>
                    </a14:imgEffect>
                    <a14:imgEffect>
                      <a14:saturation sat="0"/>
                    </a14:imgEffect>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538162" y="5939839"/>
            <a:ext cx="1995488" cy="403016"/>
          </a:xfrm>
          <a:prstGeom prst="rect">
            <a:avLst/>
          </a:prstGeom>
          <a:noFill/>
        </p:spPr>
      </p:pic>
      <p:pic>
        <p:nvPicPr>
          <p:cNvPr id="14" name="Graphic 13">
            <a:extLst>
              <a:ext uri="{FF2B5EF4-FFF2-40B4-BE49-F238E27FC236}">
                <a16:creationId xmlns:a16="http://schemas.microsoft.com/office/drawing/2014/main" id="{CF5763BF-0C9B-AA80-4CB7-853160ADD817}"/>
              </a:ext>
            </a:extLst>
          </p:cNvPr>
          <p:cNvPicPr>
            <a:picLocks noGrp="1" noRot="1" noChangeAspect="1" noMove="1" noResize="1" noEditPoints="1" noAdjustHandles="1" noChangeArrowheads="1" noChangeShapeType="1" noCrop="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330268" y="0"/>
            <a:ext cx="2861733" cy="4851400"/>
          </a:xfrm>
          <a:prstGeom prst="rect">
            <a:avLst/>
          </a:prstGeom>
        </p:spPr>
      </p:pic>
      <p:sp>
        <p:nvSpPr>
          <p:cNvPr id="23" name="Picture Placeholder 22" descr="Logo&#10;">
            <a:extLst>
              <a:ext uri="{FF2B5EF4-FFF2-40B4-BE49-F238E27FC236}">
                <a16:creationId xmlns:a16="http://schemas.microsoft.com/office/drawing/2014/main" id="{E993B271-DA9C-0A51-40C0-72EDA91759CD}"/>
              </a:ext>
            </a:extLst>
          </p:cNvPr>
          <p:cNvSpPr>
            <a:spLocks noGrp="1"/>
          </p:cNvSpPr>
          <p:nvPr>
            <p:ph type="pic" sz="quarter" idx="13" hasCustomPrompt="1"/>
          </p:nvPr>
        </p:nvSpPr>
        <p:spPr>
          <a:xfrm>
            <a:off x="3079637" y="5940426"/>
            <a:ext cx="2052637" cy="415925"/>
          </a:xfrm>
        </p:spPr>
        <p:txBody>
          <a:bodyPr>
            <a:normAutofit/>
          </a:bodyPr>
          <a:lstStyle>
            <a:lvl1pPr marL="0" indent="0">
              <a:buNone/>
              <a:defRPr sz="1400"/>
            </a:lvl1pPr>
          </a:lstStyle>
          <a:p>
            <a:r>
              <a:rPr lang="et-EE"/>
              <a:t>Logo position</a:t>
            </a:r>
            <a:endParaRPr lang="en-GB"/>
          </a:p>
        </p:txBody>
      </p:sp>
      <p:sp>
        <p:nvSpPr>
          <p:cNvPr id="26" name="Picture Placeholder 22" descr="Logo&#10;">
            <a:extLst>
              <a:ext uri="{FF2B5EF4-FFF2-40B4-BE49-F238E27FC236}">
                <a16:creationId xmlns:a16="http://schemas.microsoft.com/office/drawing/2014/main" id="{E9B53B89-C04B-839C-FD0F-A15FF7B91B04}"/>
              </a:ext>
            </a:extLst>
          </p:cNvPr>
          <p:cNvSpPr>
            <a:spLocks noGrp="1"/>
          </p:cNvSpPr>
          <p:nvPr>
            <p:ph type="pic" sz="quarter" idx="14" hasCustomPrompt="1"/>
          </p:nvPr>
        </p:nvSpPr>
        <p:spPr>
          <a:xfrm>
            <a:off x="5608753" y="5940426"/>
            <a:ext cx="2052637" cy="415925"/>
          </a:xfrm>
        </p:spPr>
        <p:txBody>
          <a:bodyPr>
            <a:normAutofit/>
          </a:bodyPr>
          <a:lstStyle>
            <a:lvl1pPr marL="0" indent="0">
              <a:buNone/>
              <a:defRPr sz="1400"/>
            </a:lvl1pPr>
          </a:lstStyle>
          <a:p>
            <a:r>
              <a:rPr lang="et-EE"/>
              <a:t>Logo position</a:t>
            </a:r>
            <a:endParaRPr lang="en-GB"/>
          </a:p>
        </p:txBody>
      </p:sp>
      <p:sp>
        <p:nvSpPr>
          <p:cNvPr id="27" name="Picture Placeholder 22" descr="Logo&#10;">
            <a:extLst>
              <a:ext uri="{FF2B5EF4-FFF2-40B4-BE49-F238E27FC236}">
                <a16:creationId xmlns:a16="http://schemas.microsoft.com/office/drawing/2014/main" id="{1AC2C420-E93A-4DA7-47E8-F250ED59E2FE}"/>
              </a:ext>
            </a:extLst>
          </p:cNvPr>
          <p:cNvSpPr>
            <a:spLocks noGrp="1"/>
          </p:cNvSpPr>
          <p:nvPr>
            <p:ph type="pic" sz="quarter" idx="15" hasCustomPrompt="1"/>
          </p:nvPr>
        </p:nvSpPr>
        <p:spPr>
          <a:xfrm>
            <a:off x="8137868" y="5940426"/>
            <a:ext cx="2052637" cy="415925"/>
          </a:xfrm>
        </p:spPr>
        <p:txBody>
          <a:bodyPr>
            <a:normAutofit/>
          </a:bodyPr>
          <a:lstStyle>
            <a:lvl1pPr marL="0" indent="0">
              <a:buNone/>
              <a:defRPr sz="1400"/>
            </a:lvl1pPr>
          </a:lstStyle>
          <a:p>
            <a:r>
              <a:rPr lang="et-EE"/>
              <a:t>Logo position</a:t>
            </a:r>
            <a:endParaRPr lang="en-GB"/>
          </a:p>
        </p:txBody>
      </p:sp>
      <p:sp>
        <p:nvSpPr>
          <p:cNvPr id="30" name="Picture Placeholder 29">
            <a:extLst>
              <a:ext uri="{FF2B5EF4-FFF2-40B4-BE49-F238E27FC236}">
                <a16:creationId xmlns:a16="http://schemas.microsoft.com/office/drawing/2014/main" id="{B5630EE0-4FD6-91A8-DC26-84BF9FDCFAEC}"/>
              </a:ext>
            </a:extLst>
          </p:cNvPr>
          <p:cNvSpPr>
            <a:spLocks noGrp="1"/>
          </p:cNvSpPr>
          <p:nvPr>
            <p:ph type="pic" sz="quarter" idx="16"/>
          </p:nvPr>
        </p:nvSpPr>
        <p:spPr>
          <a:xfrm>
            <a:off x="8615274" y="515145"/>
            <a:ext cx="3038564" cy="3701441"/>
          </a:xfrm>
          <a:custGeom>
            <a:avLst/>
            <a:gdLst>
              <a:gd name="connsiteX0" fmla="*/ 555560 w 3038564"/>
              <a:gd name="connsiteY0" fmla="*/ 0 h 3701441"/>
              <a:gd name="connsiteX1" fmla="*/ 2778107 w 3038564"/>
              <a:gd name="connsiteY1" fmla="*/ 0 h 3701441"/>
              <a:gd name="connsiteX2" fmla="*/ 3038309 w 3038564"/>
              <a:gd name="connsiteY2" fmla="*/ 271900 h 3701441"/>
              <a:gd name="connsiteX3" fmla="*/ 2898924 w 3038564"/>
              <a:gd name="connsiteY3" fmla="*/ 3452380 h 3701441"/>
              <a:gd name="connsiteX4" fmla="*/ 2638722 w 3038564"/>
              <a:gd name="connsiteY4" fmla="*/ 3701441 h 3701441"/>
              <a:gd name="connsiteX5" fmla="*/ 260450 w 3038564"/>
              <a:gd name="connsiteY5" fmla="*/ 3701441 h 3701441"/>
              <a:gd name="connsiteX6" fmla="*/ 0 w 3038564"/>
              <a:gd name="connsiteY6" fmla="*/ 3440991 h 3701441"/>
              <a:gd name="connsiteX7" fmla="*/ 0 w 3038564"/>
              <a:gd name="connsiteY7" fmla="*/ 1615245 h 3701441"/>
              <a:gd name="connsiteX8" fmla="*/ 47906 w 3038564"/>
              <a:gd name="connsiteY8" fmla="*/ 1223890 h 3701441"/>
              <a:gd name="connsiteX9" fmla="*/ 302785 w 3038564"/>
              <a:gd name="connsiteY9" fmla="*/ 197689 h 3701441"/>
              <a:gd name="connsiteX10" fmla="*/ 555560 w 3038564"/>
              <a:gd name="connsiteY10" fmla="*/ 0 h 3701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38564" h="3701441">
                <a:moveTo>
                  <a:pt x="555560" y="0"/>
                </a:moveTo>
                <a:lnTo>
                  <a:pt x="2778107" y="0"/>
                </a:lnTo>
                <a:cubicBezTo>
                  <a:pt x="2926467" y="0"/>
                  <a:pt x="3044808" y="123664"/>
                  <a:pt x="3038309" y="271900"/>
                </a:cubicBezTo>
                <a:lnTo>
                  <a:pt x="2898924" y="3452380"/>
                </a:lnTo>
                <a:cubicBezTo>
                  <a:pt x="2892797" y="3591641"/>
                  <a:pt x="2778107" y="3701441"/>
                  <a:pt x="2638722" y="3701441"/>
                </a:cubicBezTo>
                <a:lnTo>
                  <a:pt x="260450" y="3701441"/>
                </a:lnTo>
                <a:cubicBezTo>
                  <a:pt x="116608" y="3701441"/>
                  <a:pt x="0" y="3584833"/>
                  <a:pt x="0" y="3440991"/>
                </a:cubicBezTo>
                <a:lnTo>
                  <a:pt x="0" y="1615245"/>
                </a:lnTo>
                <a:cubicBezTo>
                  <a:pt x="0" y="1483349"/>
                  <a:pt x="16092" y="1351887"/>
                  <a:pt x="47906" y="1223890"/>
                </a:cubicBezTo>
                <a:lnTo>
                  <a:pt x="302785" y="197689"/>
                </a:lnTo>
                <a:cubicBezTo>
                  <a:pt x="331627" y="81514"/>
                  <a:pt x="435857" y="0"/>
                  <a:pt x="555560" y="0"/>
                </a:cubicBezTo>
                <a:close/>
              </a:path>
            </a:pathLst>
          </a:custGeom>
          <a:blipFill>
            <a:blip r:embed="rId6"/>
            <a:stretch>
              <a:fillRect l="-25486" r="-19514"/>
            </a:stretch>
          </a:blipFill>
        </p:spPr>
        <p:txBody>
          <a:bodyPr wrap="square">
            <a:noAutofit/>
          </a:bodyPr>
          <a:lstStyle>
            <a:lvl1pPr marL="0" indent="0">
              <a:buNone/>
              <a:defRPr sz="2000"/>
            </a:lvl1pPr>
          </a:lstStyle>
          <a:p>
            <a:endParaRPr lang="en-GB"/>
          </a:p>
        </p:txBody>
      </p:sp>
    </p:spTree>
    <p:extLst>
      <p:ext uri="{BB962C8B-B14F-4D97-AF65-F5344CB8AC3E}">
        <p14:creationId xmlns:p14="http://schemas.microsoft.com/office/powerpoint/2010/main" val="17882749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ARK Agenda slide 1">
    <p:bg>
      <p:bgPr>
        <a:solidFill>
          <a:schemeClr val="tx2"/>
        </a:solidFill>
        <a:effectLst/>
      </p:bgPr>
    </p:bg>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7CB3576B-CC7A-76F5-3992-BB32048D43D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25720" r="18944"/>
          <a:stretch>
            <a:fillRect/>
          </a:stretch>
        </p:blipFill>
        <p:spPr>
          <a:xfrm>
            <a:off x="6126616" y="0"/>
            <a:ext cx="6377016" cy="6858000"/>
          </a:xfrm>
          <a:custGeom>
            <a:avLst/>
            <a:gdLst>
              <a:gd name="connsiteX0" fmla="*/ 0 w 6144580"/>
              <a:gd name="connsiteY0" fmla="*/ 0 h 6858000"/>
              <a:gd name="connsiteX1" fmla="*/ 6144580 w 6144580"/>
              <a:gd name="connsiteY1" fmla="*/ 0 h 6858000"/>
              <a:gd name="connsiteX2" fmla="*/ 6144580 w 6144580"/>
              <a:gd name="connsiteY2" fmla="*/ 6858000 h 6858000"/>
              <a:gd name="connsiteX3" fmla="*/ 0 w 614458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44580" h="6858000">
                <a:moveTo>
                  <a:pt x="0" y="0"/>
                </a:moveTo>
                <a:lnTo>
                  <a:pt x="6144580" y="0"/>
                </a:lnTo>
                <a:lnTo>
                  <a:pt x="6144580" y="6858000"/>
                </a:lnTo>
                <a:lnTo>
                  <a:pt x="0" y="6858000"/>
                </a:lnTo>
                <a:close/>
              </a:path>
            </a:pathLst>
          </a:cu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11141867" cy="1214436"/>
          </a:xfrm>
        </p:spPr>
        <p:txBody>
          <a:bodyPr>
            <a:normAutofit/>
          </a:bodyPr>
          <a:lstStyle>
            <a:lvl1pPr marL="0" indent="0">
              <a:buSzPct val="120000"/>
              <a:buFont typeface="+mj-lt"/>
              <a:buNone/>
              <a:defRPr sz="4000" b="1">
                <a:solidFill>
                  <a:srgbClr val="E6F2FF"/>
                </a:solidFill>
                <a:latin typeface="+mn-lt"/>
              </a:defRPr>
            </a:lvl1pPr>
          </a:lstStyle>
          <a:p>
            <a:r>
              <a:rPr lang="en-US"/>
              <a:t>Agenda</a:t>
            </a:r>
            <a:endParaRPr lang="en-GB"/>
          </a:p>
        </p:txBody>
      </p:sp>
      <p:sp>
        <p:nvSpPr>
          <p:cNvPr id="3" name="Content Placeholder 2">
            <a:extLst>
              <a:ext uri="{FF2B5EF4-FFF2-40B4-BE49-F238E27FC236}">
                <a16:creationId xmlns:a16="http://schemas.microsoft.com/office/drawing/2014/main" id="{1E2761DF-ED4D-1EA2-4516-55816B353DFD}"/>
              </a:ext>
            </a:extLst>
          </p:cNvPr>
          <p:cNvSpPr>
            <a:spLocks noGrp="1"/>
          </p:cNvSpPr>
          <p:nvPr>
            <p:ph idx="1"/>
          </p:nvPr>
        </p:nvSpPr>
        <p:spPr>
          <a:xfrm>
            <a:off x="6596258" y="1722438"/>
            <a:ext cx="5397727" cy="3709987"/>
          </a:xfrm>
        </p:spPr>
        <p:txBody>
          <a:bodyPr>
            <a:normAutofit/>
          </a:bodyPr>
          <a:lstStyle>
            <a:lvl1pPr marL="514376" indent="-514376">
              <a:buClr>
                <a:schemeClr val="accent2"/>
              </a:buClr>
              <a:buFont typeface="+mj-lt"/>
              <a:buAutoNum type="arabicPeriod"/>
              <a:defRPr sz="2000">
                <a:solidFill>
                  <a:schemeClr val="tx2"/>
                </a:solidFill>
              </a:defRPr>
            </a:lvl1pPr>
            <a:lvl2pPr marL="914446" indent="-457223">
              <a:buClr>
                <a:schemeClr val="accent2"/>
              </a:buClr>
              <a:buFont typeface="+mj-lt"/>
              <a:buAutoNum type="arabicPeriod"/>
              <a:defRPr sz="2000">
                <a:solidFill>
                  <a:schemeClr val="tx2"/>
                </a:solidFill>
              </a:defRPr>
            </a:lvl2pPr>
            <a:lvl3pPr marL="1371669" indent="-457223">
              <a:buClr>
                <a:schemeClr val="accent2"/>
              </a:buClr>
              <a:buFont typeface="+mj-lt"/>
              <a:buAutoNum type="arabicPeriod"/>
              <a:defRPr sz="2000">
                <a:solidFill>
                  <a:schemeClr val="tx2"/>
                </a:solidFill>
              </a:defRPr>
            </a:lvl3pPr>
            <a:lvl4pPr marL="1714586" indent="-342917">
              <a:buClr>
                <a:schemeClr val="accent2"/>
              </a:buClr>
              <a:buFont typeface="+mj-lt"/>
              <a:buAutoNum type="arabicPeriod"/>
              <a:defRPr sz="2000">
                <a:solidFill>
                  <a:schemeClr val="tx2"/>
                </a:solidFill>
              </a:defRPr>
            </a:lvl4pPr>
            <a:lvl5pPr marL="2171809" indent="-342917">
              <a:buClr>
                <a:schemeClr val="accent2"/>
              </a:buClr>
              <a:buFont typeface="+mj-lt"/>
              <a:buAutoNum type="arabicPeriod"/>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7" name="Subtitle 2">
            <a:extLst>
              <a:ext uri="{FF2B5EF4-FFF2-40B4-BE49-F238E27FC236}">
                <a16:creationId xmlns:a16="http://schemas.microsoft.com/office/drawing/2014/main" id="{64C6B1C7-7B34-3D94-022A-C2455EEEE0EF}"/>
              </a:ext>
            </a:extLst>
          </p:cNvPr>
          <p:cNvSpPr>
            <a:spLocks noGrp="1"/>
          </p:cNvSpPr>
          <p:nvPr>
            <p:ph type="subTitle" idx="13" hasCustomPrompt="1"/>
          </p:nvPr>
        </p:nvSpPr>
        <p:spPr>
          <a:xfrm>
            <a:off x="538163" y="1727596"/>
            <a:ext cx="4679724" cy="1421607"/>
          </a:xfrm>
        </p:spPr>
        <p:txBody>
          <a:bodyPr/>
          <a:lstStyle>
            <a:lvl1pPr marL="0" indent="0" algn="l">
              <a:buNone/>
              <a:defRPr sz="2400" b="1">
                <a:solidFill>
                  <a:srgbClr val="E6F2FF"/>
                </a:solidFill>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en-GB"/>
              <a:t>Agenda subtitle. Lorem Ipsum is simply dummy text of the printing and typesetting industry.</a:t>
            </a:r>
          </a:p>
        </p:txBody>
      </p:sp>
      <p:sp>
        <p:nvSpPr>
          <p:cNvPr id="18" name="Date Placeholder 3">
            <a:extLst>
              <a:ext uri="{FF2B5EF4-FFF2-40B4-BE49-F238E27FC236}">
                <a16:creationId xmlns:a16="http://schemas.microsoft.com/office/drawing/2014/main" id="{8557D12A-6759-4157-3579-E0958B1613CB}"/>
              </a:ext>
            </a:extLst>
          </p:cNvPr>
          <p:cNvSpPr>
            <a:spLocks noGrp="1"/>
          </p:cNvSpPr>
          <p:nvPr>
            <p:ph type="dt" sz="half" idx="10"/>
          </p:nvPr>
        </p:nvSpPr>
        <p:spPr>
          <a:xfrm>
            <a:off x="538163" y="5997576"/>
            <a:ext cx="1497807" cy="365125"/>
          </a:xfrm>
        </p:spPr>
        <p:txBody>
          <a:bodyPr/>
          <a:lstStyle>
            <a:lvl1pPr>
              <a:defRPr>
                <a:solidFill>
                  <a:srgbClr val="E6F2FF"/>
                </a:solidFill>
              </a:defRPr>
            </a:lvl1pPr>
          </a:lstStyle>
          <a:p>
            <a:fld id="{60955B06-E7D6-478B-8AEB-78E19FB017E8}" type="datetimeFigureOut">
              <a:rPr lang="en-GB" smtClean="0"/>
              <a:pPr/>
              <a:t>26/08/2025</a:t>
            </a:fld>
            <a:endParaRPr lang="en-GB"/>
          </a:p>
        </p:txBody>
      </p:sp>
      <p:sp>
        <p:nvSpPr>
          <p:cNvPr id="19" name="Footer Placeholder 4">
            <a:extLst>
              <a:ext uri="{FF2B5EF4-FFF2-40B4-BE49-F238E27FC236}">
                <a16:creationId xmlns:a16="http://schemas.microsoft.com/office/drawing/2014/main" id="{E476A21F-46AA-EFA0-D422-BCD8D36C71BA}"/>
              </a:ext>
            </a:extLst>
          </p:cNvPr>
          <p:cNvSpPr>
            <a:spLocks noGrp="1"/>
          </p:cNvSpPr>
          <p:nvPr>
            <p:ph type="ftr" sz="quarter" idx="11"/>
          </p:nvPr>
        </p:nvSpPr>
        <p:spPr>
          <a:xfrm>
            <a:off x="2545557" y="5997576"/>
            <a:ext cx="3020673" cy="365125"/>
          </a:xfrm>
        </p:spPr>
        <p:txBody>
          <a:bodyPr/>
          <a:lstStyle>
            <a:lvl1pPr>
              <a:defRPr>
                <a:solidFill>
                  <a:srgbClr val="E6F2FF"/>
                </a:solidFill>
              </a:defRPr>
            </a:lvl1pPr>
          </a:lstStyle>
          <a:p>
            <a:endParaRPr lang="en-GB"/>
          </a:p>
        </p:txBody>
      </p:sp>
    </p:spTree>
    <p:extLst>
      <p:ext uri="{BB962C8B-B14F-4D97-AF65-F5344CB8AC3E}">
        <p14:creationId xmlns:p14="http://schemas.microsoft.com/office/powerpoint/2010/main" val="12224928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Agenda slide 2">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1A3D05E8-55FE-4E57-3CE9-4EB79BDDE89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5338943" cy="6858000"/>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11141867" cy="1211943"/>
          </a:xfrm>
        </p:spPr>
        <p:txBody>
          <a:bodyPr>
            <a:normAutofit/>
          </a:bodyPr>
          <a:lstStyle>
            <a:lvl1pPr marL="0" indent="0">
              <a:buSzPct val="120000"/>
              <a:buFont typeface="+mj-lt"/>
              <a:buNone/>
              <a:defRPr sz="4000" b="1">
                <a:solidFill>
                  <a:schemeClr val="tx2"/>
                </a:solidFill>
                <a:latin typeface="+mn-lt"/>
              </a:defRPr>
            </a:lvl1pPr>
          </a:lstStyle>
          <a:p>
            <a:r>
              <a:rPr lang="en-US"/>
              <a:t>Agenda</a:t>
            </a:r>
            <a:endParaRPr lang="en-GB"/>
          </a:p>
        </p:txBody>
      </p:sp>
      <p:sp>
        <p:nvSpPr>
          <p:cNvPr id="3" name="Content Placeholder 2">
            <a:extLst>
              <a:ext uri="{FF2B5EF4-FFF2-40B4-BE49-F238E27FC236}">
                <a16:creationId xmlns:a16="http://schemas.microsoft.com/office/drawing/2014/main" id="{1E2761DF-ED4D-1EA2-4516-55816B353DFD}"/>
              </a:ext>
            </a:extLst>
          </p:cNvPr>
          <p:cNvSpPr>
            <a:spLocks noGrp="1"/>
          </p:cNvSpPr>
          <p:nvPr>
            <p:ph idx="1"/>
          </p:nvPr>
        </p:nvSpPr>
        <p:spPr>
          <a:xfrm>
            <a:off x="6096000" y="1719944"/>
            <a:ext cx="5584029" cy="3709987"/>
          </a:xfrm>
        </p:spPr>
        <p:txBody>
          <a:bodyPr>
            <a:normAutofit/>
          </a:bodyPr>
          <a:lstStyle>
            <a:lvl1pPr marL="514376" indent="-514376">
              <a:buClr>
                <a:schemeClr val="accent2"/>
              </a:buClr>
              <a:buFont typeface="+mj-lt"/>
              <a:buAutoNum type="arabicPeriod"/>
              <a:defRPr sz="2400" b="1">
                <a:solidFill>
                  <a:srgbClr val="E6F2FF"/>
                </a:solidFill>
              </a:defRPr>
            </a:lvl1pPr>
            <a:lvl2pPr marL="914446" indent="-457223">
              <a:buClr>
                <a:schemeClr val="accent2"/>
              </a:buClr>
              <a:buFont typeface="+mj-lt"/>
              <a:buAutoNum type="arabicPeriod"/>
              <a:defRPr sz="2400" b="1">
                <a:solidFill>
                  <a:srgbClr val="E6F2FF"/>
                </a:solidFill>
              </a:defRPr>
            </a:lvl2pPr>
            <a:lvl3pPr marL="1371669" indent="-457223">
              <a:buClr>
                <a:schemeClr val="accent2"/>
              </a:buClr>
              <a:buFont typeface="+mj-lt"/>
              <a:buAutoNum type="arabicPeriod"/>
              <a:defRPr sz="2400" b="1">
                <a:solidFill>
                  <a:srgbClr val="E6F2FF"/>
                </a:solidFill>
              </a:defRPr>
            </a:lvl3pPr>
            <a:lvl4pPr marL="1714586" indent="-342917">
              <a:buClr>
                <a:schemeClr val="accent2"/>
              </a:buClr>
              <a:buFont typeface="+mj-lt"/>
              <a:buAutoNum type="arabicPeriod"/>
              <a:defRPr sz="2400" b="1">
                <a:solidFill>
                  <a:srgbClr val="E6F2FF"/>
                </a:solidFill>
              </a:defRPr>
            </a:lvl4pPr>
            <a:lvl5pPr marL="2171809" indent="-342917">
              <a:buClr>
                <a:schemeClr val="accent2"/>
              </a:buClr>
              <a:buFont typeface="+mj-lt"/>
              <a:buAutoNum type="arabicPeriod"/>
              <a:defRPr sz="2400" b="1">
                <a:solidFill>
                  <a:srgbClr val="E6F2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26/08/2025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2" name="Text Placeholder 11">
            <a:extLst>
              <a:ext uri="{FF2B5EF4-FFF2-40B4-BE49-F238E27FC236}">
                <a16:creationId xmlns:a16="http://schemas.microsoft.com/office/drawing/2014/main" id="{C03C2687-3922-536F-D55E-FFE91392392F}"/>
              </a:ext>
            </a:extLst>
          </p:cNvPr>
          <p:cNvSpPr>
            <a:spLocks noGrp="1"/>
          </p:cNvSpPr>
          <p:nvPr>
            <p:ph type="body" sz="quarter" idx="14" hasCustomPrompt="1"/>
          </p:nvPr>
        </p:nvSpPr>
        <p:spPr>
          <a:xfrm>
            <a:off x="538164" y="1741488"/>
            <a:ext cx="4327525" cy="1687512"/>
          </a:xfrm>
        </p:spPr>
        <p:txBody>
          <a:bodyPr>
            <a:normAutofit/>
          </a:bodyPr>
          <a:lstStyle>
            <a:lvl1pPr marL="0" indent="0">
              <a:buNone/>
              <a:defRPr sz="2000">
                <a:solidFill>
                  <a:schemeClr val="accent4"/>
                </a:solidFill>
              </a:defRPr>
            </a:lvl1pPr>
            <a:lvl2pPr>
              <a:defRPr sz="2000"/>
            </a:lvl2pPr>
            <a:lvl3pPr>
              <a:defRPr sz="2000"/>
            </a:lvl3pPr>
            <a:lvl4pPr>
              <a:defRPr sz="2000"/>
            </a:lvl4pPr>
            <a:lvl5pPr>
              <a:defRPr sz="2000"/>
            </a:lvl5pPr>
          </a:lstStyle>
          <a:p>
            <a:r>
              <a:rPr lang="en-GB" sz="2000" b="0">
                <a:solidFill>
                  <a:schemeClr val="accent4"/>
                </a:solidFill>
              </a:rPr>
              <a:t>Agenda subtitle. Lorem Ipsum is simply dummy text of the printing and typesetting industry.</a:t>
            </a:r>
          </a:p>
        </p:txBody>
      </p:sp>
    </p:spTree>
    <p:extLst>
      <p:ext uri="{BB962C8B-B14F-4D97-AF65-F5344CB8AC3E}">
        <p14:creationId xmlns:p14="http://schemas.microsoft.com/office/powerpoint/2010/main" val="40055233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DARK Fullscreen photo">
    <p:bg>
      <p:bgPr>
        <a:blipFill>
          <a:blip r:embed="rId2"/>
          <a:stretch>
            <a:fillRect l="-276" t="-16660" b="-17028"/>
          </a:stretch>
        </a:blip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33FC8308-497A-F049-4B7A-DAE3C20336EF}"/>
              </a:ext>
            </a:extLst>
          </p:cNvPr>
          <p:cNvSpPr>
            <a:spLocks noGrp="1"/>
          </p:cNvSpPr>
          <p:nvPr>
            <p:ph type="title" hasCustomPrompt="1"/>
          </p:nvPr>
        </p:nvSpPr>
        <p:spPr>
          <a:xfrm>
            <a:off x="538163" y="508001"/>
            <a:ext cx="11141867" cy="1211943"/>
          </a:xfrm>
        </p:spPr>
        <p:txBody>
          <a:bodyPr>
            <a:normAutofit/>
          </a:bodyPr>
          <a:lstStyle>
            <a:lvl1pPr marL="0" indent="0">
              <a:buSzPct val="120000"/>
              <a:buFont typeface="+mj-lt"/>
              <a:buNone/>
              <a:defRPr sz="4000" b="1">
                <a:solidFill>
                  <a:schemeClr val="tx2"/>
                </a:solidFill>
                <a:latin typeface="+mn-lt"/>
              </a:defRPr>
            </a:lvl1pPr>
          </a:lstStyle>
          <a:p>
            <a:r>
              <a:rPr lang="en-US"/>
              <a:t>Agenda</a:t>
            </a:r>
            <a:endParaRPr lang="en-GB"/>
          </a:p>
        </p:txBody>
      </p:sp>
      <p:sp>
        <p:nvSpPr>
          <p:cNvPr id="11" name="Slide Number Placeholder 5">
            <a:extLst>
              <a:ext uri="{FF2B5EF4-FFF2-40B4-BE49-F238E27FC236}">
                <a16:creationId xmlns:a16="http://schemas.microsoft.com/office/drawing/2014/main" id="{729924B1-71BB-CA98-E42C-FBFD0038FCB5}"/>
              </a:ext>
            </a:extLst>
          </p:cNvPr>
          <p:cNvSpPr>
            <a:spLocks noGrp="1"/>
          </p:cNvSpPr>
          <p:nvPr>
            <p:ph type="sldNum" sz="quarter" idx="12"/>
          </p:nvPr>
        </p:nvSpPr>
        <p:spPr>
          <a:xfrm>
            <a:off x="10908506" y="6356351"/>
            <a:ext cx="745332" cy="365125"/>
          </a:xfrm>
        </p:spPr>
        <p:txBody>
          <a:bodyPr/>
          <a:lstStyle/>
          <a:p>
            <a:fld id="{5B829B74-EBEF-4331-955A-1D91E9D47CAA}" type="slidenum">
              <a:rPr lang="en-GB" smtClean="0"/>
              <a:t>‹#›</a:t>
            </a:fld>
            <a:endParaRPr lang="en-GB"/>
          </a:p>
        </p:txBody>
      </p:sp>
      <p:sp>
        <p:nvSpPr>
          <p:cNvPr id="12" name="Rectangle: Rounded Corners 11">
            <a:extLst>
              <a:ext uri="{FF2B5EF4-FFF2-40B4-BE49-F238E27FC236}">
                <a16:creationId xmlns:a16="http://schemas.microsoft.com/office/drawing/2014/main" id="{A2273908-53B9-DADA-C286-1E69577279B8}"/>
              </a:ext>
            </a:extLst>
          </p:cNvPr>
          <p:cNvSpPr/>
          <p:nvPr userDrawn="1"/>
        </p:nvSpPr>
        <p:spPr>
          <a:xfrm>
            <a:off x="420915" y="4803322"/>
            <a:ext cx="11259115" cy="1553029"/>
          </a:xfrm>
          <a:prstGeom prst="roundRect">
            <a:avLst>
              <a:gd name="adj" fmla="val 4517"/>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3" name="Text Placeholder 13">
            <a:extLst>
              <a:ext uri="{FF2B5EF4-FFF2-40B4-BE49-F238E27FC236}">
                <a16:creationId xmlns:a16="http://schemas.microsoft.com/office/drawing/2014/main" id="{529867EE-8277-CF20-ACF3-FFB8FC54E038}"/>
              </a:ext>
            </a:extLst>
          </p:cNvPr>
          <p:cNvSpPr>
            <a:spLocks noGrp="1"/>
          </p:cNvSpPr>
          <p:nvPr>
            <p:ph type="body" sz="quarter" idx="15"/>
          </p:nvPr>
        </p:nvSpPr>
        <p:spPr>
          <a:xfrm>
            <a:off x="1205139" y="4949826"/>
            <a:ext cx="2771776" cy="1160689"/>
          </a:xfrm>
        </p:spPr>
        <p:txBody>
          <a:bodyPr>
            <a:noAutofit/>
          </a:bodyPr>
          <a:lstStyle>
            <a:lvl1pPr marL="0" indent="0">
              <a:buFont typeface="Arial" panose="020B0604020202020204" pitchFamily="34" charset="0"/>
              <a:buNone/>
              <a:defRPr sz="2000">
                <a:solidFill>
                  <a:srgbClr val="FFFFFF"/>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14" name="Text Placeholder 9">
            <a:extLst>
              <a:ext uri="{FF2B5EF4-FFF2-40B4-BE49-F238E27FC236}">
                <a16:creationId xmlns:a16="http://schemas.microsoft.com/office/drawing/2014/main" id="{A8E487B1-7EA0-0219-2FEE-D20ACD6D7045}"/>
              </a:ext>
            </a:extLst>
          </p:cNvPr>
          <p:cNvSpPr>
            <a:spLocks noGrp="1"/>
          </p:cNvSpPr>
          <p:nvPr>
            <p:ph type="body" sz="quarter" idx="14" hasCustomPrompt="1"/>
          </p:nvPr>
        </p:nvSpPr>
        <p:spPr>
          <a:xfrm>
            <a:off x="687389"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1</a:t>
            </a:r>
          </a:p>
        </p:txBody>
      </p:sp>
      <p:sp>
        <p:nvSpPr>
          <p:cNvPr id="15" name="Text Placeholder 13">
            <a:extLst>
              <a:ext uri="{FF2B5EF4-FFF2-40B4-BE49-F238E27FC236}">
                <a16:creationId xmlns:a16="http://schemas.microsoft.com/office/drawing/2014/main" id="{1ED6A6A3-D68A-D76D-8A50-B6F8E816B539}"/>
              </a:ext>
            </a:extLst>
          </p:cNvPr>
          <p:cNvSpPr>
            <a:spLocks noGrp="1"/>
          </p:cNvSpPr>
          <p:nvPr>
            <p:ph type="body" sz="quarter" idx="16"/>
          </p:nvPr>
        </p:nvSpPr>
        <p:spPr>
          <a:xfrm>
            <a:off x="4880881" y="4949826"/>
            <a:ext cx="2771776" cy="1160689"/>
          </a:xfrm>
        </p:spPr>
        <p:txBody>
          <a:bodyPr>
            <a:noAutofit/>
          </a:bodyPr>
          <a:lstStyle>
            <a:lvl1pPr marL="0" indent="0">
              <a:buFont typeface="Arial" panose="020B0604020202020204" pitchFamily="34" charset="0"/>
              <a:buNone/>
              <a:defRPr sz="2000">
                <a:solidFill>
                  <a:srgbClr val="FFFFFF"/>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16" name="Text Placeholder 9">
            <a:extLst>
              <a:ext uri="{FF2B5EF4-FFF2-40B4-BE49-F238E27FC236}">
                <a16:creationId xmlns:a16="http://schemas.microsoft.com/office/drawing/2014/main" id="{F474E60E-9D6B-A461-4641-22814594C6D9}"/>
              </a:ext>
            </a:extLst>
          </p:cNvPr>
          <p:cNvSpPr>
            <a:spLocks noGrp="1"/>
          </p:cNvSpPr>
          <p:nvPr>
            <p:ph type="body" sz="quarter" idx="17" hasCustomPrompt="1"/>
          </p:nvPr>
        </p:nvSpPr>
        <p:spPr>
          <a:xfrm>
            <a:off x="4363131"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2</a:t>
            </a:r>
          </a:p>
        </p:txBody>
      </p:sp>
      <p:sp>
        <p:nvSpPr>
          <p:cNvPr id="17" name="Text Placeholder 13">
            <a:extLst>
              <a:ext uri="{FF2B5EF4-FFF2-40B4-BE49-F238E27FC236}">
                <a16:creationId xmlns:a16="http://schemas.microsoft.com/office/drawing/2014/main" id="{EB504DC1-98F0-B807-C80C-3CC64939EAE2}"/>
              </a:ext>
            </a:extLst>
          </p:cNvPr>
          <p:cNvSpPr>
            <a:spLocks noGrp="1"/>
          </p:cNvSpPr>
          <p:nvPr>
            <p:ph type="body" sz="quarter" idx="18"/>
          </p:nvPr>
        </p:nvSpPr>
        <p:spPr>
          <a:xfrm>
            <a:off x="8556624" y="4949826"/>
            <a:ext cx="2771776" cy="1160689"/>
          </a:xfrm>
        </p:spPr>
        <p:txBody>
          <a:bodyPr>
            <a:noAutofit/>
          </a:bodyPr>
          <a:lstStyle>
            <a:lvl1pPr marL="0" indent="0">
              <a:buFont typeface="Arial" panose="020B0604020202020204" pitchFamily="34" charset="0"/>
              <a:buNone/>
              <a:defRPr sz="2000">
                <a:solidFill>
                  <a:srgbClr val="FFFFFF"/>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18" name="Text Placeholder 9">
            <a:extLst>
              <a:ext uri="{FF2B5EF4-FFF2-40B4-BE49-F238E27FC236}">
                <a16:creationId xmlns:a16="http://schemas.microsoft.com/office/drawing/2014/main" id="{21C0FC1D-2948-00E1-1347-263C7B2895B9}"/>
              </a:ext>
            </a:extLst>
          </p:cNvPr>
          <p:cNvSpPr>
            <a:spLocks noGrp="1"/>
          </p:cNvSpPr>
          <p:nvPr>
            <p:ph type="body" sz="quarter" idx="19" hasCustomPrompt="1"/>
          </p:nvPr>
        </p:nvSpPr>
        <p:spPr>
          <a:xfrm>
            <a:off x="8038874"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3</a:t>
            </a:r>
          </a:p>
        </p:txBody>
      </p:sp>
    </p:spTree>
    <p:extLst>
      <p:ext uri="{BB962C8B-B14F-4D97-AF65-F5344CB8AC3E}">
        <p14:creationId xmlns:p14="http://schemas.microsoft.com/office/powerpoint/2010/main" val="35616511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2EFFD-8C7E-B998-C247-0C231CD505F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1004FFD9-361C-7C69-63B7-7C1AE5EB34B9}"/>
              </a:ext>
            </a:extLst>
          </p:cNvPr>
          <p:cNvSpPr>
            <a:spLocks noGrp="1"/>
          </p:cNvSpPr>
          <p:nvPr>
            <p:ph type="dt" sz="half" idx="10"/>
          </p:nvPr>
        </p:nvSpPr>
        <p:spPr/>
        <p:txBody>
          <a:bodyPr/>
          <a:lstStyle/>
          <a:p>
            <a:fld id="{60955B06-E7D6-478B-8AEB-78E19FB017E8}" type="datetimeFigureOut">
              <a:rPr lang="en-GB" smtClean="0"/>
              <a:pPr/>
              <a:t>26/08/2025</a:t>
            </a:fld>
            <a:endParaRPr lang="en-GB"/>
          </a:p>
        </p:txBody>
      </p:sp>
      <p:sp>
        <p:nvSpPr>
          <p:cNvPr id="4" name="Footer Placeholder 3">
            <a:extLst>
              <a:ext uri="{FF2B5EF4-FFF2-40B4-BE49-F238E27FC236}">
                <a16:creationId xmlns:a16="http://schemas.microsoft.com/office/drawing/2014/main" id="{9787B417-D567-392D-F998-68503C84447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832F2601-3EB1-41CA-8538-076F0F5C8F65}"/>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Tree>
    <p:extLst>
      <p:ext uri="{BB962C8B-B14F-4D97-AF65-F5344CB8AC3E}">
        <p14:creationId xmlns:p14="http://schemas.microsoft.com/office/powerpoint/2010/main" val="159706192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DARK Vision and values ">
    <p:bg>
      <p:bgPr>
        <a:solidFill>
          <a:schemeClr val="tx2"/>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1A3D05E8-55FE-4E57-3CE9-4EB79BDDE89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5338943" cy="6858000"/>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0"/>
            <a:ext cx="4504485" cy="1325563"/>
          </a:xfrm>
        </p:spPr>
        <p:txBody>
          <a:bodyPr>
            <a:normAutofit/>
          </a:bodyPr>
          <a:lstStyle>
            <a:lvl1pPr marL="0" indent="0">
              <a:buSzPct val="120000"/>
              <a:buFont typeface="+mj-lt"/>
              <a:buNone/>
              <a:defRPr sz="4000" b="1">
                <a:solidFill>
                  <a:schemeClr val="tx2"/>
                </a:solidFill>
                <a:latin typeface="+mn-lt"/>
              </a:defRPr>
            </a:lvl1pPr>
          </a:lstStyle>
          <a:p>
            <a:r>
              <a:rPr lang="et-EE"/>
              <a:t>1 Core Vision</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26/08/2025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0" name="Text Placeholder 11">
            <a:extLst>
              <a:ext uri="{FF2B5EF4-FFF2-40B4-BE49-F238E27FC236}">
                <a16:creationId xmlns:a16="http://schemas.microsoft.com/office/drawing/2014/main" id="{B85A5BA7-03B9-7AA9-6A14-B2D3AF6DAC3A}"/>
              </a:ext>
            </a:extLst>
          </p:cNvPr>
          <p:cNvSpPr>
            <a:spLocks noGrp="1"/>
          </p:cNvSpPr>
          <p:nvPr userDrawn="1">
            <p:ph type="body" sz="quarter" idx="14" hasCustomPrompt="1"/>
          </p:nvPr>
        </p:nvSpPr>
        <p:spPr>
          <a:xfrm>
            <a:off x="538163" y="2012532"/>
            <a:ext cx="4267880" cy="1687512"/>
          </a:xfrm>
        </p:spPr>
        <p:txBody>
          <a:bodyPr>
            <a:normAutofit/>
          </a:bodyPr>
          <a:lstStyle>
            <a:lvl1pPr marL="0" indent="0">
              <a:buNone/>
              <a:defRPr sz="2000">
                <a:solidFill>
                  <a:schemeClr val="tx2"/>
                </a:solidFill>
              </a:defRPr>
            </a:lvl1pPr>
            <a:lvl2pPr>
              <a:defRPr sz="2000"/>
            </a:lvl2pPr>
            <a:lvl3pPr>
              <a:defRPr sz="2000"/>
            </a:lvl3pPr>
            <a:lvl4pPr>
              <a:defRPr sz="2000"/>
            </a:lvl4pPr>
            <a:lvl5pPr>
              <a:defRPr sz="2000"/>
            </a:lvl5pPr>
          </a:lstStyle>
          <a:p>
            <a:r>
              <a:rPr lang="en-GB" sz="2000" b="0">
                <a:solidFill>
                  <a:schemeClr val="accent4"/>
                </a:solidFill>
              </a:rPr>
              <a:t>Agenda subtitle. Lorem Ipsum is simply dummy text of the printing and typesetting industry.</a:t>
            </a:r>
          </a:p>
        </p:txBody>
      </p:sp>
      <p:sp>
        <p:nvSpPr>
          <p:cNvPr id="32" name="Text Placeholder 31">
            <a:extLst>
              <a:ext uri="{FF2B5EF4-FFF2-40B4-BE49-F238E27FC236}">
                <a16:creationId xmlns:a16="http://schemas.microsoft.com/office/drawing/2014/main" id="{7FDEB3BA-8930-176F-8A80-82DBD8C6698F}"/>
              </a:ext>
            </a:extLst>
          </p:cNvPr>
          <p:cNvSpPr>
            <a:spLocks noGrp="1"/>
          </p:cNvSpPr>
          <p:nvPr userDrawn="1">
            <p:ph type="body" sz="quarter" idx="15" hasCustomPrompt="1"/>
          </p:nvPr>
        </p:nvSpPr>
        <p:spPr>
          <a:xfrm>
            <a:off x="6096001" y="495301"/>
            <a:ext cx="936171" cy="401679"/>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8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EASE</a:t>
            </a:r>
            <a:endParaRPr lang="en-GB"/>
          </a:p>
        </p:txBody>
      </p:sp>
      <p:sp>
        <p:nvSpPr>
          <p:cNvPr id="35" name="Text Placeholder 34">
            <a:extLst>
              <a:ext uri="{FF2B5EF4-FFF2-40B4-BE49-F238E27FC236}">
                <a16:creationId xmlns:a16="http://schemas.microsoft.com/office/drawing/2014/main" id="{21DCBE7A-CB76-E8EA-7F0D-D25FBF611F3E}"/>
              </a:ext>
            </a:extLst>
          </p:cNvPr>
          <p:cNvSpPr>
            <a:spLocks noGrp="1"/>
          </p:cNvSpPr>
          <p:nvPr>
            <p:ph type="body" sz="quarter" idx="16" hasCustomPrompt="1"/>
          </p:nvPr>
        </p:nvSpPr>
        <p:spPr>
          <a:xfrm>
            <a:off x="6096001" y="1042887"/>
            <a:ext cx="4555671" cy="790676"/>
          </a:xfrm>
        </p:spPr>
        <p:txBody>
          <a:bodyPr/>
          <a:lstStyle>
            <a:lvl1pPr marL="0" indent="0">
              <a:buFont typeface="Arial" panose="020B0604020202020204" pitchFamily="34" charset="0"/>
              <a:buNone/>
              <a:defRPr>
                <a:solidFill>
                  <a:srgbClr val="E6F2FF"/>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Make business easy at every stage</a:t>
            </a:r>
          </a:p>
        </p:txBody>
      </p:sp>
      <p:sp>
        <p:nvSpPr>
          <p:cNvPr id="36" name="Text Placeholder 31">
            <a:extLst>
              <a:ext uri="{FF2B5EF4-FFF2-40B4-BE49-F238E27FC236}">
                <a16:creationId xmlns:a16="http://schemas.microsoft.com/office/drawing/2014/main" id="{BDF55DF8-3710-ED1E-2130-D928D9FCA749}"/>
              </a:ext>
            </a:extLst>
          </p:cNvPr>
          <p:cNvSpPr>
            <a:spLocks noGrp="1"/>
          </p:cNvSpPr>
          <p:nvPr>
            <p:ph type="body" sz="quarter" idx="17" hasCustomPrompt="1"/>
          </p:nvPr>
        </p:nvSpPr>
        <p:spPr>
          <a:xfrm>
            <a:off x="6096001" y="1986644"/>
            <a:ext cx="1088571" cy="401679"/>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8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TRUST</a:t>
            </a:r>
          </a:p>
        </p:txBody>
      </p:sp>
      <p:sp>
        <p:nvSpPr>
          <p:cNvPr id="37" name="Text Placeholder 34">
            <a:extLst>
              <a:ext uri="{FF2B5EF4-FFF2-40B4-BE49-F238E27FC236}">
                <a16:creationId xmlns:a16="http://schemas.microsoft.com/office/drawing/2014/main" id="{78D6BF70-53E0-641F-EF44-978A19476B92}"/>
              </a:ext>
            </a:extLst>
          </p:cNvPr>
          <p:cNvSpPr>
            <a:spLocks noGrp="1"/>
          </p:cNvSpPr>
          <p:nvPr>
            <p:ph type="body" sz="quarter" idx="18" hasCustomPrompt="1"/>
          </p:nvPr>
        </p:nvSpPr>
        <p:spPr>
          <a:xfrm>
            <a:off x="6096000" y="2534230"/>
            <a:ext cx="5072743" cy="790676"/>
          </a:xfrm>
        </p:spPr>
        <p:txBody>
          <a:bodyPr/>
          <a:lstStyle>
            <a:lvl1pPr marL="0" indent="0">
              <a:buFont typeface="Arial" panose="020B0604020202020204" pitchFamily="34" charset="0"/>
              <a:buNone/>
              <a:defRPr>
                <a:solidFill>
                  <a:srgbClr val="E6F2FF"/>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Do business securely in the world’s most digital country</a:t>
            </a:r>
          </a:p>
        </p:txBody>
      </p:sp>
      <p:sp>
        <p:nvSpPr>
          <p:cNvPr id="38" name="Text Placeholder 31">
            <a:extLst>
              <a:ext uri="{FF2B5EF4-FFF2-40B4-BE49-F238E27FC236}">
                <a16:creationId xmlns:a16="http://schemas.microsoft.com/office/drawing/2014/main" id="{DC1254A8-D0F0-E6F0-B36F-2F5EBA16EC84}"/>
              </a:ext>
            </a:extLst>
          </p:cNvPr>
          <p:cNvSpPr>
            <a:spLocks noGrp="1"/>
          </p:cNvSpPr>
          <p:nvPr>
            <p:ph type="body" sz="quarter" idx="19" hasCustomPrompt="1"/>
          </p:nvPr>
        </p:nvSpPr>
        <p:spPr>
          <a:xfrm>
            <a:off x="6096001" y="3429002"/>
            <a:ext cx="2073729" cy="401679"/>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8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OPPORTUNITY</a:t>
            </a:r>
            <a:endParaRPr lang="en-GB"/>
          </a:p>
        </p:txBody>
      </p:sp>
      <p:sp>
        <p:nvSpPr>
          <p:cNvPr id="39" name="Text Placeholder 34">
            <a:extLst>
              <a:ext uri="{FF2B5EF4-FFF2-40B4-BE49-F238E27FC236}">
                <a16:creationId xmlns:a16="http://schemas.microsoft.com/office/drawing/2014/main" id="{435FD095-9458-B5D0-3183-86919202BB87}"/>
              </a:ext>
            </a:extLst>
          </p:cNvPr>
          <p:cNvSpPr>
            <a:spLocks noGrp="1"/>
          </p:cNvSpPr>
          <p:nvPr>
            <p:ph type="body" sz="quarter" idx="20" hasCustomPrompt="1"/>
          </p:nvPr>
        </p:nvSpPr>
        <p:spPr>
          <a:xfrm>
            <a:off x="6096001" y="3976588"/>
            <a:ext cx="4555671" cy="790676"/>
          </a:xfrm>
        </p:spPr>
        <p:txBody>
          <a:bodyPr/>
          <a:lstStyle>
            <a:lvl1pPr marL="0" indent="0">
              <a:buFont typeface="Arial" panose="020B0604020202020204" pitchFamily="34" charset="0"/>
              <a:buNone/>
              <a:defRPr>
                <a:solidFill>
                  <a:srgbClr val="E6F2FF"/>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Access opportunities for your business to thrive</a:t>
            </a:r>
          </a:p>
        </p:txBody>
      </p:sp>
      <p:sp>
        <p:nvSpPr>
          <p:cNvPr id="40" name="Text Placeholder 31">
            <a:extLst>
              <a:ext uri="{FF2B5EF4-FFF2-40B4-BE49-F238E27FC236}">
                <a16:creationId xmlns:a16="http://schemas.microsoft.com/office/drawing/2014/main" id="{593A5413-B629-1A20-5823-FA5DFD5524E0}"/>
              </a:ext>
            </a:extLst>
          </p:cNvPr>
          <p:cNvSpPr>
            <a:spLocks noGrp="1"/>
          </p:cNvSpPr>
          <p:nvPr>
            <p:ph type="body" sz="quarter" idx="21" hasCustomPrompt="1"/>
          </p:nvPr>
        </p:nvSpPr>
        <p:spPr>
          <a:xfrm>
            <a:off x="6096001" y="4864828"/>
            <a:ext cx="1920240" cy="401679"/>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8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COMMUNITY</a:t>
            </a:r>
            <a:endParaRPr lang="en-GB"/>
          </a:p>
        </p:txBody>
      </p:sp>
      <p:sp>
        <p:nvSpPr>
          <p:cNvPr id="41" name="Text Placeholder 34">
            <a:extLst>
              <a:ext uri="{FF2B5EF4-FFF2-40B4-BE49-F238E27FC236}">
                <a16:creationId xmlns:a16="http://schemas.microsoft.com/office/drawing/2014/main" id="{2A0B39D5-200A-0B6C-8409-A7B6E159A80F}"/>
              </a:ext>
            </a:extLst>
          </p:cNvPr>
          <p:cNvSpPr>
            <a:spLocks noGrp="1"/>
          </p:cNvSpPr>
          <p:nvPr>
            <p:ph type="body" sz="quarter" idx="22" hasCustomPrompt="1"/>
          </p:nvPr>
        </p:nvSpPr>
        <p:spPr>
          <a:xfrm>
            <a:off x="6096001" y="5408060"/>
            <a:ext cx="4555671" cy="790676"/>
          </a:xfrm>
        </p:spPr>
        <p:txBody>
          <a:bodyPr/>
          <a:lstStyle>
            <a:lvl1pPr marL="0" indent="0">
              <a:buFont typeface="Arial" panose="020B0604020202020204" pitchFamily="34" charset="0"/>
              <a:buNone/>
              <a:defRPr>
                <a:solidFill>
                  <a:srgbClr val="E6F2FF"/>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Connect to the world’s entrepreneurs</a:t>
            </a:r>
          </a:p>
        </p:txBody>
      </p:sp>
    </p:spTree>
    <p:extLst>
      <p:ext uri="{BB962C8B-B14F-4D97-AF65-F5344CB8AC3E}">
        <p14:creationId xmlns:p14="http://schemas.microsoft.com/office/powerpoint/2010/main" val="388342559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DARK_Agenda_slide_1">
    <p:bg>
      <p:bgPr>
        <a:solidFill>
          <a:schemeClr val="tx2"/>
        </a:solidFill>
        <a:effectLst/>
      </p:bgPr>
    </p:bg>
    <p:spTree>
      <p:nvGrpSpPr>
        <p:cNvPr id="1" name=""/>
        <p:cNvGrpSpPr/>
        <p:nvPr/>
      </p:nvGrpSpPr>
      <p:grpSpPr>
        <a:xfrm>
          <a:off x="0" y="0"/>
          <a:ext cx="0" cy="0"/>
          <a:chOff x="0" y="0"/>
          <a:chExt cx="0" cy="0"/>
        </a:xfrm>
      </p:grpSpPr>
      <p:pic>
        <p:nvPicPr>
          <p:cNvPr id="34" name="Graphic 33">
            <a:extLst>
              <a:ext uri="{FF2B5EF4-FFF2-40B4-BE49-F238E27FC236}">
                <a16:creationId xmlns:a16="http://schemas.microsoft.com/office/drawing/2014/main" id="{F7F3EA18-F701-4A14-65C7-34F5B632BC9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974052" y="12437"/>
            <a:ext cx="8949698" cy="6582681"/>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0"/>
            <a:ext cx="4504485" cy="1325563"/>
          </a:xfrm>
        </p:spPr>
        <p:txBody>
          <a:bodyPr>
            <a:normAutofit/>
          </a:bodyPr>
          <a:lstStyle>
            <a:lvl1pPr marL="0" indent="0">
              <a:buSzPct val="120000"/>
              <a:buFont typeface="+mj-lt"/>
              <a:buNone/>
              <a:defRPr sz="4000" b="1">
                <a:solidFill>
                  <a:srgbClr val="E6F2FF"/>
                </a:solidFill>
                <a:latin typeface="+mn-lt"/>
              </a:defRPr>
            </a:lvl1pPr>
          </a:lstStyle>
          <a:p>
            <a:r>
              <a:rPr lang="et-EE"/>
              <a:t>1 Core Vision</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26/08/2025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8" name="Text Placeholder 7">
            <a:extLst>
              <a:ext uri="{FF2B5EF4-FFF2-40B4-BE49-F238E27FC236}">
                <a16:creationId xmlns:a16="http://schemas.microsoft.com/office/drawing/2014/main" id="{E42EFDB1-E58D-BF37-761A-21507FE9F7FB}"/>
              </a:ext>
            </a:extLst>
          </p:cNvPr>
          <p:cNvSpPr>
            <a:spLocks noGrp="1"/>
          </p:cNvSpPr>
          <p:nvPr>
            <p:ph type="body" sz="quarter" idx="22" hasCustomPrompt="1"/>
          </p:nvPr>
        </p:nvSpPr>
        <p:spPr>
          <a:xfrm>
            <a:off x="538164" y="1676752"/>
            <a:ext cx="4664075" cy="92730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9" name="Text Placeholder 7">
            <a:extLst>
              <a:ext uri="{FF2B5EF4-FFF2-40B4-BE49-F238E27FC236}">
                <a16:creationId xmlns:a16="http://schemas.microsoft.com/office/drawing/2014/main" id="{D8B0D6E6-A655-1A42-FC3F-82EAB21D3CC2}"/>
              </a:ext>
            </a:extLst>
          </p:cNvPr>
          <p:cNvSpPr>
            <a:spLocks noGrp="1"/>
          </p:cNvSpPr>
          <p:nvPr>
            <p:ph type="body" sz="quarter" idx="23" hasCustomPrompt="1"/>
          </p:nvPr>
        </p:nvSpPr>
        <p:spPr>
          <a:xfrm>
            <a:off x="538164" y="2857160"/>
            <a:ext cx="4664075" cy="92730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0" name="Text Placeholder 7">
            <a:extLst>
              <a:ext uri="{FF2B5EF4-FFF2-40B4-BE49-F238E27FC236}">
                <a16:creationId xmlns:a16="http://schemas.microsoft.com/office/drawing/2014/main" id="{50B98A5A-F9AA-E4D2-ADE8-030F5EF0F389}"/>
              </a:ext>
            </a:extLst>
          </p:cNvPr>
          <p:cNvSpPr>
            <a:spLocks noGrp="1"/>
          </p:cNvSpPr>
          <p:nvPr>
            <p:ph type="body" sz="quarter" idx="24" hasCustomPrompt="1"/>
          </p:nvPr>
        </p:nvSpPr>
        <p:spPr>
          <a:xfrm>
            <a:off x="538164" y="3996003"/>
            <a:ext cx="4664075" cy="92730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35" name="Text Placeholder 34">
            <a:extLst>
              <a:ext uri="{FF2B5EF4-FFF2-40B4-BE49-F238E27FC236}">
                <a16:creationId xmlns:a16="http://schemas.microsoft.com/office/drawing/2014/main" id="{132AE0F2-783D-18B8-13CA-2EFF91464983}"/>
              </a:ext>
            </a:extLst>
          </p:cNvPr>
          <p:cNvSpPr>
            <a:spLocks noGrp="1"/>
          </p:cNvSpPr>
          <p:nvPr>
            <p:ph type="body" sz="quarter" idx="25" hasCustomPrompt="1"/>
          </p:nvPr>
        </p:nvSpPr>
        <p:spPr>
          <a:xfrm>
            <a:off x="6096000" y="1676753"/>
            <a:ext cx="5013325" cy="1019175"/>
          </a:xfrm>
        </p:spPr>
        <p:txBody>
          <a:bodyPr>
            <a:noAutofit/>
          </a:bodyPr>
          <a:lstStyle>
            <a:lvl1pPr>
              <a:defRPr sz="2000">
                <a:solidFill>
                  <a:schemeClr val="tx2"/>
                </a:solidFill>
              </a:defRPr>
            </a:lvl1pPr>
            <a:lvl2pPr>
              <a:defRPr sz="2000">
                <a:solidFill>
                  <a:schemeClr val="tx2"/>
                </a:solidFill>
              </a:defRPr>
            </a:lvl2pPr>
            <a:lvl3pPr>
              <a:defRPr sz="2000">
                <a:solidFill>
                  <a:schemeClr val="tx2"/>
                </a:solidFill>
              </a:defRPr>
            </a:lvl3pPr>
            <a:lvl4pPr>
              <a:defRPr sz="2000">
                <a:solidFill>
                  <a:schemeClr val="tx2"/>
                </a:solidFill>
              </a:defRPr>
            </a:lvl4pPr>
            <a:lvl5pPr>
              <a:defRPr sz="2000">
                <a:solidFill>
                  <a:schemeClr val="tx2"/>
                </a:solidFill>
              </a:defRPr>
            </a:lvl5pPr>
          </a:lstStyle>
          <a:p>
            <a:pPr lvl="0"/>
            <a:r>
              <a:rPr lang="en-GB"/>
              <a:t>To be where entrepreneurs go to do business, 100% digitally and from anywhere in the world</a:t>
            </a:r>
          </a:p>
        </p:txBody>
      </p:sp>
      <p:sp>
        <p:nvSpPr>
          <p:cNvPr id="36" name="Text Placeholder 34">
            <a:extLst>
              <a:ext uri="{FF2B5EF4-FFF2-40B4-BE49-F238E27FC236}">
                <a16:creationId xmlns:a16="http://schemas.microsoft.com/office/drawing/2014/main" id="{4D8060D6-BCE4-2A55-C849-E8B00E0D1504}"/>
              </a:ext>
            </a:extLst>
          </p:cNvPr>
          <p:cNvSpPr>
            <a:spLocks noGrp="1"/>
          </p:cNvSpPr>
          <p:nvPr>
            <p:ph type="body" sz="quarter" idx="26" hasCustomPrompt="1"/>
          </p:nvPr>
        </p:nvSpPr>
        <p:spPr>
          <a:xfrm>
            <a:off x="6096000" y="2857161"/>
            <a:ext cx="5013325" cy="1019175"/>
          </a:xfrm>
        </p:spPr>
        <p:txBody>
          <a:bodyPr>
            <a:noAutofit/>
          </a:bodyPr>
          <a:lstStyle>
            <a:lvl1pPr>
              <a:defRPr sz="2000">
                <a:solidFill>
                  <a:schemeClr val="tx2"/>
                </a:solidFill>
              </a:defRPr>
            </a:lvl1pPr>
            <a:lvl2pPr>
              <a:defRPr sz="2000">
                <a:solidFill>
                  <a:schemeClr val="tx2"/>
                </a:solidFill>
              </a:defRPr>
            </a:lvl2pPr>
            <a:lvl3pPr>
              <a:defRPr sz="2000">
                <a:solidFill>
                  <a:schemeClr val="tx2"/>
                </a:solidFill>
              </a:defRPr>
            </a:lvl3pPr>
            <a:lvl4pPr>
              <a:defRPr sz="2000">
                <a:solidFill>
                  <a:schemeClr val="tx2"/>
                </a:solidFill>
              </a:defRPr>
            </a:lvl4pPr>
            <a:lvl5pPr>
              <a:defRPr sz="2000">
                <a:solidFill>
                  <a:schemeClr val="tx2"/>
                </a:solidFill>
              </a:defRPr>
            </a:lvl5pPr>
          </a:lstStyle>
          <a:p>
            <a:pPr lvl="0"/>
            <a:r>
              <a:rPr lang="en-GB"/>
              <a:t>To be where entrepreneurs go to do business, 100% digitally and from anywhere in the world</a:t>
            </a:r>
          </a:p>
        </p:txBody>
      </p:sp>
      <p:sp>
        <p:nvSpPr>
          <p:cNvPr id="37" name="Text Placeholder 34">
            <a:extLst>
              <a:ext uri="{FF2B5EF4-FFF2-40B4-BE49-F238E27FC236}">
                <a16:creationId xmlns:a16="http://schemas.microsoft.com/office/drawing/2014/main" id="{FC5250D4-388C-8644-D75F-64BE6E752A6B}"/>
              </a:ext>
            </a:extLst>
          </p:cNvPr>
          <p:cNvSpPr>
            <a:spLocks noGrp="1"/>
          </p:cNvSpPr>
          <p:nvPr>
            <p:ph type="body" sz="quarter" idx="27" hasCustomPrompt="1"/>
          </p:nvPr>
        </p:nvSpPr>
        <p:spPr>
          <a:xfrm>
            <a:off x="6096000" y="3996004"/>
            <a:ext cx="5013325" cy="1019175"/>
          </a:xfrm>
        </p:spPr>
        <p:txBody>
          <a:bodyPr>
            <a:noAutofit/>
          </a:bodyPr>
          <a:lstStyle>
            <a:lvl1pPr>
              <a:defRPr sz="2000">
                <a:solidFill>
                  <a:schemeClr val="tx2"/>
                </a:solidFill>
              </a:defRPr>
            </a:lvl1pPr>
            <a:lvl2pPr>
              <a:defRPr sz="2000">
                <a:solidFill>
                  <a:schemeClr val="tx2"/>
                </a:solidFill>
              </a:defRPr>
            </a:lvl2pPr>
            <a:lvl3pPr>
              <a:defRPr sz="2000">
                <a:solidFill>
                  <a:schemeClr val="tx2"/>
                </a:solidFill>
              </a:defRPr>
            </a:lvl3pPr>
            <a:lvl4pPr>
              <a:defRPr sz="2000">
                <a:solidFill>
                  <a:schemeClr val="tx2"/>
                </a:solidFill>
              </a:defRPr>
            </a:lvl4pPr>
            <a:lvl5pPr>
              <a:defRPr sz="2000">
                <a:solidFill>
                  <a:schemeClr val="tx2"/>
                </a:solidFill>
              </a:defRPr>
            </a:lvl5pPr>
          </a:lstStyle>
          <a:p>
            <a:pPr lvl="0"/>
            <a:r>
              <a:rPr lang="en-GB"/>
              <a:t>To be where entrepreneurs go to do business, 100% digitally and from anywhere in the world</a:t>
            </a:r>
          </a:p>
        </p:txBody>
      </p:sp>
    </p:spTree>
    <p:extLst>
      <p:ext uri="{BB962C8B-B14F-4D97-AF65-F5344CB8AC3E}">
        <p14:creationId xmlns:p14="http://schemas.microsoft.com/office/powerpoint/2010/main" val="154700632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DARK Bullet points with visual 1">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5557838" cy="1207838"/>
          </a:xfrm>
        </p:spPr>
        <p:txBody>
          <a:bodyPr>
            <a:normAutofit/>
          </a:bodyPr>
          <a:lstStyle>
            <a:lvl1pPr marL="0" indent="0">
              <a:buSzPct val="120000"/>
              <a:buFont typeface="+mj-lt"/>
              <a:buNone/>
              <a:defRPr sz="3200" b="1">
                <a:solidFill>
                  <a:schemeClr val="bg1"/>
                </a:solidFill>
                <a:latin typeface="+mn-lt"/>
              </a:defRPr>
            </a:lvl1pPr>
          </a:lstStyle>
          <a:p>
            <a:r>
              <a:rPr lang="en-GB"/>
              <a:t>To be where entrepreneurs go to do business</a:t>
            </a:r>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26/08/2025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27" name="Picture Placeholder 26">
            <a:extLst>
              <a:ext uri="{FF2B5EF4-FFF2-40B4-BE49-F238E27FC236}">
                <a16:creationId xmlns:a16="http://schemas.microsoft.com/office/drawing/2014/main" id="{6BC05D4C-4377-FC24-DBA1-FD9D7151FA0B}"/>
              </a:ext>
            </a:extLst>
          </p:cNvPr>
          <p:cNvSpPr>
            <a:spLocks noGrp="1"/>
          </p:cNvSpPr>
          <p:nvPr>
            <p:ph type="pic" sz="quarter" idx="21"/>
          </p:nvPr>
        </p:nvSpPr>
        <p:spPr>
          <a:xfrm>
            <a:off x="8108950" y="1"/>
            <a:ext cx="4084638" cy="6857111"/>
          </a:xfrm>
          <a:custGeom>
            <a:avLst/>
            <a:gdLst>
              <a:gd name="connsiteX0" fmla="*/ 1029208 w 4084638"/>
              <a:gd name="connsiteY0" fmla="*/ 0 h 6857111"/>
              <a:gd name="connsiteX1" fmla="*/ 4084638 w 4084638"/>
              <a:gd name="connsiteY1" fmla="*/ 0 h 6857111"/>
              <a:gd name="connsiteX2" fmla="*/ 4084574 w 4084638"/>
              <a:gd name="connsiteY2" fmla="*/ 6857111 h 6857111"/>
              <a:gd name="connsiteX3" fmla="*/ 482537 w 4084638"/>
              <a:gd name="connsiteY3" fmla="*/ 6857111 h 6857111"/>
              <a:gd name="connsiteX4" fmla="*/ 0 w 4084638"/>
              <a:gd name="connsiteY4" fmla="*/ 6374575 h 6857111"/>
              <a:gd name="connsiteX5" fmla="*/ 0 w 4084638"/>
              <a:gd name="connsiteY5" fmla="*/ 2992247 h 6857111"/>
              <a:gd name="connsiteX6" fmla="*/ 88710 w 4084638"/>
              <a:gd name="connsiteY6" fmla="*/ 2267268 h 6857111"/>
              <a:gd name="connsiteX7" fmla="*/ 560896 w 4084638"/>
              <a:gd name="connsiteY7" fmla="*/ 366205 h 6857111"/>
              <a:gd name="connsiteX8" fmla="*/ 1029208 w 4084638"/>
              <a:gd name="connsiteY8" fmla="*/ 0 h 685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4638" h="6857111">
                <a:moveTo>
                  <a:pt x="1029208" y="0"/>
                </a:moveTo>
                <a:lnTo>
                  <a:pt x="4084638" y="0"/>
                </a:lnTo>
                <a:cubicBezTo>
                  <a:pt x="4084638" y="0"/>
                  <a:pt x="4084574" y="6857111"/>
                  <a:pt x="4084574" y="6857111"/>
                </a:cubicBezTo>
                <a:lnTo>
                  <a:pt x="482537" y="6857111"/>
                </a:lnTo>
                <a:cubicBezTo>
                  <a:pt x="216027" y="6857111"/>
                  <a:pt x="0" y="6641084"/>
                  <a:pt x="0" y="6374575"/>
                </a:cubicBezTo>
                <a:lnTo>
                  <a:pt x="0" y="2992247"/>
                </a:lnTo>
                <a:cubicBezTo>
                  <a:pt x="0" y="2747899"/>
                  <a:pt x="29782" y="2504440"/>
                  <a:pt x="88710" y="2267268"/>
                </a:cubicBezTo>
                <a:lnTo>
                  <a:pt x="560896" y="366205"/>
                </a:lnTo>
                <a:cubicBezTo>
                  <a:pt x="614363" y="151067"/>
                  <a:pt x="807530" y="0"/>
                  <a:pt x="1029208" y="0"/>
                </a:cubicBezTo>
                <a:close/>
              </a:path>
            </a:pathLst>
          </a:custGeom>
          <a:blipFill>
            <a:blip r:embed="rId2">
              <a:extLst>
                <a:ext uri="{28A0092B-C50C-407E-A947-70E740481C1C}">
                  <a14:useLocalDpi xmlns:a14="http://schemas.microsoft.com/office/drawing/2010/main" val="0"/>
                </a:ext>
              </a:extLst>
            </a:blip>
            <a:srcRect/>
            <a:stretch>
              <a:fillRect l="-61930" r="-61930"/>
            </a:stretch>
          </a:blipFill>
        </p:spPr>
        <p:txBody>
          <a:bodyPr wrap="square">
            <a:noAutofit/>
          </a:bodyPr>
          <a:lstStyle>
            <a:lvl1pPr marL="0" indent="0">
              <a:buFont typeface="Arial" panose="020B0604020202020204" pitchFamily="34" charset="0"/>
              <a:buNone/>
              <a:defRPr/>
            </a:lvl1pPr>
          </a:lstStyle>
          <a:p>
            <a:endParaRPr lang="en-GB"/>
          </a:p>
        </p:txBody>
      </p:sp>
      <p:sp>
        <p:nvSpPr>
          <p:cNvPr id="15" name="Text Placeholder 7">
            <a:extLst>
              <a:ext uri="{FF2B5EF4-FFF2-40B4-BE49-F238E27FC236}">
                <a16:creationId xmlns:a16="http://schemas.microsoft.com/office/drawing/2014/main" id="{1351A77F-77C1-C156-9429-B9EA38617EDA}"/>
              </a:ext>
            </a:extLst>
          </p:cNvPr>
          <p:cNvSpPr>
            <a:spLocks noGrp="1"/>
          </p:cNvSpPr>
          <p:nvPr>
            <p:ph type="body" sz="quarter" idx="23" hasCustomPrompt="1"/>
          </p:nvPr>
        </p:nvSpPr>
        <p:spPr>
          <a:xfrm>
            <a:off x="538163" y="2015270"/>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7" name="Text Placeholder 7">
            <a:extLst>
              <a:ext uri="{FF2B5EF4-FFF2-40B4-BE49-F238E27FC236}">
                <a16:creationId xmlns:a16="http://schemas.microsoft.com/office/drawing/2014/main" id="{9574CE88-3785-341D-5638-F293675F27D5}"/>
              </a:ext>
            </a:extLst>
          </p:cNvPr>
          <p:cNvSpPr>
            <a:spLocks noGrp="1"/>
          </p:cNvSpPr>
          <p:nvPr>
            <p:ph type="body" sz="quarter" idx="24" hasCustomPrompt="1"/>
          </p:nvPr>
        </p:nvSpPr>
        <p:spPr>
          <a:xfrm>
            <a:off x="538163" y="2727491"/>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8" name="Text Placeholder 7">
            <a:extLst>
              <a:ext uri="{FF2B5EF4-FFF2-40B4-BE49-F238E27FC236}">
                <a16:creationId xmlns:a16="http://schemas.microsoft.com/office/drawing/2014/main" id="{C3F01A43-D50B-1141-B5F6-F35B62B38CEF}"/>
              </a:ext>
            </a:extLst>
          </p:cNvPr>
          <p:cNvSpPr>
            <a:spLocks noGrp="1"/>
          </p:cNvSpPr>
          <p:nvPr>
            <p:ph type="body" sz="quarter" idx="25" hasCustomPrompt="1"/>
          </p:nvPr>
        </p:nvSpPr>
        <p:spPr>
          <a:xfrm>
            <a:off x="538163" y="3439712"/>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9" name="Text Placeholder 7">
            <a:extLst>
              <a:ext uri="{FF2B5EF4-FFF2-40B4-BE49-F238E27FC236}">
                <a16:creationId xmlns:a16="http://schemas.microsoft.com/office/drawing/2014/main" id="{6831024A-EC1C-2640-B435-1B98E26FEFFF}"/>
              </a:ext>
            </a:extLst>
          </p:cNvPr>
          <p:cNvSpPr>
            <a:spLocks noGrp="1"/>
          </p:cNvSpPr>
          <p:nvPr>
            <p:ph type="body" sz="quarter" idx="26" hasCustomPrompt="1"/>
          </p:nvPr>
        </p:nvSpPr>
        <p:spPr>
          <a:xfrm>
            <a:off x="538163" y="4151933"/>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20" name="Text Placeholder 7">
            <a:extLst>
              <a:ext uri="{FF2B5EF4-FFF2-40B4-BE49-F238E27FC236}">
                <a16:creationId xmlns:a16="http://schemas.microsoft.com/office/drawing/2014/main" id="{DF994622-D8EC-AC41-1B7C-B5E68E5B6A3B}"/>
              </a:ext>
            </a:extLst>
          </p:cNvPr>
          <p:cNvSpPr>
            <a:spLocks noGrp="1"/>
          </p:cNvSpPr>
          <p:nvPr>
            <p:ph type="body" sz="quarter" idx="27" hasCustomPrompt="1"/>
          </p:nvPr>
        </p:nvSpPr>
        <p:spPr>
          <a:xfrm>
            <a:off x="538163" y="4864154"/>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21" name="SmartArt Placeholder 15">
            <a:extLst>
              <a:ext uri="{FF2B5EF4-FFF2-40B4-BE49-F238E27FC236}">
                <a16:creationId xmlns:a16="http://schemas.microsoft.com/office/drawing/2014/main" id="{8B079436-3B4A-BEB9-83B2-1CF41C928EDB}"/>
              </a:ext>
            </a:extLst>
          </p:cNvPr>
          <p:cNvSpPr>
            <a:spLocks noGrp="1"/>
          </p:cNvSpPr>
          <p:nvPr>
            <p:ph type="dgm" sz="quarter" idx="22"/>
          </p:nvPr>
        </p:nvSpPr>
        <p:spPr>
          <a:xfrm>
            <a:off x="7883032" y="1323794"/>
            <a:ext cx="864523" cy="864523"/>
          </a:xfrm>
          <a:prstGeom prst="roundRect">
            <a:avLst>
              <a:gd name="adj" fmla="val 5620"/>
            </a:avLst>
          </a:prstGeom>
          <a:solidFill>
            <a:srgbClr val="FBF0E5"/>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22" name="SmartArt Placeholder 15">
            <a:extLst>
              <a:ext uri="{FF2B5EF4-FFF2-40B4-BE49-F238E27FC236}">
                <a16:creationId xmlns:a16="http://schemas.microsoft.com/office/drawing/2014/main" id="{C968E3FA-F187-7435-554F-6A6EDCC80E59}"/>
              </a:ext>
            </a:extLst>
          </p:cNvPr>
          <p:cNvSpPr>
            <a:spLocks noGrp="1"/>
          </p:cNvSpPr>
          <p:nvPr>
            <p:ph type="dgm" sz="quarter" idx="28"/>
          </p:nvPr>
        </p:nvSpPr>
        <p:spPr>
          <a:xfrm>
            <a:off x="11653838" y="3274286"/>
            <a:ext cx="864523" cy="864523"/>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381409265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DARK Bullet points with visual 2">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5557838" cy="1207838"/>
          </a:xfrm>
        </p:spPr>
        <p:txBody>
          <a:bodyPr>
            <a:normAutofit/>
          </a:bodyPr>
          <a:lstStyle>
            <a:lvl1pPr marL="0" indent="0">
              <a:buSzPct val="120000"/>
              <a:buFont typeface="+mj-lt"/>
              <a:buNone/>
              <a:defRPr sz="3200" b="1">
                <a:solidFill>
                  <a:schemeClr val="bg1"/>
                </a:solidFill>
                <a:latin typeface="+mn-lt"/>
              </a:defRPr>
            </a:lvl1pPr>
          </a:lstStyle>
          <a:p>
            <a:r>
              <a:rPr lang="en-GB"/>
              <a:t>To be where entrepreneurs go to do business</a:t>
            </a:r>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26/08/2025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23" name="Picture Placeholder 22">
            <a:extLst>
              <a:ext uri="{FF2B5EF4-FFF2-40B4-BE49-F238E27FC236}">
                <a16:creationId xmlns:a16="http://schemas.microsoft.com/office/drawing/2014/main" id="{4DA079F1-9562-8B1D-46A5-0E59D650B1C1}"/>
              </a:ext>
            </a:extLst>
          </p:cNvPr>
          <p:cNvSpPr>
            <a:spLocks noGrp="1"/>
          </p:cNvSpPr>
          <p:nvPr>
            <p:ph type="pic" sz="quarter" idx="20"/>
          </p:nvPr>
        </p:nvSpPr>
        <p:spPr>
          <a:xfrm>
            <a:off x="8806544" y="526308"/>
            <a:ext cx="2847294" cy="2754047"/>
          </a:xfrm>
          <a:custGeom>
            <a:avLst/>
            <a:gdLst>
              <a:gd name="connsiteX0" fmla="*/ 243981 w 2847294"/>
              <a:gd name="connsiteY0" fmla="*/ 0 h 2754047"/>
              <a:gd name="connsiteX1" fmla="*/ 2603313 w 2847294"/>
              <a:gd name="connsiteY1" fmla="*/ 0 h 2754047"/>
              <a:gd name="connsiteX2" fmla="*/ 2847294 w 2847294"/>
              <a:gd name="connsiteY2" fmla="*/ 243981 h 2754047"/>
              <a:gd name="connsiteX3" fmla="*/ 2847294 w 2847294"/>
              <a:gd name="connsiteY3" fmla="*/ 2510066 h 2754047"/>
              <a:gd name="connsiteX4" fmla="*/ 2603313 w 2847294"/>
              <a:gd name="connsiteY4" fmla="*/ 2754047 h 2754047"/>
              <a:gd name="connsiteX5" fmla="*/ 243981 w 2847294"/>
              <a:gd name="connsiteY5" fmla="*/ 2754047 h 2754047"/>
              <a:gd name="connsiteX6" fmla="*/ 0 w 2847294"/>
              <a:gd name="connsiteY6" fmla="*/ 2510066 h 2754047"/>
              <a:gd name="connsiteX7" fmla="*/ 0 w 2847294"/>
              <a:gd name="connsiteY7" fmla="*/ 243981 h 2754047"/>
              <a:gd name="connsiteX8" fmla="*/ 243981 w 2847294"/>
              <a:gd name="connsiteY8" fmla="*/ 0 h 2754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7294" h="2754047">
                <a:moveTo>
                  <a:pt x="243981" y="0"/>
                </a:moveTo>
                <a:lnTo>
                  <a:pt x="2603313" y="0"/>
                </a:lnTo>
                <a:cubicBezTo>
                  <a:pt x="2738060" y="0"/>
                  <a:pt x="2847294" y="109234"/>
                  <a:pt x="2847294" y="243981"/>
                </a:cubicBezTo>
                <a:lnTo>
                  <a:pt x="2847294" y="2510066"/>
                </a:lnTo>
                <a:cubicBezTo>
                  <a:pt x="2847294" y="2644813"/>
                  <a:pt x="2738060" y="2754047"/>
                  <a:pt x="2603313" y="2754047"/>
                </a:cubicBezTo>
                <a:lnTo>
                  <a:pt x="243981" y="2754047"/>
                </a:lnTo>
                <a:cubicBezTo>
                  <a:pt x="109234" y="2754047"/>
                  <a:pt x="0" y="2644813"/>
                  <a:pt x="0" y="2510066"/>
                </a:cubicBezTo>
                <a:lnTo>
                  <a:pt x="0" y="243981"/>
                </a:lnTo>
                <a:cubicBezTo>
                  <a:pt x="0" y="109234"/>
                  <a:pt x="109234" y="0"/>
                  <a:pt x="243981" y="0"/>
                </a:cubicBezTo>
                <a:close/>
              </a:path>
            </a:pathLst>
          </a:custGeom>
          <a:blipFill>
            <a:blip r:embed="rId2"/>
            <a:stretch>
              <a:fillRect l="-16342" r="-28658"/>
            </a:stretch>
          </a:blipFill>
        </p:spPr>
        <p:txBody>
          <a:bodyPr wrap="square">
            <a:noAutofit/>
          </a:bodyPr>
          <a:lstStyle>
            <a:lvl1pPr marL="0" indent="0">
              <a:buFont typeface="Arial" panose="020B0604020202020204" pitchFamily="34" charset="0"/>
              <a:buNone/>
              <a:defRPr sz="2000">
                <a:solidFill>
                  <a:schemeClr val="accent4"/>
                </a:solidFill>
              </a:defRPr>
            </a:lvl1pPr>
          </a:lstStyle>
          <a:p>
            <a:endParaRPr lang="en-GB"/>
          </a:p>
        </p:txBody>
      </p:sp>
      <p:sp>
        <p:nvSpPr>
          <p:cNvPr id="26" name="Picture Placeholder 25">
            <a:extLst>
              <a:ext uri="{FF2B5EF4-FFF2-40B4-BE49-F238E27FC236}">
                <a16:creationId xmlns:a16="http://schemas.microsoft.com/office/drawing/2014/main" id="{27291A3A-28C7-BDD1-160A-B689393B63C8}"/>
              </a:ext>
            </a:extLst>
          </p:cNvPr>
          <p:cNvSpPr>
            <a:spLocks noGrp="1"/>
          </p:cNvSpPr>
          <p:nvPr>
            <p:ph type="pic" sz="quarter" idx="21"/>
          </p:nvPr>
        </p:nvSpPr>
        <p:spPr>
          <a:xfrm>
            <a:off x="8806544" y="3595297"/>
            <a:ext cx="2847294" cy="2754047"/>
          </a:xfrm>
          <a:custGeom>
            <a:avLst/>
            <a:gdLst>
              <a:gd name="connsiteX0" fmla="*/ 243981 w 2847294"/>
              <a:gd name="connsiteY0" fmla="*/ 0 h 2754047"/>
              <a:gd name="connsiteX1" fmla="*/ 2603313 w 2847294"/>
              <a:gd name="connsiteY1" fmla="*/ 0 h 2754047"/>
              <a:gd name="connsiteX2" fmla="*/ 2847294 w 2847294"/>
              <a:gd name="connsiteY2" fmla="*/ 243981 h 2754047"/>
              <a:gd name="connsiteX3" fmla="*/ 2847294 w 2847294"/>
              <a:gd name="connsiteY3" fmla="*/ 2510066 h 2754047"/>
              <a:gd name="connsiteX4" fmla="*/ 2603313 w 2847294"/>
              <a:gd name="connsiteY4" fmla="*/ 2754047 h 2754047"/>
              <a:gd name="connsiteX5" fmla="*/ 243981 w 2847294"/>
              <a:gd name="connsiteY5" fmla="*/ 2754047 h 2754047"/>
              <a:gd name="connsiteX6" fmla="*/ 0 w 2847294"/>
              <a:gd name="connsiteY6" fmla="*/ 2510066 h 2754047"/>
              <a:gd name="connsiteX7" fmla="*/ 0 w 2847294"/>
              <a:gd name="connsiteY7" fmla="*/ 243981 h 2754047"/>
              <a:gd name="connsiteX8" fmla="*/ 243981 w 2847294"/>
              <a:gd name="connsiteY8" fmla="*/ 0 h 2754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7294" h="2754047">
                <a:moveTo>
                  <a:pt x="243981" y="0"/>
                </a:moveTo>
                <a:lnTo>
                  <a:pt x="2603313" y="0"/>
                </a:lnTo>
                <a:cubicBezTo>
                  <a:pt x="2738060" y="0"/>
                  <a:pt x="2847294" y="109234"/>
                  <a:pt x="2847294" y="243981"/>
                </a:cubicBezTo>
                <a:lnTo>
                  <a:pt x="2847294" y="2510066"/>
                </a:lnTo>
                <a:cubicBezTo>
                  <a:pt x="2847294" y="2644813"/>
                  <a:pt x="2738060" y="2754047"/>
                  <a:pt x="2603313" y="2754047"/>
                </a:cubicBezTo>
                <a:lnTo>
                  <a:pt x="243981" y="2754047"/>
                </a:lnTo>
                <a:cubicBezTo>
                  <a:pt x="109234" y="2754047"/>
                  <a:pt x="0" y="2644813"/>
                  <a:pt x="0" y="2510066"/>
                </a:cubicBezTo>
                <a:lnTo>
                  <a:pt x="0" y="243981"/>
                </a:lnTo>
                <a:cubicBezTo>
                  <a:pt x="0" y="109234"/>
                  <a:pt x="109234" y="0"/>
                  <a:pt x="243981" y="0"/>
                </a:cubicBezTo>
                <a:close/>
              </a:path>
            </a:pathLst>
          </a:custGeom>
          <a:blipFill>
            <a:blip r:embed="rId2"/>
            <a:stretch>
              <a:fillRect l="-16342" r="-28658"/>
            </a:stretch>
          </a:blipFill>
        </p:spPr>
        <p:txBody>
          <a:bodyPr wrap="square">
            <a:noAutofit/>
          </a:bodyPr>
          <a:lstStyle>
            <a:lvl1pPr marL="0" indent="0">
              <a:buFont typeface="Arial" panose="020B0604020202020204" pitchFamily="34" charset="0"/>
              <a:buNone/>
              <a:defRPr sz="2000">
                <a:solidFill>
                  <a:schemeClr val="accent4"/>
                </a:solidFill>
              </a:defRPr>
            </a:lvl1pPr>
          </a:lstStyle>
          <a:p>
            <a:endParaRPr lang="en-GB"/>
          </a:p>
        </p:txBody>
      </p:sp>
      <p:sp>
        <p:nvSpPr>
          <p:cNvPr id="14" name="Text Placeholder 7">
            <a:extLst>
              <a:ext uri="{FF2B5EF4-FFF2-40B4-BE49-F238E27FC236}">
                <a16:creationId xmlns:a16="http://schemas.microsoft.com/office/drawing/2014/main" id="{046DCB93-9A02-8B3F-DA8F-F4890E2BA725}"/>
              </a:ext>
            </a:extLst>
          </p:cNvPr>
          <p:cNvSpPr>
            <a:spLocks noGrp="1"/>
          </p:cNvSpPr>
          <p:nvPr>
            <p:ph type="body" sz="quarter" idx="23" hasCustomPrompt="1"/>
          </p:nvPr>
        </p:nvSpPr>
        <p:spPr>
          <a:xfrm>
            <a:off x="538163" y="1715840"/>
            <a:ext cx="3462337" cy="141793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5" name="Text Placeholder 7">
            <a:extLst>
              <a:ext uri="{FF2B5EF4-FFF2-40B4-BE49-F238E27FC236}">
                <a16:creationId xmlns:a16="http://schemas.microsoft.com/office/drawing/2014/main" id="{E9CDDCC5-B8A0-98D6-331B-6B05390D8A5D}"/>
              </a:ext>
            </a:extLst>
          </p:cNvPr>
          <p:cNvSpPr>
            <a:spLocks noGrp="1"/>
          </p:cNvSpPr>
          <p:nvPr>
            <p:ph type="body" sz="quarter" idx="24" hasCustomPrompt="1"/>
          </p:nvPr>
        </p:nvSpPr>
        <p:spPr>
          <a:xfrm>
            <a:off x="4572551" y="1715840"/>
            <a:ext cx="3462337" cy="141793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6" name="Text Placeholder 7">
            <a:extLst>
              <a:ext uri="{FF2B5EF4-FFF2-40B4-BE49-F238E27FC236}">
                <a16:creationId xmlns:a16="http://schemas.microsoft.com/office/drawing/2014/main" id="{1CFF2BED-F4C3-9002-87AF-C64C324A8450}"/>
              </a:ext>
            </a:extLst>
          </p:cNvPr>
          <p:cNvSpPr>
            <a:spLocks noGrp="1"/>
          </p:cNvSpPr>
          <p:nvPr>
            <p:ph type="body" sz="quarter" idx="25" hasCustomPrompt="1"/>
          </p:nvPr>
        </p:nvSpPr>
        <p:spPr>
          <a:xfrm>
            <a:off x="4572551" y="3429764"/>
            <a:ext cx="3462337" cy="1417932"/>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7" name="Text Placeholder 7">
            <a:extLst>
              <a:ext uri="{FF2B5EF4-FFF2-40B4-BE49-F238E27FC236}">
                <a16:creationId xmlns:a16="http://schemas.microsoft.com/office/drawing/2014/main" id="{59982345-75A2-4359-932F-9E35CAEB0A3E}"/>
              </a:ext>
            </a:extLst>
          </p:cNvPr>
          <p:cNvSpPr>
            <a:spLocks noGrp="1"/>
          </p:cNvSpPr>
          <p:nvPr>
            <p:ph type="body" sz="quarter" idx="26" hasCustomPrompt="1"/>
          </p:nvPr>
        </p:nvSpPr>
        <p:spPr>
          <a:xfrm>
            <a:off x="542758" y="3429764"/>
            <a:ext cx="3462337" cy="1417933"/>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Tree>
    <p:extLst>
      <p:ext uri="{BB962C8B-B14F-4D97-AF65-F5344CB8AC3E}">
        <p14:creationId xmlns:p14="http://schemas.microsoft.com/office/powerpoint/2010/main" val="23801835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1A3D05E8-55FE-4E57-3CE9-4EB79BDDE89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5338943" cy="6858000"/>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11141867" cy="1211943"/>
          </a:xfrm>
        </p:spPr>
        <p:txBody>
          <a:bodyPr>
            <a:normAutofit/>
          </a:bodyPr>
          <a:lstStyle>
            <a:lvl1pPr marL="0" indent="0">
              <a:buSzPct val="120000"/>
              <a:buFont typeface="+mj-lt"/>
              <a:buNone/>
              <a:defRPr sz="4000" b="1">
                <a:solidFill>
                  <a:schemeClr val="accent2"/>
                </a:solidFill>
                <a:latin typeface="+mn-lt"/>
              </a:defRPr>
            </a:lvl1pPr>
          </a:lstStyle>
          <a:p>
            <a:r>
              <a:rPr lang="en-US"/>
              <a:t>Agenda</a:t>
            </a:r>
            <a:endParaRPr lang="en-GB"/>
          </a:p>
        </p:txBody>
      </p:sp>
      <p:sp>
        <p:nvSpPr>
          <p:cNvPr id="3" name="Content Placeholder 2">
            <a:extLst>
              <a:ext uri="{FF2B5EF4-FFF2-40B4-BE49-F238E27FC236}">
                <a16:creationId xmlns:a16="http://schemas.microsoft.com/office/drawing/2014/main" id="{1E2761DF-ED4D-1EA2-4516-55816B353DFD}"/>
              </a:ext>
            </a:extLst>
          </p:cNvPr>
          <p:cNvSpPr>
            <a:spLocks noGrp="1"/>
          </p:cNvSpPr>
          <p:nvPr>
            <p:ph idx="1"/>
          </p:nvPr>
        </p:nvSpPr>
        <p:spPr>
          <a:xfrm>
            <a:off x="6096000" y="1719944"/>
            <a:ext cx="5584029" cy="3709987"/>
          </a:xfrm>
        </p:spPr>
        <p:txBody>
          <a:bodyPr>
            <a:normAutofit/>
          </a:bodyPr>
          <a:lstStyle>
            <a:lvl1pPr marL="514376" indent="-514376">
              <a:buClr>
                <a:schemeClr val="accent2"/>
              </a:buClr>
              <a:buFont typeface="+mj-lt"/>
              <a:buAutoNum type="arabicPeriod"/>
              <a:defRPr sz="2400" b="1">
                <a:solidFill>
                  <a:schemeClr val="accent4"/>
                </a:solidFill>
              </a:defRPr>
            </a:lvl1pPr>
            <a:lvl2pPr marL="914446" indent="-457223">
              <a:buClr>
                <a:schemeClr val="accent2"/>
              </a:buClr>
              <a:buFont typeface="+mj-lt"/>
              <a:buAutoNum type="arabicPeriod"/>
              <a:defRPr sz="2400" b="1">
                <a:solidFill>
                  <a:schemeClr val="accent4"/>
                </a:solidFill>
              </a:defRPr>
            </a:lvl2pPr>
            <a:lvl3pPr marL="1371669" indent="-457223">
              <a:buClr>
                <a:schemeClr val="accent2"/>
              </a:buClr>
              <a:buFont typeface="+mj-lt"/>
              <a:buAutoNum type="arabicPeriod"/>
              <a:defRPr sz="2400" b="1">
                <a:solidFill>
                  <a:schemeClr val="accent4"/>
                </a:solidFill>
              </a:defRPr>
            </a:lvl3pPr>
            <a:lvl4pPr marL="1714586" indent="-342917">
              <a:buClr>
                <a:schemeClr val="accent2"/>
              </a:buClr>
              <a:buFont typeface="+mj-lt"/>
              <a:buAutoNum type="arabicPeriod"/>
              <a:defRPr sz="2400" b="1">
                <a:solidFill>
                  <a:schemeClr val="accent4"/>
                </a:solidFill>
              </a:defRPr>
            </a:lvl4pPr>
            <a:lvl5pPr marL="2171809" indent="-342917">
              <a:buClr>
                <a:schemeClr val="accent2"/>
              </a:buClr>
              <a:buFont typeface="+mj-lt"/>
              <a:buAutoNum type="arabicPeriod"/>
              <a:defRPr sz="2400" b="1">
                <a:solidFill>
                  <a:schemeClr val="accent4"/>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26/08/2025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2" name="Text Placeholder 11">
            <a:extLst>
              <a:ext uri="{FF2B5EF4-FFF2-40B4-BE49-F238E27FC236}">
                <a16:creationId xmlns:a16="http://schemas.microsoft.com/office/drawing/2014/main" id="{C03C2687-3922-536F-D55E-FFE91392392F}"/>
              </a:ext>
            </a:extLst>
          </p:cNvPr>
          <p:cNvSpPr>
            <a:spLocks noGrp="1"/>
          </p:cNvSpPr>
          <p:nvPr>
            <p:ph type="body" sz="quarter" idx="14" hasCustomPrompt="1"/>
          </p:nvPr>
        </p:nvSpPr>
        <p:spPr>
          <a:xfrm>
            <a:off x="538164" y="1741488"/>
            <a:ext cx="4327525" cy="1687512"/>
          </a:xfrm>
        </p:spPr>
        <p:txBody>
          <a:bodyPr>
            <a:normAutofit/>
          </a:bodyPr>
          <a:lstStyle>
            <a:lvl1pPr marL="0" indent="0">
              <a:buNone/>
              <a:defRPr sz="2000">
                <a:solidFill>
                  <a:schemeClr val="accent4"/>
                </a:solidFill>
              </a:defRPr>
            </a:lvl1pPr>
            <a:lvl2pPr>
              <a:defRPr sz="2000"/>
            </a:lvl2pPr>
            <a:lvl3pPr>
              <a:defRPr sz="2000"/>
            </a:lvl3pPr>
            <a:lvl4pPr>
              <a:defRPr sz="2000"/>
            </a:lvl4pPr>
            <a:lvl5pPr>
              <a:defRPr sz="2000"/>
            </a:lvl5pPr>
          </a:lstStyle>
          <a:p>
            <a:r>
              <a:rPr lang="en-GB" sz="2000" b="0">
                <a:solidFill>
                  <a:schemeClr val="accent4"/>
                </a:solidFill>
              </a:rPr>
              <a:t>Agenda subtitle. Lorem Ipsum is simply dummy text of the printing and typesetting industry.</a:t>
            </a:r>
          </a:p>
        </p:txBody>
      </p:sp>
    </p:spTree>
    <p:extLst>
      <p:ext uri="{BB962C8B-B14F-4D97-AF65-F5344CB8AC3E}">
        <p14:creationId xmlns:p14="http://schemas.microsoft.com/office/powerpoint/2010/main" val="352630439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DARK Comparison">
    <p:bg>
      <p:bgPr>
        <a:solidFill>
          <a:schemeClr val="tx2"/>
        </a:solidFill>
        <a:effectLst/>
      </p:bgPr>
    </p:bg>
    <p:spTree>
      <p:nvGrpSpPr>
        <p:cNvPr id="1" name=""/>
        <p:cNvGrpSpPr/>
        <p:nvPr/>
      </p:nvGrpSpPr>
      <p:grpSpPr>
        <a:xfrm>
          <a:off x="0" y="0"/>
          <a:ext cx="0" cy="0"/>
          <a:chOff x="0" y="0"/>
          <a:chExt cx="0" cy="0"/>
        </a:xfrm>
      </p:grpSpPr>
      <p:pic>
        <p:nvPicPr>
          <p:cNvPr id="23" name="Graphic 22">
            <a:extLst>
              <a:ext uri="{FF2B5EF4-FFF2-40B4-BE49-F238E27FC236}">
                <a16:creationId xmlns:a16="http://schemas.microsoft.com/office/drawing/2014/main" id="{F8E5B64F-EEC7-367F-288C-D609CC2B154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857776" y="0"/>
            <a:ext cx="9267354" cy="6816324"/>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6054217" cy="1207838"/>
          </a:xfrm>
        </p:spPr>
        <p:txBody>
          <a:bodyPr>
            <a:normAutofit/>
          </a:bodyPr>
          <a:lstStyle>
            <a:lvl1pPr marL="0" indent="0">
              <a:buSzPct val="120000"/>
              <a:buFont typeface="+mj-lt"/>
              <a:buNone/>
              <a:defRPr sz="3200" b="1">
                <a:solidFill>
                  <a:schemeClr val="bg1"/>
                </a:solidFill>
                <a:latin typeface="+mn-lt"/>
              </a:defRPr>
            </a:lvl1pPr>
          </a:lstStyle>
          <a:p>
            <a:r>
              <a:rPr lang="et-EE"/>
              <a:t>Comparison text</a:t>
            </a:r>
            <a:br>
              <a:rPr lang="et-EE"/>
            </a:br>
            <a:r>
              <a:rPr lang="et-EE"/>
              <a:t>2nd line</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26/08/2025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9" name="Picture Placeholder 18">
            <a:extLst>
              <a:ext uri="{FF2B5EF4-FFF2-40B4-BE49-F238E27FC236}">
                <a16:creationId xmlns:a16="http://schemas.microsoft.com/office/drawing/2014/main" id="{5328360F-1FE0-B820-E27A-AC9F4FE0117F}"/>
              </a:ext>
            </a:extLst>
          </p:cNvPr>
          <p:cNvSpPr>
            <a:spLocks noGrp="1"/>
          </p:cNvSpPr>
          <p:nvPr>
            <p:ph type="pic" sz="quarter" idx="19"/>
          </p:nvPr>
        </p:nvSpPr>
        <p:spPr>
          <a:xfrm>
            <a:off x="538163" y="1715840"/>
            <a:ext cx="568800" cy="568800"/>
          </a:xfrm>
          <a:custGeom>
            <a:avLst/>
            <a:gdLst>
              <a:gd name="connsiteX0" fmla="*/ 284400 w 568800"/>
              <a:gd name="connsiteY0" fmla="*/ 0 h 568800"/>
              <a:gd name="connsiteX1" fmla="*/ 568800 w 568800"/>
              <a:gd name="connsiteY1" fmla="*/ 284400 h 568800"/>
              <a:gd name="connsiteX2" fmla="*/ 284400 w 568800"/>
              <a:gd name="connsiteY2" fmla="*/ 568800 h 568800"/>
              <a:gd name="connsiteX3" fmla="*/ 0 w 568800"/>
              <a:gd name="connsiteY3" fmla="*/ 284400 h 568800"/>
              <a:gd name="connsiteX4" fmla="*/ 284400 w 568800"/>
              <a:gd name="connsiteY4" fmla="*/ 0 h 56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00" h="568800">
                <a:moveTo>
                  <a:pt x="284400" y="0"/>
                </a:moveTo>
                <a:cubicBezTo>
                  <a:pt x="441470" y="0"/>
                  <a:pt x="568800" y="127330"/>
                  <a:pt x="568800" y="284400"/>
                </a:cubicBezTo>
                <a:cubicBezTo>
                  <a:pt x="568800" y="441470"/>
                  <a:pt x="441470" y="568800"/>
                  <a:pt x="284400" y="568800"/>
                </a:cubicBezTo>
                <a:cubicBezTo>
                  <a:pt x="127330" y="568800"/>
                  <a:pt x="0" y="441470"/>
                  <a:pt x="0" y="284400"/>
                </a:cubicBezTo>
                <a:cubicBezTo>
                  <a:pt x="0" y="127330"/>
                  <a:pt x="127330" y="0"/>
                  <a:pt x="284400" y="0"/>
                </a:cubicBezTo>
                <a:close/>
              </a:path>
            </a:pathLst>
          </a:custGeom>
          <a:blipFill>
            <a:blip r:embed="rId4">
              <a:lum bright="100000"/>
              <a:extLst>
                <a:ext uri="{96DAC541-7B7A-43D3-8B79-37D633B846F1}">
                  <asvg:svgBlip xmlns:asvg="http://schemas.microsoft.com/office/drawing/2016/SVG/main" r:embed="rId5"/>
                </a:ext>
              </a:extLst>
            </a:blip>
            <a:stretch>
              <a:fillRect/>
            </a:stretch>
          </a:blipFill>
        </p:spPr>
        <p:txBody>
          <a:bodyPr wrap="square">
            <a:noAutofit/>
          </a:bodyPr>
          <a:lstStyle>
            <a:lvl1pPr marL="0" indent="0">
              <a:buFont typeface="Arial" panose="020B0604020202020204" pitchFamily="34" charset="0"/>
              <a:buNone/>
              <a:defRPr sz="1200"/>
            </a:lvl1pPr>
          </a:lstStyle>
          <a:p>
            <a:endParaRPr lang="en-GB"/>
          </a:p>
        </p:txBody>
      </p:sp>
      <p:sp>
        <p:nvSpPr>
          <p:cNvPr id="21" name="Text Placeholder 20">
            <a:extLst>
              <a:ext uri="{FF2B5EF4-FFF2-40B4-BE49-F238E27FC236}">
                <a16:creationId xmlns:a16="http://schemas.microsoft.com/office/drawing/2014/main" id="{B7722D2A-4BEA-010D-9EB6-204EA7499C47}"/>
              </a:ext>
            </a:extLst>
          </p:cNvPr>
          <p:cNvSpPr>
            <a:spLocks noGrp="1"/>
          </p:cNvSpPr>
          <p:nvPr>
            <p:ph type="body" sz="quarter" idx="20"/>
          </p:nvPr>
        </p:nvSpPr>
        <p:spPr>
          <a:xfrm>
            <a:off x="1231900" y="1860693"/>
            <a:ext cx="4352471" cy="568799"/>
          </a:xfrm>
        </p:spPr>
        <p:txBody>
          <a:bodyPr>
            <a:normAutofit/>
          </a:bodyPr>
          <a:lstStyle>
            <a:lvl1pPr marL="0" indent="0">
              <a:buFont typeface="Arial" panose="020B0604020202020204" pitchFamily="34" charset="0"/>
              <a:buNone/>
              <a:defRPr sz="2000" b="1">
                <a:solidFill>
                  <a:schemeClr val="accent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US"/>
              <a:t>Click to edit Master text styles</a:t>
            </a:r>
          </a:p>
        </p:txBody>
      </p:sp>
      <p:sp>
        <p:nvSpPr>
          <p:cNvPr id="22" name="Picture Placeholder 21">
            <a:extLst>
              <a:ext uri="{FF2B5EF4-FFF2-40B4-BE49-F238E27FC236}">
                <a16:creationId xmlns:a16="http://schemas.microsoft.com/office/drawing/2014/main" id="{A2175332-ADEA-984F-5917-6B8B2D4993DE}"/>
              </a:ext>
            </a:extLst>
          </p:cNvPr>
          <p:cNvSpPr>
            <a:spLocks noGrp="1"/>
          </p:cNvSpPr>
          <p:nvPr>
            <p:ph type="pic" sz="quarter" idx="21"/>
          </p:nvPr>
        </p:nvSpPr>
        <p:spPr>
          <a:xfrm>
            <a:off x="6592380" y="1715840"/>
            <a:ext cx="568800" cy="568800"/>
          </a:xfrm>
          <a:custGeom>
            <a:avLst/>
            <a:gdLst>
              <a:gd name="connsiteX0" fmla="*/ 284400 w 568800"/>
              <a:gd name="connsiteY0" fmla="*/ 0 h 568800"/>
              <a:gd name="connsiteX1" fmla="*/ 568800 w 568800"/>
              <a:gd name="connsiteY1" fmla="*/ 284400 h 568800"/>
              <a:gd name="connsiteX2" fmla="*/ 284400 w 568800"/>
              <a:gd name="connsiteY2" fmla="*/ 568800 h 568800"/>
              <a:gd name="connsiteX3" fmla="*/ 0 w 568800"/>
              <a:gd name="connsiteY3" fmla="*/ 284400 h 568800"/>
              <a:gd name="connsiteX4" fmla="*/ 284400 w 568800"/>
              <a:gd name="connsiteY4" fmla="*/ 0 h 56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00" h="568800">
                <a:moveTo>
                  <a:pt x="284400" y="0"/>
                </a:moveTo>
                <a:cubicBezTo>
                  <a:pt x="441470" y="0"/>
                  <a:pt x="568800" y="127330"/>
                  <a:pt x="568800" y="284400"/>
                </a:cubicBezTo>
                <a:cubicBezTo>
                  <a:pt x="568800" y="441470"/>
                  <a:pt x="441470" y="568800"/>
                  <a:pt x="284400" y="568800"/>
                </a:cubicBezTo>
                <a:cubicBezTo>
                  <a:pt x="127330" y="568800"/>
                  <a:pt x="0" y="441470"/>
                  <a:pt x="0" y="284400"/>
                </a:cubicBezTo>
                <a:cubicBezTo>
                  <a:pt x="0" y="127330"/>
                  <a:pt x="127330" y="0"/>
                  <a:pt x="284400" y="0"/>
                </a:cubicBezTo>
                <a:close/>
              </a:path>
            </a:pathLst>
          </a:custGeom>
          <a:blipFill>
            <a:blip r:embed="rId6">
              <a:extLst>
                <a:ext uri="{96DAC541-7B7A-43D3-8B79-37D633B846F1}">
                  <asvg:svgBlip xmlns:asvg="http://schemas.microsoft.com/office/drawing/2016/SVG/main" r:embed="rId7"/>
                </a:ext>
              </a:extLst>
            </a:blip>
            <a:stretch>
              <a:fillRect/>
            </a:stretch>
          </a:blipFill>
        </p:spPr>
        <p:txBody>
          <a:bodyPr wrap="square">
            <a:noAutofit/>
          </a:bodyPr>
          <a:lstStyle>
            <a:lvl1pPr marL="0" indent="0">
              <a:buFont typeface="Arial" panose="020B0604020202020204" pitchFamily="34" charset="0"/>
              <a:buNone/>
              <a:defRPr sz="1200"/>
            </a:lvl1pPr>
          </a:lstStyle>
          <a:p>
            <a:endParaRPr lang="en-GB"/>
          </a:p>
        </p:txBody>
      </p:sp>
      <p:sp>
        <p:nvSpPr>
          <p:cNvPr id="24" name="Text Placeholder 20">
            <a:extLst>
              <a:ext uri="{FF2B5EF4-FFF2-40B4-BE49-F238E27FC236}">
                <a16:creationId xmlns:a16="http://schemas.microsoft.com/office/drawing/2014/main" id="{D19C0558-5570-1CCC-64D0-62AB3BC06BBF}"/>
              </a:ext>
            </a:extLst>
          </p:cNvPr>
          <p:cNvSpPr>
            <a:spLocks noGrp="1"/>
          </p:cNvSpPr>
          <p:nvPr>
            <p:ph type="body" sz="quarter" idx="22"/>
          </p:nvPr>
        </p:nvSpPr>
        <p:spPr>
          <a:xfrm>
            <a:off x="7286118" y="1860693"/>
            <a:ext cx="4352471" cy="568799"/>
          </a:xfrm>
        </p:spPr>
        <p:txBody>
          <a:bodyPr>
            <a:normAutofit/>
          </a:bodyPr>
          <a:lstStyle>
            <a:lvl1pPr marL="0" indent="0">
              <a:buFont typeface="Arial" panose="020B0604020202020204" pitchFamily="34" charset="0"/>
              <a:buNone/>
              <a:defRPr sz="2000" b="1">
                <a:solidFill>
                  <a:schemeClr val="accent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US"/>
              <a:t>Click to edit Master text styles</a:t>
            </a:r>
          </a:p>
        </p:txBody>
      </p:sp>
      <p:sp>
        <p:nvSpPr>
          <p:cNvPr id="16" name="Text Placeholder 7">
            <a:extLst>
              <a:ext uri="{FF2B5EF4-FFF2-40B4-BE49-F238E27FC236}">
                <a16:creationId xmlns:a16="http://schemas.microsoft.com/office/drawing/2014/main" id="{C56D744D-C829-AA76-EAF0-49A823220E8E}"/>
              </a:ext>
            </a:extLst>
          </p:cNvPr>
          <p:cNvSpPr>
            <a:spLocks noGrp="1"/>
          </p:cNvSpPr>
          <p:nvPr>
            <p:ph type="body" sz="quarter" idx="26" hasCustomPrompt="1"/>
          </p:nvPr>
        </p:nvSpPr>
        <p:spPr>
          <a:xfrm>
            <a:off x="6581989" y="2604088"/>
            <a:ext cx="5046208" cy="831420"/>
          </a:xfrm>
        </p:spPr>
        <p:txBody>
          <a:bodyPr>
            <a:normAutofit/>
          </a:bodyPr>
          <a:lstStyle>
            <a:lvl1pPr>
              <a:defRPr sz="2000">
                <a:solidFill>
                  <a:schemeClr val="tx2"/>
                </a:solidFill>
              </a:defRPr>
            </a:lvl1pPr>
          </a:lstStyle>
          <a:p>
            <a:pPr lvl="0"/>
            <a:r>
              <a:rPr lang="en-GB"/>
              <a:t>To be where entrepreneurs go to do business, 100% digitally and from anywhere in the world</a:t>
            </a:r>
            <a:endParaRPr lang="en-US"/>
          </a:p>
        </p:txBody>
      </p:sp>
      <p:sp>
        <p:nvSpPr>
          <p:cNvPr id="17" name="Text Placeholder 7">
            <a:extLst>
              <a:ext uri="{FF2B5EF4-FFF2-40B4-BE49-F238E27FC236}">
                <a16:creationId xmlns:a16="http://schemas.microsoft.com/office/drawing/2014/main" id="{A681104D-576E-0BFB-ADD7-8F85064628EC}"/>
              </a:ext>
            </a:extLst>
          </p:cNvPr>
          <p:cNvSpPr>
            <a:spLocks noGrp="1"/>
          </p:cNvSpPr>
          <p:nvPr>
            <p:ph type="body" sz="quarter" idx="27" hasCustomPrompt="1"/>
          </p:nvPr>
        </p:nvSpPr>
        <p:spPr>
          <a:xfrm>
            <a:off x="6581989" y="3656337"/>
            <a:ext cx="5046208" cy="831420"/>
          </a:xfrm>
        </p:spPr>
        <p:txBody>
          <a:bodyPr>
            <a:normAutofit/>
          </a:bodyPr>
          <a:lstStyle>
            <a:lvl1pPr>
              <a:defRPr sz="2000">
                <a:solidFill>
                  <a:schemeClr val="tx2"/>
                </a:solidFill>
              </a:defRPr>
            </a:lvl1pPr>
          </a:lstStyle>
          <a:p>
            <a:pPr lvl="0"/>
            <a:r>
              <a:rPr lang="en-GB"/>
              <a:t>To be where entrepreneurs go to do business, 100% digitally and from anywhere in the world</a:t>
            </a:r>
            <a:endParaRPr lang="en-US"/>
          </a:p>
        </p:txBody>
      </p:sp>
      <p:sp>
        <p:nvSpPr>
          <p:cNvPr id="18" name="Text Placeholder 7">
            <a:extLst>
              <a:ext uri="{FF2B5EF4-FFF2-40B4-BE49-F238E27FC236}">
                <a16:creationId xmlns:a16="http://schemas.microsoft.com/office/drawing/2014/main" id="{761C2A92-97DF-9AC4-F9A8-5269C68ADAB2}"/>
              </a:ext>
            </a:extLst>
          </p:cNvPr>
          <p:cNvSpPr>
            <a:spLocks noGrp="1"/>
          </p:cNvSpPr>
          <p:nvPr>
            <p:ph type="body" sz="quarter" idx="28" hasCustomPrompt="1"/>
          </p:nvPr>
        </p:nvSpPr>
        <p:spPr>
          <a:xfrm>
            <a:off x="6581989" y="4694801"/>
            <a:ext cx="5046208" cy="831420"/>
          </a:xfrm>
        </p:spPr>
        <p:txBody>
          <a:bodyPr>
            <a:normAutofit/>
          </a:bodyPr>
          <a:lstStyle>
            <a:lvl1pPr>
              <a:defRPr sz="2000">
                <a:solidFill>
                  <a:schemeClr val="tx2"/>
                </a:solidFill>
              </a:defRPr>
            </a:lvl1pPr>
          </a:lstStyle>
          <a:p>
            <a:pPr lvl="0"/>
            <a:r>
              <a:rPr lang="en-GB"/>
              <a:t>To be where entrepreneurs go to do business, 100% digitally and from anywhere in the world</a:t>
            </a:r>
            <a:endParaRPr lang="en-US"/>
          </a:p>
        </p:txBody>
      </p:sp>
      <p:sp>
        <p:nvSpPr>
          <p:cNvPr id="32" name="Text Placeholder 7">
            <a:extLst>
              <a:ext uri="{FF2B5EF4-FFF2-40B4-BE49-F238E27FC236}">
                <a16:creationId xmlns:a16="http://schemas.microsoft.com/office/drawing/2014/main" id="{CCDA14A3-5E03-C5B6-2797-8FE6F50812D5}"/>
              </a:ext>
            </a:extLst>
          </p:cNvPr>
          <p:cNvSpPr>
            <a:spLocks noGrp="1"/>
          </p:cNvSpPr>
          <p:nvPr>
            <p:ph type="body" sz="quarter" idx="29" hasCustomPrompt="1"/>
          </p:nvPr>
        </p:nvSpPr>
        <p:spPr>
          <a:xfrm>
            <a:off x="538162" y="2597580"/>
            <a:ext cx="5046208" cy="831420"/>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33" name="Text Placeholder 7">
            <a:extLst>
              <a:ext uri="{FF2B5EF4-FFF2-40B4-BE49-F238E27FC236}">
                <a16:creationId xmlns:a16="http://schemas.microsoft.com/office/drawing/2014/main" id="{4FACBA1D-70C1-397A-ACCA-4EA5AD149E2D}"/>
              </a:ext>
            </a:extLst>
          </p:cNvPr>
          <p:cNvSpPr>
            <a:spLocks noGrp="1"/>
          </p:cNvSpPr>
          <p:nvPr>
            <p:ph type="body" sz="quarter" idx="30" hasCustomPrompt="1"/>
          </p:nvPr>
        </p:nvSpPr>
        <p:spPr>
          <a:xfrm>
            <a:off x="538162" y="3641350"/>
            <a:ext cx="5071850" cy="92730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34" name="Text Placeholder 7">
            <a:extLst>
              <a:ext uri="{FF2B5EF4-FFF2-40B4-BE49-F238E27FC236}">
                <a16:creationId xmlns:a16="http://schemas.microsoft.com/office/drawing/2014/main" id="{877E73C8-988D-B780-7332-A747D7268028}"/>
              </a:ext>
            </a:extLst>
          </p:cNvPr>
          <p:cNvSpPr>
            <a:spLocks noGrp="1"/>
          </p:cNvSpPr>
          <p:nvPr>
            <p:ph type="body" sz="quarter" idx="31" hasCustomPrompt="1"/>
          </p:nvPr>
        </p:nvSpPr>
        <p:spPr>
          <a:xfrm>
            <a:off x="538162" y="4711207"/>
            <a:ext cx="5071850" cy="92730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Tree>
    <p:extLst>
      <p:ext uri="{BB962C8B-B14F-4D97-AF65-F5344CB8AC3E}">
        <p14:creationId xmlns:p14="http://schemas.microsoft.com/office/powerpoint/2010/main" val="4010436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500"/>
                                        <p:tgtEl>
                                          <p:spTgt spid="21">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2">
                                            <p:txEl>
                                              <p:pRg st="0" end="0"/>
                                            </p:txEl>
                                          </p:spTgt>
                                        </p:tgtEl>
                                        <p:attrNameLst>
                                          <p:attrName>style.visibility</p:attrName>
                                        </p:attrNameLst>
                                      </p:cBhvr>
                                      <p:to>
                                        <p:strVal val="visible"/>
                                      </p:to>
                                    </p:set>
                                    <p:animEffect transition="in" filter="fade">
                                      <p:cBhvr>
                                        <p:cTn id="15" dur="500"/>
                                        <p:tgtEl>
                                          <p:spTgt spid="3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3">
                                            <p:txEl>
                                              <p:pRg st="0" end="0"/>
                                            </p:txEl>
                                          </p:spTgt>
                                        </p:tgtEl>
                                        <p:attrNameLst>
                                          <p:attrName>style.visibility</p:attrName>
                                        </p:attrNameLst>
                                      </p:cBhvr>
                                      <p:to>
                                        <p:strVal val="visible"/>
                                      </p:to>
                                    </p:set>
                                    <p:animEffect transition="in" filter="fade">
                                      <p:cBhvr>
                                        <p:cTn id="20" dur="500"/>
                                        <p:tgtEl>
                                          <p:spTgt spid="33">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4">
                                            <p:txEl>
                                              <p:pRg st="0" end="0"/>
                                            </p:txEl>
                                          </p:spTgt>
                                        </p:tgtEl>
                                        <p:attrNameLst>
                                          <p:attrName>style.visibility</p:attrName>
                                        </p:attrNameLst>
                                      </p:cBhvr>
                                      <p:to>
                                        <p:strVal val="visible"/>
                                      </p:to>
                                    </p:set>
                                    <p:animEffect transition="in" filter="fade">
                                      <p:cBhvr>
                                        <p:cTn id="25" dur="500"/>
                                        <p:tgtEl>
                                          <p:spTgt spid="34">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4">
                                            <p:txEl>
                                              <p:pRg st="0" end="0"/>
                                            </p:txEl>
                                          </p:spTgt>
                                        </p:tgtEl>
                                        <p:attrNameLst>
                                          <p:attrName>style.visibility</p:attrName>
                                        </p:attrNameLst>
                                      </p:cBhvr>
                                      <p:to>
                                        <p:strVal val="visible"/>
                                      </p:to>
                                    </p:set>
                                    <p:animEffect transition="in" filter="fade">
                                      <p:cBhvr>
                                        <p:cTn id="33" dur="500"/>
                                        <p:tgtEl>
                                          <p:spTgt spid="24">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6">
                                            <p:txEl>
                                              <p:pRg st="0" end="0"/>
                                            </p:txEl>
                                          </p:spTgt>
                                        </p:tgtEl>
                                        <p:attrNameLst>
                                          <p:attrName>style.visibility</p:attrName>
                                        </p:attrNameLst>
                                      </p:cBhvr>
                                      <p:to>
                                        <p:strVal val="visible"/>
                                      </p:to>
                                    </p:set>
                                    <p:animEffect transition="in" filter="fade">
                                      <p:cBhvr>
                                        <p:cTn id="38" dur="500"/>
                                        <p:tgtEl>
                                          <p:spTgt spid="16">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7">
                                            <p:txEl>
                                              <p:pRg st="0" end="0"/>
                                            </p:txEl>
                                          </p:spTgt>
                                        </p:tgtEl>
                                        <p:attrNameLst>
                                          <p:attrName>style.visibility</p:attrName>
                                        </p:attrNameLst>
                                      </p:cBhvr>
                                      <p:to>
                                        <p:strVal val="visible"/>
                                      </p:to>
                                    </p:set>
                                    <p:animEffect transition="in" filter="fade">
                                      <p:cBhvr>
                                        <p:cTn id="43" dur="500"/>
                                        <p:tgtEl>
                                          <p:spTgt spid="17">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8">
                                            <p:txEl>
                                              <p:pRg st="0" end="0"/>
                                            </p:txEl>
                                          </p:spTgt>
                                        </p:tgtEl>
                                        <p:attrNameLst>
                                          <p:attrName>style.visibility</p:attrName>
                                        </p:attrNameLst>
                                      </p:cBhvr>
                                      <p:to>
                                        <p:strVal val="visible"/>
                                      </p:to>
                                    </p:set>
                                    <p:animEffect transition="in" filter="fade">
                                      <p:cBhvr>
                                        <p:cTn id="48"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build="p">
        <p:tmplLst>
          <p:tmpl lvl="1">
            <p:tnLst>
              <p:par>
                <p:cTn presetID="10" presetClass="entr" presetSubtype="0" fill="hold" nodeType="click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animBg="1"/>
      <p:bldP spid="24" grpId="0" build="p">
        <p:tmplLst>
          <p:tmpl lvl="1">
            <p:tnLst>
              <p:par>
                <p:cTn presetID="10" presetClass="entr" presetSubtype="0" fill="hold" nodeType="with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16" grpId="0" build="p">
        <p:tmplLst>
          <p:tmpl lvl="1">
            <p:tnLst>
              <p:par>
                <p:cTn presetID="10" presetClass="entr" presetSubtype="0" fill="hold" nodeType="click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7" grpId="0" build="p">
        <p:tmplLst>
          <p:tmpl lvl="1">
            <p:tnLst>
              <p:par>
                <p:cTn presetID="10" presetClass="entr" presetSubtype="0"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build="p">
        <p:tmplLst>
          <p:tmpl lvl="1">
            <p:tnLst>
              <p:par>
                <p:cTn presetID="10" presetClass="entr" presetSubtype="0" fill="hold" nodeType="click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32" grpId="0" build="p">
        <p:tmplLst>
          <p:tmpl lvl="1">
            <p:tnLst>
              <p:par>
                <p:cTn presetID="10" presetClass="entr" presetSubtype="0" fill="hold" nodeType="click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3" grpId="0" build="p">
        <p:tmplLst>
          <p:tmpl lvl="1">
            <p:tnLst>
              <p:par>
                <p:cTn presetID="10" presetClass="entr" presetSubtype="0" fill="hold" nodeType="click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p">
        <p:tmplLst>
          <p:tmpl lvl="1">
            <p:tnLst>
              <p:par>
                <p:cTn presetID="10" presetClass="entr" presetSubtype="0" fill="hold" nodeType="click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DARK Emphasize text">
    <p:bg>
      <p:bgPr>
        <a:solidFill>
          <a:srgbClr val="FBF0E5"/>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8B942F7C-5BFD-DC0F-B410-D29479248CB2}"/>
              </a:ext>
            </a:extLst>
          </p:cNvPr>
          <p:cNvSpPr/>
          <p:nvPr userDrawn="1"/>
        </p:nvSpPr>
        <p:spPr>
          <a:xfrm>
            <a:off x="538162" y="488374"/>
            <a:ext cx="11115676" cy="5881254"/>
          </a:xfrm>
          <a:prstGeom prst="roundRect">
            <a:avLst>
              <a:gd name="adj" fmla="val 2798"/>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2" y="488374"/>
            <a:ext cx="11115676" cy="5867977"/>
          </a:xfrm>
        </p:spPr>
        <p:txBody>
          <a:bodyPr anchor="ctr" anchorCtr="0"/>
          <a:lstStyle>
            <a:lvl1pPr algn="ctr">
              <a:defRPr>
                <a:solidFill>
                  <a:schemeClr val="accent2"/>
                </a:solidFill>
              </a:defRPr>
            </a:lvl1pPr>
          </a:lstStyle>
          <a:p>
            <a:r>
              <a:rPr lang="en-US"/>
              <a:t>Emphasize this text</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SmartArt Placeholder 15">
            <a:extLst>
              <a:ext uri="{FF2B5EF4-FFF2-40B4-BE49-F238E27FC236}">
                <a16:creationId xmlns:a16="http://schemas.microsoft.com/office/drawing/2014/main" id="{0C0DD2CB-1CEC-06F8-1DD8-6701AC979F41}"/>
              </a:ext>
            </a:extLst>
          </p:cNvPr>
          <p:cNvSpPr>
            <a:spLocks noGrp="1"/>
          </p:cNvSpPr>
          <p:nvPr>
            <p:ph type="dgm" sz="quarter" idx="22"/>
          </p:nvPr>
        </p:nvSpPr>
        <p:spPr>
          <a:xfrm>
            <a:off x="1686568" y="-331323"/>
            <a:ext cx="1450058" cy="145005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7" name="SmartArt Placeholder 15">
            <a:extLst>
              <a:ext uri="{FF2B5EF4-FFF2-40B4-BE49-F238E27FC236}">
                <a16:creationId xmlns:a16="http://schemas.microsoft.com/office/drawing/2014/main" id="{55CDC867-F313-F07F-EC33-258458EF4A0C}"/>
              </a:ext>
            </a:extLst>
          </p:cNvPr>
          <p:cNvSpPr>
            <a:spLocks noGrp="1"/>
          </p:cNvSpPr>
          <p:nvPr>
            <p:ph type="dgm" sz="quarter" idx="23"/>
          </p:nvPr>
        </p:nvSpPr>
        <p:spPr>
          <a:xfrm>
            <a:off x="9469148" y="5722402"/>
            <a:ext cx="745332" cy="1267898"/>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149130925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Emphasize text with visual">
    <p:bg>
      <p:bgPr>
        <a:solidFill>
          <a:srgbClr val="FBF0E5"/>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8B942F7C-5BFD-DC0F-B410-D29479248CB2}"/>
              </a:ext>
            </a:extLst>
          </p:cNvPr>
          <p:cNvSpPr/>
          <p:nvPr userDrawn="1"/>
        </p:nvSpPr>
        <p:spPr>
          <a:xfrm>
            <a:off x="538162" y="488374"/>
            <a:ext cx="11115676" cy="5881254"/>
          </a:xfrm>
          <a:prstGeom prst="roundRect">
            <a:avLst>
              <a:gd name="adj" fmla="val 2798"/>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1085851" y="488374"/>
            <a:ext cx="5010149" cy="5867977"/>
          </a:xfrm>
        </p:spPr>
        <p:txBody>
          <a:bodyPr anchor="ctr" anchorCtr="0"/>
          <a:lstStyle>
            <a:lvl1pPr algn="l">
              <a:defRPr>
                <a:solidFill>
                  <a:schemeClr val="accent2"/>
                </a:solidFill>
              </a:defRPr>
            </a:lvl1pPr>
          </a:lstStyle>
          <a:p>
            <a:r>
              <a:rPr lang="en-US"/>
              <a:t>Emphasize this text</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7" name="Picture Placeholder 6">
            <a:extLst>
              <a:ext uri="{FF2B5EF4-FFF2-40B4-BE49-F238E27FC236}">
                <a16:creationId xmlns:a16="http://schemas.microsoft.com/office/drawing/2014/main" id="{F5A703D2-ECCE-DC2B-3802-3632A5851ADB}"/>
              </a:ext>
            </a:extLst>
          </p:cNvPr>
          <p:cNvSpPr>
            <a:spLocks noGrp="1"/>
          </p:cNvSpPr>
          <p:nvPr>
            <p:ph type="pic" sz="quarter" idx="13"/>
          </p:nvPr>
        </p:nvSpPr>
        <p:spPr>
          <a:xfrm>
            <a:off x="6589568" y="924792"/>
            <a:ext cx="4516582" cy="5079711"/>
          </a:xfrm>
          <a:blipFill>
            <a:blip r:embed="rId2"/>
            <a:srcRect/>
            <a:stretch>
              <a:fillRect l="-21205" t="15784" r="-20063" b="13296"/>
            </a:stretch>
          </a:blipFill>
        </p:spPr>
        <p:txBody>
          <a:bodyPr>
            <a:normAutofit/>
          </a:bodyPr>
          <a:lstStyle>
            <a:lvl1pPr marL="0" indent="0">
              <a:buFont typeface="Arial" panose="020B0604020202020204" pitchFamily="34" charset="0"/>
              <a:buNone/>
              <a:defRPr sz="2000"/>
            </a:lvl1pPr>
          </a:lstStyle>
          <a:p>
            <a:endParaRPr lang="en-GB"/>
          </a:p>
        </p:txBody>
      </p:sp>
      <p:sp>
        <p:nvSpPr>
          <p:cNvPr id="3" name="SmartArt Placeholder 15">
            <a:extLst>
              <a:ext uri="{FF2B5EF4-FFF2-40B4-BE49-F238E27FC236}">
                <a16:creationId xmlns:a16="http://schemas.microsoft.com/office/drawing/2014/main" id="{CCD78615-551D-43A0-D231-1A8F070E50DE}"/>
              </a:ext>
            </a:extLst>
          </p:cNvPr>
          <p:cNvSpPr>
            <a:spLocks noGrp="1"/>
          </p:cNvSpPr>
          <p:nvPr>
            <p:ph type="dgm" sz="quarter" idx="22"/>
          </p:nvPr>
        </p:nvSpPr>
        <p:spPr>
          <a:xfrm>
            <a:off x="1211612" y="-131575"/>
            <a:ext cx="1450058" cy="145005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9" name="SmartArt Placeholder 15">
            <a:extLst>
              <a:ext uri="{FF2B5EF4-FFF2-40B4-BE49-F238E27FC236}">
                <a16:creationId xmlns:a16="http://schemas.microsoft.com/office/drawing/2014/main" id="{9AA234CE-B5FB-097F-B5EE-523081BD05C9}"/>
              </a:ext>
            </a:extLst>
          </p:cNvPr>
          <p:cNvSpPr>
            <a:spLocks noGrp="1"/>
          </p:cNvSpPr>
          <p:nvPr>
            <p:ph type="dgm" sz="quarter" idx="23"/>
          </p:nvPr>
        </p:nvSpPr>
        <p:spPr>
          <a:xfrm>
            <a:off x="5898355" y="4594938"/>
            <a:ext cx="745332" cy="1267898"/>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263341732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ARK Quote">
    <p:bg>
      <p:bgPr>
        <a:solidFill>
          <a:schemeClr val="tx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pic>
        <p:nvPicPr>
          <p:cNvPr id="10" name="Graphic 9">
            <a:extLst>
              <a:ext uri="{FF2B5EF4-FFF2-40B4-BE49-F238E27FC236}">
                <a16:creationId xmlns:a16="http://schemas.microsoft.com/office/drawing/2014/main" id="{26FC0289-ED30-353B-DF67-F9899EB4D4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50698" y="5430551"/>
            <a:ext cx="1303141" cy="850755"/>
          </a:xfrm>
          <a:prstGeom prst="rect">
            <a:avLst/>
          </a:prstGeom>
        </p:spPr>
      </p:pic>
      <p:pic>
        <p:nvPicPr>
          <p:cNvPr id="11" name="Graphic 10">
            <a:extLst>
              <a:ext uri="{FF2B5EF4-FFF2-40B4-BE49-F238E27FC236}">
                <a16:creationId xmlns:a16="http://schemas.microsoft.com/office/drawing/2014/main" id="{4F7F5BF6-8966-3F12-0568-581150FCDF1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8163" y="593583"/>
            <a:ext cx="1303141" cy="850755"/>
          </a:xfrm>
          <a:prstGeom prst="rect">
            <a:avLst/>
          </a:prstGeom>
        </p:spPr>
      </p:pic>
      <p:sp>
        <p:nvSpPr>
          <p:cNvPr id="13" name="Text Placeholder 12">
            <a:extLst>
              <a:ext uri="{FF2B5EF4-FFF2-40B4-BE49-F238E27FC236}">
                <a16:creationId xmlns:a16="http://schemas.microsoft.com/office/drawing/2014/main" id="{AD079D41-8859-29EA-510D-CF4A00572C89}"/>
              </a:ext>
            </a:extLst>
          </p:cNvPr>
          <p:cNvSpPr>
            <a:spLocks noGrp="1"/>
          </p:cNvSpPr>
          <p:nvPr>
            <p:ph type="body" sz="quarter" idx="13" hasCustomPrompt="1"/>
          </p:nvPr>
        </p:nvSpPr>
        <p:spPr>
          <a:xfrm>
            <a:off x="538163" y="1693864"/>
            <a:ext cx="9618662" cy="3460750"/>
          </a:xfrm>
        </p:spPr>
        <p:txBody>
          <a:bodyPr>
            <a:normAutofit/>
          </a:bodyPr>
          <a:lstStyle>
            <a:lvl1pPr marL="0" indent="0">
              <a:buFont typeface="Arial" panose="020B0604020202020204" pitchFamily="34" charset="0"/>
              <a:buNone/>
              <a:defRPr sz="5400">
                <a:solidFill>
                  <a:srgbClr val="E6F2FF"/>
                </a:solidFill>
                <a:latin typeface="+mj-lt"/>
              </a:defRPr>
            </a:lvl1pPr>
            <a:lvl2pPr marL="357205" indent="0">
              <a:buFont typeface="Arial" panose="020B0604020202020204" pitchFamily="34" charset="0"/>
              <a:buNone/>
              <a:defRPr sz="4000"/>
            </a:lvl2pPr>
            <a:lvl3pPr marL="896982" indent="0">
              <a:buFont typeface="Arial" panose="020B0604020202020204" pitchFamily="34" charset="0"/>
              <a:buNone/>
              <a:defRPr sz="4000"/>
            </a:lvl3pPr>
            <a:lvl4pPr marL="1371669" indent="0">
              <a:buFont typeface="Arial" panose="020B0604020202020204" pitchFamily="34" charset="0"/>
              <a:buNone/>
              <a:defRPr sz="4000"/>
            </a:lvl4pPr>
            <a:lvl5pPr marL="1828891" indent="0">
              <a:buFont typeface="Arial" panose="020B0604020202020204" pitchFamily="34" charset="0"/>
              <a:buNone/>
              <a:defRPr sz="4000"/>
            </a:lvl5pPr>
          </a:lstStyle>
          <a:p>
            <a:pPr lvl="0"/>
            <a:r>
              <a:rPr lang="et-EE"/>
              <a:t>Lorem ipsum </a:t>
            </a:r>
            <a:r>
              <a:rPr lang="en-GB"/>
              <a:t>is simply dummy text of the printing and typesetting industry.</a:t>
            </a:r>
            <a:endParaRPr lang="en-US"/>
          </a:p>
        </p:txBody>
      </p:sp>
      <p:sp>
        <p:nvSpPr>
          <p:cNvPr id="15" name="Text Placeholder 14">
            <a:extLst>
              <a:ext uri="{FF2B5EF4-FFF2-40B4-BE49-F238E27FC236}">
                <a16:creationId xmlns:a16="http://schemas.microsoft.com/office/drawing/2014/main" id="{125329A2-F473-5087-6378-B33DF113A15C}"/>
              </a:ext>
            </a:extLst>
          </p:cNvPr>
          <p:cNvSpPr>
            <a:spLocks noGrp="1"/>
          </p:cNvSpPr>
          <p:nvPr>
            <p:ph type="body" sz="quarter" idx="14" hasCustomPrompt="1"/>
          </p:nvPr>
        </p:nvSpPr>
        <p:spPr>
          <a:xfrm>
            <a:off x="538164" y="5730731"/>
            <a:ext cx="5083319" cy="304800"/>
          </a:xfrm>
        </p:spPr>
        <p:txBody>
          <a:bodyPr>
            <a:noAutofit/>
          </a:bodyPr>
          <a:lstStyle>
            <a:lvl1pPr marL="0" indent="0">
              <a:buFont typeface="Arial" panose="020B0604020202020204" pitchFamily="34" charset="0"/>
              <a:buNone/>
              <a:defRPr sz="1800" b="1">
                <a:solidFill>
                  <a:srgbClr val="E6F2FF"/>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FIRSTNAME LASTNAME</a:t>
            </a:r>
          </a:p>
        </p:txBody>
      </p:sp>
      <p:sp>
        <p:nvSpPr>
          <p:cNvPr id="16" name="Text Placeholder 14">
            <a:extLst>
              <a:ext uri="{FF2B5EF4-FFF2-40B4-BE49-F238E27FC236}">
                <a16:creationId xmlns:a16="http://schemas.microsoft.com/office/drawing/2014/main" id="{DFE4CB5F-01CC-B799-8D3E-CD5DC9E1BDCA}"/>
              </a:ext>
            </a:extLst>
          </p:cNvPr>
          <p:cNvSpPr>
            <a:spLocks noGrp="1"/>
          </p:cNvSpPr>
          <p:nvPr>
            <p:ph type="body" sz="quarter" idx="15" hasCustomPrompt="1"/>
          </p:nvPr>
        </p:nvSpPr>
        <p:spPr>
          <a:xfrm>
            <a:off x="538164" y="6037263"/>
            <a:ext cx="5083319" cy="304800"/>
          </a:xfrm>
        </p:spPr>
        <p:txBody>
          <a:bodyPr>
            <a:noAutofit/>
          </a:bodyPr>
          <a:lstStyle>
            <a:lvl1pPr marL="0" indent="0">
              <a:buFont typeface="Arial" panose="020B0604020202020204" pitchFamily="34" charset="0"/>
              <a:buNone/>
              <a:defRPr sz="1800" b="0">
                <a:solidFill>
                  <a:srgbClr val="E6F2FF"/>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err="1"/>
              <a:t>Poition</a:t>
            </a:r>
            <a:r>
              <a:rPr lang="en-US"/>
              <a:t>/business area</a:t>
            </a:r>
          </a:p>
        </p:txBody>
      </p:sp>
    </p:spTree>
    <p:extLst>
      <p:ext uri="{BB962C8B-B14F-4D97-AF65-F5344CB8AC3E}">
        <p14:creationId xmlns:p14="http://schemas.microsoft.com/office/powerpoint/2010/main" val="4204229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par>
                                <p:cTn id="8" presetID="2" presetClass="entr" presetSubtype="1" decel="10000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1000" fill="hold"/>
                                        <p:tgtEl>
                                          <p:spTgt spid="11"/>
                                        </p:tgtEl>
                                        <p:attrNameLst>
                                          <p:attrName>ppt_x</p:attrName>
                                        </p:attrNameLst>
                                      </p:cBhvr>
                                      <p:tavLst>
                                        <p:tav tm="0">
                                          <p:val>
                                            <p:strVal val="#ppt_x"/>
                                          </p:val>
                                        </p:tav>
                                        <p:tav tm="100000">
                                          <p:val>
                                            <p:strVal val="#ppt_x"/>
                                          </p:val>
                                        </p:tav>
                                      </p:tavLst>
                                    </p:anim>
                                    <p:anim calcmode="lin" valueType="num">
                                      <p:cBhvr additive="base">
                                        <p:cTn id="11" dur="1000" fill="hold"/>
                                        <p:tgtEl>
                                          <p:spTgt spid="11"/>
                                        </p:tgtEl>
                                        <p:attrNameLst>
                                          <p:attrName>ppt_y</p:attrName>
                                        </p:attrNameLst>
                                      </p:cBhvr>
                                      <p:tavLst>
                                        <p:tav tm="0">
                                          <p:val>
                                            <p:strVal val="0-#ppt_h/2"/>
                                          </p:val>
                                        </p:tav>
                                        <p:tav tm="100000">
                                          <p:val>
                                            <p:strVal val="#ppt_y"/>
                                          </p:val>
                                        </p:tav>
                                      </p:tavLst>
                                    </p:anim>
                                  </p:childTnLst>
                                </p:cTn>
                              </p:par>
                              <p:par>
                                <p:cTn id="12" presetID="2" presetClass="entr" presetSubtype="4" decel="10000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1000" fill="hold"/>
                                        <p:tgtEl>
                                          <p:spTgt spid="10"/>
                                        </p:tgtEl>
                                        <p:attrNameLst>
                                          <p:attrName>ppt_x</p:attrName>
                                        </p:attrNameLst>
                                      </p:cBhvr>
                                      <p:tavLst>
                                        <p:tav tm="0">
                                          <p:val>
                                            <p:strVal val="#ppt_x"/>
                                          </p:val>
                                        </p:tav>
                                        <p:tav tm="100000">
                                          <p:val>
                                            <p:strVal val="#ppt_x"/>
                                          </p:val>
                                        </p:tav>
                                      </p:tavLst>
                                    </p:anim>
                                    <p:anim calcmode="lin" valueType="num">
                                      <p:cBhvr additive="base">
                                        <p:cTn id="15" dur="1000" fill="hold"/>
                                        <p:tgtEl>
                                          <p:spTgt spid="10"/>
                                        </p:tgtEl>
                                        <p:attrNameLst>
                                          <p:attrName>ppt_y</p:attrName>
                                        </p:attrNameLst>
                                      </p:cBhvr>
                                      <p:tavLst>
                                        <p:tav tm="0">
                                          <p:val>
                                            <p:strVal val="1+#ppt_h/2"/>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15">
                                            <p:txEl>
                                              <p:pRg st="0" end="0"/>
                                            </p:txEl>
                                          </p:spTgt>
                                        </p:tgtEl>
                                        <p:attrNameLst>
                                          <p:attrName>style.visibility</p:attrName>
                                        </p:attrNameLst>
                                      </p:cBhvr>
                                      <p:to>
                                        <p:strVal val="visible"/>
                                      </p:to>
                                    </p:set>
                                    <p:animEffect transition="in" filter="fade">
                                      <p:cBhvr>
                                        <p:cTn id="18" dur="500"/>
                                        <p:tgtEl>
                                          <p:spTgt spid="15">
                                            <p:txEl>
                                              <p:pRg st="0" end="0"/>
                                            </p:txEl>
                                          </p:spTgt>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16">
                                            <p:txEl>
                                              <p:pRg st="0" end="0"/>
                                            </p:txEl>
                                          </p:spTgt>
                                        </p:tgtEl>
                                        <p:attrNameLst>
                                          <p:attrName>style.visibility</p:attrName>
                                        </p:attrNameLst>
                                      </p:cBhvr>
                                      <p:to>
                                        <p:strVal val="visible"/>
                                      </p:to>
                                    </p:set>
                                    <p:animEffect transition="in" filter="fade">
                                      <p:cBhvr>
                                        <p:cTn id="21"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5" grpId="0" build="p"/>
      <p:bldP spid="16" grpId="0" build="p"/>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ARK Quote with photo">
    <p:bg>
      <p:bgPr>
        <a:solidFill>
          <a:schemeClr val="tx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pic>
        <p:nvPicPr>
          <p:cNvPr id="11" name="Graphic 10">
            <a:extLst>
              <a:ext uri="{FF2B5EF4-FFF2-40B4-BE49-F238E27FC236}">
                <a16:creationId xmlns:a16="http://schemas.microsoft.com/office/drawing/2014/main" id="{4F7F5BF6-8966-3F12-0568-581150FCDF1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8163" y="586325"/>
            <a:ext cx="802885" cy="524163"/>
          </a:xfrm>
          <a:prstGeom prst="rect">
            <a:avLst/>
          </a:prstGeom>
        </p:spPr>
      </p:pic>
      <p:sp>
        <p:nvSpPr>
          <p:cNvPr id="13" name="Text Placeholder 12">
            <a:extLst>
              <a:ext uri="{FF2B5EF4-FFF2-40B4-BE49-F238E27FC236}">
                <a16:creationId xmlns:a16="http://schemas.microsoft.com/office/drawing/2014/main" id="{AD079D41-8859-29EA-510D-CF4A00572C89}"/>
              </a:ext>
            </a:extLst>
          </p:cNvPr>
          <p:cNvSpPr>
            <a:spLocks noGrp="1"/>
          </p:cNvSpPr>
          <p:nvPr>
            <p:ph type="body" sz="quarter" idx="13" hasCustomPrompt="1"/>
          </p:nvPr>
        </p:nvSpPr>
        <p:spPr>
          <a:xfrm>
            <a:off x="538164" y="1693864"/>
            <a:ext cx="5083319" cy="3460750"/>
          </a:xfrm>
        </p:spPr>
        <p:txBody>
          <a:bodyPr>
            <a:noAutofit/>
          </a:bodyPr>
          <a:lstStyle>
            <a:lvl1pPr marL="0" indent="0">
              <a:buFont typeface="Arial" panose="020B0604020202020204" pitchFamily="34" charset="0"/>
              <a:buNone/>
              <a:defRPr sz="3200">
                <a:solidFill>
                  <a:srgbClr val="E6F2FF"/>
                </a:solidFill>
                <a:latin typeface="+mj-lt"/>
              </a:defRPr>
            </a:lvl1pPr>
            <a:lvl2pPr marL="357205" indent="0">
              <a:buFont typeface="Arial" panose="020B0604020202020204" pitchFamily="34" charset="0"/>
              <a:buNone/>
              <a:defRPr sz="4000"/>
            </a:lvl2pPr>
            <a:lvl3pPr marL="896982" indent="0">
              <a:buFont typeface="Arial" panose="020B0604020202020204" pitchFamily="34" charset="0"/>
              <a:buNone/>
              <a:defRPr sz="4000"/>
            </a:lvl3pPr>
            <a:lvl4pPr marL="1371669" indent="0">
              <a:buFont typeface="Arial" panose="020B0604020202020204" pitchFamily="34" charset="0"/>
              <a:buNone/>
              <a:defRPr sz="4000"/>
            </a:lvl4pPr>
            <a:lvl5pPr marL="1828891" indent="0">
              <a:buFont typeface="Arial" panose="020B0604020202020204" pitchFamily="34" charset="0"/>
              <a:buNone/>
              <a:defRPr sz="4000"/>
            </a:lvl5pPr>
          </a:lstStyle>
          <a:p>
            <a:pPr lvl="0"/>
            <a:r>
              <a:rPr lang="en-GB"/>
              <a:t>I chose Estonia because as a digital nomad I wanted to create my company in a country where I could manage my company independently from where I live.”</a:t>
            </a:r>
          </a:p>
        </p:txBody>
      </p:sp>
      <p:sp>
        <p:nvSpPr>
          <p:cNvPr id="2" name="Text Placeholder 14">
            <a:extLst>
              <a:ext uri="{FF2B5EF4-FFF2-40B4-BE49-F238E27FC236}">
                <a16:creationId xmlns:a16="http://schemas.microsoft.com/office/drawing/2014/main" id="{42A3CC93-587F-8804-9EB2-3806A1EA743D}"/>
              </a:ext>
            </a:extLst>
          </p:cNvPr>
          <p:cNvSpPr>
            <a:spLocks noGrp="1"/>
          </p:cNvSpPr>
          <p:nvPr>
            <p:ph type="body" sz="quarter" idx="14" hasCustomPrompt="1"/>
          </p:nvPr>
        </p:nvSpPr>
        <p:spPr>
          <a:xfrm>
            <a:off x="538164" y="5730731"/>
            <a:ext cx="4482724" cy="379124"/>
          </a:xfrm>
        </p:spPr>
        <p:txBody>
          <a:bodyPr>
            <a:noAutofit/>
          </a:bodyPr>
          <a:lstStyle>
            <a:lvl1pPr marL="0" indent="0">
              <a:buFont typeface="Arial" panose="020B0604020202020204" pitchFamily="34" charset="0"/>
              <a:buNone/>
              <a:defRPr sz="1800" b="1">
                <a:solidFill>
                  <a:srgbClr val="E6F2FF"/>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FIRSTNAME LASTNAME</a:t>
            </a:r>
          </a:p>
        </p:txBody>
      </p:sp>
      <p:sp>
        <p:nvSpPr>
          <p:cNvPr id="3" name="Text Placeholder 14">
            <a:extLst>
              <a:ext uri="{FF2B5EF4-FFF2-40B4-BE49-F238E27FC236}">
                <a16:creationId xmlns:a16="http://schemas.microsoft.com/office/drawing/2014/main" id="{AB4B7D34-6830-862D-4E3D-AD5A2525482F}"/>
              </a:ext>
            </a:extLst>
          </p:cNvPr>
          <p:cNvSpPr>
            <a:spLocks noGrp="1"/>
          </p:cNvSpPr>
          <p:nvPr>
            <p:ph type="body" sz="quarter" idx="15" hasCustomPrompt="1"/>
          </p:nvPr>
        </p:nvSpPr>
        <p:spPr>
          <a:xfrm>
            <a:off x="538164" y="6037263"/>
            <a:ext cx="4482724" cy="379124"/>
          </a:xfrm>
        </p:spPr>
        <p:txBody>
          <a:bodyPr>
            <a:noAutofit/>
          </a:bodyPr>
          <a:lstStyle>
            <a:lvl1pPr marL="0" indent="0">
              <a:buFont typeface="Arial" panose="020B0604020202020204" pitchFamily="34" charset="0"/>
              <a:buNone/>
              <a:defRPr sz="1800" b="0">
                <a:solidFill>
                  <a:srgbClr val="E6F2FF"/>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Po</a:t>
            </a:r>
            <a:r>
              <a:rPr lang="et-EE"/>
              <a:t>s</a:t>
            </a:r>
            <a:r>
              <a:rPr lang="en-US" err="1"/>
              <a:t>ition</a:t>
            </a:r>
            <a:r>
              <a:rPr lang="en-US"/>
              <a:t>/business area</a:t>
            </a:r>
          </a:p>
        </p:txBody>
      </p:sp>
      <p:pic>
        <p:nvPicPr>
          <p:cNvPr id="9" name="Graphic 8">
            <a:extLst>
              <a:ext uri="{FF2B5EF4-FFF2-40B4-BE49-F238E27FC236}">
                <a16:creationId xmlns:a16="http://schemas.microsoft.com/office/drawing/2014/main" id="{962A2405-1E0A-3BFE-94AE-FCD8E0BC242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93116" y="5748206"/>
            <a:ext cx="802885" cy="524163"/>
          </a:xfrm>
          <a:prstGeom prst="rect">
            <a:avLst/>
          </a:prstGeom>
        </p:spPr>
      </p:pic>
      <p:sp>
        <p:nvSpPr>
          <p:cNvPr id="17" name="Picture Placeholder 16">
            <a:extLst>
              <a:ext uri="{FF2B5EF4-FFF2-40B4-BE49-F238E27FC236}">
                <a16:creationId xmlns:a16="http://schemas.microsoft.com/office/drawing/2014/main" id="{817C394F-27FC-35D7-C806-04ACDF1FAEDF}"/>
              </a:ext>
            </a:extLst>
          </p:cNvPr>
          <p:cNvSpPr>
            <a:spLocks noGrp="1"/>
          </p:cNvSpPr>
          <p:nvPr>
            <p:ph type="pic" sz="quarter" idx="16"/>
          </p:nvPr>
        </p:nvSpPr>
        <p:spPr>
          <a:xfrm>
            <a:off x="6851932" y="493713"/>
            <a:ext cx="4801234" cy="5848644"/>
          </a:xfrm>
          <a:custGeom>
            <a:avLst/>
            <a:gdLst>
              <a:gd name="connsiteX0" fmla="*/ 877839 w 4801234"/>
              <a:gd name="connsiteY0" fmla="*/ 0 h 5848644"/>
              <a:gd name="connsiteX1" fmla="*/ 4389686 w 4801234"/>
              <a:gd name="connsiteY1" fmla="*/ 0 h 5848644"/>
              <a:gd name="connsiteX2" fmla="*/ 4800831 w 4801234"/>
              <a:gd name="connsiteY2" fmla="*/ 429629 h 5848644"/>
              <a:gd name="connsiteX3" fmla="*/ 4580588 w 4801234"/>
              <a:gd name="connsiteY3" fmla="*/ 5455102 h 5848644"/>
              <a:gd name="connsiteX4" fmla="*/ 4169443 w 4801234"/>
              <a:gd name="connsiteY4" fmla="*/ 5848644 h 5848644"/>
              <a:gd name="connsiteX5" fmla="*/ 411536 w 4801234"/>
              <a:gd name="connsiteY5" fmla="*/ 5848644 h 5848644"/>
              <a:gd name="connsiteX6" fmla="*/ 0 w 4801234"/>
              <a:gd name="connsiteY6" fmla="*/ 5437108 h 5848644"/>
              <a:gd name="connsiteX7" fmla="*/ 0 w 4801234"/>
              <a:gd name="connsiteY7" fmla="*/ 2552247 h 5848644"/>
              <a:gd name="connsiteX8" fmla="*/ 75696 w 4801234"/>
              <a:gd name="connsiteY8" fmla="*/ 1933868 h 5848644"/>
              <a:gd name="connsiteX9" fmla="*/ 478430 w 4801234"/>
              <a:gd name="connsiteY9" fmla="*/ 312368 h 5848644"/>
              <a:gd name="connsiteX10" fmla="*/ 877839 w 4801234"/>
              <a:gd name="connsiteY10" fmla="*/ 0 h 584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234" h="5848644">
                <a:moveTo>
                  <a:pt x="877839" y="0"/>
                </a:moveTo>
                <a:lnTo>
                  <a:pt x="4389686" y="0"/>
                </a:lnTo>
                <a:cubicBezTo>
                  <a:pt x="4624109" y="0"/>
                  <a:pt x="4811099" y="195401"/>
                  <a:pt x="4800831" y="429629"/>
                </a:cubicBezTo>
                <a:lnTo>
                  <a:pt x="4580588" y="5455102"/>
                </a:lnTo>
                <a:cubicBezTo>
                  <a:pt x="4570906" y="5675149"/>
                  <a:pt x="4389686" y="5848644"/>
                  <a:pt x="4169443" y="5848644"/>
                </a:cubicBezTo>
                <a:lnTo>
                  <a:pt x="411536" y="5848644"/>
                </a:lnTo>
                <a:cubicBezTo>
                  <a:pt x="184252" y="5848644"/>
                  <a:pt x="0" y="5664391"/>
                  <a:pt x="0" y="5437108"/>
                </a:cubicBezTo>
                <a:lnTo>
                  <a:pt x="0" y="2552247"/>
                </a:lnTo>
                <a:cubicBezTo>
                  <a:pt x="0" y="2343839"/>
                  <a:pt x="25428" y="2136115"/>
                  <a:pt x="75696" y="1933868"/>
                </a:cubicBezTo>
                <a:lnTo>
                  <a:pt x="478430" y="312368"/>
                </a:lnTo>
                <a:cubicBezTo>
                  <a:pt x="524004" y="128801"/>
                  <a:pt x="688697" y="0"/>
                  <a:pt x="877839" y="0"/>
                </a:cubicBezTo>
                <a:close/>
              </a:path>
            </a:pathLst>
          </a:custGeom>
          <a:blipFill>
            <a:blip r:embed="rId4"/>
            <a:srcRect/>
            <a:stretch>
              <a:fillRect l="-31220" r="-31220"/>
            </a:stretch>
          </a:blipFill>
        </p:spPr>
        <p:txBody>
          <a:bodyPr wrap="square">
            <a:noAutofit/>
          </a:bodyPr>
          <a:lstStyle>
            <a:lvl1pPr marL="0" indent="0">
              <a:buFont typeface="Arial" panose="020B0604020202020204" pitchFamily="34" charset="0"/>
              <a:buNone/>
              <a:defRPr sz="2000"/>
            </a:lvl1pPr>
          </a:lstStyle>
          <a:p>
            <a:endParaRPr lang="en-GB"/>
          </a:p>
        </p:txBody>
      </p:sp>
      <p:sp>
        <p:nvSpPr>
          <p:cNvPr id="7" name="SmartArt Placeholder 15">
            <a:extLst>
              <a:ext uri="{FF2B5EF4-FFF2-40B4-BE49-F238E27FC236}">
                <a16:creationId xmlns:a16="http://schemas.microsoft.com/office/drawing/2014/main" id="{16D45EC1-C53F-94BE-C399-1F3BB0DE7E3A}"/>
              </a:ext>
            </a:extLst>
          </p:cNvPr>
          <p:cNvSpPr>
            <a:spLocks noGrp="1"/>
          </p:cNvSpPr>
          <p:nvPr>
            <p:ph type="dgm" sz="quarter" idx="22"/>
          </p:nvPr>
        </p:nvSpPr>
        <p:spPr>
          <a:xfrm>
            <a:off x="6851932" y="-138705"/>
            <a:ext cx="1450058" cy="145005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8" name="SmartArt Placeholder 15">
            <a:extLst>
              <a:ext uri="{FF2B5EF4-FFF2-40B4-BE49-F238E27FC236}">
                <a16:creationId xmlns:a16="http://schemas.microsoft.com/office/drawing/2014/main" id="{154AE96F-0AA5-A2F5-EA94-627B8D8D7D66}"/>
              </a:ext>
            </a:extLst>
          </p:cNvPr>
          <p:cNvSpPr>
            <a:spLocks noGrp="1"/>
          </p:cNvSpPr>
          <p:nvPr>
            <p:ph type="dgm" sz="quarter" idx="23"/>
          </p:nvPr>
        </p:nvSpPr>
        <p:spPr>
          <a:xfrm>
            <a:off x="11147028" y="4562946"/>
            <a:ext cx="745332" cy="1267898"/>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1408865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000"/>
                                        <p:tgtEl>
                                          <p:spTgt spid="13">
                                            <p:txEl>
                                              <p:pRg st="0" end="0"/>
                                            </p:txEl>
                                          </p:spTgt>
                                        </p:tgtEl>
                                      </p:cBhvr>
                                    </p:animEffect>
                                  </p:childTnLst>
                                </p:cTn>
                              </p:par>
                              <p:par>
                                <p:cTn id="8" presetID="2" presetClass="entr" presetSubtype="1" decel="10000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1000" fill="hold"/>
                                        <p:tgtEl>
                                          <p:spTgt spid="11"/>
                                        </p:tgtEl>
                                        <p:attrNameLst>
                                          <p:attrName>ppt_x</p:attrName>
                                        </p:attrNameLst>
                                      </p:cBhvr>
                                      <p:tavLst>
                                        <p:tav tm="0">
                                          <p:val>
                                            <p:strVal val="#ppt_x"/>
                                          </p:val>
                                        </p:tav>
                                        <p:tav tm="100000">
                                          <p:val>
                                            <p:strVal val="#ppt_x"/>
                                          </p:val>
                                        </p:tav>
                                      </p:tavLst>
                                    </p:anim>
                                    <p:anim calcmode="lin" valueType="num">
                                      <p:cBhvr additive="base">
                                        <p:cTn id="11" dur="1000" fill="hold"/>
                                        <p:tgtEl>
                                          <p:spTgt spid="11"/>
                                        </p:tgtEl>
                                        <p:attrNameLst>
                                          <p:attrName>ppt_y</p:attrName>
                                        </p:attrNameLst>
                                      </p:cBhvr>
                                      <p:tavLst>
                                        <p:tav tm="0">
                                          <p:val>
                                            <p:strVal val="0-#ppt_h/2"/>
                                          </p:val>
                                        </p:tav>
                                        <p:tav tm="100000">
                                          <p:val>
                                            <p:strVal val="#ppt_y"/>
                                          </p:val>
                                        </p:tav>
                                      </p:tavLst>
                                    </p:anim>
                                  </p:childTnLst>
                                </p:cTn>
                              </p:par>
                              <p:par>
                                <p:cTn id="12" presetID="2" presetClass="entr" presetSubtype="4" decel="10000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1000" fill="hold"/>
                                        <p:tgtEl>
                                          <p:spTgt spid="9"/>
                                        </p:tgtEl>
                                        <p:attrNameLst>
                                          <p:attrName>ppt_x</p:attrName>
                                        </p:attrNameLst>
                                      </p:cBhvr>
                                      <p:tavLst>
                                        <p:tav tm="0">
                                          <p:val>
                                            <p:strVal val="#ppt_x"/>
                                          </p:val>
                                        </p:tav>
                                        <p:tav tm="100000">
                                          <p:val>
                                            <p:strVal val="#ppt_x"/>
                                          </p:val>
                                        </p:tav>
                                      </p:tavLst>
                                    </p:anim>
                                    <p:anim calcmode="lin" valueType="num">
                                      <p:cBhvr additive="base">
                                        <p:cTn id="15" dur="1000" fill="hold"/>
                                        <p:tgtEl>
                                          <p:spTgt spid="9"/>
                                        </p:tgtEl>
                                        <p:attrNameLst>
                                          <p:attrName>ppt_y</p:attrName>
                                        </p:attrNameLst>
                                      </p:cBhvr>
                                      <p:tavLst>
                                        <p:tav tm="0">
                                          <p:val>
                                            <p:strVal val="1+#ppt_h/2"/>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2">
                                            <p:txEl>
                                              <p:pRg st="0" end="0"/>
                                            </p:txEl>
                                          </p:spTgt>
                                        </p:tgtEl>
                                        <p:attrNameLst>
                                          <p:attrName>style.visibility</p:attrName>
                                        </p:attrNameLst>
                                      </p:cBhvr>
                                      <p:to>
                                        <p:strVal val="visible"/>
                                      </p:to>
                                    </p:set>
                                    <p:animEffect transition="in" filter="fade">
                                      <p:cBhvr>
                                        <p:cTn id="18" dur="500"/>
                                        <p:tgtEl>
                                          <p:spTgt spid="2">
                                            <p:txEl>
                                              <p:pRg st="0" end="0"/>
                                            </p:txEl>
                                          </p:spTgt>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1000"/>
                        <p:tgtEl>
                          <p:spTgt spid="13"/>
                        </p:tgtEl>
                      </p:cBhvr>
                    </p:animEffect>
                  </p:childTnLst>
                </p:cTn>
              </p:par>
            </p:tnLst>
          </p:tmpl>
        </p:tmplLst>
      </p:bldP>
      <p:bldP spid="2" grpId="0" build="p"/>
      <p:bldP spid="3" grpId="0" build="p">
        <p:tmplLst>
          <p:tmpl lvl="1">
            <p:tnLst>
              <p:par>
                <p:cTn presetID="10" presetClass="entr" presetSubtype="0" fill="hold" nodeType="withEffect">
                  <p:stCondLst>
                    <p:cond delay="100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Title and Content">
    <p:bg>
      <p:bgPr>
        <a:solidFill>
          <a:schemeClr val="tx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4" name="Picture Placeholder 13">
            <a:extLst>
              <a:ext uri="{FF2B5EF4-FFF2-40B4-BE49-F238E27FC236}">
                <a16:creationId xmlns:a16="http://schemas.microsoft.com/office/drawing/2014/main" id="{1ABA69B3-1257-1C8C-73BB-EE8C0C7503EA}"/>
              </a:ext>
            </a:extLst>
          </p:cNvPr>
          <p:cNvSpPr>
            <a:spLocks noGrp="1"/>
          </p:cNvSpPr>
          <p:nvPr>
            <p:ph type="pic" sz="quarter" idx="13"/>
          </p:nvPr>
        </p:nvSpPr>
        <p:spPr>
          <a:xfrm>
            <a:off x="538162" y="488373"/>
            <a:ext cx="11115676" cy="5857998"/>
          </a:xfrm>
          <a:custGeom>
            <a:avLst/>
            <a:gdLst>
              <a:gd name="connsiteX0" fmla="*/ 164557 w 11115676"/>
              <a:gd name="connsiteY0" fmla="*/ 0 h 5881254"/>
              <a:gd name="connsiteX1" fmla="*/ 10951119 w 11115676"/>
              <a:gd name="connsiteY1" fmla="*/ 0 h 5881254"/>
              <a:gd name="connsiteX2" fmla="*/ 11115676 w 11115676"/>
              <a:gd name="connsiteY2" fmla="*/ 164557 h 5881254"/>
              <a:gd name="connsiteX3" fmla="*/ 11115676 w 11115676"/>
              <a:gd name="connsiteY3" fmla="*/ 5716697 h 5881254"/>
              <a:gd name="connsiteX4" fmla="*/ 10951119 w 11115676"/>
              <a:gd name="connsiteY4" fmla="*/ 5881254 h 5881254"/>
              <a:gd name="connsiteX5" fmla="*/ 164557 w 11115676"/>
              <a:gd name="connsiteY5" fmla="*/ 5881254 h 5881254"/>
              <a:gd name="connsiteX6" fmla="*/ 0 w 11115676"/>
              <a:gd name="connsiteY6" fmla="*/ 5716697 h 5881254"/>
              <a:gd name="connsiteX7" fmla="*/ 0 w 11115676"/>
              <a:gd name="connsiteY7" fmla="*/ 164557 h 5881254"/>
              <a:gd name="connsiteX8" fmla="*/ 164557 w 11115676"/>
              <a:gd name="connsiteY8" fmla="*/ 0 h 588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15676" h="5881254">
                <a:moveTo>
                  <a:pt x="164557" y="0"/>
                </a:moveTo>
                <a:lnTo>
                  <a:pt x="10951119" y="0"/>
                </a:lnTo>
                <a:cubicBezTo>
                  <a:pt x="11042001" y="0"/>
                  <a:pt x="11115676" y="73675"/>
                  <a:pt x="11115676" y="164557"/>
                </a:cubicBezTo>
                <a:lnTo>
                  <a:pt x="11115676" y="5716697"/>
                </a:lnTo>
                <a:cubicBezTo>
                  <a:pt x="11115676" y="5807579"/>
                  <a:pt x="11042001" y="5881254"/>
                  <a:pt x="10951119" y="5881254"/>
                </a:cubicBezTo>
                <a:lnTo>
                  <a:pt x="164557" y="5881254"/>
                </a:lnTo>
                <a:cubicBezTo>
                  <a:pt x="73675" y="5881254"/>
                  <a:pt x="0" y="5807579"/>
                  <a:pt x="0" y="5716697"/>
                </a:cubicBezTo>
                <a:lnTo>
                  <a:pt x="0" y="164557"/>
                </a:lnTo>
                <a:cubicBezTo>
                  <a:pt x="0" y="73675"/>
                  <a:pt x="73675" y="0"/>
                  <a:pt x="164557" y="0"/>
                </a:cubicBezTo>
                <a:close/>
              </a:path>
            </a:pathLst>
          </a:custGeom>
          <a:blipFill>
            <a:blip r:embed="rId2"/>
            <a:srcRect/>
            <a:stretch>
              <a:fillRect t="-34620" b="-7676"/>
            </a:stretch>
          </a:blipFill>
        </p:spPr>
        <p:txBody>
          <a:bodyPr wrap="square">
            <a:noAutofit/>
          </a:bodyPr>
          <a:lstStyle>
            <a:lvl1pPr marL="0" indent="0">
              <a:buFont typeface="Arial" panose="020B0604020202020204" pitchFamily="34" charset="0"/>
              <a:buNone/>
              <a:defRPr sz="2000"/>
            </a:lvl1pPr>
          </a:lstStyle>
          <a:p>
            <a:endParaRPr lang="en-GB"/>
          </a:p>
        </p:txBody>
      </p:sp>
      <p:sp>
        <p:nvSpPr>
          <p:cNvPr id="7" name="SmartArt Placeholder 15">
            <a:extLst>
              <a:ext uri="{FF2B5EF4-FFF2-40B4-BE49-F238E27FC236}">
                <a16:creationId xmlns:a16="http://schemas.microsoft.com/office/drawing/2014/main" id="{DC0553AA-1400-09D1-709B-C9E72FA4BB0B}"/>
              </a:ext>
            </a:extLst>
          </p:cNvPr>
          <p:cNvSpPr>
            <a:spLocks noGrp="1"/>
          </p:cNvSpPr>
          <p:nvPr>
            <p:ph type="dgm" sz="quarter" idx="22"/>
          </p:nvPr>
        </p:nvSpPr>
        <p:spPr>
          <a:xfrm>
            <a:off x="2130536" y="-423656"/>
            <a:ext cx="1594797" cy="1594797"/>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8" name="SmartArt Placeholder 15">
            <a:extLst>
              <a:ext uri="{FF2B5EF4-FFF2-40B4-BE49-F238E27FC236}">
                <a16:creationId xmlns:a16="http://schemas.microsoft.com/office/drawing/2014/main" id="{2BB0AFE7-5A21-093E-EA92-32FF934FCEB8}"/>
              </a:ext>
            </a:extLst>
          </p:cNvPr>
          <p:cNvSpPr>
            <a:spLocks noGrp="1"/>
          </p:cNvSpPr>
          <p:nvPr>
            <p:ph type="dgm" sz="quarter" idx="23"/>
          </p:nvPr>
        </p:nvSpPr>
        <p:spPr>
          <a:xfrm>
            <a:off x="11126410" y="1397000"/>
            <a:ext cx="1123648" cy="1123648"/>
          </a:xfrm>
          <a:prstGeom prst="roundRect">
            <a:avLst>
              <a:gd name="adj" fmla="val 5620"/>
            </a:avLst>
          </a:prstGeom>
          <a:solidFill>
            <a:schemeClr val="accent2"/>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392550997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ARK New section / Subsection">
    <p:bg>
      <p:bgPr>
        <a:solidFill>
          <a:schemeClr val="accent5"/>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4" name="Title 1">
            <a:extLst>
              <a:ext uri="{FF2B5EF4-FFF2-40B4-BE49-F238E27FC236}">
                <a16:creationId xmlns:a16="http://schemas.microsoft.com/office/drawing/2014/main" id="{E1F226A8-2DC0-4224-EA21-DFBB4D7778FB}"/>
              </a:ext>
            </a:extLst>
          </p:cNvPr>
          <p:cNvSpPr>
            <a:spLocks noGrp="1"/>
          </p:cNvSpPr>
          <p:nvPr>
            <p:ph type="ctrTitle" hasCustomPrompt="1"/>
          </p:nvPr>
        </p:nvSpPr>
        <p:spPr>
          <a:xfrm>
            <a:off x="538162" y="515145"/>
            <a:ext cx="5557839" cy="3784712"/>
          </a:xfrm>
        </p:spPr>
        <p:txBody>
          <a:bodyPr anchor="t" anchorCtr="0">
            <a:noAutofit/>
          </a:bodyPr>
          <a:lstStyle>
            <a:lvl1pPr algn="l">
              <a:defRPr sz="6600">
                <a:solidFill>
                  <a:schemeClr val="bg1"/>
                </a:solidFill>
              </a:defRPr>
            </a:lvl1pPr>
          </a:lstStyle>
          <a:p>
            <a:r>
              <a:rPr lang="en-GB"/>
              <a:t>New section </a:t>
            </a:r>
            <a:br>
              <a:rPr lang="en-GB"/>
            </a:br>
            <a:r>
              <a:rPr lang="en-GB"/>
              <a:t>text goes here</a:t>
            </a:r>
            <a:endParaRPr lang="en-US"/>
          </a:p>
        </p:txBody>
      </p:sp>
      <p:sp>
        <p:nvSpPr>
          <p:cNvPr id="15" name="Text Placeholder 6">
            <a:extLst>
              <a:ext uri="{FF2B5EF4-FFF2-40B4-BE49-F238E27FC236}">
                <a16:creationId xmlns:a16="http://schemas.microsoft.com/office/drawing/2014/main" id="{FFB8C274-6D14-26DF-2922-2A981F5EB13D}"/>
              </a:ext>
            </a:extLst>
          </p:cNvPr>
          <p:cNvSpPr>
            <a:spLocks noGrp="1"/>
          </p:cNvSpPr>
          <p:nvPr>
            <p:ph type="body" sz="quarter" idx="13" hasCustomPrompt="1"/>
          </p:nvPr>
        </p:nvSpPr>
        <p:spPr>
          <a:xfrm>
            <a:off x="538163" y="5727699"/>
            <a:ext cx="5557837" cy="615156"/>
          </a:xfrm>
        </p:spPr>
        <p:txBody>
          <a:bodyPr>
            <a:normAutofit/>
          </a:bodyPr>
          <a:lstStyle>
            <a:lvl1pPr marL="0" indent="0">
              <a:buFont typeface="Arial" panose="020B0604020202020204" pitchFamily="34" charset="0"/>
              <a:buNone/>
              <a:defRPr sz="2000">
                <a:solidFill>
                  <a:schemeClr val="bg1"/>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16" name="Freeform: Shape 15">
            <a:extLst>
              <a:ext uri="{FF2B5EF4-FFF2-40B4-BE49-F238E27FC236}">
                <a16:creationId xmlns:a16="http://schemas.microsoft.com/office/drawing/2014/main" id="{02B562AD-2C47-CF09-696D-91AB19A4A369}"/>
              </a:ext>
            </a:extLst>
          </p:cNvPr>
          <p:cNvSpPr/>
          <p:nvPr userDrawn="1"/>
        </p:nvSpPr>
        <p:spPr>
          <a:xfrm>
            <a:off x="7621778" y="3700343"/>
            <a:ext cx="1099088" cy="2258879"/>
          </a:xfrm>
          <a:custGeom>
            <a:avLst/>
            <a:gdLst>
              <a:gd name="connsiteX0" fmla="*/ 95 w 1099088"/>
              <a:gd name="connsiteY0" fmla="*/ 2102859 h 2258879"/>
              <a:gd name="connsiteX1" fmla="*/ 69469 w 1099088"/>
              <a:gd name="connsiteY1" fmla="*/ 145381 h 2258879"/>
              <a:gd name="connsiteX2" fmla="*/ 220049 w 1099088"/>
              <a:gd name="connsiteY2" fmla="*/ 0 h 2258879"/>
              <a:gd name="connsiteX3" fmla="*/ 948389 w 1099088"/>
              <a:gd name="connsiteY3" fmla="*/ 0 h 2258879"/>
              <a:gd name="connsiteX4" fmla="*/ 1099089 w 1099088"/>
              <a:gd name="connsiteY4" fmla="*/ 150700 h 2258879"/>
              <a:gd name="connsiteX5" fmla="*/ 1099089 w 1099088"/>
              <a:gd name="connsiteY5" fmla="*/ 2063661 h 2258879"/>
              <a:gd name="connsiteX6" fmla="*/ 956815 w 1099088"/>
              <a:gd name="connsiteY6" fmla="*/ 2214121 h 2258879"/>
              <a:gd name="connsiteX7" fmla="*/ 159100 w 1099088"/>
              <a:gd name="connsiteY7" fmla="*/ 2258638 h 2258879"/>
              <a:gd name="connsiteX8" fmla="*/ 95 w 1099088"/>
              <a:gd name="connsiteY8" fmla="*/ 2102859 h 225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8" h="2258879">
                <a:moveTo>
                  <a:pt x="95" y="2102859"/>
                </a:moveTo>
                <a:lnTo>
                  <a:pt x="69469" y="145381"/>
                </a:lnTo>
                <a:cubicBezTo>
                  <a:pt x="72338" y="64295"/>
                  <a:pt x="138903" y="0"/>
                  <a:pt x="220049" y="0"/>
                </a:cubicBezTo>
                <a:lnTo>
                  <a:pt x="948389" y="0"/>
                </a:lnTo>
                <a:cubicBezTo>
                  <a:pt x="1031627" y="0"/>
                  <a:pt x="1099089" y="67462"/>
                  <a:pt x="1099089" y="150700"/>
                </a:cubicBezTo>
                <a:lnTo>
                  <a:pt x="1099089" y="2063661"/>
                </a:lnTo>
                <a:cubicBezTo>
                  <a:pt x="1099089" y="2143612"/>
                  <a:pt x="1036646" y="2209639"/>
                  <a:pt x="956815" y="2214121"/>
                </a:cubicBezTo>
                <a:lnTo>
                  <a:pt x="159100" y="2258638"/>
                </a:lnTo>
                <a:cubicBezTo>
                  <a:pt x="70605" y="2263597"/>
                  <a:pt x="-3012" y="2191415"/>
                  <a:pt x="95" y="2102859"/>
                </a:cubicBezTo>
                <a:close/>
              </a:path>
            </a:pathLst>
          </a:custGeom>
          <a:solidFill>
            <a:srgbClr val="FBF0E5"/>
          </a:solidFill>
          <a:ln w="0" cap="flat">
            <a:noFill/>
            <a:prstDash val="solid"/>
            <a:miter/>
          </a:ln>
        </p:spPr>
        <p:txBody>
          <a:bodyPr rtlCol="0" anchor="ctr"/>
          <a:lstStyle/>
          <a:p>
            <a:endParaRPr lang="en-GB" sz="1800"/>
          </a:p>
        </p:txBody>
      </p:sp>
      <p:sp>
        <p:nvSpPr>
          <p:cNvPr id="17" name="Freeform: Shape 16">
            <a:extLst>
              <a:ext uri="{FF2B5EF4-FFF2-40B4-BE49-F238E27FC236}">
                <a16:creationId xmlns:a16="http://schemas.microsoft.com/office/drawing/2014/main" id="{C3E832D9-A94F-35C0-C197-66C90A07755D}"/>
              </a:ext>
            </a:extLst>
          </p:cNvPr>
          <p:cNvSpPr/>
          <p:nvPr userDrawn="1"/>
        </p:nvSpPr>
        <p:spPr>
          <a:xfrm>
            <a:off x="8989366" y="1561152"/>
            <a:ext cx="1099088" cy="2258878"/>
          </a:xfrm>
          <a:custGeom>
            <a:avLst/>
            <a:gdLst>
              <a:gd name="connsiteX0" fmla="*/ 95 w 1099088"/>
              <a:gd name="connsiteY0" fmla="*/ 2102859 h 2258878"/>
              <a:gd name="connsiteX1" fmla="*/ 69469 w 1099088"/>
              <a:gd name="connsiteY1" fmla="*/ 145381 h 2258878"/>
              <a:gd name="connsiteX2" fmla="*/ 220049 w 1099088"/>
              <a:gd name="connsiteY2" fmla="*/ 0 h 2258878"/>
              <a:gd name="connsiteX3" fmla="*/ 948390 w 1099088"/>
              <a:gd name="connsiteY3" fmla="*/ 0 h 2258878"/>
              <a:gd name="connsiteX4" fmla="*/ 1099089 w 1099088"/>
              <a:gd name="connsiteY4" fmla="*/ 150699 h 2258878"/>
              <a:gd name="connsiteX5" fmla="*/ 1099089 w 1099088"/>
              <a:gd name="connsiteY5" fmla="*/ 2063661 h 2258878"/>
              <a:gd name="connsiteX6" fmla="*/ 956814 w 1099088"/>
              <a:gd name="connsiteY6" fmla="*/ 2214121 h 2258878"/>
              <a:gd name="connsiteX7" fmla="*/ 159100 w 1099088"/>
              <a:gd name="connsiteY7" fmla="*/ 2258638 h 2258878"/>
              <a:gd name="connsiteX8" fmla="*/ 95 w 1099088"/>
              <a:gd name="connsiteY8" fmla="*/ 2102859 h 2258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8" h="2258878">
                <a:moveTo>
                  <a:pt x="95" y="2102859"/>
                </a:moveTo>
                <a:lnTo>
                  <a:pt x="69469" y="145381"/>
                </a:lnTo>
                <a:cubicBezTo>
                  <a:pt x="72337" y="64295"/>
                  <a:pt x="138903" y="0"/>
                  <a:pt x="220049" y="0"/>
                </a:cubicBezTo>
                <a:lnTo>
                  <a:pt x="948390" y="0"/>
                </a:lnTo>
                <a:cubicBezTo>
                  <a:pt x="1031626" y="0"/>
                  <a:pt x="1099089" y="67462"/>
                  <a:pt x="1099089" y="150699"/>
                </a:cubicBezTo>
                <a:lnTo>
                  <a:pt x="1099089" y="2063661"/>
                </a:lnTo>
                <a:cubicBezTo>
                  <a:pt x="1099089" y="2143612"/>
                  <a:pt x="1036646" y="2209640"/>
                  <a:pt x="956814" y="2214121"/>
                </a:cubicBezTo>
                <a:lnTo>
                  <a:pt x="159100" y="2258638"/>
                </a:lnTo>
                <a:cubicBezTo>
                  <a:pt x="70604" y="2263597"/>
                  <a:pt x="-3012" y="2191415"/>
                  <a:pt x="95" y="2102859"/>
                </a:cubicBezTo>
                <a:close/>
              </a:path>
            </a:pathLst>
          </a:custGeom>
          <a:solidFill>
            <a:srgbClr val="51DE3E"/>
          </a:solidFill>
          <a:ln w="0" cap="flat">
            <a:noFill/>
            <a:prstDash val="solid"/>
            <a:miter/>
          </a:ln>
        </p:spPr>
        <p:txBody>
          <a:bodyPr rtlCol="0" anchor="ctr"/>
          <a:lstStyle/>
          <a:p>
            <a:endParaRPr lang="en-GB" sz="1800"/>
          </a:p>
        </p:txBody>
      </p:sp>
      <p:sp>
        <p:nvSpPr>
          <p:cNvPr id="18" name="Freeform: Shape 17">
            <a:extLst>
              <a:ext uri="{FF2B5EF4-FFF2-40B4-BE49-F238E27FC236}">
                <a16:creationId xmlns:a16="http://schemas.microsoft.com/office/drawing/2014/main" id="{6A1A3297-69AA-2C60-75FD-E4BF7A6B1615}"/>
              </a:ext>
            </a:extLst>
          </p:cNvPr>
          <p:cNvSpPr/>
          <p:nvPr userDrawn="1"/>
        </p:nvSpPr>
        <p:spPr>
          <a:xfrm>
            <a:off x="9628964" y="3315946"/>
            <a:ext cx="1839088" cy="3779594"/>
          </a:xfrm>
          <a:custGeom>
            <a:avLst/>
            <a:gdLst>
              <a:gd name="connsiteX0" fmla="*/ 162 w 1839088"/>
              <a:gd name="connsiteY0" fmla="*/ 3518489 h 3779594"/>
              <a:gd name="connsiteX1" fmla="*/ 116264 w 1839088"/>
              <a:gd name="connsiteY1" fmla="*/ 243198 h 3779594"/>
              <a:gd name="connsiteX2" fmla="*/ 368246 w 1839088"/>
              <a:gd name="connsiteY2" fmla="*/ 0 h 3779594"/>
              <a:gd name="connsiteX3" fmla="*/ 1586927 w 1839088"/>
              <a:gd name="connsiteY3" fmla="*/ 0 h 3779594"/>
              <a:gd name="connsiteX4" fmla="*/ 1839089 w 1839088"/>
              <a:gd name="connsiteY4" fmla="*/ 252162 h 3779594"/>
              <a:gd name="connsiteX5" fmla="*/ 1839089 w 1839088"/>
              <a:gd name="connsiteY5" fmla="*/ 3452998 h 3779594"/>
              <a:gd name="connsiteX6" fmla="*/ 1600970 w 1839088"/>
              <a:gd name="connsiteY6" fmla="*/ 3704742 h 3779594"/>
              <a:gd name="connsiteX7" fmla="*/ 266187 w 1839088"/>
              <a:gd name="connsiteY7" fmla="*/ 3779195 h 3779594"/>
              <a:gd name="connsiteX8" fmla="*/ 162 w 1839088"/>
              <a:gd name="connsiteY8" fmla="*/ 3518489 h 3779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088" h="3779594">
                <a:moveTo>
                  <a:pt x="162" y="3518489"/>
                </a:moveTo>
                <a:lnTo>
                  <a:pt x="116264" y="243198"/>
                </a:lnTo>
                <a:cubicBezTo>
                  <a:pt x="121044" y="107497"/>
                  <a:pt x="232486" y="0"/>
                  <a:pt x="368246" y="0"/>
                </a:cubicBezTo>
                <a:lnTo>
                  <a:pt x="1586927" y="0"/>
                </a:lnTo>
                <a:cubicBezTo>
                  <a:pt x="1726154" y="0"/>
                  <a:pt x="1839089" y="112875"/>
                  <a:pt x="1839089" y="252162"/>
                </a:cubicBezTo>
                <a:lnTo>
                  <a:pt x="1839089" y="3452998"/>
                </a:lnTo>
                <a:cubicBezTo>
                  <a:pt x="1839089" y="3586787"/>
                  <a:pt x="1734579" y="3697272"/>
                  <a:pt x="1600970" y="3704742"/>
                </a:cubicBezTo>
                <a:lnTo>
                  <a:pt x="266187" y="3779195"/>
                </a:lnTo>
                <a:cubicBezTo>
                  <a:pt x="118116" y="3787442"/>
                  <a:pt x="-5096" y="3666738"/>
                  <a:pt x="162" y="3518489"/>
                </a:cubicBezTo>
                <a:close/>
              </a:path>
            </a:pathLst>
          </a:custGeom>
          <a:solidFill>
            <a:srgbClr val="3C0078"/>
          </a:solidFill>
          <a:ln w="0" cap="flat">
            <a:noFill/>
            <a:prstDash val="solid"/>
            <a:miter/>
          </a:ln>
        </p:spPr>
        <p:txBody>
          <a:bodyPr rtlCol="0" anchor="ctr"/>
          <a:lstStyle/>
          <a:p>
            <a:endParaRPr lang="en-GB" sz="1800"/>
          </a:p>
        </p:txBody>
      </p:sp>
      <p:sp>
        <p:nvSpPr>
          <p:cNvPr id="19" name="Freeform: Shape 18">
            <a:extLst>
              <a:ext uri="{FF2B5EF4-FFF2-40B4-BE49-F238E27FC236}">
                <a16:creationId xmlns:a16="http://schemas.microsoft.com/office/drawing/2014/main" id="{760D009E-8F96-1196-0C1F-27601BF68F51}"/>
              </a:ext>
            </a:extLst>
          </p:cNvPr>
          <p:cNvSpPr/>
          <p:nvPr userDrawn="1"/>
        </p:nvSpPr>
        <p:spPr>
          <a:xfrm>
            <a:off x="6478141" y="4213390"/>
            <a:ext cx="1839088" cy="3779593"/>
          </a:xfrm>
          <a:custGeom>
            <a:avLst/>
            <a:gdLst>
              <a:gd name="connsiteX0" fmla="*/ 162 w 1839088"/>
              <a:gd name="connsiteY0" fmla="*/ 3518489 h 3779593"/>
              <a:gd name="connsiteX1" fmla="*/ 116264 w 1839088"/>
              <a:gd name="connsiteY1" fmla="*/ 243198 h 3779593"/>
              <a:gd name="connsiteX2" fmla="*/ 368246 w 1839088"/>
              <a:gd name="connsiteY2" fmla="*/ 0 h 3779593"/>
              <a:gd name="connsiteX3" fmla="*/ 1586927 w 1839088"/>
              <a:gd name="connsiteY3" fmla="*/ 0 h 3779593"/>
              <a:gd name="connsiteX4" fmla="*/ 1839089 w 1839088"/>
              <a:gd name="connsiteY4" fmla="*/ 252161 h 3779593"/>
              <a:gd name="connsiteX5" fmla="*/ 1839089 w 1839088"/>
              <a:gd name="connsiteY5" fmla="*/ 3452999 h 3779593"/>
              <a:gd name="connsiteX6" fmla="*/ 1600969 w 1839088"/>
              <a:gd name="connsiteY6" fmla="*/ 3704742 h 3779593"/>
              <a:gd name="connsiteX7" fmla="*/ 266186 w 1839088"/>
              <a:gd name="connsiteY7" fmla="*/ 3779195 h 3779593"/>
              <a:gd name="connsiteX8" fmla="*/ 162 w 1839088"/>
              <a:gd name="connsiteY8" fmla="*/ 3518489 h 3779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088" h="3779593">
                <a:moveTo>
                  <a:pt x="162" y="3518489"/>
                </a:moveTo>
                <a:lnTo>
                  <a:pt x="116264" y="243198"/>
                </a:lnTo>
                <a:cubicBezTo>
                  <a:pt x="121044" y="107497"/>
                  <a:pt x="232485" y="0"/>
                  <a:pt x="368246" y="0"/>
                </a:cubicBezTo>
                <a:lnTo>
                  <a:pt x="1586927" y="0"/>
                </a:lnTo>
                <a:cubicBezTo>
                  <a:pt x="1726154" y="0"/>
                  <a:pt x="1839089" y="112875"/>
                  <a:pt x="1839089" y="252161"/>
                </a:cubicBezTo>
                <a:lnTo>
                  <a:pt x="1839089" y="3452999"/>
                </a:lnTo>
                <a:cubicBezTo>
                  <a:pt x="1839089" y="3586788"/>
                  <a:pt x="1734579" y="3697273"/>
                  <a:pt x="1600969" y="3704742"/>
                </a:cubicBezTo>
                <a:lnTo>
                  <a:pt x="266186" y="3779195"/>
                </a:lnTo>
                <a:cubicBezTo>
                  <a:pt x="118116" y="3787441"/>
                  <a:pt x="-5096" y="3666739"/>
                  <a:pt x="162" y="3518489"/>
                </a:cubicBezTo>
                <a:close/>
              </a:path>
            </a:pathLst>
          </a:custGeom>
          <a:solidFill>
            <a:srgbClr val="E4F8ED"/>
          </a:solidFill>
          <a:ln w="0" cap="flat">
            <a:noFill/>
            <a:prstDash val="solid"/>
            <a:miter/>
          </a:ln>
        </p:spPr>
        <p:txBody>
          <a:bodyPr rtlCol="0" anchor="ctr"/>
          <a:lstStyle/>
          <a:p>
            <a:endParaRPr lang="en-GB" sz="1800"/>
          </a:p>
        </p:txBody>
      </p:sp>
      <p:sp>
        <p:nvSpPr>
          <p:cNvPr id="20" name="Freeform: Shape 19">
            <a:extLst>
              <a:ext uri="{FF2B5EF4-FFF2-40B4-BE49-F238E27FC236}">
                <a16:creationId xmlns:a16="http://schemas.microsoft.com/office/drawing/2014/main" id="{EF14F65C-E5B4-784A-7A49-68B4C4784696}"/>
              </a:ext>
            </a:extLst>
          </p:cNvPr>
          <p:cNvSpPr/>
          <p:nvPr userDrawn="1"/>
        </p:nvSpPr>
        <p:spPr>
          <a:xfrm>
            <a:off x="10357572" y="-685473"/>
            <a:ext cx="1530790" cy="3145957"/>
          </a:xfrm>
          <a:custGeom>
            <a:avLst/>
            <a:gdLst>
              <a:gd name="connsiteX0" fmla="*/ 194 w 1530790"/>
              <a:gd name="connsiteY0" fmla="*/ 2928658 h 3145957"/>
              <a:gd name="connsiteX1" fmla="*/ 96816 w 1530790"/>
              <a:gd name="connsiteY1" fmla="*/ 202446 h 3145957"/>
              <a:gd name="connsiteX2" fmla="*/ 306552 w 1530790"/>
              <a:gd name="connsiteY2" fmla="*/ 0 h 3145957"/>
              <a:gd name="connsiteX3" fmla="*/ 1320935 w 1530790"/>
              <a:gd name="connsiteY3" fmla="*/ 0 h 3145957"/>
              <a:gd name="connsiteX4" fmla="*/ 1530791 w 1530790"/>
              <a:gd name="connsiteY4" fmla="*/ 209856 h 3145957"/>
              <a:gd name="connsiteX5" fmla="*/ 1530791 w 1530790"/>
              <a:gd name="connsiteY5" fmla="*/ 2874103 h 3145957"/>
              <a:gd name="connsiteX6" fmla="*/ 1332587 w 1530790"/>
              <a:gd name="connsiteY6" fmla="*/ 3083660 h 3145957"/>
              <a:gd name="connsiteX7" fmla="*/ 221583 w 1530790"/>
              <a:gd name="connsiteY7" fmla="*/ 3145625 h 3145957"/>
              <a:gd name="connsiteX8" fmla="*/ 134 w 1530790"/>
              <a:gd name="connsiteY8" fmla="*/ 2928658 h 314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0790" h="3145957">
                <a:moveTo>
                  <a:pt x="194" y="2928658"/>
                </a:moveTo>
                <a:lnTo>
                  <a:pt x="96816" y="202446"/>
                </a:lnTo>
                <a:cubicBezTo>
                  <a:pt x="100820" y="89511"/>
                  <a:pt x="193558" y="0"/>
                  <a:pt x="306552" y="0"/>
                </a:cubicBezTo>
                <a:lnTo>
                  <a:pt x="1320935" y="0"/>
                </a:lnTo>
                <a:cubicBezTo>
                  <a:pt x="1436858" y="0"/>
                  <a:pt x="1530791" y="93993"/>
                  <a:pt x="1530791" y="209856"/>
                </a:cubicBezTo>
                <a:lnTo>
                  <a:pt x="1530791" y="2874103"/>
                </a:lnTo>
                <a:cubicBezTo>
                  <a:pt x="1530791" y="2985484"/>
                  <a:pt x="1443789" y="3077446"/>
                  <a:pt x="1332587" y="3083660"/>
                </a:cubicBezTo>
                <a:lnTo>
                  <a:pt x="221583" y="3145625"/>
                </a:lnTo>
                <a:cubicBezTo>
                  <a:pt x="98310" y="3152496"/>
                  <a:pt x="-4228" y="3051990"/>
                  <a:pt x="134" y="2928658"/>
                </a:cubicBezTo>
                <a:close/>
              </a:path>
            </a:pathLst>
          </a:custGeom>
          <a:solidFill>
            <a:srgbClr val="FFFFFF"/>
          </a:solidFill>
          <a:ln w="0" cap="flat">
            <a:noFill/>
            <a:prstDash val="solid"/>
            <a:miter/>
          </a:ln>
        </p:spPr>
        <p:txBody>
          <a:bodyPr rtlCol="0" anchor="ctr"/>
          <a:lstStyle/>
          <a:p>
            <a:endParaRPr lang="en-GB" sz="1800"/>
          </a:p>
        </p:txBody>
      </p:sp>
      <p:sp>
        <p:nvSpPr>
          <p:cNvPr id="21" name="Freeform: Shape 20">
            <a:extLst>
              <a:ext uri="{FF2B5EF4-FFF2-40B4-BE49-F238E27FC236}">
                <a16:creationId xmlns:a16="http://schemas.microsoft.com/office/drawing/2014/main" id="{F0646D73-69F7-39F5-277B-E78C8F0E7415}"/>
              </a:ext>
            </a:extLst>
          </p:cNvPr>
          <p:cNvSpPr/>
          <p:nvPr userDrawn="1"/>
        </p:nvSpPr>
        <p:spPr>
          <a:xfrm>
            <a:off x="6801456" y="-1136257"/>
            <a:ext cx="1969306" cy="4047440"/>
          </a:xfrm>
          <a:custGeom>
            <a:avLst/>
            <a:gdLst>
              <a:gd name="connsiteX0" fmla="*/ 117 w 1969306"/>
              <a:gd name="connsiteY0" fmla="*/ 3767842 h 4047440"/>
              <a:gd name="connsiteX1" fmla="*/ 124405 w 1969306"/>
              <a:gd name="connsiteY1" fmla="*/ 260467 h 4047440"/>
              <a:gd name="connsiteX2" fmla="*/ 394254 w 1969306"/>
              <a:gd name="connsiteY2" fmla="*/ 0 h 4047440"/>
              <a:gd name="connsiteX3" fmla="*/ 1699279 w 1969306"/>
              <a:gd name="connsiteY3" fmla="*/ 0 h 4047440"/>
              <a:gd name="connsiteX4" fmla="*/ 1969307 w 1969306"/>
              <a:gd name="connsiteY4" fmla="*/ 270028 h 4047440"/>
              <a:gd name="connsiteX5" fmla="*/ 1969307 w 1969306"/>
              <a:gd name="connsiteY5" fmla="*/ 3697691 h 4047440"/>
              <a:gd name="connsiteX6" fmla="*/ 1714337 w 1969306"/>
              <a:gd name="connsiteY6" fmla="*/ 3967301 h 4047440"/>
              <a:gd name="connsiteX7" fmla="*/ 285023 w 1969306"/>
              <a:gd name="connsiteY7" fmla="*/ 4047012 h 4047440"/>
              <a:gd name="connsiteX8" fmla="*/ 177 w 1969306"/>
              <a:gd name="connsiteY8" fmla="*/ 3767842 h 4047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9306" h="4047440">
                <a:moveTo>
                  <a:pt x="117" y="3767842"/>
                </a:moveTo>
                <a:lnTo>
                  <a:pt x="124405" y="260467"/>
                </a:lnTo>
                <a:cubicBezTo>
                  <a:pt x="129544" y="115146"/>
                  <a:pt x="248872" y="0"/>
                  <a:pt x="394254" y="0"/>
                </a:cubicBezTo>
                <a:lnTo>
                  <a:pt x="1699279" y="0"/>
                </a:lnTo>
                <a:cubicBezTo>
                  <a:pt x="1848425" y="0"/>
                  <a:pt x="1969307" y="120882"/>
                  <a:pt x="1969307" y="270028"/>
                </a:cubicBezTo>
                <a:lnTo>
                  <a:pt x="1969307" y="3697691"/>
                </a:lnTo>
                <a:cubicBezTo>
                  <a:pt x="1969307" y="3840981"/>
                  <a:pt x="1857388" y="3959294"/>
                  <a:pt x="1714337" y="3967301"/>
                </a:cubicBezTo>
                <a:lnTo>
                  <a:pt x="285023" y="4047012"/>
                </a:lnTo>
                <a:cubicBezTo>
                  <a:pt x="126437" y="4055856"/>
                  <a:pt x="-5500" y="3926608"/>
                  <a:pt x="177" y="3767842"/>
                </a:cubicBezTo>
                <a:close/>
              </a:path>
            </a:pathLst>
          </a:custGeom>
          <a:solidFill>
            <a:srgbClr val="FF2DB4"/>
          </a:solidFill>
          <a:ln w="0" cap="flat">
            <a:noFill/>
            <a:prstDash val="solid"/>
            <a:miter/>
          </a:ln>
        </p:spPr>
        <p:txBody>
          <a:bodyPr rtlCol="0" anchor="ctr"/>
          <a:lstStyle/>
          <a:p>
            <a:endParaRPr lang="en-GB" sz="1800"/>
          </a:p>
        </p:txBody>
      </p:sp>
      <p:sp>
        <p:nvSpPr>
          <p:cNvPr id="22" name="Freeform: Shape 21">
            <a:extLst>
              <a:ext uri="{FF2B5EF4-FFF2-40B4-BE49-F238E27FC236}">
                <a16:creationId xmlns:a16="http://schemas.microsoft.com/office/drawing/2014/main" id="{D1D4F73A-70CC-BDEB-6B4D-5C4771D94C76}"/>
              </a:ext>
            </a:extLst>
          </p:cNvPr>
          <p:cNvSpPr/>
          <p:nvPr userDrawn="1"/>
        </p:nvSpPr>
        <p:spPr>
          <a:xfrm>
            <a:off x="3092707" y="386510"/>
            <a:ext cx="8407852" cy="6473140"/>
          </a:xfrm>
          <a:custGeom>
            <a:avLst/>
            <a:gdLst>
              <a:gd name="connsiteX0" fmla="*/ 0 w 8407852"/>
              <a:gd name="connsiteY0" fmla="*/ 0 h 6473140"/>
              <a:gd name="connsiteX1" fmla="*/ 8407852 w 8407852"/>
              <a:gd name="connsiteY1" fmla="*/ 0 h 6473140"/>
              <a:gd name="connsiteX2" fmla="*/ 8407852 w 8407852"/>
              <a:gd name="connsiteY2" fmla="*/ 6473140 h 6473140"/>
              <a:gd name="connsiteX3" fmla="*/ 0 w 8407852"/>
              <a:gd name="connsiteY3" fmla="*/ 6473140 h 6473140"/>
            </a:gdLst>
            <a:ahLst/>
            <a:cxnLst>
              <a:cxn ang="0">
                <a:pos x="connsiteX0" y="connsiteY0"/>
              </a:cxn>
              <a:cxn ang="0">
                <a:pos x="connsiteX1" y="connsiteY1"/>
              </a:cxn>
              <a:cxn ang="0">
                <a:pos x="connsiteX2" y="connsiteY2"/>
              </a:cxn>
              <a:cxn ang="0">
                <a:pos x="connsiteX3" y="connsiteY3"/>
              </a:cxn>
            </a:cxnLst>
            <a:rect l="l" t="t" r="r" b="b"/>
            <a:pathLst>
              <a:path w="8407852" h="6473140">
                <a:moveTo>
                  <a:pt x="0" y="0"/>
                </a:moveTo>
                <a:lnTo>
                  <a:pt x="8407852" y="0"/>
                </a:lnTo>
                <a:lnTo>
                  <a:pt x="8407852" y="6473140"/>
                </a:lnTo>
                <a:lnTo>
                  <a:pt x="0" y="6473140"/>
                </a:lnTo>
                <a:close/>
              </a:path>
            </a:pathLst>
          </a:custGeom>
          <a:noFill/>
          <a:ln w="0" cap="flat">
            <a:noFill/>
            <a:prstDash val="solid"/>
            <a:miter/>
          </a:ln>
        </p:spPr>
        <p:txBody>
          <a:bodyPr rtlCol="0" anchor="ctr"/>
          <a:lstStyle/>
          <a:p>
            <a:endParaRPr lang="en-GB" sz="1800"/>
          </a:p>
        </p:txBody>
      </p:sp>
    </p:spTree>
    <p:extLst>
      <p:ext uri="{BB962C8B-B14F-4D97-AF65-F5344CB8AC3E}">
        <p14:creationId xmlns:p14="http://schemas.microsoft.com/office/powerpoint/2010/main" val="714301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par>
                                <p:cTn id="8" presetID="2" presetClass="entr" presetSubtype="4" accel="7000" decel="9000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 calcmode="lin" valueType="num">
                                      <p:cBhvr additive="base">
                                        <p:cTn id="10" dur="2000" fill="hold"/>
                                        <p:tgtEl>
                                          <p:spTgt spid="21"/>
                                        </p:tgtEl>
                                        <p:attrNameLst>
                                          <p:attrName>ppt_x</p:attrName>
                                        </p:attrNameLst>
                                      </p:cBhvr>
                                      <p:tavLst>
                                        <p:tav tm="0">
                                          <p:val>
                                            <p:strVal val="#ppt_x"/>
                                          </p:val>
                                        </p:tav>
                                        <p:tav tm="100000">
                                          <p:val>
                                            <p:strVal val="#ppt_x"/>
                                          </p:val>
                                        </p:tav>
                                      </p:tavLst>
                                    </p:anim>
                                    <p:anim calcmode="lin" valueType="num">
                                      <p:cBhvr additive="base">
                                        <p:cTn id="11" dur="2000" fill="hold"/>
                                        <p:tgtEl>
                                          <p:spTgt spid="21"/>
                                        </p:tgtEl>
                                        <p:attrNameLst>
                                          <p:attrName>ppt_y</p:attrName>
                                        </p:attrNameLst>
                                      </p:cBhvr>
                                      <p:tavLst>
                                        <p:tav tm="0">
                                          <p:val>
                                            <p:strVal val="1+#ppt_h/2"/>
                                          </p:val>
                                        </p:tav>
                                        <p:tav tm="100000">
                                          <p:val>
                                            <p:strVal val="#ppt_y"/>
                                          </p:val>
                                        </p:tav>
                                      </p:tavLst>
                                    </p:anim>
                                  </p:childTnLst>
                                </p:cTn>
                              </p:par>
                              <p:par>
                                <p:cTn id="12" presetID="2" presetClass="entr" presetSubtype="4" accel="7000" decel="90000"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2000" fill="hold"/>
                                        <p:tgtEl>
                                          <p:spTgt spid="20"/>
                                        </p:tgtEl>
                                        <p:attrNameLst>
                                          <p:attrName>ppt_x</p:attrName>
                                        </p:attrNameLst>
                                      </p:cBhvr>
                                      <p:tavLst>
                                        <p:tav tm="0">
                                          <p:val>
                                            <p:strVal val="#ppt_x"/>
                                          </p:val>
                                        </p:tav>
                                        <p:tav tm="100000">
                                          <p:val>
                                            <p:strVal val="#ppt_x"/>
                                          </p:val>
                                        </p:tav>
                                      </p:tavLst>
                                    </p:anim>
                                    <p:anim calcmode="lin" valueType="num">
                                      <p:cBhvr additive="base">
                                        <p:cTn id="15" dur="2000" fill="hold"/>
                                        <p:tgtEl>
                                          <p:spTgt spid="20"/>
                                        </p:tgtEl>
                                        <p:attrNameLst>
                                          <p:attrName>ppt_y</p:attrName>
                                        </p:attrNameLst>
                                      </p:cBhvr>
                                      <p:tavLst>
                                        <p:tav tm="0">
                                          <p:val>
                                            <p:strVal val="1+#ppt_h/2"/>
                                          </p:val>
                                        </p:tav>
                                        <p:tav tm="100000">
                                          <p:val>
                                            <p:strVal val="#ppt_y"/>
                                          </p:val>
                                        </p:tav>
                                      </p:tavLst>
                                    </p:anim>
                                  </p:childTnLst>
                                </p:cTn>
                              </p:par>
                              <p:par>
                                <p:cTn id="16" presetID="2" presetClass="entr" presetSubtype="4" accel="7000" decel="90000" fill="hold" grpId="0" nodeType="withEffect">
                                  <p:stCondLst>
                                    <p:cond delay="25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2000" fill="hold"/>
                                        <p:tgtEl>
                                          <p:spTgt spid="17"/>
                                        </p:tgtEl>
                                        <p:attrNameLst>
                                          <p:attrName>ppt_x</p:attrName>
                                        </p:attrNameLst>
                                      </p:cBhvr>
                                      <p:tavLst>
                                        <p:tav tm="0">
                                          <p:val>
                                            <p:strVal val="#ppt_x"/>
                                          </p:val>
                                        </p:tav>
                                        <p:tav tm="100000">
                                          <p:val>
                                            <p:strVal val="#ppt_x"/>
                                          </p:val>
                                        </p:tav>
                                      </p:tavLst>
                                    </p:anim>
                                    <p:anim calcmode="lin" valueType="num">
                                      <p:cBhvr additive="base">
                                        <p:cTn id="19" dur="2000" fill="hold"/>
                                        <p:tgtEl>
                                          <p:spTgt spid="17"/>
                                        </p:tgtEl>
                                        <p:attrNameLst>
                                          <p:attrName>ppt_y</p:attrName>
                                        </p:attrNameLst>
                                      </p:cBhvr>
                                      <p:tavLst>
                                        <p:tav tm="0">
                                          <p:val>
                                            <p:strVal val="1+#ppt_h/2"/>
                                          </p:val>
                                        </p:tav>
                                        <p:tav tm="100000">
                                          <p:val>
                                            <p:strVal val="#ppt_y"/>
                                          </p:val>
                                        </p:tav>
                                      </p:tavLst>
                                    </p:anim>
                                  </p:childTnLst>
                                </p:cTn>
                              </p:par>
                              <p:par>
                                <p:cTn id="20" presetID="2" presetClass="entr" presetSubtype="4" accel="7000" decel="90000" fill="hold" grpId="0" nodeType="withEffect">
                                  <p:stCondLst>
                                    <p:cond delay="50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2000" fill="hold"/>
                                        <p:tgtEl>
                                          <p:spTgt spid="18"/>
                                        </p:tgtEl>
                                        <p:attrNameLst>
                                          <p:attrName>ppt_x</p:attrName>
                                        </p:attrNameLst>
                                      </p:cBhvr>
                                      <p:tavLst>
                                        <p:tav tm="0">
                                          <p:val>
                                            <p:strVal val="#ppt_x"/>
                                          </p:val>
                                        </p:tav>
                                        <p:tav tm="100000">
                                          <p:val>
                                            <p:strVal val="#ppt_x"/>
                                          </p:val>
                                        </p:tav>
                                      </p:tavLst>
                                    </p:anim>
                                    <p:anim calcmode="lin" valueType="num">
                                      <p:cBhvr additive="base">
                                        <p:cTn id="23" dur="2000" fill="hold"/>
                                        <p:tgtEl>
                                          <p:spTgt spid="18"/>
                                        </p:tgtEl>
                                        <p:attrNameLst>
                                          <p:attrName>ppt_y</p:attrName>
                                        </p:attrNameLst>
                                      </p:cBhvr>
                                      <p:tavLst>
                                        <p:tav tm="0">
                                          <p:val>
                                            <p:strVal val="1+#ppt_h/2"/>
                                          </p:val>
                                        </p:tav>
                                        <p:tav tm="100000">
                                          <p:val>
                                            <p:strVal val="#ppt_y"/>
                                          </p:val>
                                        </p:tav>
                                      </p:tavLst>
                                    </p:anim>
                                  </p:childTnLst>
                                </p:cTn>
                              </p:par>
                              <p:par>
                                <p:cTn id="24" presetID="2" presetClass="entr" presetSubtype="4" accel="7000" decel="90000" fill="hold" grpId="0" nodeType="withEffect">
                                  <p:stCondLst>
                                    <p:cond delay="25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2000" fill="hold"/>
                                        <p:tgtEl>
                                          <p:spTgt spid="16"/>
                                        </p:tgtEl>
                                        <p:attrNameLst>
                                          <p:attrName>ppt_x</p:attrName>
                                        </p:attrNameLst>
                                      </p:cBhvr>
                                      <p:tavLst>
                                        <p:tav tm="0">
                                          <p:val>
                                            <p:strVal val="#ppt_x"/>
                                          </p:val>
                                        </p:tav>
                                        <p:tav tm="100000">
                                          <p:val>
                                            <p:strVal val="#ppt_x"/>
                                          </p:val>
                                        </p:tav>
                                      </p:tavLst>
                                    </p:anim>
                                    <p:anim calcmode="lin" valueType="num">
                                      <p:cBhvr additive="base">
                                        <p:cTn id="27" dur="2000" fill="hold"/>
                                        <p:tgtEl>
                                          <p:spTgt spid="16"/>
                                        </p:tgtEl>
                                        <p:attrNameLst>
                                          <p:attrName>ppt_y</p:attrName>
                                        </p:attrNameLst>
                                      </p:cBhvr>
                                      <p:tavLst>
                                        <p:tav tm="0">
                                          <p:val>
                                            <p:strVal val="1+#ppt_h/2"/>
                                          </p:val>
                                        </p:tav>
                                        <p:tav tm="100000">
                                          <p:val>
                                            <p:strVal val="#ppt_y"/>
                                          </p:val>
                                        </p:tav>
                                      </p:tavLst>
                                    </p:anim>
                                  </p:childTnLst>
                                </p:cTn>
                              </p:par>
                              <p:par>
                                <p:cTn id="28" presetID="2" presetClass="entr" presetSubtype="4" accel="7000" decel="90000" fill="hold" grpId="0" nodeType="withEffect">
                                  <p:stCondLst>
                                    <p:cond delay="50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2000" fill="hold"/>
                                        <p:tgtEl>
                                          <p:spTgt spid="19"/>
                                        </p:tgtEl>
                                        <p:attrNameLst>
                                          <p:attrName>ppt_x</p:attrName>
                                        </p:attrNameLst>
                                      </p:cBhvr>
                                      <p:tavLst>
                                        <p:tav tm="0">
                                          <p:val>
                                            <p:strVal val="#ppt_x"/>
                                          </p:val>
                                        </p:tav>
                                        <p:tav tm="100000">
                                          <p:val>
                                            <p:strVal val="#ppt_x"/>
                                          </p:val>
                                        </p:tav>
                                      </p:tavLst>
                                    </p:anim>
                                    <p:anim calcmode="lin" valueType="num">
                                      <p:cBhvr additive="base">
                                        <p:cTn id="31" dur="2000" fill="hold"/>
                                        <p:tgtEl>
                                          <p:spTgt spid="19"/>
                                        </p:tgtEl>
                                        <p:attrNameLst>
                                          <p:attrName>ppt_y</p:attrName>
                                        </p:attrNameLst>
                                      </p:cBhvr>
                                      <p:tavLst>
                                        <p:tav tm="0">
                                          <p:val>
                                            <p:strVal val="1+#ppt_h/2"/>
                                          </p:val>
                                        </p:tav>
                                        <p:tav tm="100000">
                                          <p:val>
                                            <p:strVal val="#ppt_y"/>
                                          </p:val>
                                        </p:tav>
                                      </p:tavLst>
                                    </p:anim>
                                  </p:childTnLst>
                                </p:cTn>
                              </p:par>
                              <p:par>
                                <p:cTn id="32" presetID="10" presetClass="entr" presetSubtype="0" fill="hold" grpId="0" nodeType="withEffect">
                                  <p:stCondLst>
                                    <p:cond delay="1000"/>
                                  </p:stCondLst>
                                  <p:childTnLst>
                                    <p:set>
                                      <p:cBhvr>
                                        <p:cTn id="33" dur="1" fill="hold">
                                          <p:stCondLst>
                                            <p:cond delay="0"/>
                                          </p:stCondLst>
                                        </p:cTn>
                                        <p:tgtEl>
                                          <p:spTgt spid="15">
                                            <p:txEl>
                                              <p:pRg st="0" end="0"/>
                                            </p:txEl>
                                          </p:spTgt>
                                        </p:tgtEl>
                                        <p:attrNameLst>
                                          <p:attrName>style.visibility</p:attrName>
                                        </p:attrNameLst>
                                      </p:cBhvr>
                                      <p:to>
                                        <p:strVal val="visible"/>
                                      </p:to>
                                    </p:set>
                                    <p:animEffect transition="in" filter="fade">
                                      <p:cBhvr>
                                        <p:cTn id="34" dur="10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uild="p">
        <p:tmplLst>
          <p:tmpl lvl="1">
            <p:tnLst>
              <p:par>
                <p:cTn presetID="10" presetClass="entr" presetSubtype="0" fill="hold" nodeType="withEffect">
                  <p:stCondLst>
                    <p:cond delay="1000"/>
                  </p:stCondLst>
                  <p:childTnLst>
                    <p:set>
                      <p:cBhvr>
                        <p:cTn dur="1" fill="hold">
                          <p:stCondLst>
                            <p:cond delay="0"/>
                          </p:stCondLst>
                        </p:cTn>
                        <p:tgtEl>
                          <p:spTgt spid="15"/>
                        </p:tgtEl>
                        <p:attrNameLst>
                          <p:attrName>style.visibility</p:attrName>
                        </p:attrNameLst>
                      </p:cBhvr>
                      <p:to>
                        <p:strVal val="visible"/>
                      </p:to>
                    </p:set>
                    <p:animEffect transition="in" filter="fade">
                      <p:cBhvr>
                        <p:cTn dur="1000"/>
                        <p:tgtEl>
                          <p:spTgt spid="15"/>
                        </p:tgtEl>
                      </p:cBhvr>
                    </p:animEffect>
                  </p:childTnLst>
                </p:cTn>
              </p:par>
            </p:tnLst>
          </p:tmpl>
        </p:tmplLst>
      </p:bldP>
      <p:bldP spid="16" grpId="0" animBg="1"/>
      <p:bldP spid="17" grpId="0" animBg="1"/>
      <p:bldP spid="18" grpId="0" animBg="1"/>
      <p:bldP spid="19" grpId="0" animBg="1"/>
      <p:bldP spid="20" grpId="0" animBg="1"/>
      <p:bldP spid="21" grpId="0" animBg="1"/>
    </p:bld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ARK New section / Subsection 2">
    <p:bg>
      <p:bgPr>
        <a:solidFill>
          <a:schemeClr val="accent4"/>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20" name="Title 1">
            <a:extLst>
              <a:ext uri="{FF2B5EF4-FFF2-40B4-BE49-F238E27FC236}">
                <a16:creationId xmlns:a16="http://schemas.microsoft.com/office/drawing/2014/main" id="{8D2FC0B2-C865-A36B-B6A9-72D87725B0D1}"/>
              </a:ext>
            </a:extLst>
          </p:cNvPr>
          <p:cNvSpPr>
            <a:spLocks noGrp="1"/>
          </p:cNvSpPr>
          <p:nvPr>
            <p:ph type="ctrTitle" hasCustomPrompt="1"/>
          </p:nvPr>
        </p:nvSpPr>
        <p:spPr>
          <a:xfrm>
            <a:off x="538162" y="515145"/>
            <a:ext cx="5557839" cy="3784712"/>
          </a:xfrm>
        </p:spPr>
        <p:txBody>
          <a:bodyPr anchor="t" anchorCtr="0">
            <a:noAutofit/>
          </a:bodyPr>
          <a:lstStyle>
            <a:lvl1pPr algn="l">
              <a:defRPr sz="6600">
                <a:solidFill>
                  <a:schemeClr val="bg2"/>
                </a:solidFill>
              </a:defRPr>
            </a:lvl1pPr>
          </a:lstStyle>
          <a:p>
            <a:r>
              <a:rPr lang="en-GB"/>
              <a:t>New section </a:t>
            </a:r>
            <a:br>
              <a:rPr lang="en-GB"/>
            </a:br>
            <a:r>
              <a:rPr lang="en-GB"/>
              <a:t>text goes here</a:t>
            </a:r>
            <a:endParaRPr lang="en-US"/>
          </a:p>
        </p:txBody>
      </p:sp>
      <p:sp>
        <p:nvSpPr>
          <p:cNvPr id="21" name="Text Placeholder 6">
            <a:extLst>
              <a:ext uri="{FF2B5EF4-FFF2-40B4-BE49-F238E27FC236}">
                <a16:creationId xmlns:a16="http://schemas.microsoft.com/office/drawing/2014/main" id="{F0A4A397-A26F-CFFC-06EE-FD770DCF9FBB}"/>
              </a:ext>
            </a:extLst>
          </p:cNvPr>
          <p:cNvSpPr>
            <a:spLocks noGrp="1"/>
          </p:cNvSpPr>
          <p:nvPr>
            <p:ph type="body" sz="quarter" idx="13" hasCustomPrompt="1"/>
          </p:nvPr>
        </p:nvSpPr>
        <p:spPr>
          <a:xfrm>
            <a:off x="538163" y="5727699"/>
            <a:ext cx="5557837" cy="615156"/>
          </a:xfrm>
        </p:spPr>
        <p:txBody>
          <a:bodyPr>
            <a:normAutofit/>
          </a:bodyPr>
          <a:lstStyle>
            <a:lvl1pPr marL="0" indent="0">
              <a:buFont typeface="Arial" panose="020B0604020202020204" pitchFamily="34" charset="0"/>
              <a:buNone/>
              <a:defRPr sz="2000">
                <a:solidFill>
                  <a:schemeClr val="bg1"/>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22" name="Picture Placeholder 7">
            <a:extLst>
              <a:ext uri="{FF2B5EF4-FFF2-40B4-BE49-F238E27FC236}">
                <a16:creationId xmlns:a16="http://schemas.microsoft.com/office/drawing/2014/main" id="{9ABF6269-CEE1-9FE2-2594-4762CC3EBEC8}"/>
              </a:ext>
            </a:extLst>
          </p:cNvPr>
          <p:cNvSpPr>
            <a:spLocks noGrp="1"/>
          </p:cNvSpPr>
          <p:nvPr>
            <p:ph type="pic" sz="quarter" idx="16"/>
          </p:nvPr>
        </p:nvSpPr>
        <p:spPr>
          <a:xfrm>
            <a:off x="6851932" y="493713"/>
            <a:ext cx="4801234" cy="5848644"/>
          </a:xfrm>
          <a:custGeom>
            <a:avLst/>
            <a:gdLst>
              <a:gd name="connsiteX0" fmla="*/ 877839 w 4801234"/>
              <a:gd name="connsiteY0" fmla="*/ 0 h 5848644"/>
              <a:gd name="connsiteX1" fmla="*/ 4389686 w 4801234"/>
              <a:gd name="connsiteY1" fmla="*/ 0 h 5848644"/>
              <a:gd name="connsiteX2" fmla="*/ 4800831 w 4801234"/>
              <a:gd name="connsiteY2" fmla="*/ 429629 h 5848644"/>
              <a:gd name="connsiteX3" fmla="*/ 4580588 w 4801234"/>
              <a:gd name="connsiteY3" fmla="*/ 5455102 h 5848644"/>
              <a:gd name="connsiteX4" fmla="*/ 4169443 w 4801234"/>
              <a:gd name="connsiteY4" fmla="*/ 5848644 h 5848644"/>
              <a:gd name="connsiteX5" fmla="*/ 411536 w 4801234"/>
              <a:gd name="connsiteY5" fmla="*/ 5848644 h 5848644"/>
              <a:gd name="connsiteX6" fmla="*/ 0 w 4801234"/>
              <a:gd name="connsiteY6" fmla="*/ 5437108 h 5848644"/>
              <a:gd name="connsiteX7" fmla="*/ 0 w 4801234"/>
              <a:gd name="connsiteY7" fmla="*/ 2552247 h 5848644"/>
              <a:gd name="connsiteX8" fmla="*/ 75696 w 4801234"/>
              <a:gd name="connsiteY8" fmla="*/ 1933868 h 5848644"/>
              <a:gd name="connsiteX9" fmla="*/ 478430 w 4801234"/>
              <a:gd name="connsiteY9" fmla="*/ 312368 h 5848644"/>
              <a:gd name="connsiteX10" fmla="*/ 877839 w 4801234"/>
              <a:gd name="connsiteY10" fmla="*/ 0 h 584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234" h="5848644">
                <a:moveTo>
                  <a:pt x="877839" y="0"/>
                </a:moveTo>
                <a:lnTo>
                  <a:pt x="4389686" y="0"/>
                </a:lnTo>
                <a:cubicBezTo>
                  <a:pt x="4624109" y="0"/>
                  <a:pt x="4811099" y="195401"/>
                  <a:pt x="4800831" y="429629"/>
                </a:cubicBezTo>
                <a:lnTo>
                  <a:pt x="4580588" y="5455102"/>
                </a:lnTo>
                <a:cubicBezTo>
                  <a:pt x="4570906" y="5675149"/>
                  <a:pt x="4389686" y="5848644"/>
                  <a:pt x="4169443" y="5848644"/>
                </a:cubicBezTo>
                <a:lnTo>
                  <a:pt x="411536" y="5848644"/>
                </a:lnTo>
                <a:cubicBezTo>
                  <a:pt x="184252" y="5848644"/>
                  <a:pt x="0" y="5664391"/>
                  <a:pt x="0" y="5437108"/>
                </a:cubicBezTo>
                <a:lnTo>
                  <a:pt x="0" y="2552247"/>
                </a:lnTo>
                <a:cubicBezTo>
                  <a:pt x="0" y="2343839"/>
                  <a:pt x="25428" y="2136115"/>
                  <a:pt x="75696" y="1933868"/>
                </a:cubicBezTo>
                <a:lnTo>
                  <a:pt x="478430" y="312368"/>
                </a:lnTo>
                <a:cubicBezTo>
                  <a:pt x="524004" y="128801"/>
                  <a:pt x="688697" y="0"/>
                  <a:pt x="877839" y="0"/>
                </a:cubicBezTo>
                <a:close/>
              </a:path>
            </a:pathLst>
          </a:custGeom>
          <a:blipFill>
            <a:blip r:embed="rId2"/>
            <a:srcRect/>
            <a:stretch>
              <a:fillRect l="-31220" r="-31220"/>
            </a:stretch>
          </a:blipFill>
        </p:spPr>
        <p:txBody>
          <a:bodyPr wrap="square">
            <a:noAutofit/>
          </a:bodyPr>
          <a:lstStyle>
            <a:lvl1pPr marL="0" indent="0">
              <a:buFont typeface="Arial" panose="020B0604020202020204" pitchFamily="34" charset="0"/>
              <a:buNone/>
              <a:defRPr sz="2000">
                <a:solidFill>
                  <a:schemeClr val="bg1"/>
                </a:solidFill>
              </a:defRPr>
            </a:lvl1pPr>
          </a:lstStyle>
          <a:p>
            <a:endParaRPr lang="en-GB"/>
          </a:p>
        </p:txBody>
      </p:sp>
      <p:sp>
        <p:nvSpPr>
          <p:cNvPr id="23" name="SmartArt Placeholder 15">
            <a:extLst>
              <a:ext uri="{FF2B5EF4-FFF2-40B4-BE49-F238E27FC236}">
                <a16:creationId xmlns:a16="http://schemas.microsoft.com/office/drawing/2014/main" id="{501478E0-57B5-1308-D770-B0B57CEAD335}"/>
              </a:ext>
            </a:extLst>
          </p:cNvPr>
          <p:cNvSpPr>
            <a:spLocks noGrp="1"/>
          </p:cNvSpPr>
          <p:nvPr>
            <p:ph type="dgm" sz="quarter" idx="23"/>
          </p:nvPr>
        </p:nvSpPr>
        <p:spPr>
          <a:xfrm>
            <a:off x="11177210" y="4285343"/>
            <a:ext cx="1123648" cy="1123648"/>
          </a:xfrm>
          <a:prstGeom prst="roundRect">
            <a:avLst>
              <a:gd name="adj" fmla="val 5620"/>
            </a:avLst>
          </a:prstGeom>
          <a:solidFill>
            <a:schemeClr val="accent2"/>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
        <p:nvSpPr>
          <p:cNvPr id="24" name="SmartArt Placeholder 15">
            <a:extLst>
              <a:ext uri="{FF2B5EF4-FFF2-40B4-BE49-F238E27FC236}">
                <a16:creationId xmlns:a16="http://schemas.microsoft.com/office/drawing/2014/main" id="{EB88F82F-D9C1-2D60-FCA7-C26D00FEABD0}"/>
              </a:ext>
            </a:extLst>
          </p:cNvPr>
          <p:cNvSpPr>
            <a:spLocks noGrp="1"/>
          </p:cNvSpPr>
          <p:nvPr>
            <p:ph type="dgm" sz="quarter" idx="22"/>
          </p:nvPr>
        </p:nvSpPr>
        <p:spPr>
          <a:xfrm>
            <a:off x="6539611" y="1211444"/>
            <a:ext cx="1022333" cy="1450058"/>
          </a:xfrm>
          <a:prstGeom prst="roundRect">
            <a:avLst>
              <a:gd name="adj" fmla="val 5620"/>
            </a:avLst>
          </a:prstGeom>
          <a:solidFill>
            <a:srgbClr val="FBF0E5"/>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Tree>
    <p:extLst>
      <p:ext uri="{BB962C8B-B14F-4D97-AF65-F5344CB8AC3E}">
        <p14:creationId xmlns:p14="http://schemas.microsoft.com/office/powerpoint/2010/main" val="3725505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10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DARK_Timeline">
    <p:bg>
      <p:bgPr>
        <a:solidFill>
          <a:schemeClr val="tx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0" name="SmartArt Placeholder 16">
            <a:extLst>
              <a:ext uri="{FF2B5EF4-FFF2-40B4-BE49-F238E27FC236}">
                <a16:creationId xmlns:a16="http://schemas.microsoft.com/office/drawing/2014/main" id="{89FEE154-5A4D-13D6-164C-F8ED34EFA968}"/>
              </a:ext>
            </a:extLst>
          </p:cNvPr>
          <p:cNvSpPr>
            <a:spLocks noGrp="1"/>
          </p:cNvSpPr>
          <p:nvPr>
            <p:ph type="dgm" sz="quarter" idx="43"/>
          </p:nvPr>
        </p:nvSpPr>
        <p:spPr>
          <a:xfrm>
            <a:off x="4149406" y="-1098045"/>
            <a:ext cx="793750" cy="793750"/>
          </a:xfrm>
          <a:prstGeom prst="ellipse">
            <a:avLst/>
          </a:prstGeom>
          <a:blipFill>
            <a:blip r:embed="rId2">
              <a:extLst>
                <a:ext uri="{96DAC541-7B7A-43D3-8B79-37D633B846F1}">
                  <asvg:svgBlip xmlns:asvg="http://schemas.microsoft.com/office/drawing/2016/SVG/main" r:embed="rId3"/>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pic>
        <p:nvPicPr>
          <p:cNvPr id="3" name="Graphic 2">
            <a:extLst>
              <a:ext uri="{FF2B5EF4-FFF2-40B4-BE49-F238E27FC236}">
                <a16:creationId xmlns:a16="http://schemas.microsoft.com/office/drawing/2014/main" id="{3296A732-E525-3385-6F35-B56E9B229CA7}"/>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15686" y="-499916"/>
            <a:ext cx="12192000" cy="5985489"/>
          </a:xfrm>
          <a:prstGeom prst="rect">
            <a:avLst/>
          </a:prstGeom>
        </p:spPr>
      </p:pic>
      <p:grpSp>
        <p:nvGrpSpPr>
          <p:cNvPr id="7" name="Group 6">
            <a:extLst>
              <a:ext uri="{FF2B5EF4-FFF2-40B4-BE49-F238E27FC236}">
                <a16:creationId xmlns:a16="http://schemas.microsoft.com/office/drawing/2014/main" id="{3450A988-077E-9835-1665-4164D59F0977}"/>
              </a:ext>
            </a:extLst>
          </p:cNvPr>
          <p:cNvGrpSpPr/>
          <p:nvPr userDrawn="1"/>
        </p:nvGrpSpPr>
        <p:grpSpPr>
          <a:xfrm>
            <a:off x="424181" y="4088083"/>
            <a:ext cx="1623212" cy="430887"/>
            <a:chOff x="424181" y="4088084"/>
            <a:chExt cx="1623212" cy="430887"/>
          </a:xfrm>
        </p:grpSpPr>
        <p:sp>
          <p:nvSpPr>
            <p:cNvPr id="12" name="TextBox 11">
              <a:extLst>
                <a:ext uri="{FF2B5EF4-FFF2-40B4-BE49-F238E27FC236}">
                  <a16:creationId xmlns:a16="http://schemas.microsoft.com/office/drawing/2014/main" id="{3F305FBA-C474-15E5-1ABE-C73B0673968A}"/>
                </a:ext>
              </a:extLst>
            </p:cNvPr>
            <p:cNvSpPr txBox="1"/>
            <p:nvPr userDrawn="1"/>
          </p:nvSpPr>
          <p:spPr>
            <a:xfrm>
              <a:off x="424181" y="4088084"/>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2000</a:t>
              </a:r>
              <a:endParaRPr lang="en-GB" sz="2800" b="1" spc="300">
                <a:solidFill>
                  <a:schemeClr val="accent2"/>
                </a:solidFill>
                <a:latin typeface="+mn-lt"/>
              </a:endParaRPr>
            </a:p>
          </p:txBody>
        </p:sp>
        <p:grpSp>
          <p:nvGrpSpPr>
            <p:cNvPr id="14" name="Group 13">
              <a:extLst>
                <a:ext uri="{FF2B5EF4-FFF2-40B4-BE49-F238E27FC236}">
                  <a16:creationId xmlns:a16="http://schemas.microsoft.com/office/drawing/2014/main" id="{ACD59610-607A-636D-BEF2-2DED655C4E51}"/>
                </a:ext>
              </a:extLst>
            </p:cNvPr>
            <p:cNvGrpSpPr/>
            <p:nvPr userDrawn="1"/>
          </p:nvGrpSpPr>
          <p:grpSpPr>
            <a:xfrm>
              <a:off x="659946" y="4167457"/>
              <a:ext cx="272143" cy="272143"/>
              <a:chOff x="659946" y="4167457"/>
              <a:chExt cx="272143" cy="272143"/>
            </a:xfrm>
          </p:grpSpPr>
          <p:sp>
            <p:nvSpPr>
              <p:cNvPr id="15" name="Oval 14">
                <a:extLst>
                  <a:ext uri="{FF2B5EF4-FFF2-40B4-BE49-F238E27FC236}">
                    <a16:creationId xmlns:a16="http://schemas.microsoft.com/office/drawing/2014/main" id="{B0EB70CD-3FD4-636C-8F77-1E768549A608}"/>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16" name="Oval 15">
                <a:extLst>
                  <a:ext uri="{FF2B5EF4-FFF2-40B4-BE49-F238E27FC236}">
                    <a16:creationId xmlns:a16="http://schemas.microsoft.com/office/drawing/2014/main" id="{B3242CD5-29A5-9187-7A23-8792FE531B98}"/>
                  </a:ext>
                </a:extLst>
              </p:cNvPr>
              <p:cNvSpPr/>
              <p:nvPr userDrawn="1"/>
            </p:nvSpPr>
            <p:spPr>
              <a:xfrm>
                <a:off x="731383" y="4238894"/>
                <a:ext cx="129268" cy="129268"/>
              </a:xfrm>
              <a:prstGeom prst="ellipse">
                <a:avLst/>
              </a:pr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18" name="Group 17">
            <a:extLst>
              <a:ext uri="{FF2B5EF4-FFF2-40B4-BE49-F238E27FC236}">
                <a16:creationId xmlns:a16="http://schemas.microsoft.com/office/drawing/2014/main" id="{331E3EEA-18F6-3EE2-3064-C5754EC9EFFF}"/>
              </a:ext>
            </a:extLst>
          </p:cNvPr>
          <p:cNvGrpSpPr/>
          <p:nvPr userDrawn="1"/>
        </p:nvGrpSpPr>
        <p:grpSpPr>
          <a:xfrm>
            <a:off x="2483646" y="3186793"/>
            <a:ext cx="1623212" cy="430887"/>
            <a:chOff x="2483646" y="3186795"/>
            <a:chExt cx="1623212" cy="430887"/>
          </a:xfrm>
        </p:grpSpPr>
        <p:sp>
          <p:nvSpPr>
            <p:cNvPr id="19" name="TextBox 18">
              <a:extLst>
                <a:ext uri="{FF2B5EF4-FFF2-40B4-BE49-F238E27FC236}">
                  <a16:creationId xmlns:a16="http://schemas.microsoft.com/office/drawing/2014/main" id="{CA814A70-41A2-6E2B-FCA4-4444D916A85C}"/>
                </a:ext>
              </a:extLst>
            </p:cNvPr>
            <p:cNvSpPr txBox="1"/>
            <p:nvPr userDrawn="1"/>
          </p:nvSpPr>
          <p:spPr>
            <a:xfrm>
              <a:off x="2483646" y="3186795"/>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2001</a:t>
              </a:r>
              <a:endParaRPr lang="en-GB" sz="2800" b="1" spc="300">
                <a:solidFill>
                  <a:schemeClr val="accent2"/>
                </a:solidFill>
                <a:latin typeface="+mn-lt"/>
              </a:endParaRPr>
            </a:p>
          </p:txBody>
        </p:sp>
        <p:grpSp>
          <p:nvGrpSpPr>
            <p:cNvPr id="20" name="Group 19">
              <a:extLst>
                <a:ext uri="{FF2B5EF4-FFF2-40B4-BE49-F238E27FC236}">
                  <a16:creationId xmlns:a16="http://schemas.microsoft.com/office/drawing/2014/main" id="{CA4F061A-245D-A4BA-C8B3-53153E8E1EF4}"/>
                </a:ext>
              </a:extLst>
            </p:cNvPr>
            <p:cNvGrpSpPr/>
            <p:nvPr userDrawn="1"/>
          </p:nvGrpSpPr>
          <p:grpSpPr>
            <a:xfrm>
              <a:off x="2732046" y="3266168"/>
              <a:ext cx="272143" cy="272143"/>
              <a:chOff x="659946" y="4167457"/>
              <a:chExt cx="272143" cy="272143"/>
            </a:xfrm>
          </p:grpSpPr>
          <p:sp>
            <p:nvSpPr>
              <p:cNvPr id="21" name="Oval 20">
                <a:extLst>
                  <a:ext uri="{FF2B5EF4-FFF2-40B4-BE49-F238E27FC236}">
                    <a16:creationId xmlns:a16="http://schemas.microsoft.com/office/drawing/2014/main" id="{3465F9DE-B8A7-D3E8-272A-D065CE37DD57}"/>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22" name="Oval 21">
                <a:extLst>
                  <a:ext uri="{FF2B5EF4-FFF2-40B4-BE49-F238E27FC236}">
                    <a16:creationId xmlns:a16="http://schemas.microsoft.com/office/drawing/2014/main" id="{AA6DCCB1-61FB-9823-7E93-618FDFCCF423}"/>
                  </a:ext>
                </a:extLst>
              </p:cNvPr>
              <p:cNvSpPr/>
              <p:nvPr userDrawn="1"/>
            </p:nvSpPr>
            <p:spPr>
              <a:xfrm>
                <a:off x="731383" y="4238894"/>
                <a:ext cx="129268" cy="129268"/>
              </a:xfrm>
              <a:prstGeom prst="ellipse">
                <a:avLst/>
              </a:pr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23" name="Group 22">
            <a:extLst>
              <a:ext uri="{FF2B5EF4-FFF2-40B4-BE49-F238E27FC236}">
                <a16:creationId xmlns:a16="http://schemas.microsoft.com/office/drawing/2014/main" id="{A6DA8044-BFD3-F20B-F8D7-157AD2902B46}"/>
              </a:ext>
            </a:extLst>
          </p:cNvPr>
          <p:cNvGrpSpPr/>
          <p:nvPr userDrawn="1"/>
        </p:nvGrpSpPr>
        <p:grpSpPr>
          <a:xfrm>
            <a:off x="3841266" y="4394717"/>
            <a:ext cx="1623212" cy="430887"/>
            <a:chOff x="3841266" y="4394718"/>
            <a:chExt cx="1623212" cy="430887"/>
          </a:xfrm>
        </p:grpSpPr>
        <p:sp>
          <p:nvSpPr>
            <p:cNvPr id="24" name="TextBox 23">
              <a:extLst>
                <a:ext uri="{FF2B5EF4-FFF2-40B4-BE49-F238E27FC236}">
                  <a16:creationId xmlns:a16="http://schemas.microsoft.com/office/drawing/2014/main" id="{190EE5BD-55BB-0207-03A3-0940D1AA420E}"/>
                </a:ext>
              </a:extLst>
            </p:cNvPr>
            <p:cNvSpPr txBox="1"/>
            <p:nvPr userDrawn="1"/>
          </p:nvSpPr>
          <p:spPr>
            <a:xfrm>
              <a:off x="3841266" y="4394718"/>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2002</a:t>
              </a:r>
              <a:endParaRPr lang="en-GB" sz="2800" b="1" spc="300">
                <a:solidFill>
                  <a:schemeClr val="accent2"/>
                </a:solidFill>
                <a:latin typeface="+mn-lt"/>
              </a:endParaRPr>
            </a:p>
          </p:txBody>
        </p:sp>
        <p:grpSp>
          <p:nvGrpSpPr>
            <p:cNvPr id="25" name="Group 24">
              <a:extLst>
                <a:ext uri="{FF2B5EF4-FFF2-40B4-BE49-F238E27FC236}">
                  <a16:creationId xmlns:a16="http://schemas.microsoft.com/office/drawing/2014/main" id="{F7FD7361-B766-D1EC-37DE-1F3F0866C8FE}"/>
                </a:ext>
              </a:extLst>
            </p:cNvPr>
            <p:cNvGrpSpPr/>
            <p:nvPr userDrawn="1"/>
          </p:nvGrpSpPr>
          <p:grpSpPr>
            <a:xfrm>
              <a:off x="4077968" y="4470667"/>
              <a:ext cx="272143" cy="272143"/>
              <a:chOff x="659946" y="4167457"/>
              <a:chExt cx="272143" cy="272143"/>
            </a:xfrm>
          </p:grpSpPr>
          <p:sp>
            <p:nvSpPr>
              <p:cNvPr id="26" name="Oval 25">
                <a:extLst>
                  <a:ext uri="{FF2B5EF4-FFF2-40B4-BE49-F238E27FC236}">
                    <a16:creationId xmlns:a16="http://schemas.microsoft.com/office/drawing/2014/main" id="{897867C3-A54A-029A-573C-BDE9EBB081FE}"/>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27" name="Oval 26">
                <a:extLst>
                  <a:ext uri="{FF2B5EF4-FFF2-40B4-BE49-F238E27FC236}">
                    <a16:creationId xmlns:a16="http://schemas.microsoft.com/office/drawing/2014/main" id="{E28C371B-EAA7-CAE9-02C2-F58B381C9350}"/>
                  </a:ext>
                </a:extLst>
              </p:cNvPr>
              <p:cNvSpPr/>
              <p:nvPr userDrawn="1"/>
            </p:nvSpPr>
            <p:spPr>
              <a:xfrm>
                <a:off x="731383" y="4238894"/>
                <a:ext cx="129268" cy="129268"/>
              </a:xfrm>
              <a:prstGeom prst="ellipse">
                <a:avLst/>
              </a:pr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28" name="Group 27">
            <a:extLst>
              <a:ext uri="{FF2B5EF4-FFF2-40B4-BE49-F238E27FC236}">
                <a16:creationId xmlns:a16="http://schemas.microsoft.com/office/drawing/2014/main" id="{AAA1FE4C-81F2-7A30-F3EB-EA81700C7B14}"/>
              </a:ext>
            </a:extLst>
          </p:cNvPr>
          <p:cNvGrpSpPr/>
          <p:nvPr userDrawn="1"/>
        </p:nvGrpSpPr>
        <p:grpSpPr>
          <a:xfrm>
            <a:off x="5284394" y="5101422"/>
            <a:ext cx="1623212" cy="430887"/>
            <a:chOff x="5284394" y="5101419"/>
            <a:chExt cx="1623212" cy="430887"/>
          </a:xfrm>
        </p:grpSpPr>
        <p:sp>
          <p:nvSpPr>
            <p:cNvPr id="29" name="TextBox 28">
              <a:extLst>
                <a:ext uri="{FF2B5EF4-FFF2-40B4-BE49-F238E27FC236}">
                  <a16:creationId xmlns:a16="http://schemas.microsoft.com/office/drawing/2014/main" id="{6D57295B-843E-830D-2CE1-51E515B4626D}"/>
                </a:ext>
              </a:extLst>
            </p:cNvPr>
            <p:cNvSpPr txBox="1">
              <a:spLocks/>
            </p:cNvSpPr>
            <p:nvPr userDrawn="1"/>
          </p:nvSpPr>
          <p:spPr>
            <a:xfrm>
              <a:off x="5284394" y="5101419"/>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2003</a:t>
              </a:r>
              <a:endParaRPr lang="en-GB" sz="2800" b="1" spc="300">
                <a:solidFill>
                  <a:schemeClr val="accent2"/>
                </a:solidFill>
                <a:latin typeface="+mn-lt"/>
              </a:endParaRPr>
            </a:p>
          </p:txBody>
        </p:sp>
        <p:grpSp>
          <p:nvGrpSpPr>
            <p:cNvPr id="30" name="Group 29">
              <a:extLst>
                <a:ext uri="{FF2B5EF4-FFF2-40B4-BE49-F238E27FC236}">
                  <a16:creationId xmlns:a16="http://schemas.microsoft.com/office/drawing/2014/main" id="{48E6105F-85B8-6C82-C87C-B154B6455B4E}"/>
                </a:ext>
              </a:extLst>
            </p:cNvPr>
            <p:cNvGrpSpPr/>
            <p:nvPr userDrawn="1"/>
          </p:nvGrpSpPr>
          <p:grpSpPr>
            <a:xfrm>
              <a:off x="5518511" y="5175427"/>
              <a:ext cx="272143" cy="272143"/>
              <a:chOff x="659946" y="4167457"/>
              <a:chExt cx="272143" cy="272143"/>
            </a:xfrm>
          </p:grpSpPr>
          <p:sp>
            <p:nvSpPr>
              <p:cNvPr id="31" name="Oval 30">
                <a:extLst>
                  <a:ext uri="{FF2B5EF4-FFF2-40B4-BE49-F238E27FC236}">
                    <a16:creationId xmlns:a16="http://schemas.microsoft.com/office/drawing/2014/main" id="{FE85BFC2-5EB0-F563-C9C2-26B76FDB9A27}"/>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32" name="Oval 31">
                <a:extLst>
                  <a:ext uri="{FF2B5EF4-FFF2-40B4-BE49-F238E27FC236}">
                    <a16:creationId xmlns:a16="http://schemas.microsoft.com/office/drawing/2014/main" id="{501DEBBF-9E2C-0B6A-9516-BDA7E32A9317}"/>
                  </a:ext>
                </a:extLst>
              </p:cNvPr>
              <p:cNvSpPr/>
              <p:nvPr userDrawn="1"/>
            </p:nvSpPr>
            <p:spPr>
              <a:xfrm>
                <a:off x="731383" y="4238894"/>
                <a:ext cx="129268" cy="129268"/>
              </a:xfrm>
              <a:prstGeom prst="ellipse">
                <a:avLst/>
              </a:pr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33" name="Group 32">
            <a:extLst>
              <a:ext uri="{FF2B5EF4-FFF2-40B4-BE49-F238E27FC236}">
                <a16:creationId xmlns:a16="http://schemas.microsoft.com/office/drawing/2014/main" id="{75FE64B3-7374-4C2A-3B2F-F09714B1A531}"/>
              </a:ext>
            </a:extLst>
          </p:cNvPr>
          <p:cNvGrpSpPr/>
          <p:nvPr userDrawn="1"/>
        </p:nvGrpSpPr>
        <p:grpSpPr>
          <a:xfrm>
            <a:off x="6240323" y="4201045"/>
            <a:ext cx="1623212" cy="430887"/>
            <a:chOff x="6240323" y="4201047"/>
            <a:chExt cx="1623212" cy="430887"/>
          </a:xfrm>
        </p:grpSpPr>
        <p:sp>
          <p:nvSpPr>
            <p:cNvPr id="34" name="TextBox 33">
              <a:extLst>
                <a:ext uri="{FF2B5EF4-FFF2-40B4-BE49-F238E27FC236}">
                  <a16:creationId xmlns:a16="http://schemas.microsoft.com/office/drawing/2014/main" id="{E025CB77-6B9C-14A1-E233-C81971E39FE3}"/>
                </a:ext>
              </a:extLst>
            </p:cNvPr>
            <p:cNvSpPr txBox="1"/>
            <p:nvPr userDrawn="1"/>
          </p:nvSpPr>
          <p:spPr>
            <a:xfrm>
              <a:off x="6240323" y="4201047"/>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2005</a:t>
              </a:r>
              <a:endParaRPr lang="en-GB" sz="2800" b="1" spc="300">
                <a:solidFill>
                  <a:schemeClr val="accent2"/>
                </a:solidFill>
                <a:latin typeface="+mn-lt"/>
              </a:endParaRPr>
            </a:p>
          </p:txBody>
        </p:sp>
        <p:grpSp>
          <p:nvGrpSpPr>
            <p:cNvPr id="35" name="Group 34">
              <a:extLst>
                <a:ext uri="{FF2B5EF4-FFF2-40B4-BE49-F238E27FC236}">
                  <a16:creationId xmlns:a16="http://schemas.microsoft.com/office/drawing/2014/main" id="{37098921-3070-F959-A6B2-A005D600DF7D}"/>
                </a:ext>
              </a:extLst>
            </p:cNvPr>
            <p:cNvGrpSpPr/>
            <p:nvPr userDrawn="1"/>
          </p:nvGrpSpPr>
          <p:grpSpPr>
            <a:xfrm>
              <a:off x="6476454" y="4276768"/>
              <a:ext cx="272143" cy="272143"/>
              <a:chOff x="659946" y="4167457"/>
              <a:chExt cx="272143" cy="272143"/>
            </a:xfrm>
          </p:grpSpPr>
          <p:sp>
            <p:nvSpPr>
              <p:cNvPr id="36" name="Oval 35">
                <a:extLst>
                  <a:ext uri="{FF2B5EF4-FFF2-40B4-BE49-F238E27FC236}">
                    <a16:creationId xmlns:a16="http://schemas.microsoft.com/office/drawing/2014/main" id="{65A2880C-785F-BAE5-9847-D88B4FC607D6}"/>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37" name="Oval 36">
                <a:extLst>
                  <a:ext uri="{FF2B5EF4-FFF2-40B4-BE49-F238E27FC236}">
                    <a16:creationId xmlns:a16="http://schemas.microsoft.com/office/drawing/2014/main" id="{BA75B1BB-82F6-9877-1C79-B0C035808B4D}"/>
                  </a:ext>
                </a:extLst>
              </p:cNvPr>
              <p:cNvSpPr/>
              <p:nvPr userDrawn="1"/>
            </p:nvSpPr>
            <p:spPr>
              <a:xfrm>
                <a:off x="731383" y="4238894"/>
                <a:ext cx="129268" cy="129268"/>
              </a:xfrm>
              <a:prstGeom prst="ellipse">
                <a:avLst/>
              </a:pr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38" name="Group 37">
            <a:extLst>
              <a:ext uri="{FF2B5EF4-FFF2-40B4-BE49-F238E27FC236}">
                <a16:creationId xmlns:a16="http://schemas.microsoft.com/office/drawing/2014/main" id="{7D700384-1EF1-6AE0-ADE1-DEFD2E1AD5D1}"/>
              </a:ext>
            </a:extLst>
          </p:cNvPr>
          <p:cNvGrpSpPr/>
          <p:nvPr userDrawn="1"/>
        </p:nvGrpSpPr>
        <p:grpSpPr>
          <a:xfrm>
            <a:off x="7823626" y="3645332"/>
            <a:ext cx="1623212" cy="430887"/>
            <a:chOff x="7823626" y="3645330"/>
            <a:chExt cx="1623212" cy="430887"/>
          </a:xfrm>
        </p:grpSpPr>
        <p:sp>
          <p:nvSpPr>
            <p:cNvPr id="39" name="TextBox 38">
              <a:extLst>
                <a:ext uri="{FF2B5EF4-FFF2-40B4-BE49-F238E27FC236}">
                  <a16:creationId xmlns:a16="http://schemas.microsoft.com/office/drawing/2014/main" id="{A9319234-ADA5-F426-B03E-839B994B842E}"/>
                </a:ext>
              </a:extLst>
            </p:cNvPr>
            <p:cNvSpPr txBox="1"/>
            <p:nvPr userDrawn="1"/>
          </p:nvSpPr>
          <p:spPr>
            <a:xfrm>
              <a:off x="7823626" y="3645330"/>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2007</a:t>
              </a:r>
              <a:endParaRPr lang="en-GB" sz="2800" b="1" spc="300">
                <a:solidFill>
                  <a:schemeClr val="accent2"/>
                </a:solidFill>
                <a:latin typeface="+mn-lt"/>
              </a:endParaRPr>
            </a:p>
          </p:txBody>
        </p:sp>
        <p:grpSp>
          <p:nvGrpSpPr>
            <p:cNvPr id="40" name="Group 39">
              <a:extLst>
                <a:ext uri="{FF2B5EF4-FFF2-40B4-BE49-F238E27FC236}">
                  <a16:creationId xmlns:a16="http://schemas.microsoft.com/office/drawing/2014/main" id="{D3405F50-A424-25C1-AA80-3BBBF7825457}"/>
                </a:ext>
              </a:extLst>
            </p:cNvPr>
            <p:cNvGrpSpPr/>
            <p:nvPr userDrawn="1"/>
          </p:nvGrpSpPr>
          <p:grpSpPr>
            <a:xfrm>
              <a:off x="8061413" y="3721096"/>
              <a:ext cx="272143" cy="272143"/>
              <a:chOff x="659946" y="4167457"/>
              <a:chExt cx="272143" cy="272143"/>
            </a:xfrm>
          </p:grpSpPr>
          <p:sp>
            <p:nvSpPr>
              <p:cNvPr id="41" name="Oval 40">
                <a:extLst>
                  <a:ext uri="{FF2B5EF4-FFF2-40B4-BE49-F238E27FC236}">
                    <a16:creationId xmlns:a16="http://schemas.microsoft.com/office/drawing/2014/main" id="{C876438E-A114-5E81-86EB-9B79041A1E0B}"/>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42" name="Oval 41">
                <a:extLst>
                  <a:ext uri="{FF2B5EF4-FFF2-40B4-BE49-F238E27FC236}">
                    <a16:creationId xmlns:a16="http://schemas.microsoft.com/office/drawing/2014/main" id="{EF0FD119-88CD-53F4-DC05-02F1A9E9CCF4}"/>
                  </a:ext>
                </a:extLst>
              </p:cNvPr>
              <p:cNvSpPr/>
              <p:nvPr userDrawn="1"/>
            </p:nvSpPr>
            <p:spPr>
              <a:xfrm>
                <a:off x="731383" y="4238894"/>
                <a:ext cx="129268" cy="129268"/>
              </a:xfrm>
              <a:prstGeom prst="ellipse">
                <a:avLst/>
              </a:pr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43" name="Group 42">
            <a:extLst>
              <a:ext uri="{FF2B5EF4-FFF2-40B4-BE49-F238E27FC236}">
                <a16:creationId xmlns:a16="http://schemas.microsoft.com/office/drawing/2014/main" id="{A9E7065B-811A-9EE6-9EA3-D4CE40CEF608}"/>
              </a:ext>
            </a:extLst>
          </p:cNvPr>
          <p:cNvGrpSpPr/>
          <p:nvPr userDrawn="1"/>
        </p:nvGrpSpPr>
        <p:grpSpPr>
          <a:xfrm>
            <a:off x="9850013" y="3791707"/>
            <a:ext cx="1623212" cy="430887"/>
            <a:chOff x="9850013" y="3791704"/>
            <a:chExt cx="1623212" cy="430887"/>
          </a:xfrm>
        </p:grpSpPr>
        <p:sp>
          <p:nvSpPr>
            <p:cNvPr id="44" name="TextBox 43">
              <a:extLst>
                <a:ext uri="{FF2B5EF4-FFF2-40B4-BE49-F238E27FC236}">
                  <a16:creationId xmlns:a16="http://schemas.microsoft.com/office/drawing/2014/main" id="{A571991D-DA7B-C42A-A978-5967EAF38E2C}"/>
                </a:ext>
              </a:extLst>
            </p:cNvPr>
            <p:cNvSpPr txBox="1"/>
            <p:nvPr userDrawn="1"/>
          </p:nvSpPr>
          <p:spPr>
            <a:xfrm>
              <a:off x="9850013" y="3791704"/>
              <a:ext cx="1623212" cy="430887"/>
            </a:xfrm>
            <a:prstGeom prst="rect">
              <a:avLst/>
            </a:prstGeom>
            <a:noFill/>
          </p:spPr>
          <p:txBody>
            <a:bodyPr wrap="square" lIns="0" tIns="0" rIns="0" bIns="0" rtlCol="0">
              <a:spAutoFit/>
            </a:bodyPr>
            <a:lstStyle/>
            <a:p>
              <a:r>
                <a:rPr lang="et-EE" sz="2800" b="1" spc="300">
                  <a:solidFill>
                    <a:schemeClr val="accent2"/>
                  </a:solidFill>
                  <a:latin typeface="+mn-lt"/>
                </a:rPr>
                <a:t>2014</a:t>
              </a:r>
              <a:endParaRPr lang="en-GB" sz="2800" b="1" spc="300">
                <a:solidFill>
                  <a:schemeClr val="accent2"/>
                </a:solidFill>
                <a:latin typeface="+mn-lt"/>
              </a:endParaRPr>
            </a:p>
          </p:txBody>
        </p:sp>
        <p:grpSp>
          <p:nvGrpSpPr>
            <p:cNvPr id="45" name="Group 44">
              <a:extLst>
                <a:ext uri="{FF2B5EF4-FFF2-40B4-BE49-F238E27FC236}">
                  <a16:creationId xmlns:a16="http://schemas.microsoft.com/office/drawing/2014/main" id="{6EF376D5-1AF2-CDA0-B6AE-19630368D797}"/>
                </a:ext>
              </a:extLst>
            </p:cNvPr>
            <p:cNvGrpSpPr/>
            <p:nvPr userDrawn="1"/>
          </p:nvGrpSpPr>
          <p:grpSpPr>
            <a:xfrm>
              <a:off x="10086746" y="3864696"/>
              <a:ext cx="272143" cy="272143"/>
              <a:chOff x="659946" y="4167457"/>
              <a:chExt cx="272143" cy="272143"/>
            </a:xfrm>
          </p:grpSpPr>
          <p:sp>
            <p:nvSpPr>
              <p:cNvPr id="46" name="Oval 45">
                <a:extLst>
                  <a:ext uri="{FF2B5EF4-FFF2-40B4-BE49-F238E27FC236}">
                    <a16:creationId xmlns:a16="http://schemas.microsoft.com/office/drawing/2014/main" id="{1FAA497C-9C95-7D1C-191E-D7F27E9554AF}"/>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47" name="Oval 46">
                <a:extLst>
                  <a:ext uri="{FF2B5EF4-FFF2-40B4-BE49-F238E27FC236}">
                    <a16:creationId xmlns:a16="http://schemas.microsoft.com/office/drawing/2014/main" id="{A221221D-4E25-4A46-891F-66FE49A1DDB9}"/>
                  </a:ext>
                </a:extLst>
              </p:cNvPr>
              <p:cNvSpPr/>
              <p:nvPr userDrawn="1"/>
            </p:nvSpPr>
            <p:spPr>
              <a:xfrm>
                <a:off x="731383" y="4238894"/>
                <a:ext cx="129268" cy="129268"/>
              </a:xfrm>
              <a:prstGeom prst="ellipse">
                <a:avLst/>
              </a:pr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48" name="Group 47">
            <a:extLst>
              <a:ext uri="{FF2B5EF4-FFF2-40B4-BE49-F238E27FC236}">
                <a16:creationId xmlns:a16="http://schemas.microsoft.com/office/drawing/2014/main" id="{872319E9-150D-3435-6CE1-1B3B36F0BF3A}"/>
              </a:ext>
            </a:extLst>
          </p:cNvPr>
          <p:cNvGrpSpPr/>
          <p:nvPr userDrawn="1"/>
        </p:nvGrpSpPr>
        <p:grpSpPr>
          <a:xfrm>
            <a:off x="10398745" y="2393826"/>
            <a:ext cx="1623212" cy="430887"/>
            <a:chOff x="10398745" y="2393827"/>
            <a:chExt cx="1623212" cy="430887"/>
          </a:xfrm>
        </p:grpSpPr>
        <p:sp>
          <p:nvSpPr>
            <p:cNvPr id="49" name="TextBox 48">
              <a:extLst>
                <a:ext uri="{FF2B5EF4-FFF2-40B4-BE49-F238E27FC236}">
                  <a16:creationId xmlns:a16="http://schemas.microsoft.com/office/drawing/2014/main" id="{3A1F9807-552C-CCA3-1F11-59436CF258DB}"/>
                </a:ext>
              </a:extLst>
            </p:cNvPr>
            <p:cNvSpPr txBox="1"/>
            <p:nvPr userDrawn="1"/>
          </p:nvSpPr>
          <p:spPr>
            <a:xfrm>
              <a:off x="10398745" y="2393827"/>
              <a:ext cx="1623212" cy="430887"/>
            </a:xfrm>
            <a:prstGeom prst="rect">
              <a:avLst/>
            </a:prstGeom>
            <a:noFill/>
          </p:spPr>
          <p:txBody>
            <a:bodyPr wrap="square" lIns="0" tIns="0" rIns="0" bIns="0" rtlCol="0">
              <a:spAutoFit/>
            </a:bodyPr>
            <a:lstStyle/>
            <a:p>
              <a:r>
                <a:rPr lang="et-EE" sz="2800" b="1" spc="300">
                  <a:solidFill>
                    <a:schemeClr val="accent2"/>
                  </a:solidFill>
                  <a:latin typeface="+mn-lt"/>
                </a:rPr>
                <a:t>2017</a:t>
              </a:r>
              <a:endParaRPr lang="en-GB" sz="2800" b="1" spc="300">
                <a:solidFill>
                  <a:schemeClr val="accent2"/>
                </a:solidFill>
                <a:latin typeface="+mn-lt"/>
              </a:endParaRPr>
            </a:p>
          </p:txBody>
        </p:sp>
        <p:grpSp>
          <p:nvGrpSpPr>
            <p:cNvPr id="50" name="Group 49">
              <a:extLst>
                <a:ext uri="{FF2B5EF4-FFF2-40B4-BE49-F238E27FC236}">
                  <a16:creationId xmlns:a16="http://schemas.microsoft.com/office/drawing/2014/main" id="{393F2CF8-A6A2-E694-869A-EF0C6E6F3FF6}"/>
                </a:ext>
              </a:extLst>
            </p:cNvPr>
            <p:cNvGrpSpPr/>
            <p:nvPr userDrawn="1"/>
          </p:nvGrpSpPr>
          <p:grpSpPr>
            <a:xfrm>
              <a:off x="10644094" y="2463596"/>
              <a:ext cx="272143" cy="272143"/>
              <a:chOff x="659946" y="4167457"/>
              <a:chExt cx="272143" cy="272143"/>
            </a:xfrm>
          </p:grpSpPr>
          <p:sp>
            <p:nvSpPr>
              <p:cNvPr id="53" name="Oval 52">
                <a:extLst>
                  <a:ext uri="{FF2B5EF4-FFF2-40B4-BE49-F238E27FC236}">
                    <a16:creationId xmlns:a16="http://schemas.microsoft.com/office/drawing/2014/main" id="{8B473631-0358-BA39-A658-2F0A0AE1BA9B}"/>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61" name="Oval 60">
                <a:extLst>
                  <a:ext uri="{FF2B5EF4-FFF2-40B4-BE49-F238E27FC236}">
                    <a16:creationId xmlns:a16="http://schemas.microsoft.com/office/drawing/2014/main" id="{564F4BB9-32E5-6958-0BCC-CC6E3D9EA643}"/>
                  </a:ext>
                </a:extLst>
              </p:cNvPr>
              <p:cNvSpPr/>
              <p:nvPr userDrawn="1"/>
            </p:nvSpPr>
            <p:spPr>
              <a:xfrm>
                <a:off x="731383" y="4238894"/>
                <a:ext cx="129268" cy="129268"/>
              </a:xfrm>
              <a:prstGeom prst="ellipse">
                <a:avLst/>
              </a:pr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sp>
        <p:nvSpPr>
          <p:cNvPr id="80" name="SmartArt Placeholder 16">
            <a:extLst>
              <a:ext uri="{FF2B5EF4-FFF2-40B4-BE49-F238E27FC236}">
                <a16:creationId xmlns:a16="http://schemas.microsoft.com/office/drawing/2014/main" id="{67A31847-8DBF-968F-2465-0BA6965612C0}"/>
              </a:ext>
            </a:extLst>
          </p:cNvPr>
          <p:cNvSpPr>
            <a:spLocks noGrp="1"/>
          </p:cNvSpPr>
          <p:nvPr>
            <p:ph type="dgm" sz="quarter" idx="23"/>
          </p:nvPr>
        </p:nvSpPr>
        <p:spPr>
          <a:xfrm>
            <a:off x="430446" y="2533114"/>
            <a:ext cx="793750" cy="793750"/>
          </a:xfrm>
          <a:prstGeom prst="ellipse">
            <a:avLst/>
          </a:prstGeom>
          <a:blipFill>
            <a:blip r:embed="rId6">
              <a:extLst>
                <a:ext uri="{96DAC541-7B7A-43D3-8B79-37D633B846F1}">
                  <asvg:svgBlip xmlns:asvg="http://schemas.microsoft.com/office/drawing/2016/SVG/main" r:embed="rId7"/>
                </a:ext>
              </a:extLst>
            </a:blip>
            <a:stretch>
              <a:fillRect/>
            </a:stretch>
          </a:blipFill>
          <a:ln>
            <a:solidFill>
              <a:schemeClr val="accent6"/>
            </a:solid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84" name="SmartArt Placeholder 16">
            <a:extLst>
              <a:ext uri="{FF2B5EF4-FFF2-40B4-BE49-F238E27FC236}">
                <a16:creationId xmlns:a16="http://schemas.microsoft.com/office/drawing/2014/main" id="{A3D2A9DE-FA91-C230-A1EE-4FE7D7DA8F23}"/>
              </a:ext>
            </a:extLst>
          </p:cNvPr>
          <p:cNvSpPr>
            <a:spLocks noGrp="1"/>
          </p:cNvSpPr>
          <p:nvPr>
            <p:ph type="dgm" sz="quarter" idx="25"/>
          </p:nvPr>
        </p:nvSpPr>
        <p:spPr>
          <a:xfrm>
            <a:off x="2410356" y="1731242"/>
            <a:ext cx="793750" cy="793750"/>
          </a:xfrm>
          <a:prstGeom prst="ellipse">
            <a:avLst/>
          </a:prstGeom>
          <a:blipFill dpi="0" rotWithShape="1">
            <a:blip r:embed="rId8">
              <a:extLst>
                <a:ext uri="{96DAC541-7B7A-43D3-8B79-37D633B846F1}">
                  <asvg:svgBlip xmlns:asvg="http://schemas.microsoft.com/office/drawing/2016/SVG/main" r:embed="rId9"/>
                </a:ext>
              </a:extLst>
            </a:blip>
            <a:srcRect/>
            <a:stretch>
              <a:fillRect/>
            </a:stretch>
          </a:blipFill>
          <a:ln>
            <a:solidFill>
              <a:schemeClr val="accent6"/>
            </a:solid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88" name="SmartArt Placeholder 16">
            <a:extLst>
              <a:ext uri="{FF2B5EF4-FFF2-40B4-BE49-F238E27FC236}">
                <a16:creationId xmlns:a16="http://schemas.microsoft.com/office/drawing/2014/main" id="{A532573F-2425-427D-790B-2A158800F92F}"/>
              </a:ext>
            </a:extLst>
          </p:cNvPr>
          <p:cNvSpPr>
            <a:spLocks noGrp="1"/>
          </p:cNvSpPr>
          <p:nvPr>
            <p:ph type="dgm" sz="quarter" idx="27"/>
          </p:nvPr>
        </p:nvSpPr>
        <p:spPr>
          <a:xfrm>
            <a:off x="3147630" y="4724694"/>
            <a:ext cx="793750" cy="793750"/>
          </a:xfrm>
          <a:prstGeom prst="ellipse">
            <a:avLst/>
          </a:prstGeom>
          <a:blipFill>
            <a:blip r:embed="rId10">
              <a:extLst>
                <a:ext uri="{96DAC541-7B7A-43D3-8B79-37D633B846F1}">
                  <asvg:svgBlip xmlns:asvg="http://schemas.microsoft.com/office/drawing/2016/SVG/main" r:embed="rId11"/>
                </a:ext>
              </a:extLst>
            </a:blip>
            <a:stretch>
              <a:fillRect/>
            </a:stretch>
          </a:blipFill>
          <a:ln>
            <a:solidFill>
              <a:schemeClr val="accent6"/>
            </a:solid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92" name="SmartArt Placeholder 16">
            <a:extLst>
              <a:ext uri="{FF2B5EF4-FFF2-40B4-BE49-F238E27FC236}">
                <a16:creationId xmlns:a16="http://schemas.microsoft.com/office/drawing/2014/main" id="{79965EF8-5E60-4A77-3595-A611B513B579}"/>
              </a:ext>
            </a:extLst>
          </p:cNvPr>
          <p:cNvSpPr>
            <a:spLocks noGrp="1"/>
          </p:cNvSpPr>
          <p:nvPr>
            <p:ph type="dgm" sz="quarter" idx="29"/>
          </p:nvPr>
        </p:nvSpPr>
        <p:spPr>
          <a:xfrm>
            <a:off x="6401764" y="5171336"/>
            <a:ext cx="793750" cy="793750"/>
          </a:xfrm>
          <a:prstGeom prst="ellipse">
            <a:avLst/>
          </a:prstGeom>
          <a:blipFill>
            <a:blip r:embed="rId12">
              <a:extLst>
                <a:ext uri="{96DAC541-7B7A-43D3-8B79-37D633B846F1}">
                  <asvg:svgBlip xmlns:asvg="http://schemas.microsoft.com/office/drawing/2016/SVG/main" r:embed="rId13"/>
                </a:ext>
              </a:extLst>
            </a:blip>
            <a:stretch>
              <a:fillRect/>
            </a:stretch>
          </a:blipFill>
          <a:ln>
            <a:solidFill>
              <a:schemeClr val="accent6"/>
            </a:solid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96" name="SmartArt Placeholder 16">
            <a:extLst>
              <a:ext uri="{FF2B5EF4-FFF2-40B4-BE49-F238E27FC236}">
                <a16:creationId xmlns:a16="http://schemas.microsoft.com/office/drawing/2014/main" id="{06D6EA68-573C-AE63-B059-0E3647CC67C2}"/>
              </a:ext>
            </a:extLst>
          </p:cNvPr>
          <p:cNvSpPr>
            <a:spLocks noGrp="1"/>
          </p:cNvSpPr>
          <p:nvPr>
            <p:ph type="dgm" sz="quarter" idx="31"/>
          </p:nvPr>
        </p:nvSpPr>
        <p:spPr>
          <a:xfrm>
            <a:off x="5854478" y="2862870"/>
            <a:ext cx="793750" cy="793750"/>
          </a:xfrm>
          <a:prstGeom prst="ellipse">
            <a:avLst/>
          </a:prstGeom>
          <a:blipFill>
            <a:blip r:embed="rId14">
              <a:extLst>
                <a:ext uri="{96DAC541-7B7A-43D3-8B79-37D633B846F1}">
                  <asvg:svgBlip xmlns:asvg="http://schemas.microsoft.com/office/drawing/2016/SVG/main" r:embed="rId15"/>
                </a:ext>
              </a:extLst>
            </a:blip>
            <a:stretch>
              <a:fillRect/>
            </a:stretch>
          </a:blipFill>
          <a:ln>
            <a:solidFill>
              <a:schemeClr val="accent6"/>
            </a:solid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100" name="SmartArt Placeholder 16">
            <a:extLst>
              <a:ext uri="{FF2B5EF4-FFF2-40B4-BE49-F238E27FC236}">
                <a16:creationId xmlns:a16="http://schemas.microsoft.com/office/drawing/2014/main" id="{B374861A-C04B-2D59-92B0-1A165AC66D60}"/>
              </a:ext>
            </a:extLst>
          </p:cNvPr>
          <p:cNvSpPr>
            <a:spLocks noGrp="1"/>
          </p:cNvSpPr>
          <p:nvPr>
            <p:ph type="dgm" sz="quarter" idx="33"/>
          </p:nvPr>
        </p:nvSpPr>
        <p:spPr>
          <a:xfrm>
            <a:off x="7459404" y="2040906"/>
            <a:ext cx="793750" cy="793750"/>
          </a:xfrm>
          <a:prstGeom prst="ellipse">
            <a:avLst/>
          </a:prstGeom>
          <a:blipFill>
            <a:blip r:embed="rId16">
              <a:extLst>
                <a:ext uri="{96DAC541-7B7A-43D3-8B79-37D633B846F1}">
                  <asvg:svgBlip xmlns:asvg="http://schemas.microsoft.com/office/drawing/2016/SVG/main" r:embed="rId17"/>
                </a:ext>
              </a:extLst>
            </a:blip>
            <a:stretch>
              <a:fillRect/>
            </a:stretch>
          </a:blipFill>
          <a:ln>
            <a:solidFill>
              <a:schemeClr val="accent6"/>
            </a:solid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104" name="SmartArt Placeholder 16">
            <a:extLst>
              <a:ext uri="{FF2B5EF4-FFF2-40B4-BE49-F238E27FC236}">
                <a16:creationId xmlns:a16="http://schemas.microsoft.com/office/drawing/2014/main" id="{91A3B135-357E-14B4-2B13-43522C6B7A7B}"/>
              </a:ext>
            </a:extLst>
          </p:cNvPr>
          <p:cNvSpPr>
            <a:spLocks noGrp="1"/>
          </p:cNvSpPr>
          <p:nvPr>
            <p:ph type="dgm" sz="quarter" idx="35"/>
          </p:nvPr>
        </p:nvSpPr>
        <p:spPr>
          <a:xfrm>
            <a:off x="9527133" y="4422898"/>
            <a:ext cx="793750" cy="793750"/>
          </a:xfrm>
          <a:prstGeom prst="ellipse">
            <a:avLst/>
          </a:prstGeom>
          <a:blipFill>
            <a:blip r:embed="rId18">
              <a:extLst>
                <a:ext uri="{96DAC541-7B7A-43D3-8B79-37D633B846F1}">
                  <asvg:svgBlip xmlns:asvg="http://schemas.microsoft.com/office/drawing/2016/SVG/main" r:embed="rId19"/>
                </a:ext>
              </a:extLst>
            </a:blip>
            <a:stretch>
              <a:fillRect/>
            </a:stretch>
          </a:blipFill>
          <a:ln>
            <a:solidFill>
              <a:schemeClr val="accent6"/>
            </a:solid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105" name="SmartArt Placeholder 16">
            <a:extLst>
              <a:ext uri="{FF2B5EF4-FFF2-40B4-BE49-F238E27FC236}">
                <a16:creationId xmlns:a16="http://schemas.microsoft.com/office/drawing/2014/main" id="{69AFFC90-77FA-7CA5-E61A-1D252D3C4CC9}"/>
              </a:ext>
            </a:extLst>
          </p:cNvPr>
          <p:cNvSpPr>
            <a:spLocks noGrp="1"/>
          </p:cNvSpPr>
          <p:nvPr>
            <p:ph type="dgm" sz="quarter" idx="37"/>
          </p:nvPr>
        </p:nvSpPr>
        <p:spPr>
          <a:xfrm>
            <a:off x="9430840" y="2128118"/>
            <a:ext cx="793750" cy="793750"/>
          </a:xfrm>
          <a:prstGeom prst="ellipse">
            <a:avLst/>
          </a:prstGeom>
          <a:blipFill>
            <a:blip r:embed="rId20">
              <a:extLst>
                <a:ext uri="{96DAC541-7B7A-43D3-8B79-37D633B846F1}">
                  <asvg:svgBlip xmlns:asvg="http://schemas.microsoft.com/office/drawing/2016/SVG/main" r:embed="rId21"/>
                </a:ext>
              </a:extLst>
            </a:blip>
            <a:stretch>
              <a:fillRect/>
            </a:stretch>
          </a:blipFill>
          <a:ln>
            <a:solidFill>
              <a:schemeClr val="accent6"/>
            </a:solid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106" name="SmartArt Placeholder 16">
            <a:extLst>
              <a:ext uri="{FF2B5EF4-FFF2-40B4-BE49-F238E27FC236}">
                <a16:creationId xmlns:a16="http://schemas.microsoft.com/office/drawing/2014/main" id="{162E135B-A7C0-4997-31C0-BD6075DE535F}"/>
              </a:ext>
            </a:extLst>
          </p:cNvPr>
          <p:cNvSpPr>
            <a:spLocks noGrp="1"/>
          </p:cNvSpPr>
          <p:nvPr>
            <p:ph type="dgm" sz="quarter" idx="39"/>
          </p:nvPr>
        </p:nvSpPr>
        <p:spPr>
          <a:xfrm>
            <a:off x="9602834" y="378480"/>
            <a:ext cx="793750" cy="793750"/>
          </a:xfrm>
          <a:prstGeom prst="ellipse">
            <a:avLst/>
          </a:prstGeom>
          <a:blipFill>
            <a:blip r:embed="rId22">
              <a:extLst>
                <a:ext uri="{96DAC541-7B7A-43D3-8B79-37D633B846F1}">
                  <asvg:svgBlip xmlns:asvg="http://schemas.microsoft.com/office/drawing/2016/SVG/main" r:embed="rId23"/>
                </a:ext>
              </a:extLst>
            </a:blip>
            <a:stretch>
              <a:fillRect/>
            </a:stretch>
          </a:blipFill>
          <a:ln>
            <a:solidFill>
              <a:schemeClr val="accent6"/>
            </a:solid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107" name="SmartArt Placeholder 16">
            <a:extLst>
              <a:ext uri="{FF2B5EF4-FFF2-40B4-BE49-F238E27FC236}">
                <a16:creationId xmlns:a16="http://schemas.microsoft.com/office/drawing/2014/main" id="{569E736A-E4AE-0E03-C912-4D3E63EABFD7}"/>
              </a:ext>
            </a:extLst>
          </p:cNvPr>
          <p:cNvSpPr>
            <a:spLocks noGrp="1"/>
          </p:cNvSpPr>
          <p:nvPr>
            <p:ph type="dgm" sz="quarter" idx="41"/>
          </p:nvPr>
        </p:nvSpPr>
        <p:spPr>
          <a:xfrm>
            <a:off x="509348" y="4655828"/>
            <a:ext cx="793750" cy="793750"/>
          </a:xfrm>
          <a:prstGeom prst="ellipse">
            <a:avLst/>
          </a:prstGeom>
          <a:blipFill>
            <a:blip r:embed="rId24">
              <a:extLst>
                <a:ext uri="{96DAC541-7B7A-43D3-8B79-37D633B846F1}">
                  <asvg:svgBlip xmlns:asvg="http://schemas.microsoft.com/office/drawing/2016/SVG/main" r:embed="rId25"/>
                </a:ext>
              </a:extLst>
            </a:blip>
            <a:stretch>
              <a:fillRect/>
            </a:stretch>
          </a:blipFill>
          <a:ln>
            <a:solidFill>
              <a:schemeClr val="accent6"/>
            </a:solid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108" name="SmartArt Placeholder 16">
            <a:extLst>
              <a:ext uri="{FF2B5EF4-FFF2-40B4-BE49-F238E27FC236}">
                <a16:creationId xmlns:a16="http://schemas.microsoft.com/office/drawing/2014/main" id="{6D9EDE7E-D6ED-1D74-1AF7-1C4270EF8A7C}"/>
              </a:ext>
            </a:extLst>
          </p:cNvPr>
          <p:cNvSpPr>
            <a:spLocks noGrp="1"/>
          </p:cNvSpPr>
          <p:nvPr>
            <p:ph type="dgm" sz="quarter" idx="44"/>
          </p:nvPr>
        </p:nvSpPr>
        <p:spPr>
          <a:xfrm>
            <a:off x="4189804" y="2833166"/>
            <a:ext cx="793750" cy="793750"/>
          </a:xfrm>
          <a:prstGeom prst="ellipse">
            <a:avLst/>
          </a:prstGeom>
          <a:blipFill>
            <a:blip r:embed="rId2">
              <a:extLst>
                <a:ext uri="{96DAC541-7B7A-43D3-8B79-37D633B846F1}">
                  <asvg:svgBlip xmlns:asvg="http://schemas.microsoft.com/office/drawing/2016/SVG/main" r:embed="rId26"/>
                </a:ext>
              </a:extLst>
            </a:blip>
            <a:stretch>
              <a:fillRect/>
            </a:stretch>
          </a:blipFill>
          <a:ln>
            <a:solidFill>
              <a:schemeClr val="accent6"/>
            </a:solid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109" name="SmartArt Placeholder 16">
            <a:extLst>
              <a:ext uri="{FF2B5EF4-FFF2-40B4-BE49-F238E27FC236}">
                <a16:creationId xmlns:a16="http://schemas.microsoft.com/office/drawing/2014/main" id="{E59B6DC3-DE09-1DE4-45A0-92C3E6745DE5}"/>
              </a:ext>
            </a:extLst>
          </p:cNvPr>
          <p:cNvSpPr>
            <a:spLocks noGrp="1"/>
          </p:cNvSpPr>
          <p:nvPr>
            <p:ph type="dgm" sz="quarter" idx="45"/>
          </p:nvPr>
        </p:nvSpPr>
        <p:spPr>
          <a:xfrm>
            <a:off x="7811528" y="4145080"/>
            <a:ext cx="793750" cy="793750"/>
          </a:xfrm>
          <a:prstGeom prst="ellipse">
            <a:avLst/>
          </a:prstGeom>
          <a:blipFill>
            <a:blip r:embed="rId27">
              <a:extLst>
                <a:ext uri="{96DAC541-7B7A-43D3-8B79-37D633B846F1}">
                  <asvg:svgBlip xmlns:asvg="http://schemas.microsoft.com/office/drawing/2016/SVG/main" r:embed="rId28"/>
                </a:ext>
              </a:extLst>
            </a:blip>
            <a:stretch>
              <a:fillRect/>
            </a:stretch>
          </a:blipFill>
          <a:ln>
            <a:solidFill>
              <a:schemeClr val="accent6"/>
            </a:solid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110" name="TextBox 109">
            <a:extLst>
              <a:ext uri="{FF2B5EF4-FFF2-40B4-BE49-F238E27FC236}">
                <a16:creationId xmlns:a16="http://schemas.microsoft.com/office/drawing/2014/main" id="{49843769-510E-F355-50A7-994154B6DD45}"/>
              </a:ext>
            </a:extLst>
          </p:cNvPr>
          <p:cNvSpPr txBox="1"/>
          <p:nvPr userDrawn="1"/>
        </p:nvSpPr>
        <p:spPr>
          <a:xfrm>
            <a:off x="51254" y="3426422"/>
            <a:ext cx="1552137" cy="615553"/>
          </a:xfrm>
          <a:prstGeom prst="rect">
            <a:avLst/>
          </a:prstGeom>
          <a:noFill/>
        </p:spPr>
        <p:txBody>
          <a:bodyPr wrap="square" lIns="0" tIns="0" rIns="0" bIns="0" rtlCol="0">
            <a:spAutoFit/>
          </a:bodyPr>
          <a:lstStyle/>
          <a:p>
            <a:pPr marL="0" marR="0" lvl="0" indent="0" algn="ctr" defTabSz="914446" rtl="0" eaLnBrk="1" fontAlgn="auto" latinLnBrk="0" hangingPunct="1">
              <a:lnSpc>
                <a:spcPct val="100000"/>
              </a:lnSpc>
              <a:spcBef>
                <a:spcPts val="0"/>
              </a:spcBef>
              <a:spcAft>
                <a:spcPts val="0"/>
              </a:spcAft>
              <a:buClrTx/>
              <a:buSzTx/>
              <a:buFontTx/>
              <a:buNone/>
              <a:tabLst/>
              <a:defRPr/>
            </a:pPr>
            <a:r>
              <a:rPr lang="et-EE" sz="2000">
                <a:solidFill>
                  <a:srgbClr val="E6F2FF"/>
                </a:solidFill>
              </a:rPr>
              <a:t>e-cabinet</a:t>
            </a:r>
            <a:endParaRPr lang="en-GB" sz="2000">
              <a:solidFill>
                <a:srgbClr val="E6F2FF"/>
              </a:solidFill>
            </a:endParaRPr>
          </a:p>
          <a:p>
            <a:pPr algn="ctr"/>
            <a:endParaRPr lang="en-GB" sz="2000">
              <a:solidFill>
                <a:srgbClr val="E6F2FF"/>
              </a:solidFill>
            </a:endParaRPr>
          </a:p>
        </p:txBody>
      </p:sp>
      <p:sp>
        <p:nvSpPr>
          <p:cNvPr id="111" name="TextBox 110">
            <a:extLst>
              <a:ext uri="{FF2B5EF4-FFF2-40B4-BE49-F238E27FC236}">
                <a16:creationId xmlns:a16="http://schemas.microsoft.com/office/drawing/2014/main" id="{E0707623-CE0D-4DCE-2AC4-A16E69426F6D}"/>
              </a:ext>
            </a:extLst>
          </p:cNvPr>
          <p:cNvSpPr txBox="1"/>
          <p:nvPr userDrawn="1"/>
        </p:nvSpPr>
        <p:spPr>
          <a:xfrm>
            <a:off x="130154" y="5575342"/>
            <a:ext cx="1552137" cy="307777"/>
          </a:xfrm>
          <a:prstGeom prst="rect">
            <a:avLst/>
          </a:prstGeom>
          <a:noFill/>
        </p:spPr>
        <p:txBody>
          <a:bodyPr wrap="square" lIns="0" tIns="0" rIns="0" bIns="0" rtlCol="0">
            <a:spAutoFit/>
          </a:bodyPr>
          <a:lstStyle/>
          <a:p>
            <a:pPr lvl="0" algn="ctr"/>
            <a:r>
              <a:rPr lang="et-EE" sz="2000">
                <a:solidFill>
                  <a:srgbClr val="E6F2FF"/>
                </a:solidFill>
              </a:rPr>
              <a:t>e-tax board</a:t>
            </a:r>
            <a:endParaRPr lang="en-GB" sz="2000">
              <a:solidFill>
                <a:srgbClr val="E6F2FF"/>
              </a:solidFill>
            </a:endParaRPr>
          </a:p>
        </p:txBody>
      </p:sp>
      <p:sp>
        <p:nvSpPr>
          <p:cNvPr id="112" name="TextBox 111">
            <a:extLst>
              <a:ext uri="{FF2B5EF4-FFF2-40B4-BE49-F238E27FC236}">
                <a16:creationId xmlns:a16="http://schemas.microsoft.com/office/drawing/2014/main" id="{8ACC2E28-3B51-07D8-1735-C7B16B63FDAF}"/>
              </a:ext>
            </a:extLst>
          </p:cNvPr>
          <p:cNvSpPr txBox="1"/>
          <p:nvPr userDrawn="1"/>
        </p:nvSpPr>
        <p:spPr>
          <a:xfrm>
            <a:off x="2031164" y="2609717"/>
            <a:ext cx="1552137" cy="307777"/>
          </a:xfrm>
          <a:prstGeom prst="rect">
            <a:avLst/>
          </a:prstGeom>
          <a:noFill/>
        </p:spPr>
        <p:txBody>
          <a:bodyPr wrap="square" lIns="0" tIns="0" rIns="0" bIns="0" rtlCol="0">
            <a:spAutoFit/>
          </a:bodyPr>
          <a:lstStyle/>
          <a:p>
            <a:pPr lvl="0" algn="ctr"/>
            <a:r>
              <a:rPr lang="et-EE" sz="2000">
                <a:solidFill>
                  <a:srgbClr val="E6F2FF"/>
                </a:solidFill>
              </a:rPr>
              <a:t>X-Road</a:t>
            </a:r>
            <a:r>
              <a:rPr lang="en-GB" sz="2000">
                <a:solidFill>
                  <a:srgbClr val="E6F2FF"/>
                </a:solidFill>
              </a:rPr>
              <a:t>©</a:t>
            </a:r>
          </a:p>
        </p:txBody>
      </p:sp>
      <p:sp>
        <p:nvSpPr>
          <p:cNvPr id="113" name="TextBox 112">
            <a:extLst>
              <a:ext uri="{FF2B5EF4-FFF2-40B4-BE49-F238E27FC236}">
                <a16:creationId xmlns:a16="http://schemas.microsoft.com/office/drawing/2014/main" id="{E3670CEE-5414-7EDE-B12B-0F5D1FBB99CF}"/>
              </a:ext>
            </a:extLst>
          </p:cNvPr>
          <p:cNvSpPr txBox="1"/>
          <p:nvPr userDrawn="1"/>
        </p:nvSpPr>
        <p:spPr>
          <a:xfrm>
            <a:off x="2768438" y="5597081"/>
            <a:ext cx="1552137" cy="307777"/>
          </a:xfrm>
          <a:prstGeom prst="rect">
            <a:avLst/>
          </a:prstGeom>
          <a:noFill/>
        </p:spPr>
        <p:txBody>
          <a:bodyPr wrap="square" lIns="0" tIns="0" rIns="0" bIns="0" rtlCol="0">
            <a:spAutoFit/>
          </a:bodyPr>
          <a:lstStyle/>
          <a:p>
            <a:pPr lvl="0" algn="ctr"/>
            <a:r>
              <a:rPr lang="et-EE" sz="2000">
                <a:solidFill>
                  <a:srgbClr val="E6F2FF"/>
                </a:solidFill>
              </a:rPr>
              <a:t>Id-card</a:t>
            </a:r>
            <a:endParaRPr lang="en-GB" sz="2000">
              <a:solidFill>
                <a:srgbClr val="E6F2FF"/>
              </a:solidFill>
            </a:endParaRPr>
          </a:p>
        </p:txBody>
      </p:sp>
      <p:sp>
        <p:nvSpPr>
          <p:cNvPr id="114" name="TextBox 113">
            <a:extLst>
              <a:ext uri="{FF2B5EF4-FFF2-40B4-BE49-F238E27FC236}">
                <a16:creationId xmlns:a16="http://schemas.microsoft.com/office/drawing/2014/main" id="{2900AB8A-1340-3B16-1778-F7DEB693554E}"/>
              </a:ext>
            </a:extLst>
          </p:cNvPr>
          <p:cNvSpPr txBox="1"/>
          <p:nvPr userDrawn="1"/>
        </p:nvSpPr>
        <p:spPr>
          <a:xfrm>
            <a:off x="3810611" y="3638846"/>
            <a:ext cx="1552137" cy="615553"/>
          </a:xfrm>
          <a:prstGeom prst="rect">
            <a:avLst/>
          </a:prstGeom>
          <a:noFill/>
        </p:spPr>
        <p:txBody>
          <a:bodyPr wrap="square" lIns="0" tIns="0" rIns="0" bIns="0" rtlCol="0">
            <a:spAutoFit/>
          </a:bodyPr>
          <a:lstStyle/>
          <a:p>
            <a:pPr lvl="0" algn="ctr"/>
            <a:r>
              <a:rPr lang="et-EE" sz="2000">
                <a:solidFill>
                  <a:srgbClr val="E6F2FF"/>
                </a:solidFill>
              </a:rPr>
              <a:t>digital signature</a:t>
            </a:r>
            <a:endParaRPr lang="en-GB" sz="2000">
              <a:solidFill>
                <a:srgbClr val="E6F2FF"/>
              </a:solidFill>
            </a:endParaRPr>
          </a:p>
        </p:txBody>
      </p:sp>
      <p:sp>
        <p:nvSpPr>
          <p:cNvPr id="115" name="TextBox 114">
            <a:extLst>
              <a:ext uri="{FF2B5EF4-FFF2-40B4-BE49-F238E27FC236}">
                <a16:creationId xmlns:a16="http://schemas.microsoft.com/office/drawing/2014/main" id="{7CD50222-D4F7-67F0-A54D-6C7B0A8B2563}"/>
              </a:ext>
            </a:extLst>
          </p:cNvPr>
          <p:cNvSpPr txBox="1"/>
          <p:nvPr userDrawn="1"/>
        </p:nvSpPr>
        <p:spPr>
          <a:xfrm>
            <a:off x="5787408" y="3707988"/>
            <a:ext cx="909462" cy="307777"/>
          </a:xfrm>
          <a:prstGeom prst="rect">
            <a:avLst/>
          </a:prstGeom>
          <a:noFill/>
        </p:spPr>
        <p:txBody>
          <a:bodyPr wrap="square" lIns="0" tIns="0" rIns="0" bIns="0" rtlCol="0">
            <a:spAutoFit/>
          </a:bodyPr>
          <a:lstStyle/>
          <a:p>
            <a:pPr lvl="0" algn="ctr"/>
            <a:r>
              <a:rPr lang="et-EE" sz="2000">
                <a:solidFill>
                  <a:srgbClr val="E6F2FF"/>
                </a:solidFill>
              </a:rPr>
              <a:t>i-voting</a:t>
            </a:r>
            <a:endParaRPr lang="en-GB" sz="2000">
              <a:solidFill>
                <a:srgbClr val="E6F2FF"/>
              </a:solidFill>
            </a:endParaRPr>
          </a:p>
        </p:txBody>
      </p:sp>
      <p:sp>
        <p:nvSpPr>
          <p:cNvPr id="116" name="TextBox 115">
            <a:extLst>
              <a:ext uri="{FF2B5EF4-FFF2-40B4-BE49-F238E27FC236}">
                <a16:creationId xmlns:a16="http://schemas.microsoft.com/office/drawing/2014/main" id="{3AE7AFCD-7E8C-EF42-C153-175F83DDAD28}"/>
              </a:ext>
            </a:extLst>
          </p:cNvPr>
          <p:cNvSpPr txBox="1"/>
          <p:nvPr userDrawn="1"/>
        </p:nvSpPr>
        <p:spPr>
          <a:xfrm>
            <a:off x="6368128" y="6009562"/>
            <a:ext cx="909462" cy="307777"/>
          </a:xfrm>
          <a:prstGeom prst="rect">
            <a:avLst/>
          </a:prstGeom>
          <a:noFill/>
        </p:spPr>
        <p:txBody>
          <a:bodyPr wrap="square" lIns="0" tIns="0" rIns="0" bIns="0" rtlCol="0">
            <a:spAutoFit/>
          </a:bodyPr>
          <a:lstStyle/>
          <a:p>
            <a:pPr lvl="0" algn="ctr"/>
            <a:r>
              <a:rPr lang="et-EE" sz="2000">
                <a:solidFill>
                  <a:srgbClr val="E6F2FF"/>
                </a:solidFill>
              </a:rPr>
              <a:t>eesti.ee</a:t>
            </a:r>
            <a:endParaRPr lang="en-GB" sz="2000">
              <a:solidFill>
                <a:srgbClr val="E6F2FF"/>
              </a:solidFill>
            </a:endParaRPr>
          </a:p>
        </p:txBody>
      </p:sp>
      <p:sp>
        <p:nvSpPr>
          <p:cNvPr id="117" name="TextBox 116">
            <a:extLst>
              <a:ext uri="{FF2B5EF4-FFF2-40B4-BE49-F238E27FC236}">
                <a16:creationId xmlns:a16="http://schemas.microsoft.com/office/drawing/2014/main" id="{2E994A79-F598-F288-80B3-79AD02AC7B69}"/>
              </a:ext>
            </a:extLst>
          </p:cNvPr>
          <p:cNvSpPr txBox="1"/>
          <p:nvPr userDrawn="1"/>
        </p:nvSpPr>
        <p:spPr>
          <a:xfrm>
            <a:off x="7691967" y="4973352"/>
            <a:ext cx="1148969" cy="307777"/>
          </a:xfrm>
          <a:prstGeom prst="rect">
            <a:avLst/>
          </a:prstGeom>
          <a:noFill/>
        </p:spPr>
        <p:txBody>
          <a:bodyPr wrap="square" lIns="0" tIns="0" rIns="0" bIns="0" rtlCol="0">
            <a:spAutoFit/>
          </a:bodyPr>
          <a:lstStyle/>
          <a:p>
            <a:pPr lvl="0" algn="ctr"/>
            <a:r>
              <a:rPr lang="et-EE" sz="2000">
                <a:solidFill>
                  <a:srgbClr val="E6F2FF"/>
                </a:solidFill>
              </a:rPr>
              <a:t>mobile id</a:t>
            </a:r>
            <a:endParaRPr lang="en-GB" sz="2000">
              <a:solidFill>
                <a:srgbClr val="E6F2FF"/>
              </a:solidFill>
            </a:endParaRPr>
          </a:p>
        </p:txBody>
      </p:sp>
      <p:sp>
        <p:nvSpPr>
          <p:cNvPr id="118" name="TextBox 117">
            <a:extLst>
              <a:ext uri="{FF2B5EF4-FFF2-40B4-BE49-F238E27FC236}">
                <a16:creationId xmlns:a16="http://schemas.microsoft.com/office/drawing/2014/main" id="{F68B7EC5-68C9-890E-3321-2557D6FE7946}"/>
              </a:ext>
            </a:extLst>
          </p:cNvPr>
          <p:cNvSpPr txBox="1"/>
          <p:nvPr userDrawn="1"/>
        </p:nvSpPr>
        <p:spPr>
          <a:xfrm>
            <a:off x="7206462" y="2914680"/>
            <a:ext cx="1299634" cy="615553"/>
          </a:xfrm>
          <a:prstGeom prst="rect">
            <a:avLst/>
          </a:prstGeom>
          <a:noFill/>
        </p:spPr>
        <p:txBody>
          <a:bodyPr wrap="square" lIns="0" tIns="0" rIns="0" bIns="0" rtlCol="0">
            <a:spAutoFit/>
          </a:bodyPr>
          <a:lstStyle/>
          <a:p>
            <a:pPr lvl="0" algn="ctr"/>
            <a:r>
              <a:rPr lang="et-EE" sz="2000">
                <a:solidFill>
                  <a:srgbClr val="E6F2FF"/>
                </a:solidFill>
              </a:rPr>
              <a:t>e-business registry</a:t>
            </a:r>
            <a:endParaRPr lang="en-GB" sz="2000">
              <a:solidFill>
                <a:srgbClr val="E6F2FF"/>
              </a:solidFill>
            </a:endParaRPr>
          </a:p>
        </p:txBody>
      </p:sp>
      <p:sp>
        <p:nvSpPr>
          <p:cNvPr id="119" name="TextBox 118">
            <a:extLst>
              <a:ext uri="{FF2B5EF4-FFF2-40B4-BE49-F238E27FC236}">
                <a16:creationId xmlns:a16="http://schemas.microsoft.com/office/drawing/2014/main" id="{B9D1B36C-7979-BDBC-49BF-7687B34C0FA3}"/>
              </a:ext>
            </a:extLst>
          </p:cNvPr>
          <p:cNvSpPr txBox="1"/>
          <p:nvPr userDrawn="1"/>
        </p:nvSpPr>
        <p:spPr>
          <a:xfrm>
            <a:off x="9202187" y="5267565"/>
            <a:ext cx="1443642" cy="307777"/>
          </a:xfrm>
          <a:prstGeom prst="rect">
            <a:avLst/>
          </a:prstGeom>
          <a:noFill/>
        </p:spPr>
        <p:txBody>
          <a:bodyPr wrap="square" lIns="0" tIns="0" rIns="0" bIns="0" rtlCol="0">
            <a:spAutoFit/>
          </a:bodyPr>
          <a:lstStyle/>
          <a:p>
            <a:pPr lvl="0" algn="ctr"/>
            <a:r>
              <a:rPr lang="et-EE" sz="2000">
                <a:solidFill>
                  <a:srgbClr val="E6F2FF"/>
                </a:solidFill>
              </a:rPr>
              <a:t>e-residency </a:t>
            </a:r>
            <a:endParaRPr lang="en-GB" sz="2000">
              <a:solidFill>
                <a:srgbClr val="E6F2FF"/>
              </a:solidFill>
            </a:endParaRPr>
          </a:p>
        </p:txBody>
      </p:sp>
      <p:sp>
        <p:nvSpPr>
          <p:cNvPr id="120" name="TextBox 119">
            <a:extLst>
              <a:ext uri="{FF2B5EF4-FFF2-40B4-BE49-F238E27FC236}">
                <a16:creationId xmlns:a16="http://schemas.microsoft.com/office/drawing/2014/main" id="{604C8102-59B0-99CA-ED74-E0E526C8A28B}"/>
              </a:ext>
            </a:extLst>
          </p:cNvPr>
          <p:cNvSpPr txBox="1"/>
          <p:nvPr userDrawn="1"/>
        </p:nvSpPr>
        <p:spPr>
          <a:xfrm>
            <a:off x="9105894" y="2942868"/>
            <a:ext cx="1443642" cy="615553"/>
          </a:xfrm>
          <a:prstGeom prst="rect">
            <a:avLst/>
          </a:prstGeom>
          <a:noFill/>
        </p:spPr>
        <p:txBody>
          <a:bodyPr wrap="square" lIns="0" tIns="0" rIns="0" bIns="0" rtlCol="0">
            <a:spAutoFit/>
          </a:bodyPr>
          <a:lstStyle/>
          <a:p>
            <a:pPr lvl="0" algn="ctr"/>
            <a:r>
              <a:rPr lang="et-EE" sz="2000">
                <a:solidFill>
                  <a:srgbClr val="E6F2FF"/>
                </a:solidFill>
              </a:rPr>
              <a:t>data embassy</a:t>
            </a:r>
            <a:endParaRPr lang="en-GB" sz="2000">
              <a:solidFill>
                <a:srgbClr val="E6F2FF"/>
              </a:solidFill>
            </a:endParaRPr>
          </a:p>
        </p:txBody>
      </p:sp>
      <p:sp>
        <p:nvSpPr>
          <p:cNvPr id="121" name="TextBox 120">
            <a:extLst>
              <a:ext uri="{FF2B5EF4-FFF2-40B4-BE49-F238E27FC236}">
                <a16:creationId xmlns:a16="http://schemas.microsoft.com/office/drawing/2014/main" id="{32D73CA4-61ED-E304-E1B3-3435F68834CF}"/>
              </a:ext>
            </a:extLst>
          </p:cNvPr>
          <p:cNvSpPr txBox="1"/>
          <p:nvPr userDrawn="1"/>
        </p:nvSpPr>
        <p:spPr>
          <a:xfrm>
            <a:off x="9277888" y="1223146"/>
            <a:ext cx="1443642" cy="615553"/>
          </a:xfrm>
          <a:prstGeom prst="rect">
            <a:avLst/>
          </a:prstGeom>
          <a:noFill/>
        </p:spPr>
        <p:txBody>
          <a:bodyPr wrap="square" lIns="0" tIns="0" rIns="0" bIns="0" rtlCol="0">
            <a:spAutoFit/>
          </a:bodyPr>
          <a:lstStyle/>
          <a:p>
            <a:pPr lvl="0" algn="ctr"/>
            <a:r>
              <a:rPr lang="et-EE" sz="2000">
                <a:solidFill>
                  <a:srgbClr val="E6F2FF"/>
                </a:solidFill>
              </a:rPr>
              <a:t>Invisible</a:t>
            </a:r>
            <a:br>
              <a:rPr lang="et-EE" sz="2000">
                <a:solidFill>
                  <a:srgbClr val="E6F2FF"/>
                </a:solidFill>
              </a:rPr>
            </a:br>
            <a:r>
              <a:rPr lang="et-EE" sz="2000">
                <a:solidFill>
                  <a:srgbClr val="E6F2FF"/>
                </a:solidFill>
              </a:rPr>
              <a:t>services</a:t>
            </a:r>
            <a:endParaRPr lang="en-GB" sz="2000">
              <a:solidFill>
                <a:srgbClr val="E6F2FF"/>
              </a:solidFill>
            </a:endParaRPr>
          </a:p>
        </p:txBody>
      </p:sp>
      <p:sp>
        <p:nvSpPr>
          <p:cNvPr id="122" name="TextBox 121">
            <a:extLst>
              <a:ext uri="{FF2B5EF4-FFF2-40B4-BE49-F238E27FC236}">
                <a16:creationId xmlns:a16="http://schemas.microsoft.com/office/drawing/2014/main" id="{94396A56-D7ED-810A-AF40-A1E208ED782D}"/>
              </a:ext>
            </a:extLst>
          </p:cNvPr>
          <p:cNvSpPr txBox="1"/>
          <p:nvPr userDrawn="1"/>
        </p:nvSpPr>
        <p:spPr>
          <a:xfrm>
            <a:off x="538162" y="441562"/>
            <a:ext cx="5207680" cy="707886"/>
          </a:xfrm>
          <a:prstGeom prst="rect">
            <a:avLst/>
          </a:prstGeom>
          <a:noFill/>
        </p:spPr>
        <p:txBody>
          <a:bodyPr wrap="square" rtlCol="0">
            <a:spAutoFit/>
          </a:bodyPr>
          <a:lstStyle/>
          <a:p>
            <a:r>
              <a:rPr lang="en-US" sz="4000" b="1">
                <a:solidFill>
                  <a:schemeClr val="bg1"/>
                </a:solidFill>
              </a:rPr>
              <a:t>e-Estonia timeline</a:t>
            </a:r>
            <a:endParaRPr lang="en-GB" sz="4000" b="1">
              <a:solidFill>
                <a:schemeClr val="bg1"/>
              </a:solidFill>
            </a:endParaRPr>
          </a:p>
        </p:txBody>
      </p:sp>
      <p:grpSp>
        <p:nvGrpSpPr>
          <p:cNvPr id="124" name="Group 123">
            <a:extLst>
              <a:ext uri="{FF2B5EF4-FFF2-40B4-BE49-F238E27FC236}">
                <a16:creationId xmlns:a16="http://schemas.microsoft.com/office/drawing/2014/main" id="{5B4FD9B8-DE3F-EAC6-0AE6-F4B04C4DC77C}"/>
              </a:ext>
            </a:extLst>
          </p:cNvPr>
          <p:cNvGrpSpPr/>
          <p:nvPr userDrawn="1"/>
        </p:nvGrpSpPr>
        <p:grpSpPr>
          <a:xfrm>
            <a:off x="10842232" y="1157380"/>
            <a:ext cx="1623212" cy="430887"/>
            <a:chOff x="10842232" y="1157379"/>
            <a:chExt cx="1623212" cy="430887"/>
          </a:xfrm>
        </p:grpSpPr>
        <p:sp>
          <p:nvSpPr>
            <p:cNvPr id="125" name="TextBox 124">
              <a:extLst>
                <a:ext uri="{FF2B5EF4-FFF2-40B4-BE49-F238E27FC236}">
                  <a16:creationId xmlns:a16="http://schemas.microsoft.com/office/drawing/2014/main" id="{80743B32-B34E-BEA6-30EA-383CD54B4D37}"/>
                </a:ext>
              </a:extLst>
            </p:cNvPr>
            <p:cNvSpPr txBox="1"/>
            <p:nvPr userDrawn="1"/>
          </p:nvSpPr>
          <p:spPr>
            <a:xfrm>
              <a:off x="10842232" y="1157379"/>
              <a:ext cx="1623212" cy="430887"/>
            </a:xfrm>
            <a:prstGeom prst="rect">
              <a:avLst/>
            </a:prstGeom>
            <a:noFill/>
          </p:spPr>
          <p:txBody>
            <a:bodyPr wrap="square" lIns="0" tIns="0" rIns="0" bIns="0" rtlCol="0">
              <a:spAutoFit/>
            </a:bodyPr>
            <a:lstStyle/>
            <a:p>
              <a:r>
                <a:rPr lang="et-EE" sz="2800" b="1" spc="300">
                  <a:solidFill>
                    <a:schemeClr val="accent2"/>
                  </a:solidFill>
                  <a:latin typeface="+mn-lt"/>
                </a:rPr>
                <a:t>2020</a:t>
              </a:r>
              <a:endParaRPr lang="en-GB" sz="2800" b="1" spc="300">
                <a:solidFill>
                  <a:schemeClr val="accent2"/>
                </a:solidFill>
                <a:latin typeface="+mn-lt"/>
              </a:endParaRPr>
            </a:p>
          </p:txBody>
        </p:sp>
        <p:grpSp>
          <p:nvGrpSpPr>
            <p:cNvPr id="126" name="Group 125">
              <a:extLst>
                <a:ext uri="{FF2B5EF4-FFF2-40B4-BE49-F238E27FC236}">
                  <a16:creationId xmlns:a16="http://schemas.microsoft.com/office/drawing/2014/main" id="{3EF634D6-03FA-18FB-BC10-9F965620FE7A}"/>
                </a:ext>
              </a:extLst>
            </p:cNvPr>
            <p:cNvGrpSpPr/>
            <p:nvPr userDrawn="1"/>
          </p:nvGrpSpPr>
          <p:grpSpPr>
            <a:xfrm>
              <a:off x="11083825" y="1230517"/>
              <a:ext cx="272143" cy="272143"/>
              <a:chOff x="659946" y="4167457"/>
              <a:chExt cx="272143" cy="272143"/>
            </a:xfrm>
          </p:grpSpPr>
          <p:sp>
            <p:nvSpPr>
              <p:cNvPr id="127" name="Oval 126">
                <a:extLst>
                  <a:ext uri="{FF2B5EF4-FFF2-40B4-BE49-F238E27FC236}">
                    <a16:creationId xmlns:a16="http://schemas.microsoft.com/office/drawing/2014/main" id="{68C81975-1F10-5B7E-67F3-CFDBAEDAF85B}"/>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128" name="Oval 127">
                <a:extLst>
                  <a:ext uri="{FF2B5EF4-FFF2-40B4-BE49-F238E27FC236}">
                    <a16:creationId xmlns:a16="http://schemas.microsoft.com/office/drawing/2014/main" id="{E0AE5DD4-E2B1-DB19-053C-050FF66E6753}"/>
                  </a:ext>
                </a:extLst>
              </p:cNvPr>
              <p:cNvSpPr/>
              <p:nvPr userDrawn="1"/>
            </p:nvSpPr>
            <p:spPr>
              <a:xfrm>
                <a:off x="731383" y="4238894"/>
                <a:ext cx="129268" cy="129268"/>
              </a:xfrm>
              <a:prstGeom prst="ellipse">
                <a:avLst/>
              </a:pr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spTree>
    <p:extLst>
      <p:ext uri="{BB962C8B-B14F-4D97-AF65-F5344CB8AC3E}">
        <p14:creationId xmlns:p14="http://schemas.microsoft.com/office/powerpoint/2010/main" val="850046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fade">
                                      <p:cBhvr>
                                        <p:cTn id="10" dur="500"/>
                                        <p:tgtEl>
                                          <p:spTgt spid="8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0"/>
                                        </p:tgtEl>
                                        <p:attrNameLst>
                                          <p:attrName>style.visibility</p:attrName>
                                        </p:attrNameLst>
                                      </p:cBhvr>
                                      <p:to>
                                        <p:strVal val="visible"/>
                                      </p:to>
                                    </p:set>
                                    <p:animEffect transition="in" filter="fade">
                                      <p:cBhvr>
                                        <p:cTn id="13" dur="500"/>
                                        <p:tgtEl>
                                          <p:spTgt spid="1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7"/>
                                        </p:tgtEl>
                                        <p:attrNameLst>
                                          <p:attrName>style.visibility</p:attrName>
                                        </p:attrNameLst>
                                      </p:cBhvr>
                                      <p:to>
                                        <p:strVal val="visible"/>
                                      </p:to>
                                    </p:set>
                                    <p:animEffect transition="in" filter="fade">
                                      <p:cBhvr>
                                        <p:cTn id="16" dur="500"/>
                                        <p:tgtEl>
                                          <p:spTgt spid="10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1"/>
                                        </p:tgtEl>
                                        <p:attrNameLst>
                                          <p:attrName>style.visibility</p:attrName>
                                        </p:attrNameLst>
                                      </p:cBhvr>
                                      <p:to>
                                        <p:strVal val="visible"/>
                                      </p:to>
                                    </p:set>
                                    <p:animEffect transition="in" filter="fade">
                                      <p:cBhvr>
                                        <p:cTn id="19" dur="500"/>
                                        <p:tgtEl>
                                          <p:spTgt spid="111"/>
                                        </p:tgtEl>
                                      </p:cBhvr>
                                    </p:animEffect>
                                  </p:childTnLst>
                                </p:cTn>
                              </p:par>
                              <p:par>
                                <p:cTn id="20" presetID="10" presetClass="entr" presetSubtype="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2"/>
                                        </p:tgtEl>
                                        <p:attrNameLst>
                                          <p:attrName>style.visibility</p:attrName>
                                        </p:attrNameLst>
                                      </p:cBhvr>
                                      <p:to>
                                        <p:strVal val="visible"/>
                                      </p:to>
                                    </p:set>
                                    <p:animEffect transition="in" filter="fade">
                                      <p:cBhvr>
                                        <p:cTn id="25" dur="500"/>
                                        <p:tgtEl>
                                          <p:spTgt spid="1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4"/>
                                        </p:tgtEl>
                                        <p:attrNameLst>
                                          <p:attrName>style.visibility</p:attrName>
                                        </p:attrNameLst>
                                      </p:cBhvr>
                                      <p:to>
                                        <p:strVal val="visible"/>
                                      </p:to>
                                    </p:set>
                                    <p:animEffect transition="in" filter="fade">
                                      <p:cBhvr>
                                        <p:cTn id="28" dur="500"/>
                                        <p:tgtEl>
                                          <p:spTgt spid="84"/>
                                        </p:tgtEl>
                                      </p:cBhvr>
                                    </p:animEffect>
                                  </p:childTnLst>
                                </p:cTn>
                              </p:par>
                              <p:par>
                                <p:cTn id="29" presetID="10"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8"/>
                                        </p:tgtEl>
                                        <p:attrNameLst>
                                          <p:attrName>style.visibility</p:attrName>
                                        </p:attrNameLst>
                                      </p:cBhvr>
                                      <p:to>
                                        <p:strVal val="visible"/>
                                      </p:to>
                                    </p:set>
                                    <p:animEffect transition="in" filter="fade">
                                      <p:cBhvr>
                                        <p:cTn id="34" dur="500"/>
                                        <p:tgtEl>
                                          <p:spTgt spid="8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13"/>
                                        </p:tgtEl>
                                        <p:attrNameLst>
                                          <p:attrName>style.visibility</p:attrName>
                                        </p:attrNameLst>
                                      </p:cBhvr>
                                      <p:to>
                                        <p:strVal val="visible"/>
                                      </p:to>
                                    </p:set>
                                    <p:animEffect transition="in" filter="fade">
                                      <p:cBhvr>
                                        <p:cTn id="37" dur="500"/>
                                        <p:tgtEl>
                                          <p:spTgt spid="11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8"/>
                                        </p:tgtEl>
                                        <p:attrNameLst>
                                          <p:attrName>style.visibility</p:attrName>
                                        </p:attrNameLst>
                                      </p:cBhvr>
                                      <p:to>
                                        <p:strVal val="visible"/>
                                      </p:to>
                                    </p:set>
                                    <p:animEffect transition="in" filter="fade">
                                      <p:cBhvr>
                                        <p:cTn id="40" dur="500"/>
                                        <p:tgtEl>
                                          <p:spTgt spid="10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14"/>
                                        </p:tgtEl>
                                        <p:attrNameLst>
                                          <p:attrName>style.visibility</p:attrName>
                                        </p:attrNameLst>
                                      </p:cBhvr>
                                      <p:to>
                                        <p:strVal val="visible"/>
                                      </p:to>
                                    </p:set>
                                    <p:animEffect transition="in" filter="fade">
                                      <p:cBhvr>
                                        <p:cTn id="43" dur="500"/>
                                        <p:tgtEl>
                                          <p:spTgt spid="114"/>
                                        </p:tgtEl>
                                      </p:cBhvr>
                                    </p:animEffect>
                                  </p:childTnLst>
                                </p:cTn>
                              </p:par>
                              <p:par>
                                <p:cTn id="44" presetID="10" presetClass="entr" presetSubtype="0" fill="hold"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92"/>
                                        </p:tgtEl>
                                        <p:attrNameLst>
                                          <p:attrName>style.visibility</p:attrName>
                                        </p:attrNameLst>
                                      </p:cBhvr>
                                      <p:to>
                                        <p:strVal val="visible"/>
                                      </p:to>
                                    </p:set>
                                    <p:animEffect transition="in" filter="fade">
                                      <p:cBhvr>
                                        <p:cTn id="49" dur="500"/>
                                        <p:tgtEl>
                                          <p:spTgt spid="9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16"/>
                                        </p:tgtEl>
                                        <p:attrNameLst>
                                          <p:attrName>style.visibility</p:attrName>
                                        </p:attrNameLst>
                                      </p:cBhvr>
                                      <p:to>
                                        <p:strVal val="visible"/>
                                      </p:to>
                                    </p:set>
                                    <p:animEffect transition="in" filter="fade">
                                      <p:cBhvr>
                                        <p:cTn id="52" dur="500"/>
                                        <p:tgtEl>
                                          <p:spTgt spid="116"/>
                                        </p:tgtEl>
                                      </p:cBhvr>
                                    </p:animEffect>
                                  </p:childTnLst>
                                </p:cTn>
                              </p:par>
                              <p:par>
                                <p:cTn id="53" presetID="10" presetClass="entr" presetSubtype="0"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15"/>
                                        </p:tgtEl>
                                        <p:attrNameLst>
                                          <p:attrName>style.visibility</p:attrName>
                                        </p:attrNameLst>
                                      </p:cBhvr>
                                      <p:to>
                                        <p:strVal val="visible"/>
                                      </p:to>
                                    </p:set>
                                    <p:animEffect transition="in" filter="fade">
                                      <p:cBhvr>
                                        <p:cTn id="58" dur="500"/>
                                        <p:tgtEl>
                                          <p:spTgt spid="11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animEffect transition="in" filter="fade">
                                      <p:cBhvr>
                                        <p:cTn id="61" dur="500"/>
                                        <p:tgtEl>
                                          <p:spTgt spid="96"/>
                                        </p:tgtEl>
                                      </p:cBhvr>
                                    </p:animEffect>
                                  </p:childTnLst>
                                </p:cTn>
                              </p:par>
                              <p:par>
                                <p:cTn id="62" presetID="10" presetClass="entr" presetSubtype="0" fill="hold" nodeType="with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500"/>
                                        <p:tgtEl>
                                          <p:spTgt spid="3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00"/>
                                        </p:tgtEl>
                                        <p:attrNameLst>
                                          <p:attrName>style.visibility</p:attrName>
                                        </p:attrNameLst>
                                      </p:cBhvr>
                                      <p:to>
                                        <p:strVal val="visible"/>
                                      </p:to>
                                    </p:set>
                                    <p:animEffect transition="in" filter="fade">
                                      <p:cBhvr>
                                        <p:cTn id="67" dur="500"/>
                                        <p:tgtEl>
                                          <p:spTgt spid="10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18"/>
                                        </p:tgtEl>
                                        <p:attrNameLst>
                                          <p:attrName>style.visibility</p:attrName>
                                        </p:attrNameLst>
                                      </p:cBhvr>
                                      <p:to>
                                        <p:strVal val="visible"/>
                                      </p:to>
                                    </p:set>
                                    <p:animEffect transition="in" filter="fade">
                                      <p:cBhvr>
                                        <p:cTn id="70" dur="500"/>
                                        <p:tgtEl>
                                          <p:spTgt spid="11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09"/>
                                        </p:tgtEl>
                                        <p:attrNameLst>
                                          <p:attrName>style.visibility</p:attrName>
                                        </p:attrNameLst>
                                      </p:cBhvr>
                                      <p:to>
                                        <p:strVal val="visible"/>
                                      </p:to>
                                    </p:set>
                                    <p:animEffect transition="in" filter="fade">
                                      <p:cBhvr>
                                        <p:cTn id="73" dur="500"/>
                                        <p:tgtEl>
                                          <p:spTgt spid="10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17"/>
                                        </p:tgtEl>
                                        <p:attrNameLst>
                                          <p:attrName>style.visibility</p:attrName>
                                        </p:attrNameLst>
                                      </p:cBhvr>
                                      <p:to>
                                        <p:strVal val="visible"/>
                                      </p:to>
                                    </p:set>
                                    <p:animEffect transition="in" filter="fade">
                                      <p:cBhvr>
                                        <p:cTn id="76" dur="500"/>
                                        <p:tgtEl>
                                          <p:spTgt spid="117"/>
                                        </p:tgtEl>
                                      </p:cBhvr>
                                    </p:animEffect>
                                  </p:childTnLst>
                                </p:cTn>
                              </p:par>
                              <p:par>
                                <p:cTn id="77" presetID="10" presetClass="entr" presetSubtype="0" fill="hold" nodeType="with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500"/>
                                        <p:tgtEl>
                                          <p:spTgt spid="43"/>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04"/>
                                        </p:tgtEl>
                                        <p:attrNameLst>
                                          <p:attrName>style.visibility</p:attrName>
                                        </p:attrNameLst>
                                      </p:cBhvr>
                                      <p:to>
                                        <p:strVal val="visible"/>
                                      </p:to>
                                    </p:set>
                                    <p:animEffect transition="in" filter="fade">
                                      <p:cBhvr>
                                        <p:cTn id="82" dur="500"/>
                                        <p:tgtEl>
                                          <p:spTgt spid="104"/>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19"/>
                                        </p:tgtEl>
                                        <p:attrNameLst>
                                          <p:attrName>style.visibility</p:attrName>
                                        </p:attrNameLst>
                                      </p:cBhvr>
                                      <p:to>
                                        <p:strVal val="visible"/>
                                      </p:to>
                                    </p:set>
                                    <p:animEffect transition="in" filter="fade">
                                      <p:cBhvr>
                                        <p:cTn id="85" dur="500"/>
                                        <p:tgtEl>
                                          <p:spTgt spid="119"/>
                                        </p:tgtEl>
                                      </p:cBhvr>
                                    </p:animEffect>
                                  </p:childTnLst>
                                </p:cTn>
                              </p:par>
                              <p:par>
                                <p:cTn id="86" presetID="10" presetClass="entr" presetSubtype="0" fill="hold" nodeType="withEffect">
                                  <p:stCondLst>
                                    <p:cond delay="0"/>
                                  </p:stCondLst>
                                  <p:childTnLst>
                                    <p:set>
                                      <p:cBhvr>
                                        <p:cTn id="87" dur="1" fill="hold">
                                          <p:stCondLst>
                                            <p:cond delay="0"/>
                                          </p:stCondLst>
                                        </p:cTn>
                                        <p:tgtEl>
                                          <p:spTgt spid="48"/>
                                        </p:tgtEl>
                                        <p:attrNameLst>
                                          <p:attrName>style.visibility</p:attrName>
                                        </p:attrNameLst>
                                      </p:cBhvr>
                                      <p:to>
                                        <p:strVal val="visible"/>
                                      </p:to>
                                    </p:set>
                                    <p:animEffect transition="in" filter="fade">
                                      <p:cBhvr>
                                        <p:cTn id="88" dur="500"/>
                                        <p:tgtEl>
                                          <p:spTgt spid="48"/>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05"/>
                                        </p:tgtEl>
                                        <p:attrNameLst>
                                          <p:attrName>style.visibility</p:attrName>
                                        </p:attrNameLst>
                                      </p:cBhvr>
                                      <p:to>
                                        <p:strVal val="visible"/>
                                      </p:to>
                                    </p:set>
                                    <p:animEffect transition="in" filter="fade">
                                      <p:cBhvr>
                                        <p:cTn id="91" dur="500"/>
                                        <p:tgtEl>
                                          <p:spTgt spid="105"/>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20"/>
                                        </p:tgtEl>
                                        <p:attrNameLst>
                                          <p:attrName>style.visibility</p:attrName>
                                        </p:attrNameLst>
                                      </p:cBhvr>
                                      <p:to>
                                        <p:strVal val="visible"/>
                                      </p:to>
                                    </p:set>
                                    <p:animEffect transition="in" filter="fade">
                                      <p:cBhvr>
                                        <p:cTn id="94" dur="500"/>
                                        <p:tgtEl>
                                          <p:spTgt spid="120"/>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06"/>
                                        </p:tgtEl>
                                        <p:attrNameLst>
                                          <p:attrName>style.visibility</p:attrName>
                                        </p:attrNameLst>
                                      </p:cBhvr>
                                      <p:to>
                                        <p:strVal val="visible"/>
                                      </p:to>
                                    </p:set>
                                    <p:animEffect transition="in" filter="fade">
                                      <p:cBhvr>
                                        <p:cTn id="97" dur="500"/>
                                        <p:tgtEl>
                                          <p:spTgt spid="106"/>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21"/>
                                        </p:tgtEl>
                                        <p:attrNameLst>
                                          <p:attrName>style.visibility</p:attrName>
                                        </p:attrNameLst>
                                      </p:cBhvr>
                                      <p:to>
                                        <p:strVal val="visible"/>
                                      </p:to>
                                    </p:set>
                                    <p:animEffect transition="in" filter="fade">
                                      <p:cBhvr>
                                        <p:cTn id="100" dur="500"/>
                                        <p:tgtEl>
                                          <p:spTgt spid="121"/>
                                        </p:tgtEl>
                                      </p:cBhvr>
                                    </p:animEffect>
                                  </p:childTnLst>
                                </p:cTn>
                              </p:par>
                              <p:par>
                                <p:cTn id="101" presetID="10" presetClass="entr" presetSubtype="0" fill="hold" nodeType="withEffect">
                                  <p:stCondLst>
                                    <p:cond delay="0"/>
                                  </p:stCondLst>
                                  <p:childTnLst>
                                    <p:set>
                                      <p:cBhvr>
                                        <p:cTn id="102" dur="1" fill="hold">
                                          <p:stCondLst>
                                            <p:cond delay="0"/>
                                          </p:stCondLst>
                                        </p:cTn>
                                        <p:tgtEl>
                                          <p:spTgt spid="124"/>
                                        </p:tgtEl>
                                        <p:attrNameLst>
                                          <p:attrName>style.visibility</p:attrName>
                                        </p:attrNameLst>
                                      </p:cBhvr>
                                      <p:to>
                                        <p:strVal val="visible"/>
                                      </p:to>
                                    </p:set>
                                    <p:animEffect transition="in" filter="fade">
                                      <p:cBhvr>
                                        <p:cTn id="103"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4" grpId="0" animBg="1"/>
      <p:bldP spid="88" grpId="0" animBg="1"/>
      <p:bldP spid="92" grpId="0" animBg="1"/>
      <p:bldP spid="96" grpId="0" animBg="1"/>
      <p:bldP spid="100" grpId="0" animBg="1"/>
      <p:bldP spid="104" grpId="0" animBg="1"/>
      <p:bldP spid="105" grpId="0" animBg="1"/>
      <p:bldP spid="106" grpId="0" animBg="1"/>
      <p:bldP spid="107" grpId="0" animBg="1"/>
      <p:bldP spid="108" grpId="0" animBg="1"/>
      <p:bldP spid="109" grpId="0" animBg="1"/>
      <p:bldP spid="110" grpId="0"/>
      <p:bldP spid="111" grpId="0"/>
      <p:bldP spid="112" grpId="0"/>
      <p:bldP spid="113" grpId="0"/>
      <p:bldP spid="114" grpId="0"/>
      <p:bldP spid="115" grpId="0"/>
      <p:bldP spid="116" grpId="0"/>
      <p:bldP spid="117" grpId="0"/>
      <p:bldP spid="118" grpId="0"/>
      <p:bldP spid="119" grpId="0"/>
      <p:bldP spid="120" grpId="0"/>
      <p:bldP spid="121" grpId="0"/>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ARK Process as cards">
    <p:bg>
      <p:bgPr>
        <a:solidFill>
          <a:schemeClr val="tx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Title 1">
            <a:extLst>
              <a:ext uri="{FF2B5EF4-FFF2-40B4-BE49-F238E27FC236}">
                <a16:creationId xmlns:a16="http://schemas.microsoft.com/office/drawing/2014/main" id="{82C73140-FA9B-5001-2613-5543349080B0}"/>
              </a:ext>
            </a:extLst>
          </p:cNvPr>
          <p:cNvSpPr>
            <a:spLocks noGrp="1"/>
          </p:cNvSpPr>
          <p:nvPr>
            <p:ph type="title" hasCustomPrompt="1"/>
          </p:nvPr>
        </p:nvSpPr>
        <p:spPr>
          <a:xfrm>
            <a:off x="538163" y="508001"/>
            <a:ext cx="11141867" cy="1214436"/>
          </a:xfrm>
          <a:noFill/>
        </p:spPr>
        <p:txBody>
          <a:bodyPr>
            <a:normAutofit/>
          </a:bodyPr>
          <a:lstStyle>
            <a:lvl1pPr marL="0" indent="0">
              <a:buSzPct val="120000"/>
              <a:buFont typeface="+mj-lt"/>
              <a:buNone/>
              <a:defRPr sz="4000" b="1">
                <a:solidFill>
                  <a:srgbClr val="E6F2FF"/>
                </a:solidFill>
                <a:latin typeface="+mn-lt"/>
              </a:defRPr>
            </a:lvl1pPr>
          </a:lstStyle>
          <a:p>
            <a:r>
              <a:rPr lang="en-US"/>
              <a:t>Timeline (process steps)</a:t>
            </a:r>
            <a:endParaRPr lang="en-GB"/>
          </a:p>
        </p:txBody>
      </p:sp>
      <p:sp>
        <p:nvSpPr>
          <p:cNvPr id="7" name="Picture Placeholder 60">
            <a:extLst>
              <a:ext uri="{FF2B5EF4-FFF2-40B4-BE49-F238E27FC236}">
                <a16:creationId xmlns:a16="http://schemas.microsoft.com/office/drawing/2014/main" id="{B2D3E6C3-AA5E-9461-EFFA-F474CC491952}"/>
              </a:ext>
            </a:extLst>
          </p:cNvPr>
          <p:cNvSpPr>
            <a:spLocks noGrp="1"/>
          </p:cNvSpPr>
          <p:nvPr>
            <p:ph type="pic" sz="quarter" idx="24"/>
          </p:nvPr>
        </p:nvSpPr>
        <p:spPr>
          <a:xfrm>
            <a:off x="8161174" y="1436687"/>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solidFill>
            <a:srgbClr val="E6F2FF"/>
          </a:solid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8" name="Picture Placeholder 60">
            <a:extLst>
              <a:ext uri="{FF2B5EF4-FFF2-40B4-BE49-F238E27FC236}">
                <a16:creationId xmlns:a16="http://schemas.microsoft.com/office/drawing/2014/main" id="{CD814B7D-8AA6-F1ED-52FC-3E3813D242C2}"/>
              </a:ext>
            </a:extLst>
          </p:cNvPr>
          <p:cNvSpPr>
            <a:spLocks noGrp="1"/>
          </p:cNvSpPr>
          <p:nvPr>
            <p:ph type="pic" sz="quarter" idx="23"/>
          </p:nvPr>
        </p:nvSpPr>
        <p:spPr>
          <a:xfrm>
            <a:off x="4350652" y="1436687"/>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solidFill>
            <a:srgbClr val="E6F2FF"/>
          </a:solid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23" name="Picture Placeholder 60">
            <a:extLst>
              <a:ext uri="{FF2B5EF4-FFF2-40B4-BE49-F238E27FC236}">
                <a16:creationId xmlns:a16="http://schemas.microsoft.com/office/drawing/2014/main" id="{C71BBDF5-07DD-D1AF-A2D9-C29C598F3DF8}"/>
              </a:ext>
            </a:extLst>
          </p:cNvPr>
          <p:cNvSpPr>
            <a:spLocks noGrp="1"/>
          </p:cNvSpPr>
          <p:nvPr>
            <p:ph type="pic" sz="quarter" idx="18"/>
          </p:nvPr>
        </p:nvSpPr>
        <p:spPr>
          <a:xfrm>
            <a:off x="540129" y="1446893"/>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solidFill>
            <a:srgbClr val="E6F2FF"/>
          </a:solid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24" name="Freeform: Shape 23">
            <a:extLst>
              <a:ext uri="{FF2B5EF4-FFF2-40B4-BE49-F238E27FC236}">
                <a16:creationId xmlns:a16="http://schemas.microsoft.com/office/drawing/2014/main" id="{0D58B9C2-05C9-DE6D-F410-8BD84A04D337}"/>
              </a:ext>
            </a:extLst>
          </p:cNvPr>
          <p:cNvSpPr/>
          <p:nvPr userDrawn="1"/>
        </p:nvSpPr>
        <p:spPr>
          <a:xfrm>
            <a:off x="538162" y="3709003"/>
            <a:ext cx="3526458" cy="2640996"/>
          </a:xfrm>
          <a:custGeom>
            <a:avLst/>
            <a:gdLst>
              <a:gd name="connsiteX0" fmla="*/ 0 w 3020725"/>
              <a:gd name="connsiteY0" fmla="*/ 0 h 2523540"/>
              <a:gd name="connsiteX1" fmla="*/ 3020725 w 3020725"/>
              <a:gd name="connsiteY1" fmla="*/ 0 h 2523540"/>
              <a:gd name="connsiteX2" fmla="*/ 3020725 w 3020725"/>
              <a:gd name="connsiteY2" fmla="*/ 2364801 h 2523540"/>
              <a:gd name="connsiteX3" fmla="*/ 2861986 w 3020725"/>
              <a:gd name="connsiteY3" fmla="*/ 2523540 h 2523540"/>
              <a:gd name="connsiteX4" fmla="*/ 158739 w 3020725"/>
              <a:gd name="connsiteY4" fmla="*/ 2523540 h 2523540"/>
              <a:gd name="connsiteX5" fmla="*/ 0 w 3020725"/>
              <a:gd name="connsiteY5" fmla="*/ 2364801 h 252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0725" h="2523540">
                <a:moveTo>
                  <a:pt x="0" y="0"/>
                </a:moveTo>
                <a:lnTo>
                  <a:pt x="3020725" y="0"/>
                </a:lnTo>
                <a:lnTo>
                  <a:pt x="3020725" y="2364801"/>
                </a:lnTo>
                <a:cubicBezTo>
                  <a:pt x="3020725" y="2452470"/>
                  <a:pt x="2949655" y="2523540"/>
                  <a:pt x="2861986" y="2523540"/>
                </a:cubicBezTo>
                <a:lnTo>
                  <a:pt x="158739" y="2523540"/>
                </a:lnTo>
                <a:cubicBezTo>
                  <a:pt x="71070" y="2523540"/>
                  <a:pt x="0" y="2452470"/>
                  <a:pt x="0" y="2364801"/>
                </a:cubicBezTo>
                <a:close/>
              </a:path>
            </a:pathLst>
          </a:cu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00"/>
          </a:p>
        </p:txBody>
      </p:sp>
      <p:sp>
        <p:nvSpPr>
          <p:cNvPr id="25" name="Text Placeholder 6">
            <a:extLst>
              <a:ext uri="{FF2B5EF4-FFF2-40B4-BE49-F238E27FC236}">
                <a16:creationId xmlns:a16="http://schemas.microsoft.com/office/drawing/2014/main" id="{D347D96E-B6B7-98E0-306D-0A8720CB1705}"/>
              </a:ext>
            </a:extLst>
          </p:cNvPr>
          <p:cNvSpPr>
            <a:spLocks noGrp="1"/>
          </p:cNvSpPr>
          <p:nvPr>
            <p:ph type="body" sz="quarter" idx="13" hasCustomPrompt="1"/>
          </p:nvPr>
        </p:nvSpPr>
        <p:spPr>
          <a:xfrm>
            <a:off x="755216" y="3979452"/>
            <a:ext cx="2807599" cy="284141"/>
          </a:xfrm>
        </p:spPr>
        <p:txBody>
          <a:bodyPr>
            <a:normAutofit/>
          </a:bodyPr>
          <a:lstStyle>
            <a:lvl1pPr marL="0" indent="0">
              <a:buFont typeface="Arial" panose="020B0604020202020204" pitchFamily="34" charset="0"/>
              <a:buNone/>
              <a:defRPr sz="2000" b="1">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Become an e-⁠resident</a:t>
            </a:r>
            <a:endParaRPr lang="en-GB"/>
          </a:p>
        </p:txBody>
      </p:sp>
      <p:sp>
        <p:nvSpPr>
          <p:cNvPr id="26" name="Text Placeholder 6">
            <a:extLst>
              <a:ext uri="{FF2B5EF4-FFF2-40B4-BE49-F238E27FC236}">
                <a16:creationId xmlns:a16="http://schemas.microsoft.com/office/drawing/2014/main" id="{C79553BC-3694-0653-EDEB-7D0F9472B7BF}"/>
              </a:ext>
            </a:extLst>
          </p:cNvPr>
          <p:cNvSpPr>
            <a:spLocks noGrp="1"/>
          </p:cNvSpPr>
          <p:nvPr>
            <p:ph type="body" sz="quarter" idx="14" hasCustomPrompt="1"/>
          </p:nvPr>
        </p:nvSpPr>
        <p:spPr>
          <a:xfrm>
            <a:off x="755217" y="4523836"/>
            <a:ext cx="3010597" cy="1430241"/>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b="0"/>
              <a:t>Apply online and wait for approval. Then pick up your e-Residency kit, including your personal digital ID card.</a:t>
            </a:r>
            <a:endParaRPr lang="en-GB"/>
          </a:p>
        </p:txBody>
      </p:sp>
      <p:sp>
        <p:nvSpPr>
          <p:cNvPr id="27" name="Picture Placeholder 60">
            <a:extLst>
              <a:ext uri="{FF2B5EF4-FFF2-40B4-BE49-F238E27FC236}">
                <a16:creationId xmlns:a16="http://schemas.microsoft.com/office/drawing/2014/main" id="{B4F11C9C-B0DD-00AC-FC21-064160E36B4D}"/>
              </a:ext>
            </a:extLst>
          </p:cNvPr>
          <p:cNvSpPr>
            <a:spLocks noGrp="1"/>
          </p:cNvSpPr>
          <p:nvPr>
            <p:ph type="pic" sz="quarter" idx="15"/>
          </p:nvPr>
        </p:nvSpPr>
        <p:spPr>
          <a:xfrm>
            <a:off x="538164" y="1442564"/>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blipFill>
            <a:blip r:embed="rId2"/>
            <a:srcRect/>
            <a:stretch>
              <a:fillRect l="-7197" r="-7197"/>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28" name="Freeform: Shape 27">
            <a:extLst>
              <a:ext uri="{FF2B5EF4-FFF2-40B4-BE49-F238E27FC236}">
                <a16:creationId xmlns:a16="http://schemas.microsoft.com/office/drawing/2014/main" id="{3A7BE666-83C2-4260-5A17-D84E238849B8}"/>
              </a:ext>
            </a:extLst>
          </p:cNvPr>
          <p:cNvSpPr/>
          <p:nvPr userDrawn="1"/>
        </p:nvSpPr>
        <p:spPr>
          <a:xfrm>
            <a:off x="4343924" y="3709003"/>
            <a:ext cx="3526458" cy="2640996"/>
          </a:xfrm>
          <a:custGeom>
            <a:avLst/>
            <a:gdLst>
              <a:gd name="connsiteX0" fmla="*/ 0 w 3020725"/>
              <a:gd name="connsiteY0" fmla="*/ 0 h 2523540"/>
              <a:gd name="connsiteX1" fmla="*/ 3020725 w 3020725"/>
              <a:gd name="connsiteY1" fmla="*/ 0 h 2523540"/>
              <a:gd name="connsiteX2" fmla="*/ 3020725 w 3020725"/>
              <a:gd name="connsiteY2" fmla="*/ 2364801 h 2523540"/>
              <a:gd name="connsiteX3" fmla="*/ 2861986 w 3020725"/>
              <a:gd name="connsiteY3" fmla="*/ 2523540 h 2523540"/>
              <a:gd name="connsiteX4" fmla="*/ 158739 w 3020725"/>
              <a:gd name="connsiteY4" fmla="*/ 2523540 h 2523540"/>
              <a:gd name="connsiteX5" fmla="*/ 0 w 3020725"/>
              <a:gd name="connsiteY5" fmla="*/ 2364801 h 252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0725" h="2523540">
                <a:moveTo>
                  <a:pt x="0" y="0"/>
                </a:moveTo>
                <a:lnTo>
                  <a:pt x="3020725" y="0"/>
                </a:lnTo>
                <a:lnTo>
                  <a:pt x="3020725" y="2364801"/>
                </a:lnTo>
                <a:cubicBezTo>
                  <a:pt x="3020725" y="2452470"/>
                  <a:pt x="2949655" y="2523540"/>
                  <a:pt x="2861986" y="2523540"/>
                </a:cubicBezTo>
                <a:lnTo>
                  <a:pt x="158739" y="2523540"/>
                </a:lnTo>
                <a:cubicBezTo>
                  <a:pt x="71070" y="2523540"/>
                  <a:pt x="0" y="2452470"/>
                  <a:pt x="0" y="2364801"/>
                </a:cubicBezTo>
                <a:close/>
              </a:path>
            </a:pathLst>
          </a:cu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00"/>
          </a:p>
        </p:txBody>
      </p:sp>
      <p:sp>
        <p:nvSpPr>
          <p:cNvPr id="29" name="Text Placeholder 6">
            <a:extLst>
              <a:ext uri="{FF2B5EF4-FFF2-40B4-BE49-F238E27FC236}">
                <a16:creationId xmlns:a16="http://schemas.microsoft.com/office/drawing/2014/main" id="{EBE31489-B3C9-3880-664B-5C0C7F73386B}"/>
              </a:ext>
            </a:extLst>
          </p:cNvPr>
          <p:cNvSpPr>
            <a:spLocks noGrp="1"/>
          </p:cNvSpPr>
          <p:nvPr>
            <p:ph type="body" sz="quarter" idx="16" hasCustomPrompt="1"/>
          </p:nvPr>
        </p:nvSpPr>
        <p:spPr>
          <a:xfrm>
            <a:off x="4560978" y="3979452"/>
            <a:ext cx="2733953" cy="284141"/>
          </a:xfrm>
        </p:spPr>
        <p:txBody>
          <a:bodyPr>
            <a:normAutofit/>
          </a:bodyPr>
          <a:lstStyle>
            <a:lvl1pPr marL="0" indent="0">
              <a:buFont typeface="Arial" panose="020B0604020202020204" pitchFamily="34" charset="0"/>
              <a:buNone/>
              <a:defRPr sz="2000" b="1">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Start a company</a:t>
            </a:r>
            <a:endParaRPr lang="en-GB"/>
          </a:p>
        </p:txBody>
      </p:sp>
      <p:sp>
        <p:nvSpPr>
          <p:cNvPr id="30" name="Text Placeholder 6">
            <a:extLst>
              <a:ext uri="{FF2B5EF4-FFF2-40B4-BE49-F238E27FC236}">
                <a16:creationId xmlns:a16="http://schemas.microsoft.com/office/drawing/2014/main" id="{B65376F0-3CA6-8637-E41B-D6D4D57FCA47}"/>
              </a:ext>
            </a:extLst>
          </p:cNvPr>
          <p:cNvSpPr>
            <a:spLocks noGrp="1"/>
          </p:cNvSpPr>
          <p:nvPr>
            <p:ph type="body" sz="quarter" idx="17" hasCustomPrompt="1"/>
          </p:nvPr>
        </p:nvSpPr>
        <p:spPr>
          <a:xfrm>
            <a:off x="4560978" y="4523836"/>
            <a:ext cx="3013934" cy="1430241"/>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b="0"/>
              <a:t>Use your e-Residency ID card to register your company 100% online. Access business banking and payment solutions.</a:t>
            </a:r>
            <a:endParaRPr lang="en-GB"/>
          </a:p>
        </p:txBody>
      </p:sp>
      <p:sp>
        <p:nvSpPr>
          <p:cNvPr id="31" name="Freeform: Shape 30">
            <a:extLst>
              <a:ext uri="{FF2B5EF4-FFF2-40B4-BE49-F238E27FC236}">
                <a16:creationId xmlns:a16="http://schemas.microsoft.com/office/drawing/2014/main" id="{A9EB8CE7-6DE8-6FCB-89CF-1D16241F8951}"/>
              </a:ext>
            </a:extLst>
          </p:cNvPr>
          <p:cNvSpPr/>
          <p:nvPr userDrawn="1"/>
        </p:nvSpPr>
        <p:spPr>
          <a:xfrm>
            <a:off x="8154446" y="3709003"/>
            <a:ext cx="3526458" cy="2640996"/>
          </a:xfrm>
          <a:custGeom>
            <a:avLst/>
            <a:gdLst>
              <a:gd name="connsiteX0" fmla="*/ 0 w 3020725"/>
              <a:gd name="connsiteY0" fmla="*/ 0 h 2523540"/>
              <a:gd name="connsiteX1" fmla="*/ 3020725 w 3020725"/>
              <a:gd name="connsiteY1" fmla="*/ 0 h 2523540"/>
              <a:gd name="connsiteX2" fmla="*/ 3020725 w 3020725"/>
              <a:gd name="connsiteY2" fmla="*/ 2364801 h 2523540"/>
              <a:gd name="connsiteX3" fmla="*/ 2861986 w 3020725"/>
              <a:gd name="connsiteY3" fmla="*/ 2523540 h 2523540"/>
              <a:gd name="connsiteX4" fmla="*/ 158739 w 3020725"/>
              <a:gd name="connsiteY4" fmla="*/ 2523540 h 2523540"/>
              <a:gd name="connsiteX5" fmla="*/ 0 w 3020725"/>
              <a:gd name="connsiteY5" fmla="*/ 2364801 h 252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0725" h="2523540">
                <a:moveTo>
                  <a:pt x="0" y="0"/>
                </a:moveTo>
                <a:lnTo>
                  <a:pt x="3020725" y="0"/>
                </a:lnTo>
                <a:lnTo>
                  <a:pt x="3020725" y="2364801"/>
                </a:lnTo>
                <a:cubicBezTo>
                  <a:pt x="3020725" y="2452470"/>
                  <a:pt x="2949655" y="2523540"/>
                  <a:pt x="2861986" y="2523540"/>
                </a:cubicBezTo>
                <a:lnTo>
                  <a:pt x="158739" y="2523540"/>
                </a:lnTo>
                <a:cubicBezTo>
                  <a:pt x="71070" y="2523540"/>
                  <a:pt x="0" y="2452470"/>
                  <a:pt x="0" y="2364801"/>
                </a:cubicBezTo>
                <a:close/>
              </a:path>
            </a:pathLst>
          </a:cu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00"/>
          </a:p>
        </p:txBody>
      </p:sp>
      <p:sp>
        <p:nvSpPr>
          <p:cNvPr id="32" name="Text Placeholder 6">
            <a:extLst>
              <a:ext uri="{FF2B5EF4-FFF2-40B4-BE49-F238E27FC236}">
                <a16:creationId xmlns:a16="http://schemas.microsoft.com/office/drawing/2014/main" id="{A6E44285-3072-DDA2-C5D0-8427C4F5234D}"/>
              </a:ext>
            </a:extLst>
          </p:cNvPr>
          <p:cNvSpPr>
            <a:spLocks noGrp="1"/>
          </p:cNvSpPr>
          <p:nvPr>
            <p:ph type="body" sz="quarter" idx="19" hasCustomPrompt="1"/>
          </p:nvPr>
        </p:nvSpPr>
        <p:spPr>
          <a:xfrm>
            <a:off x="8371499" y="3979452"/>
            <a:ext cx="2733953" cy="284141"/>
          </a:xfrm>
        </p:spPr>
        <p:txBody>
          <a:bodyPr>
            <a:normAutofit/>
          </a:bodyPr>
          <a:lstStyle>
            <a:lvl1pPr marL="0" indent="0">
              <a:buFont typeface="Arial" panose="020B0604020202020204" pitchFamily="34" charset="0"/>
              <a:buNone/>
              <a:defRPr sz="2000" b="1">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Run your company</a:t>
            </a:r>
            <a:endParaRPr lang="en-GB"/>
          </a:p>
        </p:txBody>
      </p:sp>
      <p:sp>
        <p:nvSpPr>
          <p:cNvPr id="33" name="Text Placeholder 6">
            <a:extLst>
              <a:ext uri="{FF2B5EF4-FFF2-40B4-BE49-F238E27FC236}">
                <a16:creationId xmlns:a16="http://schemas.microsoft.com/office/drawing/2014/main" id="{709A2E05-8DE9-A8AE-7EF0-55364DB7BF61}"/>
              </a:ext>
            </a:extLst>
          </p:cNvPr>
          <p:cNvSpPr>
            <a:spLocks noGrp="1"/>
          </p:cNvSpPr>
          <p:nvPr>
            <p:ph type="body" sz="quarter" idx="20" hasCustomPrompt="1"/>
          </p:nvPr>
        </p:nvSpPr>
        <p:spPr>
          <a:xfrm>
            <a:off x="8371499" y="4523836"/>
            <a:ext cx="3023332" cy="1430241"/>
          </a:xfrm>
        </p:spPr>
        <p:txBody>
          <a:bodyPr>
            <a:no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b="0"/>
              <a:t>Sign documents digitally, file reports online, outsource admin and network among 20,000+ business owners within the e-Residency community.</a:t>
            </a:r>
            <a:endParaRPr lang="en-GB"/>
          </a:p>
        </p:txBody>
      </p:sp>
      <p:sp>
        <p:nvSpPr>
          <p:cNvPr id="34" name="Picture Placeholder 60">
            <a:extLst>
              <a:ext uri="{FF2B5EF4-FFF2-40B4-BE49-F238E27FC236}">
                <a16:creationId xmlns:a16="http://schemas.microsoft.com/office/drawing/2014/main" id="{2599FBDD-7317-51A5-4B84-AD9493C2B0F0}"/>
              </a:ext>
            </a:extLst>
          </p:cNvPr>
          <p:cNvSpPr>
            <a:spLocks noGrp="1"/>
          </p:cNvSpPr>
          <p:nvPr>
            <p:ph type="pic" sz="quarter" idx="21"/>
          </p:nvPr>
        </p:nvSpPr>
        <p:spPr>
          <a:xfrm>
            <a:off x="8153572" y="1442194"/>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blipFill>
            <a:blip r:embed="rId3"/>
            <a:srcRect/>
            <a:stretch>
              <a:fillRect t="-27596" b="-27596"/>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35" name="Picture Placeholder 60">
            <a:extLst>
              <a:ext uri="{FF2B5EF4-FFF2-40B4-BE49-F238E27FC236}">
                <a16:creationId xmlns:a16="http://schemas.microsoft.com/office/drawing/2014/main" id="{1D36A87A-0B9D-9ADD-5928-B432D092D4DB}"/>
              </a:ext>
            </a:extLst>
          </p:cNvPr>
          <p:cNvSpPr>
            <a:spLocks noGrp="1"/>
          </p:cNvSpPr>
          <p:nvPr>
            <p:ph type="pic" sz="quarter" idx="22"/>
          </p:nvPr>
        </p:nvSpPr>
        <p:spPr>
          <a:xfrm>
            <a:off x="4340728" y="1442564"/>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blipFill>
            <a:blip r:embed="rId4"/>
            <a:srcRect/>
            <a:stretch>
              <a:fillRect l="-7321" r="-7321"/>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Tree>
    <p:extLst>
      <p:ext uri="{BB962C8B-B14F-4D97-AF65-F5344CB8AC3E}">
        <p14:creationId xmlns:p14="http://schemas.microsoft.com/office/powerpoint/2010/main" val="3361842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
                                            <p:txEl>
                                              <p:pRg st="0" end="0"/>
                                            </p:txEl>
                                          </p:spTgt>
                                        </p:tgtEl>
                                        <p:attrNameLst>
                                          <p:attrName>style.visibility</p:attrName>
                                        </p:attrNameLst>
                                      </p:cBhvr>
                                      <p:to>
                                        <p:strVal val="visible"/>
                                      </p:to>
                                    </p:set>
                                    <p:animEffect transition="in" filter="fade">
                                      <p:cBhvr>
                                        <p:cTn id="13" dur="500"/>
                                        <p:tgtEl>
                                          <p:spTgt spid="25">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
                                            <p:txEl>
                                              <p:pRg st="0" end="0"/>
                                            </p:txEl>
                                          </p:spTgt>
                                        </p:tgtEl>
                                        <p:attrNameLst>
                                          <p:attrName>style.visibility</p:attrName>
                                        </p:attrNameLst>
                                      </p:cBhvr>
                                      <p:to>
                                        <p:strVal val="visible"/>
                                      </p:to>
                                    </p:set>
                                    <p:animEffect transition="in" filter="fade">
                                      <p:cBhvr>
                                        <p:cTn id="16" dur="500"/>
                                        <p:tgtEl>
                                          <p:spTgt spid="26">
                                            <p:txEl>
                                              <p:pRg st="0" end="0"/>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0">
                                            <p:txEl>
                                              <p:pRg st="0" end="0"/>
                                            </p:txEl>
                                          </p:spTgt>
                                        </p:tgtEl>
                                        <p:attrNameLst>
                                          <p:attrName>style.visibility</p:attrName>
                                        </p:attrNameLst>
                                      </p:cBhvr>
                                      <p:to>
                                        <p:strVal val="visible"/>
                                      </p:to>
                                    </p:set>
                                    <p:animEffect transition="in" filter="fade">
                                      <p:cBhvr>
                                        <p:cTn id="24" dur="500"/>
                                        <p:tgtEl>
                                          <p:spTgt spid="30">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9">
                                            <p:txEl>
                                              <p:pRg st="0" end="0"/>
                                            </p:txEl>
                                          </p:spTgt>
                                        </p:tgtEl>
                                        <p:attrNameLst>
                                          <p:attrName>style.visibility</p:attrName>
                                        </p:attrNameLst>
                                      </p:cBhvr>
                                      <p:to>
                                        <p:strVal val="visible"/>
                                      </p:to>
                                    </p:set>
                                    <p:animEffect transition="in" filter="fade">
                                      <p:cBhvr>
                                        <p:cTn id="27" dur="500"/>
                                        <p:tgtEl>
                                          <p:spTgt spid="29">
                                            <p:txEl>
                                              <p:pRg st="0" end="0"/>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3">
                                            <p:txEl>
                                              <p:pRg st="0" end="0"/>
                                            </p:txEl>
                                          </p:spTgt>
                                        </p:tgtEl>
                                        <p:attrNameLst>
                                          <p:attrName>style.visibility</p:attrName>
                                        </p:attrNameLst>
                                      </p:cBhvr>
                                      <p:to>
                                        <p:strVal val="visible"/>
                                      </p:to>
                                    </p:set>
                                    <p:animEffect transition="in" filter="fade">
                                      <p:cBhvr>
                                        <p:cTn id="41" dur="500"/>
                                        <p:tgtEl>
                                          <p:spTgt spid="33">
                                            <p:txEl>
                                              <p:pRg st="0" end="0"/>
                                            </p:tx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2">
                                            <p:txEl>
                                              <p:pRg st="0" end="0"/>
                                            </p:txEl>
                                          </p:spTgt>
                                        </p:tgtEl>
                                        <p:attrNameLst>
                                          <p:attrName>style.visibility</p:attrName>
                                        </p:attrNameLst>
                                      </p:cBhvr>
                                      <p:to>
                                        <p:strVal val="visible"/>
                                      </p:to>
                                    </p:set>
                                    <p:animEffect transition="in" filter="fade">
                                      <p:cBhvr>
                                        <p:cTn id="47" dur="500"/>
                                        <p:tgtEl>
                                          <p:spTgt spid="32">
                                            <p:txEl>
                                              <p:pRg st="0" end="0"/>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fade">
                                      <p:cBhvr>
                                        <p:cTn id="50" dur="500"/>
                                        <p:tgtEl>
                                          <p:spTgt spid="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3" grpId="0" animBg="1"/>
      <p:bldP spid="24" grpId="0" animBg="1"/>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6" grpId="0" build="p">
        <p:tmplLst>
          <p:tmpl lvl="1">
            <p:tnLst>
              <p:par>
                <p:cTn presetID="10" presetClass="entr" presetSubtype="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animBg="1"/>
      <p:bldP spid="28" grpId="0" animBg="1"/>
      <p:bldP spid="29" grpId="0" build="p">
        <p:tmplLst>
          <p:tmpl lvl="1">
            <p:tnLst>
              <p:par>
                <p:cTn presetID="10" presetClass="entr" presetSubtype="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30" grpId="0" build="p">
        <p:tmplLst>
          <p:tmpl lvl="1">
            <p:tnLst>
              <p:par>
                <p:cTn presetID="10" presetClass="entr" presetSubtype="0" fill="hold" nodeType="click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animBg="1"/>
      <p:bldP spid="32" grpId="0" build="p">
        <p:tmplLst>
          <p:tmpl lvl="1">
            <p:tnLst>
              <p:par>
                <p:cTn presetID="10" presetClass="entr" presetSubtype="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3" grpId="0" build="p">
        <p:tmplLst>
          <p:tmpl lvl="1">
            <p:tnLst>
              <p:par>
                <p:cTn presetID="10" presetClass="entr" presetSubtype="0" fill="hold" nodeType="click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animBg="1"/>
      <p:bldP spid="35"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 with background">
    <p:bg>
      <p:bgPr>
        <a:blipFill>
          <a:blip r:embed="rId2"/>
          <a:stretch>
            <a:fillRect l="-276" t="-16660" b="-17028"/>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11141867" cy="1211943"/>
          </a:xfrm>
        </p:spPr>
        <p:txBody>
          <a:bodyPr>
            <a:normAutofit/>
          </a:bodyPr>
          <a:lstStyle>
            <a:lvl1pPr marL="0" indent="0">
              <a:buSzPct val="120000"/>
              <a:buFont typeface="+mj-lt"/>
              <a:buNone/>
              <a:defRPr sz="4000" b="1">
                <a:solidFill>
                  <a:srgbClr val="E6F2FF"/>
                </a:solidFill>
                <a:latin typeface="+mn-lt"/>
              </a:defRPr>
            </a:lvl1pPr>
          </a:lstStyle>
          <a:p>
            <a:r>
              <a:rPr lang="en-US"/>
              <a:t>Agenda</a:t>
            </a:r>
            <a:endParaRPr lang="en-GB"/>
          </a:p>
        </p:txBody>
      </p:sp>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5" name="Rectangle: Rounded Corners 14">
            <a:extLst>
              <a:ext uri="{FF2B5EF4-FFF2-40B4-BE49-F238E27FC236}">
                <a16:creationId xmlns:a16="http://schemas.microsoft.com/office/drawing/2014/main" id="{CC27083C-564D-319A-2B27-CF71EAE4ADCF}"/>
              </a:ext>
            </a:extLst>
          </p:cNvPr>
          <p:cNvSpPr/>
          <p:nvPr userDrawn="1"/>
        </p:nvSpPr>
        <p:spPr>
          <a:xfrm>
            <a:off x="420915" y="4803322"/>
            <a:ext cx="11259115" cy="1553029"/>
          </a:xfrm>
          <a:prstGeom prst="roundRect">
            <a:avLst>
              <a:gd name="adj" fmla="val 4517"/>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4" name="Text Placeholder 13">
            <a:extLst>
              <a:ext uri="{FF2B5EF4-FFF2-40B4-BE49-F238E27FC236}">
                <a16:creationId xmlns:a16="http://schemas.microsoft.com/office/drawing/2014/main" id="{B97DD369-94DB-A125-A2FD-545400E33E5C}"/>
              </a:ext>
            </a:extLst>
          </p:cNvPr>
          <p:cNvSpPr>
            <a:spLocks noGrp="1"/>
          </p:cNvSpPr>
          <p:nvPr>
            <p:ph type="body" sz="quarter" idx="15"/>
          </p:nvPr>
        </p:nvSpPr>
        <p:spPr>
          <a:xfrm>
            <a:off x="1205139" y="4949826"/>
            <a:ext cx="2771776" cy="1160689"/>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10" name="Text Placeholder 9">
            <a:extLst>
              <a:ext uri="{FF2B5EF4-FFF2-40B4-BE49-F238E27FC236}">
                <a16:creationId xmlns:a16="http://schemas.microsoft.com/office/drawing/2014/main" id="{8A2F85E8-80DB-5696-350C-6C855B80F907}"/>
              </a:ext>
            </a:extLst>
          </p:cNvPr>
          <p:cNvSpPr>
            <a:spLocks noGrp="1"/>
          </p:cNvSpPr>
          <p:nvPr>
            <p:ph type="body" sz="quarter" idx="14" hasCustomPrompt="1"/>
          </p:nvPr>
        </p:nvSpPr>
        <p:spPr>
          <a:xfrm>
            <a:off x="687389"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1</a:t>
            </a:r>
          </a:p>
        </p:txBody>
      </p:sp>
      <p:sp>
        <p:nvSpPr>
          <p:cNvPr id="16" name="Text Placeholder 13">
            <a:extLst>
              <a:ext uri="{FF2B5EF4-FFF2-40B4-BE49-F238E27FC236}">
                <a16:creationId xmlns:a16="http://schemas.microsoft.com/office/drawing/2014/main" id="{68C5B44F-63F7-69C7-0A6F-18557AFCE53A}"/>
              </a:ext>
            </a:extLst>
          </p:cNvPr>
          <p:cNvSpPr>
            <a:spLocks noGrp="1"/>
          </p:cNvSpPr>
          <p:nvPr>
            <p:ph type="body" sz="quarter" idx="16"/>
          </p:nvPr>
        </p:nvSpPr>
        <p:spPr>
          <a:xfrm>
            <a:off x="4880881" y="4949826"/>
            <a:ext cx="2771776" cy="1160689"/>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17" name="Text Placeholder 9">
            <a:extLst>
              <a:ext uri="{FF2B5EF4-FFF2-40B4-BE49-F238E27FC236}">
                <a16:creationId xmlns:a16="http://schemas.microsoft.com/office/drawing/2014/main" id="{BF03B2CC-8938-7BDD-0283-88479D49CC51}"/>
              </a:ext>
            </a:extLst>
          </p:cNvPr>
          <p:cNvSpPr>
            <a:spLocks noGrp="1"/>
          </p:cNvSpPr>
          <p:nvPr>
            <p:ph type="body" sz="quarter" idx="17" hasCustomPrompt="1"/>
          </p:nvPr>
        </p:nvSpPr>
        <p:spPr>
          <a:xfrm>
            <a:off x="4363131"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2</a:t>
            </a:r>
          </a:p>
        </p:txBody>
      </p:sp>
      <p:sp>
        <p:nvSpPr>
          <p:cNvPr id="19" name="Text Placeholder 13">
            <a:extLst>
              <a:ext uri="{FF2B5EF4-FFF2-40B4-BE49-F238E27FC236}">
                <a16:creationId xmlns:a16="http://schemas.microsoft.com/office/drawing/2014/main" id="{5AA1FE75-3A53-BD22-991D-35EB5DEFB9F8}"/>
              </a:ext>
            </a:extLst>
          </p:cNvPr>
          <p:cNvSpPr>
            <a:spLocks noGrp="1"/>
          </p:cNvSpPr>
          <p:nvPr>
            <p:ph type="body" sz="quarter" idx="18"/>
          </p:nvPr>
        </p:nvSpPr>
        <p:spPr>
          <a:xfrm>
            <a:off x="8556624" y="4949826"/>
            <a:ext cx="2771776" cy="1160689"/>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20" name="Text Placeholder 9">
            <a:extLst>
              <a:ext uri="{FF2B5EF4-FFF2-40B4-BE49-F238E27FC236}">
                <a16:creationId xmlns:a16="http://schemas.microsoft.com/office/drawing/2014/main" id="{8CC7058C-5783-668B-3A88-130804BCCCFD}"/>
              </a:ext>
            </a:extLst>
          </p:cNvPr>
          <p:cNvSpPr>
            <a:spLocks noGrp="1"/>
          </p:cNvSpPr>
          <p:nvPr>
            <p:ph type="body" sz="quarter" idx="19" hasCustomPrompt="1"/>
          </p:nvPr>
        </p:nvSpPr>
        <p:spPr>
          <a:xfrm>
            <a:off x="8038874"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3</a:t>
            </a:r>
          </a:p>
        </p:txBody>
      </p:sp>
    </p:spTree>
    <p:extLst>
      <p:ext uri="{BB962C8B-B14F-4D97-AF65-F5344CB8AC3E}">
        <p14:creationId xmlns:p14="http://schemas.microsoft.com/office/powerpoint/2010/main" val="185269925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ARK Process as steps">
    <p:bg>
      <p:bgPr>
        <a:solidFill>
          <a:schemeClr val="tx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Title 1">
            <a:extLst>
              <a:ext uri="{FF2B5EF4-FFF2-40B4-BE49-F238E27FC236}">
                <a16:creationId xmlns:a16="http://schemas.microsoft.com/office/drawing/2014/main" id="{82C73140-FA9B-5001-2613-5543349080B0}"/>
              </a:ext>
            </a:extLst>
          </p:cNvPr>
          <p:cNvSpPr>
            <a:spLocks noGrp="1"/>
          </p:cNvSpPr>
          <p:nvPr>
            <p:ph type="title" hasCustomPrompt="1"/>
          </p:nvPr>
        </p:nvSpPr>
        <p:spPr>
          <a:xfrm>
            <a:off x="538163" y="508001"/>
            <a:ext cx="11141867" cy="1214436"/>
          </a:xfrm>
          <a:noFill/>
        </p:spPr>
        <p:txBody>
          <a:bodyPr>
            <a:normAutofit/>
          </a:bodyPr>
          <a:lstStyle>
            <a:lvl1pPr marL="0" indent="0">
              <a:buSzPct val="120000"/>
              <a:buFont typeface="+mj-lt"/>
              <a:buNone/>
              <a:defRPr sz="4000" b="1">
                <a:solidFill>
                  <a:srgbClr val="E6F2FF"/>
                </a:solidFill>
                <a:latin typeface="+mn-lt"/>
              </a:defRPr>
            </a:lvl1pPr>
          </a:lstStyle>
          <a:p>
            <a:r>
              <a:rPr lang="en-US"/>
              <a:t>e-Estonia</a:t>
            </a:r>
            <a:br>
              <a:rPr lang="en-US"/>
            </a:br>
            <a:r>
              <a:rPr lang="et-EE"/>
              <a:t>steps</a:t>
            </a:r>
            <a:endParaRPr lang="en-GB"/>
          </a:p>
        </p:txBody>
      </p:sp>
      <p:sp>
        <p:nvSpPr>
          <p:cNvPr id="26" name="Text Placeholder 6">
            <a:extLst>
              <a:ext uri="{FF2B5EF4-FFF2-40B4-BE49-F238E27FC236}">
                <a16:creationId xmlns:a16="http://schemas.microsoft.com/office/drawing/2014/main" id="{1AA86DE3-AAD3-B6E9-BE0F-EFD5C41A8D8A}"/>
              </a:ext>
            </a:extLst>
          </p:cNvPr>
          <p:cNvSpPr>
            <a:spLocks noGrp="1"/>
          </p:cNvSpPr>
          <p:nvPr>
            <p:ph type="body" sz="quarter" idx="14" hasCustomPrompt="1"/>
          </p:nvPr>
        </p:nvSpPr>
        <p:spPr>
          <a:xfrm>
            <a:off x="538163" y="4013698"/>
            <a:ext cx="1689781" cy="2336302"/>
          </a:xfrm>
        </p:spPr>
        <p:txBody>
          <a:bodyPr>
            <a:normAutofit/>
          </a:bodyPr>
          <a:lstStyle>
            <a:lvl1pPr marL="0" indent="0">
              <a:buFont typeface="Arial" panose="020B0604020202020204" pitchFamily="34" charset="0"/>
              <a:buNone/>
              <a:defRPr sz="1800" b="0">
                <a:solidFill>
                  <a:srgbClr val="E6F2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27" name="Picture Placeholder 19">
            <a:extLst>
              <a:ext uri="{FF2B5EF4-FFF2-40B4-BE49-F238E27FC236}">
                <a16:creationId xmlns:a16="http://schemas.microsoft.com/office/drawing/2014/main" id="{A150C5D1-EB22-6234-34FB-75AFF78A4F04}"/>
              </a:ext>
            </a:extLst>
          </p:cNvPr>
          <p:cNvSpPr>
            <a:spLocks noGrp="1"/>
          </p:cNvSpPr>
          <p:nvPr>
            <p:ph type="pic" sz="quarter" idx="25"/>
          </p:nvPr>
        </p:nvSpPr>
        <p:spPr>
          <a:xfrm>
            <a:off x="538163"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tretch>
              <a:fillRect l="-155" r="-15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28" name="Picture Placeholder 19">
            <a:extLst>
              <a:ext uri="{FF2B5EF4-FFF2-40B4-BE49-F238E27FC236}">
                <a16:creationId xmlns:a16="http://schemas.microsoft.com/office/drawing/2014/main" id="{E810FED2-AD67-EE21-D2D6-2A9E9EA433E2}"/>
              </a:ext>
            </a:extLst>
          </p:cNvPr>
          <p:cNvSpPr>
            <a:spLocks noGrp="1"/>
          </p:cNvSpPr>
          <p:nvPr>
            <p:ph type="pic" sz="quarter" idx="27"/>
          </p:nvPr>
        </p:nvSpPr>
        <p:spPr>
          <a:xfrm>
            <a:off x="2902177"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3"/>
            <a:stretch>
              <a:fillRect l="-155" r="-15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29" name="Picture Placeholder 19">
            <a:extLst>
              <a:ext uri="{FF2B5EF4-FFF2-40B4-BE49-F238E27FC236}">
                <a16:creationId xmlns:a16="http://schemas.microsoft.com/office/drawing/2014/main" id="{CF9A1B0C-2CF3-8FD0-A93C-4F71233519C9}"/>
              </a:ext>
            </a:extLst>
          </p:cNvPr>
          <p:cNvSpPr>
            <a:spLocks noGrp="1"/>
          </p:cNvSpPr>
          <p:nvPr>
            <p:ph type="pic" sz="quarter" idx="29"/>
          </p:nvPr>
        </p:nvSpPr>
        <p:spPr>
          <a:xfrm>
            <a:off x="5266191"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4"/>
            <a:stretch>
              <a:fillRect l="-155" r="-15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30" name="Text Placeholder 6">
            <a:extLst>
              <a:ext uri="{FF2B5EF4-FFF2-40B4-BE49-F238E27FC236}">
                <a16:creationId xmlns:a16="http://schemas.microsoft.com/office/drawing/2014/main" id="{0D31DC7B-051B-A99D-BAD6-D9F544BC14C3}"/>
              </a:ext>
            </a:extLst>
          </p:cNvPr>
          <p:cNvSpPr>
            <a:spLocks noGrp="1"/>
          </p:cNvSpPr>
          <p:nvPr>
            <p:ph type="body" sz="quarter" idx="32" hasCustomPrompt="1"/>
          </p:nvPr>
        </p:nvSpPr>
        <p:spPr>
          <a:xfrm>
            <a:off x="9994220" y="4013698"/>
            <a:ext cx="1689781" cy="2336302"/>
          </a:xfrm>
        </p:spPr>
        <p:txBody>
          <a:bodyPr>
            <a:normAutofit/>
          </a:bodyPr>
          <a:lstStyle>
            <a:lvl1pPr marL="0" indent="0">
              <a:buFont typeface="Arial" panose="020B0604020202020204" pitchFamily="34" charset="0"/>
              <a:buNone/>
              <a:defRPr sz="1800" b="0">
                <a:solidFill>
                  <a:srgbClr val="E6F2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31" name="Picture Placeholder 19">
            <a:extLst>
              <a:ext uri="{FF2B5EF4-FFF2-40B4-BE49-F238E27FC236}">
                <a16:creationId xmlns:a16="http://schemas.microsoft.com/office/drawing/2014/main" id="{4939BC33-D4DC-A9B9-93DA-E197B346AEED}"/>
              </a:ext>
            </a:extLst>
          </p:cNvPr>
          <p:cNvSpPr>
            <a:spLocks noGrp="1"/>
          </p:cNvSpPr>
          <p:nvPr>
            <p:ph type="pic" sz="quarter" idx="33"/>
          </p:nvPr>
        </p:nvSpPr>
        <p:spPr>
          <a:xfrm>
            <a:off x="9994220"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3"/>
            <a:stretch>
              <a:fillRect l="-155" r="-15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32" name="Picture Placeholder 19">
            <a:extLst>
              <a:ext uri="{FF2B5EF4-FFF2-40B4-BE49-F238E27FC236}">
                <a16:creationId xmlns:a16="http://schemas.microsoft.com/office/drawing/2014/main" id="{3C3592BB-C137-2D65-DEE3-CFB0E1F117C2}"/>
              </a:ext>
            </a:extLst>
          </p:cNvPr>
          <p:cNvSpPr>
            <a:spLocks noGrp="1"/>
          </p:cNvSpPr>
          <p:nvPr>
            <p:ph type="pic" sz="quarter" idx="34"/>
          </p:nvPr>
        </p:nvSpPr>
        <p:spPr>
          <a:xfrm>
            <a:off x="7630205"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3"/>
            <a:stretch>
              <a:fillRect l="-155" r="-15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33" name="Text Placeholder 6">
            <a:extLst>
              <a:ext uri="{FF2B5EF4-FFF2-40B4-BE49-F238E27FC236}">
                <a16:creationId xmlns:a16="http://schemas.microsoft.com/office/drawing/2014/main" id="{5ECFD3C7-5355-DD1D-25AB-6643B356D03A}"/>
              </a:ext>
            </a:extLst>
          </p:cNvPr>
          <p:cNvSpPr>
            <a:spLocks noGrp="1"/>
          </p:cNvSpPr>
          <p:nvPr>
            <p:ph type="body" sz="quarter" idx="35" hasCustomPrompt="1"/>
          </p:nvPr>
        </p:nvSpPr>
        <p:spPr>
          <a:xfrm>
            <a:off x="2902177" y="4013698"/>
            <a:ext cx="1689781" cy="2336302"/>
          </a:xfrm>
        </p:spPr>
        <p:txBody>
          <a:bodyPr>
            <a:normAutofit/>
          </a:bodyPr>
          <a:lstStyle>
            <a:lvl1pPr marL="0" indent="0">
              <a:buFont typeface="Arial" panose="020B0604020202020204" pitchFamily="34" charset="0"/>
              <a:buNone/>
              <a:defRPr sz="1800" b="0">
                <a:solidFill>
                  <a:srgbClr val="E6F2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34" name="Text Placeholder 6">
            <a:extLst>
              <a:ext uri="{FF2B5EF4-FFF2-40B4-BE49-F238E27FC236}">
                <a16:creationId xmlns:a16="http://schemas.microsoft.com/office/drawing/2014/main" id="{39F7B709-A5ED-978D-3B82-D59BC62BF69B}"/>
              </a:ext>
            </a:extLst>
          </p:cNvPr>
          <p:cNvSpPr>
            <a:spLocks noGrp="1"/>
          </p:cNvSpPr>
          <p:nvPr>
            <p:ph type="body" sz="quarter" idx="36" hasCustomPrompt="1"/>
          </p:nvPr>
        </p:nvSpPr>
        <p:spPr>
          <a:xfrm>
            <a:off x="5266191" y="4013698"/>
            <a:ext cx="1689781" cy="2336302"/>
          </a:xfrm>
        </p:spPr>
        <p:txBody>
          <a:bodyPr>
            <a:normAutofit/>
          </a:bodyPr>
          <a:lstStyle>
            <a:lvl1pPr marL="0" indent="0">
              <a:buFont typeface="Arial" panose="020B0604020202020204" pitchFamily="34" charset="0"/>
              <a:buNone/>
              <a:defRPr sz="1800" b="0">
                <a:solidFill>
                  <a:srgbClr val="E6F2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35" name="Text Placeholder 6">
            <a:extLst>
              <a:ext uri="{FF2B5EF4-FFF2-40B4-BE49-F238E27FC236}">
                <a16:creationId xmlns:a16="http://schemas.microsoft.com/office/drawing/2014/main" id="{524BA562-F603-2776-0111-68DE2E74D72D}"/>
              </a:ext>
            </a:extLst>
          </p:cNvPr>
          <p:cNvSpPr>
            <a:spLocks noGrp="1"/>
          </p:cNvSpPr>
          <p:nvPr>
            <p:ph type="body" sz="quarter" idx="37" hasCustomPrompt="1"/>
          </p:nvPr>
        </p:nvSpPr>
        <p:spPr>
          <a:xfrm>
            <a:off x="7630205" y="4013698"/>
            <a:ext cx="1689781" cy="2336302"/>
          </a:xfrm>
        </p:spPr>
        <p:txBody>
          <a:bodyPr>
            <a:normAutofit/>
          </a:bodyPr>
          <a:lstStyle>
            <a:lvl1pPr marL="0" indent="0">
              <a:buFont typeface="Arial" panose="020B0604020202020204" pitchFamily="34" charset="0"/>
              <a:buNone/>
              <a:defRPr sz="1800" b="0">
                <a:solidFill>
                  <a:srgbClr val="E6F2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Tree>
    <p:extLst>
      <p:ext uri="{BB962C8B-B14F-4D97-AF65-F5344CB8AC3E}">
        <p14:creationId xmlns:p14="http://schemas.microsoft.com/office/powerpoint/2010/main" val="2213773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xEl>
                                              <p:pRg st="0" end="0"/>
                                            </p:txEl>
                                          </p:spTgt>
                                        </p:tgtEl>
                                        <p:attrNameLst>
                                          <p:attrName>style.visibility</p:attrName>
                                        </p:attrNameLst>
                                      </p:cBhvr>
                                      <p:to>
                                        <p:strVal val="visible"/>
                                      </p:to>
                                    </p:set>
                                    <p:animEffect transition="in" filter="fade">
                                      <p:cBhvr>
                                        <p:cTn id="10" dur="500"/>
                                        <p:tgtEl>
                                          <p:spTgt spid="2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3">
                                            <p:txEl>
                                              <p:pRg st="0" end="0"/>
                                            </p:txEl>
                                          </p:spTgt>
                                        </p:tgtEl>
                                        <p:attrNameLst>
                                          <p:attrName>style.visibility</p:attrName>
                                        </p:attrNameLst>
                                      </p:cBhvr>
                                      <p:to>
                                        <p:strVal val="visible"/>
                                      </p:to>
                                    </p:set>
                                    <p:animEffect transition="in" filter="fade">
                                      <p:cBhvr>
                                        <p:cTn id="18" dur="500"/>
                                        <p:tgtEl>
                                          <p:spTgt spid="3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4">
                                            <p:txEl>
                                              <p:pRg st="0" end="0"/>
                                            </p:txEl>
                                          </p:spTgt>
                                        </p:tgtEl>
                                        <p:attrNameLst>
                                          <p:attrName>style.visibility</p:attrName>
                                        </p:attrNameLst>
                                      </p:cBhvr>
                                      <p:to>
                                        <p:strVal val="visible"/>
                                      </p:to>
                                    </p:set>
                                    <p:animEffect transition="in" filter="fade">
                                      <p:cBhvr>
                                        <p:cTn id="26" dur="500"/>
                                        <p:tgtEl>
                                          <p:spTgt spid="34">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5">
                                            <p:txEl>
                                              <p:pRg st="0" end="0"/>
                                            </p:txEl>
                                          </p:spTgt>
                                        </p:tgtEl>
                                        <p:attrNameLst>
                                          <p:attrName>style.visibility</p:attrName>
                                        </p:attrNameLst>
                                      </p:cBhvr>
                                      <p:to>
                                        <p:strVal val="visible"/>
                                      </p:to>
                                    </p:set>
                                    <p:animEffect transition="in" filter="fade">
                                      <p:cBhvr>
                                        <p:cTn id="34" dur="500"/>
                                        <p:tgtEl>
                                          <p:spTgt spid="35">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0">
                                            <p:txEl>
                                              <p:pRg st="0" end="0"/>
                                            </p:txEl>
                                          </p:spTgt>
                                        </p:tgtEl>
                                        <p:attrNameLst>
                                          <p:attrName>style.visibility</p:attrName>
                                        </p:attrNameLst>
                                      </p:cBhvr>
                                      <p:to>
                                        <p:strVal val="visible"/>
                                      </p:to>
                                    </p:set>
                                    <p:animEffect transition="in" filter="fade">
                                      <p:cBhvr>
                                        <p:cTn id="42" dur="5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tmplLst>
          <p:tmpl lvl="1">
            <p:tnLst>
              <p:par>
                <p:cTn presetID="10" presetClass="entr" presetSubtype="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animBg="1"/>
      <p:bldP spid="28" grpId="0" animBg="1"/>
      <p:bldP spid="29" grpId="0" animBg="1"/>
      <p:bldP spid="30" grpId="0" build="p">
        <p:tmplLst>
          <p:tmpl lvl="1">
            <p:tnLst>
              <p:par>
                <p:cTn presetID="10" presetClass="entr" presetSubtype="0" fill="hold" nodeType="with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animBg="1"/>
      <p:bldP spid="32" grpId="0" animBg="1"/>
      <p:bldP spid="33" grpId="0" build="p">
        <p:tmplLst>
          <p:tmpl lvl="1">
            <p:tnLst>
              <p:par>
                <p:cTn presetID="10" presetClass="entr" presetSubtype="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p">
        <p:tmplLst>
          <p:tmpl lvl="1">
            <p:tnLst>
              <p:par>
                <p:cTn presetID="10" presetClass="entr" presetSubtype="0" fill="hold" nodeType="with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5" grpId="0" build="p">
        <p:tmplLst>
          <p:tmpl lvl="1">
            <p:tnLst>
              <p:par>
                <p:cTn presetID="10" presetClass="entr" presetSubtype="0" fill="hold" nodeType="with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DARK e-Res in numbers">
    <p:bg>
      <p:bgPr>
        <a:solidFill>
          <a:schemeClr val="tx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Title 1">
            <a:extLst>
              <a:ext uri="{FF2B5EF4-FFF2-40B4-BE49-F238E27FC236}">
                <a16:creationId xmlns:a16="http://schemas.microsoft.com/office/drawing/2014/main" id="{82C73140-FA9B-5001-2613-5543349080B0}"/>
              </a:ext>
            </a:extLst>
          </p:cNvPr>
          <p:cNvSpPr>
            <a:spLocks noGrp="1"/>
          </p:cNvSpPr>
          <p:nvPr>
            <p:ph type="title" hasCustomPrompt="1"/>
          </p:nvPr>
        </p:nvSpPr>
        <p:spPr>
          <a:xfrm>
            <a:off x="538163" y="508001"/>
            <a:ext cx="5031362" cy="1214436"/>
          </a:xfrm>
          <a:noFill/>
        </p:spPr>
        <p:txBody>
          <a:bodyPr>
            <a:normAutofit/>
          </a:bodyPr>
          <a:lstStyle>
            <a:lvl1pPr marL="0" indent="0">
              <a:buSzPct val="120000"/>
              <a:buFont typeface="+mj-lt"/>
              <a:buNone/>
              <a:defRPr sz="4000" b="1">
                <a:solidFill>
                  <a:srgbClr val="E6F2FF"/>
                </a:solidFill>
                <a:latin typeface="+mn-lt"/>
              </a:defRPr>
            </a:lvl1pPr>
          </a:lstStyle>
          <a:p>
            <a:r>
              <a:rPr lang="en-US"/>
              <a:t>e-Residency </a:t>
            </a:r>
            <a:br>
              <a:rPr lang="en-US"/>
            </a:br>
            <a:r>
              <a:rPr lang="en-US"/>
              <a:t>in numbers</a:t>
            </a:r>
            <a:endParaRPr lang="en-GB"/>
          </a:p>
        </p:txBody>
      </p:sp>
      <p:sp>
        <p:nvSpPr>
          <p:cNvPr id="8" name="Text Placeholder 6">
            <a:extLst>
              <a:ext uri="{FF2B5EF4-FFF2-40B4-BE49-F238E27FC236}">
                <a16:creationId xmlns:a16="http://schemas.microsoft.com/office/drawing/2014/main" id="{EC301BF9-719D-B9F8-427E-10056D0A8B97}"/>
              </a:ext>
            </a:extLst>
          </p:cNvPr>
          <p:cNvSpPr>
            <a:spLocks noGrp="1"/>
          </p:cNvSpPr>
          <p:nvPr>
            <p:ph type="body" sz="quarter" idx="14" hasCustomPrompt="1"/>
          </p:nvPr>
        </p:nvSpPr>
        <p:spPr>
          <a:xfrm>
            <a:off x="538162" y="2026956"/>
            <a:ext cx="5031363" cy="824310"/>
          </a:xfrm>
        </p:spPr>
        <p:txBody>
          <a:bodyPr>
            <a:normAutofit/>
          </a:bodyPr>
          <a:lstStyle>
            <a:lvl1pPr marL="0" indent="0">
              <a:buFont typeface="Arial" panose="020B0604020202020204" pitchFamily="34" charset="0"/>
              <a:buNone/>
              <a:defRPr sz="2000" b="0">
                <a:solidFill>
                  <a:srgbClr val="E6F2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7" name="Table Placeholder 6">
            <a:extLst>
              <a:ext uri="{FF2B5EF4-FFF2-40B4-BE49-F238E27FC236}">
                <a16:creationId xmlns:a16="http://schemas.microsoft.com/office/drawing/2014/main" id="{76A8A5B2-608A-0180-B76D-C25E506A1829}"/>
              </a:ext>
            </a:extLst>
          </p:cNvPr>
          <p:cNvSpPr>
            <a:spLocks noGrp="1"/>
          </p:cNvSpPr>
          <p:nvPr>
            <p:ph type="tbl" sz="quarter" idx="15"/>
          </p:nvPr>
        </p:nvSpPr>
        <p:spPr>
          <a:xfrm>
            <a:off x="538164" y="3141664"/>
            <a:ext cx="5031364" cy="3208337"/>
          </a:xfrm>
        </p:spPr>
        <p:txBody>
          <a:bodyPr>
            <a:normAutofit/>
          </a:bodyPr>
          <a:lstStyle>
            <a:lvl1pPr marL="0" indent="0">
              <a:buFont typeface="Arial" panose="020B0604020202020204" pitchFamily="34" charset="0"/>
              <a:buNone/>
              <a:defRPr sz="2000">
                <a:solidFill>
                  <a:srgbClr val="E6F2FF"/>
                </a:solidFill>
              </a:defRPr>
            </a:lvl1pPr>
          </a:lstStyle>
          <a:p>
            <a:endParaRPr lang="en-GB"/>
          </a:p>
        </p:txBody>
      </p:sp>
      <p:sp>
        <p:nvSpPr>
          <p:cNvPr id="10" name="Chart Placeholder 9">
            <a:extLst>
              <a:ext uri="{FF2B5EF4-FFF2-40B4-BE49-F238E27FC236}">
                <a16:creationId xmlns:a16="http://schemas.microsoft.com/office/drawing/2014/main" id="{7EF58038-8E9C-A733-6260-E5B62DACA8D3}"/>
              </a:ext>
            </a:extLst>
          </p:cNvPr>
          <p:cNvSpPr>
            <a:spLocks noGrp="1"/>
          </p:cNvSpPr>
          <p:nvPr>
            <p:ph type="chart" sz="quarter" idx="16"/>
          </p:nvPr>
        </p:nvSpPr>
        <p:spPr>
          <a:xfrm>
            <a:off x="6096000" y="508000"/>
            <a:ext cx="5557838" cy="5842000"/>
          </a:xfrm>
        </p:spPr>
        <p:txBody>
          <a:bodyPr>
            <a:normAutofit/>
          </a:bodyPr>
          <a:lstStyle>
            <a:lvl1pPr marL="0" indent="0">
              <a:buFont typeface="Arial" panose="020B0604020202020204" pitchFamily="34" charset="0"/>
              <a:buNone/>
              <a:defRPr sz="2000">
                <a:solidFill>
                  <a:srgbClr val="E6F2FF"/>
                </a:solidFill>
              </a:defRPr>
            </a:lvl1pPr>
          </a:lstStyle>
          <a:p>
            <a:endParaRPr lang="en-GB"/>
          </a:p>
        </p:txBody>
      </p:sp>
    </p:spTree>
    <p:extLst>
      <p:ext uri="{BB962C8B-B14F-4D97-AF65-F5344CB8AC3E}">
        <p14:creationId xmlns:p14="http://schemas.microsoft.com/office/powerpoint/2010/main" val="90375964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DARK_Title and Content">
    <p:bg>
      <p:bgPr>
        <a:solidFill>
          <a:schemeClr val="tx2"/>
        </a:solidFill>
        <a:effectLst/>
      </p:bgPr>
    </p:bg>
    <p:spTree>
      <p:nvGrpSpPr>
        <p:cNvPr id="1" name=""/>
        <p:cNvGrpSpPr/>
        <p:nvPr/>
      </p:nvGrpSpPr>
      <p:grpSpPr>
        <a:xfrm>
          <a:off x="0" y="0"/>
          <a:ext cx="0" cy="0"/>
          <a:chOff x="0" y="0"/>
          <a:chExt cx="0" cy="0"/>
        </a:xfrm>
      </p:grpSpPr>
      <p:sp>
        <p:nvSpPr>
          <p:cNvPr id="50" name="Freeform: Shape 49">
            <a:extLst>
              <a:ext uri="{FF2B5EF4-FFF2-40B4-BE49-F238E27FC236}">
                <a16:creationId xmlns:a16="http://schemas.microsoft.com/office/drawing/2014/main" id="{4CF03743-F707-5C8B-D245-46E9B59D570C}"/>
              </a:ext>
            </a:extLst>
          </p:cNvPr>
          <p:cNvSpPr/>
          <p:nvPr userDrawn="1"/>
        </p:nvSpPr>
        <p:spPr>
          <a:xfrm>
            <a:off x="0" y="0"/>
            <a:ext cx="2536784" cy="6348040"/>
          </a:xfrm>
          <a:custGeom>
            <a:avLst/>
            <a:gdLst>
              <a:gd name="connsiteX0" fmla="*/ 0 w 2536784"/>
              <a:gd name="connsiteY0" fmla="*/ 0 h 6348040"/>
              <a:gd name="connsiteX1" fmla="*/ 1805208 w 2536784"/>
              <a:gd name="connsiteY1" fmla="*/ 0 h 6348040"/>
              <a:gd name="connsiteX2" fmla="*/ 2523567 w 2536784"/>
              <a:gd name="connsiteY2" fmla="*/ 4013959 h 6348040"/>
              <a:gd name="connsiteX3" fmla="*/ 2171148 w 2536784"/>
              <a:gd name="connsiteY3" fmla="*/ 4856999 h 6348040"/>
              <a:gd name="connsiteX4" fmla="*/ 0 w 2536784"/>
              <a:gd name="connsiteY4" fmla="*/ 6348040 h 6348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84" h="6348040">
                <a:moveTo>
                  <a:pt x="0" y="0"/>
                </a:moveTo>
                <a:lnTo>
                  <a:pt x="1805208" y="0"/>
                </a:lnTo>
                <a:lnTo>
                  <a:pt x="2523567" y="4013959"/>
                </a:lnTo>
                <a:cubicBezTo>
                  <a:pt x="2581900" y="4339780"/>
                  <a:pt x="2444055" y="4669593"/>
                  <a:pt x="2171148" y="4856999"/>
                </a:cubicBezTo>
                <a:lnTo>
                  <a:pt x="0" y="634804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00">
              <a:solidFill>
                <a:schemeClr val="tx1"/>
              </a:solidFill>
            </a:endParaRPr>
          </a:p>
        </p:txBody>
      </p:sp>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Title 1">
            <a:extLst>
              <a:ext uri="{FF2B5EF4-FFF2-40B4-BE49-F238E27FC236}">
                <a16:creationId xmlns:a16="http://schemas.microsoft.com/office/drawing/2014/main" id="{82C73140-FA9B-5001-2613-5543349080B0}"/>
              </a:ext>
            </a:extLst>
          </p:cNvPr>
          <p:cNvSpPr>
            <a:spLocks noGrp="1"/>
          </p:cNvSpPr>
          <p:nvPr>
            <p:ph type="title" hasCustomPrompt="1"/>
          </p:nvPr>
        </p:nvSpPr>
        <p:spPr>
          <a:xfrm>
            <a:off x="538162" y="508002"/>
            <a:ext cx="7104351" cy="951922"/>
          </a:xfrm>
          <a:noFill/>
        </p:spPr>
        <p:txBody>
          <a:bodyPr>
            <a:normAutofit/>
          </a:bodyPr>
          <a:lstStyle>
            <a:lvl1pPr marL="0" indent="0">
              <a:buSzPct val="120000"/>
              <a:buFont typeface="+mj-lt"/>
              <a:buNone/>
              <a:defRPr sz="4000" b="1">
                <a:solidFill>
                  <a:schemeClr val="accent2"/>
                </a:solidFill>
                <a:latin typeface="+mn-lt"/>
              </a:defRPr>
            </a:lvl1pPr>
          </a:lstStyle>
          <a:p>
            <a:r>
              <a:rPr lang="en-US"/>
              <a:t>Rankings &amp; Indices</a:t>
            </a:r>
          </a:p>
        </p:txBody>
      </p:sp>
      <p:sp>
        <p:nvSpPr>
          <p:cNvPr id="2" name="Text Placeholder 6">
            <a:extLst>
              <a:ext uri="{FF2B5EF4-FFF2-40B4-BE49-F238E27FC236}">
                <a16:creationId xmlns:a16="http://schemas.microsoft.com/office/drawing/2014/main" id="{D153690C-06EA-45B6-6DB6-3021B87E025B}"/>
              </a:ext>
            </a:extLst>
          </p:cNvPr>
          <p:cNvSpPr>
            <a:spLocks noGrp="1"/>
          </p:cNvSpPr>
          <p:nvPr>
            <p:ph type="body" sz="quarter" idx="14" hasCustomPrompt="1"/>
          </p:nvPr>
        </p:nvSpPr>
        <p:spPr>
          <a:xfrm>
            <a:off x="2990504" y="2752955"/>
            <a:ext cx="2568633" cy="1084811"/>
          </a:xfrm>
        </p:spPr>
        <p:txBody>
          <a:bodyPr>
            <a:normAutofit/>
          </a:bodyPr>
          <a:lstStyle>
            <a:lvl1pPr marL="0" indent="0">
              <a:buFont typeface="Arial" panose="020B0604020202020204" pitchFamily="34" charset="0"/>
              <a:buNone/>
              <a:defRPr sz="2000" b="0">
                <a:solidFill>
                  <a:srgbClr val="FFFF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7" name="Picture Placeholder 12">
            <a:extLst>
              <a:ext uri="{FF2B5EF4-FFF2-40B4-BE49-F238E27FC236}">
                <a16:creationId xmlns:a16="http://schemas.microsoft.com/office/drawing/2014/main" id="{EE9E1DE7-4629-2F60-7B41-8C3A01051D68}"/>
              </a:ext>
            </a:extLst>
          </p:cNvPr>
          <p:cNvSpPr>
            <a:spLocks noGrp="1"/>
          </p:cNvSpPr>
          <p:nvPr>
            <p:ph type="pic" sz="quarter" idx="25"/>
          </p:nvPr>
        </p:nvSpPr>
        <p:spPr>
          <a:xfrm>
            <a:off x="2990504" y="1722437"/>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8" name="Text Placeholder 6">
            <a:extLst>
              <a:ext uri="{FF2B5EF4-FFF2-40B4-BE49-F238E27FC236}">
                <a16:creationId xmlns:a16="http://schemas.microsoft.com/office/drawing/2014/main" id="{7B3E95F2-C3BF-40F1-747E-0338BC71D8A2}"/>
              </a:ext>
            </a:extLst>
          </p:cNvPr>
          <p:cNvSpPr>
            <a:spLocks noGrp="1"/>
          </p:cNvSpPr>
          <p:nvPr>
            <p:ph type="body" sz="quarter" idx="26" hasCustomPrompt="1"/>
          </p:nvPr>
        </p:nvSpPr>
        <p:spPr>
          <a:xfrm>
            <a:off x="6019454" y="2752955"/>
            <a:ext cx="2568633" cy="1084811"/>
          </a:xfrm>
        </p:spPr>
        <p:txBody>
          <a:bodyPr>
            <a:normAutofit/>
          </a:bodyPr>
          <a:lstStyle>
            <a:lvl1pPr marL="0" indent="0">
              <a:buFont typeface="Arial" panose="020B0604020202020204" pitchFamily="34" charset="0"/>
              <a:buNone/>
              <a:defRPr sz="2000" b="0">
                <a:solidFill>
                  <a:srgbClr val="FFFF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9" name="Picture Placeholder 28">
            <a:extLst>
              <a:ext uri="{FF2B5EF4-FFF2-40B4-BE49-F238E27FC236}">
                <a16:creationId xmlns:a16="http://schemas.microsoft.com/office/drawing/2014/main" id="{D9432FE2-F317-5191-99C4-3828852CD00C}"/>
              </a:ext>
            </a:extLst>
          </p:cNvPr>
          <p:cNvSpPr>
            <a:spLocks noGrp="1"/>
          </p:cNvSpPr>
          <p:nvPr>
            <p:ph type="pic" sz="quarter" idx="27"/>
          </p:nvPr>
        </p:nvSpPr>
        <p:spPr>
          <a:xfrm>
            <a:off x="6019454" y="1722437"/>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0" name="Text Placeholder 6">
            <a:extLst>
              <a:ext uri="{FF2B5EF4-FFF2-40B4-BE49-F238E27FC236}">
                <a16:creationId xmlns:a16="http://schemas.microsoft.com/office/drawing/2014/main" id="{84EE48ED-681A-F3B6-866F-8A5AD4E47E24}"/>
              </a:ext>
            </a:extLst>
          </p:cNvPr>
          <p:cNvSpPr>
            <a:spLocks noGrp="1"/>
          </p:cNvSpPr>
          <p:nvPr>
            <p:ph type="body" sz="quarter" idx="28" hasCustomPrompt="1"/>
          </p:nvPr>
        </p:nvSpPr>
        <p:spPr>
          <a:xfrm>
            <a:off x="9079577" y="2752955"/>
            <a:ext cx="2568633" cy="1084811"/>
          </a:xfrm>
        </p:spPr>
        <p:txBody>
          <a:bodyPr>
            <a:normAutofit/>
          </a:bodyPr>
          <a:lstStyle>
            <a:lvl1pPr marL="0" indent="0">
              <a:buFont typeface="Arial" panose="020B0604020202020204" pitchFamily="34" charset="0"/>
              <a:buNone/>
              <a:defRPr sz="2000" b="0">
                <a:solidFill>
                  <a:srgbClr val="FFFF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11" name="Picture Placeholder 30">
            <a:extLst>
              <a:ext uri="{FF2B5EF4-FFF2-40B4-BE49-F238E27FC236}">
                <a16:creationId xmlns:a16="http://schemas.microsoft.com/office/drawing/2014/main" id="{DB7E1B31-453B-D07B-6CA4-B42F44F61A64}"/>
              </a:ext>
            </a:extLst>
          </p:cNvPr>
          <p:cNvSpPr>
            <a:spLocks noGrp="1"/>
          </p:cNvSpPr>
          <p:nvPr>
            <p:ph type="pic" sz="quarter" idx="29"/>
          </p:nvPr>
        </p:nvSpPr>
        <p:spPr>
          <a:xfrm>
            <a:off x="9079577" y="1722437"/>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4" name="Text Placeholder 6">
            <a:extLst>
              <a:ext uri="{FF2B5EF4-FFF2-40B4-BE49-F238E27FC236}">
                <a16:creationId xmlns:a16="http://schemas.microsoft.com/office/drawing/2014/main" id="{95388CDB-E4E7-C1C8-32A8-0BC4A5FCE233}"/>
              </a:ext>
            </a:extLst>
          </p:cNvPr>
          <p:cNvSpPr>
            <a:spLocks noGrp="1"/>
          </p:cNvSpPr>
          <p:nvPr>
            <p:ph type="body" sz="quarter" idx="30" hasCustomPrompt="1"/>
          </p:nvPr>
        </p:nvSpPr>
        <p:spPr>
          <a:xfrm>
            <a:off x="2990504" y="5283141"/>
            <a:ext cx="2568633" cy="1084811"/>
          </a:xfrm>
        </p:spPr>
        <p:txBody>
          <a:bodyPr>
            <a:normAutofit/>
          </a:bodyPr>
          <a:lstStyle>
            <a:lvl1pPr marL="0" indent="0">
              <a:buFont typeface="Arial" panose="020B0604020202020204" pitchFamily="34" charset="0"/>
              <a:buNone/>
              <a:defRPr sz="2000" b="0">
                <a:solidFill>
                  <a:srgbClr val="FFFF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15" name="Picture Placeholder 38">
            <a:extLst>
              <a:ext uri="{FF2B5EF4-FFF2-40B4-BE49-F238E27FC236}">
                <a16:creationId xmlns:a16="http://schemas.microsoft.com/office/drawing/2014/main" id="{F5DE8131-5022-D05D-6BD3-4B299EA29843}"/>
              </a:ext>
            </a:extLst>
          </p:cNvPr>
          <p:cNvSpPr>
            <a:spLocks noGrp="1"/>
          </p:cNvSpPr>
          <p:nvPr>
            <p:ph type="pic" sz="quarter" idx="31"/>
          </p:nvPr>
        </p:nvSpPr>
        <p:spPr>
          <a:xfrm>
            <a:off x="2990504" y="4252623"/>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6" name="Text Placeholder 6">
            <a:extLst>
              <a:ext uri="{FF2B5EF4-FFF2-40B4-BE49-F238E27FC236}">
                <a16:creationId xmlns:a16="http://schemas.microsoft.com/office/drawing/2014/main" id="{523A10B1-442D-3751-9341-B905BB556548}"/>
              </a:ext>
            </a:extLst>
          </p:cNvPr>
          <p:cNvSpPr>
            <a:spLocks noGrp="1"/>
          </p:cNvSpPr>
          <p:nvPr>
            <p:ph type="body" sz="quarter" idx="32" hasCustomPrompt="1"/>
          </p:nvPr>
        </p:nvSpPr>
        <p:spPr>
          <a:xfrm>
            <a:off x="6019454" y="5283141"/>
            <a:ext cx="2568633" cy="1084811"/>
          </a:xfrm>
        </p:spPr>
        <p:txBody>
          <a:bodyPr>
            <a:normAutofit/>
          </a:bodyPr>
          <a:lstStyle>
            <a:lvl1pPr marL="0" indent="0">
              <a:buFont typeface="Arial" panose="020B0604020202020204" pitchFamily="34" charset="0"/>
              <a:buNone/>
              <a:defRPr sz="2000" b="0">
                <a:solidFill>
                  <a:srgbClr val="FFFF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17" name="Picture Placeholder 40">
            <a:extLst>
              <a:ext uri="{FF2B5EF4-FFF2-40B4-BE49-F238E27FC236}">
                <a16:creationId xmlns:a16="http://schemas.microsoft.com/office/drawing/2014/main" id="{9465BE37-B064-8E82-EBF9-F822C5B7B697}"/>
              </a:ext>
            </a:extLst>
          </p:cNvPr>
          <p:cNvSpPr>
            <a:spLocks noGrp="1"/>
          </p:cNvSpPr>
          <p:nvPr>
            <p:ph type="pic" sz="quarter" idx="33"/>
          </p:nvPr>
        </p:nvSpPr>
        <p:spPr>
          <a:xfrm>
            <a:off x="6019454" y="4252623"/>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8" name="Text Placeholder 6">
            <a:extLst>
              <a:ext uri="{FF2B5EF4-FFF2-40B4-BE49-F238E27FC236}">
                <a16:creationId xmlns:a16="http://schemas.microsoft.com/office/drawing/2014/main" id="{1964A7A9-F4B2-B93D-DF83-C3E68F695FEC}"/>
              </a:ext>
            </a:extLst>
          </p:cNvPr>
          <p:cNvSpPr>
            <a:spLocks noGrp="1"/>
          </p:cNvSpPr>
          <p:nvPr>
            <p:ph type="body" sz="quarter" idx="34" hasCustomPrompt="1"/>
          </p:nvPr>
        </p:nvSpPr>
        <p:spPr>
          <a:xfrm>
            <a:off x="9079577" y="5283141"/>
            <a:ext cx="2568633" cy="1084811"/>
          </a:xfrm>
        </p:spPr>
        <p:txBody>
          <a:bodyPr>
            <a:normAutofit/>
          </a:bodyPr>
          <a:lstStyle>
            <a:lvl1pPr marL="0" indent="0">
              <a:buFont typeface="Arial" panose="020B0604020202020204" pitchFamily="34" charset="0"/>
              <a:buNone/>
              <a:defRPr sz="2000" b="0">
                <a:solidFill>
                  <a:srgbClr val="FFFF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19" name="Picture Placeholder 42">
            <a:extLst>
              <a:ext uri="{FF2B5EF4-FFF2-40B4-BE49-F238E27FC236}">
                <a16:creationId xmlns:a16="http://schemas.microsoft.com/office/drawing/2014/main" id="{F75719A4-030A-5A01-346C-18D23B14972B}"/>
              </a:ext>
            </a:extLst>
          </p:cNvPr>
          <p:cNvSpPr>
            <a:spLocks noGrp="1"/>
          </p:cNvSpPr>
          <p:nvPr>
            <p:ph type="pic" sz="quarter" idx="35"/>
          </p:nvPr>
        </p:nvSpPr>
        <p:spPr>
          <a:xfrm>
            <a:off x="9079577" y="4252623"/>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Tree>
    <p:extLst>
      <p:ext uri="{BB962C8B-B14F-4D97-AF65-F5344CB8AC3E}">
        <p14:creationId xmlns:p14="http://schemas.microsoft.com/office/powerpoint/2010/main" val="696948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fade">
                                      <p:cBhvr>
                                        <p:cTn id="23" dur="500"/>
                                        <p:tgtEl>
                                          <p:spTgt spid="10">
                                            <p:txEl>
                                              <p:pRg st="0" end="0"/>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4">
                                            <p:txEl>
                                              <p:pRg st="0" end="0"/>
                                            </p:txEl>
                                          </p:spTgt>
                                        </p:tgtEl>
                                        <p:attrNameLst>
                                          <p:attrName>style.visibility</p:attrName>
                                        </p:attrNameLst>
                                      </p:cBhvr>
                                      <p:to>
                                        <p:strVal val="visible"/>
                                      </p:to>
                                    </p:set>
                                    <p:animEffect transition="in" filter="fade">
                                      <p:cBhvr>
                                        <p:cTn id="31" dur="500"/>
                                        <p:tgtEl>
                                          <p:spTgt spid="14">
                                            <p:txEl>
                                              <p:pRg st="0" end="0"/>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6">
                                            <p:txEl>
                                              <p:pRg st="0" end="0"/>
                                            </p:txEl>
                                          </p:spTgt>
                                        </p:tgtEl>
                                        <p:attrNameLst>
                                          <p:attrName>style.visibility</p:attrName>
                                        </p:attrNameLst>
                                      </p:cBhvr>
                                      <p:to>
                                        <p:strVal val="visible"/>
                                      </p:to>
                                    </p:set>
                                    <p:animEffect transition="in" filter="fade">
                                      <p:cBhvr>
                                        <p:cTn id="39" dur="500"/>
                                        <p:tgtEl>
                                          <p:spTgt spid="16">
                                            <p:txEl>
                                              <p:pRg st="0" end="0"/>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8">
                                            <p:txEl>
                                              <p:pRg st="0" end="0"/>
                                            </p:txEl>
                                          </p:spTgt>
                                        </p:tgtEl>
                                        <p:attrNameLst>
                                          <p:attrName>style.visibility</p:attrName>
                                        </p:attrNameLst>
                                      </p:cBhvr>
                                      <p:to>
                                        <p:strVal val="visible"/>
                                      </p:to>
                                    </p:set>
                                    <p:animEffect transition="in" filter="fade">
                                      <p:cBhvr>
                                        <p:cTn id="47" dur="500"/>
                                        <p:tgtEl>
                                          <p:spTgt spid="18">
                                            <p:txEl>
                                              <p:pRg st="0" end="0"/>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10" presetClass="entr" presetSubtype="0" fill="hold" nodeType="with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fade">
                      <p:cBhvr>
                        <p:cTn dur="500"/>
                        <p:tgtEl>
                          <p:spTgt spid="2"/>
                        </p:tgtEl>
                      </p:cBhvr>
                    </p:animEffect>
                  </p:childTnLst>
                </p:cTn>
              </p:par>
            </p:tnLst>
          </p:tmpl>
        </p:tmplLst>
      </p:bldP>
      <p:bldP spid="7" grpId="0" animBg="1"/>
      <p:bldP spid="8" grpId="0" build="p">
        <p:tmplLst>
          <p:tmpl lvl="1">
            <p:tnLst>
              <p:par>
                <p:cTn presetID="10"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9" grpId="0" animBg="1"/>
      <p:bldP spid="10" grpId="0" build="p">
        <p:tmplLst>
          <p:tmpl lvl="1">
            <p:tnLst>
              <p:par>
                <p:cTn presetID="10" presetClass="entr" presetSubtype="0" fill="hold" nodeType="click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4" grpId="0" build="p">
        <p:tmplLst>
          <p:tmpl lvl="1">
            <p:tnLst>
              <p:par>
                <p:cTn presetID="10" presetClass="entr" presetSubtype="0" fill="hold" nodeType="click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animBg="1"/>
      <p:bldP spid="16" grpId="0" build="p">
        <p:tmplLst>
          <p:tmpl lvl="1">
            <p:tnLst>
              <p:par>
                <p:cTn presetID="10" presetClass="entr" presetSubtype="0" fill="hold" nodeType="click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7" grpId="0" animBg="1"/>
      <p:bldP spid="18" grpId="0" build="p">
        <p:tmplLst>
          <p:tmpl lvl="1">
            <p:tnLst>
              <p:par>
                <p:cTn presetID="10" presetClass="entr" presetSubtype="0" fill="hold" nodeType="click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animBg="1"/>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DARK Rankings &amp; Indices1">
    <p:bg>
      <p:bgPr>
        <a:solidFill>
          <a:schemeClr val="tx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26/08/2025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7104351" cy="951922"/>
          </a:xfrm>
          <a:noFill/>
        </p:spPr>
        <p:txBody>
          <a:bodyPr>
            <a:normAutofit/>
          </a:bodyPr>
          <a:lstStyle>
            <a:lvl1pPr marL="0" indent="0">
              <a:buSzPct val="120000"/>
              <a:buFont typeface="+mj-lt"/>
              <a:buNone/>
              <a:defRPr sz="4000" b="1">
                <a:solidFill>
                  <a:srgbClr val="E6F2FF"/>
                </a:solidFill>
                <a:latin typeface="+mn-lt"/>
              </a:defRPr>
            </a:lvl1pPr>
          </a:lstStyle>
          <a:p>
            <a:r>
              <a:rPr lang="en-US"/>
              <a:t>Rankings &amp; Indices</a:t>
            </a:r>
          </a:p>
        </p:txBody>
      </p:sp>
      <p:sp>
        <p:nvSpPr>
          <p:cNvPr id="2" name="Rectangle: Rounded Corners 1">
            <a:extLst>
              <a:ext uri="{FF2B5EF4-FFF2-40B4-BE49-F238E27FC236}">
                <a16:creationId xmlns:a16="http://schemas.microsoft.com/office/drawing/2014/main" id="{A71FC1A2-9925-48C8-FB27-F548160F75A3}"/>
              </a:ext>
            </a:extLst>
          </p:cNvPr>
          <p:cNvSpPr/>
          <p:nvPr userDrawn="1"/>
        </p:nvSpPr>
        <p:spPr>
          <a:xfrm>
            <a:off x="7620606" y="1734474"/>
            <a:ext cx="4033233" cy="1494274"/>
          </a:xfrm>
          <a:prstGeom prst="roundRect">
            <a:avLst>
              <a:gd name="adj" fmla="val 59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 name="Rectangle: Rounded Corners 8">
            <a:extLst>
              <a:ext uri="{FF2B5EF4-FFF2-40B4-BE49-F238E27FC236}">
                <a16:creationId xmlns:a16="http://schemas.microsoft.com/office/drawing/2014/main" id="{2DA1DF96-B0B1-690E-2B05-E19B3559B2C2}"/>
              </a:ext>
            </a:extLst>
          </p:cNvPr>
          <p:cNvSpPr/>
          <p:nvPr userDrawn="1"/>
        </p:nvSpPr>
        <p:spPr>
          <a:xfrm rot="10800000">
            <a:off x="4644044" y="3298306"/>
            <a:ext cx="7009794"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 name="Rectangle: Rounded Corners 9">
            <a:extLst>
              <a:ext uri="{FF2B5EF4-FFF2-40B4-BE49-F238E27FC236}">
                <a16:creationId xmlns:a16="http://schemas.microsoft.com/office/drawing/2014/main" id="{96C37B6A-98D8-692B-534F-028C9F630D79}"/>
              </a:ext>
            </a:extLst>
          </p:cNvPr>
          <p:cNvSpPr/>
          <p:nvPr userDrawn="1"/>
        </p:nvSpPr>
        <p:spPr>
          <a:xfrm rot="10800000">
            <a:off x="538163" y="3298306"/>
            <a:ext cx="4033233" cy="1494274"/>
          </a:xfrm>
          <a:prstGeom prst="roundRect">
            <a:avLst>
              <a:gd name="adj" fmla="val 59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1" name="Rectangle: Rounded Corners 10">
            <a:extLst>
              <a:ext uri="{FF2B5EF4-FFF2-40B4-BE49-F238E27FC236}">
                <a16:creationId xmlns:a16="http://schemas.microsoft.com/office/drawing/2014/main" id="{5CCF7D90-15C5-9AF0-B320-41EDCB857FEE}"/>
              </a:ext>
            </a:extLst>
          </p:cNvPr>
          <p:cNvSpPr/>
          <p:nvPr userDrawn="1"/>
        </p:nvSpPr>
        <p:spPr>
          <a:xfrm>
            <a:off x="538162" y="4851746"/>
            <a:ext cx="7009794"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2" name="Rectangle: Rounded Corners 11">
            <a:extLst>
              <a:ext uri="{FF2B5EF4-FFF2-40B4-BE49-F238E27FC236}">
                <a16:creationId xmlns:a16="http://schemas.microsoft.com/office/drawing/2014/main" id="{448FB23E-A888-BE28-68E2-C6696727BE60}"/>
              </a:ext>
            </a:extLst>
          </p:cNvPr>
          <p:cNvSpPr/>
          <p:nvPr userDrawn="1"/>
        </p:nvSpPr>
        <p:spPr>
          <a:xfrm>
            <a:off x="7620606" y="4851746"/>
            <a:ext cx="4033233" cy="1494274"/>
          </a:xfrm>
          <a:prstGeom prst="roundRect">
            <a:avLst>
              <a:gd name="adj" fmla="val 59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3" name="Rectangle: Rounded Corners 12">
            <a:extLst>
              <a:ext uri="{FF2B5EF4-FFF2-40B4-BE49-F238E27FC236}">
                <a16:creationId xmlns:a16="http://schemas.microsoft.com/office/drawing/2014/main" id="{6140F5F8-2602-5B6E-A969-9572E8E97953}"/>
              </a:ext>
            </a:extLst>
          </p:cNvPr>
          <p:cNvSpPr>
            <a:spLocks/>
          </p:cNvSpPr>
          <p:nvPr userDrawn="1"/>
        </p:nvSpPr>
        <p:spPr>
          <a:xfrm>
            <a:off x="538162" y="1734474"/>
            <a:ext cx="7009794"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4" name="Text Placeholder 25">
            <a:extLst>
              <a:ext uri="{FF2B5EF4-FFF2-40B4-BE49-F238E27FC236}">
                <a16:creationId xmlns:a16="http://schemas.microsoft.com/office/drawing/2014/main" id="{FE343BD0-4581-5646-3F32-84B62933F7AD}"/>
              </a:ext>
            </a:extLst>
          </p:cNvPr>
          <p:cNvSpPr>
            <a:spLocks noGrp="1"/>
          </p:cNvSpPr>
          <p:nvPr>
            <p:ph type="body" sz="quarter" idx="13" hasCustomPrompt="1"/>
          </p:nvPr>
        </p:nvSpPr>
        <p:spPr>
          <a:xfrm>
            <a:off x="1822678" y="2174492"/>
            <a:ext cx="4997450" cy="249814"/>
          </a:xfrm>
        </p:spPr>
        <p:txBody>
          <a:bodyPr>
            <a:noAutofit/>
          </a:bodyPr>
          <a:lstStyle>
            <a:lvl1pPr marL="0" indent="0">
              <a:buFont typeface="Arial" panose="020B0604020202020204" pitchFamily="34" charset="0"/>
              <a:buNone/>
              <a:defRPr sz="2400" b="1">
                <a:solidFill>
                  <a:schemeClr val="tx2"/>
                </a:solidFill>
              </a:defRPr>
            </a:lvl1pPr>
          </a:lstStyle>
          <a:p>
            <a:pPr lvl="0"/>
            <a:r>
              <a:rPr lang="en-US"/>
              <a:t>Tax Competitiveness Index 2022</a:t>
            </a:r>
            <a:endParaRPr lang="en-GB"/>
          </a:p>
        </p:txBody>
      </p:sp>
      <p:sp>
        <p:nvSpPr>
          <p:cNvPr id="15" name="Text Placeholder 25">
            <a:extLst>
              <a:ext uri="{FF2B5EF4-FFF2-40B4-BE49-F238E27FC236}">
                <a16:creationId xmlns:a16="http://schemas.microsoft.com/office/drawing/2014/main" id="{1A984114-7E72-7F50-2468-80AA14CB6540}"/>
              </a:ext>
            </a:extLst>
          </p:cNvPr>
          <p:cNvSpPr>
            <a:spLocks noGrp="1"/>
          </p:cNvSpPr>
          <p:nvPr>
            <p:ph type="body" sz="quarter" idx="14" hasCustomPrompt="1"/>
          </p:nvPr>
        </p:nvSpPr>
        <p:spPr>
          <a:xfrm>
            <a:off x="1822678" y="2549306"/>
            <a:ext cx="4997450" cy="249814"/>
          </a:xfrm>
        </p:spPr>
        <p:txBody>
          <a:bodyPr>
            <a:normAutofit/>
          </a:bodyPr>
          <a:lstStyle>
            <a:lvl1pPr marL="0" indent="0">
              <a:buFont typeface="Arial" panose="020B0604020202020204" pitchFamily="34" charset="0"/>
              <a:buNone/>
              <a:defRPr sz="2000">
                <a:solidFill>
                  <a:schemeClr val="tx2"/>
                </a:solidFill>
              </a:defRPr>
            </a:lvl1pPr>
          </a:lstStyle>
          <a:p>
            <a:pPr lvl="0"/>
            <a:r>
              <a:rPr lang="en-US"/>
              <a:t>TAX FOUNDATION</a:t>
            </a:r>
            <a:endParaRPr lang="en-GB"/>
          </a:p>
        </p:txBody>
      </p:sp>
      <p:sp>
        <p:nvSpPr>
          <p:cNvPr id="16" name="Text Placeholder 25">
            <a:extLst>
              <a:ext uri="{FF2B5EF4-FFF2-40B4-BE49-F238E27FC236}">
                <a16:creationId xmlns:a16="http://schemas.microsoft.com/office/drawing/2014/main" id="{4D1860BE-83E7-DF97-F5EA-914696D423DC}"/>
              </a:ext>
            </a:extLst>
          </p:cNvPr>
          <p:cNvSpPr>
            <a:spLocks noGrp="1"/>
          </p:cNvSpPr>
          <p:nvPr>
            <p:ph type="body" sz="quarter" idx="15" hasCustomPrompt="1"/>
          </p:nvPr>
        </p:nvSpPr>
        <p:spPr>
          <a:xfrm>
            <a:off x="875222" y="2181549"/>
            <a:ext cx="823686" cy="624628"/>
          </a:xfrm>
        </p:spPr>
        <p:txBody>
          <a:bodyPr>
            <a:noAutofit/>
          </a:bodyPr>
          <a:lstStyle>
            <a:lvl1pPr marL="0" indent="0">
              <a:buFont typeface="Arial" panose="020B0604020202020204" pitchFamily="34" charset="0"/>
              <a:buNone/>
              <a:defRPr sz="4800" b="1">
                <a:solidFill>
                  <a:schemeClr val="accent2"/>
                </a:solidFill>
              </a:defRPr>
            </a:lvl1pPr>
          </a:lstStyle>
          <a:p>
            <a:pPr lvl="0"/>
            <a:r>
              <a:rPr lang="et-EE"/>
              <a:t>#1</a:t>
            </a:r>
            <a:endParaRPr lang="en-GB"/>
          </a:p>
        </p:txBody>
      </p:sp>
      <p:sp>
        <p:nvSpPr>
          <p:cNvPr id="17" name="Text Placeholder 25">
            <a:extLst>
              <a:ext uri="{FF2B5EF4-FFF2-40B4-BE49-F238E27FC236}">
                <a16:creationId xmlns:a16="http://schemas.microsoft.com/office/drawing/2014/main" id="{94B8956D-FFA5-14B9-6C48-6B743E0838E5}"/>
              </a:ext>
            </a:extLst>
          </p:cNvPr>
          <p:cNvSpPr>
            <a:spLocks noGrp="1"/>
          </p:cNvSpPr>
          <p:nvPr>
            <p:ph type="body" sz="quarter" idx="16" hasCustomPrompt="1"/>
          </p:nvPr>
        </p:nvSpPr>
        <p:spPr>
          <a:xfrm>
            <a:off x="5939314" y="3766986"/>
            <a:ext cx="5146502" cy="249814"/>
          </a:xfrm>
        </p:spPr>
        <p:txBody>
          <a:bodyPr>
            <a:noAutofit/>
          </a:bodyPr>
          <a:lstStyle>
            <a:lvl1pPr marL="0" indent="0">
              <a:buFont typeface="Arial" panose="020B0604020202020204" pitchFamily="34" charset="0"/>
              <a:buNone/>
              <a:defRPr sz="2400" b="1">
                <a:solidFill>
                  <a:schemeClr val="tx2"/>
                </a:solidFill>
              </a:defRPr>
            </a:lvl1pPr>
          </a:lstStyle>
          <a:p>
            <a:pPr lvl="0"/>
            <a:r>
              <a:rPr lang="en-US"/>
              <a:t>Tax Competitiveness Index 2022</a:t>
            </a:r>
            <a:endParaRPr lang="en-GB"/>
          </a:p>
        </p:txBody>
      </p:sp>
      <p:sp>
        <p:nvSpPr>
          <p:cNvPr id="18" name="Text Placeholder 25">
            <a:extLst>
              <a:ext uri="{FF2B5EF4-FFF2-40B4-BE49-F238E27FC236}">
                <a16:creationId xmlns:a16="http://schemas.microsoft.com/office/drawing/2014/main" id="{BC607EA2-63AB-7E78-B6DF-CDE392999905}"/>
              </a:ext>
            </a:extLst>
          </p:cNvPr>
          <p:cNvSpPr>
            <a:spLocks noGrp="1"/>
          </p:cNvSpPr>
          <p:nvPr>
            <p:ph type="body" sz="quarter" idx="17" hasCustomPrompt="1"/>
          </p:nvPr>
        </p:nvSpPr>
        <p:spPr>
          <a:xfrm>
            <a:off x="5939314" y="4141800"/>
            <a:ext cx="5146502" cy="249814"/>
          </a:xfrm>
        </p:spPr>
        <p:txBody>
          <a:bodyPr>
            <a:normAutofit/>
          </a:bodyPr>
          <a:lstStyle>
            <a:lvl1pPr marL="0" indent="0">
              <a:buFont typeface="Arial" panose="020B0604020202020204" pitchFamily="34" charset="0"/>
              <a:buNone/>
              <a:defRPr sz="2000">
                <a:solidFill>
                  <a:schemeClr val="tx2"/>
                </a:solidFill>
              </a:defRPr>
            </a:lvl1pPr>
          </a:lstStyle>
          <a:p>
            <a:pPr lvl="0"/>
            <a:r>
              <a:rPr lang="en-US"/>
              <a:t>TAX FOUNDATION</a:t>
            </a:r>
            <a:endParaRPr lang="en-GB"/>
          </a:p>
        </p:txBody>
      </p:sp>
      <p:sp>
        <p:nvSpPr>
          <p:cNvPr id="19" name="Text Placeholder 25">
            <a:extLst>
              <a:ext uri="{FF2B5EF4-FFF2-40B4-BE49-F238E27FC236}">
                <a16:creationId xmlns:a16="http://schemas.microsoft.com/office/drawing/2014/main" id="{373EB1C8-16EF-6AD2-3328-F4FF6076E7AE}"/>
              </a:ext>
            </a:extLst>
          </p:cNvPr>
          <p:cNvSpPr>
            <a:spLocks noGrp="1"/>
          </p:cNvSpPr>
          <p:nvPr>
            <p:ph type="body" sz="quarter" idx="18" hasCustomPrompt="1"/>
          </p:nvPr>
        </p:nvSpPr>
        <p:spPr>
          <a:xfrm>
            <a:off x="4963602" y="3774043"/>
            <a:ext cx="848253" cy="624628"/>
          </a:xfrm>
        </p:spPr>
        <p:txBody>
          <a:bodyPr>
            <a:noAutofit/>
          </a:bodyPr>
          <a:lstStyle>
            <a:lvl1pPr marL="0" indent="0">
              <a:buFont typeface="Arial" panose="020B0604020202020204" pitchFamily="34" charset="0"/>
              <a:buNone/>
              <a:defRPr sz="4800" b="1">
                <a:solidFill>
                  <a:schemeClr val="accent2"/>
                </a:solidFill>
              </a:defRPr>
            </a:lvl1pPr>
          </a:lstStyle>
          <a:p>
            <a:pPr lvl="0"/>
            <a:r>
              <a:rPr lang="et-EE"/>
              <a:t>#7</a:t>
            </a:r>
            <a:endParaRPr lang="en-GB"/>
          </a:p>
        </p:txBody>
      </p:sp>
      <p:sp>
        <p:nvSpPr>
          <p:cNvPr id="22" name="Text Placeholder 25">
            <a:extLst>
              <a:ext uri="{FF2B5EF4-FFF2-40B4-BE49-F238E27FC236}">
                <a16:creationId xmlns:a16="http://schemas.microsoft.com/office/drawing/2014/main" id="{9E091968-B5F4-24A4-60B7-CFE07AFFEC3D}"/>
              </a:ext>
            </a:extLst>
          </p:cNvPr>
          <p:cNvSpPr>
            <a:spLocks noGrp="1"/>
          </p:cNvSpPr>
          <p:nvPr>
            <p:ph type="body" sz="quarter" idx="19" hasCustomPrompt="1"/>
          </p:nvPr>
        </p:nvSpPr>
        <p:spPr>
          <a:xfrm>
            <a:off x="1890117" y="5323521"/>
            <a:ext cx="5353165" cy="249814"/>
          </a:xfrm>
        </p:spPr>
        <p:txBody>
          <a:bodyPr>
            <a:noAutofit/>
          </a:bodyPr>
          <a:lstStyle>
            <a:lvl1pPr marL="0" indent="0">
              <a:buFont typeface="Arial" panose="020B0604020202020204" pitchFamily="34" charset="0"/>
              <a:buNone/>
              <a:defRPr sz="2400" b="1">
                <a:solidFill>
                  <a:schemeClr val="tx2"/>
                </a:solidFill>
              </a:defRPr>
            </a:lvl1pPr>
          </a:lstStyle>
          <a:p>
            <a:pPr lvl="0"/>
            <a:r>
              <a:rPr lang="en-US"/>
              <a:t>Tax Competitiveness Index 2022</a:t>
            </a:r>
            <a:endParaRPr lang="en-GB"/>
          </a:p>
        </p:txBody>
      </p:sp>
      <p:sp>
        <p:nvSpPr>
          <p:cNvPr id="25" name="Text Placeholder 25">
            <a:extLst>
              <a:ext uri="{FF2B5EF4-FFF2-40B4-BE49-F238E27FC236}">
                <a16:creationId xmlns:a16="http://schemas.microsoft.com/office/drawing/2014/main" id="{E86C184F-D1B4-A83A-4043-79BAD87CAB77}"/>
              </a:ext>
            </a:extLst>
          </p:cNvPr>
          <p:cNvSpPr>
            <a:spLocks noGrp="1"/>
          </p:cNvSpPr>
          <p:nvPr>
            <p:ph type="body" sz="quarter" idx="20" hasCustomPrompt="1"/>
          </p:nvPr>
        </p:nvSpPr>
        <p:spPr>
          <a:xfrm>
            <a:off x="1890117" y="5698336"/>
            <a:ext cx="5353165" cy="249814"/>
          </a:xfrm>
        </p:spPr>
        <p:txBody>
          <a:bodyPr>
            <a:normAutofit/>
          </a:bodyPr>
          <a:lstStyle>
            <a:lvl1pPr marL="0" indent="0">
              <a:buFont typeface="Arial" panose="020B0604020202020204" pitchFamily="34" charset="0"/>
              <a:buNone/>
              <a:defRPr sz="2000">
                <a:solidFill>
                  <a:schemeClr val="tx2"/>
                </a:solidFill>
              </a:defRPr>
            </a:lvl1pPr>
          </a:lstStyle>
          <a:p>
            <a:pPr lvl="0"/>
            <a:r>
              <a:rPr lang="en-US"/>
              <a:t>TAX FOUNDATION</a:t>
            </a:r>
            <a:endParaRPr lang="en-GB"/>
          </a:p>
        </p:txBody>
      </p:sp>
      <p:sp>
        <p:nvSpPr>
          <p:cNvPr id="29" name="Text Placeholder 25">
            <a:extLst>
              <a:ext uri="{FF2B5EF4-FFF2-40B4-BE49-F238E27FC236}">
                <a16:creationId xmlns:a16="http://schemas.microsoft.com/office/drawing/2014/main" id="{DE922E34-56CA-F9C0-8B03-CE33ABE2CD05}"/>
              </a:ext>
            </a:extLst>
          </p:cNvPr>
          <p:cNvSpPr>
            <a:spLocks noGrp="1"/>
          </p:cNvSpPr>
          <p:nvPr>
            <p:ph type="body" sz="quarter" idx="21" hasCustomPrompt="1"/>
          </p:nvPr>
        </p:nvSpPr>
        <p:spPr>
          <a:xfrm>
            <a:off x="875223" y="5330578"/>
            <a:ext cx="882315" cy="624628"/>
          </a:xfrm>
        </p:spPr>
        <p:txBody>
          <a:bodyPr>
            <a:noAutofit/>
          </a:bodyPr>
          <a:lstStyle>
            <a:lvl1pPr marL="0" indent="0">
              <a:buFont typeface="Arial" panose="020B0604020202020204" pitchFamily="34" charset="0"/>
              <a:buNone/>
              <a:defRPr sz="4800" b="1">
                <a:solidFill>
                  <a:schemeClr val="accent2"/>
                </a:solidFill>
              </a:defRPr>
            </a:lvl1pPr>
          </a:lstStyle>
          <a:p>
            <a:pPr lvl="0"/>
            <a:r>
              <a:rPr lang="et-EE"/>
              <a:t>#9</a:t>
            </a:r>
            <a:endParaRPr lang="en-GB"/>
          </a:p>
        </p:txBody>
      </p:sp>
    </p:spTree>
    <p:extLst>
      <p:ext uri="{BB962C8B-B14F-4D97-AF65-F5344CB8AC3E}">
        <p14:creationId xmlns:p14="http://schemas.microsoft.com/office/powerpoint/2010/main" val="1888794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20000" decel="80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accel="20000" decel="8000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1+#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accel="20000" decel="8000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0-#ppt_w/2"/>
                                          </p:val>
                                        </p:tav>
                                        <p:tav tm="100000">
                                          <p:val>
                                            <p:strVal val="#ppt_x"/>
                                          </p:val>
                                        </p:tav>
                                      </p:tavLst>
                                    </p:anim>
                                    <p:anim calcmode="lin" valueType="num">
                                      <p:cBhvr additive="base">
                                        <p:cTn id="16" dur="10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accel="20000" decel="8000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1+#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2" accel="20000" decel="8000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000" fill="hold"/>
                                        <p:tgtEl>
                                          <p:spTgt spid="12"/>
                                        </p:tgtEl>
                                        <p:attrNameLst>
                                          <p:attrName>ppt_x</p:attrName>
                                        </p:attrNameLst>
                                      </p:cBhvr>
                                      <p:tavLst>
                                        <p:tav tm="0">
                                          <p:val>
                                            <p:strVal val="1+#ppt_w/2"/>
                                          </p:val>
                                        </p:tav>
                                        <p:tav tm="100000">
                                          <p:val>
                                            <p:strVal val="#ppt_x"/>
                                          </p:val>
                                        </p:tav>
                                      </p:tavLst>
                                    </p:anim>
                                    <p:anim calcmode="lin" valueType="num">
                                      <p:cBhvr additive="base">
                                        <p:cTn id="24" dur="10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accel="20000" decel="8000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1000" fill="hold"/>
                                        <p:tgtEl>
                                          <p:spTgt spid="11"/>
                                        </p:tgtEl>
                                        <p:attrNameLst>
                                          <p:attrName>ppt_x</p:attrName>
                                        </p:attrNameLst>
                                      </p:cBhvr>
                                      <p:tavLst>
                                        <p:tav tm="0">
                                          <p:val>
                                            <p:strVal val="0-#ppt_w/2"/>
                                          </p:val>
                                        </p:tav>
                                        <p:tav tm="100000">
                                          <p:val>
                                            <p:strVal val="#ppt_x"/>
                                          </p:val>
                                        </p:tav>
                                      </p:tavLst>
                                    </p:anim>
                                    <p:anim calcmode="lin" valueType="num">
                                      <p:cBhvr additive="base">
                                        <p:cTn id="28" dur="10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6">
                                            <p:txEl>
                                              <p:pRg st="0" end="0"/>
                                            </p:txEl>
                                          </p:spTgt>
                                        </p:tgtEl>
                                        <p:attrNameLst>
                                          <p:attrName>style.visibility</p:attrName>
                                        </p:attrNameLst>
                                      </p:cBhvr>
                                      <p:to>
                                        <p:strVal val="visible"/>
                                      </p:to>
                                    </p:set>
                                    <p:animEffect transition="in" filter="fade">
                                      <p:cBhvr>
                                        <p:cTn id="33" dur="500"/>
                                        <p:tgtEl>
                                          <p:spTgt spid="16">
                                            <p:txEl>
                                              <p:pRg st="0" end="0"/>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
                                            <p:txEl>
                                              <p:pRg st="0" end="0"/>
                                            </p:txEl>
                                          </p:spTgt>
                                        </p:tgtEl>
                                        <p:attrNameLst>
                                          <p:attrName>style.visibility</p:attrName>
                                        </p:attrNameLst>
                                      </p:cBhvr>
                                      <p:to>
                                        <p:strVal val="visible"/>
                                      </p:to>
                                    </p:set>
                                    <p:animEffect transition="in" filter="fade">
                                      <p:cBhvr>
                                        <p:cTn id="36" dur="500"/>
                                        <p:tgtEl>
                                          <p:spTgt spid="14">
                                            <p:txEl>
                                              <p:pRg st="0" end="0"/>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5">
                                            <p:txEl>
                                              <p:pRg st="0" end="0"/>
                                            </p:txEl>
                                          </p:spTgt>
                                        </p:tgtEl>
                                        <p:attrNameLst>
                                          <p:attrName>style.visibility</p:attrName>
                                        </p:attrNameLst>
                                      </p:cBhvr>
                                      <p:to>
                                        <p:strVal val="visible"/>
                                      </p:to>
                                    </p:set>
                                    <p:animEffect transition="in" filter="fade">
                                      <p:cBhvr>
                                        <p:cTn id="39" dur="500"/>
                                        <p:tgtEl>
                                          <p:spTgt spid="15">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9">
                                            <p:txEl>
                                              <p:pRg st="0" end="0"/>
                                            </p:txEl>
                                          </p:spTgt>
                                        </p:tgtEl>
                                        <p:attrNameLst>
                                          <p:attrName>style.visibility</p:attrName>
                                        </p:attrNameLst>
                                      </p:cBhvr>
                                      <p:to>
                                        <p:strVal val="visible"/>
                                      </p:to>
                                    </p:set>
                                    <p:animEffect transition="in" filter="fade">
                                      <p:cBhvr>
                                        <p:cTn id="44" dur="500"/>
                                        <p:tgtEl>
                                          <p:spTgt spid="19">
                                            <p:txEl>
                                              <p:pRg st="0" end="0"/>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7">
                                            <p:txEl>
                                              <p:pRg st="0" end="0"/>
                                            </p:txEl>
                                          </p:spTgt>
                                        </p:tgtEl>
                                        <p:attrNameLst>
                                          <p:attrName>style.visibility</p:attrName>
                                        </p:attrNameLst>
                                      </p:cBhvr>
                                      <p:to>
                                        <p:strVal val="visible"/>
                                      </p:to>
                                    </p:set>
                                    <p:animEffect transition="in" filter="fade">
                                      <p:cBhvr>
                                        <p:cTn id="47" dur="500"/>
                                        <p:tgtEl>
                                          <p:spTgt spid="17">
                                            <p:txEl>
                                              <p:pRg st="0" end="0"/>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8">
                                            <p:txEl>
                                              <p:pRg st="0" end="0"/>
                                            </p:txEl>
                                          </p:spTgt>
                                        </p:tgtEl>
                                        <p:attrNameLst>
                                          <p:attrName>style.visibility</p:attrName>
                                        </p:attrNameLst>
                                      </p:cBhvr>
                                      <p:to>
                                        <p:strVal val="visible"/>
                                      </p:to>
                                    </p:set>
                                    <p:animEffect transition="in" filter="fade">
                                      <p:cBhvr>
                                        <p:cTn id="50" dur="500"/>
                                        <p:tgtEl>
                                          <p:spTgt spid="18">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9">
                                            <p:txEl>
                                              <p:pRg st="0" end="0"/>
                                            </p:txEl>
                                          </p:spTgt>
                                        </p:tgtEl>
                                        <p:attrNameLst>
                                          <p:attrName>style.visibility</p:attrName>
                                        </p:attrNameLst>
                                      </p:cBhvr>
                                      <p:to>
                                        <p:strVal val="visible"/>
                                      </p:to>
                                    </p:set>
                                    <p:animEffect transition="in" filter="fade">
                                      <p:cBhvr>
                                        <p:cTn id="55" dur="500"/>
                                        <p:tgtEl>
                                          <p:spTgt spid="29">
                                            <p:txEl>
                                              <p:pRg st="0" end="0"/>
                                            </p:tx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2">
                                            <p:txEl>
                                              <p:pRg st="0" end="0"/>
                                            </p:txEl>
                                          </p:spTgt>
                                        </p:tgtEl>
                                        <p:attrNameLst>
                                          <p:attrName>style.visibility</p:attrName>
                                        </p:attrNameLst>
                                      </p:cBhvr>
                                      <p:to>
                                        <p:strVal val="visible"/>
                                      </p:to>
                                    </p:set>
                                    <p:animEffect transition="in" filter="fade">
                                      <p:cBhvr>
                                        <p:cTn id="58" dur="500"/>
                                        <p:tgtEl>
                                          <p:spTgt spid="22">
                                            <p:txEl>
                                              <p:pRg st="0" end="0"/>
                                            </p:txEl>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5">
                                            <p:txEl>
                                              <p:pRg st="0" end="0"/>
                                            </p:txEl>
                                          </p:spTgt>
                                        </p:tgtEl>
                                        <p:attrNameLst>
                                          <p:attrName>style.visibility</p:attrName>
                                        </p:attrNameLst>
                                      </p:cBhvr>
                                      <p:to>
                                        <p:strVal val="visible"/>
                                      </p:to>
                                    </p:set>
                                    <p:animEffect transition="in" filter="fade">
                                      <p:cBhvr>
                                        <p:cTn id="61"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P spid="11" grpId="0" animBg="1"/>
      <p:bldP spid="12" grpId="0" animBg="1"/>
      <p:bldP spid="13" grpId="0" animBg="1"/>
      <p:bldP spid="14" grpId="0" build="p">
        <p:tmplLst>
          <p:tmpl lvl="1">
            <p:tnLst>
              <p:par>
                <p:cTn presetID="10" presetClass="entr" presetSubtype="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build="p">
        <p:tmplLst>
          <p:tmpl lvl="1">
            <p:tnLst>
              <p:par>
                <p:cTn presetID="10" presetClass="entr" presetSubtype="0" fill="hold" nodeType="with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build="p">
        <p:tmplLst>
          <p:tmpl lvl="1">
            <p:tnLst>
              <p:par>
                <p:cTn presetID="10" presetClass="entr" presetSubtype="0" fill="hold" nodeType="click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7" grpId="0" build="p">
        <p:tmplLst>
          <p:tmpl lvl="1">
            <p:tnLst>
              <p:par>
                <p:cTn presetID="10"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build="p">
        <p:tmplLst>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click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2" grpId="0" build="p">
        <p:tmplLst>
          <p:tmpl lvl="1">
            <p:tnLst>
              <p:par>
                <p:cTn presetID="10"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9" grpId="0" build="p">
        <p:tmplLst>
          <p:tmpl lvl="1">
            <p:tnLst>
              <p:par>
                <p:cTn presetID="10" presetClass="entr" presetSubtype="0" fill="hold" nodeType="click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ARK_Rankings &amp; Indices 2">
    <p:bg>
      <p:bgPr>
        <a:solidFill>
          <a:schemeClr val="tx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26/08/2025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7104351" cy="951922"/>
          </a:xfrm>
          <a:noFill/>
        </p:spPr>
        <p:txBody>
          <a:bodyPr>
            <a:normAutofit/>
          </a:bodyPr>
          <a:lstStyle>
            <a:lvl1pPr marL="0" indent="0">
              <a:buSzPct val="120000"/>
              <a:buFont typeface="+mj-lt"/>
              <a:buNone/>
              <a:defRPr sz="4000" b="1">
                <a:solidFill>
                  <a:schemeClr val="bg1"/>
                </a:solidFill>
                <a:latin typeface="+mn-lt"/>
              </a:defRPr>
            </a:lvl1pPr>
          </a:lstStyle>
          <a:p>
            <a:r>
              <a:rPr lang="en-US"/>
              <a:t>Rankings &amp; Indices</a:t>
            </a:r>
          </a:p>
        </p:txBody>
      </p:sp>
      <p:sp>
        <p:nvSpPr>
          <p:cNvPr id="2" name="Rectangle: Rounded Corners 1">
            <a:extLst>
              <a:ext uri="{FF2B5EF4-FFF2-40B4-BE49-F238E27FC236}">
                <a16:creationId xmlns:a16="http://schemas.microsoft.com/office/drawing/2014/main" id="{3A732CAA-82E8-9B81-F226-AFA9E8F832C6}"/>
              </a:ext>
            </a:extLst>
          </p:cNvPr>
          <p:cNvSpPr/>
          <p:nvPr userDrawn="1"/>
        </p:nvSpPr>
        <p:spPr>
          <a:xfrm rot="10800000">
            <a:off x="4652530" y="3298306"/>
            <a:ext cx="7001308"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 name="Rectangle: Rounded Corners 8">
            <a:extLst>
              <a:ext uri="{FF2B5EF4-FFF2-40B4-BE49-F238E27FC236}">
                <a16:creationId xmlns:a16="http://schemas.microsoft.com/office/drawing/2014/main" id="{BA35AB7C-692E-F198-B83F-4512324ED43A}"/>
              </a:ext>
            </a:extLst>
          </p:cNvPr>
          <p:cNvSpPr>
            <a:spLocks/>
          </p:cNvSpPr>
          <p:nvPr userDrawn="1"/>
        </p:nvSpPr>
        <p:spPr>
          <a:xfrm>
            <a:off x="538163" y="1734474"/>
            <a:ext cx="6104081"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 name="Rectangle: Rounded Corners 9">
            <a:extLst>
              <a:ext uri="{FF2B5EF4-FFF2-40B4-BE49-F238E27FC236}">
                <a16:creationId xmlns:a16="http://schemas.microsoft.com/office/drawing/2014/main" id="{C8334F20-D382-0999-0EE7-177E583D1977}"/>
              </a:ext>
            </a:extLst>
          </p:cNvPr>
          <p:cNvSpPr/>
          <p:nvPr userDrawn="1"/>
        </p:nvSpPr>
        <p:spPr>
          <a:xfrm>
            <a:off x="6726754" y="1734474"/>
            <a:ext cx="4927085" cy="1494274"/>
          </a:xfrm>
          <a:prstGeom prst="roundRect">
            <a:avLst>
              <a:gd name="adj" fmla="val 59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1" name="Rectangle: Rounded Corners 10">
            <a:extLst>
              <a:ext uri="{FF2B5EF4-FFF2-40B4-BE49-F238E27FC236}">
                <a16:creationId xmlns:a16="http://schemas.microsoft.com/office/drawing/2014/main" id="{ED6F683A-9A10-0B84-B61A-B2FDE196B0C8}"/>
              </a:ext>
            </a:extLst>
          </p:cNvPr>
          <p:cNvSpPr/>
          <p:nvPr userDrawn="1"/>
        </p:nvSpPr>
        <p:spPr>
          <a:xfrm rot="10800000">
            <a:off x="538163" y="3298306"/>
            <a:ext cx="4033233" cy="1494274"/>
          </a:xfrm>
          <a:prstGeom prst="roundRect">
            <a:avLst>
              <a:gd name="adj" fmla="val 59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2" name="Rectangle: Rounded Corners 11">
            <a:extLst>
              <a:ext uri="{FF2B5EF4-FFF2-40B4-BE49-F238E27FC236}">
                <a16:creationId xmlns:a16="http://schemas.microsoft.com/office/drawing/2014/main" id="{F3F7328A-10A4-B598-18B0-271C79843EAA}"/>
              </a:ext>
            </a:extLst>
          </p:cNvPr>
          <p:cNvSpPr/>
          <p:nvPr userDrawn="1"/>
        </p:nvSpPr>
        <p:spPr>
          <a:xfrm>
            <a:off x="538162" y="4851746"/>
            <a:ext cx="7009794"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3" name="Rectangle: Rounded Corners 12">
            <a:extLst>
              <a:ext uri="{FF2B5EF4-FFF2-40B4-BE49-F238E27FC236}">
                <a16:creationId xmlns:a16="http://schemas.microsoft.com/office/drawing/2014/main" id="{C5C0D432-280F-B89F-796E-8C18E0ABBD56}"/>
              </a:ext>
            </a:extLst>
          </p:cNvPr>
          <p:cNvSpPr/>
          <p:nvPr userDrawn="1"/>
        </p:nvSpPr>
        <p:spPr>
          <a:xfrm>
            <a:off x="7620606" y="4851746"/>
            <a:ext cx="4033233" cy="1494274"/>
          </a:xfrm>
          <a:prstGeom prst="roundRect">
            <a:avLst>
              <a:gd name="adj" fmla="val 59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4" name="Text Placeholder 32">
            <a:extLst>
              <a:ext uri="{FF2B5EF4-FFF2-40B4-BE49-F238E27FC236}">
                <a16:creationId xmlns:a16="http://schemas.microsoft.com/office/drawing/2014/main" id="{FF48D841-6871-D68D-7658-26B80FDB1E9E}"/>
              </a:ext>
            </a:extLst>
          </p:cNvPr>
          <p:cNvSpPr>
            <a:spLocks noGrp="1"/>
          </p:cNvSpPr>
          <p:nvPr>
            <p:ph type="body" sz="quarter" idx="13" hasCustomPrompt="1"/>
          </p:nvPr>
        </p:nvSpPr>
        <p:spPr>
          <a:xfrm>
            <a:off x="868363" y="1925638"/>
            <a:ext cx="5429250"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pPr lvl="0"/>
            <a:r>
              <a:rPr lang="et-EE"/>
              <a:t>109,400+</a:t>
            </a:r>
            <a:endParaRPr lang="en-GB"/>
          </a:p>
        </p:txBody>
      </p:sp>
      <p:sp>
        <p:nvSpPr>
          <p:cNvPr id="15" name="Text Placeholder 34">
            <a:extLst>
              <a:ext uri="{FF2B5EF4-FFF2-40B4-BE49-F238E27FC236}">
                <a16:creationId xmlns:a16="http://schemas.microsoft.com/office/drawing/2014/main" id="{FFA81DD8-7A1C-203B-C350-7C644C26B074}"/>
              </a:ext>
            </a:extLst>
          </p:cNvPr>
          <p:cNvSpPr>
            <a:spLocks noGrp="1"/>
          </p:cNvSpPr>
          <p:nvPr>
            <p:ph type="body" sz="quarter" idx="14" hasCustomPrompt="1"/>
          </p:nvPr>
        </p:nvSpPr>
        <p:spPr>
          <a:xfrm>
            <a:off x="868363" y="2590801"/>
            <a:ext cx="5429250"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a:solidFill>
                  <a:schemeClr val="accent4"/>
                </a:solidFill>
                <a:latin typeface="+mn-lt"/>
              </a:rPr>
              <a:t>Total number of e-⁠residents of Estonia</a:t>
            </a:r>
          </a:p>
        </p:txBody>
      </p:sp>
      <p:sp>
        <p:nvSpPr>
          <p:cNvPr id="16" name="Text Placeholder 32">
            <a:extLst>
              <a:ext uri="{FF2B5EF4-FFF2-40B4-BE49-F238E27FC236}">
                <a16:creationId xmlns:a16="http://schemas.microsoft.com/office/drawing/2014/main" id="{6B6E38BB-3585-BF57-E3BC-41EDB8BA1FBF}"/>
              </a:ext>
            </a:extLst>
          </p:cNvPr>
          <p:cNvSpPr>
            <a:spLocks noGrp="1"/>
          </p:cNvSpPr>
          <p:nvPr>
            <p:ph type="body" sz="quarter" idx="15" hasCustomPrompt="1"/>
          </p:nvPr>
        </p:nvSpPr>
        <p:spPr>
          <a:xfrm>
            <a:off x="6976350" y="1925638"/>
            <a:ext cx="4427966"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r>
              <a:rPr lang="en-GB" sz="3600" b="0">
                <a:latin typeface="+mj-lt"/>
              </a:rPr>
              <a:t>29,000+</a:t>
            </a:r>
          </a:p>
        </p:txBody>
      </p:sp>
      <p:sp>
        <p:nvSpPr>
          <p:cNvPr id="17" name="Text Placeholder 34">
            <a:extLst>
              <a:ext uri="{FF2B5EF4-FFF2-40B4-BE49-F238E27FC236}">
                <a16:creationId xmlns:a16="http://schemas.microsoft.com/office/drawing/2014/main" id="{8E170669-2B2E-824D-A4AB-DB8B20257CB4}"/>
              </a:ext>
            </a:extLst>
          </p:cNvPr>
          <p:cNvSpPr>
            <a:spLocks noGrp="1"/>
          </p:cNvSpPr>
          <p:nvPr>
            <p:ph type="body" sz="quarter" idx="16" hasCustomPrompt="1"/>
          </p:nvPr>
        </p:nvSpPr>
        <p:spPr>
          <a:xfrm>
            <a:off x="6976350" y="2590801"/>
            <a:ext cx="4427966"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a:solidFill>
                  <a:schemeClr val="accent4"/>
                </a:solidFill>
              </a:rPr>
              <a:t>Number of Estonian companies established by e-⁠residents</a:t>
            </a:r>
            <a:endParaRPr lang="en-GB" sz="2800" b="0">
              <a:solidFill>
                <a:schemeClr val="accent4"/>
              </a:solidFill>
            </a:endParaRPr>
          </a:p>
        </p:txBody>
      </p:sp>
      <p:sp>
        <p:nvSpPr>
          <p:cNvPr id="18" name="Text Placeholder 32">
            <a:extLst>
              <a:ext uri="{FF2B5EF4-FFF2-40B4-BE49-F238E27FC236}">
                <a16:creationId xmlns:a16="http://schemas.microsoft.com/office/drawing/2014/main" id="{31990142-9039-14E3-8FE3-08475C973D6E}"/>
              </a:ext>
            </a:extLst>
          </p:cNvPr>
          <p:cNvSpPr>
            <a:spLocks noGrp="1"/>
          </p:cNvSpPr>
          <p:nvPr>
            <p:ph type="body" sz="quarter" idx="17" hasCustomPrompt="1"/>
          </p:nvPr>
        </p:nvSpPr>
        <p:spPr>
          <a:xfrm>
            <a:off x="873500" y="3477032"/>
            <a:ext cx="3364591"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r>
              <a:rPr lang="et-EE" sz="3600" b="0">
                <a:latin typeface="+mj-lt"/>
              </a:rPr>
              <a:t>1240</a:t>
            </a:r>
            <a:endParaRPr lang="en-GB" sz="3600" b="0">
              <a:latin typeface="+mj-lt"/>
            </a:endParaRPr>
          </a:p>
        </p:txBody>
      </p:sp>
      <p:sp>
        <p:nvSpPr>
          <p:cNvPr id="19" name="Text Placeholder 34">
            <a:extLst>
              <a:ext uri="{FF2B5EF4-FFF2-40B4-BE49-F238E27FC236}">
                <a16:creationId xmlns:a16="http://schemas.microsoft.com/office/drawing/2014/main" id="{9F5851E2-DFE3-8755-85B6-E8CCB95F344B}"/>
              </a:ext>
            </a:extLst>
          </p:cNvPr>
          <p:cNvSpPr>
            <a:spLocks noGrp="1"/>
          </p:cNvSpPr>
          <p:nvPr>
            <p:ph type="body" sz="quarter" idx="18" hasCustomPrompt="1"/>
          </p:nvPr>
        </p:nvSpPr>
        <p:spPr>
          <a:xfrm>
            <a:off x="873500" y="4142195"/>
            <a:ext cx="3364591"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a:solidFill>
                  <a:schemeClr val="accent4"/>
                </a:solidFill>
              </a:rPr>
              <a:t>New applications in November 2023</a:t>
            </a:r>
            <a:endParaRPr lang="en-GB" sz="2800" b="0">
              <a:solidFill>
                <a:schemeClr val="accent4"/>
              </a:solidFill>
            </a:endParaRPr>
          </a:p>
        </p:txBody>
      </p:sp>
      <p:sp>
        <p:nvSpPr>
          <p:cNvPr id="22" name="Text Placeholder 32">
            <a:extLst>
              <a:ext uri="{FF2B5EF4-FFF2-40B4-BE49-F238E27FC236}">
                <a16:creationId xmlns:a16="http://schemas.microsoft.com/office/drawing/2014/main" id="{749B5581-28F0-72B7-6445-AA5C7C241072}"/>
              </a:ext>
            </a:extLst>
          </p:cNvPr>
          <p:cNvSpPr>
            <a:spLocks noGrp="1"/>
          </p:cNvSpPr>
          <p:nvPr>
            <p:ph type="body" sz="quarter" idx="19" hasCustomPrompt="1"/>
          </p:nvPr>
        </p:nvSpPr>
        <p:spPr>
          <a:xfrm>
            <a:off x="4947204" y="3477032"/>
            <a:ext cx="3364591"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r>
              <a:rPr lang="et-EE" sz="3600" b="0">
                <a:latin typeface="+mj-lt"/>
              </a:rPr>
              <a:t>362</a:t>
            </a:r>
            <a:endParaRPr lang="en-GB" sz="3600" b="0">
              <a:latin typeface="+mj-lt"/>
            </a:endParaRPr>
          </a:p>
        </p:txBody>
      </p:sp>
      <p:sp>
        <p:nvSpPr>
          <p:cNvPr id="25" name="Text Placeholder 34">
            <a:extLst>
              <a:ext uri="{FF2B5EF4-FFF2-40B4-BE49-F238E27FC236}">
                <a16:creationId xmlns:a16="http://schemas.microsoft.com/office/drawing/2014/main" id="{29096057-8455-EC30-397C-9630879FD5A9}"/>
              </a:ext>
            </a:extLst>
          </p:cNvPr>
          <p:cNvSpPr>
            <a:spLocks noGrp="1"/>
          </p:cNvSpPr>
          <p:nvPr>
            <p:ph type="body" sz="quarter" idx="20" hasCustomPrompt="1"/>
          </p:nvPr>
        </p:nvSpPr>
        <p:spPr>
          <a:xfrm>
            <a:off x="4947203" y="4142195"/>
            <a:ext cx="5049552"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i="0">
                <a:solidFill>
                  <a:schemeClr val="accent4"/>
                </a:solidFill>
              </a:rPr>
              <a:t>New Estonian companies established by e-⁠residents in November 2023</a:t>
            </a:r>
            <a:endParaRPr lang="en-GB" sz="3600" b="0" i="0">
              <a:solidFill>
                <a:schemeClr val="accent4"/>
              </a:solidFill>
            </a:endParaRPr>
          </a:p>
        </p:txBody>
      </p:sp>
      <p:sp>
        <p:nvSpPr>
          <p:cNvPr id="26" name="Text Placeholder 32">
            <a:extLst>
              <a:ext uri="{FF2B5EF4-FFF2-40B4-BE49-F238E27FC236}">
                <a16:creationId xmlns:a16="http://schemas.microsoft.com/office/drawing/2014/main" id="{910935C1-2C34-6F5B-6B2A-2008737ECFEE}"/>
              </a:ext>
            </a:extLst>
          </p:cNvPr>
          <p:cNvSpPr>
            <a:spLocks noGrp="1"/>
          </p:cNvSpPr>
          <p:nvPr>
            <p:ph type="body" sz="quarter" idx="21" hasCustomPrompt="1"/>
          </p:nvPr>
        </p:nvSpPr>
        <p:spPr>
          <a:xfrm>
            <a:off x="873500" y="4997608"/>
            <a:ext cx="3364591"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r>
              <a:rPr lang="et-EE" sz="3600" b="0">
                <a:latin typeface="+mj-lt"/>
              </a:rPr>
              <a:t>130+</a:t>
            </a:r>
            <a:endParaRPr lang="en-GB" sz="3600" b="0">
              <a:latin typeface="+mj-lt"/>
            </a:endParaRPr>
          </a:p>
        </p:txBody>
      </p:sp>
      <p:sp>
        <p:nvSpPr>
          <p:cNvPr id="27" name="Text Placeholder 34">
            <a:extLst>
              <a:ext uri="{FF2B5EF4-FFF2-40B4-BE49-F238E27FC236}">
                <a16:creationId xmlns:a16="http://schemas.microsoft.com/office/drawing/2014/main" id="{F19D5A80-7533-5BE9-B1E3-FC46F852E1DE}"/>
              </a:ext>
            </a:extLst>
          </p:cNvPr>
          <p:cNvSpPr>
            <a:spLocks noGrp="1"/>
          </p:cNvSpPr>
          <p:nvPr>
            <p:ph type="body" sz="quarter" idx="22" hasCustomPrompt="1"/>
          </p:nvPr>
        </p:nvSpPr>
        <p:spPr>
          <a:xfrm>
            <a:off x="873499" y="5662771"/>
            <a:ext cx="4073704"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a:solidFill>
                  <a:schemeClr val="accent4"/>
                </a:solidFill>
              </a:rPr>
              <a:t>Global service providers on </a:t>
            </a:r>
            <a:br>
              <a:rPr lang="et-EE" sz="2000" b="0">
                <a:solidFill>
                  <a:schemeClr val="accent4"/>
                </a:solidFill>
              </a:rPr>
            </a:br>
            <a:r>
              <a:rPr lang="en-GB" sz="2000" b="0">
                <a:solidFill>
                  <a:schemeClr val="accent4"/>
                </a:solidFill>
              </a:rPr>
              <a:t>e-⁠Residency Marketplace</a:t>
            </a:r>
            <a:endParaRPr lang="en-GB" sz="3600" b="0">
              <a:solidFill>
                <a:schemeClr val="accent4"/>
              </a:solidFill>
            </a:endParaRPr>
          </a:p>
        </p:txBody>
      </p:sp>
    </p:spTree>
    <p:extLst>
      <p:ext uri="{BB962C8B-B14F-4D97-AF65-F5344CB8AC3E}">
        <p14:creationId xmlns:p14="http://schemas.microsoft.com/office/powerpoint/2010/main" val="3958745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0-#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0-#ppt_w/2"/>
                                          </p:val>
                                        </p:tav>
                                        <p:tav tm="100000">
                                          <p:val>
                                            <p:strVal val="#ppt_x"/>
                                          </p:val>
                                        </p:tav>
                                      </p:tavLst>
                                    </p:anim>
                                    <p:anim calcmode="lin" valueType="num">
                                      <p:cBhvr additive="base">
                                        <p:cTn id="16" dur="10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decel="10000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1000" fill="hold"/>
                                        <p:tgtEl>
                                          <p:spTgt spid="10"/>
                                        </p:tgtEl>
                                        <p:attrNameLst>
                                          <p:attrName>ppt_x</p:attrName>
                                        </p:attrNameLst>
                                      </p:cBhvr>
                                      <p:tavLst>
                                        <p:tav tm="0">
                                          <p:val>
                                            <p:strVal val="1+#ppt_w/2"/>
                                          </p:val>
                                        </p:tav>
                                        <p:tav tm="100000">
                                          <p:val>
                                            <p:strVal val="#ppt_x"/>
                                          </p:val>
                                        </p:tav>
                                      </p:tavLst>
                                    </p:anim>
                                    <p:anim calcmode="lin" valueType="num">
                                      <p:cBhvr additive="base">
                                        <p:cTn id="22" dur="1000" fill="hold"/>
                                        <p:tgtEl>
                                          <p:spTgt spid="10"/>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1000" fill="hold"/>
                                        <p:tgtEl>
                                          <p:spTgt spid="17"/>
                                        </p:tgtEl>
                                        <p:attrNameLst>
                                          <p:attrName>ppt_x</p:attrName>
                                        </p:attrNameLst>
                                      </p:cBhvr>
                                      <p:tavLst>
                                        <p:tav tm="0">
                                          <p:val>
                                            <p:strVal val="1+#ppt_w/2"/>
                                          </p:val>
                                        </p:tav>
                                        <p:tav tm="100000">
                                          <p:val>
                                            <p:strVal val="#ppt_x"/>
                                          </p:val>
                                        </p:tav>
                                      </p:tavLst>
                                    </p:anim>
                                    <p:anim calcmode="lin" valueType="num">
                                      <p:cBhvr additive="base">
                                        <p:cTn id="26" dur="1000" fill="hold"/>
                                        <p:tgtEl>
                                          <p:spTgt spid="17"/>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1000" fill="hold"/>
                                        <p:tgtEl>
                                          <p:spTgt spid="16"/>
                                        </p:tgtEl>
                                        <p:attrNameLst>
                                          <p:attrName>ppt_x</p:attrName>
                                        </p:attrNameLst>
                                      </p:cBhvr>
                                      <p:tavLst>
                                        <p:tav tm="0">
                                          <p:val>
                                            <p:strVal val="1+#ppt_w/2"/>
                                          </p:val>
                                        </p:tav>
                                        <p:tav tm="100000">
                                          <p:val>
                                            <p:strVal val="#ppt_x"/>
                                          </p:val>
                                        </p:tav>
                                      </p:tavLst>
                                    </p:anim>
                                    <p:anim calcmode="lin" valueType="num">
                                      <p:cBhvr additive="base">
                                        <p:cTn id="30" dur="10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decel="10000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000" fill="hold"/>
                                        <p:tgtEl>
                                          <p:spTgt spid="11"/>
                                        </p:tgtEl>
                                        <p:attrNameLst>
                                          <p:attrName>ppt_x</p:attrName>
                                        </p:attrNameLst>
                                      </p:cBhvr>
                                      <p:tavLst>
                                        <p:tav tm="0">
                                          <p:val>
                                            <p:strVal val="0-#ppt_w/2"/>
                                          </p:val>
                                        </p:tav>
                                        <p:tav tm="100000">
                                          <p:val>
                                            <p:strVal val="#ppt_x"/>
                                          </p:val>
                                        </p:tav>
                                      </p:tavLst>
                                    </p:anim>
                                    <p:anim calcmode="lin" valueType="num">
                                      <p:cBhvr additive="base">
                                        <p:cTn id="36" dur="10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decel="10000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1000" fill="hold"/>
                                        <p:tgtEl>
                                          <p:spTgt spid="18"/>
                                        </p:tgtEl>
                                        <p:attrNameLst>
                                          <p:attrName>ppt_x</p:attrName>
                                        </p:attrNameLst>
                                      </p:cBhvr>
                                      <p:tavLst>
                                        <p:tav tm="0">
                                          <p:val>
                                            <p:strVal val="0-#ppt_w/2"/>
                                          </p:val>
                                        </p:tav>
                                        <p:tav tm="100000">
                                          <p:val>
                                            <p:strVal val="#ppt_x"/>
                                          </p:val>
                                        </p:tav>
                                      </p:tavLst>
                                    </p:anim>
                                    <p:anim calcmode="lin" valueType="num">
                                      <p:cBhvr additive="base">
                                        <p:cTn id="40" dur="1000" fill="hold"/>
                                        <p:tgtEl>
                                          <p:spTgt spid="18"/>
                                        </p:tgtEl>
                                        <p:attrNameLst>
                                          <p:attrName>ppt_y</p:attrName>
                                        </p:attrNameLst>
                                      </p:cBhvr>
                                      <p:tavLst>
                                        <p:tav tm="0">
                                          <p:val>
                                            <p:strVal val="#ppt_y"/>
                                          </p:val>
                                        </p:tav>
                                        <p:tav tm="100000">
                                          <p:val>
                                            <p:strVal val="#ppt_y"/>
                                          </p:val>
                                        </p:tav>
                                      </p:tavLst>
                                    </p:anim>
                                  </p:childTnLst>
                                </p:cTn>
                              </p:par>
                              <p:par>
                                <p:cTn id="41" presetID="2" presetClass="entr" presetSubtype="8" decel="10000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1000" fill="hold"/>
                                        <p:tgtEl>
                                          <p:spTgt spid="19"/>
                                        </p:tgtEl>
                                        <p:attrNameLst>
                                          <p:attrName>ppt_x</p:attrName>
                                        </p:attrNameLst>
                                      </p:cBhvr>
                                      <p:tavLst>
                                        <p:tav tm="0">
                                          <p:val>
                                            <p:strVal val="0-#ppt_w/2"/>
                                          </p:val>
                                        </p:tav>
                                        <p:tav tm="100000">
                                          <p:val>
                                            <p:strVal val="#ppt_x"/>
                                          </p:val>
                                        </p:tav>
                                      </p:tavLst>
                                    </p:anim>
                                    <p:anim calcmode="lin" valueType="num">
                                      <p:cBhvr additive="base">
                                        <p:cTn id="44" dur="10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decel="100000"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additive="base">
                                        <p:cTn id="49" dur="1000" fill="hold"/>
                                        <p:tgtEl>
                                          <p:spTgt spid="2"/>
                                        </p:tgtEl>
                                        <p:attrNameLst>
                                          <p:attrName>ppt_x</p:attrName>
                                        </p:attrNameLst>
                                      </p:cBhvr>
                                      <p:tavLst>
                                        <p:tav tm="0">
                                          <p:val>
                                            <p:strVal val="1+#ppt_w/2"/>
                                          </p:val>
                                        </p:tav>
                                        <p:tav tm="100000">
                                          <p:val>
                                            <p:strVal val="#ppt_x"/>
                                          </p:val>
                                        </p:tav>
                                      </p:tavLst>
                                    </p:anim>
                                    <p:anim calcmode="lin" valueType="num">
                                      <p:cBhvr additive="base">
                                        <p:cTn id="50" dur="1000" fill="hold"/>
                                        <p:tgtEl>
                                          <p:spTgt spid="2"/>
                                        </p:tgtEl>
                                        <p:attrNameLst>
                                          <p:attrName>ppt_y</p:attrName>
                                        </p:attrNameLst>
                                      </p:cBhvr>
                                      <p:tavLst>
                                        <p:tav tm="0">
                                          <p:val>
                                            <p:strVal val="#ppt_y"/>
                                          </p:val>
                                        </p:tav>
                                        <p:tav tm="100000">
                                          <p:val>
                                            <p:strVal val="#ppt_y"/>
                                          </p:val>
                                        </p:tav>
                                      </p:tavLst>
                                    </p:anim>
                                  </p:childTnLst>
                                </p:cTn>
                              </p:par>
                              <p:par>
                                <p:cTn id="51" presetID="2" presetClass="entr" presetSubtype="2" decel="100000"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1000" fill="hold"/>
                                        <p:tgtEl>
                                          <p:spTgt spid="22"/>
                                        </p:tgtEl>
                                        <p:attrNameLst>
                                          <p:attrName>ppt_x</p:attrName>
                                        </p:attrNameLst>
                                      </p:cBhvr>
                                      <p:tavLst>
                                        <p:tav tm="0">
                                          <p:val>
                                            <p:strVal val="1+#ppt_w/2"/>
                                          </p:val>
                                        </p:tav>
                                        <p:tav tm="100000">
                                          <p:val>
                                            <p:strVal val="#ppt_x"/>
                                          </p:val>
                                        </p:tav>
                                      </p:tavLst>
                                    </p:anim>
                                    <p:anim calcmode="lin" valueType="num">
                                      <p:cBhvr additive="base">
                                        <p:cTn id="54" dur="1000" fill="hold"/>
                                        <p:tgtEl>
                                          <p:spTgt spid="22"/>
                                        </p:tgtEl>
                                        <p:attrNameLst>
                                          <p:attrName>ppt_y</p:attrName>
                                        </p:attrNameLst>
                                      </p:cBhvr>
                                      <p:tavLst>
                                        <p:tav tm="0">
                                          <p:val>
                                            <p:strVal val="#ppt_y"/>
                                          </p:val>
                                        </p:tav>
                                        <p:tav tm="100000">
                                          <p:val>
                                            <p:strVal val="#ppt_y"/>
                                          </p:val>
                                        </p:tav>
                                      </p:tavLst>
                                    </p:anim>
                                  </p:childTnLst>
                                </p:cTn>
                              </p:par>
                              <p:par>
                                <p:cTn id="55" presetID="2" presetClass="entr" presetSubtype="2" decel="100000"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1000" fill="hold"/>
                                        <p:tgtEl>
                                          <p:spTgt spid="25"/>
                                        </p:tgtEl>
                                        <p:attrNameLst>
                                          <p:attrName>ppt_x</p:attrName>
                                        </p:attrNameLst>
                                      </p:cBhvr>
                                      <p:tavLst>
                                        <p:tav tm="0">
                                          <p:val>
                                            <p:strVal val="1+#ppt_w/2"/>
                                          </p:val>
                                        </p:tav>
                                        <p:tav tm="100000">
                                          <p:val>
                                            <p:strVal val="#ppt_x"/>
                                          </p:val>
                                        </p:tav>
                                      </p:tavLst>
                                    </p:anim>
                                    <p:anim calcmode="lin" valueType="num">
                                      <p:cBhvr additive="base">
                                        <p:cTn id="58" dur="10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8" decel="10000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1000" fill="hold"/>
                                        <p:tgtEl>
                                          <p:spTgt spid="12"/>
                                        </p:tgtEl>
                                        <p:attrNameLst>
                                          <p:attrName>ppt_x</p:attrName>
                                        </p:attrNameLst>
                                      </p:cBhvr>
                                      <p:tavLst>
                                        <p:tav tm="0">
                                          <p:val>
                                            <p:strVal val="0-#ppt_w/2"/>
                                          </p:val>
                                        </p:tav>
                                        <p:tav tm="100000">
                                          <p:val>
                                            <p:strVal val="#ppt_x"/>
                                          </p:val>
                                        </p:tav>
                                      </p:tavLst>
                                    </p:anim>
                                    <p:anim calcmode="lin" valueType="num">
                                      <p:cBhvr additive="base">
                                        <p:cTn id="64" dur="1000" fill="hold"/>
                                        <p:tgtEl>
                                          <p:spTgt spid="12"/>
                                        </p:tgtEl>
                                        <p:attrNameLst>
                                          <p:attrName>ppt_y</p:attrName>
                                        </p:attrNameLst>
                                      </p:cBhvr>
                                      <p:tavLst>
                                        <p:tav tm="0">
                                          <p:val>
                                            <p:strVal val="#ppt_y"/>
                                          </p:val>
                                        </p:tav>
                                        <p:tav tm="100000">
                                          <p:val>
                                            <p:strVal val="#ppt_y"/>
                                          </p:val>
                                        </p:tav>
                                      </p:tavLst>
                                    </p:anim>
                                  </p:childTnLst>
                                </p:cTn>
                              </p:par>
                              <p:par>
                                <p:cTn id="65" presetID="2" presetClass="entr" presetSubtype="8" decel="100000"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additive="base">
                                        <p:cTn id="67" dur="1000" fill="hold"/>
                                        <p:tgtEl>
                                          <p:spTgt spid="26"/>
                                        </p:tgtEl>
                                        <p:attrNameLst>
                                          <p:attrName>ppt_x</p:attrName>
                                        </p:attrNameLst>
                                      </p:cBhvr>
                                      <p:tavLst>
                                        <p:tav tm="0">
                                          <p:val>
                                            <p:strVal val="0-#ppt_w/2"/>
                                          </p:val>
                                        </p:tav>
                                        <p:tav tm="100000">
                                          <p:val>
                                            <p:strVal val="#ppt_x"/>
                                          </p:val>
                                        </p:tav>
                                      </p:tavLst>
                                    </p:anim>
                                    <p:anim calcmode="lin" valueType="num">
                                      <p:cBhvr additive="base">
                                        <p:cTn id="68" dur="1000" fill="hold"/>
                                        <p:tgtEl>
                                          <p:spTgt spid="26"/>
                                        </p:tgtEl>
                                        <p:attrNameLst>
                                          <p:attrName>ppt_y</p:attrName>
                                        </p:attrNameLst>
                                      </p:cBhvr>
                                      <p:tavLst>
                                        <p:tav tm="0">
                                          <p:val>
                                            <p:strVal val="#ppt_y"/>
                                          </p:val>
                                        </p:tav>
                                        <p:tav tm="100000">
                                          <p:val>
                                            <p:strVal val="#ppt_y"/>
                                          </p:val>
                                        </p:tav>
                                      </p:tavLst>
                                    </p:anim>
                                  </p:childTnLst>
                                </p:cTn>
                              </p:par>
                              <p:par>
                                <p:cTn id="69" presetID="2" presetClass="entr" presetSubtype="8" decel="100000" fill="hold" grpId="0" nodeType="withEffect">
                                  <p:stCondLst>
                                    <p:cond delay="0"/>
                                  </p:stCondLst>
                                  <p:childTnLst>
                                    <p:set>
                                      <p:cBhvr>
                                        <p:cTn id="70" dur="1" fill="hold">
                                          <p:stCondLst>
                                            <p:cond delay="0"/>
                                          </p:stCondLst>
                                        </p:cTn>
                                        <p:tgtEl>
                                          <p:spTgt spid="27"/>
                                        </p:tgtEl>
                                        <p:attrNameLst>
                                          <p:attrName>style.visibility</p:attrName>
                                        </p:attrNameLst>
                                      </p:cBhvr>
                                      <p:to>
                                        <p:strVal val="visible"/>
                                      </p:to>
                                    </p:set>
                                    <p:anim calcmode="lin" valueType="num">
                                      <p:cBhvr additive="base">
                                        <p:cTn id="71" dur="1000" fill="hold"/>
                                        <p:tgtEl>
                                          <p:spTgt spid="27"/>
                                        </p:tgtEl>
                                        <p:attrNameLst>
                                          <p:attrName>ppt_x</p:attrName>
                                        </p:attrNameLst>
                                      </p:cBhvr>
                                      <p:tavLst>
                                        <p:tav tm="0">
                                          <p:val>
                                            <p:strVal val="0-#ppt_w/2"/>
                                          </p:val>
                                        </p:tav>
                                        <p:tav tm="100000">
                                          <p:val>
                                            <p:strVal val="#ppt_x"/>
                                          </p:val>
                                        </p:tav>
                                      </p:tavLst>
                                    </p:anim>
                                    <p:anim calcmode="lin" valueType="num">
                                      <p:cBhvr additive="base">
                                        <p:cTn id="72" dur="1000" fill="hold"/>
                                        <p:tgtEl>
                                          <p:spTgt spid="27"/>
                                        </p:tgtEl>
                                        <p:attrNameLst>
                                          <p:attrName>ppt_y</p:attrName>
                                        </p:attrNameLst>
                                      </p:cBhvr>
                                      <p:tavLst>
                                        <p:tav tm="0">
                                          <p:val>
                                            <p:strVal val="#ppt_y"/>
                                          </p:val>
                                        </p:tav>
                                        <p:tav tm="100000">
                                          <p:val>
                                            <p:strVal val="#ppt_y"/>
                                          </p:val>
                                        </p:tav>
                                      </p:tavLst>
                                    </p:anim>
                                  </p:childTnLst>
                                </p:cTn>
                              </p:par>
                              <p:par>
                                <p:cTn id="73" presetID="2" presetClass="entr" presetSubtype="2" decel="10000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1000" fill="hold"/>
                                        <p:tgtEl>
                                          <p:spTgt spid="13"/>
                                        </p:tgtEl>
                                        <p:attrNameLst>
                                          <p:attrName>ppt_x</p:attrName>
                                        </p:attrNameLst>
                                      </p:cBhvr>
                                      <p:tavLst>
                                        <p:tav tm="0">
                                          <p:val>
                                            <p:strVal val="1+#ppt_w/2"/>
                                          </p:val>
                                        </p:tav>
                                        <p:tav tm="100000">
                                          <p:val>
                                            <p:strVal val="#ppt_x"/>
                                          </p:val>
                                        </p:tav>
                                      </p:tavLst>
                                    </p:anim>
                                    <p:anim calcmode="lin" valueType="num">
                                      <p:cBhvr additive="base">
                                        <p:cTn id="76"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P spid="11" grpId="0" animBg="1"/>
      <p:bldP spid="12" grpId="0" animBg="1"/>
      <p:bldP spid="13" grpId="0" animBg="1"/>
      <p:bldP spid="14" grpId="0">
        <p:tmplLst>
          <p:tmpl>
            <p:tnLst>
              <p:par>
                <p:cTn presetID="2" presetClass="entr" presetSubtype="8" decel="10000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1000" fill="hold"/>
                        <p:tgtEl>
                          <p:spTgt spid="14"/>
                        </p:tgtEl>
                        <p:attrNameLst>
                          <p:attrName>ppt_x</p:attrName>
                        </p:attrNameLst>
                      </p:cBhvr>
                      <p:tavLst>
                        <p:tav tm="0">
                          <p:val>
                            <p:strVal val="0-#ppt_w/2"/>
                          </p:val>
                        </p:tav>
                        <p:tav tm="100000">
                          <p:val>
                            <p:strVal val="#ppt_x"/>
                          </p:val>
                        </p:tav>
                      </p:tavLst>
                    </p:anim>
                    <p:anim calcmode="lin" valueType="num">
                      <p:cBhvr additive="base">
                        <p:cTn dur="1000" fill="hold"/>
                        <p:tgtEl>
                          <p:spTgt spid="14"/>
                        </p:tgtEl>
                        <p:attrNameLst>
                          <p:attrName>ppt_y</p:attrName>
                        </p:attrNameLst>
                      </p:cBhvr>
                      <p:tavLst>
                        <p:tav tm="0">
                          <p:val>
                            <p:strVal val="#ppt_y"/>
                          </p:val>
                        </p:tav>
                        <p:tav tm="100000">
                          <p:val>
                            <p:strVal val="#ppt_y"/>
                          </p:val>
                        </p:tav>
                      </p:tavLst>
                    </p:anim>
                  </p:childTnLst>
                </p:cTn>
              </p:par>
            </p:tnLst>
          </p:tmpl>
        </p:tmplLst>
      </p:bldP>
      <p:bldP spid="15" grpId="0">
        <p:tmplLst>
          <p:tmpl>
            <p:tnLst>
              <p:par>
                <p:cTn presetID="2" presetClass="entr" presetSubtype="8" decel="100000"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1000" fill="hold"/>
                        <p:tgtEl>
                          <p:spTgt spid="15"/>
                        </p:tgtEl>
                        <p:attrNameLst>
                          <p:attrName>ppt_x</p:attrName>
                        </p:attrNameLst>
                      </p:cBhvr>
                      <p:tavLst>
                        <p:tav tm="0">
                          <p:val>
                            <p:strVal val="0-#ppt_w/2"/>
                          </p:val>
                        </p:tav>
                        <p:tav tm="100000">
                          <p:val>
                            <p:strVal val="#ppt_x"/>
                          </p:val>
                        </p:tav>
                      </p:tavLst>
                    </p:anim>
                    <p:anim calcmode="lin" valueType="num">
                      <p:cBhvr additive="base">
                        <p:cTn dur="1000" fill="hold"/>
                        <p:tgtEl>
                          <p:spTgt spid="15"/>
                        </p:tgtEl>
                        <p:attrNameLst>
                          <p:attrName>ppt_y</p:attrName>
                        </p:attrNameLst>
                      </p:cBhvr>
                      <p:tavLst>
                        <p:tav tm="0">
                          <p:val>
                            <p:strVal val="#ppt_y"/>
                          </p:val>
                        </p:tav>
                        <p:tav tm="100000">
                          <p:val>
                            <p:strVal val="#ppt_y"/>
                          </p:val>
                        </p:tav>
                      </p:tavLst>
                    </p:anim>
                  </p:childTnLst>
                </p:cTn>
              </p:par>
            </p:tnLst>
          </p:tmpl>
        </p:tmplLst>
      </p:bldP>
      <p:bldP spid="16" grpId="0">
        <p:tmplLst>
          <p:tmpl>
            <p:tnLst>
              <p:par>
                <p:cTn presetID="2" presetClass="entr" presetSubtype="2" decel="100000" fill="hold" nodeType="with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1000" fill="hold"/>
                        <p:tgtEl>
                          <p:spTgt spid="16"/>
                        </p:tgtEl>
                        <p:attrNameLst>
                          <p:attrName>ppt_x</p:attrName>
                        </p:attrNameLst>
                      </p:cBhvr>
                      <p:tavLst>
                        <p:tav tm="0">
                          <p:val>
                            <p:strVal val="1+#ppt_w/2"/>
                          </p:val>
                        </p:tav>
                        <p:tav tm="100000">
                          <p:val>
                            <p:strVal val="#ppt_x"/>
                          </p:val>
                        </p:tav>
                      </p:tavLst>
                    </p:anim>
                    <p:anim calcmode="lin" valueType="num">
                      <p:cBhvr additive="base">
                        <p:cTn dur="1000" fill="hold"/>
                        <p:tgtEl>
                          <p:spTgt spid="16"/>
                        </p:tgtEl>
                        <p:attrNameLst>
                          <p:attrName>ppt_y</p:attrName>
                        </p:attrNameLst>
                      </p:cBhvr>
                      <p:tavLst>
                        <p:tav tm="0">
                          <p:val>
                            <p:strVal val="#ppt_y"/>
                          </p:val>
                        </p:tav>
                        <p:tav tm="100000">
                          <p:val>
                            <p:strVal val="#ppt_y"/>
                          </p:val>
                        </p:tav>
                      </p:tavLst>
                    </p:anim>
                  </p:childTnLst>
                </p:cTn>
              </p:par>
            </p:tnLst>
          </p:tmpl>
        </p:tmplLst>
      </p:bldP>
      <p:bldP spid="17" grpId="0">
        <p:tmplLst>
          <p:tmpl>
            <p:tnLst>
              <p:par>
                <p:cTn presetID="2" presetClass="entr" presetSubtype="2" decel="10000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1000" fill="hold"/>
                        <p:tgtEl>
                          <p:spTgt spid="17"/>
                        </p:tgtEl>
                        <p:attrNameLst>
                          <p:attrName>ppt_x</p:attrName>
                        </p:attrNameLst>
                      </p:cBhvr>
                      <p:tavLst>
                        <p:tav tm="0">
                          <p:val>
                            <p:strVal val="1+#ppt_w/2"/>
                          </p:val>
                        </p:tav>
                        <p:tav tm="100000">
                          <p:val>
                            <p:strVal val="#ppt_x"/>
                          </p:val>
                        </p:tav>
                      </p:tavLst>
                    </p:anim>
                    <p:anim calcmode="lin" valueType="num">
                      <p:cBhvr additive="base">
                        <p:cTn dur="1000" fill="hold"/>
                        <p:tgtEl>
                          <p:spTgt spid="17"/>
                        </p:tgtEl>
                        <p:attrNameLst>
                          <p:attrName>ppt_y</p:attrName>
                        </p:attrNameLst>
                      </p:cBhvr>
                      <p:tavLst>
                        <p:tav tm="0">
                          <p:val>
                            <p:strVal val="#ppt_y"/>
                          </p:val>
                        </p:tav>
                        <p:tav tm="100000">
                          <p:val>
                            <p:strVal val="#ppt_y"/>
                          </p:val>
                        </p:tav>
                      </p:tavLst>
                    </p:anim>
                  </p:childTnLst>
                </p:cTn>
              </p:par>
            </p:tnLst>
          </p:tmpl>
        </p:tmplLst>
      </p:bldP>
      <p:bldP spid="18" grpId="0">
        <p:tmplLst>
          <p:tmpl>
            <p:tnLst>
              <p:par>
                <p:cTn presetID="2" presetClass="entr" presetSubtype="8"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1000" fill="hold"/>
                        <p:tgtEl>
                          <p:spTgt spid="18"/>
                        </p:tgtEl>
                        <p:attrNameLst>
                          <p:attrName>ppt_x</p:attrName>
                        </p:attrNameLst>
                      </p:cBhvr>
                      <p:tavLst>
                        <p:tav tm="0">
                          <p:val>
                            <p:strVal val="0-#ppt_w/2"/>
                          </p:val>
                        </p:tav>
                        <p:tav tm="100000">
                          <p:val>
                            <p:strVal val="#ppt_x"/>
                          </p:val>
                        </p:tav>
                      </p:tavLst>
                    </p:anim>
                    <p:anim calcmode="lin" valueType="num">
                      <p:cBhvr additive="base">
                        <p:cTn dur="1000" fill="hold"/>
                        <p:tgtEl>
                          <p:spTgt spid="18"/>
                        </p:tgtEl>
                        <p:attrNameLst>
                          <p:attrName>ppt_y</p:attrName>
                        </p:attrNameLst>
                      </p:cBhvr>
                      <p:tavLst>
                        <p:tav tm="0">
                          <p:val>
                            <p:strVal val="#ppt_y"/>
                          </p:val>
                        </p:tav>
                        <p:tav tm="100000">
                          <p:val>
                            <p:strVal val="#ppt_y"/>
                          </p:val>
                        </p:tav>
                      </p:tavLst>
                    </p:anim>
                  </p:childTnLst>
                </p:cTn>
              </p:par>
            </p:tnLst>
          </p:tmpl>
        </p:tmplLst>
      </p:bldP>
      <p:bldP spid="19" grpId="0">
        <p:tmplLst>
          <p:tmpl>
            <p:tnLst>
              <p:par>
                <p:cTn presetID="2" presetClass="entr" presetSubtype="8" decel="10000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1000" fill="hold"/>
                        <p:tgtEl>
                          <p:spTgt spid="19"/>
                        </p:tgtEl>
                        <p:attrNameLst>
                          <p:attrName>ppt_x</p:attrName>
                        </p:attrNameLst>
                      </p:cBhvr>
                      <p:tavLst>
                        <p:tav tm="0">
                          <p:val>
                            <p:strVal val="0-#ppt_w/2"/>
                          </p:val>
                        </p:tav>
                        <p:tav tm="100000">
                          <p:val>
                            <p:strVal val="#ppt_x"/>
                          </p:val>
                        </p:tav>
                      </p:tavLst>
                    </p:anim>
                    <p:anim calcmode="lin" valueType="num">
                      <p:cBhvr additive="base">
                        <p:cTn dur="1000" fill="hold"/>
                        <p:tgtEl>
                          <p:spTgt spid="19"/>
                        </p:tgtEl>
                        <p:attrNameLst>
                          <p:attrName>ppt_y</p:attrName>
                        </p:attrNameLst>
                      </p:cBhvr>
                      <p:tavLst>
                        <p:tav tm="0">
                          <p:val>
                            <p:strVal val="#ppt_y"/>
                          </p:val>
                        </p:tav>
                        <p:tav tm="100000">
                          <p:val>
                            <p:strVal val="#ppt_y"/>
                          </p:val>
                        </p:tav>
                      </p:tavLst>
                    </p:anim>
                  </p:childTnLst>
                </p:cTn>
              </p:par>
            </p:tnLst>
          </p:tmpl>
        </p:tmplLst>
      </p:bldP>
      <p:bldP spid="22" grpId="0">
        <p:tmplLst>
          <p:tmpl>
            <p:tnLst>
              <p:par>
                <p:cTn presetID="2" presetClass="entr" presetSubtype="2" decel="10000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1000" fill="hold"/>
                        <p:tgtEl>
                          <p:spTgt spid="22"/>
                        </p:tgtEl>
                        <p:attrNameLst>
                          <p:attrName>ppt_x</p:attrName>
                        </p:attrNameLst>
                      </p:cBhvr>
                      <p:tavLst>
                        <p:tav tm="0">
                          <p:val>
                            <p:strVal val="1+#ppt_w/2"/>
                          </p:val>
                        </p:tav>
                        <p:tav tm="100000">
                          <p:val>
                            <p:strVal val="#ppt_x"/>
                          </p:val>
                        </p:tav>
                      </p:tavLst>
                    </p:anim>
                    <p:anim calcmode="lin" valueType="num">
                      <p:cBhvr additive="base">
                        <p:cTn dur="1000" fill="hold"/>
                        <p:tgtEl>
                          <p:spTgt spid="22"/>
                        </p:tgtEl>
                        <p:attrNameLst>
                          <p:attrName>ppt_y</p:attrName>
                        </p:attrNameLst>
                      </p:cBhvr>
                      <p:tavLst>
                        <p:tav tm="0">
                          <p:val>
                            <p:strVal val="#ppt_y"/>
                          </p:val>
                        </p:tav>
                        <p:tav tm="100000">
                          <p:val>
                            <p:strVal val="#ppt_y"/>
                          </p:val>
                        </p:tav>
                      </p:tavLst>
                    </p:anim>
                  </p:childTnLst>
                </p:cTn>
              </p:par>
            </p:tnLst>
          </p:tmpl>
        </p:tmplLst>
      </p:bldP>
      <p:bldP spid="25" grpId="0">
        <p:tmplLst>
          <p:tmpl>
            <p:tnLst>
              <p:par>
                <p:cTn presetID="2" presetClass="entr" presetSubtype="2" decel="10000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1000" fill="hold"/>
                        <p:tgtEl>
                          <p:spTgt spid="25"/>
                        </p:tgtEl>
                        <p:attrNameLst>
                          <p:attrName>ppt_x</p:attrName>
                        </p:attrNameLst>
                      </p:cBhvr>
                      <p:tavLst>
                        <p:tav tm="0">
                          <p:val>
                            <p:strVal val="1+#ppt_w/2"/>
                          </p:val>
                        </p:tav>
                        <p:tav tm="100000">
                          <p:val>
                            <p:strVal val="#ppt_x"/>
                          </p:val>
                        </p:tav>
                      </p:tavLst>
                    </p:anim>
                    <p:anim calcmode="lin" valueType="num">
                      <p:cBhvr additive="base">
                        <p:cTn dur="1000" fill="hold"/>
                        <p:tgtEl>
                          <p:spTgt spid="25"/>
                        </p:tgtEl>
                        <p:attrNameLst>
                          <p:attrName>ppt_y</p:attrName>
                        </p:attrNameLst>
                      </p:cBhvr>
                      <p:tavLst>
                        <p:tav tm="0">
                          <p:val>
                            <p:strVal val="#ppt_y"/>
                          </p:val>
                        </p:tav>
                        <p:tav tm="100000">
                          <p:val>
                            <p:strVal val="#ppt_y"/>
                          </p:val>
                        </p:tav>
                      </p:tavLst>
                    </p:anim>
                  </p:childTnLst>
                </p:cTn>
              </p:par>
            </p:tnLst>
          </p:tmpl>
        </p:tmplLst>
      </p:bldP>
      <p:bldP spid="26" grpId="0">
        <p:tmplLst>
          <p:tmpl>
            <p:tnLst>
              <p:par>
                <p:cTn presetID="2" presetClass="entr" presetSubtype="8" decel="10000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1000" fill="hold"/>
                        <p:tgtEl>
                          <p:spTgt spid="26"/>
                        </p:tgtEl>
                        <p:attrNameLst>
                          <p:attrName>ppt_x</p:attrName>
                        </p:attrNameLst>
                      </p:cBhvr>
                      <p:tavLst>
                        <p:tav tm="0">
                          <p:val>
                            <p:strVal val="0-#ppt_w/2"/>
                          </p:val>
                        </p:tav>
                        <p:tav tm="100000">
                          <p:val>
                            <p:strVal val="#ppt_x"/>
                          </p:val>
                        </p:tav>
                      </p:tavLst>
                    </p:anim>
                    <p:anim calcmode="lin" valueType="num">
                      <p:cBhvr additive="base">
                        <p:cTn dur="1000" fill="hold"/>
                        <p:tgtEl>
                          <p:spTgt spid="26"/>
                        </p:tgtEl>
                        <p:attrNameLst>
                          <p:attrName>ppt_y</p:attrName>
                        </p:attrNameLst>
                      </p:cBhvr>
                      <p:tavLst>
                        <p:tav tm="0">
                          <p:val>
                            <p:strVal val="#ppt_y"/>
                          </p:val>
                        </p:tav>
                        <p:tav tm="100000">
                          <p:val>
                            <p:strVal val="#ppt_y"/>
                          </p:val>
                        </p:tav>
                      </p:tavLst>
                    </p:anim>
                  </p:childTnLst>
                </p:cTn>
              </p:par>
            </p:tnLst>
          </p:tmpl>
        </p:tmplLst>
      </p:bldP>
      <p:bldP spid="27" grpId="0">
        <p:tmplLst>
          <p:tmpl>
            <p:tnLst>
              <p:par>
                <p:cTn presetID="2" presetClass="entr" presetSubtype="8" decel="10000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1000" fill="hold"/>
                        <p:tgtEl>
                          <p:spTgt spid="27"/>
                        </p:tgtEl>
                        <p:attrNameLst>
                          <p:attrName>ppt_x</p:attrName>
                        </p:attrNameLst>
                      </p:cBhvr>
                      <p:tavLst>
                        <p:tav tm="0">
                          <p:val>
                            <p:strVal val="0-#ppt_w/2"/>
                          </p:val>
                        </p:tav>
                        <p:tav tm="100000">
                          <p:val>
                            <p:strVal val="#ppt_x"/>
                          </p:val>
                        </p:tav>
                      </p:tavLst>
                    </p:anim>
                    <p:anim calcmode="lin" valueType="num">
                      <p:cBhvr additive="base">
                        <p:cTn dur="1000" fill="hold"/>
                        <p:tgtEl>
                          <p:spTgt spid="27"/>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DARK Graphs and bar charts">
    <p:bg>
      <p:bgPr>
        <a:solidFill>
          <a:schemeClr val="tx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26/08/2025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11115676" cy="951922"/>
          </a:xfrm>
          <a:noFill/>
        </p:spPr>
        <p:txBody>
          <a:bodyPr>
            <a:normAutofit/>
          </a:bodyPr>
          <a:lstStyle>
            <a:lvl1pPr marL="0" indent="0">
              <a:buSzPct val="120000"/>
              <a:buFont typeface="+mj-lt"/>
              <a:buNone/>
              <a:defRPr sz="4000" b="1">
                <a:solidFill>
                  <a:schemeClr val="bg1"/>
                </a:solidFill>
                <a:latin typeface="+mn-lt"/>
              </a:defRPr>
            </a:lvl1pPr>
          </a:lstStyle>
          <a:p>
            <a:r>
              <a:rPr lang="en-US"/>
              <a:t>Graphs and bar charts</a:t>
            </a:r>
          </a:p>
        </p:txBody>
      </p:sp>
    </p:spTree>
    <p:extLst>
      <p:ext uri="{BB962C8B-B14F-4D97-AF65-F5344CB8AC3E}">
        <p14:creationId xmlns:p14="http://schemas.microsoft.com/office/powerpoint/2010/main" val="272352315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ARK Tables and comparison charts ">
    <p:bg>
      <p:bgPr>
        <a:solidFill>
          <a:schemeClr val="tx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26/08/2025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11115676" cy="951922"/>
          </a:xfrm>
          <a:noFill/>
        </p:spPr>
        <p:txBody>
          <a:bodyPr>
            <a:normAutofit/>
          </a:bodyPr>
          <a:lstStyle>
            <a:lvl1pPr marL="0" indent="0">
              <a:buSzPct val="120000"/>
              <a:buFont typeface="+mj-lt"/>
              <a:buNone/>
              <a:defRPr sz="4000" b="1">
                <a:solidFill>
                  <a:schemeClr val="bg1"/>
                </a:solidFill>
                <a:latin typeface="+mn-lt"/>
              </a:defRPr>
            </a:lvl1pPr>
          </a:lstStyle>
          <a:p>
            <a:r>
              <a:rPr lang="en-US"/>
              <a:t>Tables and comparison charts</a:t>
            </a:r>
          </a:p>
        </p:txBody>
      </p:sp>
    </p:spTree>
    <p:extLst>
      <p:ext uri="{BB962C8B-B14F-4D97-AF65-F5344CB8AC3E}">
        <p14:creationId xmlns:p14="http://schemas.microsoft.com/office/powerpoint/2010/main" val="390002148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DARK Tables and comparison charts 2">
    <p:bg>
      <p:bgPr>
        <a:solidFill>
          <a:schemeClr val="tx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26/08/2025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11115676" cy="951922"/>
          </a:xfrm>
          <a:noFill/>
        </p:spPr>
        <p:txBody>
          <a:bodyPr>
            <a:normAutofit/>
          </a:bodyPr>
          <a:lstStyle>
            <a:lvl1pPr marL="0" indent="0">
              <a:buSzPct val="120000"/>
              <a:buFont typeface="+mj-lt"/>
              <a:buNone/>
              <a:defRPr sz="4000" b="1">
                <a:solidFill>
                  <a:schemeClr val="bg1"/>
                </a:solidFill>
                <a:latin typeface="+mn-lt"/>
              </a:defRPr>
            </a:lvl1pPr>
          </a:lstStyle>
          <a:p>
            <a:r>
              <a:rPr lang="en-US"/>
              <a:t>Tables and comparison charts</a:t>
            </a:r>
          </a:p>
        </p:txBody>
      </p:sp>
    </p:spTree>
    <p:extLst>
      <p:ext uri="{BB962C8B-B14F-4D97-AF65-F5344CB8AC3E}">
        <p14:creationId xmlns:p14="http://schemas.microsoft.com/office/powerpoint/2010/main" val="208353817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DARK_Custom Layout">
    <p:bg>
      <p:bgPr>
        <a:solidFill>
          <a:schemeClr val="tx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26/08/2025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7104351" cy="400274"/>
          </a:xfrm>
          <a:noFill/>
        </p:spPr>
        <p:txBody>
          <a:bodyPr>
            <a:normAutofit/>
          </a:bodyPr>
          <a:lstStyle>
            <a:lvl1pPr marL="0" indent="0">
              <a:buSzPct val="120000"/>
              <a:buFont typeface="+mj-lt"/>
              <a:buNone/>
              <a:defRPr sz="3200" b="1">
                <a:solidFill>
                  <a:schemeClr val="bg1"/>
                </a:solidFill>
                <a:latin typeface="+mn-lt"/>
              </a:defRPr>
            </a:lvl1pPr>
          </a:lstStyle>
          <a:p>
            <a:r>
              <a:rPr lang="et-EE"/>
              <a:t>Case study</a:t>
            </a:r>
            <a:endParaRPr lang="en-US"/>
          </a:p>
        </p:txBody>
      </p:sp>
      <p:sp>
        <p:nvSpPr>
          <p:cNvPr id="25" name="Picture Placeholder 24">
            <a:extLst>
              <a:ext uri="{FF2B5EF4-FFF2-40B4-BE49-F238E27FC236}">
                <a16:creationId xmlns:a16="http://schemas.microsoft.com/office/drawing/2014/main" id="{3FABCE12-049D-2483-FF03-1755EBD0E7CE}"/>
              </a:ext>
            </a:extLst>
          </p:cNvPr>
          <p:cNvSpPr>
            <a:spLocks noGrp="1"/>
          </p:cNvSpPr>
          <p:nvPr>
            <p:ph type="pic" sz="quarter" idx="27"/>
          </p:nvPr>
        </p:nvSpPr>
        <p:spPr>
          <a:xfrm>
            <a:off x="6851932" y="493713"/>
            <a:ext cx="4801234" cy="5848644"/>
          </a:xfrm>
          <a:custGeom>
            <a:avLst/>
            <a:gdLst>
              <a:gd name="connsiteX0" fmla="*/ 877839 w 4801234"/>
              <a:gd name="connsiteY0" fmla="*/ 0 h 5848644"/>
              <a:gd name="connsiteX1" fmla="*/ 4389686 w 4801234"/>
              <a:gd name="connsiteY1" fmla="*/ 0 h 5848644"/>
              <a:gd name="connsiteX2" fmla="*/ 4800831 w 4801234"/>
              <a:gd name="connsiteY2" fmla="*/ 429629 h 5848644"/>
              <a:gd name="connsiteX3" fmla="*/ 4580588 w 4801234"/>
              <a:gd name="connsiteY3" fmla="*/ 5455102 h 5848644"/>
              <a:gd name="connsiteX4" fmla="*/ 4169443 w 4801234"/>
              <a:gd name="connsiteY4" fmla="*/ 5848644 h 5848644"/>
              <a:gd name="connsiteX5" fmla="*/ 411536 w 4801234"/>
              <a:gd name="connsiteY5" fmla="*/ 5848644 h 5848644"/>
              <a:gd name="connsiteX6" fmla="*/ 0 w 4801234"/>
              <a:gd name="connsiteY6" fmla="*/ 5437108 h 5848644"/>
              <a:gd name="connsiteX7" fmla="*/ 0 w 4801234"/>
              <a:gd name="connsiteY7" fmla="*/ 2552247 h 5848644"/>
              <a:gd name="connsiteX8" fmla="*/ 75696 w 4801234"/>
              <a:gd name="connsiteY8" fmla="*/ 1933868 h 5848644"/>
              <a:gd name="connsiteX9" fmla="*/ 478430 w 4801234"/>
              <a:gd name="connsiteY9" fmla="*/ 312368 h 5848644"/>
              <a:gd name="connsiteX10" fmla="*/ 877839 w 4801234"/>
              <a:gd name="connsiteY10" fmla="*/ 0 h 584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234" h="5848644">
                <a:moveTo>
                  <a:pt x="877839" y="0"/>
                </a:moveTo>
                <a:lnTo>
                  <a:pt x="4389686" y="0"/>
                </a:lnTo>
                <a:cubicBezTo>
                  <a:pt x="4624109" y="0"/>
                  <a:pt x="4811099" y="195401"/>
                  <a:pt x="4800831" y="429629"/>
                </a:cubicBezTo>
                <a:lnTo>
                  <a:pt x="4580588" y="5455102"/>
                </a:lnTo>
                <a:cubicBezTo>
                  <a:pt x="4570906" y="5675149"/>
                  <a:pt x="4389686" y="5848644"/>
                  <a:pt x="4169443" y="5848644"/>
                </a:cubicBezTo>
                <a:lnTo>
                  <a:pt x="411536" y="5848644"/>
                </a:lnTo>
                <a:cubicBezTo>
                  <a:pt x="184252" y="5848644"/>
                  <a:pt x="0" y="5664391"/>
                  <a:pt x="0" y="5437108"/>
                </a:cubicBezTo>
                <a:lnTo>
                  <a:pt x="0" y="2552247"/>
                </a:lnTo>
                <a:cubicBezTo>
                  <a:pt x="0" y="2343839"/>
                  <a:pt x="25428" y="2136115"/>
                  <a:pt x="75696" y="1933868"/>
                </a:cubicBezTo>
                <a:lnTo>
                  <a:pt x="478430" y="312368"/>
                </a:lnTo>
                <a:cubicBezTo>
                  <a:pt x="524004" y="128801"/>
                  <a:pt x="688697" y="0"/>
                  <a:pt x="877839" y="0"/>
                </a:cubicBezTo>
                <a:close/>
              </a:path>
            </a:pathLst>
          </a:custGeom>
          <a:blipFill>
            <a:blip r:embed="rId2"/>
            <a:srcRect/>
            <a:stretch>
              <a:fillRect l="-31220" r="-31220"/>
            </a:stretch>
          </a:blipFill>
        </p:spPr>
        <p:txBody>
          <a:bodyPr wrap="square">
            <a:noAutofit/>
          </a:bodyPr>
          <a:lstStyle>
            <a:lvl1pPr marL="0" indent="0">
              <a:buFont typeface="Arial" panose="020B0604020202020204" pitchFamily="34" charset="0"/>
              <a:buNone/>
              <a:defRPr sz="2000">
                <a:solidFill>
                  <a:schemeClr val="bg1"/>
                </a:solidFill>
              </a:defRPr>
            </a:lvl1pPr>
          </a:lstStyle>
          <a:p>
            <a:endParaRPr lang="en-GB"/>
          </a:p>
        </p:txBody>
      </p:sp>
      <p:sp>
        <p:nvSpPr>
          <p:cNvPr id="37" name="Text Placeholder 31">
            <a:extLst>
              <a:ext uri="{FF2B5EF4-FFF2-40B4-BE49-F238E27FC236}">
                <a16:creationId xmlns:a16="http://schemas.microsoft.com/office/drawing/2014/main" id="{1774EE60-615E-AB1A-88DA-724100F554CF}"/>
              </a:ext>
            </a:extLst>
          </p:cNvPr>
          <p:cNvSpPr>
            <a:spLocks noGrp="1"/>
          </p:cNvSpPr>
          <p:nvPr>
            <p:ph type="body" sz="quarter" idx="15" hasCustomPrompt="1"/>
          </p:nvPr>
        </p:nvSpPr>
        <p:spPr>
          <a:xfrm>
            <a:off x="538163" y="1145599"/>
            <a:ext cx="1030865" cy="362728"/>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NAME</a:t>
            </a:r>
            <a:endParaRPr lang="en-GB"/>
          </a:p>
        </p:txBody>
      </p:sp>
      <p:sp>
        <p:nvSpPr>
          <p:cNvPr id="38" name="Text Placeholder 31">
            <a:extLst>
              <a:ext uri="{FF2B5EF4-FFF2-40B4-BE49-F238E27FC236}">
                <a16:creationId xmlns:a16="http://schemas.microsoft.com/office/drawing/2014/main" id="{5A660CD6-A934-2625-DD8F-E75960F52F8C}"/>
              </a:ext>
            </a:extLst>
          </p:cNvPr>
          <p:cNvSpPr>
            <a:spLocks noGrp="1"/>
          </p:cNvSpPr>
          <p:nvPr>
            <p:ph type="body" sz="quarter" idx="16" hasCustomPrompt="1"/>
          </p:nvPr>
        </p:nvSpPr>
        <p:spPr>
          <a:xfrm>
            <a:off x="538162" y="1874682"/>
            <a:ext cx="2527156" cy="362728"/>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E-RESIDENT SINCE</a:t>
            </a:r>
            <a:endParaRPr lang="en-GB"/>
          </a:p>
        </p:txBody>
      </p:sp>
      <p:sp>
        <p:nvSpPr>
          <p:cNvPr id="39" name="Text Placeholder 31">
            <a:extLst>
              <a:ext uri="{FF2B5EF4-FFF2-40B4-BE49-F238E27FC236}">
                <a16:creationId xmlns:a16="http://schemas.microsoft.com/office/drawing/2014/main" id="{947AC905-7D72-D4B8-1879-4552DCD1D4ED}"/>
              </a:ext>
            </a:extLst>
          </p:cNvPr>
          <p:cNvSpPr>
            <a:spLocks noGrp="1"/>
          </p:cNvSpPr>
          <p:nvPr>
            <p:ph type="body" sz="quarter" idx="17" hasCustomPrompt="1"/>
          </p:nvPr>
        </p:nvSpPr>
        <p:spPr>
          <a:xfrm>
            <a:off x="538162" y="2664886"/>
            <a:ext cx="1347788" cy="362728"/>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COUNTRY</a:t>
            </a:r>
            <a:endParaRPr lang="en-GB"/>
          </a:p>
        </p:txBody>
      </p:sp>
      <p:sp>
        <p:nvSpPr>
          <p:cNvPr id="40" name="Text Placeholder 31">
            <a:extLst>
              <a:ext uri="{FF2B5EF4-FFF2-40B4-BE49-F238E27FC236}">
                <a16:creationId xmlns:a16="http://schemas.microsoft.com/office/drawing/2014/main" id="{4CC48550-33FB-0F9D-858C-677651584A8B}"/>
              </a:ext>
            </a:extLst>
          </p:cNvPr>
          <p:cNvSpPr>
            <a:spLocks noGrp="1"/>
          </p:cNvSpPr>
          <p:nvPr>
            <p:ph type="body" sz="quarter" idx="18" hasCustomPrompt="1"/>
          </p:nvPr>
        </p:nvSpPr>
        <p:spPr>
          <a:xfrm>
            <a:off x="538162" y="3497574"/>
            <a:ext cx="1404938" cy="362728"/>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COMPANY</a:t>
            </a:r>
            <a:endParaRPr lang="en-GB"/>
          </a:p>
        </p:txBody>
      </p:sp>
      <p:sp>
        <p:nvSpPr>
          <p:cNvPr id="41" name="Text Placeholder 31">
            <a:extLst>
              <a:ext uri="{FF2B5EF4-FFF2-40B4-BE49-F238E27FC236}">
                <a16:creationId xmlns:a16="http://schemas.microsoft.com/office/drawing/2014/main" id="{A531147B-FE1D-66A7-7FE3-A3C8105F3B81}"/>
              </a:ext>
            </a:extLst>
          </p:cNvPr>
          <p:cNvSpPr>
            <a:spLocks noGrp="1"/>
          </p:cNvSpPr>
          <p:nvPr>
            <p:ph type="body" sz="quarter" idx="19" hasCustomPrompt="1"/>
          </p:nvPr>
        </p:nvSpPr>
        <p:spPr>
          <a:xfrm>
            <a:off x="538162" y="4312540"/>
            <a:ext cx="1446502" cy="362728"/>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OBJECTIVE</a:t>
            </a:r>
            <a:endParaRPr lang="en-GB"/>
          </a:p>
        </p:txBody>
      </p:sp>
      <p:sp>
        <p:nvSpPr>
          <p:cNvPr id="42" name="Text Placeholder 31">
            <a:extLst>
              <a:ext uri="{FF2B5EF4-FFF2-40B4-BE49-F238E27FC236}">
                <a16:creationId xmlns:a16="http://schemas.microsoft.com/office/drawing/2014/main" id="{504CAEC4-00D5-B971-9C71-19EC96B01DAE}"/>
              </a:ext>
            </a:extLst>
          </p:cNvPr>
          <p:cNvSpPr>
            <a:spLocks noGrp="1"/>
          </p:cNvSpPr>
          <p:nvPr>
            <p:ph type="body" sz="quarter" idx="20" hasCustomPrompt="1"/>
          </p:nvPr>
        </p:nvSpPr>
        <p:spPr>
          <a:xfrm>
            <a:off x="538163" y="5281088"/>
            <a:ext cx="1238683" cy="362728"/>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SUCCESS</a:t>
            </a:r>
            <a:endParaRPr lang="en-GB"/>
          </a:p>
        </p:txBody>
      </p:sp>
      <p:sp>
        <p:nvSpPr>
          <p:cNvPr id="43" name="Text Placeholder 14">
            <a:extLst>
              <a:ext uri="{FF2B5EF4-FFF2-40B4-BE49-F238E27FC236}">
                <a16:creationId xmlns:a16="http://schemas.microsoft.com/office/drawing/2014/main" id="{AE1364E8-953E-E6A0-FC03-A40C24811662}"/>
              </a:ext>
            </a:extLst>
          </p:cNvPr>
          <p:cNvSpPr>
            <a:spLocks noGrp="1"/>
          </p:cNvSpPr>
          <p:nvPr>
            <p:ph type="body" sz="quarter" idx="21" hasCustomPrompt="1"/>
          </p:nvPr>
        </p:nvSpPr>
        <p:spPr>
          <a:xfrm>
            <a:off x="538162" y="1517958"/>
            <a:ext cx="5557837" cy="346381"/>
          </a:xfrm>
        </p:spPr>
        <p:txBody>
          <a:bodyPr>
            <a:normAutofit/>
          </a:bodyPr>
          <a:lstStyle>
            <a:lvl1pPr marL="0" indent="0">
              <a:buFont typeface="Arial" panose="020B0604020202020204" pitchFamily="34" charset="0"/>
              <a:buNone/>
              <a:defRPr sz="1800">
                <a:solidFill>
                  <a:srgbClr val="E6F2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44" name="Text Placeholder 14">
            <a:extLst>
              <a:ext uri="{FF2B5EF4-FFF2-40B4-BE49-F238E27FC236}">
                <a16:creationId xmlns:a16="http://schemas.microsoft.com/office/drawing/2014/main" id="{DCFF6BF4-6A2F-57C7-7232-A17CFB339568}"/>
              </a:ext>
            </a:extLst>
          </p:cNvPr>
          <p:cNvSpPr>
            <a:spLocks noGrp="1"/>
          </p:cNvSpPr>
          <p:nvPr>
            <p:ph type="body" sz="quarter" idx="22" hasCustomPrompt="1"/>
          </p:nvPr>
        </p:nvSpPr>
        <p:spPr>
          <a:xfrm>
            <a:off x="538162" y="2244809"/>
            <a:ext cx="5557837" cy="348612"/>
          </a:xfrm>
        </p:spPr>
        <p:txBody>
          <a:bodyPr>
            <a:normAutofit/>
          </a:bodyPr>
          <a:lstStyle>
            <a:lvl1pPr marL="0" indent="0">
              <a:buFont typeface="Arial" panose="020B0604020202020204" pitchFamily="34" charset="0"/>
              <a:buNone/>
              <a:defRPr sz="1800">
                <a:solidFill>
                  <a:srgbClr val="E6F2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45" name="Text Placeholder 14">
            <a:extLst>
              <a:ext uri="{FF2B5EF4-FFF2-40B4-BE49-F238E27FC236}">
                <a16:creationId xmlns:a16="http://schemas.microsoft.com/office/drawing/2014/main" id="{D3CF661D-3FEE-5310-9868-3C8577FB1C04}"/>
              </a:ext>
            </a:extLst>
          </p:cNvPr>
          <p:cNvSpPr>
            <a:spLocks noGrp="1"/>
          </p:cNvSpPr>
          <p:nvPr>
            <p:ph type="body" sz="quarter" idx="23" hasCustomPrompt="1"/>
          </p:nvPr>
        </p:nvSpPr>
        <p:spPr>
          <a:xfrm>
            <a:off x="538162" y="3037979"/>
            <a:ext cx="5557837" cy="342627"/>
          </a:xfrm>
        </p:spPr>
        <p:txBody>
          <a:bodyPr>
            <a:normAutofit/>
          </a:bodyPr>
          <a:lstStyle>
            <a:lvl1pPr marL="0" indent="0">
              <a:buFont typeface="Arial" panose="020B0604020202020204" pitchFamily="34" charset="0"/>
              <a:buNone/>
              <a:defRPr sz="1800">
                <a:solidFill>
                  <a:srgbClr val="E6F2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46" name="Text Placeholder 14">
            <a:extLst>
              <a:ext uri="{FF2B5EF4-FFF2-40B4-BE49-F238E27FC236}">
                <a16:creationId xmlns:a16="http://schemas.microsoft.com/office/drawing/2014/main" id="{CE40FFF7-8278-A8B1-2C88-277314C9C4F9}"/>
              </a:ext>
            </a:extLst>
          </p:cNvPr>
          <p:cNvSpPr>
            <a:spLocks noGrp="1"/>
          </p:cNvSpPr>
          <p:nvPr>
            <p:ph type="body" sz="quarter" idx="24" hasCustomPrompt="1"/>
          </p:nvPr>
        </p:nvSpPr>
        <p:spPr>
          <a:xfrm>
            <a:off x="538162" y="3868438"/>
            <a:ext cx="5557837" cy="360498"/>
          </a:xfrm>
        </p:spPr>
        <p:txBody>
          <a:bodyPr>
            <a:normAutofit/>
          </a:bodyPr>
          <a:lstStyle>
            <a:lvl1pPr marL="0" indent="0">
              <a:buFont typeface="Arial" panose="020B0604020202020204" pitchFamily="34" charset="0"/>
              <a:buNone/>
              <a:defRPr sz="1800">
                <a:solidFill>
                  <a:srgbClr val="E6F2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47" name="Text Placeholder 14">
            <a:extLst>
              <a:ext uri="{FF2B5EF4-FFF2-40B4-BE49-F238E27FC236}">
                <a16:creationId xmlns:a16="http://schemas.microsoft.com/office/drawing/2014/main" id="{2BAC0368-39E7-0131-A1BD-047F6850ED5B}"/>
              </a:ext>
            </a:extLst>
          </p:cNvPr>
          <p:cNvSpPr>
            <a:spLocks noGrp="1"/>
          </p:cNvSpPr>
          <p:nvPr>
            <p:ph type="body" sz="quarter" idx="25" hasCustomPrompt="1"/>
          </p:nvPr>
        </p:nvSpPr>
        <p:spPr>
          <a:xfrm>
            <a:off x="538162" y="4681173"/>
            <a:ext cx="5557837" cy="491759"/>
          </a:xfrm>
        </p:spPr>
        <p:txBody>
          <a:bodyPr>
            <a:normAutofit/>
          </a:bodyPr>
          <a:lstStyle>
            <a:lvl1pPr marL="0" indent="0">
              <a:buFont typeface="Arial" panose="020B0604020202020204" pitchFamily="34" charset="0"/>
              <a:buNone/>
              <a:defRPr sz="1800">
                <a:solidFill>
                  <a:srgbClr val="E6F2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48" name="Text Placeholder 14">
            <a:extLst>
              <a:ext uri="{FF2B5EF4-FFF2-40B4-BE49-F238E27FC236}">
                <a16:creationId xmlns:a16="http://schemas.microsoft.com/office/drawing/2014/main" id="{5A8BFB69-89D8-F710-70ED-A8060B38D498}"/>
              </a:ext>
            </a:extLst>
          </p:cNvPr>
          <p:cNvSpPr>
            <a:spLocks noGrp="1"/>
          </p:cNvSpPr>
          <p:nvPr>
            <p:ph type="body" sz="quarter" idx="26" hasCustomPrompt="1"/>
          </p:nvPr>
        </p:nvSpPr>
        <p:spPr>
          <a:xfrm>
            <a:off x="538162" y="5637100"/>
            <a:ext cx="5557837" cy="491759"/>
          </a:xfrm>
        </p:spPr>
        <p:txBody>
          <a:bodyPr>
            <a:normAutofit/>
          </a:bodyPr>
          <a:lstStyle>
            <a:lvl1pPr marL="0" indent="0">
              <a:buFont typeface="Arial" panose="020B0604020202020204" pitchFamily="34" charset="0"/>
              <a:buNone/>
              <a:defRPr sz="1800">
                <a:solidFill>
                  <a:srgbClr val="E6F2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Tree>
    <p:extLst>
      <p:ext uri="{BB962C8B-B14F-4D97-AF65-F5344CB8AC3E}">
        <p14:creationId xmlns:p14="http://schemas.microsoft.com/office/powerpoint/2010/main" val="8879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bg/>
                                          </p:spTgt>
                                        </p:tgtEl>
                                        <p:attrNameLst>
                                          <p:attrName>style.visibility</p:attrName>
                                        </p:attrNameLst>
                                      </p:cBhvr>
                                      <p:to>
                                        <p:strVal val="visible"/>
                                      </p:to>
                                    </p:set>
                                    <p:animEffect transition="in" filter="fade">
                                      <p:cBhvr>
                                        <p:cTn id="7" dur="1000"/>
                                        <p:tgtEl>
                                          <p:spTgt spid="37">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xEl>
                                              <p:pRg st="0" end="0"/>
                                            </p:txEl>
                                          </p:spTgt>
                                        </p:tgtEl>
                                        <p:attrNameLst>
                                          <p:attrName>style.visibility</p:attrName>
                                        </p:attrNameLst>
                                      </p:cBhvr>
                                      <p:to>
                                        <p:strVal val="visible"/>
                                      </p:to>
                                    </p:set>
                                    <p:animEffect transition="in" filter="fade">
                                      <p:cBhvr>
                                        <p:cTn id="10" dur="1000"/>
                                        <p:tgtEl>
                                          <p:spTgt spid="37">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3">
                                            <p:txEl>
                                              <p:pRg st="0" end="0"/>
                                            </p:txEl>
                                          </p:spTgt>
                                        </p:tgtEl>
                                        <p:attrNameLst>
                                          <p:attrName>style.visibility</p:attrName>
                                        </p:attrNameLst>
                                      </p:cBhvr>
                                      <p:to>
                                        <p:strVal val="visible"/>
                                      </p:to>
                                    </p:set>
                                    <p:animEffect transition="in" filter="fade">
                                      <p:cBhvr>
                                        <p:cTn id="13" dur="1000"/>
                                        <p:tgtEl>
                                          <p:spTgt spid="4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8">
                                            <p:bg/>
                                          </p:spTgt>
                                        </p:tgtEl>
                                        <p:attrNameLst>
                                          <p:attrName>style.visibility</p:attrName>
                                        </p:attrNameLst>
                                      </p:cBhvr>
                                      <p:to>
                                        <p:strVal val="visible"/>
                                      </p:to>
                                    </p:set>
                                    <p:animEffect transition="in" filter="fade">
                                      <p:cBhvr>
                                        <p:cTn id="18" dur="1000"/>
                                        <p:tgtEl>
                                          <p:spTgt spid="38">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8">
                                            <p:txEl>
                                              <p:pRg st="0" end="0"/>
                                            </p:txEl>
                                          </p:spTgt>
                                        </p:tgtEl>
                                        <p:attrNameLst>
                                          <p:attrName>style.visibility</p:attrName>
                                        </p:attrNameLst>
                                      </p:cBhvr>
                                      <p:to>
                                        <p:strVal val="visible"/>
                                      </p:to>
                                    </p:set>
                                    <p:animEffect transition="in" filter="fade">
                                      <p:cBhvr>
                                        <p:cTn id="21" dur="1000"/>
                                        <p:tgtEl>
                                          <p:spTgt spid="38">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4">
                                            <p:txEl>
                                              <p:pRg st="0" end="0"/>
                                            </p:txEl>
                                          </p:spTgt>
                                        </p:tgtEl>
                                        <p:attrNameLst>
                                          <p:attrName>style.visibility</p:attrName>
                                        </p:attrNameLst>
                                      </p:cBhvr>
                                      <p:to>
                                        <p:strVal val="visible"/>
                                      </p:to>
                                    </p:set>
                                    <p:animEffect transition="in" filter="fade">
                                      <p:cBhvr>
                                        <p:cTn id="24" dur="1000"/>
                                        <p:tgtEl>
                                          <p:spTgt spid="44">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9">
                                            <p:bg/>
                                          </p:spTgt>
                                        </p:tgtEl>
                                        <p:attrNameLst>
                                          <p:attrName>style.visibility</p:attrName>
                                        </p:attrNameLst>
                                      </p:cBhvr>
                                      <p:to>
                                        <p:strVal val="visible"/>
                                      </p:to>
                                    </p:set>
                                    <p:animEffect transition="in" filter="fade">
                                      <p:cBhvr>
                                        <p:cTn id="29" dur="1000"/>
                                        <p:tgtEl>
                                          <p:spTgt spid="39">
                                            <p:bg/>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9">
                                            <p:txEl>
                                              <p:pRg st="0" end="0"/>
                                            </p:txEl>
                                          </p:spTgt>
                                        </p:tgtEl>
                                        <p:attrNameLst>
                                          <p:attrName>style.visibility</p:attrName>
                                        </p:attrNameLst>
                                      </p:cBhvr>
                                      <p:to>
                                        <p:strVal val="visible"/>
                                      </p:to>
                                    </p:set>
                                    <p:animEffect transition="in" filter="fade">
                                      <p:cBhvr>
                                        <p:cTn id="32" dur="1000"/>
                                        <p:tgtEl>
                                          <p:spTgt spid="39">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5">
                                            <p:txEl>
                                              <p:pRg st="0" end="0"/>
                                            </p:txEl>
                                          </p:spTgt>
                                        </p:tgtEl>
                                        <p:attrNameLst>
                                          <p:attrName>style.visibility</p:attrName>
                                        </p:attrNameLst>
                                      </p:cBhvr>
                                      <p:to>
                                        <p:strVal val="visible"/>
                                      </p:to>
                                    </p:set>
                                    <p:animEffect transition="in" filter="fade">
                                      <p:cBhvr>
                                        <p:cTn id="35" dur="1000"/>
                                        <p:tgtEl>
                                          <p:spTgt spid="45">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0">
                                            <p:bg/>
                                          </p:spTgt>
                                        </p:tgtEl>
                                        <p:attrNameLst>
                                          <p:attrName>style.visibility</p:attrName>
                                        </p:attrNameLst>
                                      </p:cBhvr>
                                      <p:to>
                                        <p:strVal val="visible"/>
                                      </p:to>
                                    </p:set>
                                    <p:animEffect transition="in" filter="fade">
                                      <p:cBhvr>
                                        <p:cTn id="40" dur="1000"/>
                                        <p:tgtEl>
                                          <p:spTgt spid="40">
                                            <p:bg/>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0">
                                            <p:txEl>
                                              <p:pRg st="0" end="0"/>
                                            </p:txEl>
                                          </p:spTgt>
                                        </p:tgtEl>
                                        <p:attrNameLst>
                                          <p:attrName>style.visibility</p:attrName>
                                        </p:attrNameLst>
                                      </p:cBhvr>
                                      <p:to>
                                        <p:strVal val="visible"/>
                                      </p:to>
                                    </p:set>
                                    <p:animEffect transition="in" filter="fade">
                                      <p:cBhvr>
                                        <p:cTn id="43" dur="1000"/>
                                        <p:tgtEl>
                                          <p:spTgt spid="40">
                                            <p:txEl>
                                              <p:pRg st="0" end="0"/>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6">
                                            <p:txEl>
                                              <p:pRg st="0" end="0"/>
                                            </p:txEl>
                                          </p:spTgt>
                                        </p:tgtEl>
                                        <p:attrNameLst>
                                          <p:attrName>style.visibility</p:attrName>
                                        </p:attrNameLst>
                                      </p:cBhvr>
                                      <p:to>
                                        <p:strVal val="visible"/>
                                      </p:to>
                                    </p:set>
                                    <p:animEffect transition="in" filter="fade">
                                      <p:cBhvr>
                                        <p:cTn id="46" dur="1000"/>
                                        <p:tgtEl>
                                          <p:spTgt spid="46">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41">
                                            <p:bg/>
                                          </p:spTgt>
                                        </p:tgtEl>
                                        <p:attrNameLst>
                                          <p:attrName>style.visibility</p:attrName>
                                        </p:attrNameLst>
                                      </p:cBhvr>
                                      <p:to>
                                        <p:strVal val="visible"/>
                                      </p:to>
                                    </p:set>
                                    <p:animEffect transition="in" filter="fade">
                                      <p:cBhvr>
                                        <p:cTn id="51" dur="1000"/>
                                        <p:tgtEl>
                                          <p:spTgt spid="41">
                                            <p:bg/>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1">
                                            <p:txEl>
                                              <p:pRg st="0" end="0"/>
                                            </p:txEl>
                                          </p:spTgt>
                                        </p:tgtEl>
                                        <p:attrNameLst>
                                          <p:attrName>style.visibility</p:attrName>
                                        </p:attrNameLst>
                                      </p:cBhvr>
                                      <p:to>
                                        <p:strVal val="visible"/>
                                      </p:to>
                                    </p:set>
                                    <p:animEffect transition="in" filter="fade">
                                      <p:cBhvr>
                                        <p:cTn id="54" dur="1000"/>
                                        <p:tgtEl>
                                          <p:spTgt spid="41">
                                            <p:txEl>
                                              <p:pRg st="0" end="0"/>
                                            </p:txEl>
                                          </p:spTgt>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7">
                                            <p:txEl>
                                              <p:pRg st="0" end="0"/>
                                            </p:txEl>
                                          </p:spTgt>
                                        </p:tgtEl>
                                        <p:attrNameLst>
                                          <p:attrName>style.visibility</p:attrName>
                                        </p:attrNameLst>
                                      </p:cBhvr>
                                      <p:to>
                                        <p:strVal val="visible"/>
                                      </p:to>
                                    </p:set>
                                    <p:animEffect transition="in" filter="fade">
                                      <p:cBhvr>
                                        <p:cTn id="57" dur="1000"/>
                                        <p:tgtEl>
                                          <p:spTgt spid="47">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42">
                                            <p:bg/>
                                          </p:spTgt>
                                        </p:tgtEl>
                                        <p:attrNameLst>
                                          <p:attrName>style.visibility</p:attrName>
                                        </p:attrNameLst>
                                      </p:cBhvr>
                                      <p:to>
                                        <p:strVal val="visible"/>
                                      </p:to>
                                    </p:set>
                                    <p:animEffect transition="in" filter="fade">
                                      <p:cBhvr>
                                        <p:cTn id="62" dur="1000"/>
                                        <p:tgtEl>
                                          <p:spTgt spid="42">
                                            <p:bg/>
                                          </p:spTgt>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2">
                                            <p:txEl>
                                              <p:pRg st="0" end="0"/>
                                            </p:txEl>
                                          </p:spTgt>
                                        </p:tgtEl>
                                        <p:attrNameLst>
                                          <p:attrName>style.visibility</p:attrName>
                                        </p:attrNameLst>
                                      </p:cBhvr>
                                      <p:to>
                                        <p:strVal val="visible"/>
                                      </p:to>
                                    </p:set>
                                    <p:animEffect transition="in" filter="fade">
                                      <p:cBhvr>
                                        <p:cTn id="65" dur="1000"/>
                                        <p:tgtEl>
                                          <p:spTgt spid="42">
                                            <p:txEl>
                                              <p:pRg st="0" end="0"/>
                                            </p:txEl>
                                          </p:spTgt>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8">
                                            <p:txEl>
                                              <p:pRg st="0" end="0"/>
                                            </p:txEl>
                                          </p:spTgt>
                                        </p:tgtEl>
                                        <p:attrNameLst>
                                          <p:attrName>style.visibility</p:attrName>
                                        </p:attrNameLst>
                                      </p:cBhvr>
                                      <p:to>
                                        <p:strVal val="visible"/>
                                      </p:to>
                                    </p:set>
                                    <p:animEffect transition="in" filter="fade">
                                      <p:cBhvr>
                                        <p:cTn id="68" dur="1000"/>
                                        <p:tgtEl>
                                          <p:spTgt spid="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uiExpand="1" build="p" animBg="1">
        <p:tmplLst>
          <p:tmpl>
            <p:tnLst>
              <p:par>
                <p:cTn presetID="10" presetClass="entr" presetSubtype="0" fill="hold" nodeType="click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1000"/>
                        <p:tgtEl>
                          <p:spTgt spid="37"/>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1000"/>
                        <p:tgtEl>
                          <p:spTgt spid="37"/>
                        </p:tgtEl>
                      </p:cBhvr>
                    </p:animEffect>
                  </p:childTnLst>
                </p:cTn>
              </p:par>
            </p:tnLst>
          </p:tmpl>
        </p:tmplLst>
      </p:bldP>
      <p:bldP spid="38" grpId="0" uiExpand="1" build="p" animBg="1">
        <p:tmplLst>
          <p:tmpl>
            <p:tnLst>
              <p:par>
                <p:cTn presetID="10" presetClass="entr" presetSubtype="0"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1000"/>
                        <p:tgtEl>
                          <p:spTgt spid="38"/>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1000"/>
                        <p:tgtEl>
                          <p:spTgt spid="38"/>
                        </p:tgtEl>
                      </p:cBhvr>
                    </p:animEffect>
                  </p:childTnLst>
                </p:cTn>
              </p:par>
            </p:tnLst>
          </p:tmpl>
        </p:tmplLst>
      </p:bldP>
      <p:bldP spid="39" grpId="0" uiExpand="1" build="p" animBg="1">
        <p:tmplLst>
          <p:tmpl>
            <p:tnLst>
              <p:par>
                <p:cTn presetID="10" presetClass="entr" presetSubtype="0" fill="hold" nodeType="click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fade">
                      <p:cBhvr>
                        <p:cTn dur="1000"/>
                        <p:tgtEl>
                          <p:spTgt spid="39"/>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fade">
                      <p:cBhvr>
                        <p:cTn dur="1000"/>
                        <p:tgtEl>
                          <p:spTgt spid="39"/>
                        </p:tgtEl>
                      </p:cBhvr>
                    </p:animEffect>
                  </p:childTnLst>
                </p:cTn>
              </p:par>
            </p:tnLst>
          </p:tmpl>
        </p:tmplLst>
      </p:bldP>
      <p:bldP spid="40" grpId="0" uiExpand="1" build="p" animBg="1">
        <p:tmplLst>
          <p:tmpl>
            <p:tnLst>
              <p:par>
                <p:cTn presetID="10" presetClass="entr" presetSubtype="0" fill="hold" nodeType="click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1000"/>
                        <p:tgtEl>
                          <p:spTgt spid="40"/>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1000"/>
                        <p:tgtEl>
                          <p:spTgt spid="40"/>
                        </p:tgtEl>
                      </p:cBhvr>
                    </p:animEffect>
                  </p:childTnLst>
                </p:cTn>
              </p:par>
            </p:tnLst>
          </p:tmpl>
        </p:tmplLst>
      </p:bldP>
      <p:bldP spid="41" grpId="0" uiExpand="1" build="p" animBg="1">
        <p:tmplLst>
          <p:tmpl>
            <p:tnLst>
              <p:par>
                <p:cTn presetID="10" presetClass="entr" presetSubtype="0" fill="hold" nodeType="click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1000"/>
                        <p:tgtEl>
                          <p:spTgt spid="41"/>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1000"/>
                        <p:tgtEl>
                          <p:spTgt spid="41"/>
                        </p:tgtEl>
                      </p:cBhvr>
                    </p:animEffect>
                  </p:childTnLst>
                </p:cTn>
              </p:par>
            </p:tnLst>
          </p:tmpl>
        </p:tmplLst>
      </p:bldP>
      <p:bldP spid="42" grpId="0" uiExpand="1" build="p" animBg="1">
        <p:tmplLst>
          <p:tmpl>
            <p:tnLst>
              <p:par>
                <p:cTn presetID="10" presetClass="entr" presetSubtype="0" fill="hold" nodeType="click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1000"/>
                        <p:tgtEl>
                          <p:spTgt spid="42"/>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1000"/>
                        <p:tgtEl>
                          <p:spTgt spid="42"/>
                        </p:tgtEl>
                      </p:cBhvr>
                    </p:animEffect>
                  </p:childTnLst>
                </p:cTn>
              </p:par>
            </p:tnLst>
          </p:tmpl>
        </p:tmplLst>
      </p:bldP>
      <p:bldP spid="43" grpId="0" build="p">
        <p:tmplLst>
          <p:tmpl lvl="1">
            <p:tnLst>
              <p:par>
                <p:cTn presetID="10" presetClass="entr" presetSubtype="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fade">
                      <p:cBhvr>
                        <p:cTn dur="1000"/>
                        <p:tgtEl>
                          <p:spTgt spid="43"/>
                        </p:tgtEl>
                      </p:cBhvr>
                    </p:animEffect>
                  </p:childTnLst>
                </p:cTn>
              </p:par>
            </p:tnLst>
          </p:tmpl>
        </p:tmplLst>
      </p:bldP>
      <p:bldP spid="44" grpId="0" build="p">
        <p:tmplLst>
          <p:tmpl lvl="1">
            <p:tnLst>
              <p:par>
                <p:cTn presetID="10" presetClass="entr" presetSubtype="0" fill="hold" nodeType="with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fade">
                      <p:cBhvr>
                        <p:cTn dur="1000"/>
                        <p:tgtEl>
                          <p:spTgt spid="44"/>
                        </p:tgtEl>
                      </p:cBhvr>
                    </p:animEffect>
                  </p:childTnLst>
                </p:cTn>
              </p:par>
            </p:tnLst>
          </p:tmpl>
        </p:tmplLst>
      </p:bldP>
      <p:bldP spid="45" grpId="0" build="p">
        <p:tmplLst>
          <p:tmpl lvl="1">
            <p:tnLst>
              <p:par>
                <p:cTn presetID="10" presetClass="entr" presetSubtype="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1000"/>
                        <p:tgtEl>
                          <p:spTgt spid="45"/>
                        </p:tgtEl>
                      </p:cBhvr>
                    </p:animEffect>
                  </p:childTnLst>
                </p:cTn>
              </p:par>
            </p:tnLst>
          </p:tmpl>
        </p:tmplLst>
      </p:bldP>
      <p:bldP spid="46" grpId="0" build="p">
        <p:tmplLst>
          <p:tmpl lvl="1">
            <p:tnLst>
              <p:par>
                <p:cTn presetID="10" presetClass="entr" presetSubtype="0" fill="hold" nodeType="withEffect">
                  <p:stCondLst>
                    <p:cond delay="0"/>
                  </p:stCondLst>
                  <p:childTnLst>
                    <p:set>
                      <p:cBhvr>
                        <p:cTn dur="1" fill="hold">
                          <p:stCondLst>
                            <p:cond delay="0"/>
                          </p:stCondLst>
                        </p:cTn>
                        <p:tgtEl>
                          <p:spTgt spid="46"/>
                        </p:tgtEl>
                        <p:attrNameLst>
                          <p:attrName>style.visibility</p:attrName>
                        </p:attrNameLst>
                      </p:cBhvr>
                      <p:to>
                        <p:strVal val="visible"/>
                      </p:to>
                    </p:set>
                    <p:animEffect transition="in" filter="fade">
                      <p:cBhvr>
                        <p:cTn dur="1000"/>
                        <p:tgtEl>
                          <p:spTgt spid="46"/>
                        </p:tgtEl>
                      </p:cBhvr>
                    </p:animEffect>
                  </p:childTnLst>
                </p:cTn>
              </p:par>
            </p:tnLst>
          </p:tmpl>
        </p:tmplLst>
      </p:bldP>
      <p:bldP spid="47" grpId="0" build="p">
        <p:tmplLst>
          <p:tmpl lvl="1">
            <p:tnLst>
              <p:par>
                <p:cTn presetID="10" presetClass="entr" presetSubtype="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fade">
                      <p:cBhvr>
                        <p:cTn dur="1000"/>
                        <p:tgtEl>
                          <p:spTgt spid="47"/>
                        </p:tgtEl>
                      </p:cBhvr>
                    </p:animEffect>
                  </p:childTnLst>
                </p:cTn>
              </p:par>
            </p:tnLst>
          </p:tmpl>
        </p:tmplLst>
      </p:bldP>
      <p:bldP spid="48" grpId="0" build="p">
        <p:tmplLst>
          <p:tmpl lvl="1">
            <p:tnLst>
              <p:par>
                <p:cTn presetID="10" presetClass="entr" presetSubtype="0" fill="hold" nodeType="withEffect">
                  <p:stCondLst>
                    <p:cond delay="0"/>
                  </p:stCondLst>
                  <p:childTnLst>
                    <p:set>
                      <p:cBhvr>
                        <p:cTn dur="1" fill="hold">
                          <p:stCondLst>
                            <p:cond delay="0"/>
                          </p:stCondLst>
                        </p:cTn>
                        <p:tgtEl>
                          <p:spTgt spid="48"/>
                        </p:tgtEl>
                        <p:attrNameLst>
                          <p:attrName>style.visibility</p:attrName>
                        </p:attrNameLst>
                      </p:cBhvr>
                      <p:to>
                        <p:strVal val="visible"/>
                      </p:to>
                    </p:set>
                    <p:animEffect transition="in" filter="fade">
                      <p:cBhvr>
                        <p:cTn dur="1000"/>
                        <p:tgtEl>
                          <p:spTgt spid="48"/>
                        </p:tgtEl>
                      </p:cBhvr>
                    </p:animEffect>
                  </p:childTnLst>
                </p:cTn>
              </p:par>
            </p:tnLst>
          </p:tmpl>
        </p:tmplLst>
      </p:bldP>
    </p:bld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DARK_Case study">
    <p:bg>
      <p:bgPr>
        <a:solidFill>
          <a:schemeClr val="tx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26/08/2025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7104351" cy="400274"/>
          </a:xfrm>
          <a:noFill/>
        </p:spPr>
        <p:txBody>
          <a:bodyPr>
            <a:normAutofit/>
          </a:bodyPr>
          <a:lstStyle>
            <a:lvl1pPr marL="0" indent="0">
              <a:buSzPct val="120000"/>
              <a:buFont typeface="+mj-lt"/>
              <a:buNone/>
              <a:defRPr sz="3200" b="1">
                <a:solidFill>
                  <a:schemeClr val="bg1"/>
                </a:solidFill>
                <a:latin typeface="+mn-lt"/>
              </a:defRPr>
            </a:lvl1pPr>
          </a:lstStyle>
          <a:p>
            <a:r>
              <a:rPr lang="et-EE"/>
              <a:t>Case study</a:t>
            </a:r>
            <a:endParaRPr lang="en-US"/>
          </a:p>
        </p:txBody>
      </p:sp>
      <p:sp>
        <p:nvSpPr>
          <p:cNvPr id="26" name="Picture Placeholder 13">
            <a:extLst>
              <a:ext uri="{FF2B5EF4-FFF2-40B4-BE49-F238E27FC236}">
                <a16:creationId xmlns:a16="http://schemas.microsoft.com/office/drawing/2014/main" id="{5182B3D0-6217-A5FE-C58A-7E3CEDAD5C2C}"/>
              </a:ext>
            </a:extLst>
          </p:cNvPr>
          <p:cNvSpPr>
            <a:spLocks noGrp="1"/>
          </p:cNvSpPr>
          <p:nvPr>
            <p:ph type="pic" sz="quarter" idx="29"/>
          </p:nvPr>
        </p:nvSpPr>
        <p:spPr>
          <a:xfrm>
            <a:off x="6874036" y="506263"/>
            <a:ext cx="4779130" cy="2518617"/>
          </a:xfrm>
          <a:custGeom>
            <a:avLst/>
            <a:gdLst>
              <a:gd name="connsiteX0" fmla="*/ 164557 w 11115676"/>
              <a:gd name="connsiteY0" fmla="*/ 0 h 5881254"/>
              <a:gd name="connsiteX1" fmla="*/ 10951119 w 11115676"/>
              <a:gd name="connsiteY1" fmla="*/ 0 h 5881254"/>
              <a:gd name="connsiteX2" fmla="*/ 11115676 w 11115676"/>
              <a:gd name="connsiteY2" fmla="*/ 164557 h 5881254"/>
              <a:gd name="connsiteX3" fmla="*/ 11115676 w 11115676"/>
              <a:gd name="connsiteY3" fmla="*/ 5716697 h 5881254"/>
              <a:gd name="connsiteX4" fmla="*/ 10951119 w 11115676"/>
              <a:gd name="connsiteY4" fmla="*/ 5881254 h 5881254"/>
              <a:gd name="connsiteX5" fmla="*/ 164557 w 11115676"/>
              <a:gd name="connsiteY5" fmla="*/ 5881254 h 5881254"/>
              <a:gd name="connsiteX6" fmla="*/ 0 w 11115676"/>
              <a:gd name="connsiteY6" fmla="*/ 5716697 h 5881254"/>
              <a:gd name="connsiteX7" fmla="*/ 0 w 11115676"/>
              <a:gd name="connsiteY7" fmla="*/ 164557 h 5881254"/>
              <a:gd name="connsiteX8" fmla="*/ 164557 w 11115676"/>
              <a:gd name="connsiteY8" fmla="*/ 0 h 588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15676" h="5881254">
                <a:moveTo>
                  <a:pt x="164557" y="0"/>
                </a:moveTo>
                <a:lnTo>
                  <a:pt x="10951119" y="0"/>
                </a:lnTo>
                <a:cubicBezTo>
                  <a:pt x="11042001" y="0"/>
                  <a:pt x="11115676" y="73675"/>
                  <a:pt x="11115676" y="164557"/>
                </a:cubicBezTo>
                <a:lnTo>
                  <a:pt x="11115676" y="5716697"/>
                </a:lnTo>
                <a:cubicBezTo>
                  <a:pt x="11115676" y="5807579"/>
                  <a:pt x="11042001" y="5881254"/>
                  <a:pt x="10951119" y="5881254"/>
                </a:cubicBezTo>
                <a:lnTo>
                  <a:pt x="164557" y="5881254"/>
                </a:lnTo>
                <a:cubicBezTo>
                  <a:pt x="73675" y="5881254"/>
                  <a:pt x="0" y="5807579"/>
                  <a:pt x="0" y="5716697"/>
                </a:cubicBezTo>
                <a:lnTo>
                  <a:pt x="0" y="164557"/>
                </a:lnTo>
                <a:cubicBezTo>
                  <a:pt x="0" y="73675"/>
                  <a:pt x="73675" y="0"/>
                  <a:pt x="164557" y="0"/>
                </a:cubicBezTo>
                <a:close/>
              </a:path>
            </a:pathLst>
          </a:custGeom>
          <a:blipFill>
            <a:blip r:embed="rId2"/>
            <a:srcRect/>
            <a:stretch>
              <a:fillRect t="-21148" b="-21148"/>
            </a:stretch>
          </a:blipFill>
        </p:spPr>
        <p:txBody>
          <a:bodyPr wrap="square">
            <a:noAutofit/>
          </a:bodyPr>
          <a:lstStyle>
            <a:lvl1pPr marL="0" indent="0">
              <a:buFont typeface="Arial" panose="020B0604020202020204" pitchFamily="34" charset="0"/>
              <a:buNone/>
              <a:defRPr sz="2000"/>
            </a:lvl1pPr>
          </a:lstStyle>
          <a:p>
            <a:endParaRPr lang="en-GB"/>
          </a:p>
        </p:txBody>
      </p:sp>
      <p:sp>
        <p:nvSpPr>
          <p:cNvPr id="21" name="Text Placeholder 31">
            <a:extLst>
              <a:ext uri="{FF2B5EF4-FFF2-40B4-BE49-F238E27FC236}">
                <a16:creationId xmlns:a16="http://schemas.microsoft.com/office/drawing/2014/main" id="{B7705D77-DEB6-0860-B594-6B42756B312E}"/>
              </a:ext>
            </a:extLst>
          </p:cNvPr>
          <p:cNvSpPr>
            <a:spLocks noGrp="1"/>
          </p:cNvSpPr>
          <p:nvPr>
            <p:ph type="body" sz="quarter" idx="15" hasCustomPrompt="1"/>
          </p:nvPr>
        </p:nvSpPr>
        <p:spPr>
          <a:xfrm>
            <a:off x="538163" y="1145599"/>
            <a:ext cx="1030865" cy="362728"/>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600" b="1">
                <a:solidFill>
                  <a:srgbClr val="FFFFFF"/>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NAME</a:t>
            </a:r>
            <a:endParaRPr lang="en-GB"/>
          </a:p>
        </p:txBody>
      </p:sp>
      <p:sp>
        <p:nvSpPr>
          <p:cNvPr id="23" name="Text Placeholder 31">
            <a:extLst>
              <a:ext uri="{FF2B5EF4-FFF2-40B4-BE49-F238E27FC236}">
                <a16:creationId xmlns:a16="http://schemas.microsoft.com/office/drawing/2014/main" id="{E40C80B6-CC56-88BE-7ACC-BA7565000C77}"/>
              </a:ext>
            </a:extLst>
          </p:cNvPr>
          <p:cNvSpPr>
            <a:spLocks noGrp="1"/>
          </p:cNvSpPr>
          <p:nvPr>
            <p:ph type="body" sz="quarter" idx="16" hasCustomPrompt="1"/>
          </p:nvPr>
        </p:nvSpPr>
        <p:spPr>
          <a:xfrm>
            <a:off x="538162" y="1874682"/>
            <a:ext cx="2527156" cy="362728"/>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600" b="1">
                <a:solidFill>
                  <a:srgbClr val="FFFFFF"/>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E-RESIDENT SINCE</a:t>
            </a:r>
            <a:endParaRPr lang="en-GB"/>
          </a:p>
        </p:txBody>
      </p:sp>
      <p:sp>
        <p:nvSpPr>
          <p:cNvPr id="25" name="Text Placeholder 31">
            <a:extLst>
              <a:ext uri="{FF2B5EF4-FFF2-40B4-BE49-F238E27FC236}">
                <a16:creationId xmlns:a16="http://schemas.microsoft.com/office/drawing/2014/main" id="{98704DD8-E067-82CA-E15B-680CA9924B2D}"/>
              </a:ext>
            </a:extLst>
          </p:cNvPr>
          <p:cNvSpPr>
            <a:spLocks noGrp="1"/>
          </p:cNvSpPr>
          <p:nvPr>
            <p:ph type="body" sz="quarter" idx="17" hasCustomPrompt="1"/>
          </p:nvPr>
        </p:nvSpPr>
        <p:spPr>
          <a:xfrm>
            <a:off x="538162" y="2664886"/>
            <a:ext cx="1347788" cy="362728"/>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600" b="1">
                <a:solidFill>
                  <a:srgbClr val="FFFFFF"/>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COUNTRY</a:t>
            </a:r>
            <a:endParaRPr lang="en-GB"/>
          </a:p>
        </p:txBody>
      </p:sp>
      <p:sp>
        <p:nvSpPr>
          <p:cNvPr id="27" name="Text Placeholder 31">
            <a:extLst>
              <a:ext uri="{FF2B5EF4-FFF2-40B4-BE49-F238E27FC236}">
                <a16:creationId xmlns:a16="http://schemas.microsoft.com/office/drawing/2014/main" id="{D1EB35BA-DB31-EA9C-07B1-6195B141FF1D}"/>
              </a:ext>
            </a:extLst>
          </p:cNvPr>
          <p:cNvSpPr>
            <a:spLocks noGrp="1"/>
          </p:cNvSpPr>
          <p:nvPr>
            <p:ph type="body" sz="quarter" idx="18" hasCustomPrompt="1"/>
          </p:nvPr>
        </p:nvSpPr>
        <p:spPr>
          <a:xfrm>
            <a:off x="538162" y="3497574"/>
            <a:ext cx="1404938" cy="362728"/>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600" b="1">
                <a:solidFill>
                  <a:srgbClr val="FFFFFF"/>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COMPANY</a:t>
            </a:r>
            <a:endParaRPr lang="en-GB"/>
          </a:p>
        </p:txBody>
      </p:sp>
      <p:sp>
        <p:nvSpPr>
          <p:cNvPr id="28" name="Text Placeholder 31">
            <a:extLst>
              <a:ext uri="{FF2B5EF4-FFF2-40B4-BE49-F238E27FC236}">
                <a16:creationId xmlns:a16="http://schemas.microsoft.com/office/drawing/2014/main" id="{4C8AD961-A1D0-0FD6-E598-B2CCC573B521}"/>
              </a:ext>
            </a:extLst>
          </p:cNvPr>
          <p:cNvSpPr>
            <a:spLocks noGrp="1"/>
          </p:cNvSpPr>
          <p:nvPr>
            <p:ph type="body" sz="quarter" idx="19" hasCustomPrompt="1"/>
          </p:nvPr>
        </p:nvSpPr>
        <p:spPr>
          <a:xfrm>
            <a:off x="538162" y="4312540"/>
            <a:ext cx="1446502" cy="362728"/>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600" b="1">
                <a:solidFill>
                  <a:srgbClr val="FFFFFF"/>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OBJECTIVE</a:t>
            </a:r>
            <a:endParaRPr lang="en-GB"/>
          </a:p>
        </p:txBody>
      </p:sp>
      <p:sp>
        <p:nvSpPr>
          <p:cNvPr id="29" name="Text Placeholder 31">
            <a:extLst>
              <a:ext uri="{FF2B5EF4-FFF2-40B4-BE49-F238E27FC236}">
                <a16:creationId xmlns:a16="http://schemas.microsoft.com/office/drawing/2014/main" id="{8B46A94C-22D6-20AA-3B72-79C53C98F9BB}"/>
              </a:ext>
            </a:extLst>
          </p:cNvPr>
          <p:cNvSpPr>
            <a:spLocks noGrp="1"/>
          </p:cNvSpPr>
          <p:nvPr>
            <p:ph type="body" sz="quarter" idx="20" hasCustomPrompt="1"/>
          </p:nvPr>
        </p:nvSpPr>
        <p:spPr>
          <a:xfrm>
            <a:off x="538163" y="5281088"/>
            <a:ext cx="1238683" cy="362728"/>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600" b="1">
                <a:solidFill>
                  <a:srgbClr val="FFFFFF"/>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SUCCESS</a:t>
            </a:r>
            <a:endParaRPr lang="en-GB"/>
          </a:p>
        </p:txBody>
      </p:sp>
      <p:sp>
        <p:nvSpPr>
          <p:cNvPr id="30" name="Text Placeholder 14">
            <a:extLst>
              <a:ext uri="{FF2B5EF4-FFF2-40B4-BE49-F238E27FC236}">
                <a16:creationId xmlns:a16="http://schemas.microsoft.com/office/drawing/2014/main" id="{4C1D88CC-4775-6A99-015D-C0052B10E068}"/>
              </a:ext>
            </a:extLst>
          </p:cNvPr>
          <p:cNvSpPr>
            <a:spLocks noGrp="1"/>
          </p:cNvSpPr>
          <p:nvPr>
            <p:ph type="body" sz="quarter" idx="21" hasCustomPrompt="1"/>
          </p:nvPr>
        </p:nvSpPr>
        <p:spPr>
          <a:xfrm>
            <a:off x="538162" y="1508126"/>
            <a:ext cx="5557837" cy="346381"/>
          </a:xfrm>
        </p:spPr>
        <p:txBody>
          <a:bodyPr>
            <a:normAutofit/>
          </a:bodyPr>
          <a:lstStyle>
            <a:lvl1pPr marL="0" indent="0">
              <a:buFont typeface="Arial" panose="020B0604020202020204" pitchFamily="34" charset="0"/>
              <a:buNone/>
              <a:defRPr sz="1800">
                <a:solidFill>
                  <a:srgbClr val="FFFF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31" name="Text Placeholder 14">
            <a:extLst>
              <a:ext uri="{FF2B5EF4-FFF2-40B4-BE49-F238E27FC236}">
                <a16:creationId xmlns:a16="http://schemas.microsoft.com/office/drawing/2014/main" id="{199F1B13-B097-03E9-52F0-9184FA0D80E8}"/>
              </a:ext>
            </a:extLst>
          </p:cNvPr>
          <p:cNvSpPr>
            <a:spLocks noGrp="1"/>
          </p:cNvSpPr>
          <p:nvPr>
            <p:ph type="body" sz="quarter" idx="22" hasCustomPrompt="1"/>
          </p:nvPr>
        </p:nvSpPr>
        <p:spPr>
          <a:xfrm>
            <a:off x="538162" y="2234977"/>
            <a:ext cx="5557837" cy="348612"/>
          </a:xfrm>
        </p:spPr>
        <p:txBody>
          <a:bodyPr>
            <a:normAutofit/>
          </a:bodyPr>
          <a:lstStyle>
            <a:lvl1pPr marL="0" indent="0">
              <a:buFont typeface="Arial" panose="020B0604020202020204" pitchFamily="34" charset="0"/>
              <a:buNone/>
              <a:defRPr sz="1800">
                <a:solidFill>
                  <a:srgbClr val="FFFF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32" name="Text Placeholder 14">
            <a:extLst>
              <a:ext uri="{FF2B5EF4-FFF2-40B4-BE49-F238E27FC236}">
                <a16:creationId xmlns:a16="http://schemas.microsoft.com/office/drawing/2014/main" id="{302E816D-D44A-20D8-EE4C-E05EEE030068}"/>
              </a:ext>
            </a:extLst>
          </p:cNvPr>
          <p:cNvSpPr>
            <a:spLocks noGrp="1"/>
          </p:cNvSpPr>
          <p:nvPr>
            <p:ph type="body" sz="quarter" idx="23" hasCustomPrompt="1"/>
          </p:nvPr>
        </p:nvSpPr>
        <p:spPr>
          <a:xfrm>
            <a:off x="538162" y="3028147"/>
            <a:ext cx="5557837" cy="342627"/>
          </a:xfrm>
        </p:spPr>
        <p:txBody>
          <a:bodyPr>
            <a:normAutofit/>
          </a:bodyPr>
          <a:lstStyle>
            <a:lvl1pPr marL="0" indent="0">
              <a:buFont typeface="Arial" panose="020B0604020202020204" pitchFamily="34" charset="0"/>
              <a:buNone/>
              <a:defRPr sz="1800">
                <a:solidFill>
                  <a:srgbClr val="FFFF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33" name="Text Placeholder 14">
            <a:extLst>
              <a:ext uri="{FF2B5EF4-FFF2-40B4-BE49-F238E27FC236}">
                <a16:creationId xmlns:a16="http://schemas.microsoft.com/office/drawing/2014/main" id="{F74B6586-E50C-6021-D2E2-FAB4D1AE758C}"/>
              </a:ext>
            </a:extLst>
          </p:cNvPr>
          <p:cNvSpPr>
            <a:spLocks noGrp="1"/>
          </p:cNvSpPr>
          <p:nvPr>
            <p:ph type="body" sz="quarter" idx="24" hasCustomPrompt="1"/>
          </p:nvPr>
        </p:nvSpPr>
        <p:spPr>
          <a:xfrm>
            <a:off x="538162" y="3858606"/>
            <a:ext cx="5557837" cy="360498"/>
          </a:xfrm>
        </p:spPr>
        <p:txBody>
          <a:bodyPr>
            <a:normAutofit/>
          </a:bodyPr>
          <a:lstStyle>
            <a:lvl1pPr marL="0" indent="0">
              <a:buFont typeface="Arial" panose="020B0604020202020204" pitchFamily="34" charset="0"/>
              <a:buNone/>
              <a:defRPr sz="1800">
                <a:solidFill>
                  <a:srgbClr val="FFFF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34" name="Text Placeholder 14">
            <a:extLst>
              <a:ext uri="{FF2B5EF4-FFF2-40B4-BE49-F238E27FC236}">
                <a16:creationId xmlns:a16="http://schemas.microsoft.com/office/drawing/2014/main" id="{E4D2E2C2-4179-ADDF-D2B7-C3082A7623C0}"/>
              </a:ext>
            </a:extLst>
          </p:cNvPr>
          <p:cNvSpPr>
            <a:spLocks noGrp="1"/>
          </p:cNvSpPr>
          <p:nvPr>
            <p:ph type="body" sz="quarter" idx="25" hasCustomPrompt="1"/>
          </p:nvPr>
        </p:nvSpPr>
        <p:spPr>
          <a:xfrm>
            <a:off x="538162" y="4671341"/>
            <a:ext cx="5557837" cy="491759"/>
          </a:xfrm>
        </p:spPr>
        <p:txBody>
          <a:bodyPr>
            <a:normAutofit/>
          </a:bodyPr>
          <a:lstStyle>
            <a:lvl1pPr marL="0" indent="0">
              <a:buFont typeface="Arial" panose="020B0604020202020204" pitchFamily="34" charset="0"/>
              <a:buNone/>
              <a:defRPr sz="1800">
                <a:solidFill>
                  <a:srgbClr val="FFFF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35" name="Text Placeholder 14">
            <a:extLst>
              <a:ext uri="{FF2B5EF4-FFF2-40B4-BE49-F238E27FC236}">
                <a16:creationId xmlns:a16="http://schemas.microsoft.com/office/drawing/2014/main" id="{1FCDC6C2-FC22-4F10-8B19-6A8511BF92D5}"/>
              </a:ext>
            </a:extLst>
          </p:cNvPr>
          <p:cNvSpPr>
            <a:spLocks noGrp="1"/>
          </p:cNvSpPr>
          <p:nvPr>
            <p:ph type="body" sz="quarter" idx="26" hasCustomPrompt="1"/>
          </p:nvPr>
        </p:nvSpPr>
        <p:spPr>
          <a:xfrm>
            <a:off x="538162" y="5627268"/>
            <a:ext cx="5557837" cy="491759"/>
          </a:xfrm>
        </p:spPr>
        <p:txBody>
          <a:bodyPr>
            <a:normAutofit/>
          </a:bodyPr>
          <a:lstStyle>
            <a:lvl1pPr marL="0" indent="0">
              <a:buFont typeface="Arial" panose="020B0604020202020204" pitchFamily="34" charset="0"/>
              <a:buNone/>
              <a:defRPr sz="1800">
                <a:solidFill>
                  <a:srgbClr val="FFFF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pic>
        <p:nvPicPr>
          <p:cNvPr id="36" name="Graphic 35">
            <a:extLst>
              <a:ext uri="{FF2B5EF4-FFF2-40B4-BE49-F238E27FC236}">
                <a16:creationId xmlns:a16="http://schemas.microsoft.com/office/drawing/2014/main" id="{B13C9704-48CD-D2A1-9225-6B1EDD74BD7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874036" y="3297438"/>
            <a:ext cx="613118" cy="400274"/>
          </a:xfrm>
          <a:prstGeom prst="rect">
            <a:avLst/>
          </a:prstGeom>
        </p:spPr>
      </p:pic>
      <p:sp>
        <p:nvSpPr>
          <p:cNvPr id="37" name="Text Placeholder 12">
            <a:extLst>
              <a:ext uri="{FF2B5EF4-FFF2-40B4-BE49-F238E27FC236}">
                <a16:creationId xmlns:a16="http://schemas.microsoft.com/office/drawing/2014/main" id="{FF2D3CFA-7ADB-9510-36F0-6A70965E1F1D}"/>
              </a:ext>
            </a:extLst>
          </p:cNvPr>
          <p:cNvSpPr>
            <a:spLocks noGrp="1"/>
          </p:cNvSpPr>
          <p:nvPr>
            <p:ph type="body" sz="quarter" idx="13" hasCustomPrompt="1"/>
          </p:nvPr>
        </p:nvSpPr>
        <p:spPr>
          <a:xfrm>
            <a:off x="6874036" y="3858606"/>
            <a:ext cx="3893160" cy="1422483"/>
          </a:xfrm>
        </p:spPr>
        <p:txBody>
          <a:bodyPr>
            <a:noAutofit/>
          </a:bodyPr>
          <a:lstStyle>
            <a:lvl1pPr marL="0" indent="0">
              <a:buFont typeface="Arial" panose="020B0604020202020204" pitchFamily="34" charset="0"/>
              <a:buNone/>
              <a:defRPr sz="2000">
                <a:solidFill>
                  <a:srgbClr val="FFFFFF"/>
                </a:solidFill>
                <a:latin typeface="+mj-lt"/>
              </a:defRPr>
            </a:lvl1pPr>
            <a:lvl2pPr marL="357205" indent="0">
              <a:buFont typeface="Arial" panose="020B0604020202020204" pitchFamily="34" charset="0"/>
              <a:buNone/>
              <a:defRPr sz="4000"/>
            </a:lvl2pPr>
            <a:lvl3pPr marL="896982" indent="0">
              <a:buFont typeface="Arial" panose="020B0604020202020204" pitchFamily="34" charset="0"/>
              <a:buNone/>
              <a:defRPr sz="4000"/>
            </a:lvl3pPr>
            <a:lvl4pPr marL="1371669" indent="0">
              <a:buFont typeface="Arial" panose="020B0604020202020204" pitchFamily="34" charset="0"/>
              <a:buNone/>
              <a:defRPr sz="4000"/>
            </a:lvl4pPr>
            <a:lvl5pPr marL="1828891" indent="0">
              <a:buFont typeface="Arial" panose="020B0604020202020204" pitchFamily="34" charset="0"/>
              <a:buNone/>
              <a:defRPr sz="4000"/>
            </a:lvl5pPr>
          </a:lstStyle>
          <a:p>
            <a:pPr lvl="0"/>
            <a:r>
              <a:rPr lang="et-EE"/>
              <a:t>QUOTE</a:t>
            </a:r>
            <a:endParaRPr lang="en-GB"/>
          </a:p>
        </p:txBody>
      </p:sp>
      <p:sp>
        <p:nvSpPr>
          <p:cNvPr id="38" name="Text Placeholder 14">
            <a:extLst>
              <a:ext uri="{FF2B5EF4-FFF2-40B4-BE49-F238E27FC236}">
                <a16:creationId xmlns:a16="http://schemas.microsoft.com/office/drawing/2014/main" id="{204AA674-777E-46FC-3C20-010678F9FE2B}"/>
              </a:ext>
            </a:extLst>
          </p:cNvPr>
          <p:cNvSpPr>
            <a:spLocks noGrp="1"/>
          </p:cNvSpPr>
          <p:nvPr>
            <p:ph type="body" sz="quarter" idx="14" hasCustomPrompt="1"/>
          </p:nvPr>
        </p:nvSpPr>
        <p:spPr>
          <a:xfrm>
            <a:off x="6874036" y="5531978"/>
            <a:ext cx="4779130" cy="304800"/>
          </a:xfrm>
        </p:spPr>
        <p:txBody>
          <a:bodyPr>
            <a:noAutofit/>
          </a:bodyPr>
          <a:lstStyle>
            <a:lvl1pPr marL="0" indent="0">
              <a:buFont typeface="Arial" panose="020B0604020202020204" pitchFamily="34" charset="0"/>
              <a:buNone/>
              <a:defRPr sz="1800" b="1">
                <a:solidFill>
                  <a:srgbClr val="FFFFFF"/>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FIRSTNAME LASTNAME</a:t>
            </a:r>
          </a:p>
        </p:txBody>
      </p:sp>
      <p:sp>
        <p:nvSpPr>
          <p:cNvPr id="39" name="Text Placeholder 14">
            <a:extLst>
              <a:ext uri="{FF2B5EF4-FFF2-40B4-BE49-F238E27FC236}">
                <a16:creationId xmlns:a16="http://schemas.microsoft.com/office/drawing/2014/main" id="{00FCC2A3-FC39-CEA2-328C-9A70FA3ADD0A}"/>
              </a:ext>
            </a:extLst>
          </p:cNvPr>
          <p:cNvSpPr>
            <a:spLocks noGrp="1"/>
          </p:cNvSpPr>
          <p:nvPr>
            <p:ph type="body" sz="quarter" idx="28" hasCustomPrompt="1"/>
          </p:nvPr>
        </p:nvSpPr>
        <p:spPr>
          <a:xfrm>
            <a:off x="6874036" y="5838510"/>
            <a:ext cx="4779130" cy="304800"/>
          </a:xfrm>
        </p:spPr>
        <p:txBody>
          <a:bodyPr>
            <a:noAutofit/>
          </a:bodyPr>
          <a:lstStyle>
            <a:lvl1pPr marL="0" indent="0">
              <a:buFont typeface="Arial" panose="020B0604020202020204" pitchFamily="34" charset="0"/>
              <a:buNone/>
              <a:defRPr sz="1800" b="0">
                <a:solidFill>
                  <a:srgbClr val="FFFFFF"/>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err="1"/>
              <a:t>Poition</a:t>
            </a:r>
            <a:r>
              <a:rPr lang="en-US"/>
              <a:t>/business area</a:t>
            </a:r>
          </a:p>
        </p:txBody>
      </p:sp>
      <p:pic>
        <p:nvPicPr>
          <p:cNvPr id="40" name="Graphic 39">
            <a:extLst>
              <a:ext uri="{FF2B5EF4-FFF2-40B4-BE49-F238E27FC236}">
                <a16:creationId xmlns:a16="http://schemas.microsoft.com/office/drawing/2014/main" id="{78B62F4F-C8EE-FE51-24CB-3E7F3A605986}"/>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040048" y="4880814"/>
            <a:ext cx="613118" cy="400274"/>
          </a:xfrm>
          <a:prstGeom prst="rect">
            <a:avLst/>
          </a:prstGeom>
        </p:spPr>
      </p:pic>
    </p:spTree>
    <p:extLst>
      <p:ext uri="{BB962C8B-B14F-4D97-AF65-F5344CB8AC3E}">
        <p14:creationId xmlns:p14="http://schemas.microsoft.com/office/powerpoint/2010/main" val="243613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bg/>
                                          </p:spTgt>
                                        </p:tgtEl>
                                        <p:attrNameLst>
                                          <p:attrName>style.visibility</p:attrName>
                                        </p:attrNameLst>
                                      </p:cBhvr>
                                      <p:to>
                                        <p:strVal val="visible"/>
                                      </p:to>
                                    </p:set>
                                    <p:animEffect transition="in" filter="fade">
                                      <p:cBhvr>
                                        <p:cTn id="7" dur="1000"/>
                                        <p:tgtEl>
                                          <p:spTgt spid="21">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1000"/>
                                        <p:tgtEl>
                                          <p:spTgt spid="21">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
                                            <p:txEl>
                                              <p:pRg st="0" end="0"/>
                                            </p:txEl>
                                          </p:spTgt>
                                        </p:tgtEl>
                                        <p:attrNameLst>
                                          <p:attrName>style.visibility</p:attrName>
                                        </p:attrNameLst>
                                      </p:cBhvr>
                                      <p:to>
                                        <p:strVal val="visible"/>
                                      </p:to>
                                    </p:set>
                                    <p:animEffect transition="in" filter="fade">
                                      <p:cBhvr>
                                        <p:cTn id="13" dur="1000"/>
                                        <p:tgtEl>
                                          <p:spTgt spid="30">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3">
                                            <p:bg/>
                                          </p:spTgt>
                                        </p:tgtEl>
                                        <p:attrNameLst>
                                          <p:attrName>style.visibility</p:attrName>
                                        </p:attrNameLst>
                                      </p:cBhvr>
                                      <p:to>
                                        <p:strVal val="visible"/>
                                      </p:to>
                                    </p:set>
                                    <p:animEffect transition="in" filter="fade">
                                      <p:cBhvr>
                                        <p:cTn id="18" dur="1000"/>
                                        <p:tgtEl>
                                          <p:spTgt spid="23">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3">
                                            <p:txEl>
                                              <p:pRg st="0" end="0"/>
                                            </p:txEl>
                                          </p:spTgt>
                                        </p:tgtEl>
                                        <p:attrNameLst>
                                          <p:attrName>style.visibility</p:attrName>
                                        </p:attrNameLst>
                                      </p:cBhvr>
                                      <p:to>
                                        <p:strVal val="visible"/>
                                      </p:to>
                                    </p:set>
                                    <p:animEffect transition="in" filter="fade">
                                      <p:cBhvr>
                                        <p:cTn id="21" dur="1000"/>
                                        <p:tgtEl>
                                          <p:spTgt spid="23">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1">
                                            <p:txEl>
                                              <p:pRg st="0" end="0"/>
                                            </p:txEl>
                                          </p:spTgt>
                                        </p:tgtEl>
                                        <p:attrNameLst>
                                          <p:attrName>style.visibility</p:attrName>
                                        </p:attrNameLst>
                                      </p:cBhvr>
                                      <p:to>
                                        <p:strVal val="visible"/>
                                      </p:to>
                                    </p:set>
                                    <p:animEffect transition="in" filter="fade">
                                      <p:cBhvr>
                                        <p:cTn id="24" dur="1000"/>
                                        <p:tgtEl>
                                          <p:spTgt spid="31">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5">
                                            <p:bg/>
                                          </p:spTgt>
                                        </p:tgtEl>
                                        <p:attrNameLst>
                                          <p:attrName>style.visibility</p:attrName>
                                        </p:attrNameLst>
                                      </p:cBhvr>
                                      <p:to>
                                        <p:strVal val="visible"/>
                                      </p:to>
                                    </p:set>
                                    <p:animEffect transition="in" filter="fade">
                                      <p:cBhvr>
                                        <p:cTn id="29" dur="1000"/>
                                        <p:tgtEl>
                                          <p:spTgt spid="25">
                                            <p:bg/>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5">
                                            <p:txEl>
                                              <p:pRg st="0" end="0"/>
                                            </p:txEl>
                                          </p:spTgt>
                                        </p:tgtEl>
                                        <p:attrNameLst>
                                          <p:attrName>style.visibility</p:attrName>
                                        </p:attrNameLst>
                                      </p:cBhvr>
                                      <p:to>
                                        <p:strVal val="visible"/>
                                      </p:to>
                                    </p:set>
                                    <p:animEffect transition="in" filter="fade">
                                      <p:cBhvr>
                                        <p:cTn id="32" dur="1000"/>
                                        <p:tgtEl>
                                          <p:spTgt spid="25">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2">
                                            <p:txEl>
                                              <p:pRg st="0" end="0"/>
                                            </p:txEl>
                                          </p:spTgt>
                                        </p:tgtEl>
                                        <p:attrNameLst>
                                          <p:attrName>style.visibility</p:attrName>
                                        </p:attrNameLst>
                                      </p:cBhvr>
                                      <p:to>
                                        <p:strVal val="visible"/>
                                      </p:to>
                                    </p:set>
                                    <p:animEffect transition="in" filter="fade">
                                      <p:cBhvr>
                                        <p:cTn id="35" dur="1000"/>
                                        <p:tgtEl>
                                          <p:spTgt spid="32">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7">
                                            <p:bg/>
                                          </p:spTgt>
                                        </p:tgtEl>
                                        <p:attrNameLst>
                                          <p:attrName>style.visibility</p:attrName>
                                        </p:attrNameLst>
                                      </p:cBhvr>
                                      <p:to>
                                        <p:strVal val="visible"/>
                                      </p:to>
                                    </p:set>
                                    <p:animEffect transition="in" filter="fade">
                                      <p:cBhvr>
                                        <p:cTn id="40" dur="1000"/>
                                        <p:tgtEl>
                                          <p:spTgt spid="27">
                                            <p:bg/>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7">
                                            <p:txEl>
                                              <p:pRg st="0" end="0"/>
                                            </p:txEl>
                                          </p:spTgt>
                                        </p:tgtEl>
                                        <p:attrNameLst>
                                          <p:attrName>style.visibility</p:attrName>
                                        </p:attrNameLst>
                                      </p:cBhvr>
                                      <p:to>
                                        <p:strVal val="visible"/>
                                      </p:to>
                                    </p:set>
                                    <p:animEffect transition="in" filter="fade">
                                      <p:cBhvr>
                                        <p:cTn id="43" dur="1000"/>
                                        <p:tgtEl>
                                          <p:spTgt spid="27">
                                            <p:txEl>
                                              <p:pRg st="0" end="0"/>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3">
                                            <p:txEl>
                                              <p:pRg st="0" end="0"/>
                                            </p:txEl>
                                          </p:spTgt>
                                        </p:tgtEl>
                                        <p:attrNameLst>
                                          <p:attrName>style.visibility</p:attrName>
                                        </p:attrNameLst>
                                      </p:cBhvr>
                                      <p:to>
                                        <p:strVal val="visible"/>
                                      </p:to>
                                    </p:set>
                                    <p:animEffect transition="in" filter="fade">
                                      <p:cBhvr>
                                        <p:cTn id="46" dur="1000"/>
                                        <p:tgtEl>
                                          <p:spTgt spid="33">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8">
                                            <p:bg/>
                                          </p:spTgt>
                                        </p:tgtEl>
                                        <p:attrNameLst>
                                          <p:attrName>style.visibility</p:attrName>
                                        </p:attrNameLst>
                                      </p:cBhvr>
                                      <p:to>
                                        <p:strVal val="visible"/>
                                      </p:to>
                                    </p:set>
                                    <p:animEffect transition="in" filter="fade">
                                      <p:cBhvr>
                                        <p:cTn id="51" dur="1000"/>
                                        <p:tgtEl>
                                          <p:spTgt spid="28">
                                            <p:bg/>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8">
                                            <p:txEl>
                                              <p:pRg st="0" end="0"/>
                                            </p:txEl>
                                          </p:spTgt>
                                        </p:tgtEl>
                                        <p:attrNameLst>
                                          <p:attrName>style.visibility</p:attrName>
                                        </p:attrNameLst>
                                      </p:cBhvr>
                                      <p:to>
                                        <p:strVal val="visible"/>
                                      </p:to>
                                    </p:set>
                                    <p:animEffect transition="in" filter="fade">
                                      <p:cBhvr>
                                        <p:cTn id="54" dur="1000"/>
                                        <p:tgtEl>
                                          <p:spTgt spid="28">
                                            <p:txEl>
                                              <p:pRg st="0" end="0"/>
                                            </p:txEl>
                                          </p:spTgt>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4">
                                            <p:txEl>
                                              <p:pRg st="0" end="0"/>
                                            </p:txEl>
                                          </p:spTgt>
                                        </p:tgtEl>
                                        <p:attrNameLst>
                                          <p:attrName>style.visibility</p:attrName>
                                        </p:attrNameLst>
                                      </p:cBhvr>
                                      <p:to>
                                        <p:strVal val="visible"/>
                                      </p:to>
                                    </p:set>
                                    <p:animEffect transition="in" filter="fade">
                                      <p:cBhvr>
                                        <p:cTn id="57" dur="1000"/>
                                        <p:tgtEl>
                                          <p:spTgt spid="34">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9">
                                            <p:bg/>
                                          </p:spTgt>
                                        </p:tgtEl>
                                        <p:attrNameLst>
                                          <p:attrName>style.visibility</p:attrName>
                                        </p:attrNameLst>
                                      </p:cBhvr>
                                      <p:to>
                                        <p:strVal val="visible"/>
                                      </p:to>
                                    </p:set>
                                    <p:animEffect transition="in" filter="fade">
                                      <p:cBhvr>
                                        <p:cTn id="62" dur="1000"/>
                                        <p:tgtEl>
                                          <p:spTgt spid="29">
                                            <p:bg/>
                                          </p:spTgt>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9">
                                            <p:txEl>
                                              <p:pRg st="0" end="0"/>
                                            </p:txEl>
                                          </p:spTgt>
                                        </p:tgtEl>
                                        <p:attrNameLst>
                                          <p:attrName>style.visibility</p:attrName>
                                        </p:attrNameLst>
                                      </p:cBhvr>
                                      <p:to>
                                        <p:strVal val="visible"/>
                                      </p:to>
                                    </p:set>
                                    <p:animEffect transition="in" filter="fade">
                                      <p:cBhvr>
                                        <p:cTn id="65" dur="1000"/>
                                        <p:tgtEl>
                                          <p:spTgt spid="29">
                                            <p:txEl>
                                              <p:pRg st="0" end="0"/>
                                            </p:txEl>
                                          </p:spTgt>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5">
                                            <p:txEl>
                                              <p:pRg st="0" end="0"/>
                                            </p:txEl>
                                          </p:spTgt>
                                        </p:tgtEl>
                                        <p:attrNameLst>
                                          <p:attrName>style.visibility</p:attrName>
                                        </p:attrNameLst>
                                      </p:cBhvr>
                                      <p:to>
                                        <p:strVal val="visible"/>
                                      </p:to>
                                    </p:set>
                                    <p:animEffect transition="in" filter="fade">
                                      <p:cBhvr>
                                        <p:cTn id="68" dur="1000"/>
                                        <p:tgtEl>
                                          <p:spTgt spid="35">
                                            <p:txEl>
                                              <p:pRg st="0" end="0"/>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1000"/>
                                        <p:tgtEl>
                                          <p:spTgt spid="36"/>
                                        </p:tgtEl>
                                      </p:cBhvr>
                                    </p:animEffect>
                                  </p:childTnLst>
                                </p:cTn>
                              </p:par>
                              <p:par>
                                <p:cTn id="74" presetID="10" presetClass="entr" presetSubtype="0" fill="hold" nodeType="withEffect">
                                  <p:stCondLst>
                                    <p:cond delay="0"/>
                                  </p:stCondLst>
                                  <p:childTnLst>
                                    <p:set>
                                      <p:cBhvr>
                                        <p:cTn id="75" dur="1" fill="hold">
                                          <p:stCondLst>
                                            <p:cond delay="0"/>
                                          </p:stCondLst>
                                        </p:cTn>
                                        <p:tgtEl>
                                          <p:spTgt spid="40"/>
                                        </p:tgtEl>
                                        <p:attrNameLst>
                                          <p:attrName>style.visibility</p:attrName>
                                        </p:attrNameLst>
                                      </p:cBhvr>
                                      <p:to>
                                        <p:strVal val="visible"/>
                                      </p:to>
                                    </p:set>
                                    <p:animEffect transition="in" filter="fade">
                                      <p:cBhvr>
                                        <p:cTn id="76" dur="1000"/>
                                        <p:tgtEl>
                                          <p:spTgt spid="4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7">
                                            <p:txEl>
                                              <p:pRg st="0" end="0"/>
                                            </p:txEl>
                                          </p:spTgt>
                                        </p:tgtEl>
                                        <p:attrNameLst>
                                          <p:attrName>style.visibility</p:attrName>
                                        </p:attrNameLst>
                                      </p:cBhvr>
                                      <p:to>
                                        <p:strVal val="visible"/>
                                      </p:to>
                                    </p:set>
                                    <p:animEffect transition="in" filter="fade">
                                      <p:cBhvr>
                                        <p:cTn id="79" dur="1000"/>
                                        <p:tgtEl>
                                          <p:spTgt spid="37">
                                            <p:txEl>
                                              <p:pRg st="0" end="0"/>
                                            </p:txEl>
                                          </p:spTgt>
                                        </p:tgtEl>
                                      </p:cBhvr>
                                    </p:animEffect>
                                  </p:childTnLst>
                                </p:cTn>
                              </p:par>
                              <p:par>
                                <p:cTn id="80" presetID="10" presetClass="entr" presetSubtype="0" fill="hold" grpId="0" nodeType="withEffect">
                                  <p:stCondLst>
                                    <p:cond delay="500"/>
                                  </p:stCondLst>
                                  <p:childTnLst>
                                    <p:set>
                                      <p:cBhvr>
                                        <p:cTn id="81" dur="1" fill="hold">
                                          <p:stCondLst>
                                            <p:cond delay="0"/>
                                          </p:stCondLst>
                                        </p:cTn>
                                        <p:tgtEl>
                                          <p:spTgt spid="38">
                                            <p:txEl>
                                              <p:pRg st="0" end="0"/>
                                            </p:txEl>
                                          </p:spTgt>
                                        </p:tgtEl>
                                        <p:attrNameLst>
                                          <p:attrName>style.visibility</p:attrName>
                                        </p:attrNameLst>
                                      </p:cBhvr>
                                      <p:to>
                                        <p:strVal val="visible"/>
                                      </p:to>
                                    </p:set>
                                    <p:animEffect transition="in" filter="fade">
                                      <p:cBhvr>
                                        <p:cTn id="82" dur="1000"/>
                                        <p:tgtEl>
                                          <p:spTgt spid="38">
                                            <p:txEl>
                                              <p:pRg st="0" end="0"/>
                                            </p:txEl>
                                          </p:spTgt>
                                        </p:tgtEl>
                                      </p:cBhvr>
                                    </p:animEffect>
                                  </p:childTnLst>
                                </p:cTn>
                              </p:par>
                              <p:par>
                                <p:cTn id="83" presetID="10" presetClass="entr" presetSubtype="0" fill="hold" grpId="0" nodeType="withEffect">
                                  <p:stCondLst>
                                    <p:cond delay="1000"/>
                                  </p:stCondLst>
                                  <p:childTnLst>
                                    <p:set>
                                      <p:cBhvr>
                                        <p:cTn id="84" dur="1" fill="hold">
                                          <p:stCondLst>
                                            <p:cond delay="0"/>
                                          </p:stCondLst>
                                        </p:cTn>
                                        <p:tgtEl>
                                          <p:spTgt spid="39">
                                            <p:txEl>
                                              <p:pRg st="0" end="0"/>
                                            </p:txEl>
                                          </p:spTgt>
                                        </p:tgtEl>
                                        <p:attrNameLst>
                                          <p:attrName>style.visibility</p:attrName>
                                        </p:attrNameLst>
                                      </p:cBhvr>
                                      <p:to>
                                        <p:strVal val="visible"/>
                                      </p:to>
                                    </p:set>
                                    <p:animEffect transition="in" filter="fade">
                                      <p:cBhvr>
                                        <p:cTn id="85" dur="1000"/>
                                        <p:tgtEl>
                                          <p:spTgt spid="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uiExpand="1" build="p" animBg="1">
        <p:tmplLst>
          <p:tmpl>
            <p:tnLst>
              <p:par>
                <p:cTn presetID="10" presetClass="entr" presetSubtype="0" fill="hold" nodeType="click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1000"/>
                        <p:tgtEl>
                          <p:spTgt spid="21"/>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1000"/>
                        <p:tgtEl>
                          <p:spTgt spid="21"/>
                        </p:tgtEl>
                      </p:cBhvr>
                    </p:animEffect>
                  </p:childTnLst>
                </p:cTn>
              </p:par>
            </p:tnLst>
          </p:tmpl>
        </p:tmplLst>
      </p:bldP>
      <p:bldP spid="23" grpId="0" uiExpand="1" build="p" animBg="1">
        <p:tmplLst>
          <p:tmpl>
            <p:tnLst>
              <p:par>
                <p:cTn presetID="10" presetClass="entr" presetSubtype="0" fill="hold" nodeType="click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1000"/>
                        <p:tgtEl>
                          <p:spTgt spid="23"/>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1000"/>
                        <p:tgtEl>
                          <p:spTgt spid="23"/>
                        </p:tgtEl>
                      </p:cBhvr>
                    </p:animEffect>
                  </p:childTnLst>
                </p:cTn>
              </p:par>
            </p:tnLst>
          </p:tmpl>
        </p:tmplLst>
      </p:bldP>
      <p:bldP spid="25" grpId="0" uiExpand="1" build="p" animBg="1">
        <p:tmplLst>
          <p:tmpl>
            <p:tnLst>
              <p:par>
                <p:cTn presetID="10" presetClass="entr" presetSubtype="0" fill="hold" nodeType="click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1000"/>
                        <p:tgtEl>
                          <p:spTgt spid="25"/>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1000"/>
                        <p:tgtEl>
                          <p:spTgt spid="25"/>
                        </p:tgtEl>
                      </p:cBhvr>
                    </p:animEffect>
                  </p:childTnLst>
                </p:cTn>
              </p:par>
            </p:tnLst>
          </p:tmpl>
        </p:tmplLst>
      </p:bldP>
      <p:bldP spid="27" grpId="0" uiExpand="1" build="p" animBg="1">
        <p:tmplLst>
          <p:tmpl>
            <p:tnLst>
              <p:par>
                <p:cTn presetID="10" presetClass="entr" presetSubtype="0" fill="hold" nodeType="click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1000"/>
                        <p:tgtEl>
                          <p:spTgt spid="27"/>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1000"/>
                        <p:tgtEl>
                          <p:spTgt spid="27"/>
                        </p:tgtEl>
                      </p:cBhvr>
                    </p:animEffect>
                  </p:childTnLst>
                </p:cTn>
              </p:par>
            </p:tnLst>
          </p:tmpl>
        </p:tmplLst>
      </p:bldP>
      <p:bldP spid="28" grpId="0" uiExpand="1" build="p" animBg="1">
        <p:tmplLst>
          <p:tmpl>
            <p:tnLst>
              <p:par>
                <p:cTn presetID="10" presetClass="entr" presetSubtype="0" fill="hold" nodeType="click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1000"/>
                        <p:tgtEl>
                          <p:spTgt spid="28"/>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1000"/>
                        <p:tgtEl>
                          <p:spTgt spid="28"/>
                        </p:tgtEl>
                      </p:cBhvr>
                    </p:animEffect>
                  </p:childTnLst>
                </p:cTn>
              </p:par>
            </p:tnLst>
          </p:tmpl>
        </p:tmplLst>
      </p:bldP>
      <p:bldP spid="29" grpId="0" uiExpand="1" build="p" animBg="1">
        <p:tmplLst>
          <p:tmpl>
            <p:tnLst>
              <p:par>
                <p:cTn presetID="10" presetClass="entr" presetSubtype="0" fill="hold" nodeType="click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1000"/>
                        <p:tgtEl>
                          <p:spTgt spid="29"/>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1000"/>
                        <p:tgtEl>
                          <p:spTgt spid="29"/>
                        </p:tgtEl>
                      </p:cBhvr>
                    </p:animEffect>
                  </p:childTnLst>
                </p:cTn>
              </p:par>
            </p:tnLst>
          </p:tmpl>
        </p:tmplLst>
      </p:bldP>
      <p:bldP spid="30" grpId="0" build="p">
        <p:tmplLst>
          <p:tmpl lvl="1">
            <p:tnLst>
              <p:par>
                <p:cTn presetID="10" presetClass="entr" presetSubtype="0" fill="hold" nodeType="with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1000"/>
                        <p:tgtEl>
                          <p:spTgt spid="30"/>
                        </p:tgtEl>
                      </p:cBhvr>
                    </p:animEffect>
                  </p:childTnLst>
                </p:cTn>
              </p:par>
            </p:tnLst>
          </p:tmpl>
        </p:tmplLst>
      </p:bldP>
      <p:bldP spid="31" grpId="0" build="p">
        <p:tmplLst>
          <p:tmpl lvl="1">
            <p:tnLst>
              <p:par>
                <p:cTn presetID="10" presetClass="entr" presetSubtype="0" fill="hold" nodeType="with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fade">
                      <p:cBhvr>
                        <p:cTn dur="1000"/>
                        <p:tgtEl>
                          <p:spTgt spid="31"/>
                        </p:tgtEl>
                      </p:cBhvr>
                    </p:animEffect>
                  </p:childTnLst>
                </p:cTn>
              </p:par>
            </p:tnLst>
          </p:tmpl>
        </p:tmplLst>
      </p:bldP>
      <p:bldP spid="32" grpId="0" build="p">
        <p:tmplLst>
          <p:tmpl lvl="1">
            <p:tnLst>
              <p:par>
                <p:cTn presetID="10" presetClass="entr" presetSubtype="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1000"/>
                        <p:tgtEl>
                          <p:spTgt spid="32"/>
                        </p:tgtEl>
                      </p:cBhvr>
                    </p:animEffect>
                  </p:childTnLst>
                </p:cTn>
              </p:par>
            </p:tnLst>
          </p:tmpl>
        </p:tmplLst>
      </p:bldP>
      <p:bldP spid="33" grpId="0" build="p">
        <p:tmplLst>
          <p:tmpl lvl="1">
            <p:tnLst>
              <p:par>
                <p:cTn presetID="10" presetClass="entr" presetSubtype="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fade">
                      <p:cBhvr>
                        <p:cTn dur="1000"/>
                        <p:tgtEl>
                          <p:spTgt spid="33"/>
                        </p:tgtEl>
                      </p:cBhvr>
                    </p:animEffect>
                  </p:childTnLst>
                </p:cTn>
              </p:par>
            </p:tnLst>
          </p:tmpl>
        </p:tmplLst>
      </p:bldP>
      <p:bldP spid="34" grpId="0" build="p">
        <p:tmplLst>
          <p:tmpl lvl="1">
            <p:tnLst>
              <p:par>
                <p:cTn presetID="10" presetClass="entr" presetSubtype="0" fill="hold" nodeType="with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1000"/>
                        <p:tgtEl>
                          <p:spTgt spid="34"/>
                        </p:tgtEl>
                      </p:cBhvr>
                    </p:animEffect>
                  </p:childTnLst>
                </p:cTn>
              </p:par>
            </p:tnLst>
          </p:tmpl>
        </p:tmplLst>
      </p:bldP>
      <p:bldP spid="35" grpId="0" build="p">
        <p:tmplLst>
          <p:tmpl lvl="1">
            <p:tnLst>
              <p:par>
                <p:cTn presetID="10" presetClass="entr" presetSubtype="0" fill="hold" nodeType="with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1000"/>
                        <p:tgtEl>
                          <p:spTgt spid="35"/>
                        </p:tgtEl>
                      </p:cBhvr>
                    </p:animEffect>
                  </p:childTnLst>
                </p:cTn>
              </p:par>
            </p:tnLst>
          </p:tmpl>
        </p:tmplLst>
      </p:bldP>
      <p:bldP spid="37" grpId="0" build="p">
        <p:tmplLst>
          <p:tmpl lvl="1">
            <p:tnLst>
              <p:par>
                <p:cTn presetID="10" presetClass="entr" presetSubtype="0" fill="hold" nodeType="with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1000"/>
                        <p:tgtEl>
                          <p:spTgt spid="37"/>
                        </p:tgtEl>
                      </p:cBhvr>
                    </p:animEffect>
                  </p:childTnLst>
                </p:cTn>
              </p:par>
            </p:tnLst>
          </p:tmpl>
        </p:tmplLst>
      </p:bldP>
      <p:bldP spid="38" grpId="0" build="p">
        <p:tmplLst>
          <p:tmpl lvl="1">
            <p:tnLst>
              <p:par>
                <p:cTn presetID="10" presetClass="entr" presetSubtype="0" fill="hold" nodeType="withEffect">
                  <p:stCondLst>
                    <p:cond delay="500"/>
                  </p:stCondLst>
                  <p:childTnLst>
                    <p:set>
                      <p:cBhvr>
                        <p:cTn dur="1" fill="hold">
                          <p:stCondLst>
                            <p:cond delay="0"/>
                          </p:stCondLst>
                        </p:cTn>
                        <p:tgtEl>
                          <p:spTgt spid="38"/>
                        </p:tgtEl>
                        <p:attrNameLst>
                          <p:attrName>style.visibility</p:attrName>
                        </p:attrNameLst>
                      </p:cBhvr>
                      <p:to>
                        <p:strVal val="visible"/>
                      </p:to>
                    </p:set>
                    <p:animEffect transition="in" filter="fade">
                      <p:cBhvr>
                        <p:cTn dur="1000"/>
                        <p:tgtEl>
                          <p:spTgt spid="38"/>
                        </p:tgtEl>
                      </p:cBhvr>
                    </p:animEffect>
                  </p:childTnLst>
                </p:cTn>
              </p:par>
            </p:tnLst>
          </p:tmpl>
        </p:tmplLst>
      </p:bldP>
      <p:bldP spid="39" grpId="0" build="p">
        <p:tmplLst>
          <p:tmpl lvl="1">
            <p:tnLst>
              <p:par>
                <p:cTn presetID="10" presetClass="entr" presetSubtype="0" fill="hold" nodeType="withEffect">
                  <p:stCondLst>
                    <p:cond delay="1000"/>
                  </p:stCondLst>
                  <p:childTnLst>
                    <p:set>
                      <p:cBhvr>
                        <p:cTn dur="1" fill="hold">
                          <p:stCondLst>
                            <p:cond delay="0"/>
                          </p:stCondLst>
                        </p:cTn>
                        <p:tgtEl>
                          <p:spTgt spid="39"/>
                        </p:tgtEl>
                        <p:attrNameLst>
                          <p:attrName>style.visibility</p:attrName>
                        </p:attrNameLst>
                      </p:cBhvr>
                      <p:to>
                        <p:strVal val="visible"/>
                      </p:to>
                    </p:set>
                    <p:animEffect transition="in" filter="fade">
                      <p:cBhvr>
                        <p:cTn dur="1000"/>
                        <p:tgtEl>
                          <p:spTgt spid="39"/>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sion and values ">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1A3D05E8-55FE-4E57-3CE9-4EB79BDDE89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5338943" cy="6858000"/>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0"/>
            <a:ext cx="4504485" cy="1325563"/>
          </a:xfrm>
        </p:spPr>
        <p:txBody>
          <a:bodyPr>
            <a:normAutofit/>
          </a:bodyPr>
          <a:lstStyle>
            <a:lvl1pPr marL="0" indent="0">
              <a:buSzPct val="120000"/>
              <a:buFont typeface="+mj-lt"/>
              <a:buNone/>
              <a:defRPr sz="4000" b="1">
                <a:solidFill>
                  <a:schemeClr val="accent2"/>
                </a:solidFill>
                <a:latin typeface="+mn-lt"/>
              </a:defRPr>
            </a:lvl1pPr>
          </a:lstStyle>
          <a:p>
            <a:r>
              <a:rPr lang="et-EE"/>
              <a:t>1 Core Vision</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26/08/2025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0" name="Text Placeholder 11">
            <a:extLst>
              <a:ext uri="{FF2B5EF4-FFF2-40B4-BE49-F238E27FC236}">
                <a16:creationId xmlns:a16="http://schemas.microsoft.com/office/drawing/2014/main" id="{B85A5BA7-03B9-7AA9-6A14-B2D3AF6DAC3A}"/>
              </a:ext>
            </a:extLst>
          </p:cNvPr>
          <p:cNvSpPr>
            <a:spLocks noGrp="1"/>
          </p:cNvSpPr>
          <p:nvPr userDrawn="1">
            <p:ph type="body" sz="quarter" idx="14" hasCustomPrompt="1"/>
          </p:nvPr>
        </p:nvSpPr>
        <p:spPr>
          <a:xfrm>
            <a:off x="538163" y="2012532"/>
            <a:ext cx="4267880" cy="1687512"/>
          </a:xfrm>
        </p:spPr>
        <p:txBody>
          <a:bodyPr>
            <a:normAutofit/>
          </a:bodyPr>
          <a:lstStyle>
            <a:lvl1pPr marL="0" indent="0">
              <a:buNone/>
              <a:defRPr sz="2000">
                <a:solidFill>
                  <a:schemeClr val="accent4"/>
                </a:solidFill>
              </a:defRPr>
            </a:lvl1pPr>
            <a:lvl2pPr>
              <a:defRPr sz="2000"/>
            </a:lvl2pPr>
            <a:lvl3pPr>
              <a:defRPr sz="2000"/>
            </a:lvl3pPr>
            <a:lvl4pPr>
              <a:defRPr sz="2000"/>
            </a:lvl4pPr>
            <a:lvl5pPr>
              <a:defRPr sz="2000"/>
            </a:lvl5pPr>
          </a:lstStyle>
          <a:p>
            <a:r>
              <a:rPr lang="en-GB" sz="2000" b="0">
                <a:solidFill>
                  <a:schemeClr val="accent4"/>
                </a:solidFill>
              </a:rPr>
              <a:t>Agenda subtitle. Lorem Ipsum is simply dummy text of the printing and typesetting industry.</a:t>
            </a:r>
          </a:p>
        </p:txBody>
      </p:sp>
      <p:sp>
        <p:nvSpPr>
          <p:cNvPr id="32" name="Text Placeholder 31">
            <a:extLst>
              <a:ext uri="{FF2B5EF4-FFF2-40B4-BE49-F238E27FC236}">
                <a16:creationId xmlns:a16="http://schemas.microsoft.com/office/drawing/2014/main" id="{7FDEB3BA-8930-176F-8A80-82DBD8C6698F}"/>
              </a:ext>
            </a:extLst>
          </p:cNvPr>
          <p:cNvSpPr>
            <a:spLocks noGrp="1"/>
          </p:cNvSpPr>
          <p:nvPr userDrawn="1">
            <p:ph type="body" sz="quarter" idx="15" hasCustomPrompt="1"/>
          </p:nvPr>
        </p:nvSpPr>
        <p:spPr>
          <a:xfrm>
            <a:off x="6096001" y="495301"/>
            <a:ext cx="936171" cy="401679"/>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8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EASE</a:t>
            </a:r>
            <a:endParaRPr lang="en-GB"/>
          </a:p>
        </p:txBody>
      </p:sp>
      <p:sp>
        <p:nvSpPr>
          <p:cNvPr id="35" name="Text Placeholder 34">
            <a:extLst>
              <a:ext uri="{FF2B5EF4-FFF2-40B4-BE49-F238E27FC236}">
                <a16:creationId xmlns:a16="http://schemas.microsoft.com/office/drawing/2014/main" id="{21DCBE7A-CB76-E8EA-7F0D-D25FBF611F3E}"/>
              </a:ext>
            </a:extLst>
          </p:cNvPr>
          <p:cNvSpPr>
            <a:spLocks noGrp="1"/>
          </p:cNvSpPr>
          <p:nvPr>
            <p:ph type="body" sz="quarter" idx="16" hasCustomPrompt="1"/>
          </p:nvPr>
        </p:nvSpPr>
        <p:spPr>
          <a:xfrm>
            <a:off x="6096001" y="1042887"/>
            <a:ext cx="4555671" cy="790676"/>
          </a:xfrm>
        </p:spPr>
        <p:txBody>
          <a:bodyPr/>
          <a:lstStyle>
            <a:lvl1pPr marL="0" indent="0">
              <a:buFont typeface="Arial" panose="020B0604020202020204" pitchFamily="34" charset="0"/>
              <a:buNone/>
              <a:defRPr>
                <a:solidFill>
                  <a:schemeClr val="accent4"/>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Make business easy at every stage</a:t>
            </a:r>
          </a:p>
        </p:txBody>
      </p:sp>
      <p:sp>
        <p:nvSpPr>
          <p:cNvPr id="36" name="Text Placeholder 31">
            <a:extLst>
              <a:ext uri="{FF2B5EF4-FFF2-40B4-BE49-F238E27FC236}">
                <a16:creationId xmlns:a16="http://schemas.microsoft.com/office/drawing/2014/main" id="{BDF55DF8-3710-ED1E-2130-D928D9FCA749}"/>
              </a:ext>
            </a:extLst>
          </p:cNvPr>
          <p:cNvSpPr>
            <a:spLocks noGrp="1"/>
          </p:cNvSpPr>
          <p:nvPr>
            <p:ph type="body" sz="quarter" idx="17" hasCustomPrompt="1"/>
          </p:nvPr>
        </p:nvSpPr>
        <p:spPr>
          <a:xfrm>
            <a:off x="6096001" y="1986644"/>
            <a:ext cx="1088571" cy="401679"/>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8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TRUST</a:t>
            </a:r>
          </a:p>
        </p:txBody>
      </p:sp>
      <p:sp>
        <p:nvSpPr>
          <p:cNvPr id="37" name="Text Placeholder 34">
            <a:extLst>
              <a:ext uri="{FF2B5EF4-FFF2-40B4-BE49-F238E27FC236}">
                <a16:creationId xmlns:a16="http://schemas.microsoft.com/office/drawing/2014/main" id="{78D6BF70-53E0-641F-EF44-978A19476B92}"/>
              </a:ext>
            </a:extLst>
          </p:cNvPr>
          <p:cNvSpPr>
            <a:spLocks noGrp="1"/>
          </p:cNvSpPr>
          <p:nvPr>
            <p:ph type="body" sz="quarter" idx="18" hasCustomPrompt="1"/>
          </p:nvPr>
        </p:nvSpPr>
        <p:spPr>
          <a:xfrm>
            <a:off x="6096000" y="2534230"/>
            <a:ext cx="5072743" cy="790676"/>
          </a:xfrm>
        </p:spPr>
        <p:txBody>
          <a:bodyPr/>
          <a:lstStyle>
            <a:lvl1pPr marL="0" indent="0">
              <a:buFont typeface="Arial" panose="020B0604020202020204" pitchFamily="34" charset="0"/>
              <a:buNone/>
              <a:defRPr>
                <a:solidFill>
                  <a:schemeClr val="accent4"/>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Do business securely in the world’s most digital country</a:t>
            </a:r>
          </a:p>
        </p:txBody>
      </p:sp>
      <p:sp>
        <p:nvSpPr>
          <p:cNvPr id="38" name="Text Placeholder 31">
            <a:extLst>
              <a:ext uri="{FF2B5EF4-FFF2-40B4-BE49-F238E27FC236}">
                <a16:creationId xmlns:a16="http://schemas.microsoft.com/office/drawing/2014/main" id="{DC1254A8-D0F0-E6F0-B36F-2F5EBA16EC84}"/>
              </a:ext>
            </a:extLst>
          </p:cNvPr>
          <p:cNvSpPr>
            <a:spLocks noGrp="1"/>
          </p:cNvSpPr>
          <p:nvPr>
            <p:ph type="body" sz="quarter" idx="19" hasCustomPrompt="1"/>
          </p:nvPr>
        </p:nvSpPr>
        <p:spPr>
          <a:xfrm>
            <a:off x="6096001" y="3429002"/>
            <a:ext cx="2073729" cy="401679"/>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8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OPPORTUNITY</a:t>
            </a:r>
            <a:endParaRPr lang="en-GB"/>
          </a:p>
        </p:txBody>
      </p:sp>
      <p:sp>
        <p:nvSpPr>
          <p:cNvPr id="39" name="Text Placeholder 34">
            <a:extLst>
              <a:ext uri="{FF2B5EF4-FFF2-40B4-BE49-F238E27FC236}">
                <a16:creationId xmlns:a16="http://schemas.microsoft.com/office/drawing/2014/main" id="{435FD095-9458-B5D0-3183-86919202BB87}"/>
              </a:ext>
            </a:extLst>
          </p:cNvPr>
          <p:cNvSpPr>
            <a:spLocks noGrp="1"/>
          </p:cNvSpPr>
          <p:nvPr>
            <p:ph type="body" sz="quarter" idx="20" hasCustomPrompt="1"/>
          </p:nvPr>
        </p:nvSpPr>
        <p:spPr>
          <a:xfrm>
            <a:off x="6096001" y="3976588"/>
            <a:ext cx="4555671" cy="790676"/>
          </a:xfrm>
        </p:spPr>
        <p:txBody>
          <a:bodyPr/>
          <a:lstStyle>
            <a:lvl1pPr marL="0" indent="0">
              <a:buFont typeface="Arial" panose="020B0604020202020204" pitchFamily="34" charset="0"/>
              <a:buNone/>
              <a:defRPr>
                <a:solidFill>
                  <a:schemeClr val="accent4"/>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Access opportunities for your business to thrive</a:t>
            </a:r>
          </a:p>
        </p:txBody>
      </p:sp>
      <p:sp>
        <p:nvSpPr>
          <p:cNvPr id="40" name="Text Placeholder 31">
            <a:extLst>
              <a:ext uri="{FF2B5EF4-FFF2-40B4-BE49-F238E27FC236}">
                <a16:creationId xmlns:a16="http://schemas.microsoft.com/office/drawing/2014/main" id="{593A5413-B629-1A20-5823-FA5DFD5524E0}"/>
              </a:ext>
            </a:extLst>
          </p:cNvPr>
          <p:cNvSpPr>
            <a:spLocks noGrp="1"/>
          </p:cNvSpPr>
          <p:nvPr>
            <p:ph type="body" sz="quarter" idx="21" hasCustomPrompt="1"/>
          </p:nvPr>
        </p:nvSpPr>
        <p:spPr>
          <a:xfrm>
            <a:off x="6096001" y="4864828"/>
            <a:ext cx="1920240" cy="401679"/>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8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COMMUNITY</a:t>
            </a:r>
            <a:endParaRPr lang="en-GB"/>
          </a:p>
        </p:txBody>
      </p:sp>
      <p:sp>
        <p:nvSpPr>
          <p:cNvPr id="41" name="Text Placeholder 34">
            <a:extLst>
              <a:ext uri="{FF2B5EF4-FFF2-40B4-BE49-F238E27FC236}">
                <a16:creationId xmlns:a16="http://schemas.microsoft.com/office/drawing/2014/main" id="{2A0B39D5-200A-0B6C-8409-A7B6E159A80F}"/>
              </a:ext>
            </a:extLst>
          </p:cNvPr>
          <p:cNvSpPr>
            <a:spLocks noGrp="1"/>
          </p:cNvSpPr>
          <p:nvPr>
            <p:ph type="body" sz="quarter" idx="22" hasCustomPrompt="1"/>
          </p:nvPr>
        </p:nvSpPr>
        <p:spPr>
          <a:xfrm>
            <a:off x="6096001" y="5408060"/>
            <a:ext cx="4555671" cy="790676"/>
          </a:xfrm>
        </p:spPr>
        <p:txBody>
          <a:bodyPr/>
          <a:lstStyle>
            <a:lvl1pPr marL="0" indent="0">
              <a:buFont typeface="Arial" panose="020B0604020202020204" pitchFamily="34" charset="0"/>
              <a:buNone/>
              <a:defRPr>
                <a:solidFill>
                  <a:schemeClr val="accent4"/>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Connect to the world’s entrepreneurs</a:t>
            </a:r>
          </a:p>
        </p:txBody>
      </p:sp>
    </p:spTree>
    <p:extLst>
      <p:ext uri="{BB962C8B-B14F-4D97-AF65-F5344CB8AC3E}">
        <p14:creationId xmlns:p14="http://schemas.microsoft.com/office/powerpoint/2010/main" val="65289277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DARK_Closing slide">
    <p:bg>
      <p:bgPr>
        <a:solidFill>
          <a:schemeClr val="tx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a:xfrm>
            <a:off x="538163" y="6356351"/>
            <a:ext cx="1180874" cy="365125"/>
          </a:xfrm>
        </p:spPr>
        <p:txBody>
          <a:bodyPr/>
          <a:lstStyle>
            <a:lvl1pPr>
              <a:defRPr>
                <a:solidFill>
                  <a:schemeClr val="bg1"/>
                </a:solidFill>
              </a:defRPr>
            </a:lvl1pPr>
          </a:lstStyle>
          <a:p>
            <a:fld id="{60955B06-E7D6-478B-8AEB-78E19FB017E8}" type="datetimeFigureOut">
              <a:rPr lang="en-GB" smtClean="0"/>
              <a:pPr/>
              <a:t>26/08/2025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a:xfrm>
            <a:off x="2022758" y="6356351"/>
            <a:ext cx="4114800" cy="365125"/>
          </a:xfrm>
        </p:spPr>
        <p:txBody>
          <a:bodyPr/>
          <a:lstStyle>
            <a:lvl1pPr>
              <a:defRPr>
                <a:solidFill>
                  <a:schemeClr val="bg1"/>
                </a:solidFill>
              </a:defRPr>
            </a:lvl1p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7" name="Title 1">
            <a:extLst>
              <a:ext uri="{FF2B5EF4-FFF2-40B4-BE49-F238E27FC236}">
                <a16:creationId xmlns:a16="http://schemas.microsoft.com/office/drawing/2014/main" id="{D49711A2-2771-3C1C-5C7E-7E4B9E1A0023}"/>
              </a:ext>
            </a:extLst>
          </p:cNvPr>
          <p:cNvSpPr>
            <a:spLocks noGrp="1"/>
          </p:cNvSpPr>
          <p:nvPr>
            <p:ph type="ctrTitle" hasCustomPrompt="1"/>
          </p:nvPr>
        </p:nvSpPr>
        <p:spPr>
          <a:xfrm>
            <a:off x="538162" y="515146"/>
            <a:ext cx="4050168" cy="1528932"/>
          </a:xfrm>
        </p:spPr>
        <p:txBody>
          <a:bodyPr anchor="t" anchorCtr="0"/>
          <a:lstStyle>
            <a:lvl1pPr algn="l">
              <a:defRPr sz="5400">
                <a:solidFill>
                  <a:schemeClr val="accent3"/>
                </a:solidFill>
              </a:defRPr>
            </a:lvl1pPr>
          </a:lstStyle>
          <a:p>
            <a:r>
              <a:rPr lang="en-US"/>
              <a:t>Thank </a:t>
            </a:r>
            <a:br>
              <a:rPr lang="en-US"/>
            </a:br>
            <a:r>
              <a:rPr lang="en-US"/>
              <a:t>you!</a:t>
            </a:r>
          </a:p>
        </p:txBody>
      </p:sp>
      <p:sp>
        <p:nvSpPr>
          <p:cNvPr id="8" name="Text Placeholder 6">
            <a:extLst>
              <a:ext uri="{FF2B5EF4-FFF2-40B4-BE49-F238E27FC236}">
                <a16:creationId xmlns:a16="http://schemas.microsoft.com/office/drawing/2014/main" id="{6F4FC6D7-6C17-1F94-7294-C28F1F695E1D}"/>
              </a:ext>
            </a:extLst>
          </p:cNvPr>
          <p:cNvSpPr>
            <a:spLocks noGrp="1"/>
          </p:cNvSpPr>
          <p:nvPr>
            <p:ph type="body" sz="quarter" idx="14" hasCustomPrompt="1"/>
          </p:nvPr>
        </p:nvSpPr>
        <p:spPr>
          <a:xfrm>
            <a:off x="538162" y="3131856"/>
            <a:ext cx="4050168" cy="824310"/>
          </a:xfrm>
        </p:spPr>
        <p:txBody>
          <a:bodyPr>
            <a:normAutofit/>
          </a:bodyPr>
          <a:lstStyle>
            <a:lvl1pPr marL="0" indent="0">
              <a:buFont typeface="Arial" panose="020B0604020202020204" pitchFamily="34" charset="0"/>
              <a:buNone/>
              <a:defRPr sz="2000" b="0">
                <a:solidFill>
                  <a:schemeClr val="bg1"/>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21" name="Text Placeholder 20">
            <a:extLst>
              <a:ext uri="{FF2B5EF4-FFF2-40B4-BE49-F238E27FC236}">
                <a16:creationId xmlns:a16="http://schemas.microsoft.com/office/drawing/2014/main" id="{E7C25D18-B091-3B31-B8B1-9A32ED22381D}"/>
              </a:ext>
            </a:extLst>
          </p:cNvPr>
          <p:cNvSpPr>
            <a:spLocks noGrp="1"/>
          </p:cNvSpPr>
          <p:nvPr>
            <p:ph type="body" sz="quarter" idx="28" hasCustomPrompt="1"/>
          </p:nvPr>
        </p:nvSpPr>
        <p:spPr>
          <a:xfrm>
            <a:off x="538164" y="4271623"/>
            <a:ext cx="5030787" cy="365125"/>
          </a:xfrm>
        </p:spPr>
        <p:txBody>
          <a:bodyPr/>
          <a:lstStyle>
            <a:lvl1pPr marL="0" indent="0">
              <a:buFont typeface="Arial" panose="020B0604020202020204" pitchFamily="34" charset="0"/>
              <a:buNone/>
              <a:defRPr sz="2000" b="1">
                <a:solidFill>
                  <a:schemeClr val="tx1"/>
                </a:solidFill>
              </a:defRPr>
            </a:lvl1pPr>
            <a:lvl2pPr marL="357205" indent="0">
              <a:buNone/>
              <a:defRPr/>
            </a:lvl2pPr>
          </a:lstStyle>
          <a:p>
            <a:pPr lvl="0"/>
            <a:r>
              <a:rPr lang="en-US"/>
              <a:t>e-resident.gov.ee</a:t>
            </a:r>
            <a:endParaRPr lang="en-GB"/>
          </a:p>
        </p:txBody>
      </p:sp>
      <p:pic>
        <p:nvPicPr>
          <p:cNvPr id="23" name="Picture 22" descr="A blue text on a black background&#10;&#10;Description automatically generated">
            <a:extLst>
              <a:ext uri="{FF2B5EF4-FFF2-40B4-BE49-F238E27FC236}">
                <a16:creationId xmlns:a16="http://schemas.microsoft.com/office/drawing/2014/main" id="{1129181C-7AA9-72FA-80A2-0078933D5B4B}"/>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658350" y="515145"/>
            <a:ext cx="1995488" cy="403016"/>
          </a:xfrm>
          <a:prstGeom prst="rect">
            <a:avLst/>
          </a:prstGeom>
        </p:spPr>
      </p:pic>
      <p:sp>
        <p:nvSpPr>
          <p:cNvPr id="24" name="Text Placeholder 6">
            <a:extLst>
              <a:ext uri="{FF2B5EF4-FFF2-40B4-BE49-F238E27FC236}">
                <a16:creationId xmlns:a16="http://schemas.microsoft.com/office/drawing/2014/main" id="{34670CD8-DD72-9FDB-5A53-58720F15C1EF}"/>
              </a:ext>
            </a:extLst>
          </p:cNvPr>
          <p:cNvSpPr>
            <a:spLocks noGrp="1"/>
          </p:cNvSpPr>
          <p:nvPr>
            <p:ph type="body" sz="quarter" idx="29" hasCustomPrompt="1"/>
          </p:nvPr>
        </p:nvSpPr>
        <p:spPr>
          <a:xfrm>
            <a:off x="7032861" y="3131856"/>
            <a:ext cx="4050168" cy="824310"/>
          </a:xfrm>
        </p:spPr>
        <p:txBody>
          <a:bodyPr>
            <a:normAutofit/>
          </a:bodyPr>
          <a:lstStyle>
            <a:lvl1pPr marL="0" indent="0">
              <a:buFont typeface="Arial" panose="020B0604020202020204" pitchFamily="34" charset="0"/>
              <a:buNone/>
              <a:defRPr sz="2000" b="0">
                <a:solidFill>
                  <a:schemeClr val="bg1"/>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27" name="Picture Placeholder 26">
            <a:extLst>
              <a:ext uri="{FF2B5EF4-FFF2-40B4-BE49-F238E27FC236}">
                <a16:creationId xmlns:a16="http://schemas.microsoft.com/office/drawing/2014/main" id="{9CDFCFF5-585A-AED2-9FDA-D4CBAD617495}"/>
              </a:ext>
            </a:extLst>
          </p:cNvPr>
          <p:cNvSpPr>
            <a:spLocks noGrp="1"/>
          </p:cNvSpPr>
          <p:nvPr>
            <p:ph type="pic" sz="quarter" idx="30"/>
          </p:nvPr>
        </p:nvSpPr>
        <p:spPr>
          <a:xfrm>
            <a:off x="7033078" y="4271964"/>
            <a:ext cx="2084388" cy="2084387"/>
          </a:xfrm>
          <a:blipFill>
            <a:blip r:embed="rId4"/>
            <a:stretch>
              <a:fillRect/>
            </a:stretch>
          </a:blipFill>
        </p:spPr>
        <p:txBody>
          <a:bodyPr/>
          <a:lstStyle>
            <a:lvl1pPr marL="0" indent="0">
              <a:buFont typeface="Arial" panose="020B0604020202020204" pitchFamily="34" charset="0"/>
              <a:buNone/>
              <a:defRPr/>
            </a:lvl1pPr>
          </a:lstStyle>
          <a:p>
            <a:endParaRPr lang="en-GB"/>
          </a:p>
        </p:txBody>
      </p:sp>
      <p:sp>
        <p:nvSpPr>
          <p:cNvPr id="28" name="Picture Placeholder 26">
            <a:extLst>
              <a:ext uri="{FF2B5EF4-FFF2-40B4-BE49-F238E27FC236}">
                <a16:creationId xmlns:a16="http://schemas.microsoft.com/office/drawing/2014/main" id="{CF6237AC-B354-23AC-8418-33199EF34055}"/>
              </a:ext>
            </a:extLst>
          </p:cNvPr>
          <p:cNvSpPr>
            <a:spLocks noGrp="1"/>
          </p:cNvSpPr>
          <p:nvPr>
            <p:ph type="pic" sz="quarter" idx="31"/>
          </p:nvPr>
        </p:nvSpPr>
        <p:spPr>
          <a:xfrm>
            <a:off x="9569449" y="4271964"/>
            <a:ext cx="2084388" cy="2084387"/>
          </a:xfrm>
          <a:blipFill>
            <a:blip r:embed="rId5"/>
            <a:stretch>
              <a:fillRect/>
            </a:stretch>
          </a:blipFill>
        </p:spPr>
        <p:txBody>
          <a:bodyPr/>
          <a:lstStyle>
            <a:lvl1pPr marL="0" indent="0">
              <a:buFont typeface="Arial" panose="020B0604020202020204" pitchFamily="34" charset="0"/>
              <a:buNone/>
              <a:defRPr/>
            </a:lvl1pPr>
          </a:lstStyle>
          <a:p>
            <a:endParaRPr lang="en-GB"/>
          </a:p>
        </p:txBody>
      </p:sp>
      <p:sp>
        <p:nvSpPr>
          <p:cNvPr id="2" name="Picture Placeholder 22" descr="Logo&#10;">
            <a:extLst>
              <a:ext uri="{FF2B5EF4-FFF2-40B4-BE49-F238E27FC236}">
                <a16:creationId xmlns:a16="http://schemas.microsoft.com/office/drawing/2014/main" id="{284168F3-5881-4D8F-3D50-7272C934F2F8}"/>
              </a:ext>
            </a:extLst>
          </p:cNvPr>
          <p:cNvSpPr>
            <a:spLocks noGrp="1"/>
          </p:cNvSpPr>
          <p:nvPr>
            <p:ph type="pic" sz="quarter" idx="13" hasCustomPrompt="1"/>
          </p:nvPr>
        </p:nvSpPr>
        <p:spPr>
          <a:xfrm>
            <a:off x="521833" y="5128828"/>
            <a:ext cx="1603433" cy="415925"/>
          </a:xfrm>
        </p:spPr>
        <p:txBody>
          <a:bodyPr>
            <a:normAutofit/>
          </a:bodyPr>
          <a:lstStyle>
            <a:lvl1pPr marL="0" indent="0">
              <a:buNone/>
              <a:defRPr sz="1400"/>
            </a:lvl1pPr>
          </a:lstStyle>
          <a:p>
            <a:r>
              <a:rPr lang="et-EE"/>
              <a:t>Logo position</a:t>
            </a:r>
            <a:endParaRPr lang="en-GB"/>
          </a:p>
        </p:txBody>
      </p:sp>
      <p:sp>
        <p:nvSpPr>
          <p:cNvPr id="6" name="Picture Placeholder 22" descr="Logo&#10;">
            <a:extLst>
              <a:ext uri="{FF2B5EF4-FFF2-40B4-BE49-F238E27FC236}">
                <a16:creationId xmlns:a16="http://schemas.microsoft.com/office/drawing/2014/main" id="{062FAC22-391B-66EC-5D3A-115714B72856}"/>
              </a:ext>
            </a:extLst>
          </p:cNvPr>
          <p:cNvSpPr>
            <a:spLocks noGrp="1"/>
          </p:cNvSpPr>
          <p:nvPr>
            <p:ph type="pic" sz="quarter" idx="32" hasCustomPrompt="1"/>
          </p:nvPr>
        </p:nvSpPr>
        <p:spPr>
          <a:xfrm>
            <a:off x="2243676" y="5128828"/>
            <a:ext cx="1603433" cy="415925"/>
          </a:xfrm>
        </p:spPr>
        <p:txBody>
          <a:bodyPr>
            <a:normAutofit/>
          </a:bodyPr>
          <a:lstStyle>
            <a:lvl1pPr marL="0" indent="0">
              <a:buNone/>
              <a:defRPr sz="1400"/>
            </a:lvl1pPr>
          </a:lstStyle>
          <a:p>
            <a:r>
              <a:rPr lang="et-EE"/>
              <a:t>Logo position</a:t>
            </a:r>
            <a:endParaRPr lang="en-GB"/>
          </a:p>
        </p:txBody>
      </p:sp>
      <p:sp>
        <p:nvSpPr>
          <p:cNvPr id="9" name="Picture Placeholder 22" descr="Logo&#10;">
            <a:extLst>
              <a:ext uri="{FF2B5EF4-FFF2-40B4-BE49-F238E27FC236}">
                <a16:creationId xmlns:a16="http://schemas.microsoft.com/office/drawing/2014/main" id="{6C9968BD-A420-CC6E-678E-19E9DE70CBDC}"/>
              </a:ext>
            </a:extLst>
          </p:cNvPr>
          <p:cNvSpPr>
            <a:spLocks noGrp="1"/>
          </p:cNvSpPr>
          <p:nvPr>
            <p:ph type="pic" sz="quarter" idx="15" hasCustomPrompt="1"/>
          </p:nvPr>
        </p:nvSpPr>
        <p:spPr>
          <a:xfrm>
            <a:off x="3965518" y="5128828"/>
            <a:ext cx="1603433" cy="415925"/>
          </a:xfrm>
        </p:spPr>
        <p:txBody>
          <a:bodyPr>
            <a:normAutofit/>
          </a:bodyPr>
          <a:lstStyle>
            <a:lvl1pPr marL="0" indent="0">
              <a:buNone/>
              <a:defRPr sz="1400"/>
            </a:lvl1pPr>
          </a:lstStyle>
          <a:p>
            <a:r>
              <a:rPr lang="et-EE"/>
              <a:t>Logo position</a:t>
            </a:r>
            <a:endParaRPr lang="en-GB"/>
          </a:p>
        </p:txBody>
      </p:sp>
    </p:spTree>
    <p:extLst>
      <p:ext uri="{BB962C8B-B14F-4D97-AF65-F5344CB8AC3E}">
        <p14:creationId xmlns:p14="http://schemas.microsoft.com/office/powerpoint/2010/main" val="188485535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Emphasize text">
    <p:bg>
      <p:bgPr>
        <a:solidFill>
          <a:srgbClr val="FBF0E5"/>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8B942F7C-5BFD-DC0F-B410-D29479248CB2}"/>
              </a:ext>
            </a:extLst>
          </p:cNvPr>
          <p:cNvSpPr/>
          <p:nvPr userDrawn="1"/>
        </p:nvSpPr>
        <p:spPr>
          <a:xfrm>
            <a:off x="538162" y="488374"/>
            <a:ext cx="11115676" cy="5881254"/>
          </a:xfrm>
          <a:prstGeom prst="roundRect">
            <a:avLst>
              <a:gd name="adj" fmla="val 279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2" y="488374"/>
            <a:ext cx="11115676" cy="5867977"/>
          </a:xfrm>
        </p:spPr>
        <p:txBody>
          <a:bodyPr anchor="ctr" anchorCtr="0"/>
          <a:lstStyle>
            <a:lvl1pPr algn="ctr">
              <a:defRPr>
                <a:solidFill>
                  <a:srgbClr val="0078FF"/>
                </a:solidFill>
              </a:defRPr>
            </a:lvl1pPr>
          </a:lstStyle>
          <a:p>
            <a:r>
              <a:rPr lang="en-US"/>
              <a:t>Emphasize this text</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26/08/2025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SmartArt Placeholder 15">
            <a:extLst>
              <a:ext uri="{FF2B5EF4-FFF2-40B4-BE49-F238E27FC236}">
                <a16:creationId xmlns:a16="http://schemas.microsoft.com/office/drawing/2014/main" id="{C13DE532-461C-A88B-D77F-99DBF69DB091}"/>
              </a:ext>
            </a:extLst>
          </p:cNvPr>
          <p:cNvSpPr>
            <a:spLocks noGrp="1"/>
          </p:cNvSpPr>
          <p:nvPr>
            <p:ph type="dgm" sz="quarter" idx="22"/>
          </p:nvPr>
        </p:nvSpPr>
        <p:spPr>
          <a:xfrm>
            <a:off x="1686568" y="-331323"/>
            <a:ext cx="1450058" cy="145005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7" name="SmartArt Placeholder 15">
            <a:extLst>
              <a:ext uri="{FF2B5EF4-FFF2-40B4-BE49-F238E27FC236}">
                <a16:creationId xmlns:a16="http://schemas.microsoft.com/office/drawing/2014/main" id="{674EEB61-5B52-7FFF-C182-C1E20B2F44A8}"/>
              </a:ext>
            </a:extLst>
          </p:cNvPr>
          <p:cNvSpPr>
            <a:spLocks noGrp="1"/>
          </p:cNvSpPr>
          <p:nvPr>
            <p:ph type="dgm" sz="quarter" idx="23"/>
          </p:nvPr>
        </p:nvSpPr>
        <p:spPr>
          <a:xfrm>
            <a:off x="9469148" y="5722402"/>
            <a:ext cx="745332" cy="1267898"/>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393481734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3237948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0510575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58852763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8/26/25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4490749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8/26/25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1499151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8/26/25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1807209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8/26/25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3303969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28286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with bullet points">
    <p:spTree>
      <p:nvGrpSpPr>
        <p:cNvPr id="1" name=""/>
        <p:cNvGrpSpPr/>
        <p:nvPr/>
      </p:nvGrpSpPr>
      <p:grpSpPr>
        <a:xfrm>
          <a:off x="0" y="0"/>
          <a:ext cx="0" cy="0"/>
          <a:chOff x="0" y="0"/>
          <a:chExt cx="0" cy="0"/>
        </a:xfrm>
      </p:grpSpPr>
      <p:pic>
        <p:nvPicPr>
          <p:cNvPr id="34" name="Graphic 33">
            <a:extLst>
              <a:ext uri="{FF2B5EF4-FFF2-40B4-BE49-F238E27FC236}">
                <a16:creationId xmlns:a16="http://schemas.microsoft.com/office/drawing/2014/main" id="{F7F3EA18-F701-4A14-65C7-34F5B632BC9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974052" y="4355"/>
            <a:ext cx="8949698" cy="6582681"/>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0"/>
            <a:ext cx="4504485" cy="1325563"/>
          </a:xfrm>
        </p:spPr>
        <p:txBody>
          <a:bodyPr>
            <a:normAutofit/>
          </a:bodyPr>
          <a:lstStyle>
            <a:lvl1pPr marL="0" indent="0">
              <a:buSzPct val="120000"/>
              <a:buFont typeface="+mj-lt"/>
              <a:buNone/>
              <a:defRPr sz="4000" b="1">
                <a:solidFill>
                  <a:schemeClr val="accent2"/>
                </a:solidFill>
                <a:latin typeface="+mn-lt"/>
              </a:defRPr>
            </a:lvl1pPr>
          </a:lstStyle>
          <a:p>
            <a:r>
              <a:rPr lang="et-EE"/>
              <a:t>1 Core Vision</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26/08/2025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3" name="Text Placeholder 8">
            <a:extLst>
              <a:ext uri="{FF2B5EF4-FFF2-40B4-BE49-F238E27FC236}">
                <a16:creationId xmlns:a16="http://schemas.microsoft.com/office/drawing/2014/main" id="{8CAE13F1-D217-6A8A-423A-299EE1E4A1E4}"/>
              </a:ext>
            </a:extLst>
          </p:cNvPr>
          <p:cNvSpPr>
            <a:spLocks noGrp="1"/>
          </p:cNvSpPr>
          <p:nvPr>
            <p:ph type="body" sz="quarter" idx="22" hasCustomPrompt="1"/>
          </p:nvPr>
        </p:nvSpPr>
        <p:spPr>
          <a:xfrm>
            <a:off x="538662" y="1724809"/>
            <a:ext cx="5060950"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14" name="Text Placeholder 8">
            <a:extLst>
              <a:ext uri="{FF2B5EF4-FFF2-40B4-BE49-F238E27FC236}">
                <a16:creationId xmlns:a16="http://schemas.microsoft.com/office/drawing/2014/main" id="{9240FAD3-88CF-0679-484D-69D76DCF6136}"/>
              </a:ext>
            </a:extLst>
          </p:cNvPr>
          <p:cNvSpPr>
            <a:spLocks noGrp="1"/>
          </p:cNvSpPr>
          <p:nvPr>
            <p:ph type="body" sz="quarter" idx="23" hasCustomPrompt="1"/>
          </p:nvPr>
        </p:nvSpPr>
        <p:spPr>
          <a:xfrm>
            <a:off x="538662" y="2852273"/>
            <a:ext cx="5060950"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15" name="Text Placeholder 8">
            <a:extLst>
              <a:ext uri="{FF2B5EF4-FFF2-40B4-BE49-F238E27FC236}">
                <a16:creationId xmlns:a16="http://schemas.microsoft.com/office/drawing/2014/main" id="{F0F6F0DC-9922-97B6-39F4-FDB2697BABAA}"/>
              </a:ext>
            </a:extLst>
          </p:cNvPr>
          <p:cNvSpPr>
            <a:spLocks noGrp="1"/>
          </p:cNvSpPr>
          <p:nvPr>
            <p:ph type="body" sz="quarter" idx="24" hasCustomPrompt="1"/>
          </p:nvPr>
        </p:nvSpPr>
        <p:spPr>
          <a:xfrm>
            <a:off x="538662" y="4019686"/>
            <a:ext cx="5060950"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16" name="Text Placeholder 8">
            <a:extLst>
              <a:ext uri="{FF2B5EF4-FFF2-40B4-BE49-F238E27FC236}">
                <a16:creationId xmlns:a16="http://schemas.microsoft.com/office/drawing/2014/main" id="{CEECBF38-AC04-6125-EE67-F646054A6036}"/>
              </a:ext>
            </a:extLst>
          </p:cNvPr>
          <p:cNvSpPr>
            <a:spLocks noGrp="1"/>
          </p:cNvSpPr>
          <p:nvPr>
            <p:ph type="body" sz="quarter" idx="25" hasCustomPrompt="1"/>
          </p:nvPr>
        </p:nvSpPr>
        <p:spPr>
          <a:xfrm>
            <a:off x="6100522" y="1724809"/>
            <a:ext cx="5060950"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0" name="Text Placeholder 8">
            <a:extLst>
              <a:ext uri="{FF2B5EF4-FFF2-40B4-BE49-F238E27FC236}">
                <a16:creationId xmlns:a16="http://schemas.microsoft.com/office/drawing/2014/main" id="{BC0C392E-2EB8-1628-38A4-2CB2E552C7C0}"/>
              </a:ext>
            </a:extLst>
          </p:cNvPr>
          <p:cNvSpPr>
            <a:spLocks noGrp="1"/>
          </p:cNvSpPr>
          <p:nvPr>
            <p:ph type="body" sz="quarter" idx="26" hasCustomPrompt="1"/>
          </p:nvPr>
        </p:nvSpPr>
        <p:spPr>
          <a:xfrm>
            <a:off x="6100522" y="2852273"/>
            <a:ext cx="5060950"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1" name="Text Placeholder 8">
            <a:extLst>
              <a:ext uri="{FF2B5EF4-FFF2-40B4-BE49-F238E27FC236}">
                <a16:creationId xmlns:a16="http://schemas.microsoft.com/office/drawing/2014/main" id="{DEB455E0-C167-5669-C834-65685EFF38A4}"/>
              </a:ext>
            </a:extLst>
          </p:cNvPr>
          <p:cNvSpPr>
            <a:spLocks noGrp="1"/>
          </p:cNvSpPr>
          <p:nvPr>
            <p:ph type="body" sz="quarter" idx="27" hasCustomPrompt="1"/>
          </p:nvPr>
        </p:nvSpPr>
        <p:spPr>
          <a:xfrm>
            <a:off x="6100522" y="4019686"/>
            <a:ext cx="5060950"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Tree>
    <p:extLst>
      <p:ext uri="{BB962C8B-B14F-4D97-AF65-F5344CB8AC3E}">
        <p14:creationId xmlns:p14="http://schemas.microsoft.com/office/powerpoint/2010/main" val="121834130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8652129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0713376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8541221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GB"/>
              <a:t>Click to edit Master title style</a:t>
            </a:r>
            <a:endParaRPr lang="en-US"/>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1305007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5030199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GB"/>
              <a:t>Click to edit Master title style</a:t>
            </a:r>
            <a:endParaRPr lang="en-US"/>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0459544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8/26/25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6536120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GB"/>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GB"/>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8/26/25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1866748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8/26/25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0424298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8/26/25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22843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ullet points with visual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5557838" cy="1207838"/>
          </a:xfrm>
        </p:spPr>
        <p:txBody>
          <a:bodyPr>
            <a:normAutofit/>
          </a:bodyPr>
          <a:lstStyle>
            <a:lvl1pPr marL="0" indent="0">
              <a:buSzPct val="120000"/>
              <a:buFont typeface="+mj-lt"/>
              <a:buNone/>
              <a:defRPr sz="3200" b="1">
                <a:solidFill>
                  <a:schemeClr val="accent2"/>
                </a:solidFill>
                <a:latin typeface="+mn-lt"/>
              </a:defRPr>
            </a:lvl1pPr>
          </a:lstStyle>
          <a:p>
            <a:r>
              <a:rPr lang="en-GB"/>
              <a:t>To be where entrepreneurs go to do business</a:t>
            </a:r>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26/08/2025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27" name="Picture Placeholder 26">
            <a:extLst>
              <a:ext uri="{FF2B5EF4-FFF2-40B4-BE49-F238E27FC236}">
                <a16:creationId xmlns:a16="http://schemas.microsoft.com/office/drawing/2014/main" id="{6BC05D4C-4377-FC24-DBA1-FD9D7151FA0B}"/>
              </a:ext>
            </a:extLst>
          </p:cNvPr>
          <p:cNvSpPr>
            <a:spLocks noGrp="1"/>
          </p:cNvSpPr>
          <p:nvPr>
            <p:ph type="pic" sz="quarter" idx="21"/>
          </p:nvPr>
        </p:nvSpPr>
        <p:spPr>
          <a:xfrm>
            <a:off x="8108950" y="1"/>
            <a:ext cx="4084638" cy="6857111"/>
          </a:xfrm>
          <a:custGeom>
            <a:avLst/>
            <a:gdLst>
              <a:gd name="connsiteX0" fmla="*/ 1029208 w 4084638"/>
              <a:gd name="connsiteY0" fmla="*/ 0 h 6857111"/>
              <a:gd name="connsiteX1" fmla="*/ 4084638 w 4084638"/>
              <a:gd name="connsiteY1" fmla="*/ 0 h 6857111"/>
              <a:gd name="connsiteX2" fmla="*/ 4084574 w 4084638"/>
              <a:gd name="connsiteY2" fmla="*/ 6857111 h 6857111"/>
              <a:gd name="connsiteX3" fmla="*/ 482537 w 4084638"/>
              <a:gd name="connsiteY3" fmla="*/ 6857111 h 6857111"/>
              <a:gd name="connsiteX4" fmla="*/ 0 w 4084638"/>
              <a:gd name="connsiteY4" fmla="*/ 6374575 h 6857111"/>
              <a:gd name="connsiteX5" fmla="*/ 0 w 4084638"/>
              <a:gd name="connsiteY5" fmla="*/ 2992247 h 6857111"/>
              <a:gd name="connsiteX6" fmla="*/ 88710 w 4084638"/>
              <a:gd name="connsiteY6" fmla="*/ 2267268 h 6857111"/>
              <a:gd name="connsiteX7" fmla="*/ 560896 w 4084638"/>
              <a:gd name="connsiteY7" fmla="*/ 366205 h 6857111"/>
              <a:gd name="connsiteX8" fmla="*/ 1029208 w 4084638"/>
              <a:gd name="connsiteY8" fmla="*/ 0 h 685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4638" h="6857111">
                <a:moveTo>
                  <a:pt x="1029208" y="0"/>
                </a:moveTo>
                <a:lnTo>
                  <a:pt x="4084638" y="0"/>
                </a:lnTo>
                <a:cubicBezTo>
                  <a:pt x="4084638" y="0"/>
                  <a:pt x="4084574" y="6857111"/>
                  <a:pt x="4084574" y="6857111"/>
                </a:cubicBezTo>
                <a:lnTo>
                  <a:pt x="482537" y="6857111"/>
                </a:lnTo>
                <a:cubicBezTo>
                  <a:pt x="216027" y="6857111"/>
                  <a:pt x="0" y="6641084"/>
                  <a:pt x="0" y="6374575"/>
                </a:cubicBezTo>
                <a:lnTo>
                  <a:pt x="0" y="2992247"/>
                </a:lnTo>
                <a:cubicBezTo>
                  <a:pt x="0" y="2747899"/>
                  <a:pt x="29782" y="2504440"/>
                  <a:pt x="88710" y="2267268"/>
                </a:cubicBezTo>
                <a:lnTo>
                  <a:pt x="560896" y="366205"/>
                </a:lnTo>
                <a:cubicBezTo>
                  <a:pt x="614363" y="151067"/>
                  <a:pt x="807530" y="0"/>
                  <a:pt x="1029208" y="0"/>
                </a:cubicBezTo>
                <a:close/>
              </a:path>
            </a:pathLst>
          </a:custGeom>
          <a:blipFill>
            <a:blip r:embed="rId2">
              <a:extLst>
                <a:ext uri="{28A0092B-C50C-407E-A947-70E740481C1C}">
                  <a14:useLocalDpi xmlns:a14="http://schemas.microsoft.com/office/drawing/2010/main" val="0"/>
                </a:ext>
              </a:extLst>
            </a:blip>
            <a:srcRect/>
            <a:stretch>
              <a:fillRect l="-61930" r="-61930"/>
            </a:stretch>
          </a:blipFill>
        </p:spPr>
        <p:txBody>
          <a:bodyPr wrap="square">
            <a:noAutofit/>
          </a:bodyPr>
          <a:lstStyle>
            <a:lvl1pPr marL="0" indent="0">
              <a:buFont typeface="Arial" panose="020B0604020202020204" pitchFamily="34" charset="0"/>
              <a:buNone/>
              <a:defRPr>
                <a:solidFill>
                  <a:schemeClr val="tx2"/>
                </a:solidFill>
              </a:defRPr>
            </a:lvl1pPr>
          </a:lstStyle>
          <a:p>
            <a:endParaRPr lang="en-GB"/>
          </a:p>
        </p:txBody>
      </p:sp>
      <p:sp>
        <p:nvSpPr>
          <p:cNvPr id="16" name="SmartArt Placeholder 15">
            <a:extLst>
              <a:ext uri="{FF2B5EF4-FFF2-40B4-BE49-F238E27FC236}">
                <a16:creationId xmlns:a16="http://schemas.microsoft.com/office/drawing/2014/main" id="{558EFCF7-A6A8-F381-62EA-822639A857ED}"/>
              </a:ext>
            </a:extLst>
          </p:cNvPr>
          <p:cNvSpPr>
            <a:spLocks noGrp="1"/>
          </p:cNvSpPr>
          <p:nvPr>
            <p:ph type="dgm" sz="quarter" idx="22"/>
          </p:nvPr>
        </p:nvSpPr>
        <p:spPr>
          <a:xfrm>
            <a:off x="7883032" y="1323794"/>
            <a:ext cx="864523" cy="864523"/>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17" name="SmartArt Placeholder 15">
            <a:extLst>
              <a:ext uri="{FF2B5EF4-FFF2-40B4-BE49-F238E27FC236}">
                <a16:creationId xmlns:a16="http://schemas.microsoft.com/office/drawing/2014/main" id="{65AE1324-C8C0-D57C-99B1-372DF4EF2460}"/>
              </a:ext>
            </a:extLst>
          </p:cNvPr>
          <p:cNvSpPr>
            <a:spLocks noGrp="1"/>
          </p:cNvSpPr>
          <p:nvPr>
            <p:ph type="dgm" sz="quarter" idx="23"/>
          </p:nvPr>
        </p:nvSpPr>
        <p:spPr>
          <a:xfrm>
            <a:off x="11653838" y="3274286"/>
            <a:ext cx="864523" cy="864523"/>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
        <p:nvSpPr>
          <p:cNvPr id="23" name="Text Placeholder 8">
            <a:extLst>
              <a:ext uri="{FF2B5EF4-FFF2-40B4-BE49-F238E27FC236}">
                <a16:creationId xmlns:a16="http://schemas.microsoft.com/office/drawing/2014/main" id="{BEE595EF-6967-1E4C-724E-FA8F9481F585}"/>
              </a:ext>
            </a:extLst>
          </p:cNvPr>
          <p:cNvSpPr>
            <a:spLocks noGrp="1"/>
          </p:cNvSpPr>
          <p:nvPr>
            <p:ph type="body" sz="quarter" idx="24" hasCustomPrompt="1"/>
          </p:nvPr>
        </p:nvSpPr>
        <p:spPr>
          <a:xfrm>
            <a:off x="538661" y="1724809"/>
            <a:ext cx="6075500" cy="60064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4" name="Text Placeholder 8">
            <a:extLst>
              <a:ext uri="{FF2B5EF4-FFF2-40B4-BE49-F238E27FC236}">
                <a16:creationId xmlns:a16="http://schemas.microsoft.com/office/drawing/2014/main" id="{13EFD309-5AC3-C1F6-5324-9A09D97576E2}"/>
              </a:ext>
            </a:extLst>
          </p:cNvPr>
          <p:cNvSpPr>
            <a:spLocks noGrp="1"/>
          </p:cNvSpPr>
          <p:nvPr>
            <p:ph type="body" sz="quarter" idx="25" hasCustomPrompt="1"/>
          </p:nvPr>
        </p:nvSpPr>
        <p:spPr>
          <a:xfrm>
            <a:off x="538661" y="2554871"/>
            <a:ext cx="6075500" cy="60064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5" name="Text Placeholder 8">
            <a:extLst>
              <a:ext uri="{FF2B5EF4-FFF2-40B4-BE49-F238E27FC236}">
                <a16:creationId xmlns:a16="http://schemas.microsoft.com/office/drawing/2014/main" id="{4B233D7D-C070-1CCD-22F2-DC8695097FF0}"/>
              </a:ext>
            </a:extLst>
          </p:cNvPr>
          <p:cNvSpPr>
            <a:spLocks noGrp="1"/>
          </p:cNvSpPr>
          <p:nvPr>
            <p:ph type="body" sz="quarter" idx="26" hasCustomPrompt="1"/>
          </p:nvPr>
        </p:nvSpPr>
        <p:spPr>
          <a:xfrm>
            <a:off x="538661" y="3402688"/>
            <a:ext cx="6075500" cy="60064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6" name="Text Placeholder 8">
            <a:extLst>
              <a:ext uri="{FF2B5EF4-FFF2-40B4-BE49-F238E27FC236}">
                <a16:creationId xmlns:a16="http://schemas.microsoft.com/office/drawing/2014/main" id="{0617658F-6968-F989-13CC-213C5B70BB15}"/>
              </a:ext>
            </a:extLst>
          </p:cNvPr>
          <p:cNvSpPr>
            <a:spLocks noGrp="1"/>
          </p:cNvSpPr>
          <p:nvPr>
            <p:ph type="body" sz="quarter" idx="27" hasCustomPrompt="1"/>
          </p:nvPr>
        </p:nvSpPr>
        <p:spPr>
          <a:xfrm>
            <a:off x="538661" y="4250505"/>
            <a:ext cx="6075500" cy="60064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8" name="Text Placeholder 8">
            <a:extLst>
              <a:ext uri="{FF2B5EF4-FFF2-40B4-BE49-F238E27FC236}">
                <a16:creationId xmlns:a16="http://schemas.microsoft.com/office/drawing/2014/main" id="{347E78BF-0FF9-36F2-8CB6-F9B749BF3A75}"/>
              </a:ext>
            </a:extLst>
          </p:cNvPr>
          <p:cNvSpPr>
            <a:spLocks noGrp="1"/>
          </p:cNvSpPr>
          <p:nvPr>
            <p:ph type="body" sz="quarter" idx="28" hasCustomPrompt="1"/>
          </p:nvPr>
        </p:nvSpPr>
        <p:spPr>
          <a:xfrm>
            <a:off x="538661" y="5102761"/>
            <a:ext cx="6075500" cy="60064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Tree>
    <p:extLst>
      <p:ext uri="{BB962C8B-B14F-4D97-AF65-F5344CB8AC3E}">
        <p14:creationId xmlns:p14="http://schemas.microsoft.com/office/powerpoint/2010/main" val="344429229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GB"/>
              <a:t>Click to edit Master title style</a:t>
            </a:r>
            <a:endParaRPr lang="en-US"/>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GB"/>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8772699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GB" dirty="0"/>
              <a:t>Click to edit Master title style</a:t>
            </a:r>
            <a:endParaRPr lang="en-US" dirty="0"/>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r>
              <a:rPr lang="en-GB" dirty="0"/>
              <a:t>Click icon to add picture</a:t>
            </a:r>
            <a:endParaRPr lang="en-US" dirty="0"/>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GB" dirty="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9853000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7212494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8/26/25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1017999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rgbClr val="F0F1F2"/>
        </a:solidFill>
        <a:effectLst/>
      </p:bgPr>
    </p:bg>
    <p:spTree>
      <p:nvGrpSpPr>
        <p:cNvPr id="1" name=""/>
        <p:cNvGrpSpPr/>
        <p:nvPr/>
      </p:nvGrpSpPr>
      <p:grpSpPr>
        <a:xfrm>
          <a:off x="0" y="0"/>
          <a:ext cx="0" cy="0"/>
          <a:chOff x="0" y="0"/>
          <a:chExt cx="0" cy="0"/>
        </a:xfrm>
      </p:grpSpPr>
      <p:sp>
        <p:nvSpPr>
          <p:cNvPr id="6" name="Slide Number Placeholder 5" hidden="1">
            <a:extLst>
              <a:ext uri="{FF2B5EF4-FFF2-40B4-BE49-F238E27FC236}">
                <a16:creationId xmlns:a16="http://schemas.microsoft.com/office/drawing/2014/main" id="{516078D3-EBF2-5440-D49D-1A5D4770BC19}"/>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7" name="TextBox 6">
            <a:extLst>
              <a:ext uri="{FF2B5EF4-FFF2-40B4-BE49-F238E27FC236}">
                <a16:creationId xmlns:a16="http://schemas.microsoft.com/office/drawing/2014/main" id="{BD608363-FCDA-A7EA-5F46-B50BEC5EAD16}"/>
              </a:ext>
            </a:extLst>
          </p:cNvPr>
          <p:cNvSpPr txBox="1"/>
          <p:nvPr userDrawn="1"/>
        </p:nvSpPr>
        <p:spPr>
          <a:xfrm>
            <a:off x="538162" y="1418336"/>
            <a:ext cx="4273324" cy="1107996"/>
          </a:xfrm>
          <a:prstGeom prst="rect">
            <a:avLst/>
          </a:prstGeom>
          <a:noFill/>
        </p:spPr>
        <p:txBody>
          <a:bodyPr wrap="square" lIns="0" tIns="0" rIns="0" bIns="0" rtlCol="0">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lang="en-US" sz="1800" b="1">
                <a:solidFill>
                  <a:schemeClr val="tx1"/>
                </a:solidFill>
              </a:rPr>
              <a:t>This is a presentation template to create your own presentation to introduce </a:t>
            </a:r>
            <a:r>
              <a:rPr lang="et-EE" sz="1800" b="1">
                <a:solidFill>
                  <a:schemeClr val="tx1"/>
                </a:solidFill>
              </a:rPr>
              <a:t>e-residency</a:t>
            </a:r>
            <a:endParaRPr lang="en-US" sz="1800" b="1">
              <a:solidFill>
                <a:schemeClr val="tx1"/>
              </a:solidFill>
            </a:endParaRPr>
          </a:p>
          <a:p>
            <a:endParaRPr lang="en-GB" sz="1800">
              <a:solidFill>
                <a:schemeClr val="tx2"/>
              </a:solidFill>
            </a:endParaRPr>
          </a:p>
        </p:txBody>
      </p:sp>
      <p:sp>
        <p:nvSpPr>
          <p:cNvPr id="8" name="TextBox 7">
            <a:extLst>
              <a:ext uri="{FF2B5EF4-FFF2-40B4-BE49-F238E27FC236}">
                <a16:creationId xmlns:a16="http://schemas.microsoft.com/office/drawing/2014/main" id="{E7191DA6-126A-1D73-D756-96426BCD39F2}"/>
              </a:ext>
            </a:extLst>
          </p:cNvPr>
          <p:cNvSpPr txBox="1"/>
          <p:nvPr userDrawn="1"/>
        </p:nvSpPr>
        <p:spPr>
          <a:xfrm>
            <a:off x="538162" y="3130456"/>
            <a:ext cx="4525582" cy="2523768"/>
          </a:xfrm>
          <a:prstGeom prst="rect">
            <a:avLst/>
          </a:prstGeom>
          <a:noFill/>
        </p:spPr>
        <p:txBody>
          <a:bodyPr wrap="square" lIns="0" tIns="0" rIns="0" bIns="0" rtlCol="0">
            <a:spAutoFit/>
          </a:bodyPr>
          <a:lstStyle/>
          <a:p>
            <a:pPr marL="0" indent="0">
              <a:spcAft>
                <a:spcPts val="800"/>
              </a:spcAft>
              <a:buNone/>
            </a:pPr>
            <a:r>
              <a:rPr lang="en-US" sz="1800">
                <a:solidFill>
                  <a:schemeClr val="tx1"/>
                </a:solidFill>
              </a:rPr>
              <a:t>Texts in the template are just placeholders – you can insert your own texts and delete or duplicate the slides.</a:t>
            </a:r>
          </a:p>
          <a:p>
            <a:pPr marL="0" indent="0">
              <a:spcAft>
                <a:spcPts val="800"/>
              </a:spcAft>
              <a:buNone/>
            </a:pPr>
            <a:r>
              <a:rPr lang="en-US" sz="1800">
                <a:solidFill>
                  <a:schemeClr val="tx1"/>
                </a:solidFill>
              </a:rPr>
              <a:t>Make sure you have downloaded the Aino font: </a:t>
            </a:r>
            <a:r>
              <a:rPr lang="en-US" sz="1800">
                <a:solidFill>
                  <a:schemeClr val="tx1"/>
                </a:solidFill>
                <a:hlinkClick r:id="rId2">
                  <a:extLst>
                    <a:ext uri="{A12FA001-AC4F-418D-AE19-62706E023703}">
                      <ahyp:hlinkClr xmlns:ahyp="http://schemas.microsoft.com/office/drawing/2018/hyperlinkcolor" val="tx"/>
                    </a:ext>
                  </a:extLst>
                </a:hlinkClick>
              </a:rPr>
              <a:t>toolbox.estonia.ee/assets/401895</a:t>
            </a:r>
            <a:endParaRPr lang="en-US" sz="1800">
              <a:solidFill>
                <a:schemeClr val="tx1"/>
              </a:solidFill>
            </a:endParaRPr>
          </a:p>
          <a:p>
            <a:pPr marL="0" indent="0">
              <a:spcAft>
                <a:spcPts val="800"/>
              </a:spcAft>
              <a:buNone/>
            </a:pPr>
            <a:r>
              <a:rPr lang="en-US" sz="1800">
                <a:solidFill>
                  <a:schemeClr val="tx1"/>
                </a:solidFill>
              </a:rPr>
              <a:t>Use Aino Headline for headlines and Aino Regular or Bold for body texts.</a:t>
            </a:r>
          </a:p>
          <a:p>
            <a:pPr marL="0" indent="0">
              <a:spcAft>
                <a:spcPts val="800"/>
              </a:spcAft>
              <a:buNone/>
            </a:pPr>
            <a:endParaRPr lang="en-US" sz="1800">
              <a:solidFill>
                <a:schemeClr val="tx1"/>
              </a:solidFill>
            </a:endParaRPr>
          </a:p>
        </p:txBody>
      </p:sp>
      <p:sp>
        <p:nvSpPr>
          <p:cNvPr id="9" name="TextBox 8">
            <a:extLst>
              <a:ext uri="{FF2B5EF4-FFF2-40B4-BE49-F238E27FC236}">
                <a16:creationId xmlns:a16="http://schemas.microsoft.com/office/drawing/2014/main" id="{FD28980D-323A-A520-3E52-44B202854E07}"/>
              </a:ext>
            </a:extLst>
          </p:cNvPr>
          <p:cNvSpPr txBox="1"/>
          <p:nvPr userDrawn="1"/>
        </p:nvSpPr>
        <p:spPr>
          <a:xfrm>
            <a:off x="6101778" y="3130455"/>
            <a:ext cx="5314367" cy="2800767"/>
          </a:xfrm>
          <a:prstGeom prst="rect">
            <a:avLst/>
          </a:prstGeom>
          <a:noFill/>
        </p:spPr>
        <p:txBody>
          <a:bodyPr wrap="square" lIns="0" tIns="0" rIns="0" bIns="0" rtlCol="0">
            <a:spAutoFit/>
          </a:bodyPr>
          <a:lstStyle/>
          <a:p>
            <a:pPr marL="0" indent="0">
              <a:spcAft>
                <a:spcPts val="800"/>
              </a:spcAft>
              <a:buNone/>
            </a:pPr>
            <a:r>
              <a:rPr lang="en-US" sz="1800">
                <a:solidFill>
                  <a:schemeClr val="tx1"/>
                </a:solidFill>
              </a:rPr>
              <a:t>Find instructions how to change the wordmark and other tips for creating your presentation in the bottom of this presentation.</a:t>
            </a:r>
          </a:p>
          <a:p>
            <a:pPr marL="0" indent="0">
              <a:spcAft>
                <a:spcPts val="800"/>
              </a:spcAft>
              <a:buNone/>
            </a:pPr>
            <a:r>
              <a:rPr lang="en-US" sz="1800">
                <a:solidFill>
                  <a:schemeClr val="tx1"/>
                </a:solidFill>
              </a:rPr>
              <a:t>Find further tools to introduce Estonia in a simple, considered and inspiring way: </a:t>
            </a:r>
            <a:r>
              <a:rPr lang="en-US" sz="1800">
                <a:solidFill>
                  <a:schemeClr val="tx1"/>
                </a:solidFill>
                <a:hlinkClick r:id="rId3">
                  <a:extLst>
                    <a:ext uri="{A12FA001-AC4F-418D-AE19-62706E023703}">
                      <ahyp:hlinkClr xmlns:ahyp="http://schemas.microsoft.com/office/drawing/2018/hyperlinkcolor" val="tx"/>
                    </a:ext>
                  </a:extLst>
                </a:hlinkClick>
              </a:rPr>
              <a:t>toolbox.estonia.ee</a:t>
            </a:r>
            <a:br>
              <a:rPr lang="et-EE" sz="1800">
                <a:solidFill>
                  <a:schemeClr val="tx1"/>
                </a:solidFill>
              </a:rPr>
            </a:br>
            <a:endParaRPr lang="et-EE" sz="1800">
              <a:solidFill>
                <a:schemeClr val="tx1"/>
              </a:solidFill>
            </a:endParaRPr>
          </a:p>
          <a:p>
            <a:pPr marL="0" indent="0">
              <a:spcAft>
                <a:spcPts val="800"/>
              </a:spcAft>
              <a:buNone/>
            </a:pPr>
            <a:r>
              <a:rPr lang="et-EE" sz="1800">
                <a:solidFill>
                  <a:schemeClr val="tx1"/>
                </a:solidFill>
              </a:rPr>
              <a:t>This presentation has two templates – light and dark. We recommend choosing one per event.</a:t>
            </a:r>
            <a:endParaRPr lang="en-US" sz="1800">
              <a:solidFill>
                <a:schemeClr val="tx1"/>
              </a:solidFill>
            </a:endParaRPr>
          </a:p>
          <a:p>
            <a:pPr marL="0" indent="0">
              <a:spcAft>
                <a:spcPts val="800"/>
              </a:spcAft>
              <a:buNone/>
            </a:pPr>
            <a:endParaRPr lang="en-US" sz="1800">
              <a:solidFill>
                <a:schemeClr val="tx1"/>
              </a:solidFill>
            </a:endParaRPr>
          </a:p>
        </p:txBody>
      </p:sp>
      <p:sp>
        <p:nvSpPr>
          <p:cNvPr id="11" name="TextBox 10">
            <a:extLst>
              <a:ext uri="{FF2B5EF4-FFF2-40B4-BE49-F238E27FC236}">
                <a16:creationId xmlns:a16="http://schemas.microsoft.com/office/drawing/2014/main" id="{395CFFE9-34EC-C712-A68F-8B88C00FF309}"/>
              </a:ext>
            </a:extLst>
          </p:cNvPr>
          <p:cNvSpPr txBox="1"/>
          <p:nvPr userDrawn="1"/>
        </p:nvSpPr>
        <p:spPr>
          <a:xfrm>
            <a:off x="504968" y="495870"/>
            <a:ext cx="3461982" cy="830997"/>
          </a:xfrm>
          <a:prstGeom prst="rect">
            <a:avLst/>
          </a:prstGeom>
          <a:noFill/>
        </p:spPr>
        <p:txBody>
          <a:bodyPr wrap="square" lIns="0" tIns="0" rIns="0" bIns="0" rtlCol="0">
            <a:spAutoFit/>
          </a:bodyPr>
          <a:lstStyle/>
          <a:p>
            <a:r>
              <a:rPr lang="et-EE" sz="5400">
                <a:latin typeface="+mj-lt"/>
              </a:rPr>
              <a:t>Hello</a:t>
            </a:r>
            <a:endParaRPr lang="en-GB" sz="5400">
              <a:latin typeface="+mj-lt"/>
            </a:endParaRPr>
          </a:p>
        </p:txBody>
      </p:sp>
    </p:spTree>
    <p:extLst>
      <p:ext uri="{BB962C8B-B14F-4D97-AF65-F5344CB8AC3E}">
        <p14:creationId xmlns:p14="http://schemas.microsoft.com/office/powerpoint/2010/main" val="1285333805"/>
      </p:ext>
    </p:extLst>
  </p:cSld>
  <p:clrMapOvr>
    <a:masterClrMapping/>
  </p:clrMapOvr>
  <p:extLst>
    <p:ext uri="{DCECCB84-F9BA-43D5-87BE-67443E8EF086}">
      <p15:sldGuideLst xmlns:p15="http://schemas.microsoft.com/office/powerpoint/2012/main">
        <p15:guide id="1" orient="horz" pos="2160">
          <p15:clr>
            <a:srgbClr val="FBAE40"/>
          </p15:clr>
        </p15:guide>
        <p15:guide id="2" pos="6584">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sl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B8134-D6FB-320F-BBF6-89331230ABA4}"/>
              </a:ext>
            </a:extLst>
          </p:cNvPr>
          <p:cNvSpPr>
            <a:spLocks noGrp="1"/>
          </p:cNvSpPr>
          <p:nvPr>
            <p:ph type="ctrTitle" hasCustomPrompt="1"/>
          </p:nvPr>
        </p:nvSpPr>
        <p:spPr>
          <a:xfrm>
            <a:off x="538162" y="515146"/>
            <a:ext cx="5557838" cy="2342355"/>
          </a:xfrm>
        </p:spPr>
        <p:txBody>
          <a:bodyPr anchor="t" anchorCtr="0"/>
          <a:lstStyle>
            <a:lvl1pPr algn="l">
              <a:defRPr sz="5400">
                <a:solidFill>
                  <a:srgbClr val="0078FF"/>
                </a:solidFill>
              </a:defRPr>
            </a:lvl1pPr>
          </a:lstStyle>
          <a:p>
            <a:r>
              <a:rPr lang="en-US"/>
              <a:t>Borderless </a:t>
            </a:r>
            <a:br>
              <a:rPr lang="et-EE"/>
            </a:br>
            <a:r>
              <a:rPr lang="en-US"/>
              <a:t>business with</a:t>
            </a:r>
            <a:br>
              <a:rPr lang="en-US"/>
            </a:br>
            <a:r>
              <a:rPr lang="en-US"/>
              <a:t>e-Residency</a:t>
            </a:r>
          </a:p>
        </p:txBody>
      </p:sp>
      <p:sp>
        <p:nvSpPr>
          <p:cNvPr id="3" name="Subtitle 2">
            <a:extLst>
              <a:ext uri="{FF2B5EF4-FFF2-40B4-BE49-F238E27FC236}">
                <a16:creationId xmlns:a16="http://schemas.microsoft.com/office/drawing/2014/main" id="{AB6F8A60-23E4-2C66-F5BF-98579C0BA7E4}"/>
              </a:ext>
            </a:extLst>
          </p:cNvPr>
          <p:cNvSpPr>
            <a:spLocks noGrp="1"/>
          </p:cNvSpPr>
          <p:nvPr>
            <p:ph type="subTitle" idx="1"/>
          </p:nvPr>
        </p:nvSpPr>
        <p:spPr>
          <a:xfrm>
            <a:off x="538163" y="3164682"/>
            <a:ext cx="5058305" cy="1421607"/>
          </a:xfrm>
        </p:spPr>
        <p:txBody>
          <a:bodyPr/>
          <a:lstStyle>
            <a:lvl1pPr marL="0" indent="0" algn="l">
              <a:buNone/>
              <a:defRPr sz="2400" b="1">
                <a:solidFill>
                  <a:schemeClr val="accent4"/>
                </a:solidFill>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en-US"/>
              <a:t>Click to edit Master subtitle style</a:t>
            </a:r>
            <a:endParaRPr lang="en-GB"/>
          </a:p>
        </p:txBody>
      </p:sp>
      <p:sp>
        <p:nvSpPr>
          <p:cNvPr id="6" name="Slide Number Placeholder 5">
            <a:extLst>
              <a:ext uri="{FF2B5EF4-FFF2-40B4-BE49-F238E27FC236}">
                <a16:creationId xmlns:a16="http://schemas.microsoft.com/office/drawing/2014/main" id="{516078D3-EBF2-5440-D49D-1A5D4770BC19}"/>
              </a:ext>
            </a:extLst>
          </p:cNvPr>
          <p:cNvSpPr>
            <a:spLocks noGrp="1"/>
          </p:cNvSpPr>
          <p:nvPr>
            <p:ph type="sldNum" sz="quarter" idx="12"/>
          </p:nvPr>
        </p:nvSpPr>
        <p:spPr/>
        <p:txBody>
          <a:bodyPr/>
          <a:lstStyle/>
          <a:p>
            <a:fld id="{5B829B74-EBEF-4331-955A-1D91E9D47CAA}" type="slidenum">
              <a:rPr lang="en-GB" smtClean="0"/>
              <a:t>‹#›</a:t>
            </a:fld>
            <a:endParaRPr lang="en-GB"/>
          </a:p>
        </p:txBody>
      </p:sp>
      <p:pic>
        <p:nvPicPr>
          <p:cNvPr id="10" name="Picture 9" descr="A blue text on a black background&#10;&#10;Description automatically generated">
            <a:extLst>
              <a:ext uri="{FF2B5EF4-FFF2-40B4-BE49-F238E27FC236}">
                <a16:creationId xmlns:a16="http://schemas.microsoft.com/office/drawing/2014/main" id="{84941CA9-5583-3710-FDFC-736E6DBD763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162" y="5939839"/>
            <a:ext cx="1995488" cy="403016"/>
          </a:xfrm>
          <a:prstGeom prst="rect">
            <a:avLst/>
          </a:prstGeom>
        </p:spPr>
      </p:pic>
      <p:sp>
        <p:nvSpPr>
          <p:cNvPr id="16" name="Picture Placeholder 15">
            <a:extLst>
              <a:ext uri="{FF2B5EF4-FFF2-40B4-BE49-F238E27FC236}">
                <a16:creationId xmlns:a16="http://schemas.microsoft.com/office/drawing/2014/main" id="{FB44FAFE-EB0D-452E-9249-905DD90A7D25}"/>
              </a:ext>
            </a:extLst>
          </p:cNvPr>
          <p:cNvSpPr>
            <a:spLocks noGrp="1"/>
          </p:cNvSpPr>
          <p:nvPr>
            <p:ph type="pic" sz="quarter" idx="13"/>
          </p:nvPr>
        </p:nvSpPr>
        <p:spPr>
          <a:xfrm>
            <a:off x="6096000" y="-20938"/>
            <a:ext cx="6107210" cy="6882139"/>
          </a:xfrm>
          <a:custGeom>
            <a:avLst/>
            <a:gdLst>
              <a:gd name="connsiteX0" fmla="*/ 6107210 w 6107210"/>
              <a:gd name="connsiteY0" fmla="*/ 0 h 6882139"/>
              <a:gd name="connsiteX1" fmla="*/ 6098743 w 6107210"/>
              <a:gd name="connsiteY1" fmla="*/ 6882139 h 6882139"/>
              <a:gd name="connsiteX2" fmla="*/ 2994097 w 6107210"/>
              <a:gd name="connsiteY2" fmla="*/ 6882139 h 6882139"/>
              <a:gd name="connsiteX3" fmla="*/ 2714982 w 6107210"/>
              <a:gd name="connsiteY3" fmla="*/ 6760246 h 6882139"/>
              <a:gd name="connsiteX4" fmla="*/ 350392 w 6107210"/>
              <a:gd name="connsiteY4" fmla="*/ 5136345 h 6882139"/>
              <a:gd name="connsiteX5" fmla="*/ 12665 w 6107210"/>
              <a:gd name="connsiteY5" fmla="*/ 4328464 h 6882139"/>
              <a:gd name="connsiteX6" fmla="*/ 782755 w 6107210"/>
              <a:gd name="connsiteY6" fmla="*/ 25400 h 6882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7210" h="6882139">
                <a:moveTo>
                  <a:pt x="6107210" y="0"/>
                </a:moveTo>
                <a:cubicBezTo>
                  <a:pt x="6104388" y="2294046"/>
                  <a:pt x="6101565" y="4588093"/>
                  <a:pt x="6098743" y="6882139"/>
                </a:cubicBezTo>
                <a:lnTo>
                  <a:pt x="2994097" y="6882139"/>
                </a:lnTo>
                <a:cubicBezTo>
                  <a:pt x="2894666" y="6859615"/>
                  <a:pt x="2799840" y="6818542"/>
                  <a:pt x="2714982" y="6760246"/>
                </a:cubicBezTo>
                <a:lnTo>
                  <a:pt x="350392" y="5136345"/>
                </a:lnTo>
                <a:cubicBezTo>
                  <a:pt x="88879" y="4956788"/>
                  <a:pt x="-43233" y="4640702"/>
                  <a:pt x="12665" y="4328464"/>
                </a:cubicBezTo>
                <a:lnTo>
                  <a:pt x="782755" y="25400"/>
                </a:lnTo>
                <a:close/>
              </a:path>
            </a:pathLst>
          </a:custGeom>
          <a:blipFill>
            <a:blip r:embed="rId3"/>
            <a:stretch>
              <a:fillRect l="-16342" r="-28658"/>
            </a:stretch>
          </a:blipFill>
        </p:spPr>
        <p:txBody>
          <a:bodyPr wrap="square">
            <a:noAutofit/>
          </a:bodyPr>
          <a:lstStyle>
            <a:lvl1pPr marL="0" indent="0">
              <a:buFont typeface="Arial" panose="020B0604020202020204" pitchFamily="34" charset="0"/>
              <a:buNone/>
              <a:defRPr sz="2000">
                <a:solidFill>
                  <a:schemeClr val="accent4"/>
                </a:solidFill>
              </a:defRPr>
            </a:lvl1pPr>
          </a:lstStyle>
          <a:p>
            <a:endParaRPr lang="en-GB"/>
          </a:p>
        </p:txBody>
      </p:sp>
      <p:sp>
        <p:nvSpPr>
          <p:cNvPr id="7" name="Date Placeholder 3">
            <a:extLst>
              <a:ext uri="{FF2B5EF4-FFF2-40B4-BE49-F238E27FC236}">
                <a16:creationId xmlns:a16="http://schemas.microsoft.com/office/drawing/2014/main" id="{99AA5634-A822-C257-2E83-F5A3A37EA127}"/>
              </a:ext>
            </a:extLst>
          </p:cNvPr>
          <p:cNvSpPr>
            <a:spLocks noGrp="1"/>
          </p:cNvSpPr>
          <p:nvPr>
            <p:ph type="dt" sz="half" idx="10"/>
          </p:nvPr>
        </p:nvSpPr>
        <p:spPr>
          <a:xfrm>
            <a:off x="538163" y="5159480"/>
            <a:ext cx="1497807" cy="250031"/>
          </a:xfrm>
        </p:spPr>
        <p:txBody>
          <a:bodyPr/>
          <a:lstStyle>
            <a:lvl1pPr>
              <a:defRPr sz="1400"/>
            </a:lvl1pPr>
          </a:lstStyle>
          <a:p>
            <a:fld id="{60955B06-E7D6-478B-8AEB-78E19FB017E8}" type="datetimeFigureOut">
              <a:rPr lang="en-GB" smtClean="0"/>
              <a:pPr/>
              <a:t>26/08/2025</a:t>
            </a:fld>
            <a:endParaRPr lang="en-GB"/>
          </a:p>
        </p:txBody>
      </p:sp>
      <p:sp>
        <p:nvSpPr>
          <p:cNvPr id="8" name="Footer Placeholder 4">
            <a:extLst>
              <a:ext uri="{FF2B5EF4-FFF2-40B4-BE49-F238E27FC236}">
                <a16:creationId xmlns:a16="http://schemas.microsoft.com/office/drawing/2014/main" id="{26617DC7-514A-C891-1B06-770BD9CE63FF}"/>
              </a:ext>
            </a:extLst>
          </p:cNvPr>
          <p:cNvSpPr>
            <a:spLocks noGrp="1"/>
          </p:cNvSpPr>
          <p:nvPr>
            <p:ph type="ftr" sz="quarter" idx="11"/>
          </p:nvPr>
        </p:nvSpPr>
        <p:spPr>
          <a:xfrm>
            <a:off x="2533651" y="5159480"/>
            <a:ext cx="3062817" cy="250031"/>
          </a:xfrm>
        </p:spPr>
        <p:txBody>
          <a:bodyPr/>
          <a:lstStyle>
            <a:lvl1pPr>
              <a:defRPr sz="1400"/>
            </a:lvl1pPr>
          </a:lstStyle>
          <a:p>
            <a:endParaRPr lang="en-GB"/>
          </a:p>
        </p:txBody>
      </p:sp>
      <p:sp>
        <p:nvSpPr>
          <p:cNvPr id="4" name="SmartArt Placeholder 15">
            <a:extLst>
              <a:ext uri="{FF2B5EF4-FFF2-40B4-BE49-F238E27FC236}">
                <a16:creationId xmlns:a16="http://schemas.microsoft.com/office/drawing/2014/main" id="{D24C97B2-19BF-94F4-4F11-4A906D7987AD}"/>
              </a:ext>
            </a:extLst>
          </p:cNvPr>
          <p:cNvSpPr>
            <a:spLocks noGrp="1"/>
          </p:cNvSpPr>
          <p:nvPr>
            <p:ph type="dgm" sz="quarter" idx="22"/>
          </p:nvPr>
        </p:nvSpPr>
        <p:spPr>
          <a:xfrm>
            <a:off x="7768971" y="-468412"/>
            <a:ext cx="1085411" cy="1520852"/>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5" name="SmartArt Placeholder 15">
            <a:extLst>
              <a:ext uri="{FF2B5EF4-FFF2-40B4-BE49-F238E27FC236}">
                <a16:creationId xmlns:a16="http://schemas.microsoft.com/office/drawing/2014/main" id="{3BE9E95E-F7E2-A0E6-CFCE-01E3177E74FC}"/>
              </a:ext>
            </a:extLst>
          </p:cNvPr>
          <p:cNvSpPr>
            <a:spLocks noGrp="1"/>
          </p:cNvSpPr>
          <p:nvPr>
            <p:ph type="dgm" sz="quarter" idx="23"/>
          </p:nvPr>
        </p:nvSpPr>
        <p:spPr>
          <a:xfrm>
            <a:off x="10167908" y="-1499697"/>
            <a:ext cx="1034433" cy="1339033"/>
          </a:xfrm>
          <a:prstGeom prst="roundRect">
            <a:avLst>
              <a:gd name="adj" fmla="val 5620"/>
            </a:avLst>
          </a:prstGeom>
          <a:solidFill>
            <a:srgbClr val="FBF0E5"/>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
        <p:nvSpPr>
          <p:cNvPr id="9" name="SmartArt Placeholder 15">
            <a:extLst>
              <a:ext uri="{FF2B5EF4-FFF2-40B4-BE49-F238E27FC236}">
                <a16:creationId xmlns:a16="http://schemas.microsoft.com/office/drawing/2014/main" id="{C05411E0-129B-6448-E142-AED5DAB7EBD0}"/>
              </a:ext>
            </a:extLst>
          </p:cNvPr>
          <p:cNvSpPr>
            <a:spLocks noGrp="1"/>
          </p:cNvSpPr>
          <p:nvPr>
            <p:ph type="dgm" sz="quarter" idx="24"/>
          </p:nvPr>
        </p:nvSpPr>
        <p:spPr>
          <a:xfrm>
            <a:off x="11332923" y="-1754739"/>
            <a:ext cx="1269849" cy="1594797"/>
          </a:xfrm>
          <a:prstGeom prst="roundRect">
            <a:avLst>
              <a:gd name="adj" fmla="val 5620"/>
            </a:avLst>
          </a:prstGeom>
          <a:solidFill>
            <a:schemeClr val="tx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11" name="SmartArt Placeholder 15">
            <a:extLst>
              <a:ext uri="{FF2B5EF4-FFF2-40B4-BE49-F238E27FC236}">
                <a16:creationId xmlns:a16="http://schemas.microsoft.com/office/drawing/2014/main" id="{D97BC13F-7A53-0727-CCF9-C12149D5DA2E}"/>
              </a:ext>
            </a:extLst>
          </p:cNvPr>
          <p:cNvSpPr>
            <a:spLocks noGrp="1"/>
          </p:cNvSpPr>
          <p:nvPr>
            <p:ph type="dgm" sz="quarter" idx="25"/>
          </p:nvPr>
        </p:nvSpPr>
        <p:spPr>
          <a:xfrm>
            <a:off x="11653838" y="3274286"/>
            <a:ext cx="864523" cy="864523"/>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3261377848"/>
      </p:ext>
    </p:extLst>
  </p:cSld>
  <p:clrMapOvr>
    <a:masterClrMapping/>
  </p:clrMapOvr>
  <p:extLst>
    <p:ext uri="{DCECCB84-F9BA-43D5-87BE-67443E8EF086}">
      <p15:sldGuideLst xmlns:p15="http://schemas.microsoft.com/office/powerpoint/2012/main">
        <p15:guide id="1" orient="horz" pos="2160">
          <p15:clr>
            <a:srgbClr val="FBAE40"/>
          </p15:clr>
        </p15:guide>
        <p15:guide id="2" pos="6584">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B8134-D6FB-320F-BBF6-89331230ABA4}"/>
              </a:ext>
            </a:extLst>
          </p:cNvPr>
          <p:cNvSpPr>
            <a:spLocks noGrp="1"/>
          </p:cNvSpPr>
          <p:nvPr>
            <p:ph type="ctrTitle" hasCustomPrompt="1"/>
          </p:nvPr>
        </p:nvSpPr>
        <p:spPr>
          <a:xfrm>
            <a:off x="538161" y="515146"/>
            <a:ext cx="7567877" cy="2076345"/>
          </a:xfrm>
        </p:spPr>
        <p:txBody>
          <a:bodyPr anchor="t" anchorCtr="0"/>
          <a:lstStyle>
            <a:lvl1pPr algn="l">
              <a:defRPr sz="5400">
                <a:solidFill>
                  <a:srgbClr val="0078FF"/>
                </a:solidFill>
              </a:defRPr>
            </a:lvl1pPr>
          </a:lstStyle>
          <a:p>
            <a:r>
              <a:rPr lang="en-US"/>
              <a:t>Borderless business with</a:t>
            </a:r>
            <a:r>
              <a:rPr lang="et-EE"/>
              <a:t> </a:t>
            </a:r>
            <a:r>
              <a:rPr lang="en-US"/>
              <a:t>e-Residency</a:t>
            </a:r>
          </a:p>
        </p:txBody>
      </p:sp>
      <p:sp>
        <p:nvSpPr>
          <p:cNvPr id="3" name="Subtitle 2">
            <a:extLst>
              <a:ext uri="{FF2B5EF4-FFF2-40B4-BE49-F238E27FC236}">
                <a16:creationId xmlns:a16="http://schemas.microsoft.com/office/drawing/2014/main" id="{AB6F8A60-23E4-2C66-F5BF-98579C0BA7E4}"/>
              </a:ext>
            </a:extLst>
          </p:cNvPr>
          <p:cNvSpPr>
            <a:spLocks noGrp="1"/>
          </p:cNvSpPr>
          <p:nvPr>
            <p:ph type="subTitle" idx="1"/>
          </p:nvPr>
        </p:nvSpPr>
        <p:spPr>
          <a:xfrm>
            <a:off x="538163" y="2844905"/>
            <a:ext cx="5058305" cy="1421607"/>
          </a:xfrm>
        </p:spPr>
        <p:txBody>
          <a:bodyPr/>
          <a:lstStyle>
            <a:lvl1pPr marL="0" indent="0" algn="l">
              <a:buNone/>
              <a:defRPr sz="2400" b="1">
                <a:solidFill>
                  <a:schemeClr val="accent4"/>
                </a:solidFill>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F0C3849-8286-1266-31D2-EF10B4AC017C}"/>
              </a:ext>
            </a:extLst>
          </p:cNvPr>
          <p:cNvSpPr>
            <a:spLocks noGrp="1"/>
          </p:cNvSpPr>
          <p:nvPr>
            <p:ph type="dt" sz="half" idx="10"/>
          </p:nvPr>
        </p:nvSpPr>
        <p:spPr>
          <a:xfrm>
            <a:off x="538163" y="5159480"/>
            <a:ext cx="1497807" cy="250031"/>
          </a:xfrm>
        </p:spPr>
        <p:txBody>
          <a:bodyPr/>
          <a:lstStyle>
            <a:lvl1pPr>
              <a:defRPr sz="1400">
                <a:solidFill>
                  <a:schemeClr val="accent4"/>
                </a:solidFill>
              </a:defRPr>
            </a:lvl1pPr>
          </a:lstStyle>
          <a:p>
            <a:fld id="{60955B06-E7D6-478B-8AEB-78E19FB017E8}" type="datetimeFigureOut">
              <a:rPr lang="en-GB" smtClean="0"/>
              <a:pPr/>
              <a:t>26/08/2025</a:t>
            </a:fld>
            <a:endParaRPr lang="en-GB"/>
          </a:p>
        </p:txBody>
      </p:sp>
      <p:sp>
        <p:nvSpPr>
          <p:cNvPr id="5" name="Footer Placeholder 4">
            <a:extLst>
              <a:ext uri="{FF2B5EF4-FFF2-40B4-BE49-F238E27FC236}">
                <a16:creationId xmlns:a16="http://schemas.microsoft.com/office/drawing/2014/main" id="{0D7DBD64-56F0-A87F-C14A-6261EA77F921}"/>
              </a:ext>
            </a:extLst>
          </p:cNvPr>
          <p:cNvSpPr>
            <a:spLocks noGrp="1"/>
          </p:cNvSpPr>
          <p:nvPr>
            <p:ph type="ftr" sz="quarter" idx="11"/>
          </p:nvPr>
        </p:nvSpPr>
        <p:spPr>
          <a:xfrm>
            <a:off x="2533651" y="5159480"/>
            <a:ext cx="3062817" cy="250031"/>
          </a:xfrm>
        </p:spPr>
        <p:txBody>
          <a:bodyPr/>
          <a:lstStyle>
            <a:lvl1pPr>
              <a:defRPr sz="1400">
                <a:solidFill>
                  <a:schemeClr val="accent4"/>
                </a:solidFill>
              </a:defRPr>
            </a:lvl1pPr>
          </a:lstStyle>
          <a:p>
            <a:endParaRPr lang="en-GB"/>
          </a:p>
        </p:txBody>
      </p:sp>
      <p:sp>
        <p:nvSpPr>
          <p:cNvPr id="6" name="Slide Number Placeholder 5">
            <a:extLst>
              <a:ext uri="{FF2B5EF4-FFF2-40B4-BE49-F238E27FC236}">
                <a16:creationId xmlns:a16="http://schemas.microsoft.com/office/drawing/2014/main" id="{516078D3-EBF2-5440-D49D-1A5D4770BC19}"/>
              </a:ext>
            </a:extLst>
          </p:cNvPr>
          <p:cNvSpPr>
            <a:spLocks noGrp="1"/>
          </p:cNvSpPr>
          <p:nvPr>
            <p:ph type="sldNum" sz="quarter" idx="12"/>
          </p:nvPr>
        </p:nvSpPr>
        <p:spPr/>
        <p:txBody>
          <a:bodyPr/>
          <a:lstStyle>
            <a:lvl1pPr algn="r">
              <a:defRPr/>
            </a:lvl1pPr>
          </a:lstStyle>
          <a:p>
            <a:fld id="{5B829B74-EBEF-4331-955A-1D91E9D47CAA}" type="slidenum">
              <a:rPr lang="en-GB" smtClean="0"/>
              <a:pPr/>
              <a:t>‹#›</a:t>
            </a:fld>
            <a:endParaRPr lang="en-GB"/>
          </a:p>
        </p:txBody>
      </p:sp>
      <p:pic>
        <p:nvPicPr>
          <p:cNvPr id="10" name="Picture 9" descr="A blue text on a black background&#10;&#10;Description automatically generated">
            <a:extLst>
              <a:ext uri="{FF2B5EF4-FFF2-40B4-BE49-F238E27FC236}">
                <a16:creationId xmlns:a16="http://schemas.microsoft.com/office/drawing/2014/main" id="{84941CA9-5583-3710-FDFC-736E6DBD763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162" y="5939839"/>
            <a:ext cx="1995488" cy="403016"/>
          </a:xfrm>
          <a:prstGeom prst="rect">
            <a:avLst/>
          </a:prstGeom>
        </p:spPr>
      </p:pic>
      <p:pic>
        <p:nvPicPr>
          <p:cNvPr id="14" name="Graphic 13">
            <a:extLst>
              <a:ext uri="{FF2B5EF4-FFF2-40B4-BE49-F238E27FC236}">
                <a16:creationId xmlns:a16="http://schemas.microsoft.com/office/drawing/2014/main" id="{CF5763BF-0C9B-AA80-4CB7-853160ADD81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330268" y="0"/>
            <a:ext cx="2861733" cy="4851400"/>
          </a:xfrm>
          <a:prstGeom prst="rect">
            <a:avLst/>
          </a:prstGeom>
        </p:spPr>
      </p:pic>
      <p:sp>
        <p:nvSpPr>
          <p:cNvPr id="23" name="Picture Placeholder 22" descr="Logo&#10;">
            <a:extLst>
              <a:ext uri="{FF2B5EF4-FFF2-40B4-BE49-F238E27FC236}">
                <a16:creationId xmlns:a16="http://schemas.microsoft.com/office/drawing/2014/main" id="{E993B271-DA9C-0A51-40C0-72EDA91759CD}"/>
              </a:ext>
            </a:extLst>
          </p:cNvPr>
          <p:cNvSpPr>
            <a:spLocks noGrp="1"/>
          </p:cNvSpPr>
          <p:nvPr>
            <p:ph type="pic" sz="quarter" idx="13" hasCustomPrompt="1"/>
          </p:nvPr>
        </p:nvSpPr>
        <p:spPr>
          <a:xfrm>
            <a:off x="3079637" y="5940426"/>
            <a:ext cx="2052637" cy="415925"/>
          </a:xfrm>
        </p:spPr>
        <p:txBody>
          <a:bodyPr>
            <a:normAutofit/>
          </a:bodyPr>
          <a:lstStyle>
            <a:lvl1pPr marL="0" indent="0">
              <a:buNone/>
              <a:defRPr sz="1400"/>
            </a:lvl1pPr>
          </a:lstStyle>
          <a:p>
            <a:r>
              <a:rPr lang="et-EE"/>
              <a:t>Logo position</a:t>
            </a:r>
            <a:endParaRPr lang="en-GB"/>
          </a:p>
        </p:txBody>
      </p:sp>
      <p:sp>
        <p:nvSpPr>
          <p:cNvPr id="26" name="Picture Placeholder 22" descr="Logo&#10;">
            <a:extLst>
              <a:ext uri="{FF2B5EF4-FFF2-40B4-BE49-F238E27FC236}">
                <a16:creationId xmlns:a16="http://schemas.microsoft.com/office/drawing/2014/main" id="{E9B53B89-C04B-839C-FD0F-A15FF7B91B04}"/>
              </a:ext>
            </a:extLst>
          </p:cNvPr>
          <p:cNvSpPr>
            <a:spLocks noGrp="1"/>
          </p:cNvSpPr>
          <p:nvPr>
            <p:ph type="pic" sz="quarter" idx="14" hasCustomPrompt="1"/>
          </p:nvPr>
        </p:nvSpPr>
        <p:spPr>
          <a:xfrm>
            <a:off x="5608753" y="5940426"/>
            <a:ext cx="2052637" cy="415925"/>
          </a:xfrm>
        </p:spPr>
        <p:txBody>
          <a:bodyPr>
            <a:normAutofit/>
          </a:bodyPr>
          <a:lstStyle>
            <a:lvl1pPr marL="0" indent="0">
              <a:buNone/>
              <a:defRPr sz="1400"/>
            </a:lvl1pPr>
          </a:lstStyle>
          <a:p>
            <a:r>
              <a:rPr lang="et-EE"/>
              <a:t>Logo position</a:t>
            </a:r>
            <a:endParaRPr lang="en-GB"/>
          </a:p>
        </p:txBody>
      </p:sp>
      <p:sp>
        <p:nvSpPr>
          <p:cNvPr id="27" name="Picture Placeholder 22" descr="Logo&#10;">
            <a:extLst>
              <a:ext uri="{FF2B5EF4-FFF2-40B4-BE49-F238E27FC236}">
                <a16:creationId xmlns:a16="http://schemas.microsoft.com/office/drawing/2014/main" id="{1AC2C420-E93A-4DA7-47E8-F250ED59E2FE}"/>
              </a:ext>
            </a:extLst>
          </p:cNvPr>
          <p:cNvSpPr>
            <a:spLocks noGrp="1"/>
          </p:cNvSpPr>
          <p:nvPr>
            <p:ph type="pic" sz="quarter" idx="15" hasCustomPrompt="1"/>
          </p:nvPr>
        </p:nvSpPr>
        <p:spPr>
          <a:xfrm>
            <a:off x="8137868" y="5940426"/>
            <a:ext cx="2052637" cy="415925"/>
          </a:xfrm>
        </p:spPr>
        <p:txBody>
          <a:bodyPr>
            <a:normAutofit/>
          </a:bodyPr>
          <a:lstStyle>
            <a:lvl1pPr marL="0" indent="0">
              <a:buNone/>
              <a:defRPr sz="1400"/>
            </a:lvl1pPr>
          </a:lstStyle>
          <a:p>
            <a:r>
              <a:rPr lang="et-EE"/>
              <a:t>Logo position</a:t>
            </a:r>
            <a:endParaRPr lang="en-GB"/>
          </a:p>
        </p:txBody>
      </p:sp>
      <p:sp>
        <p:nvSpPr>
          <p:cNvPr id="30" name="Picture Placeholder 29">
            <a:extLst>
              <a:ext uri="{FF2B5EF4-FFF2-40B4-BE49-F238E27FC236}">
                <a16:creationId xmlns:a16="http://schemas.microsoft.com/office/drawing/2014/main" id="{B5630EE0-4FD6-91A8-DC26-84BF9FDCFAEC}"/>
              </a:ext>
            </a:extLst>
          </p:cNvPr>
          <p:cNvSpPr>
            <a:spLocks noGrp="1"/>
          </p:cNvSpPr>
          <p:nvPr>
            <p:ph type="pic" sz="quarter" idx="16"/>
          </p:nvPr>
        </p:nvSpPr>
        <p:spPr>
          <a:xfrm>
            <a:off x="8615274" y="515145"/>
            <a:ext cx="3038564" cy="3701441"/>
          </a:xfrm>
          <a:custGeom>
            <a:avLst/>
            <a:gdLst>
              <a:gd name="connsiteX0" fmla="*/ 555560 w 3038564"/>
              <a:gd name="connsiteY0" fmla="*/ 0 h 3701441"/>
              <a:gd name="connsiteX1" fmla="*/ 2778107 w 3038564"/>
              <a:gd name="connsiteY1" fmla="*/ 0 h 3701441"/>
              <a:gd name="connsiteX2" fmla="*/ 3038309 w 3038564"/>
              <a:gd name="connsiteY2" fmla="*/ 271900 h 3701441"/>
              <a:gd name="connsiteX3" fmla="*/ 2898924 w 3038564"/>
              <a:gd name="connsiteY3" fmla="*/ 3452380 h 3701441"/>
              <a:gd name="connsiteX4" fmla="*/ 2638722 w 3038564"/>
              <a:gd name="connsiteY4" fmla="*/ 3701441 h 3701441"/>
              <a:gd name="connsiteX5" fmla="*/ 260450 w 3038564"/>
              <a:gd name="connsiteY5" fmla="*/ 3701441 h 3701441"/>
              <a:gd name="connsiteX6" fmla="*/ 0 w 3038564"/>
              <a:gd name="connsiteY6" fmla="*/ 3440991 h 3701441"/>
              <a:gd name="connsiteX7" fmla="*/ 0 w 3038564"/>
              <a:gd name="connsiteY7" fmla="*/ 1615245 h 3701441"/>
              <a:gd name="connsiteX8" fmla="*/ 47906 w 3038564"/>
              <a:gd name="connsiteY8" fmla="*/ 1223890 h 3701441"/>
              <a:gd name="connsiteX9" fmla="*/ 302785 w 3038564"/>
              <a:gd name="connsiteY9" fmla="*/ 197689 h 3701441"/>
              <a:gd name="connsiteX10" fmla="*/ 555560 w 3038564"/>
              <a:gd name="connsiteY10" fmla="*/ 0 h 3701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38564" h="3701441">
                <a:moveTo>
                  <a:pt x="555560" y="0"/>
                </a:moveTo>
                <a:lnTo>
                  <a:pt x="2778107" y="0"/>
                </a:lnTo>
                <a:cubicBezTo>
                  <a:pt x="2926467" y="0"/>
                  <a:pt x="3044808" y="123664"/>
                  <a:pt x="3038309" y="271900"/>
                </a:cubicBezTo>
                <a:lnTo>
                  <a:pt x="2898924" y="3452380"/>
                </a:lnTo>
                <a:cubicBezTo>
                  <a:pt x="2892797" y="3591641"/>
                  <a:pt x="2778107" y="3701441"/>
                  <a:pt x="2638722" y="3701441"/>
                </a:cubicBezTo>
                <a:lnTo>
                  <a:pt x="260450" y="3701441"/>
                </a:lnTo>
                <a:cubicBezTo>
                  <a:pt x="116608" y="3701441"/>
                  <a:pt x="0" y="3584833"/>
                  <a:pt x="0" y="3440991"/>
                </a:cubicBezTo>
                <a:lnTo>
                  <a:pt x="0" y="1615245"/>
                </a:lnTo>
                <a:cubicBezTo>
                  <a:pt x="0" y="1483349"/>
                  <a:pt x="16092" y="1351887"/>
                  <a:pt x="47906" y="1223890"/>
                </a:cubicBezTo>
                <a:lnTo>
                  <a:pt x="302785" y="197689"/>
                </a:lnTo>
                <a:cubicBezTo>
                  <a:pt x="331627" y="81514"/>
                  <a:pt x="435857" y="0"/>
                  <a:pt x="555560" y="0"/>
                </a:cubicBezTo>
                <a:close/>
              </a:path>
            </a:pathLst>
          </a:custGeom>
          <a:blipFill>
            <a:blip r:embed="rId5"/>
            <a:stretch>
              <a:fillRect l="-25486" r="-19514"/>
            </a:stretch>
          </a:blipFill>
        </p:spPr>
        <p:txBody>
          <a:bodyPr wrap="square">
            <a:noAutofit/>
          </a:bodyPr>
          <a:lstStyle>
            <a:lvl1pPr marL="0" indent="0">
              <a:buNone/>
              <a:defRPr sz="2000">
                <a:solidFill>
                  <a:schemeClr val="accent4"/>
                </a:solidFill>
              </a:defRPr>
            </a:lvl1pPr>
          </a:lstStyle>
          <a:p>
            <a:endParaRPr lang="en-GB"/>
          </a:p>
        </p:txBody>
      </p:sp>
    </p:spTree>
    <p:extLst>
      <p:ext uri="{BB962C8B-B14F-4D97-AF65-F5344CB8AC3E}">
        <p14:creationId xmlns:p14="http://schemas.microsoft.com/office/powerpoint/2010/main" val="19413003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Agenda slide 1">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1A3D05E8-55FE-4E57-3CE9-4EB79BDDE891}"/>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5338943" cy="6858000"/>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11141867" cy="1214436"/>
          </a:xfrm>
        </p:spPr>
        <p:txBody>
          <a:bodyPr>
            <a:normAutofit/>
          </a:bodyPr>
          <a:lstStyle>
            <a:lvl1pPr marL="0" indent="0">
              <a:buSzPct val="120000"/>
              <a:buFont typeface="+mj-lt"/>
              <a:buNone/>
              <a:defRPr sz="4000" b="1">
                <a:solidFill>
                  <a:schemeClr val="accent2"/>
                </a:solidFill>
                <a:latin typeface="+mn-lt"/>
              </a:defRPr>
            </a:lvl1pPr>
          </a:lstStyle>
          <a:p>
            <a:r>
              <a:rPr lang="en-US"/>
              <a:t>Agenda</a:t>
            </a:r>
            <a:endParaRPr lang="en-GB"/>
          </a:p>
        </p:txBody>
      </p:sp>
      <p:sp>
        <p:nvSpPr>
          <p:cNvPr id="3" name="Content Placeholder 2">
            <a:extLst>
              <a:ext uri="{FF2B5EF4-FFF2-40B4-BE49-F238E27FC236}">
                <a16:creationId xmlns:a16="http://schemas.microsoft.com/office/drawing/2014/main" id="{1E2761DF-ED4D-1EA2-4516-55816B353DFD}"/>
              </a:ext>
            </a:extLst>
          </p:cNvPr>
          <p:cNvSpPr>
            <a:spLocks noGrp="1"/>
          </p:cNvSpPr>
          <p:nvPr>
            <p:ph idx="1"/>
          </p:nvPr>
        </p:nvSpPr>
        <p:spPr>
          <a:xfrm>
            <a:off x="6096000" y="1722438"/>
            <a:ext cx="5584029" cy="3709987"/>
          </a:xfrm>
        </p:spPr>
        <p:txBody>
          <a:bodyPr>
            <a:normAutofit/>
          </a:bodyPr>
          <a:lstStyle>
            <a:lvl1pPr marL="514376" indent="-514376">
              <a:buClr>
                <a:schemeClr val="accent2"/>
              </a:buClr>
              <a:buFont typeface="+mj-lt"/>
              <a:buAutoNum type="arabicPeriod"/>
              <a:defRPr sz="2000">
                <a:solidFill>
                  <a:schemeClr val="accent4"/>
                </a:solidFill>
              </a:defRPr>
            </a:lvl1pPr>
            <a:lvl2pPr marL="914446" indent="-457223">
              <a:buClr>
                <a:schemeClr val="accent2"/>
              </a:buClr>
              <a:buFont typeface="+mj-lt"/>
              <a:buAutoNum type="arabicPeriod"/>
              <a:defRPr sz="2000">
                <a:solidFill>
                  <a:schemeClr val="accent4"/>
                </a:solidFill>
              </a:defRPr>
            </a:lvl2pPr>
            <a:lvl3pPr marL="1371669" indent="-457223">
              <a:buClr>
                <a:schemeClr val="accent2"/>
              </a:buClr>
              <a:buFont typeface="+mj-lt"/>
              <a:buAutoNum type="arabicPeriod"/>
              <a:defRPr sz="2000">
                <a:solidFill>
                  <a:schemeClr val="accent4"/>
                </a:solidFill>
              </a:defRPr>
            </a:lvl3pPr>
            <a:lvl4pPr marL="1714586" indent="-342917">
              <a:buClr>
                <a:schemeClr val="accent2"/>
              </a:buClr>
              <a:buFont typeface="+mj-lt"/>
              <a:buAutoNum type="arabicPeriod"/>
              <a:defRPr sz="2000">
                <a:solidFill>
                  <a:schemeClr val="accent4"/>
                </a:solidFill>
              </a:defRPr>
            </a:lvl4pPr>
            <a:lvl5pPr marL="2171809" indent="-342917">
              <a:buClr>
                <a:schemeClr val="accent2"/>
              </a:buClr>
              <a:buFont typeface="+mj-lt"/>
              <a:buAutoNum type="arabicPeriod"/>
              <a:defRPr sz="2000">
                <a:solidFill>
                  <a:schemeClr val="accent4"/>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26/08/2025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9" name="Text Placeholder 7">
            <a:extLst>
              <a:ext uri="{FF2B5EF4-FFF2-40B4-BE49-F238E27FC236}">
                <a16:creationId xmlns:a16="http://schemas.microsoft.com/office/drawing/2014/main" id="{8F40D5ED-8F78-C68F-A0E2-2502B5D3F59E}"/>
              </a:ext>
            </a:extLst>
          </p:cNvPr>
          <p:cNvSpPr>
            <a:spLocks noGrp="1"/>
          </p:cNvSpPr>
          <p:nvPr>
            <p:ph type="body" sz="quarter" idx="15" hasCustomPrompt="1"/>
          </p:nvPr>
        </p:nvSpPr>
        <p:spPr>
          <a:xfrm>
            <a:off x="538162" y="1726429"/>
            <a:ext cx="4618037" cy="1633537"/>
          </a:xfrm>
        </p:spPr>
        <p:txBody>
          <a:bodyPr/>
          <a:lstStyle>
            <a:lvl1pPr marL="0" indent="0">
              <a:buFont typeface="Arial" panose="020B0604020202020204" pitchFamily="34" charset="0"/>
              <a:buNone/>
              <a:defRPr b="1">
                <a:solidFill>
                  <a:schemeClr val="accent4"/>
                </a:solidFill>
              </a:defRPr>
            </a:lvl1pPr>
            <a:lvl2pPr marL="357205" indent="0">
              <a:buFont typeface="Arial" panose="020B0604020202020204" pitchFamily="34" charset="0"/>
              <a:buNone/>
              <a:defRPr b="1">
                <a:solidFill>
                  <a:schemeClr val="accent4"/>
                </a:solidFill>
              </a:defRPr>
            </a:lvl2pPr>
            <a:lvl3pPr marL="896982" indent="0">
              <a:buFont typeface="Arial" panose="020B0604020202020204" pitchFamily="34" charset="0"/>
              <a:buNone/>
              <a:defRPr b="1"/>
            </a:lvl3pPr>
            <a:lvl4pPr marL="1371669" indent="0">
              <a:buFont typeface="Arial" panose="020B0604020202020204" pitchFamily="34" charset="0"/>
              <a:buNone/>
              <a:defRPr b="1"/>
            </a:lvl4pPr>
            <a:lvl5pPr marL="1828891" indent="0">
              <a:buFont typeface="Arial" panose="020B0604020202020204" pitchFamily="34" charset="0"/>
              <a:buNone/>
              <a:defRPr b="1"/>
            </a:lvl5pPr>
          </a:lstStyle>
          <a:p>
            <a:r>
              <a:rPr lang="en-GB" sz="2800" b="1">
                <a:solidFill>
                  <a:schemeClr val="accent4"/>
                </a:solidFill>
              </a:rPr>
              <a:t>Agenda subtitle. Lorem Ipsum is simply dummy text of the printing and typesetting industry.</a:t>
            </a:r>
          </a:p>
          <a:p>
            <a:pPr lvl="1"/>
            <a:endParaRPr lang="en-GB"/>
          </a:p>
        </p:txBody>
      </p:sp>
    </p:spTree>
    <p:extLst>
      <p:ext uri="{BB962C8B-B14F-4D97-AF65-F5344CB8AC3E}">
        <p14:creationId xmlns:p14="http://schemas.microsoft.com/office/powerpoint/2010/main" val="634719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1A3D05E8-55FE-4E57-3CE9-4EB79BDDE89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5338943" cy="6858000"/>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11141867" cy="1211943"/>
          </a:xfrm>
        </p:spPr>
        <p:txBody>
          <a:bodyPr>
            <a:normAutofit/>
          </a:bodyPr>
          <a:lstStyle>
            <a:lvl1pPr marL="0" indent="0">
              <a:buSzPct val="120000"/>
              <a:buFont typeface="+mj-lt"/>
              <a:buNone/>
              <a:defRPr sz="4000" b="1">
                <a:solidFill>
                  <a:schemeClr val="accent2"/>
                </a:solidFill>
                <a:latin typeface="+mn-lt"/>
              </a:defRPr>
            </a:lvl1pPr>
          </a:lstStyle>
          <a:p>
            <a:r>
              <a:rPr lang="en-US"/>
              <a:t>Agenda</a:t>
            </a:r>
            <a:endParaRPr lang="en-GB"/>
          </a:p>
        </p:txBody>
      </p:sp>
      <p:sp>
        <p:nvSpPr>
          <p:cNvPr id="3" name="Content Placeholder 2">
            <a:extLst>
              <a:ext uri="{FF2B5EF4-FFF2-40B4-BE49-F238E27FC236}">
                <a16:creationId xmlns:a16="http://schemas.microsoft.com/office/drawing/2014/main" id="{1E2761DF-ED4D-1EA2-4516-55816B353DFD}"/>
              </a:ext>
            </a:extLst>
          </p:cNvPr>
          <p:cNvSpPr>
            <a:spLocks noGrp="1"/>
          </p:cNvSpPr>
          <p:nvPr>
            <p:ph idx="1"/>
          </p:nvPr>
        </p:nvSpPr>
        <p:spPr>
          <a:xfrm>
            <a:off x="6096000" y="1719944"/>
            <a:ext cx="5584029" cy="3709987"/>
          </a:xfrm>
        </p:spPr>
        <p:txBody>
          <a:bodyPr>
            <a:normAutofit/>
          </a:bodyPr>
          <a:lstStyle>
            <a:lvl1pPr marL="514376" indent="-514376">
              <a:buClr>
                <a:schemeClr val="accent2"/>
              </a:buClr>
              <a:buFont typeface="+mj-lt"/>
              <a:buAutoNum type="arabicPeriod"/>
              <a:defRPr sz="2400" b="1">
                <a:solidFill>
                  <a:schemeClr val="accent4"/>
                </a:solidFill>
              </a:defRPr>
            </a:lvl1pPr>
            <a:lvl2pPr marL="914446" indent="-457223">
              <a:buClr>
                <a:schemeClr val="accent2"/>
              </a:buClr>
              <a:buFont typeface="+mj-lt"/>
              <a:buAutoNum type="arabicPeriod"/>
              <a:defRPr sz="2400" b="1">
                <a:solidFill>
                  <a:schemeClr val="accent4"/>
                </a:solidFill>
              </a:defRPr>
            </a:lvl2pPr>
            <a:lvl3pPr marL="1371669" indent="-457223">
              <a:buClr>
                <a:schemeClr val="accent2"/>
              </a:buClr>
              <a:buFont typeface="+mj-lt"/>
              <a:buAutoNum type="arabicPeriod"/>
              <a:defRPr sz="2400" b="1">
                <a:solidFill>
                  <a:schemeClr val="accent4"/>
                </a:solidFill>
              </a:defRPr>
            </a:lvl3pPr>
            <a:lvl4pPr marL="1714586" indent="-342917">
              <a:buClr>
                <a:schemeClr val="accent2"/>
              </a:buClr>
              <a:buFont typeface="+mj-lt"/>
              <a:buAutoNum type="arabicPeriod"/>
              <a:defRPr sz="2400" b="1">
                <a:solidFill>
                  <a:schemeClr val="accent4"/>
                </a:solidFill>
              </a:defRPr>
            </a:lvl4pPr>
            <a:lvl5pPr marL="2171809" indent="-342917">
              <a:buClr>
                <a:schemeClr val="accent2"/>
              </a:buClr>
              <a:buFont typeface="+mj-lt"/>
              <a:buAutoNum type="arabicPeriod"/>
              <a:defRPr sz="2400" b="1">
                <a:solidFill>
                  <a:schemeClr val="accent4"/>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26/08/2025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2" name="Text Placeholder 11">
            <a:extLst>
              <a:ext uri="{FF2B5EF4-FFF2-40B4-BE49-F238E27FC236}">
                <a16:creationId xmlns:a16="http://schemas.microsoft.com/office/drawing/2014/main" id="{C03C2687-3922-536F-D55E-FFE91392392F}"/>
              </a:ext>
            </a:extLst>
          </p:cNvPr>
          <p:cNvSpPr>
            <a:spLocks noGrp="1"/>
          </p:cNvSpPr>
          <p:nvPr>
            <p:ph type="body" sz="quarter" idx="14" hasCustomPrompt="1"/>
          </p:nvPr>
        </p:nvSpPr>
        <p:spPr>
          <a:xfrm>
            <a:off x="538164" y="1741488"/>
            <a:ext cx="4327525" cy="1687512"/>
          </a:xfrm>
        </p:spPr>
        <p:txBody>
          <a:bodyPr>
            <a:normAutofit/>
          </a:bodyPr>
          <a:lstStyle>
            <a:lvl1pPr marL="0" indent="0">
              <a:buNone/>
              <a:defRPr sz="2000">
                <a:solidFill>
                  <a:schemeClr val="accent4"/>
                </a:solidFill>
              </a:defRPr>
            </a:lvl1pPr>
            <a:lvl2pPr>
              <a:defRPr sz="2000"/>
            </a:lvl2pPr>
            <a:lvl3pPr>
              <a:defRPr sz="2000"/>
            </a:lvl3pPr>
            <a:lvl4pPr>
              <a:defRPr sz="2000"/>
            </a:lvl4pPr>
            <a:lvl5pPr>
              <a:defRPr sz="2000"/>
            </a:lvl5pPr>
          </a:lstStyle>
          <a:p>
            <a:r>
              <a:rPr lang="en-GB" sz="2000" b="0">
                <a:solidFill>
                  <a:schemeClr val="accent4"/>
                </a:solidFill>
              </a:rPr>
              <a:t>Agenda subtitle. Lorem Ipsum is simply dummy text of the printing and typesetting industry.</a:t>
            </a:r>
          </a:p>
        </p:txBody>
      </p:sp>
    </p:spTree>
    <p:extLst>
      <p:ext uri="{BB962C8B-B14F-4D97-AF65-F5344CB8AC3E}">
        <p14:creationId xmlns:p14="http://schemas.microsoft.com/office/powerpoint/2010/main" val="292287949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Agenda with background">
    <p:bg>
      <p:bgPr>
        <a:blipFill>
          <a:blip r:embed="rId2"/>
          <a:stretch>
            <a:fillRect l="-276" t="-16660" b="-17028"/>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11141867" cy="1211943"/>
          </a:xfrm>
        </p:spPr>
        <p:txBody>
          <a:bodyPr>
            <a:normAutofit/>
          </a:bodyPr>
          <a:lstStyle>
            <a:lvl1pPr marL="0" indent="0">
              <a:buSzPct val="120000"/>
              <a:buFont typeface="+mj-lt"/>
              <a:buNone/>
              <a:defRPr sz="4000" b="1">
                <a:solidFill>
                  <a:srgbClr val="E6F2FF"/>
                </a:solidFill>
                <a:latin typeface="+mn-lt"/>
              </a:defRPr>
            </a:lvl1pPr>
          </a:lstStyle>
          <a:p>
            <a:r>
              <a:rPr lang="en-US"/>
              <a:t>Agenda</a:t>
            </a:r>
            <a:endParaRPr lang="en-GB"/>
          </a:p>
        </p:txBody>
      </p:sp>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26/08/2025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5" name="Rectangle: Rounded Corners 14">
            <a:extLst>
              <a:ext uri="{FF2B5EF4-FFF2-40B4-BE49-F238E27FC236}">
                <a16:creationId xmlns:a16="http://schemas.microsoft.com/office/drawing/2014/main" id="{CC27083C-564D-319A-2B27-CF71EAE4ADCF}"/>
              </a:ext>
            </a:extLst>
          </p:cNvPr>
          <p:cNvSpPr/>
          <p:nvPr userDrawn="1"/>
        </p:nvSpPr>
        <p:spPr>
          <a:xfrm>
            <a:off x="420915" y="4803322"/>
            <a:ext cx="11259115" cy="1553029"/>
          </a:xfrm>
          <a:prstGeom prst="roundRect">
            <a:avLst>
              <a:gd name="adj" fmla="val 4517"/>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4" name="Text Placeholder 13">
            <a:extLst>
              <a:ext uri="{FF2B5EF4-FFF2-40B4-BE49-F238E27FC236}">
                <a16:creationId xmlns:a16="http://schemas.microsoft.com/office/drawing/2014/main" id="{B97DD369-94DB-A125-A2FD-545400E33E5C}"/>
              </a:ext>
            </a:extLst>
          </p:cNvPr>
          <p:cNvSpPr>
            <a:spLocks noGrp="1"/>
          </p:cNvSpPr>
          <p:nvPr>
            <p:ph type="body" sz="quarter" idx="15"/>
          </p:nvPr>
        </p:nvSpPr>
        <p:spPr>
          <a:xfrm>
            <a:off x="1205139" y="4949826"/>
            <a:ext cx="2771776" cy="1160689"/>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10" name="Text Placeholder 9">
            <a:extLst>
              <a:ext uri="{FF2B5EF4-FFF2-40B4-BE49-F238E27FC236}">
                <a16:creationId xmlns:a16="http://schemas.microsoft.com/office/drawing/2014/main" id="{8A2F85E8-80DB-5696-350C-6C855B80F907}"/>
              </a:ext>
            </a:extLst>
          </p:cNvPr>
          <p:cNvSpPr>
            <a:spLocks noGrp="1"/>
          </p:cNvSpPr>
          <p:nvPr>
            <p:ph type="body" sz="quarter" idx="14" hasCustomPrompt="1"/>
          </p:nvPr>
        </p:nvSpPr>
        <p:spPr>
          <a:xfrm>
            <a:off x="687389"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1</a:t>
            </a:r>
          </a:p>
        </p:txBody>
      </p:sp>
      <p:sp>
        <p:nvSpPr>
          <p:cNvPr id="16" name="Text Placeholder 13">
            <a:extLst>
              <a:ext uri="{FF2B5EF4-FFF2-40B4-BE49-F238E27FC236}">
                <a16:creationId xmlns:a16="http://schemas.microsoft.com/office/drawing/2014/main" id="{68C5B44F-63F7-69C7-0A6F-18557AFCE53A}"/>
              </a:ext>
            </a:extLst>
          </p:cNvPr>
          <p:cNvSpPr>
            <a:spLocks noGrp="1"/>
          </p:cNvSpPr>
          <p:nvPr>
            <p:ph type="body" sz="quarter" idx="16"/>
          </p:nvPr>
        </p:nvSpPr>
        <p:spPr>
          <a:xfrm>
            <a:off x="4880881" y="4949826"/>
            <a:ext cx="2771776" cy="1160689"/>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17" name="Text Placeholder 9">
            <a:extLst>
              <a:ext uri="{FF2B5EF4-FFF2-40B4-BE49-F238E27FC236}">
                <a16:creationId xmlns:a16="http://schemas.microsoft.com/office/drawing/2014/main" id="{BF03B2CC-8938-7BDD-0283-88479D49CC51}"/>
              </a:ext>
            </a:extLst>
          </p:cNvPr>
          <p:cNvSpPr>
            <a:spLocks noGrp="1"/>
          </p:cNvSpPr>
          <p:nvPr>
            <p:ph type="body" sz="quarter" idx="17" hasCustomPrompt="1"/>
          </p:nvPr>
        </p:nvSpPr>
        <p:spPr>
          <a:xfrm>
            <a:off x="4363131"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2</a:t>
            </a:r>
          </a:p>
        </p:txBody>
      </p:sp>
      <p:sp>
        <p:nvSpPr>
          <p:cNvPr id="19" name="Text Placeholder 13">
            <a:extLst>
              <a:ext uri="{FF2B5EF4-FFF2-40B4-BE49-F238E27FC236}">
                <a16:creationId xmlns:a16="http://schemas.microsoft.com/office/drawing/2014/main" id="{5AA1FE75-3A53-BD22-991D-35EB5DEFB9F8}"/>
              </a:ext>
            </a:extLst>
          </p:cNvPr>
          <p:cNvSpPr>
            <a:spLocks noGrp="1"/>
          </p:cNvSpPr>
          <p:nvPr>
            <p:ph type="body" sz="quarter" idx="18"/>
          </p:nvPr>
        </p:nvSpPr>
        <p:spPr>
          <a:xfrm>
            <a:off x="8556624" y="4949826"/>
            <a:ext cx="2771776" cy="1160689"/>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20" name="Text Placeholder 9">
            <a:extLst>
              <a:ext uri="{FF2B5EF4-FFF2-40B4-BE49-F238E27FC236}">
                <a16:creationId xmlns:a16="http://schemas.microsoft.com/office/drawing/2014/main" id="{8CC7058C-5783-668B-3A88-130804BCCCFD}"/>
              </a:ext>
            </a:extLst>
          </p:cNvPr>
          <p:cNvSpPr>
            <a:spLocks noGrp="1"/>
          </p:cNvSpPr>
          <p:nvPr>
            <p:ph type="body" sz="quarter" idx="19" hasCustomPrompt="1"/>
          </p:nvPr>
        </p:nvSpPr>
        <p:spPr>
          <a:xfrm>
            <a:off x="8038874"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3</a:t>
            </a:r>
          </a:p>
        </p:txBody>
      </p:sp>
    </p:spTree>
    <p:extLst>
      <p:ext uri="{BB962C8B-B14F-4D97-AF65-F5344CB8AC3E}">
        <p14:creationId xmlns:p14="http://schemas.microsoft.com/office/powerpoint/2010/main" val="119275981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2.xml"/><Relationship Id="rId18" Type="http://schemas.openxmlformats.org/officeDocument/2006/relationships/slideLayout" Target="../slideLayouts/slideLayout57.xml"/><Relationship Id="rId26" Type="http://schemas.openxmlformats.org/officeDocument/2006/relationships/slideLayout" Target="../slideLayouts/slideLayout65.xml"/><Relationship Id="rId3" Type="http://schemas.openxmlformats.org/officeDocument/2006/relationships/slideLayout" Target="../slideLayouts/slideLayout42.xml"/><Relationship Id="rId21" Type="http://schemas.openxmlformats.org/officeDocument/2006/relationships/slideLayout" Target="../slideLayouts/slideLayout60.xml"/><Relationship Id="rId34" Type="http://schemas.openxmlformats.org/officeDocument/2006/relationships/image" Target="../media/image1.png"/><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slideLayout" Target="../slideLayouts/slideLayout56.xml"/><Relationship Id="rId25" Type="http://schemas.openxmlformats.org/officeDocument/2006/relationships/slideLayout" Target="../slideLayouts/slideLayout64.xml"/><Relationship Id="rId33" Type="http://schemas.openxmlformats.org/officeDocument/2006/relationships/theme" Target="../theme/theme2.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20" Type="http://schemas.openxmlformats.org/officeDocument/2006/relationships/slideLayout" Target="../slideLayouts/slideLayout59.xml"/><Relationship Id="rId29" Type="http://schemas.openxmlformats.org/officeDocument/2006/relationships/slideLayout" Target="../slideLayouts/slideLayout68.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24" Type="http://schemas.openxmlformats.org/officeDocument/2006/relationships/slideLayout" Target="../slideLayouts/slideLayout63.xml"/><Relationship Id="rId32" Type="http://schemas.openxmlformats.org/officeDocument/2006/relationships/slideLayout" Target="../slideLayouts/slideLayout71.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23" Type="http://schemas.openxmlformats.org/officeDocument/2006/relationships/slideLayout" Target="../slideLayouts/slideLayout62.xml"/><Relationship Id="rId28" Type="http://schemas.openxmlformats.org/officeDocument/2006/relationships/slideLayout" Target="../slideLayouts/slideLayout67.xml"/><Relationship Id="rId10" Type="http://schemas.openxmlformats.org/officeDocument/2006/relationships/slideLayout" Target="../slideLayouts/slideLayout49.xml"/><Relationship Id="rId19" Type="http://schemas.openxmlformats.org/officeDocument/2006/relationships/slideLayout" Target="../slideLayouts/slideLayout58.xml"/><Relationship Id="rId31" Type="http://schemas.openxmlformats.org/officeDocument/2006/relationships/slideLayout" Target="../slideLayouts/slideLayout70.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 Id="rId22" Type="http://schemas.openxmlformats.org/officeDocument/2006/relationships/slideLayout" Target="../slideLayouts/slideLayout61.xml"/><Relationship Id="rId27" Type="http://schemas.openxmlformats.org/officeDocument/2006/relationships/slideLayout" Target="../slideLayouts/slideLayout66.xml"/><Relationship Id="rId30" Type="http://schemas.openxmlformats.org/officeDocument/2006/relationships/slideLayout" Target="../slideLayouts/slideLayout69.xml"/><Relationship Id="rId35" Type="http://schemas.openxmlformats.org/officeDocument/2006/relationships/image" Target="../media/image2.png"/><Relationship Id="rId8" Type="http://schemas.openxmlformats.org/officeDocument/2006/relationships/slideLayout" Target="../slideLayouts/slideLayout4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heme" Target="../theme/theme3.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0.xml"/><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theme" Target="../theme/theme4.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06.xml"/><Relationship Id="rId18" Type="http://schemas.openxmlformats.org/officeDocument/2006/relationships/slideLayout" Target="../slideLayouts/slideLayout111.xml"/><Relationship Id="rId26" Type="http://schemas.openxmlformats.org/officeDocument/2006/relationships/slideLayout" Target="../slideLayouts/slideLayout119.xml"/><Relationship Id="rId39" Type="http://schemas.openxmlformats.org/officeDocument/2006/relationships/theme" Target="../theme/theme5.xml"/><Relationship Id="rId21" Type="http://schemas.openxmlformats.org/officeDocument/2006/relationships/slideLayout" Target="../slideLayouts/slideLayout114.xml"/><Relationship Id="rId34" Type="http://schemas.openxmlformats.org/officeDocument/2006/relationships/slideLayout" Target="../slideLayouts/slideLayout127.xml"/><Relationship Id="rId7" Type="http://schemas.openxmlformats.org/officeDocument/2006/relationships/slideLayout" Target="../slideLayouts/slideLayout100.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20" Type="http://schemas.openxmlformats.org/officeDocument/2006/relationships/slideLayout" Target="../slideLayouts/slideLayout113.xml"/><Relationship Id="rId29" Type="http://schemas.openxmlformats.org/officeDocument/2006/relationships/slideLayout" Target="../slideLayouts/slideLayout122.xml"/><Relationship Id="rId41" Type="http://schemas.openxmlformats.org/officeDocument/2006/relationships/image" Target="../media/image2.png"/><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24" Type="http://schemas.openxmlformats.org/officeDocument/2006/relationships/slideLayout" Target="../slideLayouts/slideLayout117.xml"/><Relationship Id="rId32" Type="http://schemas.openxmlformats.org/officeDocument/2006/relationships/slideLayout" Target="../slideLayouts/slideLayout125.xml"/><Relationship Id="rId37" Type="http://schemas.openxmlformats.org/officeDocument/2006/relationships/slideLayout" Target="../slideLayouts/slideLayout130.xml"/><Relationship Id="rId40" Type="http://schemas.openxmlformats.org/officeDocument/2006/relationships/image" Target="../media/image1.png"/><Relationship Id="rId5" Type="http://schemas.openxmlformats.org/officeDocument/2006/relationships/slideLayout" Target="../slideLayouts/slideLayout98.xml"/><Relationship Id="rId15" Type="http://schemas.openxmlformats.org/officeDocument/2006/relationships/slideLayout" Target="../slideLayouts/slideLayout108.xml"/><Relationship Id="rId23" Type="http://schemas.openxmlformats.org/officeDocument/2006/relationships/slideLayout" Target="../slideLayouts/slideLayout116.xml"/><Relationship Id="rId28" Type="http://schemas.openxmlformats.org/officeDocument/2006/relationships/slideLayout" Target="../slideLayouts/slideLayout121.xml"/><Relationship Id="rId36" Type="http://schemas.openxmlformats.org/officeDocument/2006/relationships/slideLayout" Target="../slideLayouts/slideLayout129.xml"/><Relationship Id="rId10" Type="http://schemas.openxmlformats.org/officeDocument/2006/relationships/slideLayout" Target="../slideLayouts/slideLayout103.xml"/><Relationship Id="rId19" Type="http://schemas.openxmlformats.org/officeDocument/2006/relationships/slideLayout" Target="../slideLayouts/slideLayout112.xml"/><Relationship Id="rId31" Type="http://schemas.openxmlformats.org/officeDocument/2006/relationships/slideLayout" Target="../slideLayouts/slideLayout124.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 Id="rId22" Type="http://schemas.openxmlformats.org/officeDocument/2006/relationships/slideLayout" Target="../slideLayouts/slideLayout115.xml"/><Relationship Id="rId27" Type="http://schemas.openxmlformats.org/officeDocument/2006/relationships/slideLayout" Target="../slideLayouts/slideLayout120.xml"/><Relationship Id="rId30" Type="http://schemas.openxmlformats.org/officeDocument/2006/relationships/slideLayout" Target="../slideLayouts/slideLayout123.xml"/><Relationship Id="rId35" Type="http://schemas.openxmlformats.org/officeDocument/2006/relationships/slideLayout" Target="../slideLayouts/slideLayout128.xml"/><Relationship Id="rId8" Type="http://schemas.openxmlformats.org/officeDocument/2006/relationships/slideLayout" Target="../slideLayouts/slideLayout101.xml"/><Relationship Id="rId3" Type="http://schemas.openxmlformats.org/officeDocument/2006/relationships/slideLayout" Target="../slideLayouts/slideLayout96.xml"/><Relationship Id="rId12" Type="http://schemas.openxmlformats.org/officeDocument/2006/relationships/slideLayout" Target="../slideLayouts/slideLayout105.xml"/><Relationship Id="rId17" Type="http://schemas.openxmlformats.org/officeDocument/2006/relationships/slideLayout" Target="../slideLayouts/slideLayout110.xml"/><Relationship Id="rId25" Type="http://schemas.openxmlformats.org/officeDocument/2006/relationships/slideLayout" Target="../slideLayouts/slideLayout118.xml"/><Relationship Id="rId33" Type="http://schemas.openxmlformats.org/officeDocument/2006/relationships/slideLayout" Target="../slideLayouts/slideLayout126.xml"/><Relationship Id="rId38" Type="http://schemas.openxmlformats.org/officeDocument/2006/relationships/slideLayout" Target="../slideLayouts/slideLayout1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Grid" descr="A grid of red lines&#10;&#10;Description automatically generated" hidden="1">
            <a:extLst>
              <a:ext uri="{FF2B5EF4-FFF2-40B4-BE49-F238E27FC236}">
                <a16:creationId xmlns:a16="http://schemas.microsoft.com/office/drawing/2014/main" id="{9E67D440-C75B-DFCA-7AE0-253BAA13C74D}"/>
              </a:ext>
            </a:extLst>
          </p:cNvPr>
          <p:cNvPicPr>
            <a:picLocks noGrp="1" noRot="1" noChangeAspect="1" noMove="1" noResize="1" noEditPoints="1" noAdjustHandles="1" noChangeArrowheads="1" noChangeShapeType="1" noCrop="1"/>
          </p:cNvPicPr>
          <p:nvPr userDrawn="1"/>
        </p:nvPicPr>
        <p:blipFill>
          <a:blip r:embed="rId41">
            <a:alphaModFix amt="18000"/>
            <a:extLst>
              <a:ext uri="{28A0092B-C50C-407E-A947-70E740481C1C}">
                <a14:useLocalDpi xmlns:a14="http://schemas.microsoft.com/office/drawing/2010/main" val="0"/>
              </a:ext>
            </a:extLst>
          </a:blip>
          <a:stretch>
            <a:fillRect/>
          </a:stretch>
        </p:blipFill>
        <p:spPr>
          <a:xfrm>
            <a:off x="6515" y="0"/>
            <a:ext cx="12178971" cy="6858000"/>
          </a:xfrm>
          <a:prstGeom prst="rect">
            <a:avLst/>
          </a:prstGeom>
        </p:spPr>
      </p:pic>
      <p:sp>
        <p:nvSpPr>
          <p:cNvPr id="2" name="Title Placeholder 1">
            <a:extLst>
              <a:ext uri="{FF2B5EF4-FFF2-40B4-BE49-F238E27FC236}">
                <a16:creationId xmlns:a16="http://schemas.microsoft.com/office/drawing/2014/main" id="{B124E123-650F-EE1E-9840-3EACCD255D3B}"/>
              </a:ext>
            </a:extLst>
          </p:cNvPr>
          <p:cNvSpPr>
            <a:spLocks noGrp="1"/>
          </p:cNvSpPr>
          <p:nvPr>
            <p:ph type="title"/>
          </p:nvPr>
        </p:nvSpPr>
        <p:spPr>
          <a:xfrm>
            <a:off x="538163" y="508000"/>
            <a:ext cx="11141867" cy="1325563"/>
          </a:xfrm>
          <a:prstGeom prst="rect">
            <a:avLst/>
          </a:prstGeom>
        </p:spPr>
        <p:txBody>
          <a:bodyPr vert="horz" lIns="0" tIns="0" rIns="0" bIns="0" rtlCol="0" anchor="t" anchorCtr="0">
            <a:normAutofit/>
          </a:bodyPr>
          <a:lstStyle/>
          <a:p>
            <a:r>
              <a:rPr lang="en-US"/>
              <a:t>Borderless business with</a:t>
            </a:r>
            <a:br>
              <a:rPr lang="en-US"/>
            </a:br>
            <a:r>
              <a:rPr lang="en-US"/>
              <a:t>e-Residency</a:t>
            </a:r>
            <a:endParaRPr lang="en-GB"/>
          </a:p>
        </p:txBody>
      </p:sp>
      <p:sp>
        <p:nvSpPr>
          <p:cNvPr id="3" name="Text Placeholder 2">
            <a:extLst>
              <a:ext uri="{FF2B5EF4-FFF2-40B4-BE49-F238E27FC236}">
                <a16:creationId xmlns:a16="http://schemas.microsoft.com/office/drawing/2014/main" id="{FF987551-FB11-390D-733E-6F83272D156D}"/>
              </a:ext>
            </a:extLst>
          </p:cNvPr>
          <p:cNvSpPr>
            <a:spLocks noGrp="1"/>
          </p:cNvSpPr>
          <p:nvPr>
            <p:ph type="body" idx="1"/>
          </p:nvPr>
        </p:nvSpPr>
        <p:spPr>
          <a:xfrm>
            <a:off x="538162" y="2283620"/>
            <a:ext cx="11141868" cy="3709987"/>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408D3D4-35A3-BE40-AB71-A7E8E95A3775}"/>
              </a:ext>
            </a:extLst>
          </p:cNvPr>
          <p:cNvSpPr>
            <a:spLocks noGrp="1"/>
          </p:cNvSpPr>
          <p:nvPr>
            <p:ph type="dt" sz="half" idx="2"/>
          </p:nvPr>
        </p:nvSpPr>
        <p:spPr>
          <a:xfrm>
            <a:off x="538163" y="6356351"/>
            <a:ext cx="1497807" cy="365125"/>
          </a:xfrm>
          <a:prstGeom prst="rect">
            <a:avLst/>
          </a:prstGeom>
        </p:spPr>
        <p:txBody>
          <a:bodyPr vert="horz" lIns="0" tIns="0" rIns="0" bIns="0" rtlCol="0" anchor="t" anchorCtr="0"/>
          <a:lstStyle>
            <a:lvl1pPr algn="l">
              <a:defRPr sz="1200">
                <a:solidFill>
                  <a:schemeClr val="tx1">
                    <a:tint val="75000"/>
                  </a:schemeClr>
                </a:solidFill>
              </a:defRPr>
            </a:lvl1pPr>
          </a:lstStyle>
          <a:p>
            <a:fld id="{60955B06-E7D6-478B-8AEB-78E19FB017E8}" type="datetimeFigureOut">
              <a:rPr lang="en-GB" smtClean="0"/>
              <a:pPr/>
              <a:t>26/08/2025</a:t>
            </a:fld>
            <a:endParaRPr lang="en-GB"/>
          </a:p>
        </p:txBody>
      </p:sp>
      <p:sp>
        <p:nvSpPr>
          <p:cNvPr id="5" name="Footer Placeholder 4">
            <a:extLst>
              <a:ext uri="{FF2B5EF4-FFF2-40B4-BE49-F238E27FC236}">
                <a16:creationId xmlns:a16="http://schemas.microsoft.com/office/drawing/2014/main" id="{D121DB11-197E-87F6-05BA-65ED2A2B7C8E}"/>
              </a:ext>
            </a:extLst>
          </p:cNvPr>
          <p:cNvSpPr>
            <a:spLocks noGrp="1"/>
          </p:cNvSpPr>
          <p:nvPr>
            <p:ph type="ftr" sz="quarter" idx="3"/>
          </p:nvPr>
        </p:nvSpPr>
        <p:spPr>
          <a:xfrm>
            <a:off x="4038600" y="6356351"/>
            <a:ext cx="4114800" cy="365125"/>
          </a:xfrm>
          <a:prstGeom prst="rect">
            <a:avLst/>
          </a:prstGeom>
        </p:spPr>
        <p:txBody>
          <a:bodyPr vert="horz" lIns="0" tIns="0" rIns="0" bIns="0" rtlCol="0" anchor="t" anchorCtr="0"/>
          <a:lstStyle>
            <a:lvl1pPr algn="l">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60C0959-8768-D7BE-3637-5EC1F7F862C6}"/>
              </a:ext>
            </a:extLst>
          </p:cNvPr>
          <p:cNvSpPr>
            <a:spLocks noGrp="1"/>
          </p:cNvSpPr>
          <p:nvPr>
            <p:ph type="sldNum" sz="quarter" idx="4"/>
          </p:nvPr>
        </p:nvSpPr>
        <p:spPr>
          <a:xfrm>
            <a:off x="10908506" y="6356351"/>
            <a:ext cx="745332" cy="365125"/>
          </a:xfrm>
          <a:prstGeom prst="rect">
            <a:avLst/>
          </a:prstGeom>
        </p:spPr>
        <p:txBody>
          <a:bodyPr vert="horz" lIns="0" tIns="0" rIns="0" bIns="0" rtlCol="0" anchor="t" anchorCtr="0"/>
          <a:lstStyle>
            <a:lvl1pPr algn="l">
              <a:defRPr sz="1200">
                <a:solidFill>
                  <a:schemeClr val="tx1">
                    <a:tint val="75000"/>
                  </a:schemeClr>
                </a:solidFill>
              </a:defRPr>
            </a:lvl1pPr>
          </a:lstStyle>
          <a:p>
            <a:pPr algn="r"/>
            <a:fld id="{5B829B74-EBEF-4331-955A-1D91E9D47CAA}" type="slidenum">
              <a:rPr lang="en-GB" smtClean="0"/>
              <a:pPr algn="r"/>
              <a:t>‹#›</a:t>
            </a:fld>
            <a:endParaRPr lang="en-GB"/>
          </a:p>
        </p:txBody>
      </p:sp>
    </p:spTree>
    <p:extLst>
      <p:ext uri="{BB962C8B-B14F-4D97-AF65-F5344CB8AC3E}">
        <p14:creationId xmlns:p14="http://schemas.microsoft.com/office/powerpoint/2010/main" val="3983982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Lst>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57206" indent="-357206" algn="l" defTabSz="914446" rtl="0" eaLnBrk="1" latinLnBrk="0" hangingPunct="1">
        <a:lnSpc>
          <a:spcPct val="90000"/>
        </a:lnSpc>
        <a:spcBef>
          <a:spcPts val="1000"/>
        </a:spcBef>
        <a:buFontTx/>
        <a:buBlip>
          <a:blip r:embed="rId42"/>
        </a:buBlip>
        <a:defRPr sz="2800" kern="1200">
          <a:solidFill>
            <a:schemeClr val="tx1"/>
          </a:solidFill>
          <a:latin typeface="+mn-lt"/>
          <a:ea typeface="+mn-ea"/>
          <a:cs typeface="+mn-cs"/>
        </a:defRPr>
      </a:lvl1pPr>
      <a:lvl2pPr marL="685834" indent="-328630" algn="l" defTabSz="914446" rtl="0" eaLnBrk="1" latinLnBrk="0" hangingPunct="1">
        <a:lnSpc>
          <a:spcPct val="90000"/>
        </a:lnSpc>
        <a:spcBef>
          <a:spcPts val="500"/>
        </a:spcBef>
        <a:buFontTx/>
        <a:buBlip>
          <a:blip r:embed="rId42"/>
        </a:buBlip>
        <a:defRPr sz="2400" kern="1200">
          <a:solidFill>
            <a:schemeClr val="tx1"/>
          </a:solidFill>
          <a:latin typeface="+mn-lt"/>
          <a:ea typeface="+mn-ea"/>
          <a:cs typeface="+mn-cs"/>
        </a:defRPr>
      </a:lvl2pPr>
      <a:lvl3pPr marL="1143057" indent="-246076" algn="l" defTabSz="914446" rtl="0" eaLnBrk="1" latinLnBrk="0" hangingPunct="1">
        <a:lnSpc>
          <a:spcPct val="90000"/>
        </a:lnSpc>
        <a:spcBef>
          <a:spcPts val="500"/>
        </a:spcBef>
        <a:buFontTx/>
        <a:buBlip>
          <a:blip r:embed="rId42"/>
        </a:buBlip>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Tx/>
        <a:buBlip>
          <a:blip r:embed="rId42"/>
        </a:buBlip>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Tx/>
        <a:buBlip>
          <a:blip r:embed="rId42"/>
        </a:buBlip>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pic>
        <p:nvPicPr>
          <p:cNvPr id="13" name="Grid" descr="A grid of red lines&#10;&#10;Description automatically generated" hidden="1">
            <a:extLst>
              <a:ext uri="{FF2B5EF4-FFF2-40B4-BE49-F238E27FC236}">
                <a16:creationId xmlns:a16="http://schemas.microsoft.com/office/drawing/2014/main" id="{9E67D440-C75B-DFCA-7AE0-253BAA13C74D}"/>
              </a:ext>
            </a:extLst>
          </p:cNvPr>
          <p:cNvPicPr>
            <a:picLocks noGrp="1" noRot="1" noChangeAspect="1" noMove="1" noResize="1" noEditPoints="1" noAdjustHandles="1" noChangeArrowheads="1" noChangeShapeType="1" noCrop="1"/>
          </p:cNvPicPr>
          <p:nvPr userDrawn="1"/>
        </p:nvPicPr>
        <p:blipFill>
          <a:blip r:embed="rId34">
            <a:alphaModFix amt="18000"/>
            <a:extLst>
              <a:ext uri="{28A0092B-C50C-407E-A947-70E740481C1C}">
                <a14:useLocalDpi xmlns:a14="http://schemas.microsoft.com/office/drawing/2010/main" val="0"/>
              </a:ext>
            </a:extLst>
          </a:blip>
          <a:stretch>
            <a:fillRect/>
          </a:stretch>
        </p:blipFill>
        <p:spPr>
          <a:xfrm>
            <a:off x="6515" y="0"/>
            <a:ext cx="12178971" cy="6858000"/>
          </a:xfrm>
          <a:prstGeom prst="rect">
            <a:avLst/>
          </a:prstGeom>
        </p:spPr>
      </p:pic>
      <p:sp>
        <p:nvSpPr>
          <p:cNvPr id="2" name="Title Placeholder 1">
            <a:extLst>
              <a:ext uri="{FF2B5EF4-FFF2-40B4-BE49-F238E27FC236}">
                <a16:creationId xmlns:a16="http://schemas.microsoft.com/office/drawing/2014/main" id="{B124E123-650F-EE1E-9840-3EACCD255D3B}"/>
              </a:ext>
            </a:extLst>
          </p:cNvPr>
          <p:cNvSpPr>
            <a:spLocks noGrp="1"/>
          </p:cNvSpPr>
          <p:nvPr>
            <p:ph type="title"/>
          </p:nvPr>
        </p:nvSpPr>
        <p:spPr>
          <a:xfrm>
            <a:off x="538163" y="508000"/>
            <a:ext cx="11141867" cy="1325563"/>
          </a:xfrm>
          <a:prstGeom prst="rect">
            <a:avLst/>
          </a:prstGeom>
        </p:spPr>
        <p:txBody>
          <a:bodyPr vert="horz" lIns="0" tIns="0" rIns="0" bIns="0" rtlCol="0" anchor="t" anchorCtr="0">
            <a:normAutofit/>
          </a:bodyPr>
          <a:lstStyle/>
          <a:p>
            <a:r>
              <a:rPr lang="en-US" dirty="0"/>
              <a:t>Borderless business with</a:t>
            </a:r>
            <a:br>
              <a:rPr lang="en-US" dirty="0"/>
            </a:br>
            <a:r>
              <a:rPr lang="en-US" dirty="0"/>
              <a:t>e-Residency</a:t>
            </a:r>
            <a:endParaRPr lang="en-GB" dirty="0"/>
          </a:p>
        </p:txBody>
      </p:sp>
      <p:sp>
        <p:nvSpPr>
          <p:cNvPr id="3" name="Text Placeholder 2">
            <a:extLst>
              <a:ext uri="{FF2B5EF4-FFF2-40B4-BE49-F238E27FC236}">
                <a16:creationId xmlns:a16="http://schemas.microsoft.com/office/drawing/2014/main" id="{FF987551-FB11-390D-733E-6F83272D156D}"/>
              </a:ext>
            </a:extLst>
          </p:cNvPr>
          <p:cNvSpPr>
            <a:spLocks noGrp="1"/>
          </p:cNvSpPr>
          <p:nvPr>
            <p:ph type="body" idx="1"/>
          </p:nvPr>
        </p:nvSpPr>
        <p:spPr>
          <a:xfrm>
            <a:off x="538162" y="2283620"/>
            <a:ext cx="11141868" cy="3709987"/>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3408D3D4-35A3-BE40-AB71-A7E8E95A3775}"/>
              </a:ext>
            </a:extLst>
          </p:cNvPr>
          <p:cNvSpPr>
            <a:spLocks noGrp="1"/>
          </p:cNvSpPr>
          <p:nvPr>
            <p:ph type="dt" sz="half" idx="2"/>
          </p:nvPr>
        </p:nvSpPr>
        <p:spPr>
          <a:xfrm>
            <a:off x="538163" y="6356351"/>
            <a:ext cx="1497807" cy="365125"/>
          </a:xfrm>
          <a:prstGeom prst="rect">
            <a:avLst/>
          </a:prstGeom>
        </p:spPr>
        <p:txBody>
          <a:bodyPr vert="horz" lIns="0" tIns="0" rIns="0" bIns="0" rtlCol="0" anchor="t" anchorCtr="0"/>
          <a:lstStyle>
            <a:lvl1pPr algn="l">
              <a:defRPr sz="1200">
                <a:solidFill>
                  <a:schemeClr val="tx1">
                    <a:tint val="75000"/>
                  </a:schemeClr>
                </a:solidFill>
              </a:defRPr>
            </a:lvl1pPr>
          </a:lstStyle>
          <a:p>
            <a:fld id="{60955B06-E7D6-478B-8AEB-78E19FB017E8}" type="datetimeFigureOut">
              <a:rPr lang="en-GB" smtClean="0"/>
              <a:pPr/>
              <a:t>26/08/2025</a:t>
            </a:fld>
            <a:endParaRPr lang="en-GB"/>
          </a:p>
        </p:txBody>
      </p:sp>
      <p:sp>
        <p:nvSpPr>
          <p:cNvPr id="5" name="Footer Placeholder 4">
            <a:extLst>
              <a:ext uri="{FF2B5EF4-FFF2-40B4-BE49-F238E27FC236}">
                <a16:creationId xmlns:a16="http://schemas.microsoft.com/office/drawing/2014/main" id="{D121DB11-197E-87F6-05BA-65ED2A2B7C8E}"/>
              </a:ext>
            </a:extLst>
          </p:cNvPr>
          <p:cNvSpPr>
            <a:spLocks noGrp="1"/>
          </p:cNvSpPr>
          <p:nvPr>
            <p:ph type="ftr" sz="quarter" idx="3"/>
          </p:nvPr>
        </p:nvSpPr>
        <p:spPr>
          <a:xfrm>
            <a:off x="4038600" y="6356351"/>
            <a:ext cx="4114800" cy="365125"/>
          </a:xfrm>
          <a:prstGeom prst="rect">
            <a:avLst/>
          </a:prstGeom>
        </p:spPr>
        <p:txBody>
          <a:bodyPr vert="horz" lIns="0" tIns="0" rIns="0" bIns="0" rtlCol="0" anchor="t" anchorCtr="0"/>
          <a:lstStyle>
            <a:lvl1pPr algn="l">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60C0959-8768-D7BE-3637-5EC1F7F862C6}"/>
              </a:ext>
            </a:extLst>
          </p:cNvPr>
          <p:cNvSpPr>
            <a:spLocks noGrp="1"/>
          </p:cNvSpPr>
          <p:nvPr>
            <p:ph type="sldNum" sz="quarter" idx="4"/>
          </p:nvPr>
        </p:nvSpPr>
        <p:spPr>
          <a:xfrm>
            <a:off x="10908506" y="6356351"/>
            <a:ext cx="745332" cy="365125"/>
          </a:xfrm>
          <a:prstGeom prst="rect">
            <a:avLst/>
          </a:prstGeom>
        </p:spPr>
        <p:txBody>
          <a:bodyPr vert="horz" lIns="0" tIns="0" rIns="0" bIns="0" rtlCol="0" anchor="t" anchorCtr="0"/>
          <a:lstStyle>
            <a:lvl1pPr algn="l">
              <a:defRPr sz="1200">
                <a:solidFill>
                  <a:schemeClr val="tx1">
                    <a:tint val="75000"/>
                  </a:schemeClr>
                </a:solidFill>
              </a:defRPr>
            </a:lvl1pPr>
          </a:lstStyle>
          <a:p>
            <a:pPr algn="r"/>
            <a:fld id="{5B829B74-EBEF-4331-955A-1D91E9D47CAA}" type="slidenum">
              <a:rPr lang="en-GB" smtClean="0"/>
              <a:pPr algn="r"/>
              <a:t>‹#›</a:t>
            </a:fld>
            <a:endParaRPr lang="en-GB"/>
          </a:p>
        </p:txBody>
      </p:sp>
    </p:spTree>
    <p:extLst>
      <p:ext uri="{BB962C8B-B14F-4D97-AF65-F5344CB8AC3E}">
        <p14:creationId xmlns:p14="http://schemas.microsoft.com/office/powerpoint/2010/main" val="3661554370"/>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 id="2147483714" r:id="rId14"/>
    <p:sldLayoutId id="2147483715" r:id="rId15"/>
    <p:sldLayoutId id="2147483716" r:id="rId16"/>
    <p:sldLayoutId id="2147483717" r:id="rId17"/>
    <p:sldLayoutId id="2147483718" r:id="rId18"/>
    <p:sldLayoutId id="2147483719" r:id="rId19"/>
    <p:sldLayoutId id="2147483720" r:id="rId20"/>
    <p:sldLayoutId id="2147483721" r:id="rId21"/>
    <p:sldLayoutId id="2147483722" r:id="rId22"/>
    <p:sldLayoutId id="2147483723" r:id="rId23"/>
    <p:sldLayoutId id="2147483724" r:id="rId24"/>
    <p:sldLayoutId id="2147483725" r:id="rId25"/>
    <p:sldLayoutId id="2147483726" r:id="rId26"/>
    <p:sldLayoutId id="2147483727" r:id="rId27"/>
    <p:sldLayoutId id="2147483728" r:id="rId28"/>
    <p:sldLayoutId id="2147483729" r:id="rId29"/>
    <p:sldLayoutId id="2147483730" r:id="rId30"/>
    <p:sldLayoutId id="2147483731" r:id="rId31"/>
    <p:sldLayoutId id="2147483732" r:id="rId32"/>
  </p:sldLayoutIdLst>
  <p:txStyles>
    <p:titleStyle>
      <a:lvl1pPr algn="l" defTabSz="914446"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357206" indent="-357206" algn="l" defTabSz="914446" rtl="0" eaLnBrk="1" latinLnBrk="0" hangingPunct="1">
        <a:lnSpc>
          <a:spcPct val="90000"/>
        </a:lnSpc>
        <a:spcBef>
          <a:spcPts val="1000"/>
        </a:spcBef>
        <a:buFontTx/>
        <a:buBlip>
          <a:blip r:embed="rId35"/>
        </a:buBlip>
        <a:defRPr sz="2800" kern="1200">
          <a:solidFill>
            <a:schemeClr val="bg1"/>
          </a:solidFill>
          <a:latin typeface="+mn-lt"/>
          <a:ea typeface="+mn-ea"/>
          <a:cs typeface="+mn-cs"/>
        </a:defRPr>
      </a:lvl1pPr>
      <a:lvl2pPr marL="685834" indent="-328630" algn="l" defTabSz="914446" rtl="0" eaLnBrk="1" latinLnBrk="0" hangingPunct="1">
        <a:lnSpc>
          <a:spcPct val="90000"/>
        </a:lnSpc>
        <a:spcBef>
          <a:spcPts val="500"/>
        </a:spcBef>
        <a:buFontTx/>
        <a:buBlip>
          <a:blip r:embed="rId35"/>
        </a:buBlip>
        <a:defRPr sz="2400" kern="1200">
          <a:solidFill>
            <a:schemeClr val="bg1"/>
          </a:solidFill>
          <a:latin typeface="+mn-lt"/>
          <a:ea typeface="+mn-ea"/>
          <a:cs typeface="+mn-cs"/>
        </a:defRPr>
      </a:lvl2pPr>
      <a:lvl3pPr marL="1143057" indent="-246076" algn="l" defTabSz="914446" rtl="0" eaLnBrk="1" latinLnBrk="0" hangingPunct="1">
        <a:lnSpc>
          <a:spcPct val="90000"/>
        </a:lnSpc>
        <a:spcBef>
          <a:spcPts val="500"/>
        </a:spcBef>
        <a:buFontTx/>
        <a:buBlip>
          <a:blip r:embed="rId35"/>
        </a:buBlip>
        <a:defRPr sz="2000" kern="1200">
          <a:solidFill>
            <a:schemeClr val="bg1"/>
          </a:solidFill>
          <a:latin typeface="+mn-lt"/>
          <a:ea typeface="+mn-ea"/>
          <a:cs typeface="+mn-cs"/>
        </a:defRPr>
      </a:lvl3pPr>
      <a:lvl4pPr marL="1600280" indent="-228611" algn="l" defTabSz="914446" rtl="0" eaLnBrk="1" latinLnBrk="0" hangingPunct="1">
        <a:lnSpc>
          <a:spcPct val="90000"/>
        </a:lnSpc>
        <a:spcBef>
          <a:spcPts val="500"/>
        </a:spcBef>
        <a:buFontTx/>
        <a:buBlip>
          <a:blip r:embed="rId35"/>
        </a:buBlip>
        <a:defRPr sz="1800" kern="1200">
          <a:solidFill>
            <a:schemeClr val="bg1"/>
          </a:solidFill>
          <a:latin typeface="+mn-lt"/>
          <a:ea typeface="+mn-ea"/>
          <a:cs typeface="+mn-cs"/>
        </a:defRPr>
      </a:lvl4pPr>
      <a:lvl5pPr marL="2057503" indent="-228611" algn="l" defTabSz="914446" rtl="0" eaLnBrk="1" latinLnBrk="0" hangingPunct="1">
        <a:lnSpc>
          <a:spcPct val="90000"/>
        </a:lnSpc>
        <a:spcBef>
          <a:spcPts val="500"/>
        </a:spcBef>
        <a:buFontTx/>
        <a:buBlip>
          <a:blip r:embed="rId35"/>
        </a:buBlip>
        <a:defRPr sz="1800" kern="1200">
          <a:solidFill>
            <a:schemeClr val="bg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8/26/25</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37298456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8/26/25</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2362189304"/>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Grid" descr="A grid of red lines&#10;&#10;Description automatically generated" hidden="1">
            <a:extLst>
              <a:ext uri="{FF2B5EF4-FFF2-40B4-BE49-F238E27FC236}">
                <a16:creationId xmlns:a16="http://schemas.microsoft.com/office/drawing/2014/main" id="{9E67D440-C75B-DFCA-7AE0-253BAA13C74D}"/>
              </a:ext>
            </a:extLst>
          </p:cNvPr>
          <p:cNvPicPr>
            <a:picLocks noGrp="1" noRot="1" noChangeAspect="1" noMove="1" noResize="1" noEditPoints="1" noAdjustHandles="1" noChangeArrowheads="1" noChangeShapeType="1" noCrop="1"/>
          </p:cNvPicPr>
          <p:nvPr userDrawn="1"/>
        </p:nvPicPr>
        <p:blipFill>
          <a:blip r:embed="rId40">
            <a:alphaModFix amt="18000"/>
            <a:extLst>
              <a:ext uri="{28A0092B-C50C-407E-A947-70E740481C1C}">
                <a14:useLocalDpi xmlns:a14="http://schemas.microsoft.com/office/drawing/2010/main" val="0"/>
              </a:ext>
            </a:extLst>
          </a:blip>
          <a:stretch>
            <a:fillRect/>
          </a:stretch>
        </p:blipFill>
        <p:spPr>
          <a:xfrm>
            <a:off x="6515" y="0"/>
            <a:ext cx="12178971" cy="6858000"/>
          </a:xfrm>
          <a:prstGeom prst="rect">
            <a:avLst/>
          </a:prstGeom>
        </p:spPr>
      </p:pic>
      <p:sp>
        <p:nvSpPr>
          <p:cNvPr id="2" name="Title Placeholder 1">
            <a:extLst>
              <a:ext uri="{FF2B5EF4-FFF2-40B4-BE49-F238E27FC236}">
                <a16:creationId xmlns:a16="http://schemas.microsoft.com/office/drawing/2014/main" id="{B124E123-650F-EE1E-9840-3EACCD255D3B}"/>
              </a:ext>
            </a:extLst>
          </p:cNvPr>
          <p:cNvSpPr>
            <a:spLocks noGrp="1"/>
          </p:cNvSpPr>
          <p:nvPr>
            <p:ph type="title"/>
          </p:nvPr>
        </p:nvSpPr>
        <p:spPr>
          <a:xfrm>
            <a:off x="538163" y="508000"/>
            <a:ext cx="11141867" cy="1325563"/>
          </a:xfrm>
          <a:prstGeom prst="rect">
            <a:avLst/>
          </a:prstGeom>
        </p:spPr>
        <p:txBody>
          <a:bodyPr vert="horz" lIns="0" tIns="0" rIns="0" bIns="0" rtlCol="0" anchor="t" anchorCtr="0">
            <a:normAutofit/>
          </a:bodyPr>
          <a:lstStyle/>
          <a:p>
            <a:r>
              <a:rPr lang="en-US"/>
              <a:t>Borderless business with</a:t>
            </a:r>
            <a:br>
              <a:rPr lang="en-US"/>
            </a:br>
            <a:r>
              <a:rPr lang="en-US"/>
              <a:t>e-Residency</a:t>
            </a:r>
            <a:endParaRPr lang="en-GB"/>
          </a:p>
        </p:txBody>
      </p:sp>
      <p:sp>
        <p:nvSpPr>
          <p:cNvPr id="3" name="Text Placeholder 2">
            <a:extLst>
              <a:ext uri="{FF2B5EF4-FFF2-40B4-BE49-F238E27FC236}">
                <a16:creationId xmlns:a16="http://schemas.microsoft.com/office/drawing/2014/main" id="{FF987551-FB11-390D-733E-6F83272D156D}"/>
              </a:ext>
            </a:extLst>
          </p:cNvPr>
          <p:cNvSpPr>
            <a:spLocks noGrp="1"/>
          </p:cNvSpPr>
          <p:nvPr>
            <p:ph type="body" idx="1"/>
          </p:nvPr>
        </p:nvSpPr>
        <p:spPr>
          <a:xfrm>
            <a:off x="538162" y="2283620"/>
            <a:ext cx="11141868" cy="3709987"/>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408D3D4-35A3-BE40-AB71-A7E8E95A3775}"/>
              </a:ext>
            </a:extLst>
          </p:cNvPr>
          <p:cNvSpPr>
            <a:spLocks noGrp="1"/>
          </p:cNvSpPr>
          <p:nvPr>
            <p:ph type="dt" sz="half" idx="2"/>
          </p:nvPr>
        </p:nvSpPr>
        <p:spPr>
          <a:xfrm>
            <a:off x="538163" y="6356351"/>
            <a:ext cx="1497807" cy="365125"/>
          </a:xfrm>
          <a:prstGeom prst="rect">
            <a:avLst/>
          </a:prstGeom>
        </p:spPr>
        <p:txBody>
          <a:bodyPr vert="horz" lIns="0" tIns="0" rIns="0" bIns="0" rtlCol="0" anchor="t" anchorCtr="0"/>
          <a:lstStyle>
            <a:lvl1pPr algn="l">
              <a:defRPr sz="1200">
                <a:solidFill>
                  <a:schemeClr val="tx1">
                    <a:tint val="75000"/>
                  </a:schemeClr>
                </a:solidFill>
              </a:defRPr>
            </a:lvl1pPr>
          </a:lstStyle>
          <a:p>
            <a:fld id="{60955B06-E7D6-478B-8AEB-78E19FB017E8}" type="datetimeFigureOut">
              <a:rPr lang="en-GB" smtClean="0"/>
              <a:pPr/>
              <a:t>26/08/2025</a:t>
            </a:fld>
            <a:endParaRPr lang="en-GB"/>
          </a:p>
        </p:txBody>
      </p:sp>
      <p:sp>
        <p:nvSpPr>
          <p:cNvPr id="5" name="Footer Placeholder 4">
            <a:extLst>
              <a:ext uri="{FF2B5EF4-FFF2-40B4-BE49-F238E27FC236}">
                <a16:creationId xmlns:a16="http://schemas.microsoft.com/office/drawing/2014/main" id="{D121DB11-197E-87F6-05BA-65ED2A2B7C8E}"/>
              </a:ext>
            </a:extLst>
          </p:cNvPr>
          <p:cNvSpPr>
            <a:spLocks noGrp="1"/>
          </p:cNvSpPr>
          <p:nvPr>
            <p:ph type="ftr" sz="quarter" idx="3"/>
          </p:nvPr>
        </p:nvSpPr>
        <p:spPr>
          <a:xfrm>
            <a:off x="4038600" y="6356351"/>
            <a:ext cx="4114800" cy="365125"/>
          </a:xfrm>
          <a:prstGeom prst="rect">
            <a:avLst/>
          </a:prstGeom>
        </p:spPr>
        <p:txBody>
          <a:bodyPr vert="horz" lIns="0" tIns="0" rIns="0" bIns="0" rtlCol="0" anchor="t" anchorCtr="0"/>
          <a:lstStyle>
            <a:lvl1pPr algn="l">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60C0959-8768-D7BE-3637-5EC1F7F862C6}"/>
              </a:ext>
            </a:extLst>
          </p:cNvPr>
          <p:cNvSpPr>
            <a:spLocks noGrp="1"/>
          </p:cNvSpPr>
          <p:nvPr>
            <p:ph type="sldNum" sz="quarter" idx="4"/>
          </p:nvPr>
        </p:nvSpPr>
        <p:spPr>
          <a:xfrm>
            <a:off x="10908506" y="6356351"/>
            <a:ext cx="745332" cy="365125"/>
          </a:xfrm>
          <a:prstGeom prst="rect">
            <a:avLst/>
          </a:prstGeom>
        </p:spPr>
        <p:txBody>
          <a:bodyPr vert="horz" lIns="0" tIns="0" rIns="0" bIns="0" rtlCol="0" anchor="t" anchorCtr="0"/>
          <a:lstStyle>
            <a:lvl1pPr algn="l">
              <a:defRPr sz="1200">
                <a:solidFill>
                  <a:schemeClr val="tx1">
                    <a:tint val="75000"/>
                  </a:schemeClr>
                </a:solidFill>
              </a:defRPr>
            </a:lvl1pPr>
          </a:lstStyle>
          <a:p>
            <a:pPr algn="r"/>
            <a:fld id="{5B829B74-EBEF-4331-955A-1D91E9D47CAA}" type="slidenum">
              <a:rPr lang="en-GB" smtClean="0"/>
              <a:pPr algn="r"/>
              <a:t>‹#›</a:t>
            </a:fld>
            <a:endParaRPr lang="en-GB"/>
          </a:p>
        </p:txBody>
      </p:sp>
    </p:spTree>
    <p:extLst>
      <p:ext uri="{BB962C8B-B14F-4D97-AF65-F5344CB8AC3E}">
        <p14:creationId xmlns:p14="http://schemas.microsoft.com/office/powerpoint/2010/main" val="3519664283"/>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 id="2147483769" r:id="rId12"/>
    <p:sldLayoutId id="2147483770" r:id="rId13"/>
    <p:sldLayoutId id="2147483771" r:id="rId14"/>
    <p:sldLayoutId id="2147483772" r:id="rId15"/>
    <p:sldLayoutId id="2147483773" r:id="rId16"/>
    <p:sldLayoutId id="2147483774" r:id="rId17"/>
    <p:sldLayoutId id="2147483775" r:id="rId18"/>
    <p:sldLayoutId id="2147483776" r:id="rId19"/>
    <p:sldLayoutId id="2147483777" r:id="rId20"/>
    <p:sldLayoutId id="2147483778" r:id="rId21"/>
    <p:sldLayoutId id="2147483779" r:id="rId22"/>
    <p:sldLayoutId id="2147483780" r:id="rId23"/>
    <p:sldLayoutId id="2147483781" r:id="rId24"/>
    <p:sldLayoutId id="2147483782" r:id="rId25"/>
    <p:sldLayoutId id="2147483783" r:id="rId26"/>
    <p:sldLayoutId id="2147483784" r:id="rId27"/>
    <p:sldLayoutId id="2147483785" r:id="rId28"/>
    <p:sldLayoutId id="2147483786" r:id="rId29"/>
    <p:sldLayoutId id="2147483787" r:id="rId30"/>
    <p:sldLayoutId id="2147483788" r:id="rId31"/>
    <p:sldLayoutId id="2147483789" r:id="rId32"/>
    <p:sldLayoutId id="2147483790" r:id="rId33"/>
    <p:sldLayoutId id="2147483791" r:id="rId34"/>
    <p:sldLayoutId id="2147483792" r:id="rId35"/>
    <p:sldLayoutId id="2147483793" r:id="rId36"/>
    <p:sldLayoutId id="2147483794" r:id="rId37"/>
    <p:sldLayoutId id="2147483795" r:id="rId38"/>
  </p:sldLayoutIdLst>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57206" indent="-357206" algn="l" defTabSz="914446" rtl="0" eaLnBrk="1" latinLnBrk="0" hangingPunct="1">
        <a:lnSpc>
          <a:spcPct val="90000"/>
        </a:lnSpc>
        <a:spcBef>
          <a:spcPts val="1000"/>
        </a:spcBef>
        <a:buFontTx/>
        <a:buBlip>
          <a:blip r:embed="rId41"/>
        </a:buBlip>
        <a:defRPr sz="2800" kern="1200">
          <a:solidFill>
            <a:schemeClr val="tx1"/>
          </a:solidFill>
          <a:latin typeface="+mn-lt"/>
          <a:ea typeface="+mn-ea"/>
          <a:cs typeface="+mn-cs"/>
        </a:defRPr>
      </a:lvl1pPr>
      <a:lvl2pPr marL="685834" indent="-328630" algn="l" defTabSz="914446" rtl="0" eaLnBrk="1" latinLnBrk="0" hangingPunct="1">
        <a:lnSpc>
          <a:spcPct val="90000"/>
        </a:lnSpc>
        <a:spcBef>
          <a:spcPts val="500"/>
        </a:spcBef>
        <a:buFontTx/>
        <a:buBlip>
          <a:blip r:embed="rId41"/>
        </a:buBlip>
        <a:defRPr sz="2400" kern="1200">
          <a:solidFill>
            <a:schemeClr val="tx1"/>
          </a:solidFill>
          <a:latin typeface="+mn-lt"/>
          <a:ea typeface="+mn-ea"/>
          <a:cs typeface="+mn-cs"/>
        </a:defRPr>
      </a:lvl2pPr>
      <a:lvl3pPr marL="1143057" indent="-246076" algn="l" defTabSz="914446" rtl="0" eaLnBrk="1" latinLnBrk="0" hangingPunct="1">
        <a:lnSpc>
          <a:spcPct val="90000"/>
        </a:lnSpc>
        <a:spcBef>
          <a:spcPts val="500"/>
        </a:spcBef>
        <a:buFontTx/>
        <a:buBlip>
          <a:blip r:embed="rId41"/>
        </a:buBlip>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Tx/>
        <a:buBlip>
          <a:blip r:embed="rId41"/>
        </a:buBlip>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Tx/>
        <a:buBlip>
          <a:blip r:embed="rId41"/>
        </a:buBlip>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10.xml"/><Relationship Id="rId1" Type="http://schemas.openxmlformats.org/officeDocument/2006/relationships/slideLayout" Target="../slideLayouts/slideLayout6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8.xml"/><Relationship Id="rId1" Type="http://schemas.openxmlformats.org/officeDocument/2006/relationships/video" Target="https://www.youtube.com/embed/_RMW4Y0OlJA?feature=oembed" TargetMode="External"/><Relationship Id="rId4" Type="http://schemas.openxmlformats.org/officeDocument/2006/relationships/image" Target="../media/image113.jpeg"/></Relationships>
</file>

<file path=ppt/slides/_rels/slide14.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14.xml"/><Relationship Id="rId1" Type="http://schemas.openxmlformats.org/officeDocument/2006/relationships/slideLayout" Target="../slideLayouts/slideLayout36.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5.xml"/></Relationships>
</file>

<file path=ppt/slides/_rels/slide17.xml.rels><?xml version="1.0" encoding="UTF-8" standalone="yes"?>
<Relationships xmlns="http://schemas.openxmlformats.org/package/2006/relationships"><Relationship Id="rId3" Type="http://schemas.openxmlformats.org/officeDocument/2006/relationships/image" Target="../media/image115.emf"/><Relationship Id="rId7" Type="http://schemas.openxmlformats.org/officeDocument/2006/relationships/image" Target="../media/image118.png"/><Relationship Id="rId2" Type="http://schemas.openxmlformats.org/officeDocument/2006/relationships/notesSlide" Target="../notesSlides/notesSlide17.xml"/><Relationship Id="rId1" Type="http://schemas.openxmlformats.org/officeDocument/2006/relationships/slideLayout" Target="../slideLayouts/slideLayout11.xml"/><Relationship Id="rId6" Type="http://schemas.openxmlformats.org/officeDocument/2006/relationships/image" Target="../media/image117.png"/><Relationship Id="rId5" Type="http://schemas.openxmlformats.org/officeDocument/2006/relationships/image" Target="../media/image2.png"/><Relationship Id="rId4" Type="http://schemas.openxmlformats.org/officeDocument/2006/relationships/image" Target="../media/image116.e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8.xml"/></Relationships>
</file>

<file path=ppt/slides/_rels/slide19.xml.rels><?xml version="1.0" encoding="UTF-8" standalone="yes"?>
<Relationships xmlns="http://schemas.openxmlformats.org/package/2006/relationships"><Relationship Id="rId8" Type="http://schemas.openxmlformats.org/officeDocument/2006/relationships/image" Target="../media/image121.jpeg"/><Relationship Id="rId3" Type="http://schemas.openxmlformats.org/officeDocument/2006/relationships/notesSlide" Target="../notesSlides/notesSlide19.xml"/><Relationship Id="rId7" Type="http://schemas.openxmlformats.org/officeDocument/2006/relationships/hyperlink" Target="https://pl.abcdef.wiki/wiki/Flag_of_Germany" TargetMode="External"/><Relationship Id="rId2" Type="http://schemas.openxmlformats.org/officeDocument/2006/relationships/slideLayout" Target="../slideLayouts/slideLayout89.xml"/><Relationship Id="rId1" Type="http://schemas.openxmlformats.org/officeDocument/2006/relationships/tags" Target="../tags/tag1.xml"/><Relationship Id="rId6" Type="http://schemas.openxmlformats.org/officeDocument/2006/relationships/image" Target="../media/image120.png"/><Relationship Id="rId11" Type="http://schemas.openxmlformats.org/officeDocument/2006/relationships/image" Target="../media/image123.png"/><Relationship Id="rId5" Type="http://schemas.openxmlformats.org/officeDocument/2006/relationships/image" Target="../media/image119.emf"/><Relationship Id="rId10" Type="http://schemas.openxmlformats.org/officeDocument/2006/relationships/image" Target="../media/image122.png"/><Relationship Id="rId4" Type="http://schemas.openxmlformats.org/officeDocument/2006/relationships/oleObject" Target="../embeddings/oleObject1.bin"/><Relationship Id="rId9" Type="http://schemas.openxmlformats.org/officeDocument/2006/relationships/hyperlink" Target="https://www.flickr.com/photos/eagle1effi/2631576051/"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8.xml"/><Relationship Id="rId1" Type="http://schemas.openxmlformats.org/officeDocument/2006/relationships/video" Target="https://www.youtube.com/embed/DEIp5vS8-_w?feature=oembed" TargetMode="External"/><Relationship Id="rId4" Type="http://schemas.openxmlformats.org/officeDocument/2006/relationships/image" Target="../media/image124.jpeg"/></Relationships>
</file>

<file path=ppt/slides/_rels/slide21.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21.xml"/><Relationship Id="rId1" Type="http://schemas.openxmlformats.org/officeDocument/2006/relationships/slideLayout" Target="../slideLayouts/slideLayout10.xml"/><Relationship Id="rId4" Type="http://schemas.openxmlformats.org/officeDocument/2006/relationships/image" Target="../media/image126.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0.xml"/><Relationship Id="rId4" Type="http://schemas.openxmlformats.org/officeDocument/2006/relationships/image" Target="../media/image127.png"/></Relationships>
</file>

<file path=ppt/slides/_rels/slide24.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4.xml"/><Relationship Id="rId5" Type="http://schemas.openxmlformats.org/officeDocument/2006/relationships/image" Target="../media/image129.png"/><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26.xml"/><Relationship Id="rId1" Type="http://schemas.openxmlformats.org/officeDocument/2006/relationships/slideLayout" Target="../slideLayouts/slideLayout60.xml"/></Relationships>
</file>

<file path=ppt/slides/_rels/slide27.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27.xml"/><Relationship Id="rId1" Type="http://schemas.openxmlformats.org/officeDocument/2006/relationships/slideLayout" Target="../slideLayouts/slideLayout60.xml"/></Relationships>
</file>

<file path=ppt/slides/_rels/slide28.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30.xml"/><Relationship Id="rId1" Type="http://schemas.openxmlformats.org/officeDocument/2006/relationships/slideLayout" Target="../slideLayouts/slideLayout39.xml"/><Relationship Id="rId4" Type="http://schemas.openxmlformats.org/officeDocument/2006/relationships/image" Target="../media/image133.png"/></Relationships>
</file>

<file path=ppt/slides/_rels/slide31.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31.xml"/><Relationship Id="rId1" Type="http://schemas.openxmlformats.org/officeDocument/2006/relationships/slideLayout" Target="../slideLayouts/slideLayout89.xml"/><Relationship Id="rId4" Type="http://schemas.openxmlformats.org/officeDocument/2006/relationships/image" Target="../media/image135.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8.xml"/><Relationship Id="rId1" Type="http://schemas.openxmlformats.org/officeDocument/2006/relationships/video" Target="https://www.youtube.com/embed/LtIlidSvPyA?feature=oembed" TargetMode="External"/><Relationship Id="rId4" Type="http://schemas.openxmlformats.org/officeDocument/2006/relationships/image" Target="../media/image136.jpeg"/></Relationships>
</file>

<file path=ppt/slides/_rels/slide33.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33.xml"/><Relationship Id="rId1" Type="http://schemas.openxmlformats.org/officeDocument/2006/relationships/slideLayout" Target="../slideLayouts/slideLayout38.xml"/></Relationships>
</file>

<file path=ppt/slides/_rels/slide34.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78.xml"/></Relationships>
</file>

<file path=ppt/slides/_rels/slide36.xml.rels><?xml version="1.0" encoding="UTF-8" standalone="yes"?>
<Relationships xmlns="http://schemas.openxmlformats.org/package/2006/relationships"><Relationship Id="rId3" Type="http://schemas.openxmlformats.org/officeDocument/2006/relationships/image" Target="../media/image139.jpg"/><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notesSlide" Target="../notesSlides/notesSlide37.xml"/><Relationship Id="rId1" Type="http://schemas.openxmlformats.org/officeDocument/2006/relationships/slideLayout" Target="../slideLayouts/slideLayout10.xml"/><Relationship Id="rId6" Type="http://schemas.openxmlformats.org/officeDocument/2006/relationships/image" Target="../media/image143.png"/><Relationship Id="rId5" Type="http://schemas.openxmlformats.org/officeDocument/2006/relationships/image" Target="../media/image142.png"/><Relationship Id="rId4" Type="http://schemas.openxmlformats.org/officeDocument/2006/relationships/image" Target="../media/image141.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6.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48.xml"/><Relationship Id="rId4" Type="http://schemas.openxmlformats.org/officeDocument/2006/relationships/image" Target="../media/image144.jpeg"/></Relationships>
</file>

<file path=ppt/slides/_rels/slide4.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4.xml"/><Relationship Id="rId1" Type="http://schemas.openxmlformats.org/officeDocument/2006/relationships/slideLayout" Target="../slideLayouts/slideLayout60.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45.xml"/><Relationship Id="rId4" Type="http://schemas.openxmlformats.org/officeDocument/2006/relationships/image" Target="../media/image145.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1.xml"/></Relationships>
</file>

<file path=ppt/slides/_rels/slide42.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42.xml"/><Relationship Id="rId1" Type="http://schemas.openxmlformats.org/officeDocument/2006/relationships/slideLayout" Target="../slideLayouts/slideLayout52.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43.xml"/><Relationship Id="rId4" Type="http://schemas.openxmlformats.org/officeDocument/2006/relationships/image" Target="../media/image147.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7.xml"/></Relationships>
</file>

<file path=ppt/slides/_rels/slide47.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47.xml"/><Relationship Id="rId1" Type="http://schemas.openxmlformats.org/officeDocument/2006/relationships/slideLayout" Target="../slideLayouts/slideLayout4.xml"/><Relationship Id="rId4" Type="http://schemas.openxmlformats.org/officeDocument/2006/relationships/hyperlink" Target="https://forms.gle/nzHfSYKb7wPzzzSE9"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96.png"/><Relationship Id="rId7" Type="http://schemas.openxmlformats.org/officeDocument/2006/relationships/image" Target="../media/image100.png"/><Relationship Id="rId12" Type="http://schemas.openxmlformats.org/officeDocument/2006/relationships/image" Target="../media/image105.png"/><Relationship Id="rId2" Type="http://schemas.openxmlformats.org/officeDocument/2006/relationships/notesSlide" Target="../notesSlides/notesSlide6.xml"/><Relationship Id="rId1" Type="http://schemas.openxmlformats.org/officeDocument/2006/relationships/slideLayout" Target="../slideLayouts/slideLayout60.xml"/><Relationship Id="rId6" Type="http://schemas.openxmlformats.org/officeDocument/2006/relationships/image" Target="../media/image99.png"/><Relationship Id="rId11" Type="http://schemas.openxmlformats.org/officeDocument/2006/relationships/image" Target="../media/image104.png"/><Relationship Id="rId5" Type="http://schemas.openxmlformats.org/officeDocument/2006/relationships/image" Target="../media/image98.png"/><Relationship Id="rId10" Type="http://schemas.openxmlformats.org/officeDocument/2006/relationships/image" Target="../media/image103.png"/><Relationship Id="rId4" Type="http://schemas.openxmlformats.org/officeDocument/2006/relationships/image" Target="../media/image97.png"/><Relationship Id="rId9" Type="http://schemas.openxmlformats.org/officeDocument/2006/relationships/image" Target="../media/image102.png"/></Relationships>
</file>

<file path=ppt/slides/_rels/slide7.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108.jpeg"/><Relationship Id="rId4" Type="http://schemas.openxmlformats.org/officeDocument/2006/relationships/image" Target="../media/image107.jpeg"/></Relationships>
</file>

<file path=ppt/slides/_rels/slide8.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8.xml"/><Relationship Id="rId1" Type="http://schemas.openxmlformats.org/officeDocument/2006/relationships/slideLayout" Target="../slideLayouts/slideLayout60.xml"/><Relationship Id="rId5" Type="http://schemas.openxmlformats.org/officeDocument/2006/relationships/image" Target="../media/image111.jpeg"/><Relationship Id="rId4" Type="http://schemas.openxmlformats.org/officeDocument/2006/relationships/image" Target="../media/image110.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8A6C9158-4FE6-A2CC-922B-20D97EFBDC00}"/>
              </a:ext>
            </a:extLst>
          </p:cNvPr>
          <p:cNvSpPr>
            <a:spLocks noGrp="1"/>
          </p:cNvSpPr>
          <p:nvPr>
            <p:ph type="ctrTitle"/>
          </p:nvPr>
        </p:nvSpPr>
        <p:spPr>
          <a:xfrm>
            <a:off x="538162" y="1086645"/>
            <a:ext cx="5445777" cy="3193255"/>
          </a:xfrm>
        </p:spPr>
        <p:txBody>
          <a:bodyPr>
            <a:noAutofit/>
          </a:bodyPr>
          <a:lstStyle/>
          <a:p>
            <a:pPr>
              <a:lnSpc>
                <a:spcPct val="100000"/>
              </a:lnSpc>
            </a:pPr>
            <a:r>
              <a:rPr lang="et-EE" sz="5867" dirty="0">
                <a:solidFill>
                  <a:schemeClr val="tx2"/>
                </a:solidFill>
                <a:ea typeface="Segoe UI Historic" panose="020B0502040204020203" pitchFamily="34" charset="0"/>
                <a:cs typeface="Calibri" panose="020F0502020204030204" pitchFamily="34" charset="0"/>
              </a:rPr>
              <a:t>E-</a:t>
            </a:r>
            <a:r>
              <a:rPr lang="et-EE" sz="5867" dirty="0" err="1">
                <a:solidFill>
                  <a:schemeClr val="tx2"/>
                </a:solidFill>
                <a:ea typeface="Segoe UI Historic" panose="020B0502040204020203" pitchFamily="34" charset="0"/>
                <a:cs typeface="Calibri" panose="020F0502020204030204" pitchFamily="34" charset="0"/>
              </a:rPr>
              <a:t>residentsuse</a:t>
            </a:r>
            <a:r>
              <a:rPr lang="et-EE" sz="5867" dirty="0">
                <a:solidFill>
                  <a:schemeClr val="tx2"/>
                </a:solidFill>
                <a:ea typeface="Segoe UI Historic" panose="020B0502040204020203" pitchFamily="34" charset="0"/>
                <a:cs typeface="Calibri" panose="020F0502020204030204" pitchFamily="34" charset="0"/>
              </a:rPr>
              <a:t> </a:t>
            </a:r>
            <a:br>
              <a:rPr lang="et-EE" sz="5867" dirty="0">
                <a:solidFill>
                  <a:schemeClr val="tx2"/>
                </a:solidFill>
                <a:ea typeface="Segoe UI Historic" panose="020B0502040204020203" pitchFamily="34" charset="0"/>
                <a:cs typeface="Calibri" panose="020F0502020204030204" pitchFamily="34" charset="0"/>
              </a:rPr>
            </a:br>
            <a:r>
              <a:rPr lang="et-EE" sz="5867" dirty="0">
                <a:solidFill>
                  <a:schemeClr val="tx2"/>
                </a:solidFill>
                <a:ea typeface="Segoe UI Historic" panose="020B0502040204020203" pitchFamily="34" charset="0"/>
                <a:cs typeface="Calibri" panose="020F0502020204030204" pitchFamily="34" charset="0"/>
              </a:rPr>
              <a:t>edulugu: digiriik ja ettevõtlus</a:t>
            </a:r>
            <a:endParaRPr lang="en-GB" sz="5867" dirty="0">
              <a:solidFill>
                <a:schemeClr val="tx2"/>
              </a:solidFill>
              <a:ea typeface="Segoe UI Historic" panose="020B0502040204020203" pitchFamily="34" charset="0"/>
              <a:cs typeface="Calibri" panose="020F0502020204030204" pitchFamily="34" charset="0"/>
            </a:endParaRPr>
          </a:p>
        </p:txBody>
      </p:sp>
      <p:sp>
        <p:nvSpPr>
          <p:cNvPr id="10" name="Subtitle 9">
            <a:extLst>
              <a:ext uri="{FF2B5EF4-FFF2-40B4-BE49-F238E27FC236}">
                <a16:creationId xmlns:a16="http://schemas.microsoft.com/office/drawing/2014/main" id="{A8937774-EF5C-6528-A19D-81262057E949}"/>
              </a:ext>
            </a:extLst>
          </p:cNvPr>
          <p:cNvSpPr>
            <a:spLocks noGrp="1"/>
          </p:cNvSpPr>
          <p:nvPr>
            <p:ph type="subTitle" idx="1"/>
          </p:nvPr>
        </p:nvSpPr>
        <p:spPr>
          <a:xfrm>
            <a:off x="538162" y="5048250"/>
            <a:ext cx="5058305" cy="340904"/>
          </a:xfrm>
        </p:spPr>
        <p:txBody>
          <a:bodyPr/>
          <a:lstStyle/>
          <a:p>
            <a:r>
              <a:rPr lang="et-EE" b="1" dirty="0">
                <a:solidFill>
                  <a:schemeClr val="tx2"/>
                </a:solidFill>
                <a:latin typeface="+mj-lt"/>
                <a:cs typeface="Calibri" panose="020F0502020204030204" pitchFamily="34" charset="0"/>
              </a:rPr>
              <a:t>2025</a:t>
            </a:r>
            <a:endParaRPr lang="en-GB" dirty="0">
              <a:solidFill>
                <a:schemeClr val="tx2"/>
              </a:solidFill>
              <a:latin typeface="+mj-lt"/>
              <a:cs typeface="Calibri" panose="020F0502020204030204" pitchFamily="34" charset="0"/>
            </a:endParaRPr>
          </a:p>
        </p:txBody>
      </p:sp>
      <p:pic>
        <p:nvPicPr>
          <p:cNvPr id="3" name="Picture Placeholder 2">
            <a:extLst>
              <a:ext uri="{FF2B5EF4-FFF2-40B4-BE49-F238E27FC236}">
                <a16:creationId xmlns:a16="http://schemas.microsoft.com/office/drawing/2014/main" id="{00876737-0AA7-A193-4F34-2630390A7A99}"/>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6721" r="16721"/>
          <a:stretch>
            <a:fillRect/>
          </a:stretch>
        </p:blipFill>
        <p:spPr/>
      </p:pic>
      <p:sp>
        <p:nvSpPr>
          <p:cNvPr id="12" name="SmartArt Placeholder 11">
            <a:extLst>
              <a:ext uri="{FF2B5EF4-FFF2-40B4-BE49-F238E27FC236}">
                <a16:creationId xmlns:a16="http://schemas.microsoft.com/office/drawing/2014/main" id="{E8799EBB-335C-606D-2C00-A99E1595EDA5}"/>
              </a:ext>
            </a:extLst>
          </p:cNvPr>
          <p:cNvSpPr>
            <a:spLocks noGrp="1"/>
          </p:cNvSpPr>
          <p:nvPr>
            <p:ph type="dgm" sz="quarter" idx="22"/>
          </p:nvPr>
        </p:nvSpPr>
        <p:spPr>
          <a:xfrm>
            <a:off x="7201704" y="-781365"/>
            <a:ext cx="1085411" cy="1520852"/>
          </a:xfrm>
          <a:solidFill>
            <a:schemeClr val="tx1"/>
          </a:solidFill>
        </p:spPr>
        <p:txBody>
          <a:bodyPr/>
          <a:lstStyle/>
          <a:p>
            <a:endParaRPr lang="en-GB"/>
          </a:p>
        </p:txBody>
      </p:sp>
      <p:sp>
        <p:nvSpPr>
          <p:cNvPr id="15" name="SmartArt Placeholder 14">
            <a:extLst>
              <a:ext uri="{FF2B5EF4-FFF2-40B4-BE49-F238E27FC236}">
                <a16:creationId xmlns:a16="http://schemas.microsoft.com/office/drawing/2014/main" id="{C363D0DF-5481-C3EE-CD51-6101EC365EE7}"/>
              </a:ext>
            </a:extLst>
          </p:cNvPr>
          <p:cNvSpPr>
            <a:spLocks noGrp="1"/>
          </p:cNvSpPr>
          <p:nvPr>
            <p:ph type="dgm" sz="quarter" idx="25"/>
          </p:nvPr>
        </p:nvSpPr>
        <p:spPr/>
        <p:txBody>
          <a:bodyPr/>
          <a:lstStyle/>
          <a:p>
            <a:endParaRPr lang="en-GB"/>
          </a:p>
        </p:txBody>
      </p:sp>
    </p:spTree>
    <p:extLst>
      <p:ext uri="{BB962C8B-B14F-4D97-AF65-F5344CB8AC3E}">
        <p14:creationId xmlns:p14="http://schemas.microsoft.com/office/powerpoint/2010/main" val="17561805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F5358AA7-7632-91C0-565B-B537ABC318AF}"/>
            </a:ext>
          </a:extLst>
        </p:cNvPr>
        <p:cNvGrpSpPr/>
        <p:nvPr/>
      </p:nvGrpSpPr>
      <p:grpSpPr>
        <a:xfrm>
          <a:off x="0" y="0"/>
          <a:ext cx="0" cy="0"/>
          <a:chOff x="0" y="0"/>
          <a:chExt cx="0" cy="0"/>
        </a:xfrm>
      </p:grpSpPr>
      <p:sp>
        <p:nvSpPr>
          <p:cNvPr id="41" name="TextBox 17">
            <a:extLst>
              <a:ext uri="{FF2B5EF4-FFF2-40B4-BE49-F238E27FC236}">
                <a16:creationId xmlns:a16="http://schemas.microsoft.com/office/drawing/2014/main" id="{FD018FA4-6F42-9C40-2D21-D66740633C4C}"/>
              </a:ext>
            </a:extLst>
          </p:cNvPr>
          <p:cNvSpPr txBox="1">
            <a:spLocks/>
          </p:cNvSpPr>
          <p:nvPr/>
        </p:nvSpPr>
        <p:spPr>
          <a:xfrm>
            <a:off x="5085990" y="583388"/>
            <a:ext cx="2020021" cy="833562"/>
          </a:xfrm>
          <a:prstGeom prst="rect">
            <a:avLst/>
          </a:prstGeom>
        </p:spPr>
        <p:txBody>
          <a:bodyPr wrap="square" lIns="0" tIns="0" rIns="0" bIns="0" rtlCol="0" anchor="t">
            <a:spAutoFit/>
          </a:bodyPr>
          <a:lstStyle/>
          <a:p>
            <a:pPr algn="ctr" defTabSz="609630">
              <a:lnSpc>
                <a:spcPts val="6533"/>
              </a:lnSpc>
              <a:spcBef>
                <a:spcPct val="0"/>
              </a:spcBef>
              <a:defRPr/>
            </a:pPr>
            <a:r>
              <a:rPr lang="en-US" sz="5867" b="1" dirty="0" err="1">
                <a:solidFill>
                  <a:srgbClr val="FF4800"/>
                </a:solidFill>
                <a:latin typeface="Aino Headline"/>
                <a:ea typeface="Aino 3"/>
                <a:cs typeface="Aino 3"/>
                <a:sym typeface="Aino 3"/>
              </a:rPr>
              <a:t>Väär</a:t>
            </a:r>
            <a:r>
              <a:rPr lang="en-US" sz="5867" b="1" dirty="0">
                <a:solidFill>
                  <a:srgbClr val="FF4800"/>
                </a:solidFill>
                <a:latin typeface="Aino Headline"/>
                <a:ea typeface="Aino 3"/>
                <a:cs typeface="Aino 3"/>
                <a:sym typeface="Aino 3"/>
              </a:rPr>
              <a:t>!</a:t>
            </a:r>
          </a:p>
        </p:txBody>
      </p:sp>
      <p:sp>
        <p:nvSpPr>
          <p:cNvPr id="2" name="TextBox 3">
            <a:extLst>
              <a:ext uri="{FF2B5EF4-FFF2-40B4-BE49-F238E27FC236}">
                <a16:creationId xmlns:a16="http://schemas.microsoft.com/office/drawing/2014/main" id="{2B6468AE-2F95-530A-8F08-B7D3ED63E1AC}"/>
              </a:ext>
            </a:extLst>
          </p:cNvPr>
          <p:cNvSpPr txBox="1"/>
          <p:nvPr/>
        </p:nvSpPr>
        <p:spPr>
          <a:xfrm>
            <a:off x="1235536" y="2420177"/>
            <a:ext cx="4106154" cy="2769989"/>
          </a:xfrm>
          <a:prstGeom prst="rect">
            <a:avLst/>
          </a:prstGeom>
        </p:spPr>
        <p:txBody>
          <a:bodyPr wrap="square" lIns="0" tIns="0" rIns="0" bIns="0" rtlCol="0" anchor="t">
            <a:spAutoFit/>
          </a:bodyPr>
          <a:lstStyle/>
          <a:p>
            <a:pPr algn="ctr" defTabSz="609630">
              <a:spcBef>
                <a:spcPct val="0"/>
              </a:spcBef>
            </a:pPr>
            <a:r>
              <a:rPr lang="en-US" sz="3600" dirty="0">
                <a:solidFill>
                  <a:srgbClr val="00005A"/>
                </a:solidFill>
                <a:latin typeface="Aino"/>
                <a:ea typeface="Aino 2"/>
                <a:cs typeface="Aino 2"/>
                <a:sym typeface="Aino 2"/>
              </a:rPr>
              <a:t>E-resident </a:t>
            </a:r>
            <a:r>
              <a:rPr lang="en-US" sz="3600" dirty="0" err="1">
                <a:solidFill>
                  <a:srgbClr val="00005A"/>
                </a:solidFill>
                <a:latin typeface="Aino"/>
                <a:ea typeface="Aino 2"/>
                <a:cs typeface="Aino 2"/>
                <a:sym typeface="Aino 2"/>
              </a:rPr>
              <a:t>saab</a:t>
            </a:r>
            <a:r>
              <a:rPr lang="en-US" sz="3600" dirty="0">
                <a:solidFill>
                  <a:srgbClr val="00005A"/>
                </a:solidFill>
                <a:latin typeface="Aino"/>
                <a:ea typeface="Aino 2"/>
                <a:cs typeface="Aino 2"/>
                <a:sym typeface="Aino 2"/>
              </a:rPr>
              <a:t> </a:t>
            </a:r>
            <a:r>
              <a:rPr lang="en-US" sz="3600" dirty="0" err="1">
                <a:solidFill>
                  <a:srgbClr val="00005A"/>
                </a:solidFill>
                <a:latin typeface="Aino"/>
                <a:ea typeface="Aino 2"/>
                <a:cs typeface="Aino 2"/>
                <a:sym typeface="Aino 2"/>
              </a:rPr>
              <a:t>oma</a:t>
            </a:r>
            <a:r>
              <a:rPr lang="en-US" sz="3600" dirty="0">
                <a:solidFill>
                  <a:srgbClr val="00005A"/>
                </a:solidFill>
                <a:latin typeface="Aino"/>
                <a:ea typeface="Aino 2"/>
                <a:cs typeface="Aino 2"/>
                <a:sym typeface="Aino 2"/>
              </a:rPr>
              <a:t> </a:t>
            </a:r>
            <a:r>
              <a:rPr lang="en-US" sz="3600" dirty="0" err="1">
                <a:solidFill>
                  <a:srgbClr val="00005A"/>
                </a:solidFill>
                <a:latin typeface="Aino"/>
                <a:ea typeface="Aino 2"/>
                <a:cs typeface="Aino 2"/>
                <a:sym typeface="Aino 2"/>
              </a:rPr>
              <a:t>kaardi</a:t>
            </a:r>
            <a:r>
              <a:rPr lang="en-US" sz="3600" dirty="0">
                <a:solidFill>
                  <a:srgbClr val="00005A"/>
                </a:solidFill>
                <a:latin typeface="Aino"/>
                <a:ea typeface="Aino 2"/>
                <a:cs typeface="Aino 2"/>
                <a:sym typeface="Aino 2"/>
              </a:rPr>
              <a:t> </a:t>
            </a:r>
          </a:p>
          <a:p>
            <a:pPr algn="ctr" defTabSz="609630">
              <a:spcBef>
                <a:spcPct val="0"/>
              </a:spcBef>
            </a:pPr>
            <a:r>
              <a:rPr lang="en-US" sz="3600" dirty="0" err="1">
                <a:solidFill>
                  <a:srgbClr val="00005A"/>
                </a:solidFill>
                <a:latin typeface="Aino"/>
                <a:ea typeface="Aino 2"/>
                <a:cs typeface="Aino 2"/>
                <a:sym typeface="Aino 2"/>
              </a:rPr>
              <a:t>kätte</a:t>
            </a:r>
            <a:r>
              <a:rPr lang="en-US" sz="3600" dirty="0">
                <a:solidFill>
                  <a:srgbClr val="00005A"/>
                </a:solidFill>
                <a:latin typeface="Aino"/>
                <a:ea typeface="Aino 2"/>
                <a:cs typeface="Aino 2"/>
                <a:sym typeface="Aino 2"/>
              </a:rPr>
              <a:t> </a:t>
            </a:r>
            <a:r>
              <a:rPr lang="en-US" sz="3600" dirty="0" err="1">
                <a:solidFill>
                  <a:srgbClr val="00005A"/>
                </a:solidFill>
                <a:latin typeface="Aino"/>
                <a:ea typeface="Aino 2"/>
                <a:cs typeface="Aino 2"/>
                <a:sym typeface="Aino 2"/>
              </a:rPr>
              <a:t>Eesti</a:t>
            </a:r>
            <a:r>
              <a:rPr lang="en-US" sz="3600" dirty="0">
                <a:solidFill>
                  <a:srgbClr val="00005A"/>
                </a:solidFill>
                <a:latin typeface="Aino"/>
                <a:ea typeface="Aino 2"/>
                <a:cs typeface="Aino 2"/>
                <a:sym typeface="Aino 2"/>
              </a:rPr>
              <a:t> </a:t>
            </a:r>
            <a:r>
              <a:rPr lang="en-US" sz="3600" dirty="0" err="1">
                <a:solidFill>
                  <a:srgbClr val="00005A"/>
                </a:solidFill>
                <a:latin typeface="Aino"/>
                <a:ea typeface="Aino 2"/>
                <a:cs typeface="Aino 2"/>
                <a:sym typeface="Aino 2"/>
              </a:rPr>
              <a:t>saatkondadest</a:t>
            </a:r>
            <a:r>
              <a:rPr lang="en-US" sz="3600" dirty="0">
                <a:solidFill>
                  <a:srgbClr val="00005A"/>
                </a:solidFill>
                <a:latin typeface="Aino"/>
                <a:ea typeface="Aino 2"/>
                <a:cs typeface="Aino 2"/>
                <a:sym typeface="Aino 2"/>
              </a:rPr>
              <a:t> </a:t>
            </a:r>
            <a:r>
              <a:rPr lang="en-US" sz="3600" dirty="0" err="1">
                <a:solidFill>
                  <a:srgbClr val="00005A"/>
                </a:solidFill>
                <a:latin typeface="Aino"/>
                <a:ea typeface="Aino 2"/>
                <a:cs typeface="Aino 2"/>
                <a:sym typeface="Aino 2"/>
              </a:rPr>
              <a:t>üle</a:t>
            </a:r>
            <a:r>
              <a:rPr lang="en-US" sz="3600" dirty="0">
                <a:solidFill>
                  <a:srgbClr val="00005A"/>
                </a:solidFill>
                <a:latin typeface="Aino"/>
                <a:ea typeface="Aino 2"/>
                <a:cs typeface="Aino 2"/>
                <a:sym typeface="Aino 2"/>
              </a:rPr>
              <a:t> </a:t>
            </a:r>
            <a:r>
              <a:rPr lang="en-US" sz="3600" dirty="0" err="1">
                <a:solidFill>
                  <a:srgbClr val="00005A"/>
                </a:solidFill>
                <a:latin typeface="Aino"/>
                <a:ea typeface="Aino 2"/>
                <a:cs typeface="Aino 2"/>
                <a:sym typeface="Aino 2"/>
              </a:rPr>
              <a:t>maailma</a:t>
            </a:r>
            <a:endParaRPr lang="en-US" sz="3600" dirty="0">
              <a:solidFill>
                <a:srgbClr val="00005A"/>
              </a:solidFill>
              <a:latin typeface="Aino"/>
              <a:ea typeface="Aino 2"/>
              <a:cs typeface="Aino 2"/>
              <a:sym typeface="Aino 2"/>
            </a:endParaRPr>
          </a:p>
        </p:txBody>
      </p:sp>
      <p:pic>
        <p:nvPicPr>
          <p:cNvPr id="6" name="Picture Placeholder 2" descr="A person holding a blue card&#10;&#10;Description automatically generated">
            <a:extLst>
              <a:ext uri="{FF2B5EF4-FFF2-40B4-BE49-F238E27FC236}">
                <a16:creationId xmlns:a16="http://schemas.microsoft.com/office/drawing/2014/main" id="{7E987574-DD84-D23B-E029-5B0E0C7CF1A7}"/>
              </a:ext>
            </a:extLst>
          </p:cNvPr>
          <p:cNvPicPr>
            <a:picLocks noChangeAspect="1"/>
          </p:cNvPicPr>
          <p:nvPr/>
        </p:nvPicPr>
        <p:blipFill>
          <a:blip r:embed="rId3">
            <a:extLst>
              <a:ext uri="{28A0092B-C50C-407E-A947-70E740481C1C}">
                <a14:useLocalDpi xmlns:a14="http://schemas.microsoft.com/office/drawing/2010/main" val="0"/>
              </a:ext>
            </a:extLst>
          </a:blip>
          <a:srcRect t="4331" b="4331"/>
          <a:stretch>
            <a:fillRect/>
          </a:stretch>
        </p:blipFill>
        <p:spPr>
          <a:xfrm>
            <a:off x="7191243" y="1002306"/>
            <a:ext cx="4488787" cy="5468035"/>
          </a:xfrm>
          <a:custGeom>
            <a:avLst/>
            <a:gdLst>
              <a:gd name="connsiteX0" fmla="*/ 877839 w 4801234"/>
              <a:gd name="connsiteY0" fmla="*/ 0 h 5848644"/>
              <a:gd name="connsiteX1" fmla="*/ 4389686 w 4801234"/>
              <a:gd name="connsiteY1" fmla="*/ 0 h 5848644"/>
              <a:gd name="connsiteX2" fmla="*/ 4800831 w 4801234"/>
              <a:gd name="connsiteY2" fmla="*/ 429629 h 5848644"/>
              <a:gd name="connsiteX3" fmla="*/ 4580588 w 4801234"/>
              <a:gd name="connsiteY3" fmla="*/ 5455102 h 5848644"/>
              <a:gd name="connsiteX4" fmla="*/ 4169443 w 4801234"/>
              <a:gd name="connsiteY4" fmla="*/ 5848644 h 5848644"/>
              <a:gd name="connsiteX5" fmla="*/ 411536 w 4801234"/>
              <a:gd name="connsiteY5" fmla="*/ 5848644 h 5848644"/>
              <a:gd name="connsiteX6" fmla="*/ 0 w 4801234"/>
              <a:gd name="connsiteY6" fmla="*/ 5437108 h 5848644"/>
              <a:gd name="connsiteX7" fmla="*/ 0 w 4801234"/>
              <a:gd name="connsiteY7" fmla="*/ 2552247 h 5848644"/>
              <a:gd name="connsiteX8" fmla="*/ 75696 w 4801234"/>
              <a:gd name="connsiteY8" fmla="*/ 1933868 h 5848644"/>
              <a:gd name="connsiteX9" fmla="*/ 478430 w 4801234"/>
              <a:gd name="connsiteY9" fmla="*/ 312368 h 5848644"/>
              <a:gd name="connsiteX10" fmla="*/ 877839 w 4801234"/>
              <a:gd name="connsiteY10" fmla="*/ 0 h 584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234" h="5848644">
                <a:moveTo>
                  <a:pt x="877839" y="0"/>
                </a:moveTo>
                <a:lnTo>
                  <a:pt x="4389686" y="0"/>
                </a:lnTo>
                <a:cubicBezTo>
                  <a:pt x="4624109" y="0"/>
                  <a:pt x="4811099" y="195401"/>
                  <a:pt x="4800831" y="429629"/>
                </a:cubicBezTo>
                <a:lnTo>
                  <a:pt x="4580588" y="5455102"/>
                </a:lnTo>
                <a:cubicBezTo>
                  <a:pt x="4570906" y="5675149"/>
                  <a:pt x="4389686" y="5848644"/>
                  <a:pt x="4169443" y="5848644"/>
                </a:cubicBezTo>
                <a:lnTo>
                  <a:pt x="411536" y="5848644"/>
                </a:lnTo>
                <a:cubicBezTo>
                  <a:pt x="184252" y="5848644"/>
                  <a:pt x="0" y="5664391"/>
                  <a:pt x="0" y="5437108"/>
                </a:cubicBezTo>
                <a:lnTo>
                  <a:pt x="0" y="2552247"/>
                </a:lnTo>
                <a:cubicBezTo>
                  <a:pt x="0" y="2343839"/>
                  <a:pt x="25428" y="2136115"/>
                  <a:pt x="75696" y="1933868"/>
                </a:cubicBezTo>
                <a:lnTo>
                  <a:pt x="478430" y="312368"/>
                </a:lnTo>
                <a:cubicBezTo>
                  <a:pt x="524004" y="128801"/>
                  <a:pt x="688697" y="0"/>
                  <a:pt x="877839" y="0"/>
                </a:cubicBezTo>
                <a:close/>
              </a:path>
            </a:pathLst>
          </a:custGeom>
        </p:spPr>
      </p:pic>
    </p:spTree>
    <p:extLst>
      <p:ext uri="{BB962C8B-B14F-4D97-AF65-F5344CB8AC3E}">
        <p14:creationId xmlns:p14="http://schemas.microsoft.com/office/powerpoint/2010/main" val="1147378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AC16D3-4F53-A55F-DE85-77F654D3DBB6}"/>
            </a:ext>
          </a:extLst>
        </p:cNvPr>
        <p:cNvGrpSpPr/>
        <p:nvPr/>
      </p:nvGrpSpPr>
      <p:grpSpPr>
        <a:xfrm>
          <a:off x="0" y="0"/>
          <a:ext cx="0" cy="0"/>
          <a:chOff x="0" y="0"/>
          <a:chExt cx="0" cy="0"/>
        </a:xfrm>
      </p:grpSpPr>
      <p:sp>
        <p:nvSpPr>
          <p:cNvPr id="14" name="SmartArt Placeholder 13">
            <a:extLst>
              <a:ext uri="{FF2B5EF4-FFF2-40B4-BE49-F238E27FC236}">
                <a16:creationId xmlns:a16="http://schemas.microsoft.com/office/drawing/2014/main" id="{3F197575-B424-186B-10F6-3A3E86D6BA4A}"/>
              </a:ext>
            </a:extLst>
          </p:cNvPr>
          <p:cNvSpPr>
            <a:spLocks noGrp="1"/>
          </p:cNvSpPr>
          <p:nvPr>
            <p:ph type="dgm" sz="quarter" idx="22"/>
          </p:nvPr>
        </p:nvSpPr>
        <p:spPr/>
        <p:txBody>
          <a:bodyPr/>
          <a:lstStyle/>
          <a:p>
            <a:endParaRPr lang="en-GB"/>
          </a:p>
        </p:txBody>
      </p:sp>
      <p:sp>
        <p:nvSpPr>
          <p:cNvPr id="15" name="SmartArt Placeholder 14">
            <a:extLst>
              <a:ext uri="{FF2B5EF4-FFF2-40B4-BE49-F238E27FC236}">
                <a16:creationId xmlns:a16="http://schemas.microsoft.com/office/drawing/2014/main" id="{5CADE615-9735-27E7-BE50-F5A4C35B1BC4}"/>
              </a:ext>
            </a:extLst>
          </p:cNvPr>
          <p:cNvSpPr>
            <a:spLocks noGrp="1"/>
          </p:cNvSpPr>
          <p:nvPr>
            <p:ph type="dgm" sz="quarter" idx="23"/>
          </p:nvPr>
        </p:nvSpPr>
        <p:spPr/>
        <p:txBody>
          <a:bodyPr/>
          <a:lstStyle/>
          <a:p>
            <a:endParaRPr lang="en-GB"/>
          </a:p>
        </p:txBody>
      </p:sp>
      <p:sp>
        <p:nvSpPr>
          <p:cNvPr id="5" name="Title 4">
            <a:extLst>
              <a:ext uri="{FF2B5EF4-FFF2-40B4-BE49-F238E27FC236}">
                <a16:creationId xmlns:a16="http://schemas.microsoft.com/office/drawing/2014/main" id="{19ABA065-2DB8-0393-2739-513E64952C9F}"/>
              </a:ext>
            </a:extLst>
          </p:cNvPr>
          <p:cNvSpPr>
            <a:spLocks noGrp="1"/>
          </p:cNvSpPr>
          <p:nvPr>
            <p:ph type="title"/>
          </p:nvPr>
        </p:nvSpPr>
        <p:spPr/>
        <p:txBody>
          <a:bodyPr/>
          <a:lstStyle/>
          <a:p>
            <a:r>
              <a:rPr lang="en-EE" dirty="0"/>
              <a:t> </a:t>
            </a:r>
          </a:p>
        </p:txBody>
      </p:sp>
      <p:sp>
        <p:nvSpPr>
          <p:cNvPr id="7" name="TextBox 3">
            <a:extLst>
              <a:ext uri="{FF2B5EF4-FFF2-40B4-BE49-F238E27FC236}">
                <a16:creationId xmlns:a16="http://schemas.microsoft.com/office/drawing/2014/main" id="{1A53B29A-E996-1424-5E72-CFB5803846F0}"/>
              </a:ext>
            </a:extLst>
          </p:cNvPr>
          <p:cNvSpPr txBox="1"/>
          <p:nvPr/>
        </p:nvSpPr>
        <p:spPr>
          <a:xfrm>
            <a:off x="2602656" y="3171771"/>
            <a:ext cx="6986688" cy="495264"/>
          </a:xfrm>
          <a:prstGeom prst="rect">
            <a:avLst/>
          </a:prstGeom>
        </p:spPr>
        <p:txBody>
          <a:bodyPr wrap="square" lIns="0" tIns="0" rIns="0" bIns="0" rtlCol="0" anchor="t">
            <a:spAutoFit/>
          </a:bodyPr>
          <a:lstStyle/>
          <a:p>
            <a:pPr algn="ctr" defTabSz="609630">
              <a:lnSpc>
                <a:spcPts val="3827"/>
              </a:lnSpc>
              <a:spcBef>
                <a:spcPct val="0"/>
              </a:spcBef>
            </a:pPr>
            <a:r>
              <a:rPr lang="en-US" sz="4400" dirty="0" err="1">
                <a:solidFill>
                  <a:srgbClr val="00005A"/>
                </a:solidFill>
                <a:latin typeface="Aino Headline"/>
                <a:ea typeface="Aino 2"/>
                <a:cs typeface="Calibri" panose="020F0502020204030204" pitchFamily="34" charset="0"/>
                <a:sym typeface="Aino 2"/>
              </a:rPr>
              <a:t>Mitu</a:t>
            </a:r>
            <a:r>
              <a:rPr lang="en-US" sz="4400" dirty="0">
                <a:solidFill>
                  <a:srgbClr val="00005A"/>
                </a:solidFill>
                <a:latin typeface="Aino Headline"/>
                <a:ea typeface="Aino 2"/>
                <a:cs typeface="Calibri" panose="020F0502020204030204" pitchFamily="34" charset="0"/>
                <a:sym typeface="Aino 2"/>
              </a:rPr>
              <a:t> </a:t>
            </a:r>
            <a:r>
              <a:rPr lang="en-US" sz="4400" dirty="0" err="1">
                <a:solidFill>
                  <a:srgbClr val="00005A"/>
                </a:solidFill>
                <a:latin typeface="Aino Headline"/>
                <a:ea typeface="Aino 2"/>
                <a:cs typeface="Calibri" panose="020F0502020204030204" pitchFamily="34" charset="0"/>
                <a:sym typeface="Aino 2"/>
              </a:rPr>
              <a:t>punkti</a:t>
            </a:r>
            <a:r>
              <a:rPr lang="en-US" sz="4400" dirty="0">
                <a:solidFill>
                  <a:srgbClr val="00005A"/>
                </a:solidFill>
                <a:latin typeface="Aino Headline"/>
                <a:ea typeface="Aino 2"/>
                <a:cs typeface="Calibri" panose="020F0502020204030204" pitchFamily="34" charset="0"/>
                <a:sym typeface="Aino 2"/>
              </a:rPr>
              <a:t> </a:t>
            </a:r>
            <a:r>
              <a:rPr lang="en-US" sz="4400" dirty="0" err="1">
                <a:solidFill>
                  <a:srgbClr val="00005A"/>
                </a:solidFill>
                <a:latin typeface="Aino Headline"/>
                <a:ea typeface="Aino 2"/>
                <a:cs typeface="Calibri" panose="020F0502020204030204" pitchFamily="34" charset="0"/>
                <a:sym typeface="Aino 2"/>
              </a:rPr>
              <a:t>kogusid</a:t>
            </a:r>
            <a:r>
              <a:rPr lang="en-US" sz="4400" dirty="0">
                <a:solidFill>
                  <a:srgbClr val="00005A"/>
                </a:solidFill>
                <a:latin typeface="Aino Headline"/>
                <a:ea typeface="Aino 2"/>
                <a:cs typeface="Calibri" panose="020F0502020204030204" pitchFamily="34" charset="0"/>
                <a:sym typeface="Aino 2"/>
              </a:rPr>
              <a:t>?</a:t>
            </a:r>
            <a:endParaRPr lang="en-US" sz="4400" b="1" dirty="0">
              <a:solidFill>
                <a:srgbClr val="00005A"/>
              </a:solidFill>
              <a:latin typeface="Aino Headline"/>
              <a:ea typeface="Aino 2 Bold"/>
              <a:cs typeface="Calibri" panose="020F0502020204030204" pitchFamily="34" charset="0"/>
              <a:sym typeface="Aino 2 Bold"/>
            </a:endParaRPr>
          </a:p>
        </p:txBody>
      </p:sp>
    </p:spTree>
    <p:extLst>
      <p:ext uri="{BB962C8B-B14F-4D97-AF65-F5344CB8AC3E}">
        <p14:creationId xmlns:p14="http://schemas.microsoft.com/office/powerpoint/2010/main" val="2773050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653593-3512-7DC2-8315-E529C692E91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A671A7F-8C15-5CBA-B227-62509CCE6602}"/>
              </a:ext>
            </a:extLst>
          </p:cNvPr>
          <p:cNvSpPr>
            <a:spLocks noGrp="1"/>
          </p:cNvSpPr>
          <p:nvPr>
            <p:ph type="ctrTitle"/>
          </p:nvPr>
        </p:nvSpPr>
        <p:spPr>
          <a:xfrm>
            <a:off x="538161" y="1143000"/>
            <a:ext cx="5557839" cy="3784712"/>
          </a:xfrm>
        </p:spPr>
        <p:txBody>
          <a:bodyPr/>
          <a:lstStyle/>
          <a:p>
            <a:r>
              <a:rPr lang="en-GB" sz="5867" dirty="0">
                <a:cs typeface="Calibri" panose="020F0502020204030204" pitchFamily="34" charset="0"/>
              </a:rPr>
              <a:t>E-</a:t>
            </a:r>
            <a:r>
              <a:rPr lang="en-GB" sz="5867" dirty="0" err="1">
                <a:cs typeface="Calibri" panose="020F0502020204030204" pitchFamily="34" charset="0"/>
              </a:rPr>
              <a:t>residentsus:</a:t>
            </a:r>
            <a:br>
              <a:rPr lang="en-GB" sz="5867" dirty="0" err="1">
                <a:cs typeface="Calibri" panose="020F0502020204030204" pitchFamily="34" charset="0"/>
              </a:rPr>
            </a:br>
            <a:br>
              <a:rPr lang="en-GB" sz="5867" dirty="0" err="1">
                <a:cs typeface="Calibri" panose="020F0502020204030204" pitchFamily="34" charset="0"/>
              </a:rPr>
            </a:br>
            <a:r>
              <a:rPr lang="en-GB" sz="5867" dirty="0" err="1">
                <a:cs typeface="Calibri" panose="020F0502020204030204" pitchFamily="34" charset="0"/>
              </a:rPr>
              <a:t>Eesti</a:t>
            </a:r>
            <a:r>
              <a:rPr lang="en-GB" sz="5867" dirty="0">
                <a:cs typeface="Calibri" panose="020F0502020204030204" pitchFamily="34" charset="0"/>
              </a:rPr>
              <a:t> </a:t>
            </a:r>
            <a:r>
              <a:rPr lang="en-GB" sz="5867" dirty="0" err="1">
                <a:cs typeface="Calibri" panose="020F0502020204030204" pitchFamily="34" charset="0"/>
              </a:rPr>
              <a:t>digiriigi</a:t>
            </a:r>
            <a:r>
              <a:rPr lang="en-GB" sz="5867" dirty="0">
                <a:cs typeface="Calibri" panose="020F0502020204030204" pitchFamily="34" charset="0"/>
              </a:rPr>
              <a:t> </a:t>
            </a:r>
            <a:r>
              <a:rPr lang="en-GB" sz="5867" dirty="0" err="1">
                <a:cs typeface="Calibri" panose="020F0502020204030204" pitchFamily="34" charset="0"/>
              </a:rPr>
              <a:t>visiitkaart</a:t>
            </a:r>
            <a:endParaRPr lang="en-GB" sz="5867" dirty="0">
              <a:cs typeface="Calibri" panose="020F0502020204030204" pitchFamily="34" charset="0"/>
            </a:endParaRPr>
          </a:p>
        </p:txBody>
      </p:sp>
    </p:spTree>
    <p:extLst>
      <p:ext uri="{BB962C8B-B14F-4D97-AF65-F5344CB8AC3E}">
        <p14:creationId xmlns:p14="http://schemas.microsoft.com/office/powerpoint/2010/main" val="951843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EA9916E3-9004-995C-A766-CB639BDF3844}"/>
              </a:ext>
            </a:extLst>
          </p:cNvPr>
          <p:cNvSpPr>
            <a:spLocks noGrp="1"/>
          </p:cNvSpPr>
          <p:nvPr>
            <p:ph type="title"/>
          </p:nvPr>
        </p:nvSpPr>
        <p:spPr>
          <a:xfrm>
            <a:off x="538163" y="508001"/>
            <a:ext cx="11141867" cy="1325563"/>
          </a:xfrm>
        </p:spPr>
        <p:txBody>
          <a:bodyPr anchor="ctr">
            <a:normAutofit/>
          </a:bodyPr>
          <a:lstStyle/>
          <a:p>
            <a:r>
              <a:rPr lang="et-EE" sz="4400" dirty="0">
                <a:latin typeface="+mj-lt"/>
              </a:rPr>
              <a:t>Mis on </a:t>
            </a:r>
            <a:r>
              <a:rPr lang="et-EE" sz="4400" dirty="0" err="1">
                <a:latin typeface="+mj-lt"/>
              </a:rPr>
              <a:t>e-residentsus</a:t>
            </a:r>
            <a:r>
              <a:rPr lang="et-EE" sz="4400" dirty="0">
                <a:latin typeface="+mj-lt"/>
              </a:rPr>
              <a:t>? Lähme külla!</a:t>
            </a:r>
            <a:endParaRPr lang="en-GB" sz="4400" dirty="0">
              <a:latin typeface="+mj-lt"/>
            </a:endParaRPr>
          </a:p>
        </p:txBody>
      </p:sp>
      <p:pic>
        <p:nvPicPr>
          <p:cNvPr id="3" name="Online Media 2" descr="E-residentsuse kontori telgitagused: kuidas muudab Eesti rahvusvahelist ettevõtlust?">
            <a:hlinkClick r:id="" action="ppaction://media"/>
            <a:extLst>
              <a:ext uri="{FF2B5EF4-FFF2-40B4-BE49-F238E27FC236}">
                <a16:creationId xmlns:a16="http://schemas.microsoft.com/office/drawing/2014/main" id="{7AD3774F-366E-72BC-4B61-9333880383DF}"/>
              </a:ext>
            </a:extLst>
          </p:cNvPr>
          <p:cNvPicPr>
            <a:picLocks noRot="1" noChangeAspect="1"/>
          </p:cNvPicPr>
          <p:nvPr>
            <a:videoFile r:link="rId1"/>
          </p:nvPr>
        </p:nvPicPr>
        <p:blipFill>
          <a:blip r:embed="rId4"/>
          <a:stretch>
            <a:fillRect/>
          </a:stretch>
        </p:blipFill>
        <p:spPr>
          <a:xfrm>
            <a:off x="2034777" y="1833564"/>
            <a:ext cx="8148637" cy="4603980"/>
          </a:xfrm>
          <a:prstGeom prst="rect">
            <a:avLst/>
          </a:prstGeom>
        </p:spPr>
      </p:pic>
    </p:spTree>
    <p:extLst>
      <p:ext uri="{BB962C8B-B14F-4D97-AF65-F5344CB8AC3E}">
        <p14:creationId xmlns:p14="http://schemas.microsoft.com/office/powerpoint/2010/main" val="776342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60CDC06-A50E-23B6-081D-25A4526C4E2F}"/>
              </a:ext>
            </a:extLst>
          </p:cNvPr>
          <p:cNvSpPr>
            <a:spLocks noGrp="1"/>
          </p:cNvSpPr>
          <p:nvPr>
            <p:ph type="title"/>
          </p:nvPr>
        </p:nvSpPr>
        <p:spPr>
          <a:xfrm>
            <a:off x="538163" y="508001"/>
            <a:ext cx="10571163" cy="1325563"/>
          </a:xfrm>
        </p:spPr>
        <p:txBody>
          <a:bodyPr>
            <a:normAutofit/>
          </a:bodyPr>
          <a:lstStyle/>
          <a:p>
            <a:r>
              <a:rPr lang="et-EE" sz="4400" dirty="0">
                <a:latin typeface="+mj-lt"/>
                <a:cs typeface="Calibri" panose="020F0502020204030204" pitchFamily="34" charset="0"/>
              </a:rPr>
              <a:t>Eesti digiühiskond</a:t>
            </a:r>
            <a:endParaRPr lang="en-GB" sz="4400" dirty="0">
              <a:latin typeface="+mj-lt"/>
              <a:cs typeface="Calibri" panose="020F0502020204030204" pitchFamily="34" charset="0"/>
            </a:endParaRPr>
          </a:p>
        </p:txBody>
      </p:sp>
      <p:grpSp>
        <p:nvGrpSpPr>
          <p:cNvPr id="4" name="Group 2">
            <a:extLst>
              <a:ext uri="{FF2B5EF4-FFF2-40B4-BE49-F238E27FC236}">
                <a16:creationId xmlns:a16="http://schemas.microsoft.com/office/drawing/2014/main" id="{D0EE3512-0E89-F352-1337-34ACBBC7A52A}"/>
              </a:ext>
            </a:extLst>
          </p:cNvPr>
          <p:cNvGrpSpPr>
            <a:grpSpLocks noChangeAspect="1"/>
          </p:cNvGrpSpPr>
          <p:nvPr/>
        </p:nvGrpSpPr>
        <p:grpSpPr>
          <a:xfrm>
            <a:off x="6096000" y="1676752"/>
            <a:ext cx="4923057" cy="2933858"/>
            <a:chOff x="0" y="0"/>
            <a:chExt cx="7160425" cy="4267200"/>
          </a:xfrm>
        </p:grpSpPr>
        <p:sp>
          <p:nvSpPr>
            <p:cNvPr id="5" name="Freeform 3">
              <a:extLst>
                <a:ext uri="{FF2B5EF4-FFF2-40B4-BE49-F238E27FC236}">
                  <a16:creationId xmlns:a16="http://schemas.microsoft.com/office/drawing/2014/main" id="{91E72FF4-D822-94D3-CF56-4BFC471172ED}"/>
                </a:ext>
              </a:extLst>
            </p:cNvPr>
            <p:cNvSpPr/>
            <p:nvPr/>
          </p:nvSpPr>
          <p:spPr>
            <a:xfrm>
              <a:off x="0" y="0"/>
              <a:ext cx="7160514" cy="4267200"/>
            </a:xfrm>
            <a:prstGeom prst="roundRect">
              <a:avLst/>
            </a:prstGeom>
            <a:blipFill>
              <a:blip r:embed="rId3"/>
              <a:stretch>
                <a:fillRect t="-5832" b="-5832"/>
              </a:stretch>
            </a:blipFill>
          </p:spPr>
          <p:txBody>
            <a:bodyPr/>
            <a:lstStyle/>
            <a:p>
              <a:pPr defTabSz="609630"/>
              <a:endParaRPr lang="en-EE" sz="1200" dirty="0">
                <a:solidFill>
                  <a:srgbClr val="0062F5"/>
                </a:solidFill>
                <a:latin typeface="Aino"/>
              </a:endParaRPr>
            </a:p>
          </p:txBody>
        </p:sp>
      </p:grpSp>
      <p:sp>
        <p:nvSpPr>
          <p:cNvPr id="2" name="Text Placeholder 13">
            <a:extLst>
              <a:ext uri="{FF2B5EF4-FFF2-40B4-BE49-F238E27FC236}">
                <a16:creationId xmlns:a16="http://schemas.microsoft.com/office/drawing/2014/main" id="{F3ED2064-CDFA-18F7-D382-0354F3D5D853}"/>
              </a:ext>
            </a:extLst>
          </p:cNvPr>
          <p:cNvSpPr txBox="1">
            <a:spLocks/>
          </p:cNvSpPr>
          <p:nvPr/>
        </p:nvSpPr>
        <p:spPr>
          <a:xfrm>
            <a:off x="538163" y="1873905"/>
            <a:ext cx="4827213" cy="1164273"/>
          </a:xfrm>
          <a:prstGeom prst="rect">
            <a:avLst/>
          </a:prstGeom>
        </p:spPr>
        <p:txBody>
          <a:bodyPr vert="horz" lIns="0" tIns="0" rIns="0" bIns="0" rtlCol="0">
            <a:noAutofit/>
          </a:bodyPr>
          <a:lstStyle>
            <a:lvl1pPr marL="535782" indent="-535782" algn="l" defTabSz="1371600" rtl="0" eaLnBrk="1" latinLnBrk="0" hangingPunct="1">
              <a:lnSpc>
                <a:spcPct val="90000"/>
              </a:lnSpc>
              <a:spcBef>
                <a:spcPts val="1500"/>
              </a:spcBef>
              <a:buFontTx/>
              <a:buBlip>
                <a:blip r:embed="rId4"/>
              </a:buBlip>
              <a:defRPr sz="3000" kern="1200">
                <a:solidFill>
                  <a:schemeClr val="accent4"/>
                </a:solidFill>
                <a:latin typeface="+mn-lt"/>
                <a:ea typeface="+mn-ea"/>
                <a:cs typeface="+mn-cs"/>
              </a:defRPr>
            </a:lvl1pPr>
            <a:lvl2pPr marL="1028700" indent="-492920" algn="l" defTabSz="1371600" rtl="0" eaLnBrk="1" latinLnBrk="0" hangingPunct="1">
              <a:lnSpc>
                <a:spcPct val="90000"/>
              </a:lnSpc>
              <a:spcBef>
                <a:spcPts val="750"/>
              </a:spcBef>
              <a:buFontTx/>
              <a:buBlip>
                <a:blip r:embed="rId4"/>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4"/>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4"/>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4"/>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lnSpc>
                <a:spcPct val="100000"/>
              </a:lnSpc>
            </a:pPr>
            <a:r>
              <a:rPr lang="et-EE" sz="2000" dirty="0">
                <a:solidFill>
                  <a:srgbClr val="E6F3FF"/>
                </a:solidFill>
                <a:cs typeface="Calibri" panose="020F0502020204030204" pitchFamily="34" charset="0"/>
              </a:rPr>
              <a:t>Igal Eesti elanikul on digitaalne ID </a:t>
            </a:r>
          </a:p>
          <a:p>
            <a:pPr>
              <a:lnSpc>
                <a:spcPct val="100000"/>
              </a:lnSpc>
            </a:pPr>
            <a:r>
              <a:rPr lang="en-GB" sz="2000" dirty="0">
                <a:solidFill>
                  <a:srgbClr val="E6F3FF"/>
                </a:solidFill>
                <a:cs typeface="Calibri" panose="020F0502020204030204" pitchFamily="34" charset="0"/>
              </a:rPr>
              <a:t>100% </a:t>
            </a:r>
            <a:r>
              <a:rPr lang="en-GB" sz="2000" dirty="0" err="1">
                <a:solidFill>
                  <a:srgbClr val="E6F3FF"/>
                </a:solidFill>
                <a:cs typeface="Calibri" panose="020F0502020204030204" pitchFamily="34" charset="0"/>
              </a:rPr>
              <a:t>riigiteenustest</a:t>
            </a:r>
            <a:r>
              <a:rPr lang="en-GB" sz="2000" dirty="0">
                <a:solidFill>
                  <a:srgbClr val="E6F3FF"/>
                </a:solidFill>
                <a:cs typeface="Calibri" panose="020F0502020204030204" pitchFamily="34" charset="0"/>
              </a:rPr>
              <a:t> on </a:t>
            </a:r>
            <a:r>
              <a:rPr lang="en-GB" sz="2000" dirty="0" err="1">
                <a:solidFill>
                  <a:srgbClr val="E6F3FF"/>
                </a:solidFill>
                <a:cs typeface="Calibri" panose="020F0502020204030204" pitchFamily="34" charset="0"/>
              </a:rPr>
              <a:t>saadaval</a:t>
            </a:r>
            <a:r>
              <a:rPr lang="en-GB" sz="2000" dirty="0">
                <a:solidFill>
                  <a:srgbClr val="E6F3FF"/>
                </a:solidFill>
                <a:cs typeface="Calibri" panose="020F0502020204030204" pitchFamily="34" charset="0"/>
              </a:rPr>
              <a:t> </a:t>
            </a:r>
            <a:r>
              <a:rPr lang="en-GB" sz="2000" dirty="0" err="1">
                <a:solidFill>
                  <a:srgbClr val="E6F3FF"/>
                </a:solidFill>
                <a:cs typeface="Calibri" panose="020F0502020204030204" pitchFamily="34" charset="0"/>
              </a:rPr>
              <a:t>digitaalselt</a:t>
            </a:r>
            <a:endParaRPr lang="en-GB" sz="2000" dirty="0">
              <a:solidFill>
                <a:srgbClr val="E6F3FF"/>
              </a:solidFill>
              <a:cs typeface="Calibri" panose="020F0502020204030204" pitchFamily="34" charset="0"/>
            </a:endParaRPr>
          </a:p>
          <a:p>
            <a:pPr>
              <a:lnSpc>
                <a:spcPct val="100000"/>
              </a:lnSpc>
            </a:pPr>
            <a:r>
              <a:rPr lang="et-EE" sz="2000" dirty="0">
                <a:solidFill>
                  <a:srgbClr val="E6F3FF"/>
                </a:solidFill>
                <a:cs typeface="Calibri" panose="020F0502020204030204" pitchFamily="34" charset="0"/>
              </a:rPr>
              <a:t>Personaalne riik: proaktiivsed teenused ja andmepõhine valitsemine </a:t>
            </a:r>
          </a:p>
          <a:p>
            <a:pPr>
              <a:lnSpc>
                <a:spcPct val="100000"/>
              </a:lnSpc>
            </a:pPr>
            <a:r>
              <a:rPr lang="et-EE" sz="2000" dirty="0">
                <a:solidFill>
                  <a:srgbClr val="E6F3FF"/>
                </a:solidFill>
                <a:cs typeface="Calibri" panose="020F0502020204030204" pitchFamily="34" charset="0"/>
              </a:rPr>
              <a:t>Avaliku ja erasektori koostöö</a:t>
            </a:r>
            <a:endParaRPr lang="en-GB" sz="2000" dirty="0">
              <a:solidFill>
                <a:srgbClr val="E6F3FF"/>
              </a:solidFill>
              <a:cs typeface="Calibri" panose="020F0502020204030204" pitchFamily="34" charset="0"/>
            </a:endParaRPr>
          </a:p>
          <a:p>
            <a:pPr>
              <a:lnSpc>
                <a:spcPct val="100000"/>
              </a:lnSpc>
            </a:pPr>
            <a:r>
              <a:rPr lang="et-EE" sz="2000" dirty="0">
                <a:solidFill>
                  <a:srgbClr val="E6F3FF"/>
                </a:solidFill>
                <a:cs typeface="Calibri" panose="020F0502020204030204" pitchFamily="34" charset="0"/>
              </a:rPr>
              <a:t>Tugev IKT sektor ja kõrged digioskused</a:t>
            </a:r>
          </a:p>
          <a:p>
            <a:pPr marL="0" indent="0">
              <a:lnSpc>
                <a:spcPct val="100000"/>
              </a:lnSpc>
              <a:buNone/>
            </a:pPr>
            <a:endParaRPr lang="en-GB" sz="2000" dirty="0">
              <a:solidFill>
                <a:srgbClr val="E6F3FF"/>
              </a:solidFill>
              <a:cs typeface="Calibri" panose="020F0502020204030204" pitchFamily="34" charset="0"/>
            </a:endParaRPr>
          </a:p>
        </p:txBody>
      </p:sp>
    </p:spTree>
    <p:extLst>
      <p:ext uri="{BB962C8B-B14F-4D97-AF65-F5344CB8AC3E}">
        <p14:creationId xmlns:p14="http://schemas.microsoft.com/office/powerpoint/2010/main" val="918004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AE228AAE-5B14-D53C-C678-7B8B72BF8998}"/>
              </a:ext>
            </a:extLst>
          </p:cNvPr>
          <p:cNvSpPr>
            <a:spLocks noGrp="1"/>
          </p:cNvSpPr>
          <p:nvPr>
            <p:ph type="title"/>
          </p:nvPr>
        </p:nvSpPr>
        <p:spPr/>
        <p:txBody>
          <a:bodyPr>
            <a:normAutofit/>
          </a:bodyPr>
          <a:lstStyle/>
          <a:p>
            <a:r>
              <a:rPr lang="en-EE" sz="4400">
                <a:solidFill>
                  <a:srgbClr val="FFFFFF"/>
                </a:solidFill>
                <a:latin typeface="+mj-lt"/>
              </a:rPr>
              <a:t>Eesti edetabelites</a:t>
            </a:r>
          </a:p>
        </p:txBody>
      </p:sp>
      <p:sp>
        <p:nvSpPr>
          <p:cNvPr id="22" name="Text Placeholder 21">
            <a:extLst>
              <a:ext uri="{FF2B5EF4-FFF2-40B4-BE49-F238E27FC236}">
                <a16:creationId xmlns:a16="http://schemas.microsoft.com/office/drawing/2014/main" id="{25F4FCA1-3ECD-F4B8-9E64-66C759633C35}"/>
              </a:ext>
            </a:extLst>
          </p:cNvPr>
          <p:cNvSpPr>
            <a:spLocks noGrp="1"/>
          </p:cNvSpPr>
          <p:nvPr>
            <p:ph type="body" sz="quarter" idx="15"/>
          </p:nvPr>
        </p:nvSpPr>
        <p:spPr>
          <a:xfrm>
            <a:off x="1552164" y="4949826"/>
            <a:ext cx="2424751" cy="1160689"/>
          </a:xfrm>
        </p:spPr>
        <p:txBody>
          <a:bodyPr/>
          <a:lstStyle/>
          <a:p>
            <a:r>
              <a:rPr lang="en-EE" sz="2133" dirty="0"/>
              <a:t>OECD maksukeskkonna konkurentsivõime indeks</a:t>
            </a:r>
          </a:p>
          <a:p>
            <a:endParaRPr lang="en-EE"/>
          </a:p>
        </p:txBody>
      </p:sp>
      <p:sp>
        <p:nvSpPr>
          <p:cNvPr id="21" name="Text Placeholder 20">
            <a:extLst>
              <a:ext uri="{FF2B5EF4-FFF2-40B4-BE49-F238E27FC236}">
                <a16:creationId xmlns:a16="http://schemas.microsoft.com/office/drawing/2014/main" id="{137DD5C9-A4B9-57CE-7299-63CE404F640D}"/>
              </a:ext>
            </a:extLst>
          </p:cNvPr>
          <p:cNvSpPr>
            <a:spLocks noGrp="1"/>
          </p:cNvSpPr>
          <p:nvPr>
            <p:ph type="body" sz="quarter" idx="14"/>
          </p:nvPr>
        </p:nvSpPr>
        <p:spPr>
          <a:xfrm>
            <a:off x="687389" y="4949826"/>
            <a:ext cx="753484" cy="924502"/>
          </a:xfrm>
        </p:spPr>
        <p:txBody>
          <a:bodyPr>
            <a:normAutofit/>
          </a:bodyPr>
          <a:lstStyle/>
          <a:p>
            <a:r>
              <a:rPr lang="en-EE"/>
              <a:t>#1</a:t>
            </a:r>
          </a:p>
        </p:txBody>
      </p:sp>
      <p:sp>
        <p:nvSpPr>
          <p:cNvPr id="23" name="Text Placeholder 22">
            <a:extLst>
              <a:ext uri="{FF2B5EF4-FFF2-40B4-BE49-F238E27FC236}">
                <a16:creationId xmlns:a16="http://schemas.microsoft.com/office/drawing/2014/main" id="{DA85D40E-1B28-C336-A643-F7BD4CEA260A}"/>
              </a:ext>
            </a:extLst>
          </p:cNvPr>
          <p:cNvSpPr>
            <a:spLocks noGrp="1"/>
          </p:cNvSpPr>
          <p:nvPr>
            <p:ph type="body" sz="quarter" idx="16"/>
          </p:nvPr>
        </p:nvSpPr>
        <p:spPr>
          <a:xfrm>
            <a:off x="5361708" y="4949826"/>
            <a:ext cx="2290949" cy="1160689"/>
          </a:xfrm>
        </p:spPr>
        <p:txBody>
          <a:bodyPr/>
          <a:lstStyle/>
          <a:p>
            <a:r>
              <a:rPr lang="en-EE" sz="2133"/>
              <a:t>Digiteenused kodanikele</a:t>
            </a:r>
          </a:p>
        </p:txBody>
      </p:sp>
      <p:sp>
        <p:nvSpPr>
          <p:cNvPr id="24" name="Text Placeholder 23">
            <a:extLst>
              <a:ext uri="{FF2B5EF4-FFF2-40B4-BE49-F238E27FC236}">
                <a16:creationId xmlns:a16="http://schemas.microsoft.com/office/drawing/2014/main" id="{AC5DAF6A-50E7-FC40-2F8A-781E8881EB46}"/>
              </a:ext>
            </a:extLst>
          </p:cNvPr>
          <p:cNvSpPr>
            <a:spLocks noGrp="1"/>
          </p:cNvSpPr>
          <p:nvPr>
            <p:ph type="body" sz="quarter" idx="17"/>
          </p:nvPr>
        </p:nvSpPr>
        <p:spPr>
          <a:xfrm>
            <a:off x="4363130" y="4949826"/>
            <a:ext cx="998579" cy="1160689"/>
          </a:xfrm>
        </p:spPr>
        <p:txBody>
          <a:bodyPr>
            <a:normAutofit/>
          </a:bodyPr>
          <a:lstStyle/>
          <a:p>
            <a:r>
              <a:rPr lang="en-EE"/>
              <a:t>#1 </a:t>
            </a:r>
          </a:p>
        </p:txBody>
      </p:sp>
      <p:sp>
        <p:nvSpPr>
          <p:cNvPr id="25" name="Text Placeholder 24">
            <a:extLst>
              <a:ext uri="{FF2B5EF4-FFF2-40B4-BE49-F238E27FC236}">
                <a16:creationId xmlns:a16="http://schemas.microsoft.com/office/drawing/2014/main" id="{629E27C3-EBCC-8504-3008-7DB727F61B7B}"/>
              </a:ext>
            </a:extLst>
          </p:cNvPr>
          <p:cNvSpPr>
            <a:spLocks noGrp="1"/>
          </p:cNvSpPr>
          <p:nvPr>
            <p:ph type="body" sz="quarter" idx="18"/>
          </p:nvPr>
        </p:nvSpPr>
        <p:spPr>
          <a:xfrm>
            <a:off x="9037451" y="4949826"/>
            <a:ext cx="2290949" cy="1160689"/>
          </a:xfrm>
        </p:spPr>
        <p:txBody>
          <a:bodyPr/>
          <a:lstStyle/>
          <a:p>
            <a:r>
              <a:rPr lang="en-EE"/>
              <a:t>Majandusvabadus Euroopas</a:t>
            </a:r>
          </a:p>
        </p:txBody>
      </p:sp>
      <p:sp>
        <p:nvSpPr>
          <p:cNvPr id="26" name="Text Placeholder 25">
            <a:extLst>
              <a:ext uri="{FF2B5EF4-FFF2-40B4-BE49-F238E27FC236}">
                <a16:creationId xmlns:a16="http://schemas.microsoft.com/office/drawing/2014/main" id="{11D15B84-1806-8A87-1140-7936BE486C30}"/>
              </a:ext>
            </a:extLst>
          </p:cNvPr>
          <p:cNvSpPr>
            <a:spLocks noGrp="1"/>
          </p:cNvSpPr>
          <p:nvPr>
            <p:ph type="body" sz="quarter" idx="19"/>
          </p:nvPr>
        </p:nvSpPr>
        <p:spPr>
          <a:xfrm>
            <a:off x="8038874" y="4949826"/>
            <a:ext cx="841890" cy="924502"/>
          </a:xfrm>
        </p:spPr>
        <p:txBody>
          <a:bodyPr>
            <a:normAutofit/>
          </a:bodyPr>
          <a:lstStyle/>
          <a:p>
            <a:r>
              <a:rPr lang="en-EE"/>
              <a:t>#5</a:t>
            </a:r>
          </a:p>
        </p:txBody>
      </p:sp>
    </p:spTree>
    <p:extLst>
      <p:ext uri="{BB962C8B-B14F-4D97-AF65-F5344CB8AC3E}">
        <p14:creationId xmlns:p14="http://schemas.microsoft.com/office/powerpoint/2010/main" val="2449920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B4FBCE8-3C2D-F0BD-C534-408E314AEC82}"/>
              </a:ext>
            </a:extLst>
          </p:cNvPr>
          <p:cNvSpPr>
            <a:spLocks noGrp="1"/>
          </p:cNvSpPr>
          <p:nvPr>
            <p:ph type="title"/>
          </p:nvPr>
        </p:nvSpPr>
        <p:spPr/>
        <p:txBody>
          <a:bodyPr/>
          <a:lstStyle/>
          <a:p>
            <a:r>
              <a:rPr lang="et-EE" dirty="0" err="1">
                <a:latin typeface="+mj-lt"/>
                <a:cs typeface="Calibri" panose="020F0502020204030204" pitchFamily="34" charset="0"/>
              </a:rPr>
              <a:t>Eesti</a:t>
            </a:r>
            <a:r>
              <a:rPr lang="et-EE" dirty="0">
                <a:latin typeface="+mj-lt"/>
                <a:cs typeface="Calibri" panose="020F0502020204030204" pitchFamily="34" charset="0"/>
              </a:rPr>
              <a:t> digiriigi ajajoon</a:t>
            </a:r>
            <a:endParaRPr lang="en-GB" dirty="0">
              <a:latin typeface="+mj-lt"/>
              <a:cs typeface="Calibri" panose="020F0502020204030204" pitchFamily="34" charset="0"/>
            </a:endParaRPr>
          </a:p>
        </p:txBody>
      </p:sp>
      <p:sp>
        <p:nvSpPr>
          <p:cNvPr id="10" name="TextBox 9">
            <a:extLst>
              <a:ext uri="{FF2B5EF4-FFF2-40B4-BE49-F238E27FC236}">
                <a16:creationId xmlns:a16="http://schemas.microsoft.com/office/drawing/2014/main" id="{AE0ABA8E-DC28-FD68-1123-8447D0A49780}"/>
              </a:ext>
            </a:extLst>
          </p:cNvPr>
          <p:cNvSpPr txBox="1"/>
          <p:nvPr/>
        </p:nvSpPr>
        <p:spPr>
          <a:xfrm>
            <a:off x="790309" y="3774736"/>
            <a:ext cx="806631" cy="461665"/>
          </a:xfrm>
          <a:prstGeom prst="rect">
            <a:avLst/>
          </a:prstGeom>
          <a:noFill/>
        </p:spPr>
        <p:txBody>
          <a:bodyPr wrap="none" rtlCol="0">
            <a:spAutoFit/>
          </a:bodyPr>
          <a:lstStyle/>
          <a:p>
            <a:pPr defTabSz="914446">
              <a:defRPr/>
            </a:pPr>
            <a:r>
              <a:rPr lang="et-EE" sz="2400">
                <a:solidFill>
                  <a:srgbClr val="FF4800"/>
                </a:solidFill>
                <a:latin typeface="Calibri" panose="020F0502020204030204" pitchFamily="34" charset="0"/>
                <a:cs typeface="Calibri" panose="020F0502020204030204" pitchFamily="34" charset="0"/>
              </a:rPr>
              <a:t>2000</a:t>
            </a:r>
          </a:p>
        </p:txBody>
      </p:sp>
      <p:sp>
        <p:nvSpPr>
          <p:cNvPr id="15" name="TextBox 14">
            <a:extLst>
              <a:ext uri="{FF2B5EF4-FFF2-40B4-BE49-F238E27FC236}">
                <a16:creationId xmlns:a16="http://schemas.microsoft.com/office/drawing/2014/main" id="{035092B0-2AED-0AE7-D9FE-5974741298BE}"/>
              </a:ext>
            </a:extLst>
          </p:cNvPr>
          <p:cNvSpPr txBox="1"/>
          <p:nvPr/>
        </p:nvSpPr>
        <p:spPr>
          <a:xfrm>
            <a:off x="-38354" y="4837153"/>
            <a:ext cx="1558999" cy="646331"/>
          </a:xfrm>
          <a:prstGeom prst="rect">
            <a:avLst/>
          </a:prstGeom>
          <a:noFill/>
        </p:spPr>
        <p:txBody>
          <a:bodyPr wrap="square" rtlCol="0">
            <a:spAutoFit/>
          </a:bodyPr>
          <a:lstStyle/>
          <a:p>
            <a:pPr algn="ctr" defTabSz="914446">
              <a:defRPr/>
            </a:pPr>
            <a:r>
              <a:rPr lang="et-EE" dirty="0" err="1">
                <a:solidFill>
                  <a:srgbClr val="FFFFFF"/>
                </a:solidFill>
                <a:latin typeface="Calibri" panose="020F0502020204030204" pitchFamily="34" charset="0"/>
                <a:cs typeface="Calibri" panose="020F0502020204030204" pitchFamily="34" charset="0"/>
              </a:rPr>
              <a:t>e</a:t>
            </a:r>
            <a:r>
              <a:rPr lang="et-EE" dirty="0">
                <a:solidFill>
                  <a:srgbClr val="FFFFFF"/>
                </a:solidFill>
                <a:latin typeface="Calibri" panose="020F0502020204030204" pitchFamily="34" charset="0"/>
                <a:cs typeface="Calibri" panose="020F0502020204030204" pitchFamily="34" charset="0"/>
              </a:rPr>
              <a:t>-MTA ja</a:t>
            </a:r>
            <a:br>
              <a:rPr lang="et-EE" dirty="0">
                <a:solidFill>
                  <a:srgbClr val="FFFFFF"/>
                </a:solidFill>
                <a:latin typeface="Calibri" panose="020F0502020204030204" pitchFamily="34" charset="0"/>
                <a:cs typeface="Calibri" panose="020F0502020204030204" pitchFamily="34" charset="0"/>
              </a:rPr>
            </a:br>
            <a:r>
              <a:rPr lang="et-EE" dirty="0" err="1">
                <a:solidFill>
                  <a:srgbClr val="FFFFFF"/>
                </a:solidFill>
                <a:latin typeface="Calibri" panose="020F0502020204030204" pitchFamily="34" charset="0"/>
                <a:cs typeface="Calibri" panose="020F0502020204030204" pitchFamily="34" charset="0"/>
              </a:rPr>
              <a:t>e</a:t>
            </a:r>
            <a:r>
              <a:rPr lang="et-EE" dirty="0">
                <a:solidFill>
                  <a:srgbClr val="FFFFFF"/>
                </a:solidFill>
                <a:latin typeface="Calibri" panose="020F0502020204030204" pitchFamily="34" charset="0"/>
                <a:cs typeface="Calibri" panose="020F0502020204030204" pitchFamily="34" charset="0"/>
              </a:rPr>
              <a:t>-valitsus</a:t>
            </a:r>
          </a:p>
        </p:txBody>
      </p:sp>
      <p:sp>
        <p:nvSpPr>
          <p:cNvPr id="17" name="TextBox 16">
            <a:extLst>
              <a:ext uri="{FF2B5EF4-FFF2-40B4-BE49-F238E27FC236}">
                <a16:creationId xmlns:a16="http://schemas.microsoft.com/office/drawing/2014/main" id="{6120CCAA-F295-5B2B-3E71-641EE1CCC76F}"/>
              </a:ext>
            </a:extLst>
          </p:cNvPr>
          <p:cNvSpPr txBox="1"/>
          <p:nvPr/>
        </p:nvSpPr>
        <p:spPr>
          <a:xfrm>
            <a:off x="9434829" y="4787400"/>
            <a:ext cx="1687297" cy="369332"/>
          </a:xfrm>
          <a:prstGeom prst="rect">
            <a:avLst/>
          </a:prstGeom>
          <a:noFill/>
        </p:spPr>
        <p:txBody>
          <a:bodyPr wrap="square" rtlCol="0">
            <a:spAutoFit/>
          </a:bodyPr>
          <a:lstStyle/>
          <a:p>
            <a:pPr defTabSz="914446">
              <a:defRPr/>
            </a:pPr>
            <a:r>
              <a:rPr lang="et-EE" dirty="0">
                <a:solidFill>
                  <a:srgbClr val="FFFFFF"/>
                </a:solidFill>
                <a:latin typeface="Calibri" panose="020F0502020204030204" pitchFamily="34" charset="0"/>
                <a:cs typeface="Calibri" panose="020F0502020204030204" pitchFamily="34" charset="0"/>
              </a:rPr>
              <a:t>andmesaatkond</a:t>
            </a:r>
          </a:p>
        </p:txBody>
      </p:sp>
      <p:sp>
        <p:nvSpPr>
          <p:cNvPr id="20" name="Freeform: Shape 19">
            <a:extLst>
              <a:ext uri="{FF2B5EF4-FFF2-40B4-BE49-F238E27FC236}">
                <a16:creationId xmlns:a16="http://schemas.microsoft.com/office/drawing/2014/main" id="{A83872BB-5B3B-6C37-CAC7-5D71D796E16D}"/>
              </a:ext>
            </a:extLst>
          </p:cNvPr>
          <p:cNvSpPr>
            <a:spLocks noChangeAspect="1"/>
          </p:cNvSpPr>
          <p:nvPr/>
        </p:nvSpPr>
        <p:spPr bwMode="auto">
          <a:xfrm>
            <a:off x="10119604" y="508002"/>
            <a:ext cx="582613" cy="582613"/>
          </a:xfrm>
          <a:custGeom>
            <a:avLst/>
            <a:gdLst>
              <a:gd name="connsiteX0" fmla="*/ 254000 w 582613"/>
              <a:gd name="connsiteY0" fmla="*/ 466725 h 582613"/>
              <a:gd name="connsiteX1" fmla="*/ 268288 w 582613"/>
              <a:gd name="connsiteY1" fmla="*/ 466725 h 582613"/>
              <a:gd name="connsiteX2" fmla="*/ 312738 w 582613"/>
              <a:gd name="connsiteY2" fmla="*/ 466725 h 582613"/>
              <a:gd name="connsiteX3" fmla="*/ 327025 w 582613"/>
              <a:gd name="connsiteY3" fmla="*/ 466725 h 582613"/>
              <a:gd name="connsiteX4" fmla="*/ 327025 w 582613"/>
              <a:gd name="connsiteY4" fmla="*/ 481013 h 582613"/>
              <a:gd name="connsiteX5" fmla="*/ 290513 w 582613"/>
              <a:gd name="connsiteY5" fmla="*/ 495300 h 582613"/>
              <a:gd name="connsiteX6" fmla="*/ 254000 w 582613"/>
              <a:gd name="connsiteY6" fmla="*/ 481013 h 582613"/>
              <a:gd name="connsiteX7" fmla="*/ 254000 w 582613"/>
              <a:gd name="connsiteY7" fmla="*/ 466725 h 582613"/>
              <a:gd name="connsiteX8" fmla="*/ 319087 w 582613"/>
              <a:gd name="connsiteY8" fmla="*/ 417512 h 582613"/>
              <a:gd name="connsiteX9" fmla="*/ 330200 w 582613"/>
              <a:gd name="connsiteY9" fmla="*/ 427037 h 582613"/>
              <a:gd name="connsiteX10" fmla="*/ 330200 w 582613"/>
              <a:gd name="connsiteY10" fmla="*/ 438150 h 582613"/>
              <a:gd name="connsiteX11" fmla="*/ 319087 w 582613"/>
              <a:gd name="connsiteY11" fmla="*/ 447675 h 582613"/>
              <a:gd name="connsiteX12" fmla="*/ 309562 w 582613"/>
              <a:gd name="connsiteY12" fmla="*/ 438150 h 582613"/>
              <a:gd name="connsiteX13" fmla="*/ 309562 w 582613"/>
              <a:gd name="connsiteY13" fmla="*/ 427037 h 582613"/>
              <a:gd name="connsiteX14" fmla="*/ 319087 w 582613"/>
              <a:gd name="connsiteY14" fmla="*/ 417512 h 582613"/>
              <a:gd name="connsiteX15" fmla="*/ 261937 w 582613"/>
              <a:gd name="connsiteY15" fmla="*/ 417512 h 582613"/>
              <a:gd name="connsiteX16" fmla="*/ 271462 w 582613"/>
              <a:gd name="connsiteY16" fmla="*/ 427037 h 582613"/>
              <a:gd name="connsiteX17" fmla="*/ 271462 w 582613"/>
              <a:gd name="connsiteY17" fmla="*/ 438150 h 582613"/>
              <a:gd name="connsiteX18" fmla="*/ 261937 w 582613"/>
              <a:gd name="connsiteY18" fmla="*/ 447675 h 582613"/>
              <a:gd name="connsiteX19" fmla="*/ 252412 w 582613"/>
              <a:gd name="connsiteY19" fmla="*/ 438150 h 582613"/>
              <a:gd name="connsiteX20" fmla="*/ 252412 w 582613"/>
              <a:gd name="connsiteY20" fmla="*/ 427037 h 582613"/>
              <a:gd name="connsiteX21" fmla="*/ 261937 w 582613"/>
              <a:gd name="connsiteY21" fmla="*/ 417512 h 582613"/>
              <a:gd name="connsiteX22" fmla="*/ 290513 w 582613"/>
              <a:gd name="connsiteY22" fmla="*/ 349250 h 582613"/>
              <a:gd name="connsiteX23" fmla="*/ 387350 w 582613"/>
              <a:gd name="connsiteY23" fmla="*/ 447675 h 582613"/>
              <a:gd name="connsiteX24" fmla="*/ 347663 w 582613"/>
              <a:gd name="connsiteY24" fmla="*/ 525463 h 582613"/>
              <a:gd name="connsiteX25" fmla="*/ 333375 w 582613"/>
              <a:gd name="connsiteY25" fmla="*/ 523876 h 582613"/>
              <a:gd name="connsiteX26" fmla="*/ 336550 w 582613"/>
              <a:gd name="connsiteY26" fmla="*/ 509588 h 582613"/>
              <a:gd name="connsiteX27" fmla="*/ 368300 w 582613"/>
              <a:gd name="connsiteY27" fmla="*/ 447675 h 582613"/>
              <a:gd name="connsiteX28" fmla="*/ 290513 w 582613"/>
              <a:gd name="connsiteY28" fmla="*/ 369888 h 582613"/>
              <a:gd name="connsiteX29" fmla="*/ 212725 w 582613"/>
              <a:gd name="connsiteY29" fmla="*/ 447675 h 582613"/>
              <a:gd name="connsiteX30" fmla="*/ 290513 w 582613"/>
              <a:gd name="connsiteY30" fmla="*/ 525463 h 582613"/>
              <a:gd name="connsiteX31" fmla="*/ 300038 w 582613"/>
              <a:gd name="connsiteY31" fmla="*/ 534988 h 582613"/>
              <a:gd name="connsiteX32" fmla="*/ 290513 w 582613"/>
              <a:gd name="connsiteY32" fmla="*/ 544513 h 582613"/>
              <a:gd name="connsiteX33" fmla="*/ 193675 w 582613"/>
              <a:gd name="connsiteY33" fmla="*/ 447675 h 582613"/>
              <a:gd name="connsiteX34" fmla="*/ 290513 w 582613"/>
              <a:gd name="connsiteY34" fmla="*/ 349250 h 582613"/>
              <a:gd name="connsiteX35" fmla="*/ 409575 w 582613"/>
              <a:gd name="connsiteY35" fmla="*/ 311150 h 582613"/>
              <a:gd name="connsiteX36" fmla="*/ 423863 w 582613"/>
              <a:gd name="connsiteY36" fmla="*/ 311150 h 582613"/>
              <a:gd name="connsiteX37" fmla="*/ 446088 w 582613"/>
              <a:gd name="connsiteY37" fmla="*/ 320675 h 582613"/>
              <a:gd name="connsiteX38" fmla="*/ 468313 w 582613"/>
              <a:gd name="connsiteY38" fmla="*/ 311150 h 582613"/>
              <a:gd name="connsiteX39" fmla="*/ 482600 w 582613"/>
              <a:gd name="connsiteY39" fmla="*/ 311150 h 582613"/>
              <a:gd name="connsiteX40" fmla="*/ 482600 w 582613"/>
              <a:gd name="connsiteY40" fmla="*/ 325438 h 582613"/>
              <a:gd name="connsiteX41" fmla="*/ 446088 w 582613"/>
              <a:gd name="connsiteY41" fmla="*/ 339725 h 582613"/>
              <a:gd name="connsiteX42" fmla="*/ 409575 w 582613"/>
              <a:gd name="connsiteY42" fmla="*/ 325438 h 582613"/>
              <a:gd name="connsiteX43" fmla="*/ 409575 w 582613"/>
              <a:gd name="connsiteY43" fmla="*/ 311150 h 582613"/>
              <a:gd name="connsiteX44" fmla="*/ 100013 w 582613"/>
              <a:gd name="connsiteY44" fmla="*/ 311150 h 582613"/>
              <a:gd name="connsiteX45" fmla="*/ 112713 w 582613"/>
              <a:gd name="connsiteY45" fmla="*/ 311150 h 582613"/>
              <a:gd name="connsiteX46" fmla="*/ 134938 w 582613"/>
              <a:gd name="connsiteY46" fmla="*/ 320675 h 582613"/>
              <a:gd name="connsiteX47" fmla="*/ 157163 w 582613"/>
              <a:gd name="connsiteY47" fmla="*/ 311150 h 582613"/>
              <a:gd name="connsiteX48" fmla="*/ 171450 w 582613"/>
              <a:gd name="connsiteY48" fmla="*/ 311150 h 582613"/>
              <a:gd name="connsiteX49" fmla="*/ 171450 w 582613"/>
              <a:gd name="connsiteY49" fmla="*/ 325438 h 582613"/>
              <a:gd name="connsiteX50" fmla="*/ 134938 w 582613"/>
              <a:gd name="connsiteY50" fmla="*/ 339725 h 582613"/>
              <a:gd name="connsiteX51" fmla="*/ 100013 w 582613"/>
              <a:gd name="connsiteY51" fmla="*/ 325438 h 582613"/>
              <a:gd name="connsiteX52" fmla="*/ 100013 w 582613"/>
              <a:gd name="connsiteY52" fmla="*/ 311150 h 582613"/>
              <a:gd name="connsiteX53" fmla="*/ 474662 w 582613"/>
              <a:gd name="connsiteY53" fmla="*/ 261937 h 582613"/>
              <a:gd name="connsiteX54" fmla="*/ 484187 w 582613"/>
              <a:gd name="connsiteY54" fmla="*/ 271462 h 582613"/>
              <a:gd name="connsiteX55" fmla="*/ 484187 w 582613"/>
              <a:gd name="connsiteY55" fmla="*/ 282575 h 582613"/>
              <a:gd name="connsiteX56" fmla="*/ 474662 w 582613"/>
              <a:gd name="connsiteY56" fmla="*/ 292100 h 582613"/>
              <a:gd name="connsiteX57" fmla="*/ 465137 w 582613"/>
              <a:gd name="connsiteY57" fmla="*/ 282575 h 582613"/>
              <a:gd name="connsiteX58" fmla="*/ 465137 w 582613"/>
              <a:gd name="connsiteY58" fmla="*/ 271462 h 582613"/>
              <a:gd name="connsiteX59" fmla="*/ 474662 w 582613"/>
              <a:gd name="connsiteY59" fmla="*/ 261937 h 582613"/>
              <a:gd name="connsiteX60" fmla="*/ 417513 w 582613"/>
              <a:gd name="connsiteY60" fmla="*/ 261937 h 582613"/>
              <a:gd name="connsiteX61" fmla="*/ 427038 w 582613"/>
              <a:gd name="connsiteY61" fmla="*/ 271462 h 582613"/>
              <a:gd name="connsiteX62" fmla="*/ 427038 w 582613"/>
              <a:gd name="connsiteY62" fmla="*/ 282575 h 582613"/>
              <a:gd name="connsiteX63" fmla="*/ 417513 w 582613"/>
              <a:gd name="connsiteY63" fmla="*/ 292100 h 582613"/>
              <a:gd name="connsiteX64" fmla="*/ 406400 w 582613"/>
              <a:gd name="connsiteY64" fmla="*/ 282575 h 582613"/>
              <a:gd name="connsiteX65" fmla="*/ 406400 w 582613"/>
              <a:gd name="connsiteY65" fmla="*/ 271462 h 582613"/>
              <a:gd name="connsiteX66" fmla="*/ 417513 w 582613"/>
              <a:gd name="connsiteY66" fmla="*/ 261937 h 582613"/>
              <a:gd name="connsiteX67" fmla="*/ 165100 w 582613"/>
              <a:gd name="connsiteY67" fmla="*/ 261937 h 582613"/>
              <a:gd name="connsiteX68" fmla="*/ 174625 w 582613"/>
              <a:gd name="connsiteY68" fmla="*/ 271462 h 582613"/>
              <a:gd name="connsiteX69" fmla="*/ 174625 w 582613"/>
              <a:gd name="connsiteY69" fmla="*/ 282575 h 582613"/>
              <a:gd name="connsiteX70" fmla="*/ 165100 w 582613"/>
              <a:gd name="connsiteY70" fmla="*/ 292100 h 582613"/>
              <a:gd name="connsiteX71" fmla="*/ 155575 w 582613"/>
              <a:gd name="connsiteY71" fmla="*/ 282575 h 582613"/>
              <a:gd name="connsiteX72" fmla="*/ 155575 w 582613"/>
              <a:gd name="connsiteY72" fmla="*/ 271462 h 582613"/>
              <a:gd name="connsiteX73" fmla="*/ 165100 w 582613"/>
              <a:gd name="connsiteY73" fmla="*/ 261937 h 582613"/>
              <a:gd name="connsiteX74" fmla="*/ 106362 w 582613"/>
              <a:gd name="connsiteY74" fmla="*/ 261937 h 582613"/>
              <a:gd name="connsiteX75" fmla="*/ 115887 w 582613"/>
              <a:gd name="connsiteY75" fmla="*/ 271462 h 582613"/>
              <a:gd name="connsiteX76" fmla="*/ 115887 w 582613"/>
              <a:gd name="connsiteY76" fmla="*/ 282575 h 582613"/>
              <a:gd name="connsiteX77" fmla="*/ 106362 w 582613"/>
              <a:gd name="connsiteY77" fmla="*/ 292100 h 582613"/>
              <a:gd name="connsiteX78" fmla="*/ 96837 w 582613"/>
              <a:gd name="connsiteY78" fmla="*/ 282575 h 582613"/>
              <a:gd name="connsiteX79" fmla="*/ 96837 w 582613"/>
              <a:gd name="connsiteY79" fmla="*/ 271462 h 582613"/>
              <a:gd name="connsiteX80" fmla="*/ 106362 w 582613"/>
              <a:gd name="connsiteY80" fmla="*/ 261937 h 582613"/>
              <a:gd name="connsiteX81" fmla="*/ 446088 w 582613"/>
              <a:gd name="connsiteY81" fmla="*/ 195262 h 582613"/>
              <a:gd name="connsiteX82" fmla="*/ 542925 w 582613"/>
              <a:gd name="connsiteY82" fmla="*/ 292100 h 582613"/>
              <a:gd name="connsiteX83" fmla="*/ 503238 w 582613"/>
              <a:gd name="connsiteY83" fmla="*/ 369887 h 582613"/>
              <a:gd name="connsiteX84" fmla="*/ 488950 w 582613"/>
              <a:gd name="connsiteY84" fmla="*/ 368300 h 582613"/>
              <a:gd name="connsiteX85" fmla="*/ 492125 w 582613"/>
              <a:gd name="connsiteY85" fmla="*/ 354012 h 582613"/>
              <a:gd name="connsiteX86" fmla="*/ 523875 w 582613"/>
              <a:gd name="connsiteY86" fmla="*/ 292100 h 582613"/>
              <a:gd name="connsiteX87" fmla="*/ 446088 w 582613"/>
              <a:gd name="connsiteY87" fmla="*/ 214312 h 582613"/>
              <a:gd name="connsiteX88" fmla="*/ 368300 w 582613"/>
              <a:gd name="connsiteY88" fmla="*/ 292100 h 582613"/>
              <a:gd name="connsiteX89" fmla="*/ 446088 w 582613"/>
              <a:gd name="connsiteY89" fmla="*/ 369887 h 582613"/>
              <a:gd name="connsiteX90" fmla="*/ 455613 w 582613"/>
              <a:gd name="connsiteY90" fmla="*/ 379412 h 582613"/>
              <a:gd name="connsiteX91" fmla="*/ 446088 w 582613"/>
              <a:gd name="connsiteY91" fmla="*/ 388937 h 582613"/>
              <a:gd name="connsiteX92" fmla="*/ 349250 w 582613"/>
              <a:gd name="connsiteY92" fmla="*/ 292100 h 582613"/>
              <a:gd name="connsiteX93" fmla="*/ 446088 w 582613"/>
              <a:gd name="connsiteY93" fmla="*/ 195262 h 582613"/>
              <a:gd name="connsiteX94" fmla="*/ 134938 w 582613"/>
              <a:gd name="connsiteY94" fmla="*/ 195262 h 582613"/>
              <a:gd name="connsiteX95" fmla="*/ 231775 w 582613"/>
              <a:gd name="connsiteY95" fmla="*/ 292100 h 582613"/>
              <a:gd name="connsiteX96" fmla="*/ 192088 w 582613"/>
              <a:gd name="connsiteY96" fmla="*/ 369887 h 582613"/>
              <a:gd name="connsiteX97" fmla="*/ 179388 w 582613"/>
              <a:gd name="connsiteY97" fmla="*/ 368300 h 582613"/>
              <a:gd name="connsiteX98" fmla="*/ 180975 w 582613"/>
              <a:gd name="connsiteY98" fmla="*/ 354012 h 582613"/>
              <a:gd name="connsiteX99" fmla="*/ 212725 w 582613"/>
              <a:gd name="connsiteY99" fmla="*/ 292100 h 582613"/>
              <a:gd name="connsiteX100" fmla="*/ 134938 w 582613"/>
              <a:gd name="connsiteY100" fmla="*/ 214312 h 582613"/>
              <a:gd name="connsiteX101" fmla="*/ 57150 w 582613"/>
              <a:gd name="connsiteY101" fmla="*/ 292100 h 582613"/>
              <a:gd name="connsiteX102" fmla="*/ 134938 w 582613"/>
              <a:gd name="connsiteY102" fmla="*/ 369887 h 582613"/>
              <a:gd name="connsiteX103" fmla="*/ 144463 w 582613"/>
              <a:gd name="connsiteY103" fmla="*/ 379412 h 582613"/>
              <a:gd name="connsiteX104" fmla="*/ 134938 w 582613"/>
              <a:gd name="connsiteY104" fmla="*/ 388937 h 582613"/>
              <a:gd name="connsiteX105" fmla="*/ 38100 w 582613"/>
              <a:gd name="connsiteY105" fmla="*/ 292100 h 582613"/>
              <a:gd name="connsiteX106" fmla="*/ 134938 w 582613"/>
              <a:gd name="connsiteY106" fmla="*/ 195262 h 582613"/>
              <a:gd name="connsiteX107" fmla="*/ 254000 w 582613"/>
              <a:gd name="connsiteY107" fmla="*/ 155575 h 582613"/>
              <a:gd name="connsiteX108" fmla="*/ 268288 w 582613"/>
              <a:gd name="connsiteY108" fmla="*/ 155575 h 582613"/>
              <a:gd name="connsiteX109" fmla="*/ 290513 w 582613"/>
              <a:gd name="connsiteY109" fmla="*/ 165100 h 582613"/>
              <a:gd name="connsiteX110" fmla="*/ 312738 w 582613"/>
              <a:gd name="connsiteY110" fmla="*/ 155575 h 582613"/>
              <a:gd name="connsiteX111" fmla="*/ 327025 w 582613"/>
              <a:gd name="connsiteY111" fmla="*/ 155575 h 582613"/>
              <a:gd name="connsiteX112" fmla="*/ 327025 w 582613"/>
              <a:gd name="connsiteY112" fmla="*/ 169863 h 582613"/>
              <a:gd name="connsiteX113" fmla="*/ 290513 w 582613"/>
              <a:gd name="connsiteY113" fmla="*/ 185738 h 582613"/>
              <a:gd name="connsiteX114" fmla="*/ 254000 w 582613"/>
              <a:gd name="connsiteY114" fmla="*/ 169863 h 582613"/>
              <a:gd name="connsiteX115" fmla="*/ 254000 w 582613"/>
              <a:gd name="connsiteY115" fmla="*/ 155575 h 582613"/>
              <a:gd name="connsiteX116" fmla="*/ 319087 w 582613"/>
              <a:gd name="connsiteY116" fmla="*/ 106362 h 582613"/>
              <a:gd name="connsiteX117" fmla="*/ 330200 w 582613"/>
              <a:gd name="connsiteY117" fmla="*/ 115887 h 582613"/>
              <a:gd name="connsiteX118" fmla="*/ 330200 w 582613"/>
              <a:gd name="connsiteY118" fmla="*/ 127000 h 582613"/>
              <a:gd name="connsiteX119" fmla="*/ 319087 w 582613"/>
              <a:gd name="connsiteY119" fmla="*/ 136525 h 582613"/>
              <a:gd name="connsiteX120" fmla="*/ 309562 w 582613"/>
              <a:gd name="connsiteY120" fmla="*/ 127000 h 582613"/>
              <a:gd name="connsiteX121" fmla="*/ 309562 w 582613"/>
              <a:gd name="connsiteY121" fmla="*/ 115887 h 582613"/>
              <a:gd name="connsiteX122" fmla="*/ 319087 w 582613"/>
              <a:gd name="connsiteY122" fmla="*/ 106362 h 582613"/>
              <a:gd name="connsiteX123" fmla="*/ 261937 w 582613"/>
              <a:gd name="connsiteY123" fmla="*/ 106362 h 582613"/>
              <a:gd name="connsiteX124" fmla="*/ 271462 w 582613"/>
              <a:gd name="connsiteY124" fmla="*/ 115887 h 582613"/>
              <a:gd name="connsiteX125" fmla="*/ 271462 w 582613"/>
              <a:gd name="connsiteY125" fmla="*/ 127000 h 582613"/>
              <a:gd name="connsiteX126" fmla="*/ 261937 w 582613"/>
              <a:gd name="connsiteY126" fmla="*/ 136525 h 582613"/>
              <a:gd name="connsiteX127" fmla="*/ 252412 w 582613"/>
              <a:gd name="connsiteY127" fmla="*/ 127000 h 582613"/>
              <a:gd name="connsiteX128" fmla="*/ 252412 w 582613"/>
              <a:gd name="connsiteY128" fmla="*/ 115887 h 582613"/>
              <a:gd name="connsiteX129" fmla="*/ 261937 w 582613"/>
              <a:gd name="connsiteY129" fmla="*/ 106362 h 582613"/>
              <a:gd name="connsiteX130" fmla="*/ 290513 w 582613"/>
              <a:gd name="connsiteY130" fmla="*/ 39687 h 582613"/>
              <a:gd name="connsiteX131" fmla="*/ 387350 w 582613"/>
              <a:gd name="connsiteY131" fmla="*/ 136525 h 582613"/>
              <a:gd name="connsiteX132" fmla="*/ 347663 w 582613"/>
              <a:gd name="connsiteY132" fmla="*/ 215900 h 582613"/>
              <a:gd name="connsiteX133" fmla="*/ 333375 w 582613"/>
              <a:gd name="connsiteY133" fmla="*/ 212725 h 582613"/>
              <a:gd name="connsiteX134" fmla="*/ 336550 w 582613"/>
              <a:gd name="connsiteY134" fmla="*/ 200025 h 582613"/>
              <a:gd name="connsiteX135" fmla="*/ 368300 w 582613"/>
              <a:gd name="connsiteY135" fmla="*/ 136525 h 582613"/>
              <a:gd name="connsiteX136" fmla="*/ 290513 w 582613"/>
              <a:gd name="connsiteY136" fmla="*/ 58737 h 582613"/>
              <a:gd name="connsiteX137" fmla="*/ 212725 w 582613"/>
              <a:gd name="connsiteY137" fmla="*/ 136525 h 582613"/>
              <a:gd name="connsiteX138" fmla="*/ 290513 w 582613"/>
              <a:gd name="connsiteY138" fmla="*/ 214312 h 582613"/>
              <a:gd name="connsiteX139" fmla="*/ 300038 w 582613"/>
              <a:gd name="connsiteY139" fmla="*/ 223837 h 582613"/>
              <a:gd name="connsiteX140" fmla="*/ 290513 w 582613"/>
              <a:gd name="connsiteY140" fmla="*/ 233362 h 582613"/>
              <a:gd name="connsiteX141" fmla="*/ 193675 w 582613"/>
              <a:gd name="connsiteY141" fmla="*/ 136525 h 582613"/>
              <a:gd name="connsiteX142" fmla="*/ 290513 w 582613"/>
              <a:gd name="connsiteY142" fmla="*/ 39687 h 582613"/>
              <a:gd name="connsiteX143" fmla="*/ 290513 w 582613"/>
              <a:gd name="connsiteY143" fmla="*/ 0 h 582613"/>
              <a:gd name="connsiteX144" fmla="*/ 582613 w 582613"/>
              <a:gd name="connsiteY144" fmla="*/ 292100 h 582613"/>
              <a:gd name="connsiteX145" fmla="*/ 341313 w 582613"/>
              <a:gd name="connsiteY145" fmla="*/ 577851 h 582613"/>
              <a:gd name="connsiteX146" fmla="*/ 330200 w 582613"/>
              <a:gd name="connsiteY146" fmla="*/ 569913 h 582613"/>
              <a:gd name="connsiteX147" fmla="*/ 338138 w 582613"/>
              <a:gd name="connsiteY147" fmla="*/ 558801 h 582613"/>
              <a:gd name="connsiteX148" fmla="*/ 561976 w 582613"/>
              <a:gd name="connsiteY148" fmla="*/ 292100 h 582613"/>
              <a:gd name="connsiteX149" fmla="*/ 290513 w 582613"/>
              <a:gd name="connsiteY149" fmla="*/ 20638 h 582613"/>
              <a:gd name="connsiteX150" fmla="*/ 19050 w 582613"/>
              <a:gd name="connsiteY150" fmla="*/ 292100 h 582613"/>
              <a:gd name="connsiteX151" fmla="*/ 290513 w 582613"/>
              <a:gd name="connsiteY151" fmla="*/ 563563 h 582613"/>
              <a:gd name="connsiteX152" fmla="*/ 300038 w 582613"/>
              <a:gd name="connsiteY152" fmla="*/ 573088 h 582613"/>
              <a:gd name="connsiteX153" fmla="*/ 290513 w 582613"/>
              <a:gd name="connsiteY153" fmla="*/ 582613 h 582613"/>
              <a:gd name="connsiteX154" fmla="*/ 0 w 582613"/>
              <a:gd name="connsiteY154" fmla="*/ 292100 h 582613"/>
              <a:gd name="connsiteX155" fmla="*/ 290513 w 582613"/>
              <a:gd name="connsiteY155" fmla="*/ 0 h 58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582613" h="582613">
                <a:moveTo>
                  <a:pt x="254000" y="466725"/>
                </a:moveTo>
                <a:cubicBezTo>
                  <a:pt x="258763" y="463550"/>
                  <a:pt x="265113" y="463550"/>
                  <a:pt x="268288" y="466725"/>
                </a:cubicBezTo>
                <a:cubicBezTo>
                  <a:pt x="280988" y="479425"/>
                  <a:pt x="300038" y="479425"/>
                  <a:pt x="312738" y="466725"/>
                </a:cubicBezTo>
                <a:cubicBezTo>
                  <a:pt x="317500" y="463550"/>
                  <a:pt x="322263" y="463550"/>
                  <a:pt x="327025" y="466725"/>
                </a:cubicBezTo>
                <a:cubicBezTo>
                  <a:pt x="330200" y="471488"/>
                  <a:pt x="330200" y="476250"/>
                  <a:pt x="327025" y="481013"/>
                </a:cubicBezTo>
                <a:cubicBezTo>
                  <a:pt x="317500" y="490538"/>
                  <a:pt x="303213" y="495300"/>
                  <a:pt x="290513" y="495300"/>
                </a:cubicBezTo>
                <a:cubicBezTo>
                  <a:pt x="277813" y="495300"/>
                  <a:pt x="265113" y="490538"/>
                  <a:pt x="254000" y="481013"/>
                </a:cubicBezTo>
                <a:cubicBezTo>
                  <a:pt x="250825" y="476250"/>
                  <a:pt x="250825" y="471488"/>
                  <a:pt x="254000" y="466725"/>
                </a:cubicBezTo>
                <a:close/>
                <a:moveTo>
                  <a:pt x="319087" y="417512"/>
                </a:moveTo>
                <a:cubicBezTo>
                  <a:pt x="325438" y="417512"/>
                  <a:pt x="330200" y="422275"/>
                  <a:pt x="330200" y="427037"/>
                </a:cubicBezTo>
                <a:cubicBezTo>
                  <a:pt x="330200" y="438150"/>
                  <a:pt x="330200" y="438150"/>
                  <a:pt x="330200" y="438150"/>
                </a:cubicBezTo>
                <a:cubicBezTo>
                  <a:pt x="330200" y="442913"/>
                  <a:pt x="325438" y="447675"/>
                  <a:pt x="319087" y="447675"/>
                </a:cubicBezTo>
                <a:cubicBezTo>
                  <a:pt x="314325" y="447675"/>
                  <a:pt x="309562" y="442913"/>
                  <a:pt x="309562" y="438150"/>
                </a:cubicBezTo>
                <a:cubicBezTo>
                  <a:pt x="309562" y="427037"/>
                  <a:pt x="309562" y="427037"/>
                  <a:pt x="309562" y="427037"/>
                </a:cubicBezTo>
                <a:cubicBezTo>
                  <a:pt x="309562" y="422275"/>
                  <a:pt x="314325" y="417512"/>
                  <a:pt x="319087" y="417512"/>
                </a:cubicBezTo>
                <a:close/>
                <a:moveTo>
                  <a:pt x="261937" y="417512"/>
                </a:moveTo>
                <a:cubicBezTo>
                  <a:pt x="266700" y="417512"/>
                  <a:pt x="271462" y="422275"/>
                  <a:pt x="271462" y="427037"/>
                </a:cubicBezTo>
                <a:cubicBezTo>
                  <a:pt x="271462" y="438150"/>
                  <a:pt x="271462" y="438150"/>
                  <a:pt x="271462" y="438150"/>
                </a:cubicBezTo>
                <a:cubicBezTo>
                  <a:pt x="271462" y="442913"/>
                  <a:pt x="266700" y="447675"/>
                  <a:pt x="261937" y="447675"/>
                </a:cubicBezTo>
                <a:cubicBezTo>
                  <a:pt x="255587" y="447675"/>
                  <a:pt x="252412" y="442913"/>
                  <a:pt x="252412" y="438150"/>
                </a:cubicBezTo>
                <a:cubicBezTo>
                  <a:pt x="252412" y="427037"/>
                  <a:pt x="252412" y="427037"/>
                  <a:pt x="252412" y="427037"/>
                </a:cubicBezTo>
                <a:cubicBezTo>
                  <a:pt x="252412" y="422275"/>
                  <a:pt x="255587" y="417512"/>
                  <a:pt x="261937" y="417512"/>
                </a:cubicBezTo>
                <a:close/>
                <a:moveTo>
                  <a:pt x="290513" y="349250"/>
                </a:moveTo>
                <a:cubicBezTo>
                  <a:pt x="344488" y="349250"/>
                  <a:pt x="387350" y="393700"/>
                  <a:pt x="387350" y="447675"/>
                </a:cubicBezTo>
                <a:cubicBezTo>
                  <a:pt x="387350" y="477838"/>
                  <a:pt x="373063" y="508001"/>
                  <a:pt x="347663" y="525463"/>
                </a:cubicBezTo>
                <a:cubicBezTo>
                  <a:pt x="342900" y="528638"/>
                  <a:pt x="336550" y="528638"/>
                  <a:pt x="333375" y="523876"/>
                </a:cubicBezTo>
                <a:cubicBezTo>
                  <a:pt x="330200" y="519113"/>
                  <a:pt x="331788" y="512763"/>
                  <a:pt x="336550" y="509588"/>
                </a:cubicBezTo>
                <a:cubicBezTo>
                  <a:pt x="355600" y="495301"/>
                  <a:pt x="368300" y="471488"/>
                  <a:pt x="368300" y="447675"/>
                </a:cubicBezTo>
                <a:cubicBezTo>
                  <a:pt x="368300" y="404813"/>
                  <a:pt x="333375" y="369888"/>
                  <a:pt x="290513" y="369888"/>
                </a:cubicBezTo>
                <a:cubicBezTo>
                  <a:pt x="247650" y="369888"/>
                  <a:pt x="212725" y="404813"/>
                  <a:pt x="212725" y="447675"/>
                </a:cubicBezTo>
                <a:cubicBezTo>
                  <a:pt x="212725" y="490538"/>
                  <a:pt x="247650" y="525463"/>
                  <a:pt x="290513" y="525463"/>
                </a:cubicBezTo>
                <a:cubicBezTo>
                  <a:pt x="295275" y="525463"/>
                  <a:pt x="300038" y="528638"/>
                  <a:pt x="300038" y="534988"/>
                </a:cubicBezTo>
                <a:cubicBezTo>
                  <a:pt x="300038" y="539751"/>
                  <a:pt x="295275" y="544513"/>
                  <a:pt x="290513" y="544513"/>
                </a:cubicBezTo>
                <a:cubicBezTo>
                  <a:pt x="236538" y="544513"/>
                  <a:pt x="193675" y="500063"/>
                  <a:pt x="193675" y="447675"/>
                </a:cubicBezTo>
                <a:cubicBezTo>
                  <a:pt x="193675" y="393700"/>
                  <a:pt x="236538" y="349250"/>
                  <a:pt x="290513" y="349250"/>
                </a:cubicBezTo>
                <a:close/>
                <a:moveTo>
                  <a:pt x="409575" y="311150"/>
                </a:moveTo>
                <a:cubicBezTo>
                  <a:pt x="414338" y="307975"/>
                  <a:pt x="420688" y="307975"/>
                  <a:pt x="423863" y="311150"/>
                </a:cubicBezTo>
                <a:cubicBezTo>
                  <a:pt x="430213" y="317500"/>
                  <a:pt x="438150" y="320675"/>
                  <a:pt x="446088" y="320675"/>
                </a:cubicBezTo>
                <a:cubicBezTo>
                  <a:pt x="454025" y="320675"/>
                  <a:pt x="461963" y="317500"/>
                  <a:pt x="468313" y="311150"/>
                </a:cubicBezTo>
                <a:cubicBezTo>
                  <a:pt x="471488" y="307975"/>
                  <a:pt x="477838" y="307975"/>
                  <a:pt x="482600" y="311150"/>
                </a:cubicBezTo>
                <a:cubicBezTo>
                  <a:pt x="485775" y="315913"/>
                  <a:pt x="485775" y="322263"/>
                  <a:pt x="482600" y="325438"/>
                </a:cubicBezTo>
                <a:cubicBezTo>
                  <a:pt x="473075" y="334963"/>
                  <a:pt x="460375" y="339725"/>
                  <a:pt x="446088" y="339725"/>
                </a:cubicBezTo>
                <a:cubicBezTo>
                  <a:pt x="431800" y="339725"/>
                  <a:pt x="419100" y="334963"/>
                  <a:pt x="409575" y="325438"/>
                </a:cubicBezTo>
                <a:cubicBezTo>
                  <a:pt x="406400" y="322263"/>
                  <a:pt x="406400" y="315913"/>
                  <a:pt x="409575" y="311150"/>
                </a:cubicBezTo>
                <a:close/>
                <a:moveTo>
                  <a:pt x="100013" y="311150"/>
                </a:moveTo>
                <a:cubicBezTo>
                  <a:pt x="103188" y="307975"/>
                  <a:pt x="109538" y="307975"/>
                  <a:pt x="112713" y="311150"/>
                </a:cubicBezTo>
                <a:cubicBezTo>
                  <a:pt x="119063" y="317500"/>
                  <a:pt x="127000" y="320675"/>
                  <a:pt x="134938" y="320675"/>
                </a:cubicBezTo>
                <a:cubicBezTo>
                  <a:pt x="144463" y="320675"/>
                  <a:pt x="152400" y="317500"/>
                  <a:pt x="157163" y="311150"/>
                </a:cubicBezTo>
                <a:cubicBezTo>
                  <a:pt x="161925" y="307975"/>
                  <a:pt x="168275" y="307975"/>
                  <a:pt x="171450" y="311150"/>
                </a:cubicBezTo>
                <a:cubicBezTo>
                  <a:pt x="174625" y="315913"/>
                  <a:pt x="174625" y="322263"/>
                  <a:pt x="171450" y="325438"/>
                </a:cubicBezTo>
                <a:cubicBezTo>
                  <a:pt x="161925" y="334963"/>
                  <a:pt x="149225" y="339725"/>
                  <a:pt x="134938" y="339725"/>
                </a:cubicBezTo>
                <a:cubicBezTo>
                  <a:pt x="122238" y="339725"/>
                  <a:pt x="109538" y="334963"/>
                  <a:pt x="100013" y="325438"/>
                </a:cubicBezTo>
                <a:cubicBezTo>
                  <a:pt x="95250" y="322263"/>
                  <a:pt x="95250" y="315913"/>
                  <a:pt x="100013" y="311150"/>
                </a:cubicBezTo>
                <a:close/>
                <a:moveTo>
                  <a:pt x="474662" y="261937"/>
                </a:moveTo>
                <a:cubicBezTo>
                  <a:pt x="481012" y="261937"/>
                  <a:pt x="484187" y="266700"/>
                  <a:pt x="484187" y="271462"/>
                </a:cubicBezTo>
                <a:cubicBezTo>
                  <a:pt x="484187" y="282575"/>
                  <a:pt x="484187" y="282575"/>
                  <a:pt x="484187" y="282575"/>
                </a:cubicBezTo>
                <a:cubicBezTo>
                  <a:pt x="484187" y="287338"/>
                  <a:pt x="481012" y="292100"/>
                  <a:pt x="474662" y="292100"/>
                </a:cubicBezTo>
                <a:cubicBezTo>
                  <a:pt x="469900" y="292100"/>
                  <a:pt x="465137" y="287338"/>
                  <a:pt x="465137" y="282575"/>
                </a:cubicBezTo>
                <a:cubicBezTo>
                  <a:pt x="465137" y="271462"/>
                  <a:pt x="465137" y="271462"/>
                  <a:pt x="465137" y="271462"/>
                </a:cubicBezTo>
                <a:cubicBezTo>
                  <a:pt x="465137" y="266700"/>
                  <a:pt x="469900" y="261937"/>
                  <a:pt x="474662" y="261937"/>
                </a:cubicBezTo>
                <a:close/>
                <a:moveTo>
                  <a:pt x="417513" y="261937"/>
                </a:moveTo>
                <a:cubicBezTo>
                  <a:pt x="422276" y="261937"/>
                  <a:pt x="427038" y="266700"/>
                  <a:pt x="427038" y="271462"/>
                </a:cubicBezTo>
                <a:cubicBezTo>
                  <a:pt x="427038" y="282575"/>
                  <a:pt x="427038" y="282575"/>
                  <a:pt x="427038" y="282575"/>
                </a:cubicBezTo>
                <a:cubicBezTo>
                  <a:pt x="427038" y="287338"/>
                  <a:pt x="422276" y="292100"/>
                  <a:pt x="417513" y="292100"/>
                </a:cubicBezTo>
                <a:cubicBezTo>
                  <a:pt x="411163" y="292100"/>
                  <a:pt x="406400" y="287338"/>
                  <a:pt x="406400" y="282575"/>
                </a:cubicBezTo>
                <a:cubicBezTo>
                  <a:pt x="406400" y="271462"/>
                  <a:pt x="406400" y="271462"/>
                  <a:pt x="406400" y="271462"/>
                </a:cubicBezTo>
                <a:cubicBezTo>
                  <a:pt x="406400" y="266700"/>
                  <a:pt x="411163" y="261937"/>
                  <a:pt x="417513" y="261937"/>
                </a:cubicBezTo>
                <a:close/>
                <a:moveTo>
                  <a:pt x="165100" y="261937"/>
                </a:moveTo>
                <a:cubicBezTo>
                  <a:pt x="169863" y="261937"/>
                  <a:pt x="174625" y="266700"/>
                  <a:pt x="174625" y="271462"/>
                </a:cubicBezTo>
                <a:cubicBezTo>
                  <a:pt x="174625" y="282575"/>
                  <a:pt x="174625" y="282575"/>
                  <a:pt x="174625" y="282575"/>
                </a:cubicBezTo>
                <a:cubicBezTo>
                  <a:pt x="174625" y="287338"/>
                  <a:pt x="169863" y="292100"/>
                  <a:pt x="165100" y="292100"/>
                </a:cubicBezTo>
                <a:cubicBezTo>
                  <a:pt x="158750" y="292100"/>
                  <a:pt x="155575" y="287338"/>
                  <a:pt x="155575" y="282575"/>
                </a:cubicBezTo>
                <a:cubicBezTo>
                  <a:pt x="155575" y="271462"/>
                  <a:pt x="155575" y="271462"/>
                  <a:pt x="155575" y="271462"/>
                </a:cubicBezTo>
                <a:cubicBezTo>
                  <a:pt x="155575" y="266700"/>
                  <a:pt x="158750" y="261937"/>
                  <a:pt x="165100" y="261937"/>
                </a:cubicBezTo>
                <a:close/>
                <a:moveTo>
                  <a:pt x="106362" y="261937"/>
                </a:moveTo>
                <a:cubicBezTo>
                  <a:pt x="111125" y="261937"/>
                  <a:pt x="115887" y="266700"/>
                  <a:pt x="115887" y="271462"/>
                </a:cubicBezTo>
                <a:cubicBezTo>
                  <a:pt x="115887" y="282575"/>
                  <a:pt x="115887" y="282575"/>
                  <a:pt x="115887" y="282575"/>
                </a:cubicBezTo>
                <a:cubicBezTo>
                  <a:pt x="115887" y="287338"/>
                  <a:pt x="111125" y="292100"/>
                  <a:pt x="106362" y="292100"/>
                </a:cubicBezTo>
                <a:cubicBezTo>
                  <a:pt x="101600" y="292100"/>
                  <a:pt x="96837" y="287338"/>
                  <a:pt x="96837" y="282575"/>
                </a:cubicBezTo>
                <a:cubicBezTo>
                  <a:pt x="96837" y="271462"/>
                  <a:pt x="96837" y="271462"/>
                  <a:pt x="96837" y="271462"/>
                </a:cubicBezTo>
                <a:cubicBezTo>
                  <a:pt x="96837" y="266700"/>
                  <a:pt x="101600" y="261937"/>
                  <a:pt x="106362" y="261937"/>
                </a:cubicBezTo>
                <a:close/>
                <a:moveTo>
                  <a:pt x="446088" y="195262"/>
                </a:moveTo>
                <a:cubicBezTo>
                  <a:pt x="500063" y="195262"/>
                  <a:pt x="542925" y="238125"/>
                  <a:pt x="542925" y="292100"/>
                </a:cubicBezTo>
                <a:cubicBezTo>
                  <a:pt x="542925" y="322262"/>
                  <a:pt x="528638" y="352425"/>
                  <a:pt x="503238" y="369887"/>
                </a:cubicBezTo>
                <a:cubicBezTo>
                  <a:pt x="498475" y="373062"/>
                  <a:pt x="492125" y="373062"/>
                  <a:pt x="488950" y="368300"/>
                </a:cubicBezTo>
                <a:cubicBezTo>
                  <a:pt x="485775" y="363537"/>
                  <a:pt x="487363" y="357187"/>
                  <a:pt x="492125" y="354012"/>
                </a:cubicBezTo>
                <a:cubicBezTo>
                  <a:pt x="511175" y="339725"/>
                  <a:pt x="523875" y="315912"/>
                  <a:pt x="523875" y="292100"/>
                </a:cubicBezTo>
                <a:cubicBezTo>
                  <a:pt x="523875" y="249237"/>
                  <a:pt x="488950" y="214312"/>
                  <a:pt x="446088" y="214312"/>
                </a:cubicBezTo>
                <a:cubicBezTo>
                  <a:pt x="403225" y="214312"/>
                  <a:pt x="368300" y="249237"/>
                  <a:pt x="368300" y="292100"/>
                </a:cubicBezTo>
                <a:cubicBezTo>
                  <a:pt x="368300" y="334962"/>
                  <a:pt x="403225" y="369887"/>
                  <a:pt x="446088" y="369887"/>
                </a:cubicBezTo>
                <a:cubicBezTo>
                  <a:pt x="450850" y="369887"/>
                  <a:pt x="455613" y="373062"/>
                  <a:pt x="455613" y="379412"/>
                </a:cubicBezTo>
                <a:cubicBezTo>
                  <a:pt x="455613" y="384175"/>
                  <a:pt x="450850" y="388937"/>
                  <a:pt x="446088" y="388937"/>
                </a:cubicBezTo>
                <a:cubicBezTo>
                  <a:pt x="392113" y="388937"/>
                  <a:pt x="349250" y="346075"/>
                  <a:pt x="349250" y="292100"/>
                </a:cubicBezTo>
                <a:cubicBezTo>
                  <a:pt x="349250" y="238125"/>
                  <a:pt x="392113" y="195262"/>
                  <a:pt x="446088" y="195262"/>
                </a:cubicBezTo>
                <a:close/>
                <a:moveTo>
                  <a:pt x="134938" y="195262"/>
                </a:moveTo>
                <a:cubicBezTo>
                  <a:pt x="188913" y="195262"/>
                  <a:pt x="231775" y="238125"/>
                  <a:pt x="231775" y="292100"/>
                </a:cubicBezTo>
                <a:cubicBezTo>
                  <a:pt x="231775" y="322262"/>
                  <a:pt x="217488" y="352425"/>
                  <a:pt x="192088" y="369887"/>
                </a:cubicBezTo>
                <a:cubicBezTo>
                  <a:pt x="187325" y="373062"/>
                  <a:pt x="182563" y="373062"/>
                  <a:pt x="179388" y="368300"/>
                </a:cubicBezTo>
                <a:cubicBezTo>
                  <a:pt x="176213" y="363537"/>
                  <a:pt x="176213" y="357187"/>
                  <a:pt x="180975" y="354012"/>
                </a:cubicBezTo>
                <a:cubicBezTo>
                  <a:pt x="201613" y="339725"/>
                  <a:pt x="212725" y="315912"/>
                  <a:pt x="212725" y="292100"/>
                </a:cubicBezTo>
                <a:cubicBezTo>
                  <a:pt x="212725" y="249237"/>
                  <a:pt x="177800" y="214312"/>
                  <a:pt x="134938" y="214312"/>
                </a:cubicBezTo>
                <a:cubicBezTo>
                  <a:pt x="92075" y="214312"/>
                  <a:pt x="57150" y="249237"/>
                  <a:pt x="57150" y="292100"/>
                </a:cubicBezTo>
                <a:cubicBezTo>
                  <a:pt x="57150" y="334962"/>
                  <a:pt x="92075" y="369887"/>
                  <a:pt x="134938" y="369887"/>
                </a:cubicBezTo>
                <a:cubicBezTo>
                  <a:pt x="141288" y="369887"/>
                  <a:pt x="144463" y="373062"/>
                  <a:pt x="144463" y="379412"/>
                </a:cubicBezTo>
                <a:cubicBezTo>
                  <a:pt x="144463" y="384175"/>
                  <a:pt x="141288" y="388937"/>
                  <a:pt x="134938" y="388937"/>
                </a:cubicBezTo>
                <a:cubicBezTo>
                  <a:pt x="82550" y="388937"/>
                  <a:pt x="38100" y="346075"/>
                  <a:pt x="38100" y="292100"/>
                </a:cubicBezTo>
                <a:cubicBezTo>
                  <a:pt x="38100" y="238125"/>
                  <a:pt x="82550" y="195262"/>
                  <a:pt x="134938" y="195262"/>
                </a:cubicBezTo>
                <a:close/>
                <a:moveTo>
                  <a:pt x="254000" y="155575"/>
                </a:moveTo>
                <a:cubicBezTo>
                  <a:pt x="258763" y="152400"/>
                  <a:pt x="265113" y="152400"/>
                  <a:pt x="268288" y="155575"/>
                </a:cubicBezTo>
                <a:cubicBezTo>
                  <a:pt x="274638" y="161925"/>
                  <a:pt x="282575" y="165100"/>
                  <a:pt x="290513" y="165100"/>
                </a:cubicBezTo>
                <a:cubicBezTo>
                  <a:pt x="298450" y="165100"/>
                  <a:pt x="306388" y="161925"/>
                  <a:pt x="312738" y="155575"/>
                </a:cubicBezTo>
                <a:cubicBezTo>
                  <a:pt x="317500" y="152400"/>
                  <a:pt x="322263" y="152400"/>
                  <a:pt x="327025" y="155575"/>
                </a:cubicBezTo>
                <a:cubicBezTo>
                  <a:pt x="330200" y="160338"/>
                  <a:pt x="330200" y="166688"/>
                  <a:pt x="327025" y="169863"/>
                </a:cubicBezTo>
                <a:cubicBezTo>
                  <a:pt x="317500" y="179388"/>
                  <a:pt x="304800" y="185738"/>
                  <a:pt x="290513" y="185738"/>
                </a:cubicBezTo>
                <a:cubicBezTo>
                  <a:pt x="277813" y="185738"/>
                  <a:pt x="263525" y="179388"/>
                  <a:pt x="254000" y="169863"/>
                </a:cubicBezTo>
                <a:cubicBezTo>
                  <a:pt x="250825" y="166688"/>
                  <a:pt x="250825" y="160338"/>
                  <a:pt x="254000" y="155575"/>
                </a:cubicBezTo>
                <a:close/>
                <a:moveTo>
                  <a:pt x="319087" y="106362"/>
                </a:moveTo>
                <a:cubicBezTo>
                  <a:pt x="325438" y="106362"/>
                  <a:pt x="330200" y="111125"/>
                  <a:pt x="330200" y="115887"/>
                </a:cubicBezTo>
                <a:cubicBezTo>
                  <a:pt x="330200" y="127000"/>
                  <a:pt x="330200" y="127000"/>
                  <a:pt x="330200" y="127000"/>
                </a:cubicBezTo>
                <a:cubicBezTo>
                  <a:pt x="330200" y="131763"/>
                  <a:pt x="325438" y="136525"/>
                  <a:pt x="319087" y="136525"/>
                </a:cubicBezTo>
                <a:cubicBezTo>
                  <a:pt x="314325" y="136525"/>
                  <a:pt x="309562" y="131763"/>
                  <a:pt x="309562" y="127000"/>
                </a:cubicBezTo>
                <a:cubicBezTo>
                  <a:pt x="309562" y="115887"/>
                  <a:pt x="309562" y="115887"/>
                  <a:pt x="309562" y="115887"/>
                </a:cubicBezTo>
                <a:cubicBezTo>
                  <a:pt x="309562" y="111125"/>
                  <a:pt x="314325" y="106362"/>
                  <a:pt x="319087" y="106362"/>
                </a:cubicBezTo>
                <a:close/>
                <a:moveTo>
                  <a:pt x="261937" y="106362"/>
                </a:moveTo>
                <a:cubicBezTo>
                  <a:pt x="266700" y="106362"/>
                  <a:pt x="271462" y="111125"/>
                  <a:pt x="271462" y="115887"/>
                </a:cubicBezTo>
                <a:cubicBezTo>
                  <a:pt x="271462" y="127000"/>
                  <a:pt x="271462" y="127000"/>
                  <a:pt x="271462" y="127000"/>
                </a:cubicBezTo>
                <a:cubicBezTo>
                  <a:pt x="271462" y="131763"/>
                  <a:pt x="266700" y="136525"/>
                  <a:pt x="261937" y="136525"/>
                </a:cubicBezTo>
                <a:cubicBezTo>
                  <a:pt x="255587" y="136525"/>
                  <a:pt x="252412" y="131763"/>
                  <a:pt x="252412" y="127000"/>
                </a:cubicBezTo>
                <a:cubicBezTo>
                  <a:pt x="252412" y="115887"/>
                  <a:pt x="252412" y="115887"/>
                  <a:pt x="252412" y="115887"/>
                </a:cubicBezTo>
                <a:cubicBezTo>
                  <a:pt x="252412" y="111125"/>
                  <a:pt x="255587" y="106362"/>
                  <a:pt x="261937" y="106362"/>
                </a:cubicBezTo>
                <a:close/>
                <a:moveTo>
                  <a:pt x="290513" y="39687"/>
                </a:moveTo>
                <a:cubicBezTo>
                  <a:pt x="344488" y="39687"/>
                  <a:pt x="387350" y="82550"/>
                  <a:pt x="387350" y="136525"/>
                </a:cubicBezTo>
                <a:cubicBezTo>
                  <a:pt x="387350" y="168275"/>
                  <a:pt x="373063" y="196850"/>
                  <a:pt x="347663" y="215900"/>
                </a:cubicBezTo>
                <a:cubicBezTo>
                  <a:pt x="342900" y="219075"/>
                  <a:pt x="336550" y="217487"/>
                  <a:pt x="333375" y="212725"/>
                </a:cubicBezTo>
                <a:cubicBezTo>
                  <a:pt x="330200" y="207962"/>
                  <a:pt x="331788" y="203200"/>
                  <a:pt x="336550" y="200025"/>
                </a:cubicBezTo>
                <a:cubicBezTo>
                  <a:pt x="355600" y="184150"/>
                  <a:pt x="368300" y="161925"/>
                  <a:pt x="368300" y="136525"/>
                </a:cubicBezTo>
                <a:cubicBezTo>
                  <a:pt x="368300" y="93662"/>
                  <a:pt x="333375" y="58737"/>
                  <a:pt x="290513" y="58737"/>
                </a:cubicBezTo>
                <a:cubicBezTo>
                  <a:pt x="247650" y="58737"/>
                  <a:pt x="212725" y="93662"/>
                  <a:pt x="212725" y="136525"/>
                </a:cubicBezTo>
                <a:cubicBezTo>
                  <a:pt x="212725" y="179387"/>
                  <a:pt x="247650" y="214312"/>
                  <a:pt x="290513" y="214312"/>
                </a:cubicBezTo>
                <a:cubicBezTo>
                  <a:pt x="295275" y="214312"/>
                  <a:pt x="300038" y="219075"/>
                  <a:pt x="300038" y="223837"/>
                </a:cubicBezTo>
                <a:cubicBezTo>
                  <a:pt x="300038" y="228600"/>
                  <a:pt x="295275" y="233362"/>
                  <a:pt x="290513" y="233362"/>
                </a:cubicBezTo>
                <a:cubicBezTo>
                  <a:pt x="236538" y="233362"/>
                  <a:pt x="193675" y="190500"/>
                  <a:pt x="193675" y="136525"/>
                </a:cubicBezTo>
                <a:cubicBezTo>
                  <a:pt x="193675" y="82550"/>
                  <a:pt x="236538" y="39687"/>
                  <a:pt x="290513" y="39687"/>
                </a:cubicBezTo>
                <a:close/>
                <a:moveTo>
                  <a:pt x="290513" y="0"/>
                </a:moveTo>
                <a:cubicBezTo>
                  <a:pt x="450851" y="0"/>
                  <a:pt x="582613" y="131763"/>
                  <a:pt x="582613" y="292100"/>
                </a:cubicBezTo>
                <a:cubicBezTo>
                  <a:pt x="582613" y="433388"/>
                  <a:pt x="481013" y="554038"/>
                  <a:pt x="341313" y="577851"/>
                </a:cubicBezTo>
                <a:cubicBezTo>
                  <a:pt x="334963" y="579438"/>
                  <a:pt x="330200" y="576263"/>
                  <a:pt x="330200" y="569913"/>
                </a:cubicBezTo>
                <a:cubicBezTo>
                  <a:pt x="328613" y="565151"/>
                  <a:pt x="331788" y="560388"/>
                  <a:pt x="338138" y="558801"/>
                </a:cubicBezTo>
                <a:cubicBezTo>
                  <a:pt x="468313" y="536576"/>
                  <a:pt x="561976" y="423863"/>
                  <a:pt x="561976" y="292100"/>
                </a:cubicBezTo>
                <a:cubicBezTo>
                  <a:pt x="561976" y="141288"/>
                  <a:pt x="441326" y="20638"/>
                  <a:pt x="290513" y="20638"/>
                </a:cubicBezTo>
                <a:cubicBezTo>
                  <a:pt x="141288" y="20638"/>
                  <a:pt x="19050" y="141288"/>
                  <a:pt x="19050" y="292100"/>
                </a:cubicBezTo>
                <a:cubicBezTo>
                  <a:pt x="19050" y="441326"/>
                  <a:pt x="141288" y="563563"/>
                  <a:pt x="290513" y="563563"/>
                </a:cubicBezTo>
                <a:cubicBezTo>
                  <a:pt x="295275" y="563563"/>
                  <a:pt x="300038" y="568326"/>
                  <a:pt x="300038" y="573088"/>
                </a:cubicBezTo>
                <a:cubicBezTo>
                  <a:pt x="300038" y="577851"/>
                  <a:pt x="295275" y="582613"/>
                  <a:pt x="290513" y="582613"/>
                </a:cubicBezTo>
                <a:cubicBezTo>
                  <a:pt x="130175" y="582613"/>
                  <a:pt x="0" y="452438"/>
                  <a:pt x="0" y="292100"/>
                </a:cubicBezTo>
                <a:cubicBezTo>
                  <a:pt x="0" y="131763"/>
                  <a:pt x="130175" y="0"/>
                  <a:pt x="290513" y="0"/>
                </a:cubicBezTo>
                <a:close/>
              </a:path>
            </a:pathLst>
          </a:custGeom>
          <a:solidFill>
            <a:schemeClr val="tx1"/>
          </a:solidFill>
          <a:ln>
            <a:noFill/>
          </a:ln>
        </p:spPr>
        <p:txBody>
          <a:bodyPr vert="horz" wrap="square" lIns="91440" tIns="45720" rIns="91440" bIns="45720" numCol="1" anchor="t" anchorCtr="0" compatLnSpc="1">
            <a:prstTxWarp prst="textNoShape">
              <a:avLst/>
            </a:prstTxWarp>
            <a:noAutofit/>
          </a:bodyPr>
          <a:lstStyle/>
          <a:p>
            <a:pPr defTabSz="914446">
              <a:defRPr/>
            </a:pPr>
            <a:endParaRPr lang="en-US">
              <a:solidFill>
                <a:srgbClr val="0062F5"/>
              </a:solidFill>
              <a:latin typeface="Aino"/>
            </a:endParaRPr>
          </a:p>
        </p:txBody>
      </p:sp>
      <p:sp>
        <p:nvSpPr>
          <p:cNvPr id="21" name="Freeform: Shape 20">
            <a:extLst>
              <a:ext uri="{FF2B5EF4-FFF2-40B4-BE49-F238E27FC236}">
                <a16:creationId xmlns:a16="http://schemas.microsoft.com/office/drawing/2014/main" id="{47201C6C-2347-9447-A1EF-5897ADF8C8D0}"/>
              </a:ext>
            </a:extLst>
          </p:cNvPr>
          <p:cNvSpPr>
            <a:spLocks noChangeAspect="1"/>
          </p:cNvSpPr>
          <p:nvPr/>
        </p:nvSpPr>
        <p:spPr bwMode="auto">
          <a:xfrm>
            <a:off x="8219714" y="2469105"/>
            <a:ext cx="582950" cy="581891"/>
          </a:xfrm>
          <a:custGeom>
            <a:avLst/>
            <a:gdLst>
              <a:gd name="connsiteX0" fmla="*/ 275504 w 582950"/>
              <a:gd name="connsiteY0" fmla="*/ 213591 h 581891"/>
              <a:gd name="connsiteX1" fmla="*/ 283441 w 582950"/>
              <a:gd name="connsiteY1" fmla="*/ 224703 h 581891"/>
              <a:gd name="connsiteX2" fmla="*/ 248516 w 582950"/>
              <a:gd name="connsiteY2" fmla="*/ 485054 h 581891"/>
              <a:gd name="connsiteX3" fmla="*/ 335829 w 582950"/>
              <a:gd name="connsiteY3" fmla="*/ 485054 h 581891"/>
              <a:gd name="connsiteX4" fmla="*/ 300904 w 582950"/>
              <a:gd name="connsiteY4" fmla="*/ 224703 h 581891"/>
              <a:gd name="connsiteX5" fmla="*/ 310429 w 582950"/>
              <a:gd name="connsiteY5" fmla="*/ 213591 h 581891"/>
              <a:gd name="connsiteX6" fmla="*/ 321541 w 582950"/>
              <a:gd name="connsiteY6" fmla="*/ 221528 h 581891"/>
              <a:gd name="connsiteX7" fmla="*/ 356467 w 582950"/>
              <a:gd name="connsiteY7" fmla="*/ 494579 h 581891"/>
              <a:gd name="connsiteX8" fmla="*/ 354879 w 582950"/>
              <a:gd name="connsiteY8" fmla="*/ 502516 h 581891"/>
              <a:gd name="connsiteX9" fmla="*/ 346941 w 582950"/>
              <a:gd name="connsiteY9" fmla="*/ 505691 h 581891"/>
              <a:gd name="connsiteX10" fmla="*/ 237404 w 582950"/>
              <a:gd name="connsiteY10" fmla="*/ 505691 h 581891"/>
              <a:gd name="connsiteX11" fmla="*/ 229466 w 582950"/>
              <a:gd name="connsiteY11" fmla="*/ 502516 h 581891"/>
              <a:gd name="connsiteX12" fmla="*/ 227879 w 582950"/>
              <a:gd name="connsiteY12" fmla="*/ 494579 h 581891"/>
              <a:gd name="connsiteX13" fmla="*/ 264391 w 582950"/>
              <a:gd name="connsiteY13" fmla="*/ 221528 h 581891"/>
              <a:gd name="connsiteX14" fmla="*/ 275504 w 582950"/>
              <a:gd name="connsiteY14" fmla="*/ 213591 h 581891"/>
              <a:gd name="connsiteX15" fmla="*/ 292966 w 582950"/>
              <a:gd name="connsiteY15" fmla="*/ 58016 h 581891"/>
              <a:gd name="connsiteX16" fmla="*/ 326304 w 582950"/>
              <a:gd name="connsiteY16" fmla="*/ 91354 h 581891"/>
              <a:gd name="connsiteX17" fmla="*/ 316779 w 582950"/>
              <a:gd name="connsiteY17" fmla="*/ 100879 h 581891"/>
              <a:gd name="connsiteX18" fmla="*/ 307254 w 582950"/>
              <a:gd name="connsiteY18" fmla="*/ 91354 h 581891"/>
              <a:gd name="connsiteX19" fmla="*/ 292966 w 582950"/>
              <a:gd name="connsiteY19" fmla="*/ 77066 h 581891"/>
              <a:gd name="connsiteX20" fmla="*/ 278679 w 582950"/>
              <a:gd name="connsiteY20" fmla="*/ 91354 h 581891"/>
              <a:gd name="connsiteX21" fmla="*/ 278679 w 582950"/>
              <a:gd name="connsiteY21" fmla="*/ 106956 h 581891"/>
              <a:gd name="connsiteX22" fmla="*/ 278679 w 582950"/>
              <a:gd name="connsiteY22" fmla="*/ 113578 h 581891"/>
              <a:gd name="connsiteX23" fmla="*/ 301574 w 582950"/>
              <a:gd name="connsiteY23" fmla="*/ 113578 h 581891"/>
              <a:gd name="connsiteX24" fmla="*/ 343767 w 582950"/>
              <a:gd name="connsiteY24" fmla="*/ 113578 h 581891"/>
              <a:gd name="connsiteX25" fmla="*/ 353292 w 582950"/>
              <a:gd name="connsiteY25" fmla="*/ 123103 h 581891"/>
              <a:gd name="connsiteX26" fmla="*/ 360278 w 582950"/>
              <a:gd name="connsiteY26" fmla="*/ 186536 h 581891"/>
              <a:gd name="connsiteX27" fmla="*/ 363159 w 582950"/>
              <a:gd name="connsiteY27" fmla="*/ 212698 h 581891"/>
              <a:gd name="connsiteX28" fmla="*/ 402640 w 582950"/>
              <a:gd name="connsiteY28" fmla="*/ 292699 h 581891"/>
              <a:gd name="connsiteX29" fmla="*/ 483467 w 582950"/>
              <a:gd name="connsiteY29" fmla="*/ 456479 h 581891"/>
              <a:gd name="connsiteX30" fmla="*/ 481879 w 582950"/>
              <a:gd name="connsiteY30" fmla="*/ 466004 h 581891"/>
              <a:gd name="connsiteX31" fmla="*/ 473941 w 582950"/>
              <a:gd name="connsiteY31" fmla="*/ 470766 h 581891"/>
              <a:gd name="connsiteX32" fmla="*/ 418379 w 582950"/>
              <a:gd name="connsiteY32" fmla="*/ 470766 h 581891"/>
              <a:gd name="connsiteX33" fmla="*/ 408854 w 582950"/>
              <a:gd name="connsiteY33" fmla="*/ 461241 h 581891"/>
              <a:gd name="connsiteX34" fmla="*/ 418379 w 582950"/>
              <a:gd name="connsiteY34" fmla="*/ 451716 h 581891"/>
              <a:gd name="connsiteX35" fmla="*/ 458066 w 582950"/>
              <a:gd name="connsiteY35" fmla="*/ 451716 h 581891"/>
              <a:gd name="connsiteX36" fmla="*/ 372871 w 582950"/>
              <a:gd name="connsiteY36" fmla="*/ 277726 h 581891"/>
              <a:gd name="connsiteX37" fmla="*/ 369581 w 582950"/>
              <a:gd name="connsiteY37" fmla="*/ 271006 h 581891"/>
              <a:gd name="connsiteX38" fmla="*/ 376236 w 582950"/>
              <a:gd name="connsiteY38" fmla="*/ 331438 h 581891"/>
              <a:gd name="connsiteX39" fmla="*/ 392980 w 582950"/>
              <a:gd name="connsiteY39" fmla="*/ 483466 h 581891"/>
              <a:gd name="connsiteX40" fmla="*/ 385042 w 582950"/>
              <a:gd name="connsiteY40" fmla="*/ 494579 h 581891"/>
              <a:gd name="connsiteX41" fmla="*/ 373929 w 582950"/>
              <a:gd name="connsiteY41" fmla="*/ 486641 h 581891"/>
              <a:gd name="connsiteX42" fmla="*/ 335829 w 582950"/>
              <a:gd name="connsiteY42" fmla="*/ 134216 h 581891"/>
              <a:gd name="connsiteX43" fmla="*/ 251692 w 582950"/>
              <a:gd name="connsiteY43" fmla="*/ 134216 h 581891"/>
              <a:gd name="connsiteX44" fmla="*/ 210417 w 582950"/>
              <a:gd name="connsiteY44" fmla="*/ 486641 h 581891"/>
              <a:gd name="connsiteX45" fmla="*/ 200892 w 582950"/>
              <a:gd name="connsiteY45" fmla="*/ 494579 h 581891"/>
              <a:gd name="connsiteX46" fmla="*/ 199304 w 582950"/>
              <a:gd name="connsiteY46" fmla="*/ 494579 h 581891"/>
              <a:gd name="connsiteX47" fmla="*/ 191367 w 582950"/>
              <a:gd name="connsiteY47" fmla="*/ 483466 h 581891"/>
              <a:gd name="connsiteX48" fmla="*/ 216146 w 582950"/>
              <a:gd name="connsiteY48" fmla="*/ 275131 h 581891"/>
              <a:gd name="connsiteX49" fmla="*/ 216988 w 582950"/>
              <a:gd name="connsiteY49" fmla="*/ 268053 h 581891"/>
              <a:gd name="connsiteX50" fmla="*/ 201788 w 582950"/>
              <a:gd name="connsiteY50" fmla="*/ 299096 h 581891"/>
              <a:gd name="connsiteX51" fmla="*/ 126279 w 582950"/>
              <a:gd name="connsiteY51" fmla="*/ 453304 h 581891"/>
              <a:gd name="connsiteX52" fmla="*/ 167554 w 582950"/>
              <a:gd name="connsiteY52" fmla="*/ 453304 h 581891"/>
              <a:gd name="connsiteX53" fmla="*/ 177079 w 582950"/>
              <a:gd name="connsiteY53" fmla="*/ 462829 h 581891"/>
              <a:gd name="connsiteX54" fmla="*/ 167554 w 582950"/>
              <a:gd name="connsiteY54" fmla="*/ 472354 h 581891"/>
              <a:gd name="connsiteX55" fmla="*/ 110404 w 582950"/>
              <a:gd name="connsiteY55" fmla="*/ 472354 h 581891"/>
              <a:gd name="connsiteX56" fmla="*/ 102467 w 582950"/>
              <a:gd name="connsiteY56" fmla="*/ 467592 h 581891"/>
              <a:gd name="connsiteX57" fmla="*/ 100879 w 582950"/>
              <a:gd name="connsiteY57" fmla="*/ 458067 h 581891"/>
              <a:gd name="connsiteX58" fmla="*/ 221529 w 582950"/>
              <a:gd name="connsiteY58" fmla="*/ 213591 h 581891"/>
              <a:gd name="connsiteX59" fmla="*/ 223526 w 582950"/>
              <a:gd name="connsiteY59" fmla="*/ 213092 h 581891"/>
              <a:gd name="connsiteX60" fmla="*/ 223765 w 582950"/>
              <a:gd name="connsiteY60" fmla="*/ 211082 h 581891"/>
              <a:gd name="connsiteX61" fmla="*/ 234229 w 582950"/>
              <a:gd name="connsiteY61" fmla="*/ 123103 h 581891"/>
              <a:gd name="connsiteX62" fmla="*/ 243754 w 582950"/>
              <a:gd name="connsiteY62" fmla="*/ 113578 h 581891"/>
              <a:gd name="connsiteX63" fmla="*/ 258041 w 582950"/>
              <a:gd name="connsiteY63" fmla="*/ 113578 h 581891"/>
              <a:gd name="connsiteX64" fmla="*/ 258041 w 582950"/>
              <a:gd name="connsiteY64" fmla="*/ 102739 h 581891"/>
              <a:gd name="connsiteX65" fmla="*/ 258041 w 582950"/>
              <a:gd name="connsiteY65" fmla="*/ 91354 h 581891"/>
              <a:gd name="connsiteX66" fmla="*/ 292966 w 582950"/>
              <a:gd name="connsiteY66" fmla="*/ 58016 h 581891"/>
              <a:gd name="connsiteX67" fmla="*/ 298448 w 582950"/>
              <a:gd name="connsiteY67" fmla="*/ 122 h 581891"/>
              <a:gd name="connsiteX68" fmla="*/ 458066 w 582950"/>
              <a:gd name="connsiteY68" fmla="*/ 53254 h 581891"/>
              <a:gd name="connsiteX69" fmla="*/ 578717 w 582950"/>
              <a:gd name="connsiteY69" fmla="*/ 240579 h 581891"/>
              <a:gd name="connsiteX70" fmla="*/ 342179 w 582950"/>
              <a:gd name="connsiteY70" fmla="*/ 578716 h 581891"/>
              <a:gd name="connsiteX71" fmla="*/ 331066 w 582950"/>
              <a:gd name="connsiteY71" fmla="*/ 570779 h 581891"/>
              <a:gd name="connsiteX72" fmla="*/ 339004 w 582950"/>
              <a:gd name="connsiteY72" fmla="*/ 559666 h 581891"/>
              <a:gd name="connsiteX73" fmla="*/ 559666 w 582950"/>
              <a:gd name="connsiteY73" fmla="*/ 243754 h 581891"/>
              <a:gd name="connsiteX74" fmla="*/ 446954 w 582950"/>
              <a:gd name="connsiteY74" fmla="*/ 69129 h 581891"/>
              <a:gd name="connsiteX75" fmla="*/ 243754 w 582950"/>
              <a:gd name="connsiteY75" fmla="*/ 23091 h 581891"/>
              <a:gd name="connsiteX76" fmla="*/ 69129 w 582950"/>
              <a:gd name="connsiteY76" fmla="*/ 135804 h 581891"/>
              <a:gd name="connsiteX77" fmla="*/ 24679 w 582950"/>
              <a:gd name="connsiteY77" fmla="*/ 339004 h 581891"/>
              <a:gd name="connsiteX78" fmla="*/ 291379 w 582950"/>
              <a:gd name="connsiteY78" fmla="*/ 562841 h 581891"/>
              <a:gd name="connsiteX79" fmla="*/ 300904 w 582950"/>
              <a:gd name="connsiteY79" fmla="*/ 572366 h 581891"/>
              <a:gd name="connsiteX80" fmla="*/ 291379 w 582950"/>
              <a:gd name="connsiteY80" fmla="*/ 581891 h 581891"/>
              <a:gd name="connsiteX81" fmla="*/ 4041 w 582950"/>
              <a:gd name="connsiteY81" fmla="*/ 342179 h 581891"/>
              <a:gd name="connsiteX82" fmla="*/ 53254 w 582950"/>
              <a:gd name="connsiteY82" fmla="*/ 124691 h 581891"/>
              <a:gd name="connsiteX83" fmla="*/ 240579 w 582950"/>
              <a:gd name="connsiteY83" fmla="*/ 4041 h 581891"/>
              <a:gd name="connsiteX84" fmla="*/ 298448 w 582950"/>
              <a:gd name="connsiteY84" fmla="*/ 122 h 581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82950" h="581891">
                <a:moveTo>
                  <a:pt x="275504" y="213591"/>
                </a:moveTo>
                <a:cubicBezTo>
                  <a:pt x="280266" y="213591"/>
                  <a:pt x="283441" y="218353"/>
                  <a:pt x="283441" y="224703"/>
                </a:cubicBezTo>
                <a:cubicBezTo>
                  <a:pt x="248516" y="485054"/>
                  <a:pt x="248516" y="485054"/>
                  <a:pt x="248516" y="485054"/>
                </a:cubicBezTo>
                <a:cubicBezTo>
                  <a:pt x="335829" y="485054"/>
                  <a:pt x="335829" y="485054"/>
                  <a:pt x="335829" y="485054"/>
                </a:cubicBezTo>
                <a:cubicBezTo>
                  <a:pt x="300904" y="224703"/>
                  <a:pt x="300904" y="224703"/>
                  <a:pt x="300904" y="224703"/>
                </a:cubicBezTo>
                <a:cubicBezTo>
                  <a:pt x="300904" y="218353"/>
                  <a:pt x="304079" y="213591"/>
                  <a:pt x="310429" y="213591"/>
                </a:cubicBezTo>
                <a:cubicBezTo>
                  <a:pt x="315191" y="212003"/>
                  <a:pt x="319954" y="216766"/>
                  <a:pt x="321541" y="221528"/>
                </a:cubicBezTo>
                <a:cubicBezTo>
                  <a:pt x="356467" y="494579"/>
                  <a:pt x="356467" y="494579"/>
                  <a:pt x="356467" y="494579"/>
                </a:cubicBezTo>
                <a:cubicBezTo>
                  <a:pt x="358054" y="496166"/>
                  <a:pt x="356467" y="499341"/>
                  <a:pt x="354879" y="502516"/>
                </a:cubicBezTo>
                <a:cubicBezTo>
                  <a:pt x="353292" y="504104"/>
                  <a:pt x="350117" y="505691"/>
                  <a:pt x="346941" y="505691"/>
                </a:cubicBezTo>
                <a:cubicBezTo>
                  <a:pt x="237404" y="505691"/>
                  <a:pt x="237404" y="505691"/>
                  <a:pt x="237404" y="505691"/>
                </a:cubicBezTo>
                <a:cubicBezTo>
                  <a:pt x="234229" y="505691"/>
                  <a:pt x="231054" y="504104"/>
                  <a:pt x="229466" y="502516"/>
                </a:cubicBezTo>
                <a:cubicBezTo>
                  <a:pt x="227879" y="499341"/>
                  <a:pt x="226291" y="496166"/>
                  <a:pt x="227879" y="494579"/>
                </a:cubicBezTo>
                <a:cubicBezTo>
                  <a:pt x="264391" y="221528"/>
                  <a:pt x="264391" y="221528"/>
                  <a:pt x="264391" y="221528"/>
                </a:cubicBezTo>
                <a:cubicBezTo>
                  <a:pt x="264391" y="216766"/>
                  <a:pt x="269154" y="212003"/>
                  <a:pt x="275504" y="213591"/>
                </a:cubicBezTo>
                <a:close/>
                <a:moveTo>
                  <a:pt x="292966" y="58016"/>
                </a:moveTo>
                <a:cubicBezTo>
                  <a:pt x="310429" y="58016"/>
                  <a:pt x="326304" y="72304"/>
                  <a:pt x="326304" y="91354"/>
                </a:cubicBezTo>
                <a:cubicBezTo>
                  <a:pt x="326304" y="96116"/>
                  <a:pt x="321541" y="100879"/>
                  <a:pt x="316779" y="100879"/>
                </a:cubicBezTo>
                <a:cubicBezTo>
                  <a:pt x="310429" y="100879"/>
                  <a:pt x="307254" y="96116"/>
                  <a:pt x="307254" y="91354"/>
                </a:cubicBezTo>
                <a:cubicBezTo>
                  <a:pt x="307254" y="83416"/>
                  <a:pt x="300904" y="77066"/>
                  <a:pt x="292966" y="77066"/>
                </a:cubicBezTo>
                <a:cubicBezTo>
                  <a:pt x="285029" y="77066"/>
                  <a:pt x="278679" y="83416"/>
                  <a:pt x="278679" y="91354"/>
                </a:cubicBezTo>
                <a:cubicBezTo>
                  <a:pt x="278679" y="98100"/>
                  <a:pt x="278679" y="103161"/>
                  <a:pt x="278679" y="106956"/>
                </a:cubicBezTo>
                <a:lnTo>
                  <a:pt x="278679" y="113578"/>
                </a:lnTo>
                <a:lnTo>
                  <a:pt x="301574" y="113578"/>
                </a:lnTo>
                <a:cubicBezTo>
                  <a:pt x="343767" y="113578"/>
                  <a:pt x="343767" y="113578"/>
                  <a:pt x="343767" y="113578"/>
                </a:cubicBezTo>
                <a:cubicBezTo>
                  <a:pt x="348529" y="113578"/>
                  <a:pt x="353292" y="118341"/>
                  <a:pt x="353292" y="123103"/>
                </a:cubicBezTo>
                <a:cubicBezTo>
                  <a:pt x="355772" y="145626"/>
                  <a:pt x="358098" y="166741"/>
                  <a:pt x="360278" y="186536"/>
                </a:cubicBezTo>
                <a:lnTo>
                  <a:pt x="363159" y="212698"/>
                </a:lnTo>
                <a:lnTo>
                  <a:pt x="402640" y="292699"/>
                </a:lnTo>
                <a:cubicBezTo>
                  <a:pt x="483467" y="456479"/>
                  <a:pt x="483467" y="456479"/>
                  <a:pt x="483467" y="456479"/>
                </a:cubicBezTo>
                <a:cubicBezTo>
                  <a:pt x="485054" y="459654"/>
                  <a:pt x="485054" y="464416"/>
                  <a:pt x="481879" y="466004"/>
                </a:cubicBezTo>
                <a:cubicBezTo>
                  <a:pt x="480292" y="469179"/>
                  <a:pt x="477117" y="470766"/>
                  <a:pt x="473941" y="470766"/>
                </a:cubicBezTo>
                <a:cubicBezTo>
                  <a:pt x="418379" y="470766"/>
                  <a:pt x="418379" y="470766"/>
                  <a:pt x="418379" y="470766"/>
                </a:cubicBezTo>
                <a:cubicBezTo>
                  <a:pt x="412029" y="470766"/>
                  <a:pt x="408854" y="466004"/>
                  <a:pt x="408854" y="461241"/>
                </a:cubicBezTo>
                <a:cubicBezTo>
                  <a:pt x="408854" y="456479"/>
                  <a:pt x="412029" y="451716"/>
                  <a:pt x="418379" y="451716"/>
                </a:cubicBezTo>
                <a:cubicBezTo>
                  <a:pt x="458066" y="451716"/>
                  <a:pt x="458066" y="451716"/>
                  <a:pt x="458066" y="451716"/>
                </a:cubicBezTo>
                <a:cubicBezTo>
                  <a:pt x="415799" y="365396"/>
                  <a:pt x="389382" y="311445"/>
                  <a:pt x="372871" y="277726"/>
                </a:cubicBezTo>
                <a:lnTo>
                  <a:pt x="369581" y="271006"/>
                </a:lnTo>
                <a:lnTo>
                  <a:pt x="376236" y="331438"/>
                </a:lnTo>
                <a:cubicBezTo>
                  <a:pt x="392980" y="483466"/>
                  <a:pt x="392980" y="483466"/>
                  <a:pt x="392980" y="483466"/>
                </a:cubicBezTo>
                <a:cubicBezTo>
                  <a:pt x="394567" y="489816"/>
                  <a:pt x="389805" y="494579"/>
                  <a:pt x="385042" y="494579"/>
                </a:cubicBezTo>
                <a:cubicBezTo>
                  <a:pt x="380280" y="496166"/>
                  <a:pt x="375517" y="491404"/>
                  <a:pt x="373929" y="486641"/>
                </a:cubicBezTo>
                <a:cubicBezTo>
                  <a:pt x="335829" y="134216"/>
                  <a:pt x="335829" y="134216"/>
                  <a:pt x="335829" y="134216"/>
                </a:cubicBezTo>
                <a:cubicBezTo>
                  <a:pt x="251692" y="134216"/>
                  <a:pt x="251692" y="134216"/>
                  <a:pt x="251692" y="134216"/>
                </a:cubicBezTo>
                <a:cubicBezTo>
                  <a:pt x="210417" y="486641"/>
                  <a:pt x="210417" y="486641"/>
                  <a:pt x="210417" y="486641"/>
                </a:cubicBezTo>
                <a:cubicBezTo>
                  <a:pt x="210417" y="491404"/>
                  <a:pt x="205654" y="494579"/>
                  <a:pt x="200892" y="494579"/>
                </a:cubicBezTo>
                <a:cubicBezTo>
                  <a:pt x="200892" y="494579"/>
                  <a:pt x="199304" y="494579"/>
                  <a:pt x="199304" y="494579"/>
                </a:cubicBezTo>
                <a:cubicBezTo>
                  <a:pt x="194542" y="494579"/>
                  <a:pt x="189779" y="489816"/>
                  <a:pt x="191367" y="483466"/>
                </a:cubicBezTo>
                <a:cubicBezTo>
                  <a:pt x="202082" y="393375"/>
                  <a:pt x="210119" y="325807"/>
                  <a:pt x="216146" y="275131"/>
                </a:cubicBezTo>
                <a:lnTo>
                  <a:pt x="216988" y="268053"/>
                </a:lnTo>
                <a:lnTo>
                  <a:pt x="201788" y="299096"/>
                </a:lnTo>
                <a:cubicBezTo>
                  <a:pt x="126279" y="453304"/>
                  <a:pt x="126279" y="453304"/>
                  <a:pt x="126279" y="453304"/>
                </a:cubicBezTo>
                <a:cubicBezTo>
                  <a:pt x="167554" y="453304"/>
                  <a:pt x="167554" y="453304"/>
                  <a:pt x="167554" y="453304"/>
                </a:cubicBezTo>
                <a:cubicBezTo>
                  <a:pt x="172317" y="453304"/>
                  <a:pt x="177079" y="458067"/>
                  <a:pt x="177079" y="462829"/>
                </a:cubicBezTo>
                <a:cubicBezTo>
                  <a:pt x="177079" y="467592"/>
                  <a:pt x="172317" y="472354"/>
                  <a:pt x="167554" y="472354"/>
                </a:cubicBezTo>
                <a:cubicBezTo>
                  <a:pt x="110404" y="472354"/>
                  <a:pt x="110404" y="472354"/>
                  <a:pt x="110404" y="472354"/>
                </a:cubicBezTo>
                <a:cubicBezTo>
                  <a:pt x="107229" y="472354"/>
                  <a:pt x="104054" y="470767"/>
                  <a:pt x="102467" y="467592"/>
                </a:cubicBezTo>
                <a:cubicBezTo>
                  <a:pt x="100879" y="464417"/>
                  <a:pt x="100879" y="461242"/>
                  <a:pt x="100879" y="458067"/>
                </a:cubicBezTo>
                <a:cubicBezTo>
                  <a:pt x="221529" y="213591"/>
                  <a:pt x="221529" y="213591"/>
                  <a:pt x="221529" y="213591"/>
                </a:cubicBezTo>
                <a:lnTo>
                  <a:pt x="223526" y="213092"/>
                </a:lnTo>
                <a:lnTo>
                  <a:pt x="223765" y="211082"/>
                </a:lnTo>
                <a:cubicBezTo>
                  <a:pt x="234229" y="123103"/>
                  <a:pt x="234229" y="123103"/>
                  <a:pt x="234229" y="123103"/>
                </a:cubicBezTo>
                <a:cubicBezTo>
                  <a:pt x="234229" y="118341"/>
                  <a:pt x="238992" y="113578"/>
                  <a:pt x="243754" y="113578"/>
                </a:cubicBezTo>
                <a:lnTo>
                  <a:pt x="258041" y="113578"/>
                </a:lnTo>
                <a:lnTo>
                  <a:pt x="258041" y="102739"/>
                </a:lnTo>
                <a:cubicBezTo>
                  <a:pt x="258041" y="91354"/>
                  <a:pt x="258041" y="91354"/>
                  <a:pt x="258041" y="91354"/>
                </a:cubicBezTo>
                <a:cubicBezTo>
                  <a:pt x="258041" y="72304"/>
                  <a:pt x="273916" y="58016"/>
                  <a:pt x="292966" y="58016"/>
                </a:cubicBezTo>
                <a:close/>
                <a:moveTo>
                  <a:pt x="298448" y="122"/>
                </a:moveTo>
                <a:cubicBezTo>
                  <a:pt x="355673" y="1759"/>
                  <a:pt x="410441" y="19916"/>
                  <a:pt x="458066" y="53254"/>
                </a:cubicBezTo>
                <a:cubicBezTo>
                  <a:pt x="523154" y="97704"/>
                  <a:pt x="564429" y="164379"/>
                  <a:pt x="578717" y="240579"/>
                </a:cubicBezTo>
                <a:cubicBezTo>
                  <a:pt x="605704" y="399329"/>
                  <a:pt x="500929" y="550141"/>
                  <a:pt x="342179" y="578716"/>
                </a:cubicBezTo>
                <a:cubicBezTo>
                  <a:pt x="337416" y="578716"/>
                  <a:pt x="331066" y="575541"/>
                  <a:pt x="331066" y="570779"/>
                </a:cubicBezTo>
                <a:cubicBezTo>
                  <a:pt x="329479" y="564429"/>
                  <a:pt x="332654" y="559666"/>
                  <a:pt x="339004" y="559666"/>
                </a:cubicBezTo>
                <a:cubicBezTo>
                  <a:pt x="486641" y="532679"/>
                  <a:pt x="585067" y="391391"/>
                  <a:pt x="559666" y="243754"/>
                </a:cubicBezTo>
                <a:cubicBezTo>
                  <a:pt x="546966" y="172316"/>
                  <a:pt x="507279" y="110404"/>
                  <a:pt x="446954" y="69129"/>
                </a:cubicBezTo>
                <a:cubicBezTo>
                  <a:pt x="388216" y="27854"/>
                  <a:pt x="315191" y="10391"/>
                  <a:pt x="243754" y="23091"/>
                </a:cubicBezTo>
                <a:cubicBezTo>
                  <a:pt x="172316" y="35791"/>
                  <a:pt x="110404" y="75479"/>
                  <a:pt x="69129" y="135804"/>
                </a:cubicBezTo>
                <a:cubicBezTo>
                  <a:pt x="27854" y="194541"/>
                  <a:pt x="11979" y="267566"/>
                  <a:pt x="24679" y="339004"/>
                </a:cubicBezTo>
                <a:cubicBezTo>
                  <a:pt x="46904" y="469179"/>
                  <a:pt x="159616" y="562841"/>
                  <a:pt x="291379" y="562841"/>
                </a:cubicBezTo>
                <a:cubicBezTo>
                  <a:pt x="297729" y="562841"/>
                  <a:pt x="300904" y="567604"/>
                  <a:pt x="300904" y="572366"/>
                </a:cubicBezTo>
                <a:cubicBezTo>
                  <a:pt x="300904" y="578716"/>
                  <a:pt x="297729" y="581891"/>
                  <a:pt x="291379" y="581891"/>
                </a:cubicBezTo>
                <a:cubicBezTo>
                  <a:pt x="150091" y="581891"/>
                  <a:pt x="29441" y="481879"/>
                  <a:pt x="4041" y="342179"/>
                </a:cubicBezTo>
                <a:cubicBezTo>
                  <a:pt x="-8659" y="264391"/>
                  <a:pt x="8804" y="188191"/>
                  <a:pt x="53254" y="124691"/>
                </a:cubicBezTo>
                <a:cubicBezTo>
                  <a:pt x="97704" y="61191"/>
                  <a:pt x="164379" y="18329"/>
                  <a:pt x="240579" y="4041"/>
                </a:cubicBezTo>
                <a:cubicBezTo>
                  <a:pt x="260026" y="866"/>
                  <a:pt x="279373" y="-424"/>
                  <a:pt x="298448" y="122"/>
                </a:cubicBezTo>
                <a:close/>
              </a:path>
            </a:pathLst>
          </a:custGeom>
          <a:solidFill>
            <a:schemeClr val="tx1"/>
          </a:solidFill>
          <a:ln>
            <a:noFill/>
          </a:ln>
        </p:spPr>
        <p:txBody>
          <a:bodyPr vert="horz" wrap="square" lIns="91440" tIns="45720" rIns="91440" bIns="45720" numCol="1" anchor="t" anchorCtr="0" compatLnSpc="1">
            <a:prstTxWarp prst="textNoShape">
              <a:avLst/>
            </a:prstTxWarp>
            <a:noAutofit/>
          </a:bodyPr>
          <a:lstStyle/>
          <a:p>
            <a:pPr defTabSz="914446">
              <a:defRPr/>
            </a:pPr>
            <a:endParaRPr lang="en-US">
              <a:solidFill>
                <a:srgbClr val="0062F5"/>
              </a:solidFill>
              <a:latin typeface="Aino"/>
            </a:endParaRPr>
          </a:p>
        </p:txBody>
      </p:sp>
      <p:sp>
        <p:nvSpPr>
          <p:cNvPr id="22" name="Freeform: Shape 21">
            <a:extLst>
              <a:ext uri="{FF2B5EF4-FFF2-40B4-BE49-F238E27FC236}">
                <a16:creationId xmlns:a16="http://schemas.microsoft.com/office/drawing/2014/main" id="{42071ECE-E1B2-FCA2-EE73-4843D9AD3894}"/>
              </a:ext>
            </a:extLst>
          </p:cNvPr>
          <p:cNvSpPr/>
          <p:nvPr/>
        </p:nvSpPr>
        <p:spPr>
          <a:xfrm>
            <a:off x="0" y="-548352"/>
            <a:ext cx="11985594" cy="5918729"/>
          </a:xfrm>
          <a:custGeom>
            <a:avLst/>
            <a:gdLst>
              <a:gd name="connsiteX0" fmla="*/ 0 w 11985594"/>
              <a:gd name="connsiteY0" fmla="*/ 5348952 h 5918729"/>
              <a:gd name="connsiteX1" fmla="*/ 2286000 w 11985594"/>
              <a:gd name="connsiteY1" fmla="*/ 3548727 h 5918729"/>
              <a:gd name="connsiteX2" fmla="*/ 4648200 w 11985594"/>
              <a:gd name="connsiteY2" fmla="*/ 5910927 h 5918729"/>
              <a:gd name="connsiteX3" fmla="*/ 6962775 w 11985594"/>
              <a:gd name="connsiteY3" fmla="*/ 4320252 h 5918729"/>
              <a:gd name="connsiteX4" fmla="*/ 10010775 w 11985594"/>
              <a:gd name="connsiteY4" fmla="*/ 4596477 h 5918729"/>
              <a:gd name="connsiteX5" fmla="*/ 11820525 w 11985594"/>
              <a:gd name="connsiteY5" fmla="*/ 415002 h 5918729"/>
              <a:gd name="connsiteX6" fmla="*/ 11791950 w 11985594"/>
              <a:gd name="connsiteY6" fmla="*/ 376902 h 5918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85594" h="5918729">
                <a:moveTo>
                  <a:pt x="0" y="5348952"/>
                </a:moveTo>
                <a:cubicBezTo>
                  <a:pt x="755650" y="4402008"/>
                  <a:pt x="1511300" y="3455064"/>
                  <a:pt x="2286000" y="3548727"/>
                </a:cubicBezTo>
                <a:cubicBezTo>
                  <a:pt x="3060700" y="3642389"/>
                  <a:pt x="3868738" y="5782340"/>
                  <a:pt x="4648200" y="5910927"/>
                </a:cubicBezTo>
                <a:cubicBezTo>
                  <a:pt x="5427662" y="6039514"/>
                  <a:pt x="6069013" y="4539327"/>
                  <a:pt x="6962775" y="4320252"/>
                </a:cubicBezTo>
                <a:cubicBezTo>
                  <a:pt x="7856537" y="4101177"/>
                  <a:pt x="9201150" y="5247352"/>
                  <a:pt x="10010775" y="4596477"/>
                </a:cubicBezTo>
                <a:cubicBezTo>
                  <a:pt x="10820400" y="3945602"/>
                  <a:pt x="11523663" y="1118264"/>
                  <a:pt x="11820525" y="415002"/>
                </a:cubicBezTo>
                <a:cubicBezTo>
                  <a:pt x="12117387" y="-288260"/>
                  <a:pt x="11954668" y="44321"/>
                  <a:pt x="11791950" y="376902"/>
                </a:cubicBezTo>
              </a:path>
            </a:pathLst>
          </a:custGeom>
          <a:ln w="28575">
            <a:solidFill>
              <a:schemeClr val="accent6"/>
            </a:solidFill>
          </a:ln>
        </p:spPr>
        <p:style>
          <a:lnRef idx="1">
            <a:schemeClr val="dk1"/>
          </a:lnRef>
          <a:fillRef idx="0">
            <a:schemeClr val="dk1"/>
          </a:fillRef>
          <a:effectRef idx="0">
            <a:schemeClr val="dk1"/>
          </a:effectRef>
          <a:fontRef idx="minor">
            <a:schemeClr val="tx1"/>
          </a:fontRef>
        </p:style>
        <p:txBody>
          <a:bodyPr rtlCol="0" anchor="ctr"/>
          <a:lstStyle/>
          <a:p>
            <a:pPr algn="ctr" defTabSz="914446"/>
            <a:endParaRPr lang="et-EE">
              <a:solidFill>
                <a:srgbClr val="0062F5"/>
              </a:solidFill>
              <a:latin typeface="Aino"/>
            </a:endParaRPr>
          </a:p>
        </p:txBody>
      </p:sp>
      <p:sp>
        <p:nvSpPr>
          <p:cNvPr id="6" name="Oval 5">
            <a:extLst>
              <a:ext uri="{FF2B5EF4-FFF2-40B4-BE49-F238E27FC236}">
                <a16:creationId xmlns:a16="http://schemas.microsoft.com/office/drawing/2014/main" id="{09658286-2C87-8F27-459F-F7A16699E4AF}"/>
              </a:ext>
            </a:extLst>
          </p:cNvPr>
          <p:cNvSpPr/>
          <p:nvPr/>
        </p:nvSpPr>
        <p:spPr>
          <a:xfrm>
            <a:off x="538162" y="3871833"/>
            <a:ext cx="236220" cy="240028"/>
          </a:xfrm>
          <a:prstGeom prst="ellipse">
            <a:avLst/>
          </a:prstGeom>
          <a:solidFill>
            <a:schemeClr val="accent2"/>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defTabSz="914446">
              <a:defRPr/>
            </a:pPr>
            <a:endParaRPr lang="et-EE">
              <a:solidFill>
                <a:srgbClr val="E6F2FF"/>
              </a:solidFill>
              <a:latin typeface="Aino"/>
            </a:endParaRPr>
          </a:p>
        </p:txBody>
      </p:sp>
      <p:sp>
        <p:nvSpPr>
          <p:cNvPr id="24" name="TextBox 23">
            <a:extLst>
              <a:ext uri="{FF2B5EF4-FFF2-40B4-BE49-F238E27FC236}">
                <a16:creationId xmlns:a16="http://schemas.microsoft.com/office/drawing/2014/main" id="{040FBB78-D992-D2BA-E6A5-1154769DCB7D}"/>
              </a:ext>
            </a:extLst>
          </p:cNvPr>
          <p:cNvSpPr txBox="1"/>
          <p:nvPr/>
        </p:nvSpPr>
        <p:spPr>
          <a:xfrm>
            <a:off x="659824" y="2955352"/>
            <a:ext cx="957313" cy="461665"/>
          </a:xfrm>
          <a:prstGeom prst="rect">
            <a:avLst/>
          </a:prstGeom>
          <a:noFill/>
        </p:spPr>
        <p:txBody>
          <a:bodyPr wrap="square" rtlCol="0">
            <a:spAutoFit/>
          </a:bodyPr>
          <a:lstStyle/>
          <a:p>
            <a:pPr defTabSz="914446">
              <a:defRPr/>
            </a:pPr>
            <a:r>
              <a:rPr lang="et-EE" sz="2400" dirty="0">
                <a:solidFill>
                  <a:srgbClr val="FF4800"/>
                </a:solidFill>
                <a:latin typeface="Calibri" panose="020F0502020204030204" pitchFamily="34" charset="0"/>
                <a:cs typeface="Calibri" panose="020F0502020204030204" pitchFamily="34" charset="0"/>
              </a:rPr>
              <a:t>2001</a:t>
            </a:r>
          </a:p>
        </p:txBody>
      </p:sp>
      <p:sp>
        <p:nvSpPr>
          <p:cNvPr id="25" name="TextBox 24">
            <a:extLst>
              <a:ext uri="{FF2B5EF4-FFF2-40B4-BE49-F238E27FC236}">
                <a16:creationId xmlns:a16="http://schemas.microsoft.com/office/drawing/2014/main" id="{92951AD9-DB1C-6931-3C7B-9A7CF656C343}"/>
              </a:ext>
            </a:extLst>
          </p:cNvPr>
          <p:cNvSpPr txBox="1"/>
          <p:nvPr/>
        </p:nvSpPr>
        <p:spPr>
          <a:xfrm>
            <a:off x="3155829" y="3362026"/>
            <a:ext cx="806631" cy="461665"/>
          </a:xfrm>
          <a:prstGeom prst="rect">
            <a:avLst/>
          </a:prstGeom>
          <a:noFill/>
        </p:spPr>
        <p:txBody>
          <a:bodyPr wrap="none" rtlCol="0">
            <a:spAutoFit/>
          </a:bodyPr>
          <a:lstStyle/>
          <a:p>
            <a:pPr defTabSz="914446">
              <a:defRPr/>
            </a:pPr>
            <a:r>
              <a:rPr lang="et-EE" sz="2400" dirty="0">
                <a:solidFill>
                  <a:srgbClr val="FF4800"/>
                </a:solidFill>
                <a:latin typeface="Calibri" panose="020F0502020204030204" pitchFamily="34" charset="0"/>
                <a:cs typeface="Calibri" panose="020F0502020204030204" pitchFamily="34" charset="0"/>
              </a:rPr>
              <a:t>2002</a:t>
            </a:r>
          </a:p>
        </p:txBody>
      </p:sp>
      <p:sp>
        <p:nvSpPr>
          <p:cNvPr id="26" name="TextBox 25">
            <a:extLst>
              <a:ext uri="{FF2B5EF4-FFF2-40B4-BE49-F238E27FC236}">
                <a16:creationId xmlns:a16="http://schemas.microsoft.com/office/drawing/2014/main" id="{396343E8-DB7F-AA7A-260C-77EFC78A9694}"/>
              </a:ext>
            </a:extLst>
          </p:cNvPr>
          <p:cNvSpPr txBox="1"/>
          <p:nvPr/>
        </p:nvSpPr>
        <p:spPr>
          <a:xfrm>
            <a:off x="2857531" y="4326196"/>
            <a:ext cx="806631" cy="461665"/>
          </a:xfrm>
          <a:prstGeom prst="rect">
            <a:avLst/>
          </a:prstGeom>
          <a:noFill/>
        </p:spPr>
        <p:txBody>
          <a:bodyPr wrap="none" rtlCol="0">
            <a:spAutoFit/>
          </a:bodyPr>
          <a:lstStyle/>
          <a:p>
            <a:pPr defTabSz="914446">
              <a:defRPr/>
            </a:pPr>
            <a:r>
              <a:rPr lang="et-EE" sz="2400" dirty="0">
                <a:solidFill>
                  <a:srgbClr val="FF4800"/>
                </a:solidFill>
                <a:latin typeface="Calibri" panose="020F0502020204030204" pitchFamily="34" charset="0"/>
                <a:cs typeface="Calibri" panose="020F0502020204030204" pitchFamily="34" charset="0"/>
              </a:rPr>
              <a:t>2003</a:t>
            </a:r>
          </a:p>
        </p:txBody>
      </p:sp>
      <p:sp>
        <p:nvSpPr>
          <p:cNvPr id="27" name="TextBox 26">
            <a:extLst>
              <a:ext uri="{FF2B5EF4-FFF2-40B4-BE49-F238E27FC236}">
                <a16:creationId xmlns:a16="http://schemas.microsoft.com/office/drawing/2014/main" id="{2A9053E8-7512-8C95-0A47-DC4E60AD30D3}"/>
              </a:ext>
            </a:extLst>
          </p:cNvPr>
          <p:cNvSpPr txBox="1"/>
          <p:nvPr/>
        </p:nvSpPr>
        <p:spPr>
          <a:xfrm>
            <a:off x="5139629" y="5079298"/>
            <a:ext cx="806631" cy="461665"/>
          </a:xfrm>
          <a:prstGeom prst="rect">
            <a:avLst/>
          </a:prstGeom>
          <a:noFill/>
        </p:spPr>
        <p:txBody>
          <a:bodyPr wrap="none" rtlCol="0">
            <a:spAutoFit/>
          </a:bodyPr>
          <a:lstStyle/>
          <a:p>
            <a:pPr defTabSz="914446">
              <a:defRPr/>
            </a:pPr>
            <a:r>
              <a:rPr lang="et-EE" sz="2400">
                <a:solidFill>
                  <a:srgbClr val="FF4800"/>
                </a:solidFill>
                <a:latin typeface="Calibri" panose="020F0502020204030204" pitchFamily="34" charset="0"/>
                <a:cs typeface="Calibri" panose="020F0502020204030204" pitchFamily="34" charset="0"/>
              </a:rPr>
              <a:t>2005</a:t>
            </a:r>
          </a:p>
        </p:txBody>
      </p:sp>
      <p:sp>
        <p:nvSpPr>
          <p:cNvPr id="28" name="TextBox 27">
            <a:extLst>
              <a:ext uri="{FF2B5EF4-FFF2-40B4-BE49-F238E27FC236}">
                <a16:creationId xmlns:a16="http://schemas.microsoft.com/office/drawing/2014/main" id="{4DF1ADFC-9C51-176C-7B3B-ADB569493464}"/>
              </a:ext>
            </a:extLst>
          </p:cNvPr>
          <p:cNvSpPr txBox="1"/>
          <p:nvPr/>
        </p:nvSpPr>
        <p:spPr>
          <a:xfrm>
            <a:off x="5880193" y="3637225"/>
            <a:ext cx="806631" cy="461665"/>
          </a:xfrm>
          <a:prstGeom prst="rect">
            <a:avLst/>
          </a:prstGeom>
          <a:noFill/>
        </p:spPr>
        <p:txBody>
          <a:bodyPr wrap="none" rtlCol="0">
            <a:spAutoFit/>
          </a:bodyPr>
          <a:lstStyle/>
          <a:p>
            <a:pPr defTabSz="914446">
              <a:defRPr/>
            </a:pPr>
            <a:r>
              <a:rPr lang="et-EE" sz="2400" dirty="0">
                <a:solidFill>
                  <a:srgbClr val="FF4800"/>
                </a:solidFill>
                <a:latin typeface="Calibri" panose="020F0502020204030204" pitchFamily="34" charset="0"/>
                <a:cs typeface="Calibri" panose="020F0502020204030204" pitchFamily="34" charset="0"/>
              </a:rPr>
              <a:t>2007</a:t>
            </a:r>
          </a:p>
        </p:txBody>
      </p:sp>
      <p:sp>
        <p:nvSpPr>
          <p:cNvPr id="29" name="TextBox 28">
            <a:extLst>
              <a:ext uri="{FF2B5EF4-FFF2-40B4-BE49-F238E27FC236}">
                <a16:creationId xmlns:a16="http://schemas.microsoft.com/office/drawing/2014/main" id="{5CF9441F-F0A9-1D29-E36C-742AB749A3EA}"/>
              </a:ext>
            </a:extLst>
          </p:cNvPr>
          <p:cNvSpPr txBox="1"/>
          <p:nvPr/>
        </p:nvSpPr>
        <p:spPr>
          <a:xfrm>
            <a:off x="7429164" y="3758188"/>
            <a:ext cx="806631" cy="461665"/>
          </a:xfrm>
          <a:prstGeom prst="rect">
            <a:avLst/>
          </a:prstGeom>
          <a:noFill/>
        </p:spPr>
        <p:txBody>
          <a:bodyPr wrap="none" rtlCol="0">
            <a:spAutoFit/>
          </a:bodyPr>
          <a:lstStyle/>
          <a:p>
            <a:pPr defTabSz="914446">
              <a:defRPr/>
            </a:pPr>
            <a:r>
              <a:rPr lang="et-EE" sz="2400" dirty="0">
                <a:solidFill>
                  <a:srgbClr val="FF4800"/>
                </a:solidFill>
                <a:latin typeface="Calibri" panose="020F0502020204030204" pitchFamily="34" charset="0"/>
                <a:cs typeface="Calibri" panose="020F0502020204030204" pitchFamily="34" charset="0"/>
              </a:rPr>
              <a:t>2014</a:t>
            </a:r>
          </a:p>
        </p:txBody>
      </p:sp>
      <p:sp>
        <p:nvSpPr>
          <p:cNvPr id="9" name="Oval 8">
            <a:extLst>
              <a:ext uri="{FF2B5EF4-FFF2-40B4-BE49-F238E27FC236}">
                <a16:creationId xmlns:a16="http://schemas.microsoft.com/office/drawing/2014/main" id="{4665FD97-AE4B-0ADE-FCC6-A1340BC079F4}"/>
              </a:ext>
            </a:extLst>
          </p:cNvPr>
          <p:cNvSpPr/>
          <p:nvPr/>
        </p:nvSpPr>
        <p:spPr>
          <a:xfrm>
            <a:off x="8176377" y="3847903"/>
            <a:ext cx="236220" cy="251456"/>
          </a:xfrm>
          <a:prstGeom prst="ellipse">
            <a:avLst/>
          </a:prstGeom>
          <a:solidFill>
            <a:schemeClr val="accent2"/>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defTabSz="914446">
              <a:defRPr/>
            </a:pPr>
            <a:endParaRPr lang="et-EE">
              <a:solidFill>
                <a:srgbClr val="E6F2FF"/>
              </a:solidFill>
              <a:latin typeface="Aino"/>
            </a:endParaRPr>
          </a:p>
        </p:txBody>
      </p:sp>
      <p:sp>
        <p:nvSpPr>
          <p:cNvPr id="30" name="TextBox 29">
            <a:extLst>
              <a:ext uri="{FF2B5EF4-FFF2-40B4-BE49-F238E27FC236}">
                <a16:creationId xmlns:a16="http://schemas.microsoft.com/office/drawing/2014/main" id="{A68938F5-9CE5-8467-4688-D36044F8DA75}"/>
              </a:ext>
            </a:extLst>
          </p:cNvPr>
          <p:cNvSpPr txBox="1"/>
          <p:nvPr/>
        </p:nvSpPr>
        <p:spPr>
          <a:xfrm>
            <a:off x="9295044" y="3627092"/>
            <a:ext cx="806631" cy="461665"/>
          </a:xfrm>
          <a:prstGeom prst="rect">
            <a:avLst/>
          </a:prstGeom>
          <a:noFill/>
        </p:spPr>
        <p:txBody>
          <a:bodyPr wrap="none" rtlCol="0">
            <a:spAutoFit/>
          </a:bodyPr>
          <a:lstStyle/>
          <a:p>
            <a:pPr defTabSz="914446">
              <a:defRPr/>
            </a:pPr>
            <a:r>
              <a:rPr lang="et-EE" sz="2400" dirty="0">
                <a:solidFill>
                  <a:srgbClr val="FF4800"/>
                </a:solidFill>
                <a:latin typeface="Calibri" panose="020F0502020204030204" pitchFamily="34" charset="0"/>
                <a:cs typeface="Calibri" panose="020F0502020204030204" pitchFamily="34" charset="0"/>
              </a:rPr>
              <a:t>2017</a:t>
            </a:r>
          </a:p>
        </p:txBody>
      </p:sp>
      <p:sp>
        <p:nvSpPr>
          <p:cNvPr id="31" name="TextBox 30">
            <a:extLst>
              <a:ext uri="{FF2B5EF4-FFF2-40B4-BE49-F238E27FC236}">
                <a16:creationId xmlns:a16="http://schemas.microsoft.com/office/drawing/2014/main" id="{28B29E55-CA0B-C2CC-EFA2-5F14382BD3E3}"/>
              </a:ext>
            </a:extLst>
          </p:cNvPr>
          <p:cNvSpPr txBox="1"/>
          <p:nvPr/>
        </p:nvSpPr>
        <p:spPr>
          <a:xfrm>
            <a:off x="10137110" y="1941021"/>
            <a:ext cx="806631" cy="461665"/>
          </a:xfrm>
          <a:prstGeom prst="rect">
            <a:avLst/>
          </a:prstGeom>
          <a:noFill/>
        </p:spPr>
        <p:txBody>
          <a:bodyPr wrap="none" rtlCol="0">
            <a:spAutoFit/>
          </a:bodyPr>
          <a:lstStyle/>
          <a:p>
            <a:pPr defTabSz="914446">
              <a:defRPr/>
            </a:pPr>
            <a:r>
              <a:rPr lang="et-EE" sz="2400" dirty="0">
                <a:solidFill>
                  <a:srgbClr val="FF4800"/>
                </a:solidFill>
                <a:latin typeface="Calibri" panose="020F0502020204030204" pitchFamily="34" charset="0"/>
                <a:cs typeface="Calibri" panose="020F0502020204030204" pitchFamily="34" charset="0"/>
              </a:rPr>
              <a:t>2020</a:t>
            </a:r>
          </a:p>
        </p:txBody>
      </p:sp>
      <p:sp>
        <p:nvSpPr>
          <p:cNvPr id="32" name="TextBox 31">
            <a:extLst>
              <a:ext uri="{FF2B5EF4-FFF2-40B4-BE49-F238E27FC236}">
                <a16:creationId xmlns:a16="http://schemas.microsoft.com/office/drawing/2014/main" id="{C89D6C80-7B49-A27D-D03F-75D4F577ED02}"/>
              </a:ext>
            </a:extLst>
          </p:cNvPr>
          <p:cNvSpPr txBox="1"/>
          <p:nvPr/>
        </p:nvSpPr>
        <p:spPr>
          <a:xfrm>
            <a:off x="11365330" y="1054141"/>
            <a:ext cx="806631" cy="461665"/>
          </a:xfrm>
          <a:prstGeom prst="rect">
            <a:avLst/>
          </a:prstGeom>
          <a:noFill/>
        </p:spPr>
        <p:txBody>
          <a:bodyPr wrap="none" rtlCol="0">
            <a:spAutoFit/>
          </a:bodyPr>
          <a:lstStyle/>
          <a:p>
            <a:pPr defTabSz="914446">
              <a:defRPr/>
            </a:pPr>
            <a:r>
              <a:rPr lang="et-EE" sz="2400" dirty="0">
                <a:solidFill>
                  <a:srgbClr val="FF4800"/>
                </a:solidFill>
                <a:latin typeface="Calibri" panose="020F0502020204030204" pitchFamily="34" charset="0"/>
                <a:cs typeface="Calibri" panose="020F0502020204030204" pitchFamily="34" charset="0"/>
              </a:rPr>
              <a:t>2024</a:t>
            </a:r>
          </a:p>
        </p:txBody>
      </p:sp>
      <p:sp>
        <p:nvSpPr>
          <p:cNvPr id="37" name="Oval 36">
            <a:extLst>
              <a:ext uri="{FF2B5EF4-FFF2-40B4-BE49-F238E27FC236}">
                <a16:creationId xmlns:a16="http://schemas.microsoft.com/office/drawing/2014/main" id="{FBC7BB5D-1D8B-2958-C5E3-D84BC7941F9A}"/>
              </a:ext>
            </a:extLst>
          </p:cNvPr>
          <p:cNvSpPr/>
          <p:nvPr/>
        </p:nvSpPr>
        <p:spPr>
          <a:xfrm>
            <a:off x="10042257" y="3732739"/>
            <a:ext cx="236220" cy="251456"/>
          </a:xfrm>
          <a:prstGeom prst="ellipse">
            <a:avLst/>
          </a:prstGeom>
          <a:solidFill>
            <a:schemeClr val="accent2"/>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defTabSz="914446">
              <a:defRPr/>
            </a:pPr>
            <a:endParaRPr lang="et-EE">
              <a:solidFill>
                <a:srgbClr val="E6F2FF"/>
              </a:solidFill>
              <a:latin typeface="Aino"/>
            </a:endParaRPr>
          </a:p>
        </p:txBody>
      </p:sp>
      <p:sp>
        <p:nvSpPr>
          <p:cNvPr id="8" name="Oval 7">
            <a:extLst>
              <a:ext uri="{FF2B5EF4-FFF2-40B4-BE49-F238E27FC236}">
                <a16:creationId xmlns:a16="http://schemas.microsoft.com/office/drawing/2014/main" id="{A45A139E-532F-F674-184D-108F9D0C1046}"/>
              </a:ext>
            </a:extLst>
          </p:cNvPr>
          <p:cNvSpPr/>
          <p:nvPr/>
        </p:nvSpPr>
        <p:spPr>
          <a:xfrm>
            <a:off x="2924977" y="3476289"/>
            <a:ext cx="236220" cy="251456"/>
          </a:xfrm>
          <a:prstGeom prst="ellipse">
            <a:avLst/>
          </a:prstGeom>
          <a:solidFill>
            <a:schemeClr val="accent2"/>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defTabSz="914446">
              <a:defRPr/>
            </a:pPr>
            <a:endParaRPr lang="et-EE">
              <a:solidFill>
                <a:srgbClr val="E6F2FF"/>
              </a:solidFill>
              <a:latin typeface="Aino"/>
            </a:endParaRPr>
          </a:p>
        </p:txBody>
      </p:sp>
      <p:sp>
        <p:nvSpPr>
          <p:cNvPr id="33" name="Oval 32">
            <a:extLst>
              <a:ext uri="{FF2B5EF4-FFF2-40B4-BE49-F238E27FC236}">
                <a16:creationId xmlns:a16="http://schemas.microsoft.com/office/drawing/2014/main" id="{6BEF9FC7-6EB6-D08F-224F-648C168B42D7}"/>
              </a:ext>
            </a:extLst>
          </p:cNvPr>
          <p:cNvSpPr/>
          <p:nvPr/>
        </p:nvSpPr>
        <p:spPr>
          <a:xfrm>
            <a:off x="3634534" y="4422342"/>
            <a:ext cx="236220" cy="251456"/>
          </a:xfrm>
          <a:prstGeom prst="ellipse">
            <a:avLst/>
          </a:prstGeom>
          <a:solidFill>
            <a:schemeClr val="accent2"/>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defTabSz="914446">
              <a:defRPr/>
            </a:pPr>
            <a:endParaRPr lang="et-EE">
              <a:solidFill>
                <a:srgbClr val="E6F2FF"/>
              </a:solidFill>
              <a:latin typeface="Aino"/>
            </a:endParaRPr>
          </a:p>
        </p:txBody>
      </p:sp>
      <p:sp>
        <p:nvSpPr>
          <p:cNvPr id="34" name="Oval 33">
            <a:extLst>
              <a:ext uri="{FF2B5EF4-FFF2-40B4-BE49-F238E27FC236}">
                <a16:creationId xmlns:a16="http://schemas.microsoft.com/office/drawing/2014/main" id="{119A9F8A-46F3-8905-7186-9F237AAD0E3C}"/>
              </a:ext>
            </a:extLst>
          </p:cNvPr>
          <p:cNvSpPr/>
          <p:nvPr/>
        </p:nvSpPr>
        <p:spPr>
          <a:xfrm>
            <a:off x="4848886" y="5183740"/>
            <a:ext cx="236220" cy="251456"/>
          </a:xfrm>
          <a:prstGeom prst="ellipse">
            <a:avLst/>
          </a:prstGeom>
          <a:solidFill>
            <a:schemeClr val="accent2"/>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defTabSz="914446">
              <a:defRPr/>
            </a:pPr>
            <a:endParaRPr lang="et-EE">
              <a:solidFill>
                <a:srgbClr val="E6F2FF"/>
              </a:solidFill>
              <a:latin typeface="Aino"/>
            </a:endParaRPr>
          </a:p>
        </p:txBody>
      </p:sp>
      <p:sp>
        <p:nvSpPr>
          <p:cNvPr id="35" name="Oval 34">
            <a:extLst>
              <a:ext uri="{FF2B5EF4-FFF2-40B4-BE49-F238E27FC236}">
                <a16:creationId xmlns:a16="http://schemas.microsoft.com/office/drawing/2014/main" id="{D8A0D5D2-9014-A81E-A385-65FB5BFA3438}"/>
              </a:ext>
            </a:extLst>
          </p:cNvPr>
          <p:cNvSpPr/>
          <p:nvPr/>
        </p:nvSpPr>
        <p:spPr>
          <a:xfrm>
            <a:off x="6627406" y="3722175"/>
            <a:ext cx="236220" cy="251456"/>
          </a:xfrm>
          <a:prstGeom prst="ellipse">
            <a:avLst/>
          </a:prstGeom>
          <a:solidFill>
            <a:schemeClr val="accent2"/>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defTabSz="914446">
              <a:defRPr/>
            </a:pPr>
            <a:endParaRPr lang="et-EE">
              <a:solidFill>
                <a:srgbClr val="E6F2FF"/>
              </a:solidFill>
              <a:latin typeface="Aino"/>
            </a:endParaRPr>
          </a:p>
        </p:txBody>
      </p:sp>
      <p:sp>
        <p:nvSpPr>
          <p:cNvPr id="36" name="Oval 35">
            <a:extLst>
              <a:ext uri="{FF2B5EF4-FFF2-40B4-BE49-F238E27FC236}">
                <a16:creationId xmlns:a16="http://schemas.microsoft.com/office/drawing/2014/main" id="{62E6E870-0EE4-4180-6D1C-58339339F51E}"/>
              </a:ext>
            </a:extLst>
          </p:cNvPr>
          <p:cNvSpPr/>
          <p:nvPr/>
        </p:nvSpPr>
        <p:spPr>
          <a:xfrm>
            <a:off x="10916519" y="2041571"/>
            <a:ext cx="236220" cy="251456"/>
          </a:xfrm>
          <a:prstGeom prst="ellipse">
            <a:avLst/>
          </a:prstGeom>
          <a:solidFill>
            <a:schemeClr val="accent2"/>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defTabSz="914446">
              <a:defRPr/>
            </a:pPr>
            <a:endParaRPr lang="et-EE">
              <a:solidFill>
                <a:srgbClr val="E6F2FF"/>
              </a:solidFill>
              <a:latin typeface="Aino"/>
            </a:endParaRPr>
          </a:p>
        </p:txBody>
      </p:sp>
      <p:sp>
        <p:nvSpPr>
          <p:cNvPr id="38" name="Oval 37">
            <a:extLst>
              <a:ext uri="{FF2B5EF4-FFF2-40B4-BE49-F238E27FC236}">
                <a16:creationId xmlns:a16="http://schemas.microsoft.com/office/drawing/2014/main" id="{3CAA738A-6828-AB64-5123-7F69B1F547DC}"/>
              </a:ext>
            </a:extLst>
          </p:cNvPr>
          <p:cNvSpPr/>
          <p:nvPr/>
        </p:nvSpPr>
        <p:spPr>
          <a:xfrm>
            <a:off x="11338461" y="826832"/>
            <a:ext cx="236220" cy="251456"/>
          </a:xfrm>
          <a:prstGeom prst="ellipse">
            <a:avLst/>
          </a:prstGeom>
          <a:solidFill>
            <a:schemeClr val="accent2"/>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defTabSz="914446">
              <a:defRPr/>
            </a:pPr>
            <a:endParaRPr lang="et-EE">
              <a:solidFill>
                <a:srgbClr val="E6F2FF"/>
              </a:solidFill>
              <a:latin typeface="Aino"/>
            </a:endParaRPr>
          </a:p>
        </p:txBody>
      </p:sp>
      <p:sp>
        <p:nvSpPr>
          <p:cNvPr id="39" name="TextBox 38">
            <a:extLst>
              <a:ext uri="{FF2B5EF4-FFF2-40B4-BE49-F238E27FC236}">
                <a16:creationId xmlns:a16="http://schemas.microsoft.com/office/drawing/2014/main" id="{9D671F50-C5C9-6C0C-8FC9-DBF04B7552D4}"/>
              </a:ext>
            </a:extLst>
          </p:cNvPr>
          <p:cNvSpPr txBox="1"/>
          <p:nvPr/>
        </p:nvSpPr>
        <p:spPr>
          <a:xfrm>
            <a:off x="974318" y="2528910"/>
            <a:ext cx="1281189" cy="369332"/>
          </a:xfrm>
          <a:prstGeom prst="rect">
            <a:avLst/>
          </a:prstGeom>
          <a:noFill/>
        </p:spPr>
        <p:txBody>
          <a:bodyPr wrap="square" rtlCol="0">
            <a:spAutoFit/>
          </a:bodyPr>
          <a:lstStyle/>
          <a:p>
            <a:pPr algn="ctr" defTabSz="914446">
              <a:defRPr/>
            </a:pPr>
            <a:r>
              <a:rPr lang="et-EE" dirty="0">
                <a:solidFill>
                  <a:srgbClr val="FFFFFF"/>
                </a:solidFill>
                <a:latin typeface="Calibri" panose="020F0502020204030204" pitchFamily="34" charset="0"/>
                <a:cs typeface="Calibri" panose="020F0502020204030204" pitchFamily="34" charset="0"/>
              </a:rPr>
              <a:t>X-tee</a:t>
            </a:r>
          </a:p>
        </p:txBody>
      </p:sp>
      <p:sp>
        <p:nvSpPr>
          <p:cNvPr id="40" name="TextBox 39">
            <a:extLst>
              <a:ext uri="{FF2B5EF4-FFF2-40B4-BE49-F238E27FC236}">
                <a16:creationId xmlns:a16="http://schemas.microsoft.com/office/drawing/2014/main" id="{F3078091-F4F2-33F2-BD8F-88462777D352}"/>
              </a:ext>
            </a:extLst>
          </p:cNvPr>
          <p:cNvSpPr txBox="1"/>
          <p:nvPr/>
        </p:nvSpPr>
        <p:spPr>
          <a:xfrm>
            <a:off x="2807428" y="2777072"/>
            <a:ext cx="2191228" cy="369332"/>
          </a:xfrm>
          <a:prstGeom prst="rect">
            <a:avLst/>
          </a:prstGeom>
          <a:noFill/>
        </p:spPr>
        <p:txBody>
          <a:bodyPr wrap="square" rtlCol="0">
            <a:spAutoFit/>
          </a:bodyPr>
          <a:lstStyle/>
          <a:p>
            <a:pPr defTabSz="914446">
              <a:defRPr/>
            </a:pPr>
            <a:r>
              <a:rPr lang="et-EE" dirty="0">
                <a:solidFill>
                  <a:srgbClr val="E6F2FF"/>
                </a:solidFill>
                <a:latin typeface="Calibri" panose="020F0502020204030204" pitchFamily="34" charset="0"/>
                <a:cs typeface="Calibri" panose="020F0502020204030204" pitchFamily="34" charset="0"/>
              </a:rPr>
              <a:t>ID kaart ja digiallkiri</a:t>
            </a:r>
          </a:p>
        </p:txBody>
      </p:sp>
      <p:sp>
        <p:nvSpPr>
          <p:cNvPr id="41" name="TextBox 40">
            <a:extLst>
              <a:ext uri="{FF2B5EF4-FFF2-40B4-BE49-F238E27FC236}">
                <a16:creationId xmlns:a16="http://schemas.microsoft.com/office/drawing/2014/main" id="{2C1D8E55-FC87-17D0-4F5D-C9154332745C}"/>
              </a:ext>
            </a:extLst>
          </p:cNvPr>
          <p:cNvSpPr txBox="1"/>
          <p:nvPr/>
        </p:nvSpPr>
        <p:spPr>
          <a:xfrm>
            <a:off x="3176482" y="5508877"/>
            <a:ext cx="1281189" cy="369332"/>
          </a:xfrm>
          <a:prstGeom prst="rect">
            <a:avLst/>
          </a:prstGeom>
          <a:noFill/>
        </p:spPr>
        <p:txBody>
          <a:bodyPr wrap="square" rtlCol="0">
            <a:spAutoFit/>
          </a:bodyPr>
          <a:lstStyle/>
          <a:p>
            <a:pPr defTabSz="914446">
              <a:defRPr/>
            </a:pPr>
            <a:r>
              <a:rPr lang="et-EE" dirty="0" err="1">
                <a:solidFill>
                  <a:srgbClr val="E6F2FF"/>
                </a:solidFill>
                <a:latin typeface="Calibri" panose="020F0502020204030204" pitchFamily="34" charset="0"/>
                <a:cs typeface="Calibri" panose="020F0502020204030204" pitchFamily="34" charset="0"/>
              </a:rPr>
              <a:t>eesti.ee</a:t>
            </a:r>
            <a:endParaRPr lang="et-EE" dirty="0">
              <a:solidFill>
                <a:srgbClr val="E6F2FF"/>
              </a:solidFill>
              <a:latin typeface="Calibri" panose="020F0502020204030204" pitchFamily="34" charset="0"/>
              <a:cs typeface="Calibri" panose="020F0502020204030204" pitchFamily="34" charset="0"/>
            </a:endParaRPr>
          </a:p>
        </p:txBody>
      </p:sp>
      <p:sp>
        <p:nvSpPr>
          <p:cNvPr id="42" name="TextBox 41">
            <a:extLst>
              <a:ext uri="{FF2B5EF4-FFF2-40B4-BE49-F238E27FC236}">
                <a16:creationId xmlns:a16="http://schemas.microsoft.com/office/drawing/2014/main" id="{8C5AC39F-21B6-0A0B-2B83-C738454717CE}"/>
              </a:ext>
            </a:extLst>
          </p:cNvPr>
          <p:cNvSpPr txBox="1"/>
          <p:nvPr/>
        </p:nvSpPr>
        <p:spPr>
          <a:xfrm>
            <a:off x="4244361" y="4548070"/>
            <a:ext cx="1558999" cy="369332"/>
          </a:xfrm>
          <a:prstGeom prst="rect">
            <a:avLst/>
          </a:prstGeom>
          <a:noFill/>
        </p:spPr>
        <p:txBody>
          <a:bodyPr wrap="square" rtlCol="0">
            <a:spAutoFit/>
          </a:bodyPr>
          <a:lstStyle/>
          <a:p>
            <a:pPr defTabSz="914446">
              <a:defRPr/>
            </a:pPr>
            <a:r>
              <a:rPr lang="et-EE" dirty="0" err="1">
                <a:solidFill>
                  <a:srgbClr val="FFFFFF"/>
                </a:solidFill>
                <a:latin typeface="Calibri" panose="020F0502020204030204" pitchFamily="34" charset="0"/>
                <a:cs typeface="Calibri" panose="020F0502020204030204" pitchFamily="34" charset="0"/>
              </a:rPr>
              <a:t>e</a:t>
            </a:r>
            <a:r>
              <a:rPr lang="et-EE" dirty="0">
                <a:solidFill>
                  <a:srgbClr val="FFFFFF"/>
                </a:solidFill>
                <a:latin typeface="Calibri" panose="020F0502020204030204" pitchFamily="34" charset="0"/>
                <a:cs typeface="Calibri" panose="020F0502020204030204" pitchFamily="34" charset="0"/>
              </a:rPr>
              <a:t>-hääletamine</a:t>
            </a:r>
          </a:p>
        </p:txBody>
      </p:sp>
      <p:sp>
        <p:nvSpPr>
          <p:cNvPr id="43" name="TextBox 42">
            <a:extLst>
              <a:ext uri="{FF2B5EF4-FFF2-40B4-BE49-F238E27FC236}">
                <a16:creationId xmlns:a16="http://schemas.microsoft.com/office/drawing/2014/main" id="{87A59674-02BC-5B9A-139A-57E23D0BD1E6}"/>
              </a:ext>
            </a:extLst>
          </p:cNvPr>
          <p:cNvSpPr txBox="1"/>
          <p:nvPr/>
        </p:nvSpPr>
        <p:spPr>
          <a:xfrm>
            <a:off x="6205712" y="4743934"/>
            <a:ext cx="1687297" cy="369332"/>
          </a:xfrm>
          <a:prstGeom prst="rect">
            <a:avLst/>
          </a:prstGeom>
          <a:noFill/>
        </p:spPr>
        <p:txBody>
          <a:bodyPr wrap="square" rtlCol="0">
            <a:spAutoFit/>
          </a:bodyPr>
          <a:lstStyle/>
          <a:p>
            <a:pPr algn="ctr" defTabSz="914446">
              <a:defRPr/>
            </a:pPr>
            <a:r>
              <a:rPr lang="et-EE" dirty="0" err="1">
                <a:solidFill>
                  <a:srgbClr val="E6F2FF"/>
                </a:solidFill>
                <a:latin typeface="Calibri" panose="020F0502020204030204" pitchFamily="34" charset="0"/>
                <a:cs typeface="Calibri" panose="020F0502020204030204" pitchFamily="34" charset="0"/>
              </a:rPr>
              <a:t>e</a:t>
            </a:r>
            <a:r>
              <a:rPr lang="et-EE" dirty="0">
                <a:solidFill>
                  <a:srgbClr val="E6F2FF"/>
                </a:solidFill>
                <a:latin typeface="Calibri" panose="020F0502020204030204" pitchFamily="34" charset="0"/>
                <a:cs typeface="Calibri" panose="020F0502020204030204" pitchFamily="34" charset="0"/>
              </a:rPr>
              <a:t>-äriregister</a:t>
            </a:r>
          </a:p>
        </p:txBody>
      </p:sp>
      <p:sp>
        <p:nvSpPr>
          <p:cNvPr id="44" name="TextBox 43">
            <a:extLst>
              <a:ext uri="{FF2B5EF4-FFF2-40B4-BE49-F238E27FC236}">
                <a16:creationId xmlns:a16="http://schemas.microsoft.com/office/drawing/2014/main" id="{347C7B35-6AC8-478C-AE0C-F46177F629CF}"/>
              </a:ext>
            </a:extLst>
          </p:cNvPr>
          <p:cNvSpPr txBox="1"/>
          <p:nvPr/>
        </p:nvSpPr>
        <p:spPr>
          <a:xfrm>
            <a:off x="7719380" y="3091984"/>
            <a:ext cx="1583619" cy="369332"/>
          </a:xfrm>
          <a:prstGeom prst="rect">
            <a:avLst/>
          </a:prstGeom>
          <a:noFill/>
        </p:spPr>
        <p:txBody>
          <a:bodyPr wrap="square" rtlCol="0">
            <a:spAutoFit/>
          </a:bodyPr>
          <a:lstStyle/>
          <a:p>
            <a:pPr algn="ctr" defTabSz="914446">
              <a:defRPr/>
            </a:pPr>
            <a:r>
              <a:rPr lang="et-EE" dirty="0" err="1">
                <a:solidFill>
                  <a:srgbClr val="E6F2FF"/>
                </a:solidFill>
                <a:latin typeface="Calibri" panose="020F0502020204030204" pitchFamily="34" charset="0"/>
                <a:cs typeface="Calibri" panose="020F0502020204030204" pitchFamily="34" charset="0"/>
              </a:rPr>
              <a:t>e-residentsus</a:t>
            </a:r>
            <a:endParaRPr lang="et-EE" dirty="0">
              <a:solidFill>
                <a:srgbClr val="E6F2FF"/>
              </a:solidFill>
              <a:latin typeface="Calibri" panose="020F0502020204030204" pitchFamily="34" charset="0"/>
              <a:cs typeface="Calibri" panose="020F0502020204030204" pitchFamily="34" charset="0"/>
            </a:endParaRPr>
          </a:p>
        </p:txBody>
      </p:sp>
      <p:sp>
        <p:nvSpPr>
          <p:cNvPr id="45" name="TextBox 44">
            <a:extLst>
              <a:ext uri="{FF2B5EF4-FFF2-40B4-BE49-F238E27FC236}">
                <a16:creationId xmlns:a16="http://schemas.microsoft.com/office/drawing/2014/main" id="{A6C156BD-BCCF-A2AF-186E-0F839EC3EC20}"/>
              </a:ext>
            </a:extLst>
          </p:cNvPr>
          <p:cNvSpPr txBox="1"/>
          <p:nvPr/>
        </p:nvSpPr>
        <p:spPr>
          <a:xfrm>
            <a:off x="10837907" y="3043388"/>
            <a:ext cx="1281189" cy="646331"/>
          </a:xfrm>
          <a:prstGeom prst="rect">
            <a:avLst/>
          </a:prstGeom>
          <a:noFill/>
        </p:spPr>
        <p:txBody>
          <a:bodyPr wrap="square" rtlCol="0">
            <a:spAutoFit/>
          </a:bodyPr>
          <a:lstStyle/>
          <a:p>
            <a:pPr defTabSz="914446">
              <a:defRPr/>
            </a:pPr>
            <a:r>
              <a:rPr lang="et-EE" dirty="0">
                <a:solidFill>
                  <a:srgbClr val="FFFFFF"/>
                </a:solidFill>
                <a:latin typeface="Calibri" panose="020F0502020204030204" pitchFamily="34" charset="0"/>
                <a:cs typeface="Calibri" panose="020F0502020204030204" pitchFamily="34" charset="0"/>
              </a:rPr>
              <a:t>Personaalne riik</a:t>
            </a:r>
          </a:p>
        </p:txBody>
      </p:sp>
      <p:sp>
        <p:nvSpPr>
          <p:cNvPr id="46" name="TextBox 45">
            <a:extLst>
              <a:ext uri="{FF2B5EF4-FFF2-40B4-BE49-F238E27FC236}">
                <a16:creationId xmlns:a16="http://schemas.microsoft.com/office/drawing/2014/main" id="{F8C973D7-682F-D900-6F98-E145AD428722}"/>
              </a:ext>
            </a:extLst>
          </p:cNvPr>
          <p:cNvSpPr txBox="1"/>
          <p:nvPr/>
        </p:nvSpPr>
        <p:spPr>
          <a:xfrm>
            <a:off x="9485468" y="1094130"/>
            <a:ext cx="1993034" cy="369332"/>
          </a:xfrm>
          <a:prstGeom prst="rect">
            <a:avLst/>
          </a:prstGeom>
          <a:noFill/>
        </p:spPr>
        <p:txBody>
          <a:bodyPr wrap="square" rtlCol="0">
            <a:spAutoFit/>
          </a:bodyPr>
          <a:lstStyle/>
          <a:p>
            <a:pPr defTabSz="914446">
              <a:defRPr/>
            </a:pPr>
            <a:r>
              <a:rPr lang="et-EE">
                <a:solidFill>
                  <a:srgbClr val="E6F2FF"/>
                </a:solidFill>
                <a:latin typeface="Calibri" panose="020F0502020204030204" pitchFamily="34" charset="0"/>
                <a:cs typeface="Calibri" panose="020F0502020204030204" pitchFamily="34" charset="0"/>
              </a:rPr>
              <a:t>e-Residency 10</a:t>
            </a:r>
          </a:p>
        </p:txBody>
      </p:sp>
      <p:sp>
        <p:nvSpPr>
          <p:cNvPr id="47" name="Freeform: Shape 46">
            <a:extLst>
              <a:ext uri="{FF2B5EF4-FFF2-40B4-BE49-F238E27FC236}">
                <a16:creationId xmlns:a16="http://schemas.microsoft.com/office/drawing/2014/main" id="{2C7A4BA0-F37E-2860-F6C4-D3544682EAB7}"/>
              </a:ext>
            </a:extLst>
          </p:cNvPr>
          <p:cNvSpPr>
            <a:spLocks noChangeAspect="1"/>
          </p:cNvSpPr>
          <p:nvPr/>
        </p:nvSpPr>
        <p:spPr bwMode="auto">
          <a:xfrm>
            <a:off x="447909" y="4200904"/>
            <a:ext cx="581025" cy="582613"/>
          </a:xfrm>
          <a:custGeom>
            <a:avLst/>
            <a:gdLst>
              <a:gd name="connsiteX0" fmla="*/ 339725 w 581025"/>
              <a:gd name="connsiteY0" fmla="*/ 311150 h 582613"/>
              <a:gd name="connsiteX1" fmla="*/ 379413 w 581025"/>
              <a:gd name="connsiteY1" fmla="*/ 349250 h 582613"/>
              <a:gd name="connsiteX2" fmla="*/ 369888 w 581025"/>
              <a:gd name="connsiteY2" fmla="*/ 358775 h 582613"/>
              <a:gd name="connsiteX3" fmla="*/ 358775 w 581025"/>
              <a:gd name="connsiteY3" fmla="*/ 349250 h 582613"/>
              <a:gd name="connsiteX4" fmla="*/ 339725 w 581025"/>
              <a:gd name="connsiteY4" fmla="*/ 330200 h 582613"/>
              <a:gd name="connsiteX5" fmla="*/ 320675 w 581025"/>
              <a:gd name="connsiteY5" fmla="*/ 349250 h 582613"/>
              <a:gd name="connsiteX6" fmla="*/ 339725 w 581025"/>
              <a:gd name="connsiteY6" fmla="*/ 368300 h 582613"/>
              <a:gd name="connsiteX7" fmla="*/ 349250 w 581025"/>
              <a:gd name="connsiteY7" fmla="*/ 379413 h 582613"/>
              <a:gd name="connsiteX8" fmla="*/ 339725 w 581025"/>
              <a:gd name="connsiteY8" fmla="*/ 388938 h 582613"/>
              <a:gd name="connsiteX9" fmla="*/ 301625 w 581025"/>
              <a:gd name="connsiteY9" fmla="*/ 349250 h 582613"/>
              <a:gd name="connsiteX10" fmla="*/ 339725 w 581025"/>
              <a:gd name="connsiteY10" fmla="*/ 311150 h 582613"/>
              <a:gd name="connsiteX11" fmla="*/ 365126 w 581025"/>
              <a:gd name="connsiteY11" fmla="*/ 215900 h 582613"/>
              <a:gd name="connsiteX12" fmla="*/ 366713 w 581025"/>
              <a:gd name="connsiteY12" fmla="*/ 230188 h 582613"/>
              <a:gd name="connsiteX13" fmla="*/ 230188 w 581025"/>
              <a:gd name="connsiteY13" fmla="*/ 385763 h 582613"/>
              <a:gd name="connsiteX14" fmla="*/ 223838 w 581025"/>
              <a:gd name="connsiteY14" fmla="*/ 388938 h 582613"/>
              <a:gd name="connsiteX15" fmla="*/ 217488 w 581025"/>
              <a:gd name="connsiteY15" fmla="*/ 385763 h 582613"/>
              <a:gd name="connsiteX16" fmla="*/ 215900 w 581025"/>
              <a:gd name="connsiteY16" fmla="*/ 373063 h 582613"/>
              <a:gd name="connsiteX17" fmla="*/ 352426 w 581025"/>
              <a:gd name="connsiteY17" fmla="*/ 217488 h 582613"/>
              <a:gd name="connsiteX18" fmla="*/ 365126 w 581025"/>
              <a:gd name="connsiteY18" fmla="*/ 215900 h 582613"/>
              <a:gd name="connsiteX19" fmla="*/ 242887 w 581025"/>
              <a:gd name="connsiteY19" fmla="*/ 214313 h 582613"/>
              <a:gd name="connsiteX20" fmla="*/ 280987 w 581025"/>
              <a:gd name="connsiteY20" fmla="*/ 252413 h 582613"/>
              <a:gd name="connsiteX21" fmla="*/ 271462 w 581025"/>
              <a:gd name="connsiteY21" fmla="*/ 261938 h 582613"/>
              <a:gd name="connsiteX22" fmla="*/ 261937 w 581025"/>
              <a:gd name="connsiteY22" fmla="*/ 252413 h 582613"/>
              <a:gd name="connsiteX23" fmla="*/ 242887 w 581025"/>
              <a:gd name="connsiteY23" fmla="*/ 233363 h 582613"/>
              <a:gd name="connsiteX24" fmla="*/ 223837 w 581025"/>
              <a:gd name="connsiteY24" fmla="*/ 252413 h 582613"/>
              <a:gd name="connsiteX25" fmla="*/ 242887 w 581025"/>
              <a:gd name="connsiteY25" fmla="*/ 271463 h 582613"/>
              <a:gd name="connsiteX26" fmla="*/ 252412 w 581025"/>
              <a:gd name="connsiteY26" fmla="*/ 280989 h 582613"/>
              <a:gd name="connsiteX27" fmla="*/ 242887 w 581025"/>
              <a:gd name="connsiteY27" fmla="*/ 292101 h 582613"/>
              <a:gd name="connsiteX28" fmla="*/ 204787 w 581025"/>
              <a:gd name="connsiteY28" fmla="*/ 252413 h 582613"/>
              <a:gd name="connsiteX29" fmla="*/ 242887 w 581025"/>
              <a:gd name="connsiteY29" fmla="*/ 214313 h 582613"/>
              <a:gd name="connsiteX30" fmla="*/ 174565 w 581025"/>
              <a:gd name="connsiteY30" fmla="*/ 106363 h 582613"/>
              <a:gd name="connsiteX31" fmla="*/ 348092 w 581025"/>
              <a:gd name="connsiteY31" fmla="*/ 106363 h 582613"/>
              <a:gd name="connsiteX32" fmla="*/ 348918 w 581025"/>
              <a:gd name="connsiteY32" fmla="*/ 106696 h 582613"/>
              <a:gd name="connsiteX33" fmla="*/ 349250 w 581025"/>
              <a:gd name="connsiteY33" fmla="*/ 106363 h 582613"/>
              <a:gd name="connsiteX34" fmla="*/ 350030 w 581025"/>
              <a:gd name="connsiteY34" fmla="*/ 107143 h 582613"/>
              <a:gd name="connsiteX35" fmla="*/ 355980 w 581025"/>
              <a:gd name="connsiteY35" fmla="*/ 109538 h 582613"/>
              <a:gd name="connsiteX36" fmla="*/ 412770 w 581025"/>
              <a:gd name="connsiteY36" fmla="*/ 168276 h 582613"/>
              <a:gd name="connsiteX37" fmla="*/ 415925 w 581025"/>
              <a:gd name="connsiteY37" fmla="*/ 174626 h 582613"/>
              <a:gd name="connsiteX38" fmla="*/ 415925 w 581025"/>
              <a:gd name="connsiteY38" fmla="*/ 427039 h 582613"/>
              <a:gd name="connsiteX39" fmla="*/ 406460 w 581025"/>
              <a:gd name="connsiteY39" fmla="*/ 436564 h 582613"/>
              <a:gd name="connsiteX40" fmla="*/ 396995 w 581025"/>
              <a:gd name="connsiteY40" fmla="*/ 427039 h 582613"/>
              <a:gd name="connsiteX41" fmla="*/ 396995 w 581025"/>
              <a:gd name="connsiteY41" fmla="*/ 179388 h 582613"/>
              <a:gd name="connsiteX42" fmla="*/ 366899 w 581025"/>
              <a:gd name="connsiteY42" fmla="*/ 149102 h 582613"/>
              <a:gd name="connsiteX43" fmla="*/ 358775 w 581025"/>
              <a:gd name="connsiteY43" fmla="*/ 140927 h 582613"/>
              <a:gd name="connsiteX44" fmla="*/ 358775 w 581025"/>
              <a:gd name="connsiteY44" fmla="*/ 144339 h 582613"/>
              <a:gd name="connsiteX45" fmla="*/ 358775 w 581025"/>
              <a:gd name="connsiteY45" fmla="*/ 165101 h 582613"/>
              <a:gd name="connsiteX46" fmla="*/ 369888 w 581025"/>
              <a:gd name="connsiteY46" fmla="*/ 165101 h 582613"/>
              <a:gd name="connsiteX47" fmla="*/ 379413 w 581025"/>
              <a:gd name="connsiteY47" fmla="*/ 174626 h 582613"/>
              <a:gd name="connsiteX48" fmla="*/ 369888 w 581025"/>
              <a:gd name="connsiteY48" fmla="*/ 184151 h 582613"/>
              <a:gd name="connsiteX49" fmla="*/ 349250 w 581025"/>
              <a:gd name="connsiteY49" fmla="*/ 184151 h 582613"/>
              <a:gd name="connsiteX50" fmla="*/ 339725 w 581025"/>
              <a:gd name="connsiteY50" fmla="*/ 174626 h 582613"/>
              <a:gd name="connsiteX51" fmla="*/ 339725 w 581025"/>
              <a:gd name="connsiteY51" fmla="*/ 140668 h 582613"/>
              <a:gd name="connsiteX52" fmla="*/ 339725 w 581025"/>
              <a:gd name="connsiteY52" fmla="*/ 127001 h 582613"/>
              <a:gd name="connsiteX53" fmla="*/ 291825 w 581025"/>
              <a:gd name="connsiteY53" fmla="*/ 127001 h 582613"/>
              <a:gd name="connsiteX54" fmla="*/ 184030 w 581025"/>
              <a:gd name="connsiteY54" fmla="*/ 127001 h 582613"/>
              <a:gd name="connsiteX55" fmla="*/ 184030 w 581025"/>
              <a:gd name="connsiteY55" fmla="*/ 457201 h 582613"/>
              <a:gd name="connsiteX56" fmla="*/ 406460 w 581025"/>
              <a:gd name="connsiteY56" fmla="*/ 457201 h 582613"/>
              <a:gd name="connsiteX57" fmla="*/ 415925 w 581025"/>
              <a:gd name="connsiteY57" fmla="*/ 466726 h 582613"/>
              <a:gd name="connsiteX58" fmla="*/ 406460 w 581025"/>
              <a:gd name="connsiteY58" fmla="*/ 476251 h 582613"/>
              <a:gd name="connsiteX59" fmla="*/ 174565 w 581025"/>
              <a:gd name="connsiteY59" fmla="*/ 476251 h 582613"/>
              <a:gd name="connsiteX60" fmla="*/ 165100 w 581025"/>
              <a:gd name="connsiteY60" fmla="*/ 466726 h 582613"/>
              <a:gd name="connsiteX61" fmla="*/ 165100 w 581025"/>
              <a:gd name="connsiteY61" fmla="*/ 115888 h 582613"/>
              <a:gd name="connsiteX62" fmla="*/ 174565 w 581025"/>
              <a:gd name="connsiteY62" fmla="*/ 106363 h 582613"/>
              <a:gd name="connsiteX63" fmla="*/ 291304 w 581025"/>
              <a:gd name="connsiteY63" fmla="*/ 0 h 582613"/>
              <a:gd name="connsiteX64" fmla="*/ 581025 w 581025"/>
              <a:gd name="connsiteY64" fmla="*/ 292100 h 582613"/>
              <a:gd name="connsiteX65" fmla="*/ 340383 w 581025"/>
              <a:gd name="connsiteY65" fmla="*/ 577851 h 582613"/>
              <a:gd name="connsiteX66" fmla="*/ 329300 w 581025"/>
              <a:gd name="connsiteY66" fmla="*/ 569913 h 582613"/>
              <a:gd name="connsiteX67" fmla="*/ 337216 w 581025"/>
              <a:gd name="connsiteY67" fmla="*/ 558801 h 582613"/>
              <a:gd name="connsiteX68" fmla="*/ 562027 w 581025"/>
              <a:gd name="connsiteY68" fmla="*/ 292100 h 582613"/>
              <a:gd name="connsiteX69" fmla="*/ 291304 w 581025"/>
              <a:gd name="connsiteY69" fmla="*/ 19050 h 582613"/>
              <a:gd name="connsiteX70" fmla="*/ 18998 w 581025"/>
              <a:gd name="connsiteY70" fmla="*/ 292100 h 582613"/>
              <a:gd name="connsiteX71" fmla="*/ 291304 w 581025"/>
              <a:gd name="connsiteY71" fmla="*/ 563563 h 582613"/>
              <a:gd name="connsiteX72" fmla="*/ 300803 w 581025"/>
              <a:gd name="connsiteY72" fmla="*/ 573088 h 582613"/>
              <a:gd name="connsiteX73" fmla="*/ 291304 w 581025"/>
              <a:gd name="connsiteY73" fmla="*/ 582613 h 582613"/>
              <a:gd name="connsiteX74" fmla="*/ 0 w 581025"/>
              <a:gd name="connsiteY74" fmla="*/ 292100 h 582613"/>
              <a:gd name="connsiteX75" fmla="*/ 291304 w 581025"/>
              <a:gd name="connsiteY75" fmla="*/ 0 h 58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81025" h="582613">
                <a:moveTo>
                  <a:pt x="339725" y="311150"/>
                </a:moveTo>
                <a:cubicBezTo>
                  <a:pt x="361951" y="311150"/>
                  <a:pt x="379413" y="328613"/>
                  <a:pt x="379413" y="349250"/>
                </a:cubicBezTo>
                <a:cubicBezTo>
                  <a:pt x="379413" y="355600"/>
                  <a:pt x="374651" y="358775"/>
                  <a:pt x="369888" y="358775"/>
                </a:cubicBezTo>
                <a:cubicBezTo>
                  <a:pt x="363538" y="358775"/>
                  <a:pt x="358775" y="355600"/>
                  <a:pt x="358775" y="349250"/>
                </a:cubicBezTo>
                <a:cubicBezTo>
                  <a:pt x="358775" y="339725"/>
                  <a:pt x="350838" y="330200"/>
                  <a:pt x="339725" y="330200"/>
                </a:cubicBezTo>
                <a:cubicBezTo>
                  <a:pt x="328613" y="330200"/>
                  <a:pt x="320675" y="339725"/>
                  <a:pt x="320675" y="349250"/>
                </a:cubicBezTo>
                <a:cubicBezTo>
                  <a:pt x="320675" y="360363"/>
                  <a:pt x="328613" y="368300"/>
                  <a:pt x="339725" y="368300"/>
                </a:cubicBezTo>
                <a:cubicBezTo>
                  <a:pt x="346075" y="368300"/>
                  <a:pt x="349250" y="373063"/>
                  <a:pt x="349250" y="379413"/>
                </a:cubicBezTo>
                <a:cubicBezTo>
                  <a:pt x="349250" y="384176"/>
                  <a:pt x="346075" y="388938"/>
                  <a:pt x="339725" y="388938"/>
                </a:cubicBezTo>
                <a:cubicBezTo>
                  <a:pt x="319088" y="388938"/>
                  <a:pt x="301625" y="371476"/>
                  <a:pt x="301625" y="349250"/>
                </a:cubicBezTo>
                <a:cubicBezTo>
                  <a:pt x="301625" y="328613"/>
                  <a:pt x="319088" y="311150"/>
                  <a:pt x="339725" y="311150"/>
                </a:cubicBezTo>
                <a:close/>
                <a:moveTo>
                  <a:pt x="365126" y="215900"/>
                </a:moveTo>
                <a:cubicBezTo>
                  <a:pt x="369888" y="219075"/>
                  <a:pt x="369888" y="225425"/>
                  <a:pt x="366713" y="230188"/>
                </a:cubicBezTo>
                <a:cubicBezTo>
                  <a:pt x="230188" y="385763"/>
                  <a:pt x="230188" y="385763"/>
                  <a:pt x="230188" y="385763"/>
                </a:cubicBezTo>
                <a:cubicBezTo>
                  <a:pt x="228600" y="387351"/>
                  <a:pt x="227013" y="388938"/>
                  <a:pt x="223838" y="388938"/>
                </a:cubicBezTo>
                <a:cubicBezTo>
                  <a:pt x="220663" y="388938"/>
                  <a:pt x="219075" y="387351"/>
                  <a:pt x="217488" y="385763"/>
                </a:cubicBezTo>
                <a:cubicBezTo>
                  <a:pt x="212725" y="382588"/>
                  <a:pt x="212725" y="376238"/>
                  <a:pt x="215900" y="373063"/>
                </a:cubicBezTo>
                <a:cubicBezTo>
                  <a:pt x="352426" y="217488"/>
                  <a:pt x="352426" y="217488"/>
                  <a:pt x="352426" y="217488"/>
                </a:cubicBezTo>
                <a:cubicBezTo>
                  <a:pt x="355601" y="212725"/>
                  <a:pt x="361951" y="212725"/>
                  <a:pt x="365126" y="215900"/>
                </a:cubicBezTo>
                <a:close/>
                <a:moveTo>
                  <a:pt x="242887" y="214313"/>
                </a:moveTo>
                <a:cubicBezTo>
                  <a:pt x="265112" y="214313"/>
                  <a:pt x="280987" y="231776"/>
                  <a:pt x="280987" y="252413"/>
                </a:cubicBezTo>
                <a:cubicBezTo>
                  <a:pt x="280987" y="257176"/>
                  <a:pt x="277812" y="261938"/>
                  <a:pt x="271462" y="261938"/>
                </a:cubicBezTo>
                <a:cubicBezTo>
                  <a:pt x="266700" y="261938"/>
                  <a:pt x="261937" y="257176"/>
                  <a:pt x="261937" y="252413"/>
                </a:cubicBezTo>
                <a:cubicBezTo>
                  <a:pt x="261937" y="241301"/>
                  <a:pt x="254000" y="233363"/>
                  <a:pt x="242887" y="233363"/>
                </a:cubicBezTo>
                <a:cubicBezTo>
                  <a:pt x="231775" y="233363"/>
                  <a:pt x="223837" y="241301"/>
                  <a:pt x="223837" y="252413"/>
                </a:cubicBezTo>
                <a:cubicBezTo>
                  <a:pt x="223837" y="263526"/>
                  <a:pt x="231775" y="271463"/>
                  <a:pt x="242887" y="271463"/>
                </a:cubicBezTo>
                <a:cubicBezTo>
                  <a:pt x="247650" y="271463"/>
                  <a:pt x="252412" y="276226"/>
                  <a:pt x="252412" y="280989"/>
                </a:cubicBezTo>
                <a:cubicBezTo>
                  <a:pt x="252412" y="287339"/>
                  <a:pt x="247650" y="292101"/>
                  <a:pt x="242887" y="292101"/>
                </a:cubicBezTo>
                <a:cubicBezTo>
                  <a:pt x="222250" y="292101"/>
                  <a:pt x="204787" y="274639"/>
                  <a:pt x="204787" y="252413"/>
                </a:cubicBezTo>
                <a:cubicBezTo>
                  <a:pt x="204787" y="231776"/>
                  <a:pt x="222250" y="214313"/>
                  <a:pt x="242887" y="214313"/>
                </a:cubicBezTo>
                <a:close/>
                <a:moveTo>
                  <a:pt x="174565" y="106363"/>
                </a:moveTo>
                <a:cubicBezTo>
                  <a:pt x="348092" y="106363"/>
                  <a:pt x="348092" y="106363"/>
                  <a:pt x="348092" y="106363"/>
                </a:cubicBezTo>
                <a:lnTo>
                  <a:pt x="348918" y="106696"/>
                </a:lnTo>
                <a:lnTo>
                  <a:pt x="349250" y="106363"/>
                </a:lnTo>
                <a:lnTo>
                  <a:pt x="350030" y="107143"/>
                </a:lnTo>
                <a:lnTo>
                  <a:pt x="355980" y="109538"/>
                </a:lnTo>
                <a:cubicBezTo>
                  <a:pt x="412770" y="168276"/>
                  <a:pt x="412770" y="168276"/>
                  <a:pt x="412770" y="168276"/>
                </a:cubicBezTo>
                <a:cubicBezTo>
                  <a:pt x="414348" y="169863"/>
                  <a:pt x="415925" y="173038"/>
                  <a:pt x="415925" y="174626"/>
                </a:cubicBezTo>
                <a:cubicBezTo>
                  <a:pt x="415925" y="427039"/>
                  <a:pt x="415925" y="427039"/>
                  <a:pt x="415925" y="427039"/>
                </a:cubicBezTo>
                <a:cubicBezTo>
                  <a:pt x="415925" y="433389"/>
                  <a:pt x="411193" y="436564"/>
                  <a:pt x="406460" y="436564"/>
                </a:cubicBezTo>
                <a:cubicBezTo>
                  <a:pt x="401727" y="436564"/>
                  <a:pt x="396995" y="433389"/>
                  <a:pt x="396995" y="427039"/>
                </a:cubicBezTo>
                <a:cubicBezTo>
                  <a:pt x="396995" y="179388"/>
                  <a:pt x="396995" y="179388"/>
                  <a:pt x="396995" y="179388"/>
                </a:cubicBezTo>
                <a:cubicBezTo>
                  <a:pt x="383980" y="166291"/>
                  <a:pt x="374220" y="156469"/>
                  <a:pt x="366899" y="149102"/>
                </a:cubicBezTo>
                <a:lnTo>
                  <a:pt x="358775" y="140927"/>
                </a:lnTo>
                <a:lnTo>
                  <a:pt x="358775" y="144339"/>
                </a:lnTo>
                <a:cubicBezTo>
                  <a:pt x="358775" y="165101"/>
                  <a:pt x="358775" y="165101"/>
                  <a:pt x="358775" y="165101"/>
                </a:cubicBezTo>
                <a:cubicBezTo>
                  <a:pt x="369888" y="165101"/>
                  <a:pt x="369888" y="165101"/>
                  <a:pt x="369888" y="165101"/>
                </a:cubicBezTo>
                <a:cubicBezTo>
                  <a:pt x="374651" y="165101"/>
                  <a:pt x="379413" y="169864"/>
                  <a:pt x="379413" y="174626"/>
                </a:cubicBezTo>
                <a:cubicBezTo>
                  <a:pt x="379413" y="180976"/>
                  <a:pt x="374651" y="184151"/>
                  <a:pt x="369888" y="184151"/>
                </a:cubicBezTo>
                <a:cubicBezTo>
                  <a:pt x="349250" y="184151"/>
                  <a:pt x="349250" y="184151"/>
                  <a:pt x="349250" y="184151"/>
                </a:cubicBezTo>
                <a:cubicBezTo>
                  <a:pt x="344488" y="184151"/>
                  <a:pt x="339725" y="180976"/>
                  <a:pt x="339725" y="174626"/>
                </a:cubicBezTo>
                <a:cubicBezTo>
                  <a:pt x="339725" y="159942"/>
                  <a:pt x="339725" y="148928"/>
                  <a:pt x="339725" y="140668"/>
                </a:cubicBezTo>
                <a:lnTo>
                  <a:pt x="339725" y="127001"/>
                </a:lnTo>
                <a:lnTo>
                  <a:pt x="291825" y="127001"/>
                </a:lnTo>
                <a:cubicBezTo>
                  <a:pt x="184030" y="127001"/>
                  <a:pt x="184030" y="127001"/>
                  <a:pt x="184030" y="127001"/>
                </a:cubicBezTo>
                <a:cubicBezTo>
                  <a:pt x="184030" y="457201"/>
                  <a:pt x="184030" y="457201"/>
                  <a:pt x="184030" y="457201"/>
                </a:cubicBezTo>
                <a:cubicBezTo>
                  <a:pt x="406460" y="457201"/>
                  <a:pt x="406460" y="457201"/>
                  <a:pt x="406460" y="457201"/>
                </a:cubicBezTo>
                <a:cubicBezTo>
                  <a:pt x="411193" y="457201"/>
                  <a:pt x="415925" y="460376"/>
                  <a:pt x="415925" y="466726"/>
                </a:cubicBezTo>
                <a:cubicBezTo>
                  <a:pt x="415925" y="471489"/>
                  <a:pt x="411193" y="476251"/>
                  <a:pt x="406460" y="476251"/>
                </a:cubicBezTo>
                <a:cubicBezTo>
                  <a:pt x="174565" y="476251"/>
                  <a:pt x="174565" y="476251"/>
                  <a:pt x="174565" y="476251"/>
                </a:cubicBezTo>
                <a:cubicBezTo>
                  <a:pt x="169833" y="476251"/>
                  <a:pt x="165100" y="471489"/>
                  <a:pt x="165100" y="466726"/>
                </a:cubicBezTo>
                <a:cubicBezTo>
                  <a:pt x="165100" y="115888"/>
                  <a:pt x="165100" y="115888"/>
                  <a:pt x="165100" y="115888"/>
                </a:cubicBezTo>
                <a:cubicBezTo>
                  <a:pt x="165100" y="111126"/>
                  <a:pt x="169833" y="106363"/>
                  <a:pt x="174565" y="106363"/>
                </a:cubicBezTo>
                <a:close/>
                <a:moveTo>
                  <a:pt x="291304" y="0"/>
                </a:moveTo>
                <a:cubicBezTo>
                  <a:pt x="451205" y="0"/>
                  <a:pt x="581025" y="130175"/>
                  <a:pt x="581025" y="292100"/>
                </a:cubicBezTo>
                <a:cubicBezTo>
                  <a:pt x="581025" y="433388"/>
                  <a:pt x="479702" y="554038"/>
                  <a:pt x="340383" y="577851"/>
                </a:cubicBezTo>
                <a:cubicBezTo>
                  <a:pt x="335633" y="579438"/>
                  <a:pt x="330884" y="576263"/>
                  <a:pt x="329300" y="569913"/>
                </a:cubicBezTo>
                <a:cubicBezTo>
                  <a:pt x="329300" y="565151"/>
                  <a:pt x="332467" y="560388"/>
                  <a:pt x="337216" y="558801"/>
                </a:cubicBezTo>
                <a:cubicBezTo>
                  <a:pt x="467037" y="536576"/>
                  <a:pt x="562027" y="423863"/>
                  <a:pt x="562027" y="292100"/>
                </a:cubicBezTo>
                <a:cubicBezTo>
                  <a:pt x="562027" y="141288"/>
                  <a:pt x="440123" y="19050"/>
                  <a:pt x="291304" y="19050"/>
                </a:cubicBezTo>
                <a:cubicBezTo>
                  <a:pt x="140903" y="19050"/>
                  <a:pt x="18998" y="141288"/>
                  <a:pt x="18998" y="292100"/>
                </a:cubicBezTo>
                <a:cubicBezTo>
                  <a:pt x="18998" y="441326"/>
                  <a:pt x="140903" y="563563"/>
                  <a:pt x="291304" y="563563"/>
                </a:cubicBezTo>
                <a:cubicBezTo>
                  <a:pt x="296054" y="563563"/>
                  <a:pt x="300803" y="568326"/>
                  <a:pt x="300803" y="573088"/>
                </a:cubicBezTo>
                <a:cubicBezTo>
                  <a:pt x="300803" y="577851"/>
                  <a:pt x="296054" y="582613"/>
                  <a:pt x="291304" y="582613"/>
                </a:cubicBezTo>
                <a:cubicBezTo>
                  <a:pt x="129820" y="582613"/>
                  <a:pt x="0" y="452438"/>
                  <a:pt x="0" y="292100"/>
                </a:cubicBezTo>
                <a:cubicBezTo>
                  <a:pt x="0" y="130175"/>
                  <a:pt x="129820" y="0"/>
                  <a:pt x="291304" y="0"/>
                </a:cubicBezTo>
                <a:close/>
              </a:path>
            </a:pathLst>
          </a:custGeom>
          <a:solidFill>
            <a:schemeClr val="tx1"/>
          </a:solidFill>
          <a:ln>
            <a:noFill/>
          </a:ln>
        </p:spPr>
        <p:txBody>
          <a:bodyPr vert="horz" wrap="square" lIns="91440" tIns="45720" rIns="91440" bIns="45720" numCol="1" anchor="t" anchorCtr="0" compatLnSpc="1">
            <a:prstTxWarp prst="textNoShape">
              <a:avLst/>
            </a:prstTxWarp>
            <a:noAutofit/>
          </a:bodyPr>
          <a:lstStyle/>
          <a:p>
            <a:pPr defTabSz="914446">
              <a:defRPr/>
            </a:pPr>
            <a:endParaRPr lang="en-US">
              <a:solidFill>
                <a:srgbClr val="0062F5"/>
              </a:solidFill>
              <a:latin typeface="Aino"/>
            </a:endParaRPr>
          </a:p>
        </p:txBody>
      </p:sp>
      <p:sp>
        <p:nvSpPr>
          <p:cNvPr id="48" name="Freeform: Shape 47">
            <a:extLst>
              <a:ext uri="{FF2B5EF4-FFF2-40B4-BE49-F238E27FC236}">
                <a16:creationId xmlns:a16="http://schemas.microsoft.com/office/drawing/2014/main" id="{F10ACD3A-B820-EBC8-64AC-123CC656DE9D}"/>
              </a:ext>
            </a:extLst>
          </p:cNvPr>
          <p:cNvSpPr>
            <a:spLocks noChangeAspect="1"/>
          </p:cNvSpPr>
          <p:nvPr/>
        </p:nvSpPr>
        <p:spPr bwMode="auto">
          <a:xfrm>
            <a:off x="3462398" y="2145218"/>
            <a:ext cx="582613" cy="582613"/>
          </a:xfrm>
          <a:custGeom>
            <a:avLst/>
            <a:gdLst>
              <a:gd name="connsiteX0" fmla="*/ 311150 w 582613"/>
              <a:gd name="connsiteY0" fmla="*/ 339725 h 582613"/>
              <a:gd name="connsiteX1" fmla="*/ 407988 w 582613"/>
              <a:gd name="connsiteY1" fmla="*/ 339725 h 582613"/>
              <a:gd name="connsiteX2" fmla="*/ 417513 w 582613"/>
              <a:gd name="connsiteY2" fmla="*/ 349250 h 582613"/>
              <a:gd name="connsiteX3" fmla="*/ 407988 w 582613"/>
              <a:gd name="connsiteY3" fmla="*/ 358775 h 582613"/>
              <a:gd name="connsiteX4" fmla="*/ 311150 w 582613"/>
              <a:gd name="connsiteY4" fmla="*/ 358775 h 582613"/>
              <a:gd name="connsiteX5" fmla="*/ 301625 w 582613"/>
              <a:gd name="connsiteY5" fmla="*/ 349250 h 582613"/>
              <a:gd name="connsiteX6" fmla="*/ 311150 w 582613"/>
              <a:gd name="connsiteY6" fmla="*/ 339725 h 582613"/>
              <a:gd name="connsiteX7" fmla="*/ 193676 w 582613"/>
              <a:gd name="connsiteY7" fmla="*/ 320675 h 582613"/>
              <a:gd name="connsiteX8" fmla="*/ 268288 w 582613"/>
              <a:gd name="connsiteY8" fmla="*/ 341313 h 582613"/>
              <a:gd name="connsiteX9" fmla="*/ 271463 w 582613"/>
              <a:gd name="connsiteY9" fmla="*/ 349250 h 582613"/>
              <a:gd name="connsiteX10" fmla="*/ 271463 w 582613"/>
              <a:gd name="connsiteY10" fmla="*/ 388938 h 582613"/>
              <a:gd name="connsiteX11" fmla="*/ 261938 w 582613"/>
              <a:gd name="connsiteY11" fmla="*/ 398463 h 582613"/>
              <a:gd name="connsiteX12" fmla="*/ 184151 w 582613"/>
              <a:gd name="connsiteY12" fmla="*/ 398463 h 582613"/>
              <a:gd name="connsiteX13" fmla="*/ 174626 w 582613"/>
              <a:gd name="connsiteY13" fmla="*/ 388938 h 582613"/>
              <a:gd name="connsiteX14" fmla="*/ 184151 w 582613"/>
              <a:gd name="connsiteY14" fmla="*/ 379413 h 582613"/>
              <a:gd name="connsiteX15" fmla="*/ 252413 w 582613"/>
              <a:gd name="connsiteY15" fmla="*/ 379413 h 582613"/>
              <a:gd name="connsiteX16" fmla="*/ 252413 w 582613"/>
              <a:gd name="connsiteY16" fmla="*/ 355600 h 582613"/>
              <a:gd name="connsiteX17" fmla="*/ 193676 w 582613"/>
              <a:gd name="connsiteY17" fmla="*/ 339725 h 582613"/>
              <a:gd name="connsiteX18" fmla="*/ 131763 w 582613"/>
              <a:gd name="connsiteY18" fmla="*/ 357188 h 582613"/>
              <a:gd name="connsiteX19" fmla="*/ 119063 w 582613"/>
              <a:gd name="connsiteY19" fmla="*/ 355600 h 582613"/>
              <a:gd name="connsiteX20" fmla="*/ 120651 w 582613"/>
              <a:gd name="connsiteY20" fmla="*/ 341313 h 582613"/>
              <a:gd name="connsiteX21" fmla="*/ 193676 w 582613"/>
              <a:gd name="connsiteY21" fmla="*/ 320675 h 582613"/>
              <a:gd name="connsiteX22" fmla="*/ 311150 w 582613"/>
              <a:gd name="connsiteY22" fmla="*/ 280988 h 582613"/>
              <a:gd name="connsiteX23" fmla="*/ 407988 w 582613"/>
              <a:gd name="connsiteY23" fmla="*/ 280988 h 582613"/>
              <a:gd name="connsiteX24" fmla="*/ 417513 w 582613"/>
              <a:gd name="connsiteY24" fmla="*/ 292101 h 582613"/>
              <a:gd name="connsiteX25" fmla="*/ 407988 w 582613"/>
              <a:gd name="connsiteY25" fmla="*/ 301626 h 582613"/>
              <a:gd name="connsiteX26" fmla="*/ 311150 w 582613"/>
              <a:gd name="connsiteY26" fmla="*/ 301626 h 582613"/>
              <a:gd name="connsiteX27" fmla="*/ 301625 w 582613"/>
              <a:gd name="connsiteY27" fmla="*/ 292101 h 582613"/>
              <a:gd name="connsiteX28" fmla="*/ 311150 w 582613"/>
              <a:gd name="connsiteY28" fmla="*/ 280988 h 582613"/>
              <a:gd name="connsiteX29" fmla="*/ 311150 w 582613"/>
              <a:gd name="connsiteY29" fmla="*/ 223838 h 582613"/>
              <a:gd name="connsiteX30" fmla="*/ 457200 w 582613"/>
              <a:gd name="connsiteY30" fmla="*/ 223838 h 582613"/>
              <a:gd name="connsiteX31" fmla="*/ 466725 w 582613"/>
              <a:gd name="connsiteY31" fmla="*/ 233363 h 582613"/>
              <a:gd name="connsiteX32" fmla="*/ 457200 w 582613"/>
              <a:gd name="connsiteY32" fmla="*/ 242888 h 582613"/>
              <a:gd name="connsiteX33" fmla="*/ 311150 w 582613"/>
              <a:gd name="connsiteY33" fmla="*/ 242888 h 582613"/>
              <a:gd name="connsiteX34" fmla="*/ 301625 w 582613"/>
              <a:gd name="connsiteY34" fmla="*/ 233363 h 582613"/>
              <a:gd name="connsiteX35" fmla="*/ 311150 w 582613"/>
              <a:gd name="connsiteY35" fmla="*/ 223838 h 582613"/>
              <a:gd name="connsiteX36" fmla="*/ 193675 w 582613"/>
              <a:gd name="connsiteY36" fmla="*/ 204788 h 582613"/>
              <a:gd name="connsiteX37" fmla="*/ 204788 w 582613"/>
              <a:gd name="connsiteY37" fmla="*/ 214313 h 582613"/>
              <a:gd name="connsiteX38" fmla="*/ 193675 w 582613"/>
              <a:gd name="connsiteY38" fmla="*/ 223838 h 582613"/>
              <a:gd name="connsiteX39" fmla="*/ 165100 w 582613"/>
              <a:gd name="connsiteY39" fmla="*/ 252413 h 582613"/>
              <a:gd name="connsiteX40" fmla="*/ 193675 w 582613"/>
              <a:gd name="connsiteY40" fmla="*/ 280989 h 582613"/>
              <a:gd name="connsiteX41" fmla="*/ 223838 w 582613"/>
              <a:gd name="connsiteY41" fmla="*/ 252413 h 582613"/>
              <a:gd name="connsiteX42" fmla="*/ 233363 w 582613"/>
              <a:gd name="connsiteY42" fmla="*/ 242888 h 582613"/>
              <a:gd name="connsiteX43" fmla="*/ 242888 w 582613"/>
              <a:gd name="connsiteY43" fmla="*/ 252413 h 582613"/>
              <a:gd name="connsiteX44" fmla="*/ 193675 w 582613"/>
              <a:gd name="connsiteY44" fmla="*/ 301626 h 582613"/>
              <a:gd name="connsiteX45" fmla="*/ 146050 w 582613"/>
              <a:gd name="connsiteY45" fmla="*/ 252413 h 582613"/>
              <a:gd name="connsiteX46" fmla="*/ 193675 w 582613"/>
              <a:gd name="connsiteY46" fmla="*/ 204788 h 582613"/>
              <a:gd name="connsiteX47" fmla="*/ 117476 w 582613"/>
              <a:gd name="connsiteY47" fmla="*/ 146050 h 582613"/>
              <a:gd name="connsiteX48" fmla="*/ 466726 w 582613"/>
              <a:gd name="connsiteY48" fmla="*/ 146050 h 582613"/>
              <a:gd name="connsiteX49" fmla="*/ 514351 w 582613"/>
              <a:gd name="connsiteY49" fmla="*/ 193675 h 582613"/>
              <a:gd name="connsiteX50" fmla="*/ 514351 w 582613"/>
              <a:gd name="connsiteY50" fmla="*/ 349250 h 582613"/>
              <a:gd name="connsiteX51" fmla="*/ 504826 w 582613"/>
              <a:gd name="connsiteY51" fmla="*/ 358775 h 582613"/>
              <a:gd name="connsiteX52" fmla="*/ 495301 w 582613"/>
              <a:gd name="connsiteY52" fmla="*/ 349250 h 582613"/>
              <a:gd name="connsiteX53" fmla="*/ 495301 w 582613"/>
              <a:gd name="connsiteY53" fmla="*/ 193675 h 582613"/>
              <a:gd name="connsiteX54" fmla="*/ 466726 w 582613"/>
              <a:gd name="connsiteY54" fmla="*/ 165100 h 582613"/>
              <a:gd name="connsiteX55" fmla="*/ 117476 w 582613"/>
              <a:gd name="connsiteY55" fmla="*/ 165100 h 582613"/>
              <a:gd name="connsiteX56" fmla="*/ 87313 w 582613"/>
              <a:gd name="connsiteY56" fmla="*/ 193675 h 582613"/>
              <a:gd name="connsiteX57" fmla="*/ 87313 w 582613"/>
              <a:gd name="connsiteY57" fmla="*/ 388938 h 582613"/>
              <a:gd name="connsiteX58" fmla="*/ 117476 w 582613"/>
              <a:gd name="connsiteY58" fmla="*/ 417513 h 582613"/>
              <a:gd name="connsiteX59" fmla="*/ 466726 w 582613"/>
              <a:gd name="connsiteY59" fmla="*/ 417513 h 582613"/>
              <a:gd name="connsiteX60" fmla="*/ 495301 w 582613"/>
              <a:gd name="connsiteY60" fmla="*/ 388938 h 582613"/>
              <a:gd name="connsiteX61" fmla="*/ 504826 w 582613"/>
              <a:gd name="connsiteY61" fmla="*/ 379413 h 582613"/>
              <a:gd name="connsiteX62" fmla="*/ 514351 w 582613"/>
              <a:gd name="connsiteY62" fmla="*/ 388938 h 582613"/>
              <a:gd name="connsiteX63" fmla="*/ 466726 w 582613"/>
              <a:gd name="connsiteY63" fmla="*/ 436563 h 582613"/>
              <a:gd name="connsiteX64" fmla="*/ 117476 w 582613"/>
              <a:gd name="connsiteY64" fmla="*/ 436563 h 582613"/>
              <a:gd name="connsiteX65" fmla="*/ 68263 w 582613"/>
              <a:gd name="connsiteY65" fmla="*/ 388938 h 582613"/>
              <a:gd name="connsiteX66" fmla="*/ 68263 w 582613"/>
              <a:gd name="connsiteY66" fmla="*/ 193675 h 582613"/>
              <a:gd name="connsiteX67" fmla="*/ 117476 w 582613"/>
              <a:gd name="connsiteY67" fmla="*/ 146050 h 582613"/>
              <a:gd name="connsiteX68" fmla="*/ 292100 w 582613"/>
              <a:gd name="connsiteY68" fmla="*/ 0 h 582613"/>
              <a:gd name="connsiteX69" fmla="*/ 582613 w 582613"/>
              <a:gd name="connsiteY69" fmla="*/ 292100 h 582613"/>
              <a:gd name="connsiteX70" fmla="*/ 341313 w 582613"/>
              <a:gd name="connsiteY70" fmla="*/ 577851 h 582613"/>
              <a:gd name="connsiteX71" fmla="*/ 330200 w 582613"/>
              <a:gd name="connsiteY71" fmla="*/ 569913 h 582613"/>
              <a:gd name="connsiteX72" fmla="*/ 338138 w 582613"/>
              <a:gd name="connsiteY72" fmla="*/ 558801 h 582613"/>
              <a:gd name="connsiteX73" fmla="*/ 563563 w 582613"/>
              <a:gd name="connsiteY73" fmla="*/ 292100 h 582613"/>
              <a:gd name="connsiteX74" fmla="*/ 292100 w 582613"/>
              <a:gd name="connsiteY74" fmla="*/ 19050 h 582613"/>
              <a:gd name="connsiteX75" fmla="*/ 19050 w 582613"/>
              <a:gd name="connsiteY75" fmla="*/ 292100 h 582613"/>
              <a:gd name="connsiteX76" fmla="*/ 292100 w 582613"/>
              <a:gd name="connsiteY76" fmla="*/ 563563 h 582613"/>
              <a:gd name="connsiteX77" fmla="*/ 301625 w 582613"/>
              <a:gd name="connsiteY77" fmla="*/ 573088 h 582613"/>
              <a:gd name="connsiteX78" fmla="*/ 292100 w 582613"/>
              <a:gd name="connsiteY78" fmla="*/ 582613 h 582613"/>
              <a:gd name="connsiteX79" fmla="*/ 0 w 582613"/>
              <a:gd name="connsiteY79" fmla="*/ 292100 h 582613"/>
              <a:gd name="connsiteX80" fmla="*/ 292100 w 582613"/>
              <a:gd name="connsiteY80" fmla="*/ 0 h 58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582613" h="582613">
                <a:moveTo>
                  <a:pt x="311150" y="339725"/>
                </a:moveTo>
                <a:cubicBezTo>
                  <a:pt x="407988" y="339725"/>
                  <a:pt x="407988" y="339725"/>
                  <a:pt x="407988" y="339725"/>
                </a:cubicBezTo>
                <a:cubicBezTo>
                  <a:pt x="412751" y="339725"/>
                  <a:pt x="417513" y="344488"/>
                  <a:pt x="417513" y="349250"/>
                </a:cubicBezTo>
                <a:cubicBezTo>
                  <a:pt x="417513" y="355600"/>
                  <a:pt x="412751" y="358775"/>
                  <a:pt x="407988" y="358775"/>
                </a:cubicBezTo>
                <a:cubicBezTo>
                  <a:pt x="311150" y="358775"/>
                  <a:pt x="311150" y="358775"/>
                  <a:pt x="311150" y="358775"/>
                </a:cubicBezTo>
                <a:cubicBezTo>
                  <a:pt x="304800" y="358775"/>
                  <a:pt x="301625" y="355600"/>
                  <a:pt x="301625" y="349250"/>
                </a:cubicBezTo>
                <a:cubicBezTo>
                  <a:pt x="301625" y="344488"/>
                  <a:pt x="304800" y="339725"/>
                  <a:pt x="311150" y="339725"/>
                </a:cubicBezTo>
                <a:close/>
                <a:moveTo>
                  <a:pt x="193676" y="320675"/>
                </a:moveTo>
                <a:cubicBezTo>
                  <a:pt x="239713" y="320675"/>
                  <a:pt x="266701" y="341313"/>
                  <a:pt x="268288" y="341313"/>
                </a:cubicBezTo>
                <a:cubicBezTo>
                  <a:pt x="271463" y="344488"/>
                  <a:pt x="271463" y="346075"/>
                  <a:pt x="271463" y="349250"/>
                </a:cubicBezTo>
                <a:cubicBezTo>
                  <a:pt x="271463" y="388938"/>
                  <a:pt x="271463" y="388938"/>
                  <a:pt x="271463" y="388938"/>
                </a:cubicBezTo>
                <a:cubicBezTo>
                  <a:pt x="271463" y="393701"/>
                  <a:pt x="268288" y="398463"/>
                  <a:pt x="261938" y="398463"/>
                </a:cubicBezTo>
                <a:cubicBezTo>
                  <a:pt x="184151" y="398463"/>
                  <a:pt x="184151" y="398463"/>
                  <a:pt x="184151" y="398463"/>
                </a:cubicBezTo>
                <a:cubicBezTo>
                  <a:pt x="179388" y="398463"/>
                  <a:pt x="174626" y="393701"/>
                  <a:pt x="174626" y="388938"/>
                </a:cubicBezTo>
                <a:cubicBezTo>
                  <a:pt x="174626" y="382588"/>
                  <a:pt x="179388" y="379413"/>
                  <a:pt x="184151" y="379413"/>
                </a:cubicBezTo>
                <a:cubicBezTo>
                  <a:pt x="252413" y="379413"/>
                  <a:pt x="252413" y="379413"/>
                  <a:pt x="252413" y="379413"/>
                </a:cubicBezTo>
                <a:cubicBezTo>
                  <a:pt x="252413" y="355600"/>
                  <a:pt x="252413" y="355600"/>
                  <a:pt x="252413" y="355600"/>
                </a:cubicBezTo>
                <a:cubicBezTo>
                  <a:pt x="244476" y="350838"/>
                  <a:pt x="223838" y="339725"/>
                  <a:pt x="193676" y="339725"/>
                </a:cubicBezTo>
                <a:cubicBezTo>
                  <a:pt x="155576" y="339725"/>
                  <a:pt x="131763" y="357188"/>
                  <a:pt x="131763" y="357188"/>
                </a:cubicBezTo>
                <a:cubicBezTo>
                  <a:pt x="128588" y="360363"/>
                  <a:pt x="122238" y="360363"/>
                  <a:pt x="119063" y="355600"/>
                </a:cubicBezTo>
                <a:cubicBezTo>
                  <a:pt x="115888" y="350838"/>
                  <a:pt x="115888" y="344488"/>
                  <a:pt x="120651" y="341313"/>
                </a:cubicBezTo>
                <a:cubicBezTo>
                  <a:pt x="122238" y="341313"/>
                  <a:pt x="149226" y="320675"/>
                  <a:pt x="193676" y="320675"/>
                </a:cubicBezTo>
                <a:close/>
                <a:moveTo>
                  <a:pt x="311150" y="280988"/>
                </a:moveTo>
                <a:cubicBezTo>
                  <a:pt x="407988" y="280988"/>
                  <a:pt x="407988" y="280988"/>
                  <a:pt x="407988" y="280988"/>
                </a:cubicBezTo>
                <a:cubicBezTo>
                  <a:pt x="412751" y="280988"/>
                  <a:pt x="417513" y="285751"/>
                  <a:pt x="417513" y="292101"/>
                </a:cubicBezTo>
                <a:cubicBezTo>
                  <a:pt x="417513" y="296864"/>
                  <a:pt x="412751" y="301626"/>
                  <a:pt x="407988" y="301626"/>
                </a:cubicBezTo>
                <a:cubicBezTo>
                  <a:pt x="311150" y="301626"/>
                  <a:pt x="311150" y="301626"/>
                  <a:pt x="311150" y="301626"/>
                </a:cubicBezTo>
                <a:cubicBezTo>
                  <a:pt x="304800" y="301626"/>
                  <a:pt x="301625" y="296864"/>
                  <a:pt x="301625" y="292101"/>
                </a:cubicBezTo>
                <a:cubicBezTo>
                  <a:pt x="301625" y="285751"/>
                  <a:pt x="304800" y="280988"/>
                  <a:pt x="311150" y="280988"/>
                </a:cubicBezTo>
                <a:close/>
                <a:moveTo>
                  <a:pt x="311150" y="223838"/>
                </a:moveTo>
                <a:cubicBezTo>
                  <a:pt x="457200" y="223838"/>
                  <a:pt x="457200" y="223838"/>
                  <a:pt x="457200" y="223838"/>
                </a:cubicBezTo>
                <a:cubicBezTo>
                  <a:pt x="461963" y="223838"/>
                  <a:pt x="466725" y="227013"/>
                  <a:pt x="466725" y="233363"/>
                </a:cubicBezTo>
                <a:cubicBezTo>
                  <a:pt x="466725" y="238126"/>
                  <a:pt x="461963" y="242888"/>
                  <a:pt x="457200" y="242888"/>
                </a:cubicBezTo>
                <a:cubicBezTo>
                  <a:pt x="311150" y="242888"/>
                  <a:pt x="311150" y="242888"/>
                  <a:pt x="311150" y="242888"/>
                </a:cubicBezTo>
                <a:cubicBezTo>
                  <a:pt x="304800" y="242888"/>
                  <a:pt x="301625" y="238126"/>
                  <a:pt x="301625" y="233363"/>
                </a:cubicBezTo>
                <a:cubicBezTo>
                  <a:pt x="301625" y="227013"/>
                  <a:pt x="304800" y="223838"/>
                  <a:pt x="311150" y="223838"/>
                </a:cubicBezTo>
                <a:close/>
                <a:moveTo>
                  <a:pt x="193675" y="204788"/>
                </a:moveTo>
                <a:cubicBezTo>
                  <a:pt x="200025" y="204788"/>
                  <a:pt x="204788" y="207963"/>
                  <a:pt x="204788" y="214313"/>
                </a:cubicBezTo>
                <a:cubicBezTo>
                  <a:pt x="204788" y="219076"/>
                  <a:pt x="200025" y="223838"/>
                  <a:pt x="193675" y="223838"/>
                </a:cubicBezTo>
                <a:cubicBezTo>
                  <a:pt x="177800" y="223838"/>
                  <a:pt x="165100" y="236538"/>
                  <a:pt x="165100" y="252413"/>
                </a:cubicBezTo>
                <a:cubicBezTo>
                  <a:pt x="165100" y="268288"/>
                  <a:pt x="177800" y="280989"/>
                  <a:pt x="193675" y="280989"/>
                </a:cubicBezTo>
                <a:cubicBezTo>
                  <a:pt x="211138" y="280989"/>
                  <a:pt x="223838" y="268288"/>
                  <a:pt x="223838" y="252413"/>
                </a:cubicBezTo>
                <a:cubicBezTo>
                  <a:pt x="223838" y="247651"/>
                  <a:pt x="228600" y="242888"/>
                  <a:pt x="233363" y="242888"/>
                </a:cubicBezTo>
                <a:cubicBezTo>
                  <a:pt x="238126" y="242888"/>
                  <a:pt x="242888" y="247651"/>
                  <a:pt x="242888" y="252413"/>
                </a:cubicBezTo>
                <a:cubicBezTo>
                  <a:pt x="242888" y="279401"/>
                  <a:pt x="220663" y="301626"/>
                  <a:pt x="193675" y="301626"/>
                </a:cubicBezTo>
                <a:cubicBezTo>
                  <a:pt x="168275" y="301626"/>
                  <a:pt x="146050" y="279401"/>
                  <a:pt x="146050" y="252413"/>
                </a:cubicBezTo>
                <a:cubicBezTo>
                  <a:pt x="146050" y="225426"/>
                  <a:pt x="168275" y="204788"/>
                  <a:pt x="193675" y="204788"/>
                </a:cubicBezTo>
                <a:close/>
                <a:moveTo>
                  <a:pt x="117476" y="146050"/>
                </a:moveTo>
                <a:cubicBezTo>
                  <a:pt x="466726" y="146050"/>
                  <a:pt x="466726" y="146050"/>
                  <a:pt x="466726" y="146050"/>
                </a:cubicBezTo>
                <a:cubicBezTo>
                  <a:pt x="493714" y="146050"/>
                  <a:pt x="514351" y="168275"/>
                  <a:pt x="514351" y="193675"/>
                </a:cubicBezTo>
                <a:cubicBezTo>
                  <a:pt x="514351" y="349250"/>
                  <a:pt x="514351" y="349250"/>
                  <a:pt x="514351" y="349250"/>
                </a:cubicBezTo>
                <a:cubicBezTo>
                  <a:pt x="514351" y="355600"/>
                  <a:pt x="511176" y="358775"/>
                  <a:pt x="504826" y="358775"/>
                </a:cubicBezTo>
                <a:cubicBezTo>
                  <a:pt x="500064" y="358775"/>
                  <a:pt x="495301" y="355600"/>
                  <a:pt x="495301" y="349250"/>
                </a:cubicBezTo>
                <a:cubicBezTo>
                  <a:pt x="495301" y="193675"/>
                  <a:pt x="495301" y="193675"/>
                  <a:pt x="495301" y="193675"/>
                </a:cubicBezTo>
                <a:cubicBezTo>
                  <a:pt x="495301" y="177800"/>
                  <a:pt x="482601" y="165100"/>
                  <a:pt x="466726" y="165100"/>
                </a:cubicBezTo>
                <a:cubicBezTo>
                  <a:pt x="117476" y="165100"/>
                  <a:pt x="117476" y="165100"/>
                  <a:pt x="117476" y="165100"/>
                </a:cubicBezTo>
                <a:cubicBezTo>
                  <a:pt x="100013" y="165100"/>
                  <a:pt x="87313" y="177800"/>
                  <a:pt x="87313" y="193675"/>
                </a:cubicBezTo>
                <a:cubicBezTo>
                  <a:pt x="87313" y="388938"/>
                  <a:pt x="87313" y="388938"/>
                  <a:pt x="87313" y="388938"/>
                </a:cubicBezTo>
                <a:cubicBezTo>
                  <a:pt x="87313" y="404813"/>
                  <a:pt x="100013" y="417513"/>
                  <a:pt x="117476" y="417513"/>
                </a:cubicBezTo>
                <a:cubicBezTo>
                  <a:pt x="466726" y="417513"/>
                  <a:pt x="466726" y="417513"/>
                  <a:pt x="466726" y="417513"/>
                </a:cubicBezTo>
                <a:cubicBezTo>
                  <a:pt x="482601" y="417513"/>
                  <a:pt x="495301" y="404813"/>
                  <a:pt x="495301" y="388938"/>
                </a:cubicBezTo>
                <a:cubicBezTo>
                  <a:pt x="495301" y="382588"/>
                  <a:pt x="500064" y="379413"/>
                  <a:pt x="504826" y="379413"/>
                </a:cubicBezTo>
                <a:cubicBezTo>
                  <a:pt x="511176" y="379413"/>
                  <a:pt x="514351" y="382588"/>
                  <a:pt x="514351" y="388938"/>
                </a:cubicBezTo>
                <a:cubicBezTo>
                  <a:pt x="514351" y="415926"/>
                  <a:pt x="493714" y="436563"/>
                  <a:pt x="466726" y="436563"/>
                </a:cubicBezTo>
                <a:cubicBezTo>
                  <a:pt x="117476" y="436563"/>
                  <a:pt x="117476" y="436563"/>
                  <a:pt x="117476" y="436563"/>
                </a:cubicBezTo>
                <a:cubicBezTo>
                  <a:pt x="90488" y="436563"/>
                  <a:pt x="68263" y="415926"/>
                  <a:pt x="68263" y="388938"/>
                </a:cubicBezTo>
                <a:cubicBezTo>
                  <a:pt x="68263" y="193675"/>
                  <a:pt x="68263" y="193675"/>
                  <a:pt x="68263" y="193675"/>
                </a:cubicBezTo>
                <a:cubicBezTo>
                  <a:pt x="68263" y="168275"/>
                  <a:pt x="90488" y="146050"/>
                  <a:pt x="117476" y="146050"/>
                </a:cubicBezTo>
                <a:close/>
                <a:moveTo>
                  <a:pt x="292100" y="0"/>
                </a:moveTo>
                <a:cubicBezTo>
                  <a:pt x="452438" y="0"/>
                  <a:pt x="582613" y="130175"/>
                  <a:pt x="582613" y="292100"/>
                </a:cubicBezTo>
                <a:cubicBezTo>
                  <a:pt x="582613" y="433388"/>
                  <a:pt x="481013" y="554038"/>
                  <a:pt x="341313" y="577851"/>
                </a:cubicBezTo>
                <a:cubicBezTo>
                  <a:pt x="336550" y="579438"/>
                  <a:pt x="331788" y="576263"/>
                  <a:pt x="330200" y="569913"/>
                </a:cubicBezTo>
                <a:cubicBezTo>
                  <a:pt x="330200" y="565151"/>
                  <a:pt x="333375" y="560388"/>
                  <a:pt x="338138" y="558801"/>
                </a:cubicBezTo>
                <a:cubicBezTo>
                  <a:pt x="468313" y="536576"/>
                  <a:pt x="563563" y="423863"/>
                  <a:pt x="563563" y="292100"/>
                </a:cubicBezTo>
                <a:cubicBezTo>
                  <a:pt x="563563" y="141288"/>
                  <a:pt x="441325" y="19050"/>
                  <a:pt x="292100" y="19050"/>
                </a:cubicBezTo>
                <a:cubicBezTo>
                  <a:pt x="141288" y="19050"/>
                  <a:pt x="19050" y="141288"/>
                  <a:pt x="19050" y="292100"/>
                </a:cubicBezTo>
                <a:cubicBezTo>
                  <a:pt x="19050" y="441326"/>
                  <a:pt x="141288" y="563563"/>
                  <a:pt x="292100" y="563563"/>
                </a:cubicBezTo>
                <a:cubicBezTo>
                  <a:pt x="296863" y="563563"/>
                  <a:pt x="301625" y="568326"/>
                  <a:pt x="301625" y="573088"/>
                </a:cubicBezTo>
                <a:cubicBezTo>
                  <a:pt x="301625" y="577851"/>
                  <a:pt x="296863" y="582613"/>
                  <a:pt x="292100" y="582613"/>
                </a:cubicBezTo>
                <a:cubicBezTo>
                  <a:pt x="130175" y="582613"/>
                  <a:pt x="0" y="452438"/>
                  <a:pt x="0" y="292100"/>
                </a:cubicBezTo>
                <a:cubicBezTo>
                  <a:pt x="0" y="130175"/>
                  <a:pt x="130175" y="0"/>
                  <a:pt x="292100" y="0"/>
                </a:cubicBezTo>
                <a:close/>
              </a:path>
            </a:pathLst>
          </a:custGeom>
          <a:solidFill>
            <a:schemeClr val="tx1"/>
          </a:solidFill>
          <a:ln>
            <a:noFill/>
          </a:ln>
        </p:spPr>
        <p:txBody>
          <a:bodyPr vert="horz" wrap="square" lIns="91440" tIns="45720" rIns="91440" bIns="45720" numCol="1" anchor="t" anchorCtr="0" compatLnSpc="1">
            <a:prstTxWarp prst="textNoShape">
              <a:avLst/>
            </a:prstTxWarp>
            <a:noAutofit/>
          </a:bodyPr>
          <a:lstStyle/>
          <a:p>
            <a:pPr defTabSz="914446">
              <a:defRPr/>
            </a:pPr>
            <a:endParaRPr lang="en-US">
              <a:solidFill>
                <a:srgbClr val="0062F5"/>
              </a:solidFill>
              <a:latin typeface="Aino"/>
            </a:endParaRPr>
          </a:p>
        </p:txBody>
      </p:sp>
      <p:sp>
        <p:nvSpPr>
          <p:cNvPr id="49" name="Freeform: Shape 48">
            <a:extLst>
              <a:ext uri="{FF2B5EF4-FFF2-40B4-BE49-F238E27FC236}">
                <a16:creationId xmlns:a16="http://schemas.microsoft.com/office/drawing/2014/main" id="{568B9053-CE1D-6057-221B-4C89B90452D3}"/>
              </a:ext>
            </a:extLst>
          </p:cNvPr>
          <p:cNvSpPr>
            <a:spLocks noChangeAspect="1"/>
          </p:cNvSpPr>
          <p:nvPr/>
        </p:nvSpPr>
        <p:spPr bwMode="auto">
          <a:xfrm>
            <a:off x="1337919" y="1929589"/>
            <a:ext cx="582613" cy="582613"/>
          </a:xfrm>
          <a:custGeom>
            <a:avLst/>
            <a:gdLst>
              <a:gd name="connsiteX0" fmla="*/ 284163 w 582613"/>
              <a:gd name="connsiteY0" fmla="*/ 325438 h 582613"/>
              <a:gd name="connsiteX1" fmla="*/ 298451 w 582613"/>
              <a:gd name="connsiteY1" fmla="*/ 325438 h 582613"/>
              <a:gd name="connsiteX2" fmla="*/ 373064 w 582613"/>
              <a:gd name="connsiteY2" fmla="*/ 400051 h 582613"/>
              <a:gd name="connsiteX3" fmla="*/ 373064 w 582613"/>
              <a:gd name="connsiteY3" fmla="*/ 414338 h 582613"/>
              <a:gd name="connsiteX4" fmla="*/ 366714 w 582613"/>
              <a:gd name="connsiteY4" fmla="*/ 417513 h 582613"/>
              <a:gd name="connsiteX5" fmla="*/ 360364 w 582613"/>
              <a:gd name="connsiteY5" fmla="*/ 414338 h 582613"/>
              <a:gd name="connsiteX6" fmla="*/ 292101 w 582613"/>
              <a:gd name="connsiteY6" fmla="*/ 346076 h 582613"/>
              <a:gd name="connsiteX7" fmla="*/ 222251 w 582613"/>
              <a:gd name="connsiteY7" fmla="*/ 414338 h 582613"/>
              <a:gd name="connsiteX8" fmla="*/ 209551 w 582613"/>
              <a:gd name="connsiteY8" fmla="*/ 414338 h 582613"/>
              <a:gd name="connsiteX9" fmla="*/ 209551 w 582613"/>
              <a:gd name="connsiteY9" fmla="*/ 400051 h 582613"/>
              <a:gd name="connsiteX10" fmla="*/ 284163 w 582613"/>
              <a:gd name="connsiteY10" fmla="*/ 325438 h 582613"/>
              <a:gd name="connsiteX11" fmla="*/ 401638 w 582613"/>
              <a:gd name="connsiteY11" fmla="*/ 209551 h 582613"/>
              <a:gd name="connsiteX12" fmla="*/ 414339 w 582613"/>
              <a:gd name="connsiteY12" fmla="*/ 209551 h 582613"/>
              <a:gd name="connsiteX13" fmla="*/ 414339 w 582613"/>
              <a:gd name="connsiteY13" fmla="*/ 222251 h 582613"/>
              <a:gd name="connsiteX14" fmla="*/ 346076 w 582613"/>
              <a:gd name="connsiteY14" fmla="*/ 290513 h 582613"/>
              <a:gd name="connsiteX15" fmla="*/ 414339 w 582613"/>
              <a:gd name="connsiteY15" fmla="*/ 358776 h 582613"/>
              <a:gd name="connsiteX16" fmla="*/ 414339 w 582613"/>
              <a:gd name="connsiteY16" fmla="*/ 373063 h 582613"/>
              <a:gd name="connsiteX17" fmla="*/ 407989 w 582613"/>
              <a:gd name="connsiteY17" fmla="*/ 376238 h 582613"/>
              <a:gd name="connsiteX18" fmla="*/ 401638 w 582613"/>
              <a:gd name="connsiteY18" fmla="*/ 373063 h 582613"/>
              <a:gd name="connsiteX19" fmla="*/ 325438 w 582613"/>
              <a:gd name="connsiteY19" fmla="*/ 298451 h 582613"/>
              <a:gd name="connsiteX20" fmla="*/ 325438 w 582613"/>
              <a:gd name="connsiteY20" fmla="*/ 284163 h 582613"/>
              <a:gd name="connsiteX21" fmla="*/ 401638 w 582613"/>
              <a:gd name="connsiteY21" fmla="*/ 209551 h 582613"/>
              <a:gd name="connsiteX22" fmla="*/ 168275 w 582613"/>
              <a:gd name="connsiteY22" fmla="*/ 209551 h 582613"/>
              <a:gd name="connsiteX23" fmla="*/ 182563 w 582613"/>
              <a:gd name="connsiteY23" fmla="*/ 209551 h 582613"/>
              <a:gd name="connsiteX24" fmla="*/ 257175 w 582613"/>
              <a:gd name="connsiteY24" fmla="*/ 284163 h 582613"/>
              <a:gd name="connsiteX25" fmla="*/ 257175 w 582613"/>
              <a:gd name="connsiteY25" fmla="*/ 298451 h 582613"/>
              <a:gd name="connsiteX26" fmla="*/ 182563 w 582613"/>
              <a:gd name="connsiteY26" fmla="*/ 373063 h 582613"/>
              <a:gd name="connsiteX27" fmla="*/ 174625 w 582613"/>
              <a:gd name="connsiteY27" fmla="*/ 376238 h 582613"/>
              <a:gd name="connsiteX28" fmla="*/ 168275 w 582613"/>
              <a:gd name="connsiteY28" fmla="*/ 373063 h 582613"/>
              <a:gd name="connsiteX29" fmla="*/ 168275 w 582613"/>
              <a:gd name="connsiteY29" fmla="*/ 358776 h 582613"/>
              <a:gd name="connsiteX30" fmla="*/ 236538 w 582613"/>
              <a:gd name="connsiteY30" fmla="*/ 290513 h 582613"/>
              <a:gd name="connsiteX31" fmla="*/ 168275 w 582613"/>
              <a:gd name="connsiteY31" fmla="*/ 222251 h 582613"/>
              <a:gd name="connsiteX32" fmla="*/ 168275 w 582613"/>
              <a:gd name="connsiteY32" fmla="*/ 209551 h 582613"/>
              <a:gd name="connsiteX33" fmla="*/ 209551 w 582613"/>
              <a:gd name="connsiteY33" fmla="*/ 168276 h 582613"/>
              <a:gd name="connsiteX34" fmla="*/ 222251 w 582613"/>
              <a:gd name="connsiteY34" fmla="*/ 168276 h 582613"/>
              <a:gd name="connsiteX35" fmla="*/ 292101 w 582613"/>
              <a:gd name="connsiteY35" fmla="*/ 236539 h 582613"/>
              <a:gd name="connsiteX36" fmla="*/ 360364 w 582613"/>
              <a:gd name="connsiteY36" fmla="*/ 168276 h 582613"/>
              <a:gd name="connsiteX37" fmla="*/ 373064 w 582613"/>
              <a:gd name="connsiteY37" fmla="*/ 168276 h 582613"/>
              <a:gd name="connsiteX38" fmla="*/ 373064 w 582613"/>
              <a:gd name="connsiteY38" fmla="*/ 180976 h 582613"/>
              <a:gd name="connsiteX39" fmla="*/ 298451 w 582613"/>
              <a:gd name="connsiteY39" fmla="*/ 257176 h 582613"/>
              <a:gd name="connsiteX40" fmla="*/ 292101 w 582613"/>
              <a:gd name="connsiteY40" fmla="*/ 260351 h 582613"/>
              <a:gd name="connsiteX41" fmla="*/ 284163 w 582613"/>
              <a:gd name="connsiteY41" fmla="*/ 257176 h 582613"/>
              <a:gd name="connsiteX42" fmla="*/ 209551 w 582613"/>
              <a:gd name="connsiteY42" fmla="*/ 180976 h 582613"/>
              <a:gd name="connsiteX43" fmla="*/ 209551 w 582613"/>
              <a:gd name="connsiteY43" fmla="*/ 168276 h 582613"/>
              <a:gd name="connsiteX44" fmla="*/ 292100 w 582613"/>
              <a:gd name="connsiteY44" fmla="*/ 0 h 582613"/>
              <a:gd name="connsiteX45" fmla="*/ 582613 w 582613"/>
              <a:gd name="connsiteY45" fmla="*/ 290513 h 582613"/>
              <a:gd name="connsiteX46" fmla="*/ 341313 w 582613"/>
              <a:gd name="connsiteY46" fmla="*/ 577851 h 582613"/>
              <a:gd name="connsiteX47" fmla="*/ 330200 w 582613"/>
              <a:gd name="connsiteY47" fmla="*/ 569913 h 582613"/>
              <a:gd name="connsiteX48" fmla="*/ 338138 w 582613"/>
              <a:gd name="connsiteY48" fmla="*/ 558801 h 582613"/>
              <a:gd name="connsiteX49" fmla="*/ 563563 w 582613"/>
              <a:gd name="connsiteY49" fmla="*/ 290513 h 582613"/>
              <a:gd name="connsiteX50" fmla="*/ 292100 w 582613"/>
              <a:gd name="connsiteY50" fmla="*/ 19050 h 582613"/>
              <a:gd name="connsiteX51" fmla="*/ 19050 w 582613"/>
              <a:gd name="connsiteY51" fmla="*/ 290513 h 582613"/>
              <a:gd name="connsiteX52" fmla="*/ 292100 w 582613"/>
              <a:gd name="connsiteY52" fmla="*/ 563563 h 582613"/>
              <a:gd name="connsiteX53" fmla="*/ 301625 w 582613"/>
              <a:gd name="connsiteY53" fmla="*/ 573088 h 582613"/>
              <a:gd name="connsiteX54" fmla="*/ 292100 w 582613"/>
              <a:gd name="connsiteY54" fmla="*/ 582613 h 582613"/>
              <a:gd name="connsiteX55" fmla="*/ 0 w 582613"/>
              <a:gd name="connsiteY55" fmla="*/ 290513 h 582613"/>
              <a:gd name="connsiteX56" fmla="*/ 292100 w 582613"/>
              <a:gd name="connsiteY56" fmla="*/ 0 h 58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82613" h="582613">
                <a:moveTo>
                  <a:pt x="284163" y="325438"/>
                </a:moveTo>
                <a:cubicBezTo>
                  <a:pt x="288926" y="322263"/>
                  <a:pt x="295276" y="322263"/>
                  <a:pt x="298451" y="325438"/>
                </a:cubicBezTo>
                <a:cubicBezTo>
                  <a:pt x="373064" y="400051"/>
                  <a:pt x="373064" y="400051"/>
                  <a:pt x="373064" y="400051"/>
                </a:cubicBezTo>
                <a:cubicBezTo>
                  <a:pt x="377826" y="404813"/>
                  <a:pt x="377826" y="411163"/>
                  <a:pt x="373064" y="414338"/>
                </a:cubicBezTo>
                <a:cubicBezTo>
                  <a:pt x="371476" y="415926"/>
                  <a:pt x="369889" y="417513"/>
                  <a:pt x="366714" y="417513"/>
                </a:cubicBezTo>
                <a:cubicBezTo>
                  <a:pt x="365126" y="417513"/>
                  <a:pt x="361951" y="415926"/>
                  <a:pt x="360364" y="414338"/>
                </a:cubicBezTo>
                <a:cubicBezTo>
                  <a:pt x="292101" y="346076"/>
                  <a:pt x="292101" y="346076"/>
                  <a:pt x="292101" y="346076"/>
                </a:cubicBezTo>
                <a:cubicBezTo>
                  <a:pt x="222251" y="414338"/>
                  <a:pt x="222251" y="414338"/>
                  <a:pt x="222251" y="414338"/>
                </a:cubicBezTo>
                <a:cubicBezTo>
                  <a:pt x="219076" y="417513"/>
                  <a:pt x="212726" y="417513"/>
                  <a:pt x="209551" y="414338"/>
                </a:cubicBezTo>
                <a:cubicBezTo>
                  <a:pt x="204788" y="411163"/>
                  <a:pt x="204788" y="404813"/>
                  <a:pt x="209551" y="400051"/>
                </a:cubicBezTo>
                <a:cubicBezTo>
                  <a:pt x="284163" y="325438"/>
                  <a:pt x="284163" y="325438"/>
                  <a:pt x="284163" y="325438"/>
                </a:cubicBezTo>
                <a:close/>
                <a:moveTo>
                  <a:pt x="401638" y="209551"/>
                </a:moveTo>
                <a:cubicBezTo>
                  <a:pt x="404813" y="204788"/>
                  <a:pt x="411164" y="204788"/>
                  <a:pt x="414339" y="209551"/>
                </a:cubicBezTo>
                <a:cubicBezTo>
                  <a:pt x="419101" y="212726"/>
                  <a:pt x="419101" y="219076"/>
                  <a:pt x="414339" y="222251"/>
                </a:cubicBezTo>
                <a:cubicBezTo>
                  <a:pt x="346076" y="290513"/>
                  <a:pt x="346076" y="290513"/>
                  <a:pt x="346076" y="290513"/>
                </a:cubicBezTo>
                <a:cubicBezTo>
                  <a:pt x="414339" y="358776"/>
                  <a:pt x="414339" y="358776"/>
                  <a:pt x="414339" y="358776"/>
                </a:cubicBezTo>
                <a:cubicBezTo>
                  <a:pt x="419101" y="363538"/>
                  <a:pt x="419101" y="369888"/>
                  <a:pt x="414339" y="373063"/>
                </a:cubicBezTo>
                <a:cubicBezTo>
                  <a:pt x="412751" y="374651"/>
                  <a:pt x="411164" y="376238"/>
                  <a:pt x="407989" y="376238"/>
                </a:cubicBezTo>
                <a:cubicBezTo>
                  <a:pt x="404813" y="376238"/>
                  <a:pt x="403226" y="374651"/>
                  <a:pt x="401638" y="373063"/>
                </a:cubicBezTo>
                <a:cubicBezTo>
                  <a:pt x="325438" y="298451"/>
                  <a:pt x="325438" y="298451"/>
                  <a:pt x="325438" y="298451"/>
                </a:cubicBezTo>
                <a:cubicBezTo>
                  <a:pt x="322263" y="293688"/>
                  <a:pt x="322263" y="287338"/>
                  <a:pt x="325438" y="284163"/>
                </a:cubicBezTo>
                <a:cubicBezTo>
                  <a:pt x="401638" y="209551"/>
                  <a:pt x="401638" y="209551"/>
                  <a:pt x="401638" y="209551"/>
                </a:cubicBezTo>
                <a:close/>
                <a:moveTo>
                  <a:pt x="168275" y="209551"/>
                </a:moveTo>
                <a:cubicBezTo>
                  <a:pt x="171450" y="204788"/>
                  <a:pt x="177800" y="204788"/>
                  <a:pt x="182563" y="209551"/>
                </a:cubicBezTo>
                <a:cubicBezTo>
                  <a:pt x="257175" y="284163"/>
                  <a:pt x="257175" y="284163"/>
                  <a:pt x="257175" y="284163"/>
                </a:cubicBezTo>
                <a:cubicBezTo>
                  <a:pt x="260350" y="287338"/>
                  <a:pt x="260350" y="293688"/>
                  <a:pt x="257175" y="298451"/>
                </a:cubicBezTo>
                <a:cubicBezTo>
                  <a:pt x="182563" y="373063"/>
                  <a:pt x="182563" y="373063"/>
                  <a:pt x="182563" y="373063"/>
                </a:cubicBezTo>
                <a:cubicBezTo>
                  <a:pt x="179388" y="374651"/>
                  <a:pt x="177800" y="376238"/>
                  <a:pt x="174625" y="376238"/>
                </a:cubicBezTo>
                <a:cubicBezTo>
                  <a:pt x="173038" y="376238"/>
                  <a:pt x="169863" y="374651"/>
                  <a:pt x="168275" y="373063"/>
                </a:cubicBezTo>
                <a:cubicBezTo>
                  <a:pt x="165100" y="369888"/>
                  <a:pt x="165100" y="363538"/>
                  <a:pt x="168275" y="358776"/>
                </a:cubicBezTo>
                <a:cubicBezTo>
                  <a:pt x="236538" y="290513"/>
                  <a:pt x="236538" y="290513"/>
                  <a:pt x="236538" y="290513"/>
                </a:cubicBezTo>
                <a:cubicBezTo>
                  <a:pt x="168275" y="222251"/>
                  <a:pt x="168275" y="222251"/>
                  <a:pt x="168275" y="222251"/>
                </a:cubicBezTo>
                <a:cubicBezTo>
                  <a:pt x="165100" y="219076"/>
                  <a:pt x="165100" y="212726"/>
                  <a:pt x="168275" y="209551"/>
                </a:cubicBezTo>
                <a:close/>
                <a:moveTo>
                  <a:pt x="209551" y="168276"/>
                </a:moveTo>
                <a:cubicBezTo>
                  <a:pt x="212726" y="163513"/>
                  <a:pt x="219076" y="163513"/>
                  <a:pt x="222251" y="168276"/>
                </a:cubicBezTo>
                <a:cubicBezTo>
                  <a:pt x="292101" y="236539"/>
                  <a:pt x="292101" y="236539"/>
                  <a:pt x="292101" y="236539"/>
                </a:cubicBezTo>
                <a:cubicBezTo>
                  <a:pt x="360364" y="168276"/>
                  <a:pt x="360364" y="168276"/>
                  <a:pt x="360364" y="168276"/>
                </a:cubicBezTo>
                <a:cubicBezTo>
                  <a:pt x="363539" y="163513"/>
                  <a:pt x="369889" y="163513"/>
                  <a:pt x="373064" y="168276"/>
                </a:cubicBezTo>
                <a:cubicBezTo>
                  <a:pt x="377826" y="171451"/>
                  <a:pt x="377826" y="177801"/>
                  <a:pt x="373064" y="180976"/>
                </a:cubicBezTo>
                <a:cubicBezTo>
                  <a:pt x="298451" y="257176"/>
                  <a:pt x="298451" y="257176"/>
                  <a:pt x="298451" y="257176"/>
                </a:cubicBezTo>
                <a:cubicBezTo>
                  <a:pt x="296863" y="258764"/>
                  <a:pt x="293688" y="260351"/>
                  <a:pt x="292101" y="260351"/>
                </a:cubicBezTo>
                <a:cubicBezTo>
                  <a:pt x="288926" y="260351"/>
                  <a:pt x="285751" y="258764"/>
                  <a:pt x="284163" y="257176"/>
                </a:cubicBezTo>
                <a:cubicBezTo>
                  <a:pt x="209551" y="180976"/>
                  <a:pt x="209551" y="180976"/>
                  <a:pt x="209551" y="180976"/>
                </a:cubicBezTo>
                <a:cubicBezTo>
                  <a:pt x="204788" y="177801"/>
                  <a:pt x="204788" y="171451"/>
                  <a:pt x="209551" y="168276"/>
                </a:cubicBezTo>
                <a:close/>
                <a:moveTo>
                  <a:pt x="292100" y="0"/>
                </a:moveTo>
                <a:cubicBezTo>
                  <a:pt x="452438" y="0"/>
                  <a:pt x="582613" y="130175"/>
                  <a:pt x="582613" y="290513"/>
                </a:cubicBezTo>
                <a:cubicBezTo>
                  <a:pt x="582613" y="433388"/>
                  <a:pt x="481013" y="554038"/>
                  <a:pt x="341313" y="577851"/>
                </a:cubicBezTo>
                <a:cubicBezTo>
                  <a:pt x="336550" y="579438"/>
                  <a:pt x="331788" y="574676"/>
                  <a:pt x="330200" y="569913"/>
                </a:cubicBezTo>
                <a:cubicBezTo>
                  <a:pt x="330200" y="565151"/>
                  <a:pt x="333375" y="560388"/>
                  <a:pt x="338138" y="558801"/>
                </a:cubicBezTo>
                <a:cubicBezTo>
                  <a:pt x="468313" y="536576"/>
                  <a:pt x="563563" y="423863"/>
                  <a:pt x="563563" y="290513"/>
                </a:cubicBezTo>
                <a:cubicBezTo>
                  <a:pt x="563563" y="141288"/>
                  <a:pt x="441325" y="19050"/>
                  <a:pt x="292100" y="19050"/>
                </a:cubicBezTo>
                <a:cubicBezTo>
                  <a:pt x="141288" y="19050"/>
                  <a:pt x="19050" y="141288"/>
                  <a:pt x="19050" y="290513"/>
                </a:cubicBezTo>
                <a:cubicBezTo>
                  <a:pt x="19050" y="441326"/>
                  <a:pt x="141288" y="563563"/>
                  <a:pt x="292100" y="563563"/>
                </a:cubicBezTo>
                <a:cubicBezTo>
                  <a:pt x="296863" y="563563"/>
                  <a:pt x="301625" y="566738"/>
                  <a:pt x="301625" y="573088"/>
                </a:cubicBezTo>
                <a:cubicBezTo>
                  <a:pt x="301625" y="577851"/>
                  <a:pt x="296863" y="582613"/>
                  <a:pt x="292100" y="582613"/>
                </a:cubicBezTo>
                <a:cubicBezTo>
                  <a:pt x="130175" y="582613"/>
                  <a:pt x="0" y="450851"/>
                  <a:pt x="0" y="290513"/>
                </a:cubicBezTo>
                <a:cubicBezTo>
                  <a:pt x="0" y="130175"/>
                  <a:pt x="130175" y="0"/>
                  <a:pt x="292100" y="0"/>
                </a:cubicBezTo>
                <a:close/>
              </a:path>
            </a:pathLst>
          </a:custGeom>
          <a:solidFill>
            <a:schemeClr val="tx1"/>
          </a:solidFill>
          <a:ln>
            <a:noFill/>
          </a:ln>
        </p:spPr>
        <p:txBody>
          <a:bodyPr vert="horz" wrap="square" lIns="91440" tIns="45720" rIns="91440" bIns="45720" numCol="1" anchor="t" anchorCtr="0" compatLnSpc="1">
            <a:prstTxWarp prst="textNoShape">
              <a:avLst/>
            </a:prstTxWarp>
            <a:noAutofit/>
          </a:bodyPr>
          <a:lstStyle/>
          <a:p>
            <a:pPr defTabSz="914446">
              <a:defRPr/>
            </a:pPr>
            <a:endParaRPr lang="en-US">
              <a:solidFill>
                <a:srgbClr val="0062F5"/>
              </a:solidFill>
              <a:latin typeface="Aino"/>
            </a:endParaRPr>
          </a:p>
        </p:txBody>
      </p:sp>
      <p:grpSp>
        <p:nvGrpSpPr>
          <p:cNvPr id="50" name="Group 49">
            <a:extLst>
              <a:ext uri="{FF2B5EF4-FFF2-40B4-BE49-F238E27FC236}">
                <a16:creationId xmlns:a16="http://schemas.microsoft.com/office/drawing/2014/main" id="{7E1BB373-CB6B-9982-63CA-88A367E61D02}"/>
              </a:ext>
            </a:extLst>
          </p:cNvPr>
          <p:cNvGrpSpPr>
            <a:grpSpLocks noChangeAspect="1"/>
          </p:cNvGrpSpPr>
          <p:nvPr/>
        </p:nvGrpSpPr>
        <p:grpSpPr>
          <a:xfrm>
            <a:off x="3394498" y="4873522"/>
            <a:ext cx="582613" cy="582613"/>
            <a:chOff x="3684589" y="2438401"/>
            <a:chExt cx="582613" cy="582613"/>
          </a:xfrm>
          <a:solidFill>
            <a:schemeClr val="tx1"/>
          </a:solidFill>
        </p:grpSpPr>
        <p:sp>
          <p:nvSpPr>
            <p:cNvPr id="51" name="Freeform 133">
              <a:extLst>
                <a:ext uri="{FF2B5EF4-FFF2-40B4-BE49-F238E27FC236}">
                  <a16:creationId xmlns:a16="http://schemas.microsoft.com/office/drawing/2014/main" id="{28E8B6BA-E0A2-B08B-8AC8-E3E95BF85EB3}"/>
                </a:ext>
              </a:extLst>
            </p:cNvPr>
            <p:cNvSpPr>
              <a:spLocks noChangeAspect="1" noEditPoints="1"/>
            </p:cNvSpPr>
            <p:nvPr/>
          </p:nvSpPr>
          <p:spPr bwMode="auto">
            <a:xfrm>
              <a:off x="3897314" y="2652713"/>
              <a:ext cx="155575" cy="155575"/>
            </a:xfrm>
            <a:custGeom>
              <a:avLst/>
              <a:gdLst>
                <a:gd name="T0" fmla="*/ 49 w 98"/>
                <a:gd name="T1" fmla="*/ 98 h 98"/>
                <a:gd name="T2" fmla="*/ 0 w 98"/>
                <a:gd name="T3" fmla="*/ 49 h 98"/>
                <a:gd name="T4" fmla="*/ 49 w 98"/>
                <a:gd name="T5" fmla="*/ 0 h 98"/>
                <a:gd name="T6" fmla="*/ 98 w 98"/>
                <a:gd name="T7" fmla="*/ 49 h 98"/>
                <a:gd name="T8" fmla="*/ 92 w 98"/>
                <a:gd name="T9" fmla="*/ 55 h 98"/>
                <a:gd name="T10" fmla="*/ 13 w 98"/>
                <a:gd name="T11" fmla="*/ 55 h 98"/>
                <a:gd name="T12" fmla="*/ 49 w 98"/>
                <a:gd name="T13" fmla="*/ 85 h 98"/>
                <a:gd name="T14" fmla="*/ 81 w 98"/>
                <a:gd name="T15" fmla="*/ 67 h 98"/>
                <a:gd name="T16" fmla="*/ 89 w 98"/>
                <a:gd name="T17" fmla="*/ 65 h 98"/>
                <a:gd name="T18" fmla="*/ 91 w 98"/>
                <a:gd name="T19" fmla="*/ 73 h 98"/>
                <a:gd name="T20" fmla="*/ 49 w 98"/>
                <a:gd name="T21" fmla="*/ 98 h 98"/>
                <a:gd name="T22" fmla="*/ 13 w 98"/>
                <a:gd name="T23" fmla="*/ 43 h 98"/>
                <a:gd name="T24" fmla="*/ 85 w 98"/>
                <a:gd name="T25" fmla="*/ 43 h 98"/>
                <a:gd name="T26" fmla="*/ 49 w 98"/>
                <a:gd name="T27" fmla="*/ 12 h 98"/>
                <a:gd name="T28" fmla="*/ 13 w 98"/>
                <a:gd name="T29" fmla="*/ 4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98">
                  <a:moveTo>
                    <a:pt x="49" y="98"/>
                  </a:moveTo>
                  <a:cubicBezTo>
                    <a:pt x="22" y="98"/>
                    <a:pt x="0" y="76"/>
                    <a:pt x="0" y="49"/>
                  </a:cubicBezTo>
                  <a:cubicBezTo>
                    <a:pt x="0" y="22"/>
                    <a:pt x="22" y="0"/>
                    <a:pt x="49" y="0"/>
                  </a:cubicBezTo>
                  <a:cubicBezTo>
                    <a:pt x="76" y="0"/>
                    <a:pt x="98" y="22"/>
                    <a:pt x="98" y="49"/>
                  </a:cubicBezTo>
                  <a:cubicBezTo>
                    <a:pt x="98" y="52"/>
                    <a:pt x="95" y="55"/>
                    <a:pt x="92" y="55"/>
                  </a:cubicBezTo>
                  <a:cubicBezTo>
                    <a:pt x="13" y="55"/>
                    <a:pt x="13" y="55"/>
                    <a:pt x="13" y="55"/>
                  </a:cubicBezTo>
                  <a:cubicBezTo>
                    <a:pt x="16" y="72"/>
                    <a:pt x="31" y="85"/>
                    <a:pt x="49" y="85"/>
                  </a:cubicBezTo>
                  <a:cubicBezTo>
                    <a:pt x="62" y="85"/>
                    <a:pt x="74" y="78"/>
                    <a:pt x="81" y="67"/>
                  </a:cubicBezTo>
                  <a:cubicBezTo>
                    <a:pt x="83" y="64"/>
                    <a:pt x="86" y="63"/>
                    <a:pt x="89" y="65"/>
                  </a:cubicBezTo>
                  <a:cubicBezTo>
                    <a:pt x="92" y="67"/>
                    <a:pt x="93" y="70"/>
                    <a:pt x="91" y="73"/>
                  </a:cubicBezTo>
                  <a:cubicBezTo>
                    <a:pt x="83" y="88"/>
                    <a:pt x="67" y="98"/>
                    <a:pt x="49" y="98"/>
                  </a:cubicBezTo>
                  <a:close/>
                  <a:moveTo>
                    <a:pt x="13" y="43"/>
                  </a:moveTo>
                  <a:cubicBezTo>
                    <a:pt x="85" y="43"/>
                    <a:pt x="85" y="43"/>
                    <a:pt x="85" y="43"/>
                  </a:cubicBezTo>
                  <a:cubicBezTo>
                    <a:pt x="82" y="25"/>
                    <a:pt x="67" y="12"/>
                    <a:pt x="49" y="12"/>
                  </a:cubicBezTo>
                  <a:cubicBezTo>
                    <a:pt x="31" y="12"/>
                    <a:pt x="16" y="25"/>
                    <a:pt x="13"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46">
                <a:defRPr/>
              </a:pPr>
              <a:endParaRPr lang="en-US">
                <a:solidFill>
                  <a:srgbClr val="0062F5"/>
                </a:solidFill>
                <a:latin typeface="Aino"/>
              </a:endParaRPr>
            </a:p>
          </p:txBody>
        </p:sp>
        <p:sp>
          <p:nvSpPr>
            <p:cNvPr id="52" name="Freeform 134">
              <a:extLst>
                <a:ext uri="{FF2B5EF4-FFF2-40B4-BE49-F238E27FC236}">
                  <a16:creationId xmlns:a16="http://schemas.microsoft.com/office/drawing/2014/main" id="{EB824349-334C-5733-81C9-E8DF4E3B1744}"/>
                </a:ext>
              </a:extLst>
            </p:cNvPr>
            <p:cNvSpPr>
              <a:spLocks noChangeAspect="1"/>
            </p:cNvSpPr>
            <p:nvPr/>
          </p:nvSpPr>
          <p:spPr bwMode="auto">
            <a:xfrm>
              <a:off x="3965576" y="2525713"/>
              <a:ext cx="19050" cy="49213"/>
            </a:xfrm>
            <a:custGeom>
              <a:avLst/>
              <a:gdLst>
                <a:gd name="T0" fmla="*/ 6 w 12"/>
                <a:gd name="T1" fmla="*/ 31 h 31"/>
                <a:gd name="T2" fmla="*/ 0 w 12"/>
                <a:gd name="T3" fmla="*/ 25 h 31"/>
                <a:gd name="T4" fmla="*/ 0 w 12"/>
                <a:gd name="T5" fmla="*/ 6 h 31"/>
                <a:gd name="T6" fmla="*/ 6 w 12"/>
                <a:gd name="T7" fmla="*/ 0 h 31"/>
                <a:gd name="T8" fmla="*/ 12 w 12"/>
                <a:gd name="T9" fmla="*/ 6 h 31"/>
                <a:gd name="T10" fmla="*/ 12 w 12"/>
                <a:gd name="T11" fmla="*/ 25 h 31"/>
                <a:gd name="T12" fmla="*/ 6 w 12"/>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12" h="31">
                  <a:moveTo>
                    <a:pt x="6" y="31"/>
                  </a:moveTo>
                  <a:cubicBezTo>
                    <a:pt x="3" y="31"/>
                    <a:pt x="0" y="28"/>
                    <a:pt x="0" y="25"/>
                  </a:cubicBezTo>
                  <a:cubicBezTo>
                    <a:pt x="0" y="6"/>
                    <a:pt x="0" y="6"/>
                    <a:pt x="0" y="6"/>
                  </a:cubicBezTo>
                  <a:cubicBezTo>
                    <a:pt x="0" y="3"/>
                    <a:pt x="3" y="0"/>
                    <a:pt x="6" y="0"/>
                  </a:cubicBezTo>
                  <a:cubicBezTo>
                    <a:pt x="10" y="0"/>
                    <a:pt x="12" y="3"/>
                    <a:pt x="12" y="6"/>
                  </a:cubicBezTo>
                  <a:cubicBezTo>
                    <a:pt x="12" y="25"/>
                    <a:pt x="12" y="25"/>
                    <a:pt x="12" y="25"/>
                  </a:cubicBezTo>
                  <a:cubicBezTo>
                    <a:pt x="12" y="28"/>
                    <a:pt x="10" y="31"/>
                    <a:pt x="6"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46">
                <a:defRPr/>
              </a:pPr>
              <a:endParaRPr lang="en-US">
                <a:solidFill>
                  <a:srgbClr val="0062F5"/>
                </a:solidFill>
                <a:latin typeface="Aino"/>
              </a:endParaRPr>
            </a:p>
          </p:txBody>
        </p:sp>
        <p:sp>
          <p:nvSpPr>
            <p:cNvPr id="53" name="Freeform 135">
              <a:extLst>
                <a:ext uri="{FF2B5EF4-FFF2-40B4-BE49-F238E27FC236}">
                  <a16:creationId xmlns:a16="http://schemas.microsoft.com/office/drawing/2014/main" id="{04AAFB69-CBAA-6844-BDAF-6C5E52DB146B}"/>
                </a:ext>
              </a:extLst>
            </p:cNvPr>
            <p:cNvSpPr>
              <a:spLocks noChangeAspect="1"/>
            </p:cNvSpPr>
            <p:nvPr/>
          </p:nvSpPr>
          <p:spPr bwMode="auto">
            <a:xfrm>
              <a:off x="3795714" y="2622551"/>
              <a:ext cx="47625" cy="34925"/>
            </a:xfrm>
            <a:custGeom>
              <a:avLst/>
              <a:gdLst>
                <a:gd name="T0" fmla="*/ 23 w 30"/>
                <a:gd name="T1" fmla="*/ 22 h 22"/>
                <a:gd name="T2" fmla="*/ 20 w 30"/>
                <a:gd name="T3" fmla="*/ 21 h 22"/>
                <a:gd name="T4" fmla="*/ 4 w 30"/>
                <a:gd name="T5" fmla="*/ 12 h 22"/>
                <a:gd name="T6" fmla="*/ 2 w 30"/>
                <a:gd name="T7" fmla="*/ 4 h 22"/>
                <a:gd name="T8" fmla="*/ 10 w 30"/>
                <a:gd name="T9" fmla="*/ 1 h 22"/>
                <a:gd name="T10" fmla="*/ 26 w 30"/>
                <a:gd name="T11" fmla="*/ 10 h 22"/>
                <a:gd name="T12" fmla="*/ 28 w 30"/>
                <a:gd name="T13" fmla="*/ 19 h 22"/>
                <a:gd name="T14" fmla="*/ 23 w 30"/>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2">
                  <a:moveTo>
                    <a:pt x="23" y="22"/>
                  </a:moveTo>
                  <a:cubicBezTo>
                    <a:pt x="22" y="22"/>
                    <a:pt x="21" y="22"/>
                    <a:pt x="20" y="21"/>
                  </a:cubicBezTo>
                  <a:cubicBezTo>
                    <a:pt x="4" y="12"/>
                    <a:pt x="4" y="12"/>
                    <a:pt x="4" y="12"/>
                  </a:cubicBezTo>
                  <a:cubicBezTo>
                    <a:pt x="1" y="10"/>
                    <a:pt x="0" y="6"/>
                    <a:pt x="2" y="4"/>
                  </a:cubicBezTo>
                  <a:cubicBezTo>
                    <a:pt x="4" y="1"/>
                    <a:pt x="7" y="0"/>
                    <a:pt x="10" y="1"/>
                  </a:cubicBezTo>
                  <a:cubicBezTo>
                    <a:pt x="26" y="10"/>
                    <a:pt x="26" y="10"/>
                    <a:pt x="26" y="10"/>
                  </a:cubicBezTo>
                  <a:cubicBezTo>
                    <a:pt x="29" y="12"/>
                    <a:pt x="30" y="16"/>
                    <a:pt x="28" y="19"/>
                  </a:cubicBezTo>
                  <a:cubicBezTo>
                    <a:pt x="27" y="21"/>
                    <a:pt x="25" y="22"/>
                    <a:pt x="2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46">
                <a:defRPr/>
              </a:pPr>
              <a:endParaRPr lang="en-US">
                <a:solidFill>
                  <a:srgbClr val="0062F5"/>
                </a:solidFill>
                <a:latin typeface="Aino"/>
              </a:endParaRPr>
            </a:p>
          </p:txBody>
        </p:sp>
        <p:sp>
          <p:nvSpPr>
            <p:cNvPr id="54" name="Freeform 136">
              <a:extLst>
                <a:ext uri="{FF2B5EF4-FFF2-40B4-BE49-F238E27FC236}">
                  <a16:creationId xmlns:a16="http://schemas.microsoft.com/office/drawing/2014/main" id="{86FF8514-D6DA-4602-37C0-4B74EC6C589B}"/>
                </a:ext>
              </a:extLst>
            </p:cNvPr>
            <p:cNvSpPr>
              <a:spLocks noChangeAspect="1"/>
            </p:cNvSpPr>
            <p:nvPr/>
          </p:nvSpPr>
          <p:spPr bwMode="auto">
            <a:xfrm>
              <a:off x="3795714" y="2801938"/>
              <a:ext cx="47625" cy="34925"/>
            </a:xfrm>
            <a:custGeom>
              <a:avLst/>
              <a:gdLst>
                <a:gd name="T0" fmla="*/ 7 w 30"/>
                <a:gd name="T1" fmla="*/ 22 h 22"/>
                <a:gd name="T2" fmla="*/ 2 w 30"/>
                <a:gd name="T3" fmla="*/ 19 h 22"/>
                <a:gd name="T4" fmla="*/ 4 w 30"/>
                <a:gd name="T5" fmla="*/ 11 h 22"/>
                <a:gd name="T6" fmla="*/ 20 w 30"/>
                <a:gd name="T7" fmla="*/ 1 h 22"/>
                <a:gd name="T8" fmla="*/ 28 w 30"/>
                <a:gd name="T9" fmla="*/ 4 h 22"/>
                <a:gd name="T10" fmla="*/ 26 w 30"/>
                <a:gd name="T11" fmla="*/ 12 h 22"/>
                <a:gd name="T12" fmla="*/ 10 w 30"/>
                <a:gd name="T13" fmla="*/ 21 h 22"/>
                <a:gd name="T14" fmla="*/ 7 w 30"/>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2">
                  <a:moveTo>
                    <a:pt x="7" y="22"/>
                  </a:moveTo>
                  <a:cubicBezTo>
                    <a:pt x="5" y="22"/>
                    <a:pt x="3" y="21"/>
                    <a:pt x="2" y="19"/>
                  </a:cubicBezTo>
                  <a:cubicBezTo>
                    <a:pt x="0" y="16"/>
                    <a:pt x="1" y="12"/>
                    <a:pt x="4" y="11"/>
                  </a:cubicBezTo>
                  <a:cubicBezTo>
                    <a:pt x="20" y="1"/>
                    <a:pt x="20" y="1"/>
                    <a:pt x="20" y="1"/>
                  </a:cubicBezTo>
                  <a:cubicBezTo>
                    <a:pt x="23" y="0"/>
                    <a:pt x="27" y="1"/>
                    <a:pt x="28" y="4"/>
                  </a:cubicBezTo>
                  <a:cubicBezTo>
                    <a:pt x="30" y="7"/>
                    <a:pt x="29" y="10"/>
                    <a:pt x="26" y="12"/>
                  </a:cubicBezTo>
                  <a:cubicBezTo>
                    <a:pt x="10" y="21"/>
                    <a:pt x="10" y="21"/>
                    <a:pt x="10" y="21"/>
                  </a:cubicBezTo>
                  <a:cubicBezTo>
                    <a:pt x="9" y="22"/>
                    <a:pt x="8" y="22"/>
                    <a:pt x="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46">
                <a:defRPr/>
              </a:pPr>
              <a:endParaRPr lang="en-US">
                <a:solidFill>
                  <a:srgbClr val="0062F5"/>
                </a:solidFill>
                <a:latin typeface="Aino"/>
              </a:endParaRPr>
            </a:p>
          </p:txBody>
        </p:sp>
        <p:sp>
          <p:nvSpPr>
            <p:cNvPr id="55" name="Freeform 137">
              <a:extLst>
                <a:ext uri="{FF2B5EF4-FFF2-40B4-BE49-F238E27FC236}">
                  <a16:creationId xmlns:a16="http://schemas.microsoft.com/office/drawing/2014/main" id="{74509DB0-D734-3E3C-CB3B-45177600ACD7}"/>
                </a:ext>
              </a:extLst>
            </p:cNvPr>
            <p:cNvSpPr>
              <a:spLocks noChangeAspect="1"/>
            </p:cNvSpPr>
            <p:nvPr/>
          </p:nvSpPr>
          <p:spPr bwMode="auto">
            <a:xfrm>
              <a:off x="3965576" y="2886076"/>
              <a:ext cx="19050" cy="47625"/>
            </a:xfrm>
            <a:custGeom>
              <a:avLst/>
              <a:gdLst>
                <a:gd name="T0" fmla="*/ 6 w 12"/>
                <a:gd name="T1" fmla="*/ 30 h 30"/>
                <a:gd name="T2" fmla="*/ 0 w 12"/>
                <a:gd name="T3" fmla="*/ 24 h 30"/>
                <a:gd name="T4" fmla="*/ 0 w 12"/>
                <a:gd name="T5" fmla="*/ 6 h 30"/>
                <a:gd name="T6" fmla="*/ 6 w 12"/>
                <a:gd name="T7" fmla="*/ 0 h 30"/>
                <a:gd name="T8" fmla="*/ 12 w 12"/>
                <a:gd name="T9" fmla="*/ 6 h 30"/>
                <a:gd name="T10" fmla="*/ 12 w 12"/>
                <a:gd name="T11" fmla="*/ 24 h 30"/>
                <a:gd name="T12" fmla="*/ 6 w 12"/>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12" h="30">
                  <a:moveTo>
                    <a:pt x="6" y="30"/>
                  </a:moveTo>
                  <a:cubicBezTo>
                    <a:pt x="3" y="30"/>
                    <a:pt x="0" y="27"/>
                    <a:pt x="0" y="24"/>
                  </a:cubicBezTo>
                  <a:cubicBezTo>
                    <a:pt x="0" y="6"/>
                    <a:pt x="0" y="6"/>
                    <a:pt x="0" y="6"/>
                  </a:cubicBezTo>
                  <a:cubicBezTo>
                    <a:pt x="0" y="2"/>
                    <a:pt x="3" y="0"/>
                    <a:pt x="6" y="0"/>
                  </a:cubicBezTo>
                  <a:cubicBezTo>
                    <a:pt x="9" y="0"/>
                    <a:pt x="12" y="2"/>
                    <a:pt x="12" y="6"/>
                  </a:cubicBezTo>
                  <a:cubicBezTo>
                    <a:pt x="12" y="24"/>
                    <a:pt x="12" y="24"/>
                    <a:pt x="12" y="24"/>
                  </a:cubicBezTo>
                  <a:cubicBezTo>
                    <a:pt x="12" y="27"/>
                    <a:pt x="9" y="30"/>
                    <a:pt x="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46">
                <a:defRPr/>
              </a:pPr>
              <a:endParaRPr lang="en-US">
                <a:solidFill>
                  <a:srgbClr val="0062F5"/>
                </a:solidFill>
                <a:latin typeface="Aino"/>
              </a:endParaRPr>
            </a:p>
          </p:txBody>
        </p:sp>
        <p:sp>
          <p:nvSpPr>
            <p:cNvPr id="56" name="Freeform 138">
              <a:extLst>
                <a:ext uri="{FF2B5EF4-FFF2-40B4-BE49-F238E27FC236}">
                  <a16:creationId xmlns:a16="http://schemas.microsoft.com/office/drawing/2014/main" id="{9D675296-8BFD-C87F-AEE8-BFCA41793FC6}"/>
                </a:ext>
              </a:extLst>
            </p:cNvPr>
            <p:cNvSpPr>
              <a:spLocks noChangeAspect="1"/>
            </p:cNvSpPr>
            <p:nvPr/>
          </p:nvSpPr>
          <p:spPr bwMode="auto">
            <a:xfrm>
              <a:off x="4106864" y="2801938"/>
              <a:ext cx="47625" cy="34925"/>
            </a:xfrm>
            <a:custGeom>
              <a:avLst/>
              <a:gdLst>
                <a:gd name="T0" fmla="*/ 23 w 30"/>
                <a:gd name="T1" fmla="*/ 22 h 22"/>
                <a:gd name="T2" fmla="*/ 20 w 30"/>
                <a:gd name="T3" fmla="*/ 21 h 22"/>
                <a:gd name="T4" fmla="*/ 4 w 30"/>
                <a:gd name="T5" fmla="*/ 12 h 22"/>
                <a:gd name="T6" fmla="*/ 2 w 30"/>
                <a:gd name="T7" fmla="*/ 4 h 22"/>
                <a:gd name="T8" fmla="*/ 10 w 30"/>
                <a:gd name="T9" fmla="*/ 2 h 22"/>
                <a:gd name="T10" fmla="*/ 26 w 30"/>
                <a:gd name="T11" fmla="*/ 11 h 22"/>
                <a:gd name="T12" fmla="*/ 28 w 30"/>
                <a:gd name="T13" fmla="*/ 19 h 22"/>
                <a:gd name="T14" fmla="*/ 23 w 30"/>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2">
                  <a:moveTo>
                    <a:pt x="23" y="22"/>
                  </a:moveTo>
                  <a:cubicBezTo>
                    <a:pt x="22" y="22"/>
                    <a:pt x="21" y="22"/>
                    <a:pt x="20" y="21"/>
                  </a:cubicBezTo>
                  <a:cubicBezTo>
                    <a:pt x="4" y="12"/>
                    <a:pt x="4" y="12"/>
                    <a:pt x="4" y="12"/>
                  </a:cubicBezTo>
                  <a:cubicBezTo>
                    <a:pt x="1" y="10"/>
                    <a:pt x="0" y="7"/>
                    <a:pt x="2" y="4"/>
                  </a:cubicBezTo>
                  <a:cubicBezTo>
                    <a:pt x="3" y="1"/>
                    <a:pt x="7" y="0"/>
                    <a:pt x="10" y="2"/>
                  </a:cubicBezTo>
                  <a:cubicBezTo>
                    <a:pt x="26" y="11"/>
                    <a:pt x="26" y="11"/>
                    <a:pt x="26" y="11"/>
                  </a:cubicBezTo>
                  <a:cubicBezTo>
                    <a:pt x="29" y="12"/>
                    <a:pt x="30" y="16"/>
                    <a:pt x="28" y="19"/>
                  </a:cubicBezTo>
                  <a:cubicBezTo>
                    <a:pt x="27" y="21"/>
                    <a:pt x="25" y="22"/>
                    <a:pt x="2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46">
                <a:defRPr/>
              </a:pPr>
              <a:endParaRPr lang="en-US">
                <a:solidFill>
                  <a:srgbClr val="0062F5"/>
                </a:solidFill>
                <a:latin typeface="Aino"/>
              </a:endParaRPr>
            </a:p>
          </p:txBody>
        </p:sp>
        <p:sp>
          <p:nvSpPr>
            <p:cNvPr id="57" name="Freeform 139">
              <a:extLst>
                <a:ext uri="{FF2B5EF4-FFF2-40B4-BE49-F238E27FC236}">
                  <a16:creationId xmlns:a16="http://schemas.microsoft.com/office/drawing/2014/main" id="{6220B772-7802-5554-BFD7-D0D1C339ECCD}"/>
                </a:ext>
              </a:extLst>
            </p:cNvPr>
            <p:cNvSpPr>
              <a:spLocks noChangeAspect="1"/>
            </p:cNvSpPr>
            <p:nvPr/>
          </p:nvSpPr>
          <p:spPr bwMode="auto">
            <a:xfrm>
              <a:off x="4106864" y="2622551"/>
              <a:ext cx="47625" cy="34925"/>
            </a:xfrm>
            <a:custGeom>
              <a:avLst/>
              <a:gdLst>
                <a:gd name="T0" fmla="*/ 7 w 30"/>
                <a:gd name="T1" fmla="*/ 22 h 22"/>
                <a:gd name="T2" fmla="*/ 2 w 30"/>
                <a:gd name="T3" fmla="*/ 19 h 22"/>
                <a:gd name="T4" fmla="*/ 4 w 30"/>
                <a:gd name="T5" fmla="*/ 11 h 22"/>
                <a:gd name="T6" fmla="*/ 20 w 30"/>
                <a:gd name="T7" fmla="*/ 1 h 22"/>
                <a:gd name="T8" fmla="*/ 28 w 30"/>
                <a:gd name="T9" fmla="*/ 4 h 22"/>
                <a:gd name="T10" fmla="*/ 26 w 30"/>
                <a:gd name="T11" fmla="*/ 12 h 22"/>
                <a:gd name="T12" fmla="*/ 10 w 30"/>
                <a:gd name="T13" fmla="*/ 21 h 22"/>
                <a:gd name="T14" fmla="*/ 7 w 30"/>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2">
                  <a:moveTo>
                    <a:pt x="7" y="22"/>
                  </a:moveTo>
                  <a:cubicBezTo>
                    <a:pt x="5" y="22"/>
                    <a:pt x="3" y="21"/>
                    <a:pt x="2" y="19"/>
                  </a:cubicBezTo>
                  <a:cubicBezTo>
                    <a:pt x="0" y="16"/>
                    <a:pt x="1" y="12"/>
                    <a:pt x="4" y="11"/>
                  </a:cubicBezTo>
                  <a:cubicBezTo>
                    <a:pt x="20" y="1"/>
                    <a:pt x="20" y="1"/>
                    <a:pt x="20" y="1"/>
                  </a:cubicBezTo>
                  <a:cubicBezTo>
                    <a:pt x="23" y="0"/>
                    <a:pt x="27" y="1"/>
                    <a:pt x="28" y="4"/>
                  </a:cubicBezTo>
                  <a:cubicBezTo>
                    <a:pt x="30" y="7"/>
                    <a:pt x="29" y="10"/>
                    <a:pt x="26" y="12"/>
                  </a:cubicBezTo>
                  <a:cubicBezTo>
                    <a:pt x="10" y="21"/>
                    <a:pt x="10" y="21"/>
                    <a:pt x="10" y="21"/>
                  </a:cubicBezTo>
                  <a:cubicBezTo>
                    <a:pt x="9" y="22"/>
                    <a:pt x="8" y="22"/>
                    <a:pt x="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46">
                <a:defRPr/>
              </a:pPr>
              <a:endParaRPr lang="en-US">
                <a:solidFill>
                  <a:srgbClr val="0062F5"/>
                </a:solidFill>
                <a:latin typeface="Aino"/>
              </a:endParaRPr>
            </a:p>
          </p:txBody>
        </p:sp>
        <p:sp>
          <p:nvSpPr>
            <p:cNvPr id="58" name="Freeform 140">
              <a:extLst>
                <a:ext uri="{FF2B5EF4-FFF2-40B4-BE49-F238E27FC236}">
                  <a16:creationId xmlns:a16="http://schemas.microsoft.com/office/drawing/2014/main" id="{D21792F1-CAED-7BA7-C9AD-08BFA8A1C32C}"/>
                </a:ext>
              </a:extLst>
            </p:cNvPr>
            <p:cNvSpPr>
              <a:spLocks noChangeAspect="1"/>
            </p:cNvSpPr>
            <p:nvPr/>
          </p:nvSpPr>
          <p:spPr bwMode="auto">
            <a:xfrm>
              <a:off x="3684589" y="2438401"/>
              <a:ext cx="582613" cy="582613"/>
            </a:xfrm>
            <a:custGeom>
              <a:avLst/>
              <a:gdLst>
                <a:gd name="T0" fmla="*/ 183 w 367"/>
                <a:gd name="T1" fmla="*/ 367 h 367"/>
                <a:gd name="T2" fmla="*/ 0 w 367"/>
                <a:gd name="T3" fmla="*/ 184 h 367"/>
                <a:gd name="T4" fmla="*/ 183 w 367"/>
                <a:gd name="T5" fmla="*/ 0 h 367"/>
                <a:gd name="T6" fmla="*/ 367 w 367"/>
                <a:gd name="T7" fmla="*/ 184 h 367"/>
                <a:gd name="T8" fmla="*/ 215 w 367"/>
                <a:gd name="T9" fmla="*/ 364 h 367"/>
                <a:gd name="T10" fmla="*/ 208 w 367"/>
                <a:gd name="T11" fmla="*/ 359 h 367"/>
                <a:gd name="T12" fmla="*/ 213 w 367"/>
                <a:gd name="T13" fmla="*/ 352 h 367"/>
                <a:gd name="T14" fmla="*/ 354 w 367"/>
                <a:gd name="T15" fmla="*/ 184 h 367"/>
                <a:gd name="T16" fmla="*/ 183 w 367"/>
                <a:gd name="T17" fmla="*/ 13 h 367"/>
                <a:gd name="T18" fmla="*/ 12 w 367"/>
                <a:gd name="T19" fmla="*/ 184 h 367"/>
                <a:gd name="T20" fmla="*/ 183 w 367"/>
                <a:gd name="T21" fmla="*/ 355 h 367"/>
                <a:gd name="T22" fmla="*/ 189 w 367"/>
                <a:gd name="T23" fmla="*/ 361 h 367"/>
                <a:gd name="T24" fmla="*/ 183 w 367"/>
                <a:gd name="T25" fmla="*/ 367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367">
                  <a:moveTo>
                    <a:pt x="183" y="367"/>
                  </a:moveTo>
                  <a:cubicBezTo>
                    <a:pt x="82" y="367"/>
                    <a:pt x="0" y="285"/>
                    <a:pt x="0" y="184"/>
                  </a:cubicBezTo>
                  <a:cubicBezTo>
                    <a:pt x="0" y="83"/>
                    <a:pt x="82" y="0"/>
                    <a:pt x="183" y="0"/>
                  </a:cubicBezTo>
                  <a:cubicBezTo>
                    <a:pt x="284" y="0"/>
                    <a:pt x="367" y="83"/>
                    <a:pt x="367" y="184"/>
                  </a:cubicBezTo>
                  <a:cubicBezTo>
                    <a:pt x="367" y="273"/>
                    <a:pt x="303" y="349"/>
                    <a:pt x="215" y="364"/>
                  </a:cubicBezTo>
                  <a:cubicBezTo>
                    <a:pt x="211" y="365"/>
                    <a:pt x="208" y="363"/>
                    <a:pt x="208" y="359"/>
                  </a:cubicBezTo>
                  <a:cubicBezTo>
                    <a:pt x="207" y="356"/>
                    <a:pt x="209" y="353"/>
                    <a:pt x="213" y="352"/>
                  </a:cubicBezTo>
                  <a:cubicBezTo>
                    <a:pt x="295" y="338"/>
                    <a:pt x="354" y="267"/>
                    <a:pt x="354" y="184"/>
                  </a:cubicBezTo>
                  <a:cubicBezTo>
                    <a:pt x="354" y="89"/>
                    <a:pt x="278" y="13"/>
                    <a:pt x="183" y="13"/>
                  </a:cubicBezTo>
                  <a:cubicBezTo>
                    <a:pt x="89" y="13"/>
                    <a:pt x="12" y="89"/>
                    <a:pt x="12" y="184"/>
                  </a:cubicBezTo>
                  <a:cubicBezTo>
                    <a:pt x="12" y="278"/>
                    <a:pt x="89" y="355"/>
                    <a:pt x="183" y="355"/>
                  </a:cubicBezTo>
                  <a:cubicBezTo>
                    <a:pt x="186" y="355"/>
                    <a:pt x="189" y="358"/>
                    <a:pt x="189" y="361"/>
                  </a:cubicBezTo>
                  <a:cubicBezTo>
                    <a:pt x="189" y="364"/>
                    <a:pt x="186" y="367"/>
                    <a:pt x="183" y="3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46">
                <a:defRPr/>
              </a:pPr>
              <a:endParaRPr lang="en-US">
                <a:solidFill>
                  <a:srgbClr val="0062F5"/>
                </a:solidFill>
                <a:latin typeface="Aino"/>
              </a:endParaRPr>
            </a:p>
          </p:txBody>
        </p:sp>
      </p:grpSp>
      <p:sp>
        <p:nvSpPr>
          <p:cNvPr id="59" name="Freeform: Shape 58">
            <a:extLst>
              <a:ext uri="{FF2B5EF4-FFF2-40B4-BE49-F238E27FC236}">
                <a16:creationId xmlns:a16="http://schemas.microsoft.com/office/drawing/2014/main" id="{F4A5D86E-F13C-A503-5DA9-18B7809CFCA0}"/>
              </a:ext>
            </a:extLst>
          </p:cNvPr>
          <p:cNvSpPr>
            <a:spLocks noChangeAspect="1"/>
          </p:cNvSpPr>
          <p:nvPr/>
        </p:nvSpPr>
        <p:spPr bwMode="auto">
          <a:xfrm>
            <a:off x="4788572" y="3996310"/>
            <a:ext cx="582613" cy="582613"/>
          </a:xfrm>
          <a:custGeom>
            <a:avLst/>
            <a:gdLst>
              <a:gd name="connsiteX0" fmla="*/ 361951 w 582613"/>
              <a:gd name="connsiteY0" fmla="*/ 244475 h 582613"/>
              <a:gd name="connsiteX1" fmla="*/ 376238 w 582613"/>
              <a:gd name="connsiteY1" fmla="*/ 246063 h 582613"/>
              <a:gd name="connsiteX2" fmla="*/ 376238 w 582613"/>
              <a:gd name="connsiteY2" fmla="*/ 258763 h 582613"/>
              <a:gd name="connsiteX3" fmla="*/ 271463 w 582613"/>
              <a:gd name="connsiteY3" fmla="*/ 357188 h 582613"/>
              <a:gd name="connsiteX4" fmla="*/ 265113 w 582613"/>
              <a:gd name="connsiteY4" fmla="*/ 358775 h 582613"/>
              <a:gd name="connsiteX5" fmla="*/ 257175 w 582613"/>
              <a:gd name="connsiteY5" fmla="*/ 355600 h 582613"/>
              <a:gd name="connsiteX6" fmla="*/ 206375 w 582613"/>
              <a:gd name="connsiteY6" fmla="*/ 306388 h 582613"/>
              <a:gd name="connsiteX7" fmla="*/ 206375 w 582613"/>
              <a:gd name="connsiteY7" fmla="*/ 292100 h 582613"/>
              <a:gd name="connsiteX8" fmla="*/ 220663 w 582613"/>
              <a:gd name="connsiteY8" fmla="*/ 292100 h 582613"/>
              <a:gd name="connsiteX9" fmla="*/ 265113 w 582613"/>
              <a:gd name="connsiteY9" fmla="*/ 336550 h 582613"/>
              <a:gd name="connsiteX10" fmla="*/ 361951 w 582613"/>
              <a:gd name="connsiteY10" fmla="*/ 244475 h 582613"/>
              <a:gd name="connsiteX11" fmla="*/ 261938 w 582613"/>
              <a:gd name="connsiteY11" fmla="*/ 96838 h 582613"/>
              <a:gd name="connsiteX12" fmla="*/ 320676 w 582613"/>
              <a:gd name="connsiteY12" fmla="*/ 96838 h 582613"/>
              <a:gd name="connsiteX13" fmla="*/ 330201 w 582613"/>
              <a:gd name="connsiteY13" fmla="*/ 106363 h 582613"/>
              <a:gd name="connsiteX14" fmla="*/ 320676 w 582613"/>
              <a:gd name="connsiteY14" fmla="*/ 115888 h 582613"/>
              <a:gd name="connsiteX15" fmla="*/ 261938 w 582613"/>
              <a:gd name="connsiteY15" fmla="*/ 115888 h 582613"/>
              <a:gd name="connsiteX16" fmla="*/ 252413 w 582613"/>
              <a:gd name="connsiteY16" fmla="*/ 106363 h 582613"/>
              <a:gd name="connsiteX17" fmla="*/ 261938 w 582613"/>
              <a:gd name="connsiteY17" fmla="*/ 96838 h 582613"/>
              <a:gd name="connsiteX18" fmla="*/ 195263 w 582613"/>
              <a:gd name="connsiteY18" fmla="*/ 58738 h 582613"/>
              <a:gd name="connsiteX19" fmla="*/ 388938 w 582613"/>
              <a:gd name="connsiteY19" fmla="*/ 58738 h 582613"/>
              <a:gd name="connsiteX20" fmla="*/ 427038 w 582613"/>
              <a:gd name="connsiteY20" fmla="*/ 96838 h 582613"/>
              <a:gd name="connsiteX21" fmla="*/ 427038 w 582613"/>
              <a:gd name="connsiteY21" fmla="*/ 104776 h 582613"/>
              <a:gd name="connsiteX22" fmla="*/ 417513 w 582613"/>
              <a:gd name="connsiteY22" fmla="*/ 114301 h 582613"/>
              <a:gd name="connsiteX23" fmla="*/ 407988 w 582613"/>
              <a:gd name="connsiteY23" fmla="*/ 104776 h 582613"/>
              <a:gd name="connsiteX24" fmla="*/ 407988 w 582613"/>
              <a:gd name="connsiteY24" fmla="*/ 96838 h 582613"/>
              <a:gd name="connsiteX25" fmla="*/ 388938 w 582613"/>
              <a:gd name="connsiteY25" fmla="*/ 77788 h 582613"/>
              <a:gd name="connsiteX26" fmla="*/ 195263 w 582613"/>
              <a:gd name="connsiteY26" fmla="*/ 77788 h 582613"/>
              <a:gd name="connsiteX27" fmla="*/ 174625 w 582613"/>
              <a:gd name="connsiteY27" fmla="*/ 96838 h 582613"/>
              <a:gd name="connsiteX28" fmla="*/ 174625 w 582613"/>
              <a:gd name="connsiteY28" fmla="*/ 437159 h 582613"/>
              <a:gd name="connsiteX29" fmla="*/ 174625 w 582613"/>
              <a:gd name="connsiteY29" fmla="*/ 455613 h 582613"/>
              <a:gd name="connsiteX30" fmla="*/ 236904 w 582613"/>
              <a:gd name="connsiteY30" fmla="*/ 455613 h 582613"/>
              <a:gd name="connsiteX31" fmla="*/ 379413 w 582613"/>
              <a:gd name="connsiteY31" fmla="*/ 455613 h 582613"/>
              <a:gd name="connsiteX32" fmla="*/ 388938 w 582613"/>
              <a:gd name="connsiteY32" fmla="*/ 465138 h 582613"/>
              <a:gd name="connsiteX33" fmla="*/ 379413 w 582613"/>
              <a:gd name="connsiteY33" fmla="*/ 476251 h 582613"/>
              <a:gd name="connsiteX34" fmla="*/ 177906 w 582613"/>
              <a:gd name="connsiteY34" fmla="*/ 476251 h 582613"/>
              <a:gd name="connsiteX35" fmla="*/ 174625 w 582613"/>
              <a:gd name="connsiteY35" fmla="*/ 476251 h 582613"/>
              <a:gd name="connsiteX36" fmla="*/ 174625 w 582613"/>
              <a:gd name="connsiteY36" fmla="*/ 479699 h 582613"/>
              <a:gd name="connsiteX37" fmla="*/ 174625 w 582613"/>
              <a:gd name="connsiteY37" fmla="*/ 485776 h 582613"/>
              <a:gd name="connsiteX38" fmla="*/ 195263 w 582613"/>
              <a:gd name="connsiteY38" fmla="*/ 504826 h 582613"/>
              <a:gd name="connsiteX39" fmla="*/ 388938 w 582613"/>
              <a:gd name="connsiteY39" fmla="*/ 504826 h 582613"/>
              <a:gd name="connsiteX40" fmla="*/ 407988 w 582613"/>
              <a:gd name="connsiteY40" fmla="*/ 485776 h 582613"/>
              <a:gd name="connsiteX41" fmla="*/ 407988 w 582613"/>
              <a:gd name="connsiteY41" fmla="*/ 155576 h 582613"/>
              <a:gd name="connsiteX42" fmla="*/ 204788 w 582613"/>
              <a:gd name="connsiteY42" fmla="*/ 155576 h 582613"/>
              <a:gd name="connsiteX43" fmla="*/ 195263 w 582613"/>
              <a:gd name="connsiteY43" fmla="*/ 146051 h 582613"/>
              <a:gd name="connsiteX44" fmla="*/ 204788 w 582613"/>
              <a:gd name="connsiteY44" fmla="*/ 134938 h 582613"/>
              <a:gd name="connsiteX45" fmla="*/ 417513 w 582613"/>
              <a:gd name="connsiteY45" fmla="*/ 134938 h 582613"/>
              <a:gd name="connsiteX46" fmla="*/ 427038 w 582613"/>
              <a:gd name="connsiteY46" fmla="*/ 146051 h 582613"/>
              <a:gd name="connsiteX47" fmla="*/ 427038 w 582613"/>
              <a:gd name="connsiteY47" fmla="*/ 485776 h 582613"/>
              <a:gd name="connsiteX48" fmla="*/ 388938 w 582613"/>
              <a:gd name="connsiteY48" fmla="*/ 523876 h 582613"/>
              <a:gd name="connsiteX49" fmla="*/ 195263 w 582613"/>
              <a:gd name="connsiteY49" fmla="*/ 523876 h 582613"/>
              <a:gd name="connsiteX50" fmla="*/ 155575 w 582613"/>
              <a:gd name="connsiteY50" fmla="*/ 485776 h 582613"/>
              <a:gd name="connsiteX51" fmla="*/ 155575 w 582613"/>
              <a:gd name="connsiteY51" fmla="*/ 96838 h 582613"/>
              <a:gd name="connsiteX52" fmla="*/ 195263 w 582613"/>
              <a:gd name="connsiteY52" fmla="*/ 58738 h 582613"/>
              <a:gd name="connsiteX53" fmla="*/ 292100 w 582613"/>
              <a:gd name="connsiteY53" fmla="*/ 0 h 582613"/>
              <a:gd name="connsiteX54" fmla="*/ 582613 w 582613"/>
              <a:gd name="connsiteY54" fmla="*/ 290513 h 582613"/>
              <a:gd name="connsiteX55" fmla="*/ 341313 w 582613"/>
              <a:gd name="connsiteY55" fmla="*/ 577851 h 582613"/>
              <a:gd name="connsiteX56" fmla="*/ 330201 w 582613"/>
              <a:gd name="connsiteY56" fmla="*/ 569913 h 582613"/>
              <a:gd name="connsiteX57" fmla="*/ 338138 w 582613"/>
              <a:gd name="connsiteY57" fmla="*/ 558801 h 582613"/>
              <a:gd name="connsiteX58" fmla="*/ 563563 w 582613"/>
              <a:gd name="connsiteY58" fmla="*/ 290513 h 582613"/>
              <a:gd name="connsiteX59" fmla="*/ 292100 w 582613"/>
              <a:gd name="connsiteY59" fmla="*/ 19050 h 582613"/>
              <a:gd name="connsiteX60" fmla="*/ 19050 w 582613"/>
              <a:gd name="connsiteY60" fmla="*/ 290513 h 582613"/>
              <a:gd name="connsiteX61" fmla="*/ 292100 w 582613"/>
              <a:gd name="connsiteY61" fmla="*/ 563563 h 582613"/>
              <a:gd name="connsiteX62" fmla="*/ 301625 w 582613"/>
              <a:gd name="connsiteY62" fmla="*/ 573088 h 582613"/>
              <a:gd name="connsiteX63" fmla="*/ 292100 w 582613"/>
              <a:gd name="connsiteY63" fmla="*/ 582613 h 582613"/>
              <a:gd name="connsiteX64" fmla="*/ 0 w 582613"/>
              <a:gd name="connsiteY64" fmla="*/ 290513 h 582613"/>
              <a:gd name="connsiteX65" fmla="*/ 292100 w 582613"/>
              <a:gd name="connsiteY65" fmla="*/ 0 h 58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2613" h="582613">
                <a:moveTo>
                  <a:pt x="361951" y="244475"/>
                </a:moveTo>
                <a:cubicBezTo>
                  <a:pt x="366713" y="241300"/>
                  <a:pt x="373063" y="241300"/>
                  <a:pt x="376238" y="246063"/>
                </a:cubicBezTo>
                <a:cubicBezTo>
                  <a:pt x="379413" y="249238"/>
                  <a:pt x="379413" y="255588"/>
                  <a:pt x="376238" y="258763"/>
                </a:cubicBezTo>
                <a:cubicBezTo>
                  <a:pt x="271463" y="357188"/>
                  <a:pt x="271463" y="357188"/>
                  <a:pt x="271463" y="357188"/>
                </a:cubicBezTo>
                <a:cubicBezTo>
                  <a:pt x="268288" y="358775"/>
                  <a:pt x="266700" y="358775"/>
                  <a:pt x="265113" y="358775"/>
                </a:cubicBezTo>
                <a:cubicBezTo>
                  <a:pt x="261938" y="358775"/>
                  <a:pt x="258763" y="358775"/>
                  <a:pt x="257175" y="355600"/>
                </a:cubicBezTo>
                <a:cubicBezTo>
                  <a:pt x="206375" y="306388"/>
                  <a:pt x="206375" y="306388"/>
                  <a:pt x="206375" y="306388"/>
                </a:cubicBezTo>
                <a:cubicBezTo>
                  <a:pt x="203200" y="301625"/>
                  <a:pt x="203200" y="295275"/>
                  <a:pt x="206375" y="292100"/>
                </a:cubicBezTo>
                <a:cubicBezTo>
                  <a:pt x="211138" y="288925"/>
                  <a:pt x="217488" y="288925"/>
                  <a:pt x="220663" y="292100"/>
                </a:cubicBezTo>
                <a:cubicBezTo>
                  <a:pt x="265113" y="336550"/>
                  <a:pt x="265113" y="336550"/>
                  <a:pt x="265113" y="336550"/>
                </a:cubicBezTo>
                <a:cubicBezTo>
                  <a:pt x="361951" y="244475"/>
                  <a:pt x="361951" y="244475"/>
                  <a:pt x="361951" y="244475"/>
                </a:cubicBezTo>
                <a:close/>
                <a:moveTo>
                  <a:pt x="261938" y="96838"/>
                </a:moveTo>
                <a:cubicBezTo>
                  <a:pt x="320676" y="96838"/>
                  <a:pt x="320676" y="96838"/>
                  <a:pt x="320676" y="96838"/>
                </a:cubicBezTo>
                <a:cubicBezTo>
                  <a:pt x="325439" y="96838"/>
                  <a:pt x="330201" y="101601"/>
                  <a:pt x="330201" y="106363"/>
                </a:cubicBezTo>
                <a:cubicBezTo>
                  <a:pt x="330201" y="112713"/>
                  <a:pt x="325439" y="115888"/>
                  <a:pt x="320676" y="115888"/>
                </a:cubicBezTo>
                <a:cubicBezTo>
                  <a:pt x="261938" y="115888"/>
                  <a:pt x="261938" y="115888"/>
                  <a:pt x="261938" y="115888"/>
                </a:cubicBezTo>
                <a:cubicBezTo>
                  <a:pt x="257176" y="115888"/>
                  <a:pt x="252413" y="112713"/>
                  <a:pt x="252413" y="106363"/>
                </a:cubicBezTo>
                <a:cubicBezTo>
                  <a:pt x="252413" y="101601"/>
                  <a:pt x="257176" y="96838"/>
                  <a:pt x="261938" y="96838"/>
                </a:cubicBezTo>
                <a:close/>
                <a:moveTo>
                  <a:pt x="195263" y="58738"/>
                </a:moveTo>
                <a:cubicBezTo>
                  <a:pt x="388938" y="58738"/>
                  <a:pt x="388938" y="58738"/>
                  <a:pt x="388938" y="58738"/>
                </a:cubicBezTo>
                <a:cubicBezTo>
                  <a:pt x="409576" y="58738"/>
                  <a:pt x="427038" y="76201"/>
                  <a:pt x="427038" y="96838"/>
                </a:cubicBezTo>
                <a:cubicBezTo>
                  <a:pt x="427038" y="104776"/>
                  <a:pt x="427038" y="104776"/>
                  <a:pt x="427038" y="104776"/>
                </a:cubicBezTo>
                <a:cubicBezTo>
                  <a:pt x="427038" y="109538"/>
                  <a:pt x="423863" y="114301"/>
                  <a:pt x="417513" y="114301"/>
                </a:cubicBezTo>
                <a:cubicBezTo>
                  <a:pt x="412751" y="114301"/>
                  <a:pt x="407988" y="109538"/>
                  <a:pt x="407988" y="104776"/>
                </a:cubicBezTo>
                <a:cubicBezTo>
                  <a:pt x="407988" y="96838"/>
                  <a:pt x="407988" y="96838"/>
                  <a:pt x="407988" y="96838"/>
                </a:cubicBezTo>
                <a:cubicBezTo>
                  <a:pt x="407988" y="85726"/>
                  <a:pt x="400051" y="77788"/>
                  <a:pt x="388938" y="77788"/>
                </a:cubicBezTo>
                <a:cubicBezTo>
                  <a:pt x="195263" y="77788"/>
                  <a:pt x="195263" y="77788"/>
                  <a:pt x="195263" y="77788"/>
                </a:cubicBezTo>
                <a:cubicBezTo>
                  <a:pt x="184150" y="77788"/>
                  <a:pt x="174625" y="85726"/>
                  <a:pt x="174625" y="96838"/>
                </a:cubicBezTo>
                <a:cubicBezTo>
                  <a:pt x="174625" y="291307"/>
                  <a:pt x="174625" y="388542"/>
                  <a:pt x="174625" y="437159"/>
                </a:cubicBezTo>
                <a:lnTo>
                  <a:pt x="174625" y="455613"/>
                </a:lnTo>
                <a:lnTo>
                  <a:pt x="236904" y="455613"/>
                </a:lnTo>
                <a:cubicBezTo>
                  <a:pt x="379413" y="455613"/>
                  <a:pt x="379413" y="455613"/>
                  <a:pt x="379413" y="455613"/>
                </a:cubicBezTo>
                <a:cubicBezTo>
                  <a:pt x="384176" y="455613"/>
                  <a:pt x="388938" y="460376"/>
                  <a:pt x="388938" y="465138"/>
                </a:cubicBezTo>
                <a:cubicBezTo>
                  <a:pt x="388938" y="471489"/>
                  <a:pt x="384176" y="476251"/>
                  <a:pt x="379413" y="476251"/>
                </a:cubicBezTo>
                <a:cubicBezTo>
                  <a:pt x="246460" y="476251"/>
                  <a:pt x="196603" y="476251"/>
                  <a:pt x="177906" y="476251"/>
                </a:cubicBezTo>
                <a:lnTo>
                  <a:pt x="174625" y="476251"/>
                </a:lnTo>
                <a:lnTo>
                  <a:pt x="174625" y="479699"/>
                </a:lnTo>
                <a:cubicBezTo>
                  <a:pt x="174625" y="485776"/>
                  <a:pt x="174625" y="485776"/>
                  <a:pt x="174625" y="485776"/>
                </a:cubicBezTo>
                <a:cubicBezTo>
                  <a:pt x="174625" y="495301"/>
                  <a:pt x="184150" y="504826"/>
                  <a:pt x="195263" y="504826"/>
                </a:cubicBezTo>
                <a:cubicBezTo>
                  <a:pt x="388938" y="504826"/>
                  <a:pt x="388938" y="504826"/>
                  <a:pt x="388938" y="504826"/>
                </a:cubicBezTo>
                <a:cubicBezTo>
                  <a:pt x="400051" y="504826"/>
                  <a:pt x="407988" y="495301"/>
                  <a:pt x="407988" y="485776"/>
                </a:cubicBezTo>
                <a:cubicBezTo>
                  <a:pt x="407988" y="155576"/>
                  <a:pt x="407988" y="155576"/>
                  <a:pt x="407988" y="155576"/>
                </a:cubicBezTo>
                <a:cubicBezTo>
                  <a:pt x="204788" y="155576"/>
                  <a:pt x="204788" y="155576"/>
                  <a:pt x="204788" y="155576"/>
                </a:cubicBezTo>
                <a:cubicBezTo>
                  <a:pt x="200025" y="155576"/>
                  <a:pt x="195263" y="150813"/>
                  <a:pt x="195263" y="146051"/>
                </a:cubicBezTo>
                <a:cubicBezTo>
                  <a:pt x="195263" y="139701"/>
                  <a:pt x="200025" y="134938"/>
                  <a:pt x="204788" y="134938"/>
                </a:cubicBezTo>
                <a:cubicBezTo>
                  <a:pt x="417513" y="134938"/>
                  <a:pt x="417513" y="134938"/>
                  <a:pt x="417513" y="134938"/>
                </a:cubicBezTo>
                <a:cubicBezTo>
                  <a:pt x="423863" y="134938"/>
                  <a:pt x="427038" y="139701"/>
                  <a:pt x="427038" y="146051"/>
                </a:cubicBezTo>
                <a:cubicBezTo>
                  <a:pt x="427038" y="485776"/>
                  <a:pt x="427038" y="485776"/>
                  <a:pt x="427038" y="485776"/>
                </a:cubicBezTo>
                <a:cubicBezTo>
                  <a:pt x="427038" y="506414"/>
                  <a:pt x="409576" y="523876"/>
                  <a:pt x="388938" y="523876"/>
                </a:cubicBezTo>
                <a:cubicBezTo>
                  <a:pt x="195263" y="523876"/>
                  <a:pt x="195263" y="523876"/>
                  <a:pt x="195263" y="523876"/>
                </a:cubicBezTo>
                <a:cubicBezTo>
                  <a:pt x="173038" y="523876"/>
                  <a:pt x="155575" y="506414"/>
                  <a:pt x="155575" y="485776"/>
                </a:cubicBezTo>
                <a:cubicBezTo>
                  <a:pt x="155575" y="96838"/>
                  <a:pt x="155575" y="96838"/>
                  <a:pt x="155575" y="96838"/>
                </a:cubicBezTo>
                <a:cubicBezTo>
                  <a:pt x="155575" y="76201"/>
                  <a:pt x="173038" y="58738"/>
                  <a:pt x="195263" y="58738"/>
                </a:cubicBezTo>
                <a:close/>
                <a:moveTo>
                  <a:pt x="292100" y="0"/>
                </a:moveTo>
                <a:cubicBezTo>
                  <a:pt x="452438" y="0"/>
                  <a:pt x="582613" y="130175"/>
                  <a:pt x="582613" y="290513"/>
                </a:cubicBezTo>
                <a:cubicBezTo>
                  <a:pt x="582613" y="433388"/>
                  <a:pt x="481013" y="554038"/>
                  <a:pt x="341313" y="577851"/>
                </a:cubicBezTo>
                <a:cubicBezTo>
                  <a:pt x="336551" y="579438"/>
                  <a:pt x="331788" y="574676"/>
                  <a:pt x="330201" y="569913"/>
                </a:cubicBezTo>
                <a:cubicBezTo>
                  <a:pt x="330201" y="565151"/>
                  <a:pt x="333376" y="560388"/>
                  <a:pt x="338138" y="558801"/>
                </a:cubicBezTo>
                <a:cubicBezTo>
                  <a:pt x="468313" y="536576"/>
                  <a:pt x="563563" y="423863"/>
                  <a:pt x="563563" y="290513"/>
                </a:cubicBezTo>
                <a:cubicBezTo>
                  <a:pt x="563563" y="141288"/>
                  <a:pt x="441326" y="19050"/>
                  <a:pt x="292100" y="19050"/>
                </a:cubicBezTo>
                <a:cubicBezTo>
                  <a:pt x="141288" y="19050"/>
                  <a:pt x="19050" y="141288"/>
                  <a:pt x="19050" y="290513"/>
                </a:cubicBezTo>
                <a:cubicBezTo>
                  <a:pt x="19050" y="441326"/>
                  <a:pt x="141288" y="563563"/>
                  <a:pt x="292100" y="563563"/>
                </a:cubicBezTo>
                <a:cubicBezTo>
                  <a:pt x="296863" y="563563"/>
                  <a:pt x="301625" y="566738"/>
                  <a:pt x="301625" y="573088"/>
                </a:cubicBezTo>
                <a:cubicBezTo>
                  <a:pt x="301625" y="577851"/>
                  <a:pt x="296863" y="582613"/>
                  <a:pt x="292100" y="582613"/>
                </a:cubicBezTo>
                <a:cubicBezTo>
                  <a:pt x="131763" y="582613"/>
                  <a:pt x="0" y="450851"/>
                  <a:pt x="0" y="290513"/>
                </a:cubicBezTo>
                <a:cubicBezTo>
                  <a:pt x="0" y="130175"/>
                  <a:pt x="131763" y="0"/>
                  <a:pt x="292100" y="0"/>
                </a:cubicBezTo>
                <a:close/>
              </a:path>
            </a:pathLst>
          </a:custGeom>
          <a:solidFill>
            <a:schemeClr val="tx1"/>
          </a:solidFill>
          <a:ln>
            <a:noFill/>
          </a:ln>
        </p:spPr>
        <p:txBody>
          <a:bodyPr vert="horz" wrap="square" lIns="91440" tIns="45720" rIns="91440" bIns="45720" numCol="1" anchor="t" anchorCtr="0" compatLnSpc="1">
            <a:prstTxWarp prst="textNoShape">
              <a:avLst/>
            </a:prstTxWarp>
            <a:noAutofit/>
          </a:bodyPr>
          <a:lstStyle/>
          <a:p>
            <a:pPr defTabSz="914446">
              <a:defRPr/>
            </a:pPr>
            <a:endParaRPr lang="en-US">
              <a:solidFill>
                <a:srgbClr val="0062F5"/>
              </a:solidFill>
              <a:latin typeface="Aino"/>
            </a:endParaRPr>
          </a:p>
        </p:txBody>
      </p:sp>
      <p:sp>
        <p:nvSpPr>
          <p:cNvPr id="60" name="Freeform: Shape 59">
            <a:extLst>
              <a:ext uri="{FF2B5EF4-FFF2-40B4-BE49-F238E27FC236}">
                <a16:creationId xmlns:a16="http://schemas.microsoft.com/office/drawing/2014/main" id="{8E4DB8A2-82DF-4B31-5698-9398CC3F69E0}"/>
              </a:ext>
            </a:extLst>
          </p:cNvPr>
          <p:cNvSpPr>
            <a:spLocks noChangeAspect="1"/>
          </p:cNvSpPr>
          <p:nvPr/>
        </p:nvSpPr>
        <p:spPr bwMode="auto">
          <a:xfrm>
            <a:off x="6721185" y="4099734"/>
            <a:ext cx="581025" cy="582613"/>
          </a:xfrm>
          <a:custGeom>
            <a:avLst/>
            <a:gdLst>
              <a:gd name="connsiteX0" fmla="*/ 309563 w 581025"/>
              <a:gd name="connsiteY0" fmla="*/ 388938 h 582613"/>
              <a:gd name="connsiteX1" fmla="*/ 406401 w 581025"/>
              <a:gd name="connsiteY1" fmla="*/ 388938 h 582613"/>
              <a:gd name="connsiteX2" fmla="*/ 415926 w 581025"/>
              <a:gd name="connsiteY2" fmla="*/ 398463 h 582613"/>
              <a:gd name="connsiteX3" fmla="*/ 406401 w 581025"/>
              <a:gd name="connsiteY3" fmla="*/ 407988 h 582613"/>
              <a:gd name="connsiteX4" fmla="*/ 309563 w 581025"/>
              <a:gd name="connsiteY4" fmla="*/ 407988 h 582613"/>
              <a:gd name="connsiteX5" fmla="*/ 300038 w 581025"/>
              <a:gd name="connsiteY5" fmla="*/ 398463 h 582613"/>
              <a:gd name="connsiteX6" fmla="*/ 309563 w 581025"/>
              <a:gd name="connsiteY6" fmla="*/ 388938 h 582613"/>
              <a:gd name="connsiteX7" fmla="*/ 309563 w 581025"/>
              <a:gd name="connsiteY7" fmla="*/ 349250 h 582613"/>
              <a:gd name="connsiteX8" fmla="*/ 446088 w 581025"/>
              <a:gd name="connsiteY8" fmla="*/ 349250 h 582613"/>
              <a:gd name="connsiteX9" fmla="*/ 455613 w 581025"/>
              <a:gd name="connsiteY9" fmla="*/ 358775 h 582613"/>
              <a:gd name="connsiteX10" fmla="*/ 446088 w 581025"/>
              <a:gd name="connsiteY10" fmla="*/ 368300 h 582613"/>
              <a:gd name="connsiteX11" fmla="*/ 309563 w 581025"/>
              <a:gd name="connsiteY11" fmla="*/ 368300 h 582613"/>
              <a:gd name="connsiteX12" fmla="*/ 300038 w 581025"/>
              <a:gd name="connsiteY12" fmla="*/ 358775 h 582613"/>
              <a:gd name="connsiteX13" fmla="*/ 309563 w 581025"/>
              <a:gd name="connsiteY13" fmla="*/ 349250 h 582613"/>
              <a:gd name="connsiteX14" fmla="*/ 144463 w 581025"/>
              <a:gd name="connsiteY14" fmla="*/ 261938 h 582613"/>
              <a:gd name="connsiteX15" fmla="*/ 203201 w 581025"/>
              <a:gd name="connsiteY15" fmla="*/ 261938 h 582613"/>
              <a:gd name="connsiteX16" fmla="*/ 212726 w 581025"/>
              <a:gd name="connsiteY16" fmla="*/ 271463 h 582613"/>
              <a:gd name="connsiteX17" fmla="*/ 203201 w 581025"/>
              <a:gd name="connsiteY17" fmla="*/ 280988 h 582613"/>
              <a:gd name="connsiteX18" fmla="*/ 153988 w 581025"/>
              <a:gd name="connsiteY18" fmla="*/ 280988 h 582613"/>
              <a:gd name="connsiteX19" fmla="*/ 153988 w 581025"/>
              <a:gd name="connsiteY19" fmla="*/ 298426 h 582613"/>
              <a:gd name="connsiteX20" fmla="*/ 153988 w 581025"/>
              <a:gd name="connsiteY20" fmla="*/ 301625 h 582613"/>
              <a:gd name="connsiteX21" fmla="*/ 188268 w 581025"/>
              <a:gd name="connsiteY21" fmla="*/ 301625 h 582613"/>
              <a:gd name="connsiteX22" fmla="*/ 261938 w 581025"/>
              <a:gd name="connsiteY22" fmla="*/ 301625 h 582613"/>
              <a:gd name="connsiteX23" fmla="*/ 271463 w 581025"/>
              <a:gd name="connsiteY23" fmla="*/ 311150 h 582613"/>
              <a:gd name="connsiteX24" fmla="*/ 271463 w 581025"/>
              <a:gd name="connsiteY24" fmla="*/ 379413 h 582613"/>
              <a:gd name="connsiteX25" fmla="*/ 261938 w 581025"/>
              <a:gd name="connsiteY25" fmla="*/ 388938 h 582613"/>
              <a:gd name="connsiteX26" fmla="*/ 252413 w 581025"/>
              <a:gd name="connsiteY26" fmla="*/ 379413 h 582613"/>
              <a:gd name="connsiteX27" fmla="*/ 252413 w 581025"/>
              <a:gd name="connsiteY27" fmla="*/ 320675 h 582613"/>
              <a:gd name="connsiteX28" fmla="*/ 162471 w 581025"/>
              <a:gd name="connsiteY28" fmla="*/ 320675 h 582613"/>
              <a:gd name="connsiteX29" fmla="*/ 144464 w 581025"/>
              <a:gd name="connsiteY29" fmla="*/ 320675 h 582613"/>
              <a:gd name="connsiteX30" fmla="*/ 144463 w 581025"/>
              <a:gd name="connsiteY30" fmla="*/ 320676 h 582613"/>
              <a:gd name="connsiteX31" fmla="*/ 144462 w 581025"/>
              <a:gd name="connsiteY31" fmla="*/ 320675 h 582613"/>
              <a:gd name="connsiteX32" fmla="*/ 134820 w 581025"/>
              <a:gd name="connsiteY32" fmla="*/ 320675 h 582613"/>
              <a:gd name="connsiteX33" fmla="*/ 96837 w 581025"/>
              <a:gd name="connsiteY33" fmla="*/ 320675 h 582613"/>
              <a:gd name="connsiteX34" fmla="*/ 96837 w 581025"/>
              <a:gd name="connsiteY34" fmla="*/ 407988 h 582613"/>
              <a:gd name="connsiteX35" fmla="*/ 261938 w 581025"/>
              <a:gd name="connsiteY35" fmla="*/ 407988 h 582613"/>
              <a:gd name="connsiteX36" fmla="*/ 271463 w 581025"/>
              <a:gd name="connsiteY36" fmla="*/ 417513 h 582613"/>
              <a:gd name="connsiteX37" fmla="*/ 261938 w 581025"/>
              <a:gd name="connsiteY37" fmla="*/ 427038 h 582613"/>
              <a:gd name="connsiteX38" fmla="*/ 87312 w 581025"/>
              <a:gd name="connsiteY38" fmla="*/ 427038 h 582613"/>
              <a:gd name="connsiteX39" fmla="*/ 76200 w 581025"/>
              <a:gd name="connsiteY39" fmla="*/ 417513 h 582613"/>
              <a:gd name="connsiteX40" fmla="*/ 76200 w 581025"/>
              <a:gd name="connsiteY40" fmla="*/ 311150 h 582613"/>
              <a:gd name="connsiteX41" fmla="*/ 87312 w 581025"/>
              <a:gd name="connsiteY41" fmla="*/ 301625 h 582613"/>
              <a:gd name="connsiteX42" fmla="*/ 134938 w 581025"/>
              <a:gd name="connsiteY42" fmla="*/ 301625 h 582613"/>
              <a:gd name="connsiteX43" fmla="*/ 134938 w 581025"/>
              <a:gd name="connsiteY43" fmla="*/ 288207 h 582613"/>
              <a:gd name="connsiteX44" fmla="*/ 134938 w 581025"/>
              <a:gd name="connsiteY44" fmla="*/ 271463 h 582613"/>
              <a:gd name="connsiteX45" fmla="*/ 144463 w 581025"/>
              <a:gd name="connsiteY45" fmla="*/ 261938 h 582613"/>
              <a:gd name="connsiteX46" fmla="*/ 349250 w 581025"/>
              <a:gd name="connsiteY46" fmla="*/ 223838 h 582613"/>
              <a:gd name="connsiteX47" fmla="*/ 446088 w 581025"/>
              <a:gd name="connsiteY47" fmla="*/ 223838 h 582613"/>
              <a:gd name="connsiteX48" fmla="*/ 455613 w 581025"/>
              <a:gd name="connsiteY48" fmla="*/ 233363 h 582613"/>
              <a:gd name="connsiteX49" fmla="*/ 446088 w 581025"/>
              <a:gd name="connsiteY49" fmla="*/ 242888 h 582613"/>
              <a:gd name="connsiteX50" fmla="*/ 349250 w 581025"/>
              <a:gd name="connsiteY50" fmla="*/ 242888 h 582613"/>
              <a:gd name="connsiteX51" fmla="*/ 339725 w 581025"/>
              <a:gd name="connsiteY51" fmla="*/ 233363 h 582613"/>
              <a:gd name="connsiteX52" fmla="*/ 349250 w 581025"/>
              <a:gd name="connsiteY52" fmla="*/ 223838 h 582613"/>
              <a:gd name="connsiteX53" fmla="*/ 349250 w 581025"/>
              <a:gd name="connsiteY53" fmla="*/ 184150 h 582613"/>
              <a:gd name="connsiteX54" fmla="*/ 484188 w 581025"/>
              <a:gd name="connsiteY54" fmla="*/ 184150 h 582613"/>
              <a:gd name="connsiteX55" fmla="*/ 493713 w 581025"/>
              <a:gd name="connsiteY55" fmla="*/ 193675 h 582613"/>
              <a:gd name="connsiteX56" fmla="*/ 484188 w 581025"/>
              <a:gd name="connsiteY56" fmla="*/ 204788 h 582613"/>
              <a:gd name="connsiteX57" fmla="*/ 349250 w 581025"/>
              <a:gd name="connsiteY57" fmla="*/ 204788 h 582613"/>
              <a:gd name="connsiteX58" fmla="*/ 339725 w 581025"/>
              <a:gd name="connsiteY58" fmla="*/ 193675 h 582613"/>
              <a:gd name="connsiteX59" fmla="*/ 349250 w 581025"/>
              <a:gd name="connsiteY59" fmla="*/ 184150 h 582613"/>
              <a:gd name="connsiteX60" fmla="*/ 184150 w 581025"/>
              <a:gd name="connsiteY60" fmla="*/ 96838 h 582613"/>
              <a:gd name="connsiteX61" fmla="*/ 241301 w 581025"/>
              <a:gd name="connsiteY61" fmla="*/ 96838 h 582613"/>
              <a:gd name="connsiteX62" fmla="*/ 252413 w 581025"/>
              <a:gd name="connsiteY62" fmla="*/ 106363 h 582613"/>
              <a:gd name="connsiteX63" fmla="*/ 241301 w 581025"/>
              <a:gd name="connsiteY63" fmla="*/ 115888 h 582613"/>
              <a:gd name="connsiteX64" fmla="*/ 193675 w 581025"/>
              <a:gd name="connsiteY64" fmla="*/ 115888 h 582613"/>
              <a:gd name="connsiteX65" fmla="*/ 193675 w 581025"/>
              <a:gd name="connsiteY65" fmla="*/ 133326 h 582613"/>
              <a:gd name="connsiteX66" fmla="*/ 193675 w 581025"/>
              <a:gd name="connsiteY66" fmla="*/ 136525 h 582613"/>
              <a:gd name="connsiteX67" fmla="*/ 226368 w 581025"/>
              <a:gd name="connsiteY67" fmla="*/ 136525 h 582613"/>
              <a:gd name="connsiteX68" fmla="*/ 300038 w 581025"/>
              <a:gd name="connsiteY68" fmla="*/ 136525 h 582613"/>
              <a:gd name="connsiteX69" fmla="*/ 309563 w 581025"/>
              <a:gd name="connsiteY69" fmla="*/ 146050 h 582613"/>
              <a:gd name="connsiteX70" fmla="*/ 309563 w 581025"/>
              <a:gd name="connsiteY70" fmla="*/ 252413 h 582613"/>
              <a:gd name="connsiteX71" fmla="*/ 300038 w 581025"/>
              <a:gd name="connsiteY71" fmla="*/ 261938 h 582613"/>
              <a:gd name="connsiteX72" fmla="*/ 252413 w 581025"/>
              <a:gd name="connsiteY72" fmla="*/ 261938 h 582613"/>
              <a:gd name="connsiteX73" fmla="*/ 241301 w 581025"/>
              <a:gd name="connsiteY73" fmla="*/ 252413 h 582613"/>
              <a:gd name="connsiteX74" fmla="*/ 252413 w 581025"/>
              <a:gd name="connsiteY74" fmla="*/ 242888 h 582613"/>
              <a:gd name="connsiteX75" fmla="*/ 290513 w 581025"/>
              <a:gd name="connsiteY75" fmla="*/ 242888 h 582613"/>
              <a:gd name="connsiteX76" fmla="*/ 290513 w 581025"/>
              <a:gd name="connsiteY76" fmla="*/ 155575 h 582613"/>
              <a:gd name="connsiteX77" fmla="*/ 200571 w 581025"/>
              <a:gd name="connsiteY77" fmla="*/ 155575 h 582613"/>
              <a:gd name="connsiteX78" fmla="*/ 184151 w 581025"/>
              <a:gd name="connsiteY78" fmla="*/ 155575 h 582613"/>
              <a:gd name="connsiteX79" fmla="*/ 184150 w 581025"/>
              <a:gd name="connsiteY79" fmla="*/ 155576 h 582613"/>
              <a:gd name="connsiteX80" fmla="*/ 184149 w 581025"/>
              <a:gd name="connsiteY80" fmla="*/ 155575 h 582613"/>
              <a:gd name="connsiteX81" fmla="*/ 172920 w 581025"/>
              <a:gd name="connsiteY81" fmla="*/ 155575 h 582613"/>
              <a:gd name="connsiteX82" fmla="*/ 134938 w 581025"/>
              <a:gd name="connsiteY82" fmla="*/ 155575 h 582613"/>
              <a:gd name="connsiteX83" fmla="*/ 134938 w 581025"/>
              <a:gd name="connsiteY83" fmla="*/ 223838 h 582613"/>
              <a:gd name="connsiteX84" fmla="*/ 125413 w 581025"/>
              <a:gd name="connsiteY84" fmla="*/ 233363 h 582613"/>
              <a:gd name="connsiteX85" fmla="*/ 115888 w 581025"/>
              <a:gd name="connsiteY85" fmla="*/ 223838 h 582613"/>
              <a:gd name="connsiteX86" fmla="*/ 115888 w 581025"/>
              <a:gd name="connsiteY86" fmla="*/ 146050 h 582613"/>
              <a:gd name="connsiteX87" fmla="*/ 125413 w 581025"/>
              <a:gd name="connsiteY87" fmla="*/ 136525 h 582613"/>
              <a:gd name="connsiteX88" fmla="*/ 174625 w 581025"/>
              <a:gd name="connsiteY88" fmla="*/ 136525 h 582613"/>
              <a:gd name="connsiteX89" fmla="*/ 174625 w 581025"/>
              <a:gd name="connsiteY89" fmla="*/ 123106 h 582613"/>
              <a:gd name="connsiteX90" fmla="*/ 174625 w 581025"/>
              <a:gd name="connsiteY90" fmla="*/ 106363 h 582613"/>
              <a:gd name="connsiteX91" fmla="*/ 184150 w 581025"/>
              <a:gd name="connsiteY91" fmla="*/ 96838 h 582613"/>
              <a:gd name="connsiteX92" fmla="*/ 290513 w 581025"/>
              <a:gd name="connsiteY92" fmla="*/ 0 h 582613"/>
              <a:gd name="connsiteX93" fmla="*/ 581025 w 581025"/>
              <a:gd name="connsiteY93" fmla="*/ 292100 h 582613"/>
              <a:gd name="connsiteX94" fmla="*/ 341313 w 581025"/>
              <a:gd name="connsiteY94" fmla="*/ 577851 h 582613"/>
              <a:gd name="connsiteX95" fmla="*/ 330200 w 581025"/>
              <a:gd name="connsiteY95" fmla="*/ 569913 h 582613"/>
              <a:gd name="connsiteX96" fmla="*/ 338138 w 581025"/>
              <a:gd name="connsiteY96" fmla="*/ 558801 h 582613"/>
              <a:gd name="connsiteX97" fmla="*/ 561975 w 581025"/>
              <a:gd name="connsiteY97" fmla="*/ 292100 h 582613"/>
              <a:gd name="connsiteX98" fmla="*/ 290513 w 581025"/>
              <a:gd name="connsiteY98" fmla="*/ 19050 h 582613"/>
              <a:gd name="connsiteX99" fmla="*/ 19050 w 581025"/>
              <a:gd name="connsiteY99" fmla="*/ 292100 h 582613"/>
              <a:gd name="connsiteX100" fmla="*/ 290513 w 581025"/>
              <a:gd name="connsiteY100" fmla="*/ 563563 h 582613"/>
              <a:gd name="connsiteX101" fmla="*/ 300038 w 581025"/>
              <a:gd name="connsiteY101" fmla="*/ 573088 h 582613"/>
              <a:gd name="connsiteX102" fmla="*/ 290513 w 581025"/>
              <a:gd name="connsiteY102" fmla="*/ 582613 h 582613"/>
              <a:gd name="connsiteX103" fmla="*/ 0 w 581025"/>
              <a:gd name="connsiteY103" fmla="*/ 292100 h 582613"/>
              <a:gd name="connsiteX104" fmla="*/ 290513 w 581025"/>
              <a:gd name="connsiteY104" fmla="*/ 0 h 58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1025" h="582613">
                <a:moveTo>
                  <a:pt x="309563" y="388938"/>
                </a:moveTo>
                <a:cubicBezTo>
                  <a:pt x="406401" y="388938"/>
                  <a:pt x="406401" y="388938"/>
                  <a:pt x="406401" y="388938"/>
                </a:cubicBezTo>
                <a:cubicBezTo>
                  <a:pt x="412751" y="388938"/>
                  <a:pt x="415926" y="392113"/>
                  <a:pt x="415926" y="398463"/>
                </a:cubicBezTo>
                <a:cubicBezTo>
                  <a:pt x="415926" y="403226"/>
                  <a:pt x="412751" y="407988"/>
                  <a:pt x="406401" y="407988"/>
                </a:cubicBezTo>
                <a:cubicBezTo>
                  <a:pt x="309563" y="407988"/>
                  <a:pt x="309563" y="407988"/>
                  <a:pt x="309563" y="407988"/>
                </a:cubicBezTo>
                <a:cubicBezTo>
                  <a:pt x="304801" y="407988"/>
                  <a:pt x="300038" y="403226"/>
                  <a:pt x="300038" y="398463"/>
                </a:cubicBezTo>
                <a:cubicBezTo>
                  <a:pt x="300038" y="392113"/>
                  <a:pt x="304801" y="388938"/>
                  <a:pt x="309563" y="388938"/>
                </a:cubicBezTo>
                <a:close/>
                <a:moveTo>
                  <a:pt x="309563" y="349250"/>
                </a:moveTo>
                <a:cubicBezTo>
                  <a:pt x="446088" y="349250"/>
                  <a:pt x="446088" y="349250"/>
                  <a:pt x="446088" y="349250"/>
                </a:cubicBezTo>
                <a:cubicBezTo>
                  <a:pt x="450851" y="349250"/>
                  <a:pt x="455613" y="354013"/>
                  <a:pt x="455613" y="358775"/>
                </a:cubicBezTo>
                <a:cubicBezTo>
                  <a:pt x="455613" y="365125"/>
                  <a:pt x="450851" y="368300"/>
                  <a:pt x="446088" y="368300"/>
                </a:cubicBezTo>
                <a:cubicBezTo>
                  <a:pt x="309563" y="368300"/>
                  <a:pt x="309563" y="368300"/>
                  <a:pt x="309563" y="368300"/>
                </a:cubicBezTo>
                <a:cubicBezTo>
                  <a:pt x="304801" y="368300"/>
                  <a:pt x="300038" y="365125"/>
                  <a:pt x="300038" y="358775"/>
                </a:cubicBezTo>
                <a:cubicBezTo>
                  <a:pt x="300038" y="354013"/>
                  <a:pt x="304801" y="349250"/>
                  <a:pt x="309563" y="349250"/>
                </a:cubicBezTo>
                <a:close/>
                <a:moveTo>
                  <a:pt x="144463" y="261938"/>
                </a:moveTo>
                <a:cubicBezTo>
                  <a:pt x="203201" y="261938"/>
                  <a:pt x="203201" y="261938"/>
                  <a:pt x="203201" y="261938"/>
                </a:cubicBezTo>
                <a:cubicBezTo>
                  <a:pt x="207964" y="261938"/>
                  <a:pt x="212726" y="266701"/>
                  <a:pt x="212726" y="271463"/>
                </a:cubicBezTo>
                <a:cubicBezTo>
                  <a:pt x="212726" y="277813"/>
                  <a:pt x="207964" y="280988"/>
                  <a:pt x="203201" y="280988"/>
                </a:cubicBezTo>
                <a:cubicBezTo>
                  <a:pt x="153988" y="280988"/>
                  <a:pt x="153988" y="280988"/>
                  <a:pt x="153988" y="280988"/>
                </a:cubicBezTo>
                <a:cubicBezTo>
                  <a:pt x="153988" y="288529"/>
                  <a:pt x="153988" y="294185"/>
                  <a:pt x="153988" y="298426"/>
                </a:cubicBezTo>
                <a:lnTo>
                  <a:pt x="153988" y="301625"/>
                </a:lnTo>
                <a:lnTo>
                  <a:pt x="188268" y="301625"/>
                </a:lnTo>
                <a:cubicBezTo>
                  <a:pt x="261938" y="301625"/>
                  <a:pt x="261938" y="301625"/>
                  <a:pt x="261938" y="301625"/>
                </a:cubicBezTo>
                <a:cubicBezTo>
                  <a:pt x="266701" y="301625"/>
                  <a:pt x="271463" y="304800"/>
                  <a:pt x="271463" y="311150"/>
                </a:cubicBezTo>
                <a:cubicBezTo>
                  <a:pt x="271463" y="379413"/>
                  <a:pt x="271463" y="379413"/>
                  <a:pt x="271463" y="379413"/>
                </a:cubicBezTo>
                <a:cubicBezTo>
                  <a:pt x="271463" y="384175"/>
                  <a:pt x="266701" y="388938"/>
                  <a:pt x="261938" y="388938"/>
                </a:cubicBezTo>
                <a:cubicBezTo>
                  <a:pt x="255588" y="388938"/>
                  <a:pt x="252413" y="384175"/>
                  <a:pt x="252413" y="379413"/>
                </a:cubicBezTo>
                <a:cubicBezTo>
                  <a:pt x="252413" y="320675"/>
                  <a:pt x="252413" y="320675"/>
                  <a:pt x="252413" y="320675"/>
                </a:cubicBezTo>
                <a:cubicBezTo>
                  <a:pt x="213519" y="320675"/>
                  <a:pt x="184349" y="320675"/>
                  <a:pt x="162471" y="320675"/>
                </a:cubicBezTo>
                <a:lnTo>
                  <a:pt x="144464" y="320675"/>
                </a:lnTo>
                <a:lnTo>
                  <a:pt x="144463" y="320676"/>
                </a:lnTo>
                <a:lnTo>
                  <a:pt x="144462" y="320675"/>
                </a:lnTo>
                <a:lnTo>
                  <a:pt x="134820" y="320675"/>
                </a:lnTo>
                <a:cubicBezTo>
                  <a:pt x="96837" y="320675"/>
                  <a:pt x="96837" y="320675"/>
                  <a:pt x="96837" y="320675"/>
                </a:cubicBezTo>
                <a:cubicBezTo>
                  <a:pt x="96837" y="407988"/>
                  <a:pt x="96837" y="407988"/>
                  <a:pt x="96837" y="407988"/>
                </a:cubicBezTo>
                <a:cubicBezTo>
                  <a:pt x="261938" y="407988"/>
                  <a:pt x="261938" y="407988"/>
                  <a:pt x="261938" y="407988"/>
                </a:cubicBezTo>
                <a:cubicBezTo>
                  <a:pt x="266701" y="407988"/>
                  <a:pt x="271463" y="412751"/>
                  <a:pt x="271463" y="417513"/>
                </a:cubicBezTo>
                <a:cubicBezTo>
                  <a:pt x="271463" y="422276"/>
                  <a:pt x="266701" y="427038"/>
                  <a:pt x="261938" y="427038"/>
                </a:cubicBezTo>
                <a:cubicBezTo>
                  <a:pt x="87312" y="427038"/>
                  <a:pt x="87312" y="427038"/>
                  <a:pt x="87312" y="427038"/>
                </a:cubicBezTo>
                <a:cubicBezTo>
                  <a:pt x="80962" y="427038"/>
                  <a:pt x="76200" y="422276"/>
                  <a:pt x="76200" y="417513"/>
                </a:cubicBezTo>
                <a:cubicBezTo>
                  <a:pt x="76200" y="311150"/>
                  <a:pt x="76200" y="311150"/>
                  <a:pt x="76200" y="311150"/>
                </a:cubicBezTo>
                <a:cubicBezTo>
                  <a:pt x="76200" y="304800"/>
                  <a:pt x="80962" y="301625"/>
                  <a:pt x="87312" y="301625"/>
                </a:cubicBezTo>
                <a:lnTo>
                  <a:pt x="134938" y="301625"/>
                </a:lnTo>
                <a:lnTo>
                  <a:pt x="134938" y="288207"/>
                </a:lnTo>
                <a:cubicBezTo>
                  <a:pt x="134938" y="271463"/>
                  <a:pt x="134938" y="271463"/>
                  <a:pt x="134938" y="271463"/>
                </a:cubicBezTo>
                <a:cubicBezTo>
                  <a:pt x="134938" y="266701"/>
                  <a:pt x="139701" y="261938"/>
                  <a:pt x="144463" y="261938"/>
                </a:cubicBezTo>
                <a:close/>
                <a:moveTo>
                  <a:pt x="349250" y="223838"/>
                </a:moveTo>
                <a:cubicBezTo>
                  <a:pt x="446088" y="223838"/>
                  <a:pt x="446088" y="223838"/>
                  <a:pt x="446088" y="223838"/>
                </a:cubicBezTo>
                <a:cubicBezTo>
                  <a:pt x="450851" y="223838"/>
                  <a:pt x="455613" y="227013"/>
                  <a:pt x="455613" y="233363"/>
                </a:cubicBezTo>
                <a:cubicBezTo>
                  <a:pt x="455613" y="238125"/>
                  <a:pt x="450851" y="242888"/>
                  <a:pt x="446088" y="242888"/>
                </a:cubicBezTo>
                <a:cubicBezTo>
                  <a:pt x="349250" y="242888"/>
                  <a:pt x="349250" y="242888"/>
                  <a:pt x="349250" y="242888"/>
                </a:cubicBezTo>
                <a:cubicBezTo>
                  <a:pt x="342900" y="242888"/>
                  <a:pt x="339725" y="238125"/>
                  <a:pt x="339725" y="233363"/>
                </a:cubicBezTo>
                <a:cubicBezTo>
                  <a:pt x="339725" y="227013"/>
                  <a:pt x="342900" y="223838"/>
                  <a:pt x="349250" y="223838"/>
                </a:cubicBezTo>
                <a:close/>
                <a:moveTo>
                  <a:pt x="349250" y="184150"/>
                </a:moveTo>
                <a:cubicBezTo>
                  <a:pt x="484188" y="184150"/>
                  <a:pt x="484188" y="184150"/>
                  <a:pt x="484188" y="184150"/>
                </a:cubicBezTo>
                <a:cubicBezTo>
                  <a:pt x="490538" y="184150"/>
                  <a:pt x="493713" y="188912"/>
                  <a:pt x="493713" y="193675"/>
                </a:cubicBezTo>
                <a:cubicBezTo>
                  <a:pt x="493713" y="200025"/>
                  <a:pt x="490538" y="204788"/>
                  <a:pt x="484188" y="204788"/>
                </a:cubicBezTo>
                <a:cubicBezTo>
                  <a:pt x="349250" y="204788"/>
                  <a:pt x="349250" y="204788"/>
                  <a:pt x="349250" y="204788"/>
                </a:cubicBezTo>
                <a:cubicBezTo>
                  <a:pt x="342900" y="204788"/>
                  <a:pt x="339725" y="200025"/>
                  <a:pt x="339725" y="193675"/>
                </a:cubicBezTo>
                <a:cubicBezTo>
                  <a:pt x="339725" y="188912"/>
                  <a:pt x="342900" y="184150"/>
                  <a:pt x="349250" y="184150"/>
                </a:cubicBezTo>
                <a:close/>
                <a:moveTo>
                  <a:pt x="184150" y="96838"/>
                </a:moveTo>
                <a:cubicBezTo>
                  <a:pt x="241301" y="96838"/>
                  <a:pt x="241301" y="96838"/>
                  <a:pt x="241301" y="96838"/>
                </a:cubicBezTo>
                <a:cubicBezTo>
                  <a:pt x="247651" y="96838"/>
                  <a:pt x="252413" y="101600"/>
                  <a:pt x="252413" y="106363"/>
                </a:cubicBezTo>
                <a:cubicBezTo>
                  <a:pt x="252413" y="112713"/>
                  <a:pt x="247651" y="115888"/>
                  <a:pt x="241301" y="115888"/>
                </a:cubicBezTo>
                <a:cubicBezTo>
                  <a:pt x="193675" y="115888"/>
                  <a:pt x="193675" y="115888"/>
                  <a:pt x="193675" y="115888"/>
                </a:cubicBezTo>
                <a:cubicBezTo>
                  <a:pt x="193675" y="123429"/>
                  <a:pt x="193675" y="129084"/>
                  <a:pt x="193675" y="133326"/>
                </a:cubicBezTo>
                <a:lnTo>
                  <a:pt x="193675" y="136525"/>
                </a:lnTo>
                <a:lnTo>
                  <a:pt x="226368" y="136525"/>
                </a:lnTo>
                <a:cubicBezTo>
                  <a:pt x="300038" y="136525"/>
                  <a:pt x="300038" y="136525"/>
                  <a:pt x="300038" y="136525"/>
                </a:cubicBezTo>
                <a:cubicBezTo>
                  <a:pt x="304801" y="136525"/>
                  <a:pt x="309563" y="139700"/>
                  <a:pt x="309563" y="146050"/>
                </a:cubicBezTo>
                <a:cubicBezTo>
                  <a:pt x="309563" y="252413"/>
                  <a:pt x="309563" y="252413"/>
                  <a:pt x="309563" y="252413"/>
                </a:cubicBezTo>
                <a:cubicBezTo>
                  <a:pt x="309563" y="257175"/>
                  <a:pt x="304801" y="261938"/>
                  <a:pt x="300038" y="261938"/>
                </a:cubicBezTo>
                <a:cubicBezTo>
                  <a:pt x="252413" y="261938"/>
                  <a:pt x="252413" y="261938"/>
                  <a:pt x="252413" y="261938"/>
                </a:cubicBezTo>
                <a:cubicBezTo>
                  <a:pt x="246063" y="261938"/>
                  <a:pt x="241301" y="257175"/>
                  <a:pt x="241301" y="252413"/>
                </a:cubicBezTo>
                <a:cubicBezTo>
                  <a:pt x="241301" y="247650"/>
                  <a:pt x="246063" y="242888"/>
                  <a:pt x="252413" y="242888"/>
                </a:cubicBezTo>
                <a:cubicBezTo>
                  <a:pt x="290513" y="242888"/>
                  <a:pt x="290513" y="242888"/>
                  <a:pt x="290513" y="242888"/>
                </a:cubicBezTo>
                <a:cubicBezTo>
                  <a:pt x="290513" y="155575"/>
                  <a:pt x="290513" y="155575"/>
                  <a:pt x="290513" y="155575"/>
                </a:cubicBezTo>
                <a:cubicBezTo>
                  <a:pt x="251619" y="155575"/>
                  <a:pt x="222449" y="155575"/>
                  <a:pt x="200571" y="155575"/>
                </a:cubicBezTo>
                <a:lnTo>
                  <a:pt x="184151" y="155575"/>
                </a:lnTo>
                <a:lnTo>
                  <a:pt x="184150" y="155576"/>
                </a:lnTo>
                <a:lnTo>
                  <a:pt x="184149" y="155575"/>
                </a:lnTo>
                <a:lnTo>
                  <a:pt x="172920" y="155575"/>
                </a:lnTo>
                <a:cubicBezTo>
                  <a:pt x="134938" y="155575"/>
                  <a:pt x="134938" y="155575"/>
                  <a:pt x="134938" y="155575"/>
                </a:cubicBezTo>
                <a:cubicBezTo>
                  <a:pt x="134938" y="223838"/>
                  <a:pt x="134938" y="223838"/>
                  <a:pt x="134938" y="223838"/>
                </a:cubicBezTo>
                <a:cubicBezTo>
                  <a:pt x="134938" y="228600"/>
                  <a:pt x="130175" y="233363"/>
                  <a:pt x="125413" y="233363"/>
                </a:cubicBezTo>
                <a:cubicBezTo>
                  <a:pt x="120650" y="233363"/>
                  <a:pt x="115888" y="228600"/>
                  <a:pt x="115888" y="223838"/>
                </a:cubicBezTo>
                <a:cubicBezTo>
                  <a:pt x="115888" y="146050"/>
                  <a:pt x="115888" y="146050"/>
                  <a:pt x="115888" y="146050"/>
                </a:cubicBezTo>
                <a:cubicBezTo>
                  <a:pt x="115888" y="139700"/>
                  <a:pt x="120650" y="136525"/>
                  <a:pt x="125413" y="136525"/>
                </a:cubicBezTo>
                <a:lnTo>
                  <a:pt x="174625" y="136525"/>
                </a:lnTo>
                <a:lnTo>
                  <a:pt x="174625" y="123106"/>
                </a:lnTo>
                <a:cubicBezTo>
                  <a:pt x="174625" y="106363"/>
                  <a:pt x="174625" y="106363"/>
                  <a:pt x="174625" y="106363"/>
                </a:cubicBezTo>
                <a:cubicBezTo>
                  <a:pt x="174625" y="101600"/>
                  <a:pt x="177800" y="96838"/>
                  <a:pt x="184150" y="96838"/>
                </a:cubicBezTo>
                <a:close/>
                <a:moveTo>
                  <a:pt x="290513" y="0"/>
                </a:moveTo>
                <a:cubicBezTo>
                  <a:pt x="450850" y="0"/>
                  <a:pt x="581025" y="130175"/>
                  <a:pt x="581025" y="292100"/>
                </a:cubicBezTo>
                <a:cubicBezTo>
                  <a:pt x="581025" y="433388"/>
                  <a:pt x="481013" y="554038"/>
                  <a:pt x="341313" y="577851"/>
                </a:cubicBezTo>
                <a:cubicBezTo>
                  <a:pt x="334963" y="579438"/>
                  <a:pt x="330200" y="576263"/>
                  <a:pt x="330200" y="569913"/>
                </a:cubicBezTo>
                <a:cubicBezTo>
                  <a:pt x="328613" y="565151"/>
                  <a:pt x="331788" y="560388"/>
                  <a:pt x="338138" y="558801"/>
                </a:cubicBezTo>
                <a:cubicBezTo>
                  <a:pt x="468313" y="536576"/>
                  <a:pt x="561975" y="423863"/>
                  <a:pt x="561975" y="292100"/>
                </a:cubicBezTo>
                <a:cubicBezTo>
                  <a:pt x="561975" y="141287"/>
                  <a:pt x="439738" y="19050"/>
                  <a:pt x="290513" y="19050"/>
                </a:cubicBezTo>
                <a:cubicBezTo>
                  <a:pt x="141288" y="19050"/>
                  <a:pt x="19050" y="141287"/>
                  <a:pt x="19050" y="292100"/>
                </a:cubicBezTo>
                <a:cubicBezTo>
                  <a:pt x="19050" y="441326"/>
                  <a:pt x="141288" y="563563"/>
                  <a:pt x="290513" y="563563"/>
                </a:cubicBezTo>
                <a:cubicBezTo>
                  <a:pt x="295275" y="563563"/>
                  <a:pt x="300038" y="568326"/>
                  <a:pt x="300038" y="573088"/>
                </a:cubicBezTo>
                <a:cubicBezTo>
                  <a:pt x="300038" y="577851"/>
                  <a:pt x="295275" y="582613"/>
                  <a:pt x="290513" y="582613"/>
                </a:cubicBezTo>
                <a:cubicBezTo>
                  <a:pt x="130175" y="582613"/>
                  <a:pt x="0" y="452438"/>
                  <a:pt x="0" y="292100"/>
                </a:cubicBezTo>
                <a:cubicBezTo>
                  <a:pt x="0" y="130175"/>
                  <a:pt x="130175" y="0"/>
                  <a:pt x="290513" y="0"/>
                </a:cubicBezTo>
                <a:close/>
              </a:path>
            </a:pathLst>
          </a:custGeom>
          <a:solidFill>
            <a:schemeClr val="tx1"/>
          </a:solidFill>
          <a:ln>
            <a:noFill/>
          </a:ln>
        </p:spPr>
        <p:txBody>
          <a:bodyPr vert="horz" wrap="square" lIns="91440" tIns="45720" rIns="91440" bIns="45720" numCol="1" anchor="t" anchorCtr="0" compatLnSpc="1">
            <a:prstTxWarp prst="textNoShape">
              <a:avLst/>
            </a:prstTxWarp>
            <a:noAutofit/>
          </a:bodyPr>
          <a:lstStyle/>
          <a:p>
            <a:pPr defTabSz="914446">
              <a:defRPr/>
            </a:pPr>
            <a:endParaRPr lang="en-US">
              <a:solidFill>
                <a:srgbClr val="0062F5"/>
              </a:solidFill>
              <a:latin typeface="Aino"/>
            </a:endParaRPr>
          </a:p>
        </p:txBody>
      </p:sp>
      <p:sp>
        <p:nvSpPr>
          <p:cNvPr id="61" name="Freeform: Shape 60">
            <a:extLst>
              <a:ext uri="{FF2B5EF4-FFF2-40B4-BE49-F238E27FC236}">
                <a16:creationId xmlns:a16="http://schemas.microsoft.com/office/drawing/2014/main" id="{29485A6A-E7C4-B70C-8499-07170FC31940}"/>
              </a:ext>
            </a:extLst>
          </p:cNvPr>
          <p:cNvSpPr>
            <a:spLocks noChangeAspect="1"/>
          </p:cNvSpPr>
          <p:nvPr/>
        </p:nvSpPr>
        <p:spPr bwMode="auto">
          <a:xfrm>
            <a:off x="9944022" y="4181586"/>
            <a:ext cx="581025" cy="582613"/>
          </a:xfrm>
          <a:custGeom>
            <a:avLst/>
            <a:gdLst>
              <a:gd name="connsiteX0" fmla="*/ 261938 w 581025"/>
              <a:gd name="connsiteY0" fmla="*/ 407987 h 582613"/>
              <a:gd name="connsiteX1" fmla="*/ 319089 w 581025"/>
              <a:gd name="connsiteY1" fmla="*/ 407987 h 582613"/>
              <a:gd name="connsiteX2" fmla="*/ 330201 w 581025"/>
              <a:gd name="connsiteY2" fmla="*/ 417512 h 582613"/>
              <a:gd name="connsiteX3" fmla="*/ 330201 w 581025"/>
              <a:gd name="connsiteY3" fmla="*/ 476250 h 582613"/>
              <a:gd name="connsiteX4" fmla="*/ 319089 w 581025"/>
              <a:gd name="connsiteY4" fmla="*/ 485775 h 582613"/>
              <a:gd name="connsiteX5" fmla="*/ 261938 w 581025"/>
              <a:gd name="connsiteY5" fmla="*/ 485775 h 582613"/>
              <a:gd name="connsiteX6" fmla="*/ 252413 w 581025"/>
              <a:gd name="connsiteY6" fmla="*/ 476250 h 582613"/>
              <a:gd name="connsiteX7" fmla="*/ 252413 w 581025"/>
              <a:gd name="connsiteY7" fmla="*/ 457200 h 582613"/>
              <a:gd name="connsiteX8" fmla="*/ 261938 w 581025"/>
              <a:gd name="connsiteY8" fmla="*/ 446087 h 582613"/>
              <a:gd name="connsiteX9" fmla="*/ 271463 w 581025"/>
              <a:gd name="connsiteY9" fmla="*/ 457200 h 582613"/>
              <a:gd name="connsiteX10" fmla="*/ 271463 w 581025"/>
              <a:gd name="connsiteY10" fmla="*/ 466725 h 582613"/>
              <a:gd name="connsiteX11" fmla="*/ 309564 w 581025"/>
              <a:gd name="connsiteY11" fmla="*/ 466725 h 582613"/>
              <a:gd name="connsiteX12" fmla="*/ 309564 w 581025"/>
              <a:gd name="connsiteY12" fmla="*/ 427037 h 582613"/>
              <a:gd name="connsiteX13" fmla="*/ 261938 w 581025"/>
              <a:gd name="connsiteY13" fmla="*/ 427037 h 582613"/>
              <a:gd name="connsiteX14" fmla="*/ 252413 w 581025"/>
              <a:gd name="connsiteY14" fmla="*/ 417512 h 582613"/>
              <a:gd name="connsiteX15" fmla="*/ 261938 w 581025"/>
              <a:gd name="connsiteY15" fmla="*/ 407987 h 582613"/>
              <a:gd name="connsiteX16" fmla="*/ 377825 w 581025"/>
              <a:gd name="connsiteY16" fmla="*/ 388937 h 582613"/>
              <a:gd name="connsiteX17" fmla="*/ 436563 w 581025"/>
              <a:gd name="connsiteY17" fmla="*/ 388937 h 582613"/>
              <a:gd name="connsiteX18" fmla="*/ 446088 w 581025"/>
              <a:gd name="connsiteY18" fmla="*/ 398462 h 582613"/>
              <a:gd name="connsiteX19" fmla="*/ 446088 w 581025"/>
              <a:gd name="connsiteY19" fmla="*/ 457200 h 582613"/>
              <a:gd name="connsiteX20" fmla="*/ 436563 w 581025"/>
              <a:gd name="connsiteY20" fmla="*/ 466725 h 582613"/>
              <a:gd name="connsiteX21" fmla="*/ 377825 w 581025"/>
              <a:gd name="connsiteY21" fmla="*/ 466725 h 582613"/>
              <a:gd name="connsiteX22" fmla="*/ 368300 w 581025"/>
              <a:gd name="connsiteY22" fmla="*/ 457200 h 582613"/>
              <a:gd name="connsiteX23" fmla="*/ 368300 w 581025"/>
              <a:gd name="connsiteY23" fmla="*/ 436562 h 582613"/>
              <a:gd name="connsiteX24" fmla="*/ 377825 w 581025"/>
              <a:gd name="connsiteY24" fmla="*/ 427037 h 582613"/>
              <a:gd name="connsiteX25" fmla="*/ 387350 w 581025"/>
              <a:gd name="connsiteY25" fmla="*/ 436562 h 582613"/>
              <a:gd name="connsiteX26" fmla="*/ 387350 w 581025"/>
              <a:gd name="connsiteY26" fmla="*/ 446087 h 582613"/>
              <a:gd name="connsiteX27" fmla="*/ 427038 w 581025"/>
              <a:gd name="connsiteY27" fmla="*/ 446087 h 582613"/>
              <a:gd name="connsiteX28" fmla="*/ 427038 w 581025"/>
              <a:gd name="connsiteY28" fmla="*/ 407987 h 582613"/>
              <a:gd name="connsiteX29" fmla="*/ 377825 w 581025"/>
              <a:gd name="connsiteY29" fmla="*/ 407987 h 582613"/>
              <a:gd name="connsiteX30" fmla="*/ 368300 w 581025"/>
              <a:gd name="connsiteY30" fmla="*/ 398462 h 582613"/>
              <a:gd name="connsiteX31" fmla="*/ 377825 w 581025"/>
              <a:gd name="connsiteY31" fmla="*/ 388937 h 582613"/>
              <a:gd name="connsiteX32" fmla="*/ 144463 w 581025"/>
              <a:gd name="connsiteY32" fmla="*/ 388937 h 582613"/>
              <a:gd name="connsiteX33" fmla="*/ 203201 w 581025"/>
              <a:gd name="connsiteY33" fmla="*/ 388937 h 582613"/>
              <a:gd name="connsiteX34" fmla="*/ 212726 w 581025"/>
              <a:gd name="connsiteY34" fmla="*/ 398462 h 582613"/>
              <a:gd name="connsiteX35" fmla="*/ 212726 w 581025"/>
              <a:gd name="connsiteY35" fmla="*/ 457200 h 582613"/>
              <a:gd name="connsiteX36" fmla="*/ 203201 w 581025"/>
              <a:gd name="connsiteY36" fmla="*/ 466725 h 582613"/>
              <a:gd name="connsiteX37" fmla="*/ 144463 w 581025"/>
              <a:gd name="connsiteY37" fmla="*/ 466725 h 582613"/>
              <a:gd name="connsiteX38" fmla="*/ 134938 w 581025"/>
              <a:gd name="connsiteY38" fmla="*/ 457200 h 582613"/>
              <a:gd name="connsiteX39" fmla="*/ 134938 w 581025"/>
              <a:gd name="connsiteY39" fmla="*/ 436562 h 582613"/>
              <a:gd name="connsiteX40" fmla="*/ 144463 w 581025"/>
              <a:gd name="connsiteY40" fmla="*/ 427037 h 582613"/>
              <a:gd name="connsiteX41" fmla="*/ 153988 w 581025"/>
              <a:gd name="connsiteY41" fmla="*/ 436562 h 582613"/>
              <a:gd name="connsiteX42" fmla="*/ 153988 w 581025"/>
              <a:gd name="connsiteY42" fmla="*/ 446087 h 582613"/>
              <a:gd name="connsiteX43" fmla="*/ 193676 w 581025"/>
              <a:gd name="connsiteY43" fmla="*/ 446087 h 582613"/>
              <a:gd name="connsiteX44" fmla="*/ 193676 w 581025"/>
              <a:gd name="connsiteY44" fmla="*/ 407987 h 582613"/>
              <a:gd name="connsiteX45" fmla="*/ 144463 w 581025"/>
              <a:gd name="connsiteY45" fmla="*/ 407987 h 582613"/>
              <a:gd name="connsiteX46" fmla="*/ 134938 w 581025"/>
              <a:gd name="connsiteY46" fmla="*/ 398462 h 582613"/>
              <a:gd name="connsiteX47" fmla="*/ 144463 w 581025"/>
              <a:gd name="connsiteY47" fmla="*/ 388937 h 582613"/>
              <a:gd name="connsiteX48" fmla="*/ 284163 w 581025"/>
              <a:gd name="connsiteY48" fmla="*/ 200024 h 582613"/>
              <a:gd name="connsiteX49" fmla="*/ 296863 w 581025"/>
              <a:gd name="connsiteY49" fmla="*/ 200024 h 582613"/>
              <a:gd name="connsiteX50" fmla="*/ 336550 w 581025"/>
              <a:gd name="connsiteY50" fmla="*/ 238124 h 582613"/>
              <a:gd name="connsiteX51" fmla="*/ 336550 w 581025"/>
              <a:gd name="connsiteY51" fmla="*/ 252412 h 582613"/>
              <a:gd name="connsiteX52" fmla="*/ 330200 w 581025"/>
              <a:gd name="connsiteY52" fmla="*/ 255587 h 582613"/>
              <a:gd name="connsiteX53" fmla="*/ 322263 w 581025"/>
              <a:gd name="connsiteY53" fmla="*/ 252412 h 582613"/>
              <a:gd name="connsiteX54" fmla="*/ 303907 w 581025"/>
              <a:gd name="connsiteY54" fmla="*/ 234056 h 582613"/>
              <a:gd name="connsiteX55" fmla="*/ 300038 w 581025"/>
              <a:gd name="connsiteY55" fmla="*/ 230187 h 582613"/>
              <a:gd name="connsiteX56" fmla="*/ 300038 w 581025"/>
              <a:gd name="connsiteY56" fmla="*/ 269871 h 582613"/>
              <a:gd name="connsiteX57" fmla="*/ 300038 w 581025"/>
              <a:gd name="connsiteY57" fmla="*/ 333199 h 582613"/>
              <a:gd name="connsiteX58" fmla="*/ 300038 w 581025"/>
              <a:gd name="connsiteY58" fmla="*/ 333375 h 582613"/>
              <a:gd name="connsiteX59" fmla="*/ 308621 w 581025"/>
              <a:gd name="connsiteY59" fmla="*/ 333375 h 582613"/>
              <a:gd name="connsiteX60" fmla="*/ 406401 w 581025"/>
              <a:gd name="connsiteY60" fmla="*/ 333375 h 582613"/>
              <a:gd name="connsiteX61" fmla="*/ 417513 w 581025"/>
              <a:gd name="connsiteY61" fmla="*/ 342900 h 582613"/>
              <a:gd name="connsiteX62" fmla="*/ 417513 w 581025"/>
              <a:gd name="connsiteY62" fmla="*/ 358775 h 582613"/>
              <a:gd name="connsiteX63" fmla="*/ 406401 w 581025"/>
              <a:gd name="connsiteY63" fmla="*/ 368300 h 582613"/>
              <a:gd name="connsiteX64" fmla="*/ 396876 w 581025"/>
              <a:gd name="connsiteY64" fmla="*/ 358775 h 582613"/>
              <a:gd name="connsiteX65" fmla="*/ 396876 w 581025"/>
              <a:gd name="connsiteY65" fmla="*/ 352425 h 582613"/>
              <a:gd name="connsiteX66" fmla="*/ 326660 w 581025"/>
              <a:gd name="connsiteY66" fmla="*/ 352425 h 582613"/>
              <a:gd name="connsiteX67" fmla="*/ 300038 w 581025"/>
              <a:gd name="connsiteY67" fmla="*/ 352425 h 582613"/>
              <a:gd name="connsiteX68" fmla="*/ 300038 w 581025"/>
              <a:gd name="connsiteY68" fmla="*/ 352669 h 582613"/>
              <a:gd name="connsiteX69" fmla="*/ 300038 w 581025"/>
              <a:gd name="connsiteY69" fmla="*/ 379412 h 582613"/>
              <a:gd name="connsiteX70" fmla="*/ 290513 w 581025"/>
              <a:gd name="connsiteY70" fmla="*/ 388937 h 582613"/>
              <a:gd name="connsiteX71" fmla="*/ 280988 w 581025"/>
              <a:gd name="connsiteY71" fmla="*/ 379412 h 582613"/>
              <a:gd name="connsiteX72" fmla="*/ 280988 w 581025"/>
              <a:gd name="connsiteY72" fmla="*/ 352425 h 582613"/>
              <a:gd name="connsiteX73" fmla="*/ 273894 w 581025"/>
              <a:gd name="connsiteY73" fmla="*/ 352425 h 582613"/>
              <a:gd name="connsiteX74" fmla="*/ 184150 w 581025"/>
              <a:gd name="connsiteY74" fmla="*/ 352425 h 582613"/>
              <a:gd name="connsiteX75" fmla="*/ 184150 w 581025"/>
              <a:gd name="connsiteY75" fmla="*/ 358775 h 582613"/>
              <a:gd name="connsiteX76" fmla="*/ 174625 w 581025"/>
              <a:gd name="connsiteY76" fmla="*/ 368300 h 582613"/>
              <a:gd name="connsiteX77" fmla="*/ 163513 w 581025"/>
              <a:gd name="connsiteY77" fmla="*/ 358775 h 582613"/>
              <a:gd name="connsiteX78" fmla="*/ 163513 w 581025"/>
              <a:gd name="connsiteY78" fmla="*/ 342900 h 582613"/>
              <a:gd name="connsiteX79" fmla="*/ 174625 w 581025"/>
              <a:gd name="connsiteY79" fmla="*/ 333375 h 582613"/>
              <a:gd name="connsiteX80" fmla="*/ 251129 w 581025"/>
              <a:gd name="connsiteY80" fmla="*/ 333375 h 582613"/>
              <a:gd name="connsiteX81" fmla="*/ 280988 w 581025"/>
              <a:gd name="connsiteY81" fmla="*/ 333375 h 582613"/>
              <a:gd name="connsiteX82" fmla="*/ 280988 w 581025"/>
              <a:gd name="connsiteY82" fmla="*/ 325440 h 582613"/>
              <a:gd name="connsiteX83" fmla="*/ 280988 w 581025"/>
              <a:gd name="connsiteY83" fmla="*/ 236338 h 582613"/>
              <a:gd name="connsiteX84" fmla="*/ 280988 w 581025"/>
              <a:gd name="connsiteY84" fmla="*/ 230186 h 582613"/>
              <a:gd name="connsiteX85" fmla="*/ 272157 w 581025"/>
              <a:gd name="connsiteY85" fmla="*/ 239017 h 582613"/>
              <a:gd name="connsiteX86" fmla="*/ 258763 w 581025"/>
              <a:gd name="connsiteY86" fmla="*/ 252412 h 582613"/>
              <a:gd name="connsiteX87" fmla="*/ 244475 w 581025"/>
              <a:gd name="connsiteY87" fmla="*/ 252412 h 582613"/>
              <a:gd name="connsiteX88" fmla="*/ 244475 w 581025"/>
              <a:gd name="connsiteY88" fmla="*/ 238124 h 582613"/>
              <a:gd name="connsiteX89" fmla="*/ 284163 w 581025"/>
              <a:gd name="connsiteY89" fmla="*/ 200024 h 582613"/>
              <a:gd name="connsiteX90" fmla="*/ 128587 w 581025"/>
              <a:gd name="connsiteY90" fmla="*/ 180975 h 582613"/>
              <a:gd name="connsiteX91" fmla="*/ 138112 w 581025"/>
              <a:gd name="connsiteY91" fmla="*/ 190500 h 582613"/>
              <a:gd name="connsiteX92" fmla="*/ 128587 w 581025"/>
              <a:gd name="connsiteY92" fmla="*/ 200025 h 582613"/>
              <a:gd name="connsiteX93" fmla="*/ 82550 w 581025"/>
              <a:gd name="connsiteY93" fmla="*/ 236538 h 582613"/>
              <a:gd name="connsiteX94" fmla="*/ 90487 w 581025"/>
              <a:gd name="connsiteY94" fmla="*/ 266700 h 582613"/>
              <a:gd name="connsiteX95" fmla="*/ 141287 w 581025"/>
              <a:gd name="connsiteY95" fmla="*/ 284163 h 582613"/>
              <a:gd name="connsiteX96" fmla="*/ 252413 w 581025"/>
              <a:gd name="connsiteY96" fmla="*/ 284163 h 582613"/>
              <a:gd name="connsiteX97" fmla="*/ 261938 w 581025"/>
              <a:gd name="connsiteY97" fmla="*/ 293688 h 582613"/>
              <a:gd name="connsiteX98" fmla="*/ 252413 w 581025"/>
              <a:gd name="connsiteY98" fmla="*/ 303213 h 582613"/>
              <a:gd name="connsiteX99" fmla="*/ 141287 w 581025"/>
              <a:gd name="connsiteY99" fmla="*/ 303213 h 582613"/>
              <a:gd name="connsiteX100" fmla="*/ 76200 w 581025"/>
              <a:gd name="connsiteY100" fmla="*/ 279400 h 582613"/>
              <a:gd name="connsiteX101" fmla="*/ 63500 w 581025"/>
              <a:gd name="connsiteY101" fmla="*/ 234950 h 582613"/>
              <a:gd name="connsiteX102" fmla="*/ 128587 w 581025"/>
              <a:gd name="connsiteY102" fmla="*/ 180975 h 582613"/>
              <a:gd name="connsiteX103" fmla="*/ 245467 w 581025"/>
              <a:gd name="connsiteY103" fmla="*/ 96639 h 582613"/>
              <a:gd name="connsiteX104" fmla="*/ 285750 w 581025"/>
              <a:gd name="connsiteY104" fmla="*/ 101600 h 582613"/>
              <a:gd name="connsiteX105" fmla="*/ 346076 w 581025"/>
              <a:gd name="connsiteY105" fmla="*/ 157163 h 582613"/>
              <a:gd name="connsiteX106" fmla="*/ 414338 w 581025"/>
              <a:gd name="connsiteY106" fmla="*/ 160338 h 582613"/>
              <a:gd name="connsiteX107" fmla="*/ 449263 w 581025"/>
              <a:gd name="connsiteY107" fmla="*/ 211138 h 582613"/>
              <a:gd name="connsiteX108" fmla="*/ 476251 w 581025"/>
              <a:gd name="connsiteY108" fmla="*/ 203200 h 582613"/>
              <a:gd name="connsiteX109" fmla="*/ 519113 w 581025"/>
              <a:gd name="connsiteY109" fmla="*/ 225425 h 582613"/>
              <a:gd name="connsiteX110" fmla="*/ 522288 w 581025"/>
              <a:gd name="connsiteY110" fmla="*/ 277813 h 582613"/>
              <a:gd name="connsiteX111" fmla="*/ 484188 w 581025"/>
              <a:gd name="connsiteY111" fmla="*/ 303213 h 582613"/>
              <a:gd name="connsiteX112" fmla="*/ 328613 w 581025"/>
              <a:gd name="connsiteY112" fmla="*/ 303213 h 582613"/>
              <a:gd name="connsiteX113" fmla="*/ 319088 w 581025"/>
              <a:gd name="connsiteY113" fmla="*/ 293688 h 582613"/>
              <a:gd name="connsiteX114" fmla="*/ 328613 w 581025"/>
              <a:gd name="connsiteY114" fmla="*/ 284163 h 582613"/>
              <a:gd name="connsiteX115" fmla="*/ 484188 w 581025"/>
              <a:gd name="connsiteY115" fmla="*/ 284163 h 582613"/>
              <a:gd name="connsiteX116" fmla="*/ 504826 w 581025"/>
              <a:gd name="connsiteY116" fmla="*/ 269875 h 582613"/>
              <a:gd name="connsiteX117" fmla="*/ 503238 w 581025"/>
              <a:gd name="connsiteY117" fmla="*/ 236538 h 582613"/>
              <a:gd name="connsiteX118" fmla="*/ 476251 w 581025"/>
              <a:gd name="connsiteY118" fmla="*/ 223838 h 582613"/>
              <a:gd name="connsiteX119" fmla="*/ 449263 w 581025"/>
              <a:gd name="connsiteY119" fmla="*/ 238125 h 582613"/>
              <a:gd name="connsiteX120" fmla="*/ 438151 w 581025"/>
              <a:gd name="connsiteY120" fmla="*/ 241300 h 582613"/>
              <a:gd name="connsiteX121" fmla="*/ 431801 w 581025"/>
              <a:gd name="connsiteY121" fmla="*/ 231775 h 582613"/>
              <a:gd name="connsiteX122" fmla="*/ 404813 w 581025"/>
              <a:gd name="connsiteY122" fmla="*/ 177800 h 582613"/>
              <a:gd name="connsiteX123" fmla="*/ 347663 w 581025"/>
              <a:gd name="connsiteY123" fmla="*/ 179388 h 582613"/>
              <a:gd name="connsiteX124" fmla="*/ 339725 w 581025"/>
              <a:gd name="connsiteY124" fmla="*/ 179388 h 582613"/>
              <a:gd name="connsiteX125" fmla="*/ 333375 w 581025"/>
              <a:gd name="connsiteY125" fmla="*/ 174625 h 582613"/>
              <a:gd name="connsiteX126" fmla="*/ 279400 w 581025"/>
              <a:gd name="connsiteY126" fmla="*/ 119062 h 582613"/>
              <a:gd name="connsiteX127" fmla="*/ 215900 w 581025"/>
              <a:gd name="connsiteY127" fmla="*/ 127000 h 582613"/>
              <a:gd name="connsiteX128" fmla="*/ 176212 w 581025"/>
              <a:gd name="connsiteY128" fmla="*/ 223838 h 582613"/>
              <a:gd name="connsiteX129" fmla="*/ 169862 w 581025"/>
              <a:gd name="connsiteY129" fmla="*/ 234950 h 582613"/>
              <a:gd name="connsiteX130" fmla="*/ 157162 w 581025"/>
              <a:gd name="connsiteY130" fmla="*/ 228600 h 582613"/>
              <a:gd name="connsiteX131" fmla="*/ 206375 w 581025"/>
              <a:gd name="connsiteY131" fmla="*/ 109537 h 582613"/>
              <a:gd name="connsiteX132" fmla="*/ 245467 w 581025"/>
              <a:gd name="connsiteY132" fmla="*/ 96639 h 582613"/>
              <a:gd name="connsiteX133" fmla="*/ 290513 w 581025"/>
              <a:gd name="connsiteY133" fmla="*/ 0 h 582613"/>
              <a:gd name="connsiteX134" fmla="*/ 581025 w 581025"/>
              <a:gd name="connsiteY134" fmla="*/ 292100 h 582613"/>
              <a:gd name="connsiteX135" fmla="*/ 341313 w 581025"/>
              <a:gd name="connsiteY135" fmla="*/ 577851 h 582613"/>
              <a:gd name="connsiteX136" fmla="*/ 330200 w 581025"/>
              <a:gd name="connsiteY136" fmla="*/ 569913 h 582613"/>
              <a:gd name="connsiteX137" fmla="*/ 338138 w 581025"/>
              <a:gd name="connsiteY137" fmla="*/ 558801 h 582613"/>
              <a:gd name="connsiteX138" fmla="*/ 561975 w 581025"/>
              <a:gd name="connsiteY138" fmla="*/ 292100 h 582613"/>
              <a:gd name="connsiteX139" fmla="*/ 290513 w 581025"/>
              <a:gd name="connsiteY139" fmla="*/ 19050 h 582613"/>
              <a:gd name="connsiteX140" fmla="*/ 19050 w 581025"/>
              <a:gd name="connsiteY140" fmla="*/ 292100 h 582613"/>
              <a:gd name="connsiteX141" fmla="*/ 290513 w 581025"/>
              <a:gd name="connsiteY141" fmla="*/ 563563 h 582613"/>
              <a:gd name="connsiteX142" fmla="*/ 300038 w 581025"/>
              <a:gd name="connsiteY142" fmla="*/ 573088 h 582613"/>
              <a:gd name="connsiteX143" fmla="*/ 290513 w 581025"/>
              <a:gd name="connsiteY143" fmla="*/ 582613 h 582613"/>
              <a:gd name="connsiteX144" fmla="*/ 0 w 581025"/>
              <a:gd name="connsiteY144" fmla="*/ 292100 h 582613"/>
              <a:gd name="connsiteX145" fmla="*/ 290513 w 581025"/>
              <a:gd name="connsiteY145" fmla="*/ 0 h 58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81025" h="582613">
                <a:moveTo>
                  <a:pt x="261938" y="407987"/>
                </a:moveTo>
                <a:cubicBezTo>
                  <a:pt x="319089" y="407987"/>
                  <a:pt x="319089" y="407987"/>
                  <a:pt x="319089" y="407987"/>
                </a:cubicBezTo>
                <a:cubicBezTo>
                  <a:pt x="325439" y="407987"/>
                  <a:pt x="330201" y="412750"/>
                  <a:pt x="330201" y="417512"/>
                </a:cubicBezTo>
                <a:cubicBezTo>
                  <a:pt x="330201" y="476250"/>
                  <a:pt x="330201" y="476250"/>
                  <a:pt x="330201" y="476250"/>
                </a:cubicBezTo>
                <a:cubicBezTo>
                  <a:pt x="330201" y="481013"/>
                  <a:pt x="325439" y="485775"/>
                  <a:pt x="319089" y="485775"/>
                </a:cubicBezTo>
                <a:cubicBezTo>
                  <a:pt x="261938" y="485775"/>
                  <a:pt x="261938" y="485775"/>
                  <a:pt x="261938" y="485775"/>
                </a:cubicBezTo>
                <a:cubicBezTo>
                  <a:pt x="255588" y="485775"/>
                  <a:pt x="252413" y="481013"/>
                  <a:pt x="252413" y="476250"/>
                </a:cubicBezTo>
                <a:cubicBezTo>
                  <a:pt x="252413" y="457200"/>
                  <a:pt x="252413" y="457200"/>
                  <a:pt x="252413" y="457200"/>
                </a:cubicBezTo>
                <a:cubicBezTo>
                  <a:pt x="252413" y="450850"/>
                  <a:pt x="255588" y="446087"/>
                  <a:pt x="261938" y="446087"/>
                </a:cubicBezTo>
                <a:cubicBezTo>
                  <a:pt x="266701" y="446087"/>
                  <a:pt x="271463" y="450850"/>
                  <a:pt x="271463" y="457200"/>
                </a:cubicBezTo>
                <a:cubicBezTo>
                  <a:pt x="271463" y="466725"/>
                  <a:pt x="271463" y="466725"/>
                  <a:pt x="271463" y="466725"/>
                </a:cubicBezTo>
                <a:cubicBezTo>
                  <a:pt x="309564" y="466725"/>
                  <a:pt x="309564" y="466725"/>
                  <a:pt x="309564" y="466725"/>
                </a:cubicBezTo>
                <a:cubicBezTo>
                  <a:pt x="309564" y="427037"/>
                  <a:pt x="309564" y="427037"/>
                  <a:pt x="309564" y="427037"/>
                </a:cubicBezTo>
                <a:cubicBezTo>
                  <a:pt x="261938" y="427037"/>
                  <a:pt x="261938" y="427037"/>
                  <a:pt x="261938" y="427037"/>
                </a:cubicBezTo>
                <a:cubicBezTo>
                  <a:pt x="255588" y="427037"/>
                  <a:pt x="252413" y="422275"/>
                  <a:pt x="252413" y="417512"/>
                </a:cubicBezTo>
                <a:cubicBezTo>
                  <a:pt x="252413" y="412750"/>
                  <a:pt x="255588" y="407987"/>
                  <a:pt x="261938" y="407987"/>
                </a:cubicBezTo>
                <a:close/>
                <a:moveTo>
                  <a:pt x="377825" y="388937"/>
                </a:moveTo>
                <a:cubicBezTo>
                  <a:pt x="436563" y="388937"/>
                  <a:pt x="436563" y="388937"/>
                  <a:pt x="436563" y="388937"/>
                </a:cubicBezTo>
                <a:cubicBezTo>
                  <a:pt x="441326" y="388937"/>
                  <a:pt x="446088" y="392112"/>
                  <a:pt x="446088" y="398462"/>
                </a:cubicBezTo>
                <a:cubicBezTo>
                  <a:pt x="446088" y="457200"/>
                  <a:pt x="446088" y="457200"/>
                  <a:pt x="446088" y="457200"/>
                </a:cubicBezTo>
                <a:cubicBezTo>
                  <a:pt x="446088" y="461963"/>
                  <a:pt x="441326" y="466725"/>
                  <a:pt x="436563" y="466725"/>
                </a:cubicBezTo>
                <a:cubicBezTo>
                  <a:pt x="377825" y="466725"/>
                  <a:pt x="377825" y="466725"/>
                  <a:pt x="377825" y="466725"/>
                </a:cubicBezTo>
                <a:cubicBezTo>
                  <a:pt x="373063" y="466725"/>
                  <a:pt x="368300" y="461963"/>
                  <a:pt x="368300" y="457200"/>
                </a:cubicBezTo>
                <a:cubicBezTo>
                  <a:pt x="368300" y="436562"/>
                  <a:pt x="368300" y="436562"/>
                  <a:pt x="368300" y="436562"/>
                </a:cubicBezTo>
                <a:cubicBezTo>
                  <a:pt x="368300" y="431800"/>
                  <a:pt x="373063" y="427037"/>
                  <a:pt x="377825" y="427037"/>
                </a:cubicBezTo>
                <a:cubicBezTo>
                  <a:pt x="382588" y="427037"/>
                  <a:pt x="387350" y="431800"/>
                  <a:pt x="387350" y="436562"/>
                </a:cubicBezTo>
                <a:cubicBezTo>
                  <a:pt x="387350" y="446087"/>
                  <a:pt x="387350" y="446087"/>
                  <a:pt x="387350" y="446087"/>
                </a:cubicBezTo>
                <a:cubicBezTo>
                  <a:pt x="427038" y="446087"/>
                  <a:pt x="427038" y="446087"/>
                  <a:pt x="427038" y="446087"/>
                </a:cubicBezTo>
                <a:cubicBezTo>
                  <a:pt x="427038" y="407987"/>
                  <a:pt x="427038" y="407987"/>
                  <a:pt x="427038" y="407987"/>
                </a:cubicBezTo>
                <a:cubicBezTo>
                  <a:pt x="377825" y="407987"/>
                  <a:pt x="377825" y="407987"/>
                  <a:pt x="377825" y="407987"/>
                </a:cubicBezTo>
                <a:cubicBezTo>
                  <a:pt x="373063" y="407987"/>
                  <a:pt x="368300" y="403224"/>
                  <a:pt x="368300" y="398462"/>
                </a:cubicBezTo>
                <a:cubicBezTo>
                  <a:pt x="368300" y="392112"/>
                  <a:pt x="373063" y="388937"/>
                  <a:pt x="377825" y="388937"/>
                </a:cubicBezTo>
                <a:close/>
                <a:moveTo>
                  <a:pt x="144463" y="388937"/>
                </a:moveTo>
                <a:cubicBezTo>
                  <a:pt x="203201" y="388937"/>
                  <a:pt x="203201" y="388937"/>
                  <a:pt x="203201" y="388937"/>
                </a:cubicBezTo>
                <a:cubicBezTo>
                  <a:pt x="207963" y="388937"/>
                  <a:pt x="212726" y="392112"/>
                  <a:pt x="212726" y="398462"/>
                </a:cubicBezTo>
                <a:cubicBezTo>
                  <a:pt x="212726" y="457200"/>
                  <a:pt x="212726" y="457200"/>
                  <a:pt x="212726" y="457200"/>
                </a:cubicBezTo>
                <a:cubicBezTo>
                  <a:pt x="212726" y="461963"/>
                  <a:pt x="207963" y="466725"/>
                  <a:pt x="203201" y="466725"/>
                </a:cubicBezTo>
                <a:cubicBezTo>
                  <a:pt x="144463" y="466725"/>
                  <a:pt x="144463" y="466725"/>
                  <a:pt x="144463" y="466725"/>
                </a:cubicBezTo>
                <a:cubicBezTo>
                  <a:pt x="139700" y="466725"/>
                  <a:pt x="134938" y="461963"/>
                  <a:pt x="134938" y="457200"/>
                </a:cubicBezTo>
                <a:cubicBezTo>
                  <a:pt x="134938" y="436562"/>
                  <a:pt x="134938" y="436562"/>
                  <a:pt x="134938" y="436562"/>
                </a:cubicBezTo>
                <a:cubicBezTo>
                  <a:pt x="134938" y="431800"/>
                  <a:pt x="139700" y="427037"/>
                  <a:pt x="144463" y="427037"/>
                </a:cubicBezTo>
                <a:cubicBezTo>
                  <a:pt x="150813" y="427037"/>
                  <a:pt x="153988" y="431800"/>
                  <a:pt x="153988" y="436562"/>
                </a:cubicBezTo>
                <a:cubicBezTo>
                  <a:pt x="153988" y="446087"/>
                  <a:pt x="153988" y="446087"/>
                  <a:pt x="153988" y="446087"/>
                </a:cubicBezTo>
                <a:cubicBezTo>
                  <a:pt x="193676" y="446087"/>
                  <a:pt x="193676" y="446087"/>
                  <a:pt x="193676" y="446087"/>
                </a:cubicBezTo>
                <a:cubicBezTo>
                  <a:pt x="193676" y="407987"/>
                  <a:pt x="193676" y="407987"/>
                  <a:pt x="193676" y="407987"/>
                </a:cubicBezTo>
                <a:cubicBezTo>
                  <a:pt x="144463" y="407987"/>
                  <a:pt x="144463" y="407987"/>
                  <a:pt x="144463" y="407987"/>
                </a:cubicBezTo>
                <a:cubicBezTo>
                  <a:pt x="139700" y="407987"/>
                  <a:pt x="134938" y="403224"/>
                  <a:pt x="134938" y="398462"/>
                </a:cubicBezTo>
                <a:cubicBezTo>
                  <a:pt x="134938" y="392112"/>
                  <a:pt x="139700" y="388937"/>
                  <a:pt x="144463" y="388937"/>
                </a:cubicBezTo>
                <a:close/>
                <a:moveTo>
                  <a:pt x="284163" y="200024"/>
                </a:moveTo>
                <a:cubicBezTo>
                  <a:pt x="287338" y="195262"/>
                  <a:pt x="293688" y="195262"/>
                  <a:pt x="296863" y="200024"/>
                </a:cubicBezTo>
                <a:cubicBezTo>
                  <a:pt x="336550" y="238124"/>
                  <a:pt x="336550" y="238124"/>
                  <a:pt x="336550" y="238124"/>
                </a:cubicBezTo>
                <a:cubicBezTo>
                  <a:pt x="339725" y="242887"/>
                  <a:pt x="339725" y="247649"/>
                  <a:pt x="336550" y="252412"/>
                </a:cubicBezTo>
                <a:cubicBezTo>
                  <a:pt x="334963" y="253999"/>
                  <a:pt x="331788" y="255587"/>
                  <a:pt x="330200" y="255587"/>
                </a:cubicBezTo>
                <a:cubicBezTo>
                  <a:pt x="327025" y="255587"/>
                  <a:pt x="323850" y="253999"/>
                  <a:pt x="322263" y="252412"/>
                </a:cubicBezTo>
                <a:cubicBezTo>
                  <a:pt x="314325" y="244474"/>
                  <a:pt x="308372" y="238521"/>
                  <a:pt x="303907" y="234056"/>
                </a:cubicBezTo>
                <a:lnTo>
                  <a:pt x="300038" y="230187"/>
                </a:lnTo>
                <a:lnTo>
                  <a:pt x="300038" y="269871"/>
                </a:lnTo>
                <a:cubicBezTo>
                  <a:pt x="300038" y="297257"/>
                  <a:pt x="300038" y="317795"/>
                  <a:pt x="300038" y="333199"/>
                </a:cubicBezTo>
                <a:lnTo>
                  <a:pt x="300038" y="333375"/>
                </a:lnTo>
                <a:lnTo>
                  <a:pt x="308621" y="333375"/>
                </a:lnTo>
                <a:cubicBezTo>
                  <a:pt x="406401" y="333375"/>
                  <a:pt x="406401" y="333375"/>
                  <a:pt x="406401" y="333375"/>
                </a:cubicBezTo>
                <a:cubicBezTo>
                  <a:pt x="412751" y="333375"/>
                  <a:pt x="417513" y="336550"/>
                  <a:pt x="417513" y="342900"/>
                </a:cubicBezTo>
                <a:cubicBezTo>
                  <a:pt x="417513" y="358775"/>
                  <a:pt x="417513" y="358775"/>
                  <a:pt x="417513" y="358775"/>
                </a:cubicBezTo>
                <a:cubicBezTo>
                  <a:pt x="417513" y="365125"/>
                  <a:pt x="412751" y="368300"/>
                  <a:pt x="406401" y="368300"/>
                </a:cubicBezTo>
                <a:cubicBezTo>
                  <a:pt x="401638" y="368300"/>
                  <a:pt x="396876" y="365125"/>
                  <a:pt x="396876" y="358775"/>
                </a:cubicBezTo>
                <a:cubicBezTo>
                  <a:pt x="396876" y="352425"/>
                  <a:pt x="396876" y="352425"/>
                  <a:pt x="396876" y="352425"/>
                </a:cubicBezTo>
                <a:cubicBezTo>
                  <a:pt x="370285" y="352425"/>
                  <a:pt x="347018" y="352425"/>
                  <a:pt x="326660" y="352425"/>
                </a:cubicBezTo>
                <a:lnTo>
                  <a:pt x="300038" y="352425"/>
                </a:lnTo>
                <a:lnTo>
                  <a:pt x="300038" y="352669"/>
                </a:lnTo>
                <a:cubicBezTo>
                  <a:pt x="300038" y="379412"/>
                  <a:pt x="300038" y="379412"/>
                  <a:pt x="300038" y="379412"/>
                </a:cubicBezTo>
                <a:cubicBezTo>
                  <a:pt x="300038" y="384174"/>
                  <a:pt x="295276" y="388937"/>
                  <a:pt x="290513" y="388937"/>
                </a:cubicBezTo>
                <a:cubicBezTo>
                  <a:pt x="285751" y="388937"/>
                  <a:pt x="280988" y="384174"/>
                  <a:pt x="280988" y="379412"/>
                </a:cubicBezTo>
                <a:lnTo>
                  <a:pt x="280988" y="352425"/>
                </a:lnTo>
                <a:lnTo>
                  <a:pt x="273894" y="352425"/>
                </a:lnTo>
                <a:cubicBezTo>
                  <a:pt x="184150" y="352425"/>
                  <a:pt x="184150" y="352425"/>
                  <a:pt x="184150" y="352425"/>
                </a:cubicBezTo>
                <a:cubicBezTo>
                  <a:pt x="184150" y="358775"/>
                  <a:pt x="184150" y="358775"/>
                  <a:pt x="184150" y="358775"/>
                </a:cubicBezTo>
                <a:cubicBezTo>
                  <a:pt x="184150" y="365125"/>
                  <a:pt x="179388" y="368300"/>
                  <a:pt x="174625" y="368300"/>
                </a:cubicBezTo>
                <a:cubicBezTo>
                  <a:pt x="168275" y="368300"/>
                  <a:pt x="163513" y="365125"/>
                  <a:pt x="163513" y="358775"/>
                </a:cubicBezTo>
                <a:cubicBezTo>
                  <a:pt x="163513" y="342900"/>
                  <a:pt x="163513" y="342900"/>
                  <a:pt x="163513" y="342900"/>
                </a:cubicBezTo>
                <a:cubicBezTo>
                  <a:pt x="163513" y="336550"/>
                  <a:pt x="168275" y="333375"/>
                  <a:pt x="174625" y="333375"/>
                </a:cubicBezTo>
                <a:cubicBezTo>
                  <a:pt x="203597" y="333375"/>
                  <a:pt x="228948" y="333375"/>
                  <a:pt x="251129" y="333375"/>
                </a:cubicBezTo>
                <a:lnTo>
                  <a:pt x="280988" y="333375"/>
                </a:lnTo>
                <a:lnTo>
                  <a:pt x="280988" y="325440"/>
                </a:lnTo>
                <a:cubicBezTo>
                  <a:pt x="280988" y="278494"/>
                  <a:pt x="280988" y="251668"/>
                  <a:pt x="280988" y="236338"/>
                </a:cubicBezTo>
                <a:lnTo>
                  <a:pt x="280988" y="230186"/>
                </a:lnTo>
                <a:lnTo>
                  <a:pt x="272157" y="239017"/>
                </a:lnTo>
                <a:cubicBezTo>
                  <a:pt x="258763" y="252412"/>
                  <a:pt x="258763" y="252412"/>
                  <a:pt x="258763" y="252412"/>
                </a:cubicBezTo>
                <a:cubicBezTo>
                  <a:pt x="254000" y="255587"/>
                  <a:pt x="249237" y="255587"/>
                  <a:pt x="244475" y="252412"/>
                </a:cubicBezTo>
                <a:cubicBezTo>
                  <a:pt x="241300" y="247649"/>
                  <a:pt x="241300" y="242887"/>
                  <a:pt x="244475" y="238124"/>
                </a:cubicBezTo>
                <a:cubicBezTo>
                  <a:pt x="284163" y="200024"/>
                  <a:pt x="284163" y="200024"/>
                  <a:pt x="284163" y="200024"/>
                </a:cubicBezTo>
                <a:close/>
                <a:moveTo>
                  <a:pt x="128587" y="180975"/>
                </a:moveTo>
                <a:cubicBezTo>
                  <a:pt x="134937" y="180975"/>
                  <a:pt x="138112" y="185737"/>
                  <a:pt x="138112" y="190500"/>
                </a:cubicBezTo>
                <a:cubicBezTo>
                  <a:pt x="138112" y="195262"/>
                  <a:pt x="133350" y="200025"/>
                  <a:pt x="128587" y="200025"/>
                </a:cubicBezTo>
                <a:cubicBezTo>
                  <a:pt x="107950" y="198437"/>
                  <a:pt x="85725" y="207962"/>
                  <a:pt x="82550" y="236538"/>
                </a:cubicBezTo>
                <a:cubicBezTo>
                  <a:pt x="80962" y="247650"/>
                  <a:pt x="84137" y="258763"/>
                  <a:pt x="90487" y="266700"/>
                </a:cubicBezTo>
                <a:cubicBezTo>
                  <a:pt x="101600" y="277813"/>
                  <a:pt x="119062" y="284163"/>
                  <a:pt x="141287" y="284163"/>
                </a:cubicBezTo>
                <a:cubicBezTo>
                  <a:pt x="252413" y="284163"/>
                  <a:pt x="252413" y="284163"/>
                  <a:pt x="252413" y="284163"/>
                </a:cubicBezTo>
                <a:cubicBezTo>
                  <a:pt x="257176" y="284163"/>
                  <a:pt x="261938" y="288925"/>
                  <a:pt x="261938" y="293688"/>
                </a:cubicBezTo>
                <a:cubicBezTo>
                  <a:pt x="261938" y="298450"/>
                  <a:pt x="257176" y="303213"/>
                  <a:pt x="252413" y="303213"/>
                </a:cubicBezTo>
                <a:cubicBezTo>
                  <a:pt x="141287" y="303213"/>
                  <a:pt x="141287" y="303213"/>
                  <a:pt x="141287" y="303213"/>
                </a:cubicBezTo>
                <a:cubicBezTo>
                  <a:pt x="112712" y="303213"/>
                  <a:pt x="90487" y="295275"/>
                  <a:pt x="76200" y="279400"/>
                </a:cubicBezTo>
                <a:cubicBezTo>
                  <a:pt x="65087" y="266700"/>
                  <a:pt x="60325" y="252413"/>
                  <a:pt x="63500" y="234950"/>
                </a:cubicBezTo>
                <a:cubicBezTo>
                  <a:pt x="66675" y="200025"/>
                  <a:pt x="92075" y="177800"/>
                  <a:pt x="128587" y="180975"/>
                </a:cubicBezTo>
                <a:close/>
                <a:moveTo>
                  <a:pt x="245467" y="96639"/>
                </a:moveTo>
                <a:cubicBezTo>
                  <a:pt x="258763" y="95250"/>
                  <a:pt x="272257" y="96837"/>
                  <a:pt x="285750" y="101600"/>
                </a:cubicBezTo>
                <a:cubicBezTo>
                  <a:pt x="311150" y="109537"/>
                  <a:pt x="331788" y="130175"/>
                  <a:pt x="346076" y="157163"/>
                </a:cubicBezTo>
                <a:cubicBezTo>
                  <a:pt x="368301" y="147638"/>
                  <a:pt x="393701" y="147638"/>
                  <a:pt x="414338" y="160338"/>
                </a:cubicBezTo>
                <a:cubicBezTo>
                  <a:pt x="433388" y="171450"/>
                  <a:pt x="446088" y="190500"/>
                  <a:pt x="449263" y="211138"/>
                </a:cubicBezTo>
                <a:cubicBezTo>
                  <a:pt x="457201" y="206375"/>
                  <a:pt x="466726" y="204788"/>
                  <a:pt x="476251" y="203200"/>
                </a:cubicBezTo>
                <a:cubicBezTo>
                  <a:pt x="493713" y="203200"/>
                  <a:pt x="508001" y="211138"/>
                  <a:pt x="519113" y="225425"/>
                </a:cubicBezTo>
                <a:cubicBezTo>
                  <a:pt x="530226" y="239713"/>
                  <a:pt x="531813" y="260350"/>
                  <a:pt x="522288" y="277813"/>
                </a:cubicBezTo>
                <a:cubicBezTo>
                  <a:pt x="514351" y="293688"/>
                  <a:pt x="500063" y="303213"/>
                  <a:pt x="484188" y="303213"/>
                </a:cubicBezTo>
                <a:cubicBezTo>
                  <a:pt x="328613" y="303213"/>
                  <a:pt x="328613" y="303213"/>
                  <a:pt x="328613" y="303213"/>
                </a:cubicBezTo>
                <a:cubicBezTo>
                  <a:pt x="323850" y="303213"/>
                  <a:pt x="319088" y="298450"/>
                  <a:pt x="319088" y="293688"/>
                </a:cubicBezTo>
                <a:cubicBezTo>
                  <a:pt x="319088" y="288925"/>
                  <a:pt x="323850" y="284163"/>
                  <a:pt x="328613" y="284163"/>
                </a:cubicBezTo>
                <a:cubicBezTo>
                  <a:pt x="484188" y="284163"/>
                  <a:pt x="484188" y="284163"/>
                  <a:pt x="484188" y="284163"/>
                </a:cubicBezTo>
                <a:cubicBezTo>
                  <a:pt x="496888" y="284163"/>
                  <a:pt x="503238" y="274638"/>
                  <a:pt x="504826" y="269875"/>
                </a:cubicBezTo>
                <a:cubicBezTo>
                  <a:pt x="511176" y="258763"/>
                  <a:pt x="509588" y="244475"/>
                  <a:pt x="503238" y="236538"/>
                </a:cubicBezTo>
                <a:cubicBezTo>
                  <a:pt x="496888" y="228600"/>
                  <a:pt x="487363" y="222250"/>
                  <a:pt x="476251" y="223838"/>
                </a:cubicBezTo>
                <a:cubicBezTo>
                  <a:pt x="465138" y="223838"/>
                  <a:pt x="455613" y="228600"/>
                  <a:pt x="449263" y="238125"/>
                </a:cubicBezTo>
                <a:cubicBezTo>
                  <a:pt x="446088" y="241300"/>
                  <a:pt x="441326" y="242888"/>
                  <a:pt x="438151" y="241300"/>
                </a:cubicBezTo>
                <a:cubicBezTo>
                  <a:pt x="433388" y="239713"/>
                  <a:pt x="431801" y="236538"/>
                  <a:pt x="431801" y="231775"/>
                </a:cubicBezTo>
                <a:cubicBezTo>
                  <a:pt x="433388" y="207963"/>
                  <a:pt x="422276" y="187325"/>
                  <a:pt x="404813" y="177800"/>
                </a:cubicBezTo>
                <a:cubicBezTo>
                  <a:pt x="387351" y="166688"/>
                  <a:pt x="365126" y="166688"/>
                  <a:pt x="347663" y="179388"/>
                </a:cubicBezTo>
                <a:cubicBezTo>
                  <a:pt x="344488" y="180975"/>
                  <a:pt x="341313" y="180975"/>
                  <a:pt x="339725" y="179388"/>
                </a:cubicBezTo>
                <a:cubicBezTo>
                  <a:pt x="336550" y="179388"/>
                  <a:pt x="334963" y="177800"/>
                  <a:pt x="333375" y="174625"/>
                </a:cubicBezTo>
                <a:cubicBezTo>
                  <a:pt x="320675" y="146050"/>
                  <a:pt x="301625" y="127000"/>
                  <a:pt x="279400" y="119062"/>
                </a:cubicBezTo>
                <a:cubicBezTo>
                  <a:pt x="258763" y="112712"/>
                  <a:pt x="236537" y="115887"/>
                  <a:pt x="215900" y="127000"/>
                </a:cubicBezTo>
                <a:cubicBezTo>
                  <a:pt x="174625" y="149225"/>
                  <a:pt x="166687" y="192088"/>
                  <a:pt x="176212" y="223838"/>
                </a:cubicBezTo>
                <a:cubicBezTo>
                  <a:pt x="177800" y="228600"/>
                  <a:pt x="174625" y="233363"/>
                  <a:pt x="169862" y="234950"/>
                </a:cubicBezTo>
                <a:cubicBezTo>
                  <a:pt x="165100" y="236538"/>
                  <a:pt x="158750" y="234950"/>
                  <a:pt x="157162" y="228600"/>
                </a:cubicBezTo>
                <a:cubicBezTo>
                  <a:pt x="146050" y="190500"/>
                  <a:pt x="155575" y="138112"/>
                  <a:pt x="206375" y="109537"/>
                </a:cubicBezTo>
                <a:cubicBezTo>
                  <a:pt x="219075" y="102394"/>
                  <a:pt x="232172" y="98028"/>
                  <a:pt x="245467" y="96639"/>
                </a:cubicBezTo>
                <a:close/>
                <a:moveTo>
                  <a:pt x="290513" y="0"/>
                </a:moveTo>
                <a:cubicBezTo>
                  <a:pt x="450850" y="0"/>
                  <a:pt x="581025" y="130175"/>
                  <a:pt x="581025" y="292100"/>
                </a:cubicBezTo>
                <a:cubicBezTo>
                  <a:pt x="581025" y="433388"/>
                  <a:pt x="481013" y="554038"/>
                  <a:pt x="341313" y="577851"/>
                </a:cubicBezTo>
                <a:cubicBezTo>
                  <a:pt x="334963" y="579438"/>
                  <a:pt x="330200" y="576263"/>
                  <a:pt x="330200" y="569913"/>
                </a:cubicBezTo>
                <a:cubicBezTo>
                  <a:pt x="328613" y="565151"/>
                  <a:pt x="331788" y="560388"/>
                  <a:pt x="338138" y="558801"/>
                </a:cubicBezTo>
                <a:cubicBezTo>
                  <a:pt x="468313" y="536576"/>
                  <a:pt x="561975" y="423863"/>
                  <a:pt x="561975" y="292100"/>
                </a:cubicBezTo>
                <a:cubicBezTo>
                  <a:pt x="561975" y="141287"/>
                  <a:pt x="439738" y="19050"/>
                  <a:pt x="290513" y="19050"/>
                </a:cubicBezTo>
                <a:cubicBezTo>
                  <a:pt x="141287" y="19050"/>
                  <a:pt x="19050" y="141287"/>
                  <a:pt x="19050" y="292100"/>
                </a:cubicBezTo>
                <a:cubicBezTo>
                  <a:pt x="19050" y="441326"/>
                  <a:pt x="141287" y="563563"/>
                  <a:pt x="290513" y="563563"/>
                </a:cubicBezTo>
                <a:cubicBezTo>
                  <a:pt x="295275" y="563563"/>
                  <a:pt x="300038" y="566738"/>
                  <a:pt x="300038" y="573088"/>
                </a:cubicBezTo>
                <a:cubicBezTo>
                  <a:pt x="300038" y="577851"/>
                  <a:pt x="295275" y="582613"/>
                  <a:pt x="290513" y="582613"/>
                </a:cubicBezTo>
                <a:cubicBezTo>
                  <a:pt x="130175" y="582613"/>
                  <a:pt x="0" y="452438"/>
                  <a:pt x="0" y="292100"/>
                </a:cubicBezTo>
                <a:cubicBezTo>
                  <a:pt x="0" y="130175"/>
                  <a:pt x="130175" y="0"/>
                  <a:pt x="290513" y="0"/>
                </a:cubicBezTo>
                <a:close/>
              </a:path>
            </a:pathLst>
          </a:custGeom>
          <a:solidFill>
            <a:schemeClr val="tx1"/>
          </a:solidFill>
          <a:ln>
            <a:noFill/>
          </a:ln>
        </p:spPr>
        <p:txBody>
          <a:bodyPr vert="horz" wrap="square" lIns="91440" tIns="45720" rIns="91440" bIns="45720" numCol="1" anchor="t" anchorCtr="0" compatLnSpc="1">
            <a:prstTxWarp prst="textNoShape">
              <a:avLst/>
            </a:prstTxWarp>
            <a:noAutofit/>
          </a:bodyPr>
          <a:lstStyle/>
          <a:p>
            <a:pPr defTabSz="914446">
              <a:defRPr/>
            </a:pPr>
            <a:endParaRPr lang="en-US">
              <a:solidFill>
                <a:srgbClr val="0062F5"/>
              </a:solidFill>
              <a:latin typeface="Aino"/>
            </a:endParaRPr>
          </a:p>
        </p:txBody>
      </p:sp>
      <p:sp>
        <p:nvSpPr>
          <p:cNvPr id="62" name="Freeform: Shape 61">
            <a:extLst>
              <a:ext uri="{FF2B5EF4-FFF2-40B4-BE49-F238E27FC236}">
                <a16:creationId xmlns:a16="http://schemas.microsoft.com/office/drawing/2014/main" id="{BD642665-A69E-0C8F-B784-5E4D8D674748}"/>
              </a:ext>
            </a:extLst>
          </p:cNvPr>
          <p:cNvSpPr>
            <a:spLocks noChangeAspect="1"/>
          </p:cNvSpPr>
          <p:nvPr/>
        </p:nvSpPr>
        <p:spPr bwMode="auto">
          <a:xfrm>
            <a:off x="11047949" y="2452368"/>
            <a:ext cx="581025" cy="582613"/>
          </a:xfrm>
          <a:custGeom>
            <a:avLst/>
            <a:gdLst>
              <a:gd name="connsiteX0" fmla="*/ 155575 w 581025"/>
              <a:gd name="connsiteY0" fmla="*/ 349250 h 582613"/>
              <a:gd name="connsiteX1" fmla="*/ 242888 w 581025"/>
              <a:gd name="connsiteY1" fmla="*/ 349250 h 582613"/>
              <a:gd name="connsiteX2" fmla="*/ 252413 w 581025"/>
              <a:gd name="connsiteY2" fmla="*/ 358775 h 582613"/>
              <a:gd name="connsiteX3" fmla="*/ 252413 w 581025"/>
              <a:gd name="connsiteY3" fmla="*/ 407988 h 582613"/>
              <a:gd name="connsiteX4" fmla="*/ 242888 w 581025"/>
              <a:gd name="connsiteY4" fmla="*/ 417513 h 582613"/>
              <a:gd name="connsiteX5" fmla="*/ 233363 w 581025"/>
              <a:gd name="connsiteY5" fmla="*/ 407988 h 582613"/>
              <a:gd name="connsiteX6" fmla="*/ 233363 w 581025"/>
              <a:gd name="connsiteY6" fmla="*/ 368300 h 582613"/>
              <a:gd name="connsiteX7" fmla="*/ 165100 w 581025"/>
              <a:gd name="connsiteY7" fmla="*/ 368300 h 582613"/>
              <a:gd name="connsiteX8" fmla="*/ 165100 w 581025"/>
              <a:gd name="connsiteY8" fmla="*/ 436563 h 582613"/>
              <a:gd name="connsiteX9" fmla="*/ 242888 w 581025"/>
              <a:gd name="connsiteY9" fmla="*/ 436563 h 582613"/>
              <a:gd name="connsiteX10" fmla="*/ 252413 w 581025"/>
              <a:gd name="connsiteY10" fmla="*/ 446088 h 582613"/>
              <a:gd name="connsiteX11" fmla="*/ 242888 w 581025"/>
              <a:gd name="connsiteY11" fmla="*/ 455613 h 582613"/>
              <a:gd name="connsiteX12" fmla="*/ 155575 w 581025"/>
              <a:gd name="connsiteY12" fmla="*/ 455613 h 582613"/>
              <a:gd name="connsiteX13" fmla="*/ 146050 w 581025"/>
              <a:gd name="connsiteY13" fmla="*/ 446088 h 582613"/>
              <a:gd name="connsiteX14" fmla="*/ 146050 w 581025"/>
              <a:gd name="connsiteY14" fmla="*/ 358775 h 582613"/>
              <a:gd name="connsiteX15" fmla="*/ 155575 w 581025"/>
              <a:gd name="connsiteY15" fmla="*/ 349250 h 582613"/>
              <a:gd name="connsiteX16" fmla="*/ 155575 w 581025"/>
              <a:gd name="connsiteY16" fmla="*/ 212725 h 582613"/>
              <a:gd name="connsiteX17" fmla="*/ 242888 w 581025"/>
              <a:gd name="connsiteY17" fmla="*/ 212725 h 582613"/>
              <a:gd name="connsiteX18" fmla="*/ 252413 w 581025"/>
              <a:gd name="connsiteY18" fmla="*/ 223838 h 582613"/>
              <a:gd name="connsiteX19" fmla="*/ 252413 w 581025"/>
              <a:gd name="connsiteY19" fmla="*/ 271463 h 582613"/>
              <a:gd name="connsiteX20" fmla="*/ 242888 w 581025"/>
              <a:gd name="connsiteY20" fmla="*/ 280988 h 582613"/>
              <a:gd name="connsiteX21" fmla="*/ 233363 w 581025"/>
              <a:gd name="connsiteY21" fmla="*/ 271463 h 582613"/>
              <a:gd name="connsiteX22" fmla="*/ 233363 w 581025"/>
              <a:gd name="connsiteY22" fmla="*/ 233363 h 582613"/>
              <a:gd name="connsiteX23" fmla="*/ 165100 w 581025"/>
              <a:gd name="connsiteY23" fmla="*/ 233363 h 582613"/>
              <a:gd name="connsiteX24" fmla="*/ 165100 w 581025"/>
              <a:gd name="connsiteY24" fmla="*/ 300038 h 582613"/>
              <a:gd name="connsiteX25" fmla="*/ 242888 w 581025"/>
              <a:gd name="connsiteY25" fmla="*/ 300038 h 582613"/>
              <a:gd name="connsiteX26" fmla="*/ 252413 w 581025"/>
              <a:gd name="connsiteY26" fmla="*/ 311150 h 582613"/>
              <a:gd name="connsiteX27" fmla="*/ 242888 w 581025"/>
              <a:gd name="connsiteY27" fmla="*/ 320675 h 582613"/>
              <a:gd name="connsiteX28" fmla="*/ 155575 w 581025"/>
              <a:gd name="connsiteY28" fmla="*/ 320675 h 582613"/>
              <a:gd name="connsiteX29" fmla="*/ 146050 w 581025"/>
              <a:gd name="connsiteY29" fmla="*/ 311150 h 582613"/>
              <a:gd name="connsiteX30" fmla="*/ 146050 w 581025"/>
              <a:gd name="connsiteY30" fmla="*/ 223838 h 582613"/>
              <a:gd name="connsiteX31" fmla="*/ 155575 w 581025"/>
              <a:gd name="connsiteY31" fmla="*/ 212725 h 582613"/>
              <a:gd name="connsiteX32" fmla="*/ 327025 w 581025"/>
              <a:gd name="connsiteY32" fmla="*/ 182563 h 582613"/>
              <a:gd name="connsiteX33" fmla="*/ 338138 w 581025"/>
              <a:gd name="connsiteY33" fmla="*/ 185738 h 582613"/>
              <a:gd name="connsiteX34" fmla="*/ 463550 w 581025"/>
              <a:gd name="connsiteY34" fmla="*/ 336551 h 582613"/>
              <a:gd name="connsiteX35" fmla="*/ 461962 w 581025"/>
              <a:gd name="connsiteY35" fmla="*/ 349251 h 582613"/>
              <a:gd name="connsiteX36" fmla="*/ 449262 w 581025"/>
              <a:gd name="connsiteY36" fmla="*/ 349251 h 582613"/>
              <a:gd name="connsiteX37" fmla="*/ 339725 w 581025"/>
              <a:gd name="connsiteY37" fmla="*/ 219075 h 582613"/>
              <a:gd name="connsiteX38" fmla="*/ 339725 w 581025"/>
              <a:gd name="connsiteY38" fmla="*/ 374651 h 582613"/>
              <a:gd name="connsiteX39" fmla="*/ 390525 w 581025"/>
              <a:gd name="connsiteY39" fmla="*/ 357188 h 582613"/>
              <a:gd name="connsiteX40" fmla="*/ 401638 w 581025"/>
              <a:gd name="connsiteY40" fmla="*/ 361951 h 582613"/>
              <a:gd name="connsiteX41" fmla="*/ 434975 w 581025"/>
              <a:gd name="connsiteY41" fmla="*/ 452438 h 582613"/>
              <a:gd name="connsiteX42" fmla="*/ 430212 w 581025"/>
              <a:gd name="connsiteY42" fmla="*/ 465138 h 582613"/>
              <a:gd name="connsiteX43" fmla="*/ 425450 w 581025"/>
              <a:gd name="connsiteY43" fmla="*/ 465138 h 582613"/>
              <a:gd name="connsiteX44" fmla="*/ 417512 w 581025"/>
              <a:gd name="connsiteY44" fmla="*/ 458788 h 582613"/>
              <a:gd name="connsiteX45" fmla="*/ 387350 w 581025"/>
              <a:gd name="connsiteY45" fmla="*/ 377826 h 582613"/>
              <a:gd name="connsiteX46" fmla="*/ 333375 w 581025"/>
              <a:gd name="connsiteY46" fmla="*/ 396876 h 582613"/>
              <a:gd name="connsiteX47" fmla="*/ 323850 w 581025"/>
              <a:gd name="connsiteY47" fmla="*/ 396876 h 582613"/>
              <a:gd name="connsiteX48" fmla="*/ 320675 w 581025"/>
              <a:gd name="connsiteY48" fmla="*/ 388938 h 582613"/>
              <a:gd name="connsiteX49" fmla="*/ 320675 w 581025"/>
              <a:gd name="connsiteY49" fmla="*/ 192088 h 582613"/>
              <a:gd name="connsiteX50" fmla="*/ 327025 w 581025"/>
              <a:gd name="connsiteY50" fmla="*/ 182563 h 582613"/>
              <a:gd name="connsiteX51" fmla="*/ 257175 w 581025"/>
              <a:gd name="connsiteY51" fmla="*/ 90488 h 582613"/>
              <a:gd name="connsiteX52" fmla="*/ 269875 w 581025"/>
              <a:gd name="connsiteY52" fmla="*/ 90488 h 582613"/>
              <a:gd name="connsiteX53" fmla="*/ 269875 w 581025"/>
              <a:gd name="connsiteY53" fmla="*/ 103188 h 582613"/>
              <a:gd name="connsiteX54" fmla="*/ 201613 w 581025"/>
              <a:gd name="connsiteY54" fmla="*/ 171450 h 582613"/>
              <a:gd name="connsiteX55" fmla="*/ 195263 w 581025"/>
              <a:gd name="connsiteY55" fmla="*/ 174625 h 582613"/>
              <a:gd name="connsiteX56" fmla="*/ 188913 w 581025"/>
              <a:gd name="connsiteY56" fmla="*/ 171450 h 582613"/>
              <a:gd name="connsiteX57" fmla="*/ 153988 w 581025"/>
              <a:gd name="connsiteY57" fmla="*/ 136525 h 582613"/>
              <a:gd name="connsiteX58" fmla="*/ 153988 w 581025"/>
              <a:gd name="connsiteY58" fmla="*/ 122238 h 582613"/>
              <a:gd name="connsiteX59" fmla="*/ 166688 w 581025"/>
              <a:gd name="connsiteY59" fmla="*/ 122238 h 582613"/>
              <a:gd name="connsiteX60" fmla="*/ 195263 w 581025"/>
              <a:gd name="connsiteY60" fmla="*/ 150813 h 582613"/>
              <a:gd name="connsiteX61" fmla="*/ 257175 w 581025"/>
              <a:gd name="connsiteY61" fmla="*/ 90488 h 582613"/>
              <a:gd name="connsiteX62" fmla="*/ 289721 w 581025"/>
              <a:gd name="connsiteY62" fmla="*/ 0 h 582613"/>
              <a:gd name="connsiteX63" fmla="*/ 581025 w 581025"/>
              <a:gd name="connsiteY63" fmla="*/ 290513 h 582613"/>
              <a:gd name="connsiteX64" fmla="*/ 340382 w 581025"/>
              <a:gd name="connsiteY64" fmla="*/ 577851 h 582613"/>
              <a:gd name="connsiteX65" fmla="*/ 329300 w 581025"/>
              <a:gd name="connsiteY65" fmla="*/ 569913 h 582613"/>
              <a:gd name="connsiteX66" fmla="*/ 337216 w 581025"/>
              <a:gd name="connsiteY66" fmla="*/ 558801 h 582613"/>
              <a:gd name="connsiteX67" fmla="*/ 562027 w 581025"/>
              <a:gd name="connsiteY67" fmla="*/ 290513 h 582613"/>
              <a:gd name="connsiteX68" fmla="*/ 289721 w 581025"/>
              <a:gd name="connsiteY68" fmla="*/ 19050 h 582613"/>
              <a:gd name="connsiteX69" fmla="*/ 18998 w 581025"/>
              <a:gd name="connsiteY69" fmla="*/ 290513 h 582613"/>
              <a:gd name="connsiteX70" fmla="*/ 289721 w 581025"/>
              <a:gd name="connsiteY70" fmla="*/ 563563 h 582613"/>
              <a:gd name="connsiteX71" fmla="*/ 300803 w 581025"/>
              <a:gd name="connsiteY71" fmla="*/ 573088 h 582613"/>
              <a:gd name="connsiteX72" fmla="*/ 289721 w 581025"/>
              <a:gd name="connsiteY72" fmla="*/ 582613 h 582613"/>
              <a:gd name="connsiteX73" fmla="*/ 0 w 581025"/>
              <a:gd name="connsiteY73" fmla="*/ 290513 h 582613"/>
              <a:gd name="connsiteX74" fmla="*/ 289721 w 581025"/>
              <a:gd name="connsiteY74" fmla="*/ 0 h 58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81025" h="582613">
                <a:moveTo>
                  <a:pt x="155575" y="349250"/>
                </a:moveTo>
                <a:cubicBezTo>
                  <a:pt x="242888" y="349250"/>
                  <a:pt x="242888" y="349250"/>
                  <a:pt x="242888" y="349250"/>
                </a:cubicBezTo>
                <a:cubicBezTo>
                  <a:pt x="247650" y="349250"/>
                  <a:pt x="252413" y="354013"/>
                  <a:pt x="252413" y="358775"/>
                </a:cubicBezTo>
                <a:cubicBezTo>
                  <a:pt x="252413" y="407988"/>
                  <a:pt x="252413" y="407988"/>
                  <a:pt x="252413" y="407988"/>
                </a:cubicBezTo>
                <a:cubicBezTo>
                  <a:pt x="252413" y="412751"/>
                  <a:pt x="247650" y="417513"/>
                  <a:pt x="242888" y="417513"/>
                </a:cubicBezTo>
                <a:cubicBezTo>
                  <a:pt x="238125" y="417513"/>
                  <a:pt x="233363" y="412751"/>
                  <a:pt x="233363" y="407988"/>
                </a:cubicBezTo>
                <a:cubicBezTo>
                  <a:pt x="233363" y="368300"/>
                  <a:pt x="233363" y="368300"/>
                  <a:pt x="233363" y="368300"/>
                </a:cubicBezTo>
                <a:cubicBezTo>
                  <a:pt x="165100" y="368300"/>
                  <a:pt x="165100" y="368300"/>
                  <a:pt x="165100" y="368300"/>
                </a:cubicBezTo>
                <a:cubicBezTo>
                  <a:pt x="165100" y="436563"/>
                  <a:pt x="165100" y="436563"/>
                  <a:pt x="165100" y="436563"/>
                </a:cubicBezTo>
                <a:cubicBezTo>
                  <a:pt x="242888" y="436563"/>
                  <a:pt x="242888" y="436563"/>
                  <a:pt x="242888" y="436563"/>
                </a:cubicBezTo>
                <a:cubicBezTo>
                  <a:pt x="247650" y="436563"/>
                  <a:pt x="252413" y="441326"/>
                  <a:pt x="252413" y="446088"/>
                </a:cubicBezTo>
                <a:cubicBezTo>
                  <a:pt x="252413" y="452438"/>
                  <a:pt x="247650" y="455613"/>
                  <a:pt x="242888" y="455613"/>
                </a:cubicBezTo>
                <a:cubicBezTo>
                  <a:pt x="155575" y="455613"/>
                  <a:pt x="155575" y="455613"/>
                  <a:pt x="155575" y="455613"/>
                </a:cubicBezTo>
                <a:cubicBezTo>
                  <a:pt x="150813" y="455613"/>
                  <a:pt x="146050" y="452438"/>
                  <a:pt x="146050" y="446088"/>
                </a:cubicBezTo>
                <a:cubicBezTo>
                  <a:pt x="146050" y="358775"/>
                  <a:pt x="146050" y="358775"/>
                  <a:pt x="146050" y="358775"/>
                </a:cubicBezTo>
                <a:cubicBezTo>
                  <a:pt x="146050" y="354013"/>
                  <a:pt x="150813" y="349250"/>
                  <a:pt x="155575" y="349250"/>
                </a:cubicBezTo>
                <a:close/>
                <a:moveTo>
                  <a:pt x="155575" y="212725"/>
                </a:moveTo>
                <a:cubicBezTo>
                  <a:pt x="242888" y="212725"/>
                  <a:pt x="242888" y="212725"/>
                  <a:pt x="242888" y="212725"/>
                </a:cubicBezTo>
                <a:cubicBezTo>
                  <a:pt x="247650" y="212725"/>
                  <a:pt x="252413" y="217488"/>
                  <a:pt x="252413" y="223838"/>
                </a:cubicBezTo>
                <a:cubicBezTo>
                  <a:pt x="252413" y="271463"/>
                  <a:pt x="252413" y="271463"/>
                  <a:pt x="252413" y="271463"/>
                </a:cubicBezTo>
                <a:cubicBezTo>
                  <a:pt x="252413" y="276225"/>
                  <a:pt x="247650" y="280988"/>
                  <a:pt x="242888" y="280988"/>
                </a:cubicBezTo>
                <a:cubicBezTo>
                  <a:pt x="238125" y="280988"/>
                  <a:pt x="233363" y="276225"/>
                  <a:pt x="233363" y="271463"/>
                </a:cubicBezTo>
                <a:cubicBezTo>
                  <a:pt x="233363" y="233363"/>
                  <a:pt x="233363" y="233363"/>
                  <a:pt x="233363" y="233363"/>
                </a:cubicBezTo>
                <a:cubicBezTo>
                  <a:pt x="165100" y="233363"/>
                  <a:pt x="165100" y="233363"/>
                  <a:pt x="165100" y="233363"/>
                </a:cubicBezTo>
                <a:cubicBezTo>
                  <a:pt x="165100" y="300038"/>
                  <a:pt x="165100" y="300038"/>
                  <a:pt x="165100" y="300038"/>
                </a:cubicBezTo>
                <a:cubicBezTo>
                  <a:pt x="242888" y="300038"/>
                  <a:pt x="242888" y="300038"/>
                  <a:pt x="242888" y="300038"/>
                </a:cubicBezTo>
                <a:cubicBezTo>
                  <a:pt x="247650" y="300038"/>
                  <a:pt x="252413" y="304800"/>
                  <a:pt x="252413" y="311150"/>
                </a:cubicBezTo>
                <a:cubicBezTo>
                  <a:pt x="252413" y="315913"/>
                  <a:pt x="247650" y="320675"/>
                  <a:pt x="242888" y="320675"/>
                </a:cubicBezTo>
                <a:cubicBezTo>
                  <a:pt x="155575" y="320675"/>
                  <a:pt x="155575" y="320675"/>
                  <a:pt x="155575" y="320675"/>
                </a:cubicBezTo>
                <a:cubicBezTo>
                  <a:pt x="150813" y="320675"/>
                  <a:pt x="146050" y="315913"/>
                  <a:pt x="146050" y="311150"/>
                </a:cubicBezTo>
                <a:cubicBezTo>
                  <a:pt x="146050" y="223838"/>
                  <a:pt x="146050" y="223838"/>
                  <a:pt x="146050" y="223838"/>
                </a:cubicBezTo>
                <a:cubicBezTo>
                  <a:pt x="146050" y="217488"/>
                  <a:pt x="150813" y="212725"/>
                  <a:pt x="155575" y="212725"/>
                </a:cubicBezTo>
                <a:close/>
                <a:moveTo>
                  <a:pt x="327025" y="182563"/>
                </a:moveTo>
                <a:cubicBezTo>
                  <a:pt x="330200" y="180975"/>
                  <a:pt x="334962" y="182563"/>
                  <a:pt x="338138" y="185738"/>
                </a:cubicBezTo>
                <a:cubicBezTo>
                  <a:pt x="463550" y="336551"/>
                  <a:pt x="463550" y="336551"/>
                  <a:pt x="463550" y="336551"/>
                </a:cubicBezTo>
                <a:cubicBezTo>
                  <a:pt x="466725" y="339726"/>
                  <a:pt x="466725" y="346076"/>
                  <a:pt x="461962" y="349251"/>
                </a:cubicBezTo>
                <a:cubicBezTo>
                  <a:pt x="458788" y="354013"/>
                  <a:pt x="452438" y="352426"/>
                  <a:pt x="449262" y="349251"/>
                </a:cubicBezTo>
                <a:cubicBezTo>
                  <a:pt x="339725" y="219075"/>
                  <a:pt x="339725" y="219075"/>
                  <a:pt x="339725" y="219075"/>
                </a:cubicBezTo>
                <a:cubicBezTo>
                  <a:pt x="339725" y="374651"/>
                  <a:pt x="339725" y="374651"/>
                  <a:pt x="339725" y="374651"/>
                </a:cubicBezTo>
                <a:cubicBezTo>
                  <a:pt x="390525" y="357188"/>
                  <a:pt x="390525" y="357188"/>
                  <a:pt x="390525" y="357188"/>
                </a:cubicBezTo>
                <a:cubicBezTo>
                  <a:pt x="395288" y="354013"/>
                  <a:pt x="400050" y="357188"/>
                  <a:pt x="401638" y="361951"/>
                </a:cubicBezTo>
                <a:cubicBezTo>
                  <a:pt x="434975" y="452438"/>
                  <a:pt x="434975" y="452438"/>
                  <a:pt x="434975" y="452438"/>
                </a:cubicBezTo>
                <a:cubicBezTo>
                  <a:pt x="436562" y="457201"/>
                  <a:pt x="434975" y="463551"/>
                  <a:pt x="430212" y="465138"/>
                </a:cubicBezTo>
                <a:cubicBezTo>
                  <a:pt x="428625" y="465138"/>
                  <a:pt x="427038" y="465138"/>
                  <a:pt x="425450" y="465138"/>
                </a:cubicBezTo>
                <a:cubicBezTo>
                  <a:pt x="422275" y="465138"/>
                  <a:pt x="419100" y="463551"/>
                  <a:pt x="417512" y="458788"/>
                </a:cubicBezTo>
                <a:cubicBezTo>
                  <a:pt x="387350" y="377826"/>
                  <a:pt x="387350" y="377826"/>
                  <a:pt x="387350" y="377826"/>
                </a:cubicBezTo>
                <a:cubicBezTo>
                  <a:pt x="333375" y="396876"/>
                  <a:pt x="333375" y="396876"/>
                  <a:pt x="333375" y="396876"/>
                </a:cubicBezTo>
                <a:cubicBezTo>
                  <a:pt x="330200" y="398463"/>
                  <a:pt x="327025" y="398463"/>
                  <a:pt x="323850" y="396876"/>
                </a:cubicBezTo>
                <a:cubicBezTo>
                  <a:pt x="322262" y="395288"/>
                  <a:pt x="320675" y="392113"/>
                  <a:pt x="320675" y="388938"/>
                </a:cubicBezTo>
                <a:cubicBezTo>
                  <a:pt x="320675" y="192088"/>
                  <a:pt x="320675" y="192088"/>
                  <a:pt x="320675" y="192088"/>
                </a:cubicBezTo>
                <a:cubicBezTo>
                  <a:pt x="320675" y="187325"/>
                  <a:pt x="322262" y="184150"/>
                  <a:pt x="327025" y="182563"/>
                </a:cubicBezTo>
                <a:close/>
                <a:moveTo>
                  <a:pt x="257175" y="90488"/>
                </a:moveTo>
                <a:cubicBezTo>
                  <a:pt x="260350" y="85725"/>
                  <a:pt x="266700" y="85725"/>
                  <a:pt x="269875" y="90488"/>
                </a:cubicBezTo>
                <a:cubicBezTo>
                  <a:pt x="274638" y="93663"/>
                  <a:pt x="274638" y="100013"/>
                  <a:pt x="269875" y="103188"/>
                </a:cubicBezTo>
                <a:cubicBezTo>
                  <a:pt x="201613" y="171450"/>
                  <a:pt x="201613" y="171450"/>
                  <a:pt x="201613" y="171450"/>
                </a:cubicBezTo>
                <a:cubicBezTo>
                  <a:pt x="200025" y="173038"/>
                  <a:pt x="198438" y="174625"/>
                  <a:pt x="195263" y="174625"/>
                </a:cubicBezTo>
                <a:cubicBezTo>
                  <a:pt x="193675" y="174625"/>
                  <a:pt x="190500" y="173038"/>
                  <a:pt x="188913" y="171450"/>
                </a:cubicBezTo>
                <a:cubicBezTo>
                  <a:pt x="153988" y="136525"/>
                  <a:pt x="153988" y="136525"/>
                  <a:pt x="153988" y="136525"/>
                </a:cubicBezTo>
                <a:cubicBezTo>
                  <a:pt x="149225" y="133350"/>
                  <a:pt x="149225" y="127000"/>
                  <a:pt x="153988" y="122238"/>
                </a:cubicBezTo>
                <a:cubicBezTo>
                  <a:pt x="157163" y="119063"/>
                  <a:pt x="163513" y="119063"/>
                  <a:pt x="166688" y="122238"/>
                </a:cubicBezTo>
                <a:cubicBezTo>
                  <a:pt x="195263" y="150813"/>
                  <a:pt x="195263" y="150813"/>
                  <a:pt x="195263" y="150813"/>
                </a:cubicBezTo>
                <a:cubicBezTo>
                  <a:pt x="257175" y="90488"/>
                  <a:pt x="257175" y="90488"/>
                  <a:pt x="257175" y="90488"/>
                </a:cubicBezTo>
                <a:close/>
                <a:moveTo>
                  <a:pt x="289721" y="0"/>
                </a:moveTo>
                <a:cubicBezTo>
                  <a:pt x="451205" y="0"/>
                  <a:pt x="581025" y="130175"/>
                  <a:pt x="581025" y="290513"/>
                </a:cubicBezTo>
                <a:cubicBezTo>
                  <a:pt x="581025" y="433388"/>
                  <a:pt x="479702" y="554038"/>
                  <a:pt x="340382" y="577851"/>
                </a:cubicBezTo>
                <a:cubicBezTo>
                  <a:pt x="335633" y="579438"/>
                  <a:pt x="330883" y="574676"/>
                  <a:pt x="329300" y="569913"/>
                </a:cubicBezTo>
                <a:cubicBezTo>
                  <a:pt x="327717" y="565151"/>
                  <a:pt x="332467" y="560388"/>
                  <a:pt x="337216" y="558801"/>
                </a:cubicBezTo>
                <a:cubicBezTo>
                  <a:pt x="467036" y="536576"/>
                  <a:pt x="562027" y="423863"/>
                  <a:pt x="562027" y="290513"/>
                </a:cubicBezTo>
                <a:cubicBezTo>
                  <a:pt x="562027" y="141288"/>
                  <a:pt x="440122" y="19050"/>
                  <a:pt x="289721" y="19050"/>
                </a:cubicBezTo>
                <a:cubicBezTo>
                  <a:pt x="140903" y="19050"/>
                  <a:pt x="18998" y="141288"/>
                  <a:pt x="18998" y="290513"/>
                </a:cubicBezTo>
                <a:cubicBezTo>
                  <a:pt x="18998" y="441326"/>
                  <a:pt x="140903" y="563563"/>
                  <a:pt x="289721" y="563563"/>
                </a:cubicBezTo>
                <a:cubicBezTo>
                  <a:pt x="296054" y="563563"/>
                  <a:pt x="300803" y="566738"/>
                  <a:pt x="300803" y="573088"/>
                </a:cubicBezTo>
                <a:cubicBezTo>
                  <a:pt x="300803" y="577851"/>
                  <a:pt x="296054" y="582613"/>
                  <a:pt x="289721" y="582613"/>
                </a:cubicBezTo>
                <a:cubicBezTo>
                  <a:pt x="129820" y="582613"/>
                  <a:pt x="0" y="450851"/>
                  <a:pt x="0" y="290513"/>
                </a:cubicBezTo>
                <a:cubicBezTo>
                  <a:pt x="0" y="130175"/>
                  <a:pt x="129820" y="0"/>
                  <a:pt x="289721" y="0"/>
                </a:cubicBezTo>
                <a:close/>
              </a:path>
            </a:pathLst>
          </a:custGeom>
          <a:solidFill>
            <a:schemeClr val="tx1"/>
          </a:solidFill>
          <a:ln>
            <a:noFill/>
          </a:ln>
        </p:spPr>
        <p:txBody>
          <a:bodyPr vert="horz" wrap="square" lIns="91440" tIns="45720" rIns="91440" bIns="45720" numCol="1" anchor="t" anchorCtr="0" compatLnSpc="1">
            <a:prstTxWarp prst="textNoShape">
              <a:avLst/>
            </a:prstTxWarp>
            <a:noAutofit/>
          </a:bodyPr>
          <a:lstStyle/>
          <a:p>
            <a:pPr defTabSz="914446">
              <a:defRPr/>
            </a:pPr>
            <a:endParaRPr lang="en-US">
              <a:solidFill>
                <a:srgbClr val="0062F5"/>
              </a:solidFill>
              <a:latin typeface="Aino"/>
            </a:endParaRPr>
          </a:p>
        </p:txBody>
      </p:sp>
      <p:sp>
        <p:nvSpPr>
          <p:cNvPr id="23" name="Oval 22">
            <a:extLst>
              <a:ext uri="{FF2B5EF4-FFF2-40B4-BE49-F238E27FC236}">
                <a16:creationId xmlns:a16="http://schemas.microsoft.com/office/drawing/2014/main" id="{E61D440F-AFA3-EA74-D701-048FC8CB113C}"/>
              </a:ext>
            </a:extLst>
          </p:cNvPr>
          <p:cNvSpPr/>
          <p:nvPr/>
        </p:nvSpPr>
        <p:spPr>
          <a:xfrm>
            <a:off x="1431106" y="3060349"/>
            <a:ext cx="236220" cy="240028"/>
          </a:xfrm>
          <a:prstGeom prst="ellipse">
            <a:avLst/>
          </a:prstGeom>
          <a:solidFill>
            <a:schemeClr val="accent2"/>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defTabSz="914446">
              <a:defRPr/>
            </a:pPr>
            <a:endParaRPr lang="et-EE">
              <a:solidFill>
                <a:srgbClr val="E6F2FF"/>
              </a:solidFill>
              <a:latin typeface="Aino"/>
            </a:endParaRPr>
          </a:p>
        </p:txBody>
      </p:sp>
    </p:spTree>
    <p:extLst>
      <p:ext uri="{BB962C8B-B14F-4D97-AF65-F5344CB8AC3E}">
        <p14:creationId xmlns:p14="http://schemas.microsoft.com/office/powerpoint/2010/main" val="3154036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2B9D19E8-1436-9C96-310A-AEA561194104}"/>
              </a:ext>
            </a:extLst>
          </p:cNvPr>
          <p:cNvSpPr>
            <a:spLocks noGrp="1"/>
          </p:cNvSpPr>
          <p:nvPr>
            <p:ph type="body" sz="quarter" idx="20"/>
          </p:nvPr>
        </p:nvSpPr>
        <p:spPr>
          <a:xfrm>
            <a:off x="1231901" y="1576293"/>
            <a:ext cx="4352471" cy="568799"/>
          </a:xfrm>
        </p:spPr>
        <p:txBody>
          <a:bodyPr/>
          <a:lstStyle/>
          <a:p>
            <a:r>
              <a:rPr lang="et-EE" dirty="0">
                <a:cs typeface="Calibri" panose="020F0502020204030204" pitchFamily="34" charset="0"/>
              </a:rPr>
              <a:t>E-</a:t>
            </a:r>
            <a:r>
              <a:rPr lang="et-EE" dirty="0" err="1">
                <a:cs typeface="Calibri" panose="020F0502020204030204" pitchFamily="34" charset="0"/>
              </a:rPr>
              <a:t>residentsus ON...</a:t>
            </a:r>
            <a:endParaRPr lang="en-GB" dirty="0">
              <a:cs typeface="Calibri" panose="020F0502020204030204" pitchFamily="34" charset="0"/>
            </a:endParaRPr>
          </a:p>
        </p:txBody>
      </p:sp>
      <p:sp>
        <p:nvSpPr>
          <p:cNvPr id="16" name="Text Placeholder 15">
            <a:extLst>
              <a:ext uri="{FF2B5EF4-FFF2-40B4-BE49-F238E27FC236}">
                <a16:creationId xmlns:a16="http://schemas.microsoft.com/office/drawing/2014/main" id="{AFF78692-7D77-FC71-1AEB-316B4CE90AA5}"/>
              </a:ext>
            </a:extLst>
          </p:cNvPr>
          <p:cNvSpPr>
            <a:spLocks noGrp="1"/>
          </p:cNvSpPr>
          <p:nvPr>
            <p:ph type="body" sz="quarter" idx="22"/>
          </p:nvPr>
        </p:nvSpPr>
        <p:spPr>
          <a:xfrm>
            <a:off x="7297231" y="1576293"/>
            <a:ext cx="4352471" cy="568799"/>
          </a:xfrm>
        </p:spPr>
        <p:txBody>
          <a:bodyPr/>
          <a:lstStyle/>
          <a:p>
            <a:r>
              <a:rPr lang="et-EE" dirty="0">
                <a:cs typeface="Calibri" panose="020F0502020204030204" pitchFamily="34" charset="0"/>
              </a:rPr>
              <a:t>E-</a:t>
            </a:r>
            <a:r>
              <a:rPr lang="et-EE" dirty="0" err="1">
                <a:cs typeface="Calibri" panose="020F0502020204030204" pitchFamily="34" charset="0"/>
              </a:rPr>
              <a:t>residentsus</a:t>
            </a:r>
            <a:r>
              <a:rPr lang="et-EE" dirty="0">
                <a:cs typeface="Calibri" panose="020F0502020204030204" pitchFamily="34" charset="0"/>
              </a:rPr>
              <a:t> EI OLE...</a:t>
            </a:r>
            <a:endParaRPr lang="en-GB" dirty="0">
              <a:cs typeface="Calibri" panose="020F0502020204030204" pitchFamily="34" charset="0"/>
            </a:endParaRPr>
          </a:p>
          <a:p>
            <a:endParaRPr lang="en-GB" dirty="0">
              <a:cs typeface="Calibri" panose="020F0502020204030204" pitchFamily="34" charset="0"/>
            </a:endParaRPr>
          </a:p>
        </p:txBody>
      </p:sp>
      <p:sp>
        <p:nvSpPr>
          <p:cNvPr id="2" name="Text Placeholder 13">
            <a:extLst>
              <a:ext uri="{FF2B5EF4-FFF2-40B4-BE49-F238E27FC236}">
                <a16:creationId xmlns:a16="http://schemas.microsoft.com/office/drawing/2014/main" id="{53D47E88-9A2B-2CEC-0CE8-72F69E2E92AB}"/>
              </a:ext>
            </a:extLst>
          </p:cNvPr>
          <p:cNvSpPr>
            <a:spLocks noGrp="1"/>
          </p:cNvSpPr>
          <p:nvPr>
            <p:ph type="title"/>
          </p:nvPr>
        </p:nvSpPr>
        <p:spPr>
          <a:xfrm>
            <a:off x="538163" y="508000"/>
            <a:ext cx="11236742" cy="1208088"/>
          </a:xfrm>
        </p:spPr>
        <p:txBody>
          <a:bodyPr>
            <a:normAutofit/>
          </a:bodyPr>
          <a:lstStyle/>
          <a:p>
            <a:r>
              <a:rPr lang="et-EE" sz="4400" dirty="0">
                <a:latin typeface="+mj-lt"/>
                <a:cs typeface="Calibri" panose="020F0502020204030204" pitchFamily="34" charset="0"/>
              </a:rPr>
              <a:t>E-</a:t>
            </a:r>
            <a:r>
              <a:rPr lang="et-EE" sz="4400" dirty="0" err="1">
                <a:latin typeface="+mj-lt"/>
                <a:cs typeface="Calibri" panose="020F0502020204030204" pitchFamily="34" charset="0"/>
              </a:rPr>
              <a:t>residentsus</a:t>
            </a:r>
            <a:r>
              <a:rPr lang="et-EE" sz="4400" dirty="0">
                <a:latin typeface="+mj-lt"/>
                <a:cs typeface="Calibri" panose="020F0502020204030204" pitchFamily="34" charset="0"/>
              </a:rPr>
              <a:t>: võti Eesti digiriiki</a:t>
            </a:r>
            <a:endParaRPr lang="en-GB" sz="4400" dirty="0">
              <a:latin typeface="+mj-lt"/>
              <a:cs typeface="Calibri" panose="020F0502020204030204" pitchFamily="34" charset="0"/>
            </a:endParaRPr>
          </a:p>
        </p:txBody>
      </p:sp>
      <p:sp>
        <p:nvSpPr>
          <p:cNvPr id="3" name="Text Placeholder 13">
            <a:extLst>
              <a:ext uri="{FF2B5EF4-FFF2-40B4-BE49-F238E27FC236}">
                <a16:creationId xmlns:a16="http://schemas.microsoft.com/office/drawing/2014/main" id="{50D81103-F3F5-C15D-12ED-1155D59F7EDC}"/>
              </a:ext>
            </a:extLst>
          </p:cNvPr>
          <p:cNvSpPr>
            <a:spLocks noGrp="1"/>
          </p:cNvSpPr>
          <p:nvPr>
            <p:ph type="body" sz="quarter" idx="16"/>
          </p:nvPr>
        </p:nvSpPr>
        <p:spPr>
          <a:xfrm>
            <a:off x="538164" y="2312750"/>
            <a:ext cx="5046662" cy="2255307"/>
          </a:xfrm>
        </p:spPr>
        <p:txBody>
          <a:bodyPr>
            <a:normAutofit/>
          </a:bodyPr>
          <a:lstStyle/>
          <a:p>
            <a:r>
              <a:rPr lang="en-US" dirty="0">
                <a:cs typeface="Calibri" panose="020F0502020204030204" pitchFamily="34" charset="0"/>
              </a:rPr>
              <a:t>D</a:t>
            </a:r>
            <a:r>
              <a:rPr lang="en-US" dirty="0" err="1">
                <a:cs typeface="Calibri" panose="020F0502020204030204" pitchFamily="34" charset="0"/>
              </a:rPr>
              <a:t>igitaalne</a:t>
            </a:r>
            <a:r>
              <a:rPr lang="en-US" dirty="0">
                <a:cs typeface="Calibri" panose="020F0502020204030204" pitchFamily="34" charset="0"/>
              </a:rPr>
              <a:t> </a:t>
            </a:r>
            <a:r>
              <a:rPr lang="en-US" dirty="0" err="1">
                <a:cs typeface="Calibri" panose="020F0502020204030204" pitchFamily="34" charset="0"/>
              </a:rPr>
              <a:t>identiteet</a:t>
            </a:r>
            <a:r>
              <a:rPr lang="en-US" dirty="0">
                <a:cs typeface="Calibri" panose="020F0502020204030204" pitchFamily="34" charset="0"/>
              </a:rPr>
              <a:t> (</a:t>
            </a:r>
            <a:r>
              <a:rPr lang="en-US" dirty="0" err="1">
                <a:cs typeface="Calibri" panose="020F0502020204030204" pitchFamily="34" charset="0"/>
              </a:rPr>
              <a:t>kehtib</a:t>
            </a:r>
            <a:r>
              <a:rPr lang="en-US" dirty="0">
                <a:cs typeface="Calibri" panose="020F0502020204030204" pitchFamily="34" charset="0"/>
              </a:rPr>
              <a:t> 5 aastat)</a:t>
            </a:r>
          </a:p>
          <a:p>
            <a:r>
              <a:rPr lang="en-US" dirty="0">
                <a:cs typeface="Calibri" panose="020F0502020204030204" pitchFamily="34" charset="0"/>
              </a:rPr>
              <a:t>Kõrgeima taseme digiallkirja (QES) andmise vahend</a:t>
            </a:r>
          </a:p>
          <a:p>
            <a:r>
              <a:rPr lang="en-US" dirty="0" err="1">
                <a:cs typeface="Calibri" panose="020F0502020204030204" pitchFamily="34" charset="0"/>
              </a:rPr>
              <a:t>Ligipääs Eesti</a:t>
            </a:r>
            <a:r>
              <a:rPr lang="en-US" dirty="0">
                <a:cs typeface="Calibri" panose="020F0502020204030204" pitchFamily="34" charset="0"/>
              </a:rPr>
              <a:t> e-</a:t>
            </a:r>
            <a:r>
              <a:rPr lang="en-US" dirty="0" err="1">
                <a:cs typeface="Calibri" panose="020F0502020204030204" pitchFamily="34" charset="0"/>
              </a:rPr>
              <a:t>teenustele</a:t>
            </a:r>
            <a:endParaRPr lang="en-US" dirty="0">
              <a:cs typeface="Calibri" panose="020F0502020204030204" pitchFamily="34" charset="0"/>
            </a:endParaRPr>
          </a:p>
          <a:p>
            <a:r>
              <a:rPr lang="en-US" dirty="0" err="1">
                <a:cs typeface="Calibri" panose="020F0502020204030204" pitchFamily="34" charset="0"/>
              </a:rPr>
              <a:t>Äriteenuste pakett rahvusvahelisele</a:t>
            </a:r>
            <a:r>
              <a:rPr lang="en-US" dirty="0">
                <a:cs typeface="Calibri" panose="020F0502020204030204" pitchFamily="34" charset="0"/>
              </a:rPr>
              <a:t> </a:t>
            </a:r>
            <a:r>
              <a:rPr lang="en-US" dirty="0" err="1">
                <a:cs typeface="Calibri" panose="020F0502020204030204" pitchFamily="34" charset="0"/>
              </a:rPr>
              <a:t>ettevõtjale</a:t>
            </a:r>
            <a:endParaRPr lang="en-US" dirty="0">
              <a:cs typeface="Calibri" panose="020F0502020204030204" pitchFamily="34" charset="0"/>
            </a:endParaRPr>
          </a:p>
        </p:txBody>
      </p:sp>
      <p:sp>
        <p:nvSpPr>
          <p:cNvPr id="8" name="Text Placeholder 13">
            <a:extLst>
              <a:ext uri="{FF2B5EF4-FFF2-40B4-BE49-F238E27FC236}">
                <a16:creationId xmlns:a16="http://schemas.microsoft.com/office/drawing/2014/main" id="{C19A8321-F895-2CE3-293B-DB3148574799}"/>
              </a:ext>
            </a:extLst>
          </p:cNvPr>
          <p:cNvSpPr>
            <a:spLocks noGrp="1"/>
          </p:cNvSpPr>
          <p:nvPr>
            <p:ph type="body" sz="quarter" idx="23"/>
          </p:nvPr>
        </p:nvSpPr>
        <p:spPr>
          <a:xfrm>
            <a:off x="6592889" y="2312750"/>
            <a:ext cx="5046663" cy="4080376"/>
          </a:xfrm>
        </p:spPr>
        <p:txBody>
          <a:bodyPr>
            <a:normAutofit/>
          </a:bodyPr>
          <a:lstStyle/>
          <a:p>
            <a:r>
              <a:rPr lang="en-US" dirty="0" err="1">
                <a:cs typeface="Calibri" panose="020F0502020204030204" pitchFamily="34" charset="0"/>
              </a:rPr>
              <a:t>Reisidokument</a:t>
            </a:r>
            <a:endParaRPr lang="en-US" dirty="0">
              <a:cs typeface="Calibri" panose="020F0502020204030204" pitchFamily="34" charset="0"/>
            </a:endParaRPr>
          </a:p>
          <a:p>
            <a:r>
              <a:rPr lang="en-US" dirty="0" err="1">
                <a:cs typeface="Calibri" panose="020F0502020204030204" pitchFamily="34" charset="0"/>
              </a:rPr>
              <a:t>Kodakondsus</a:t>
            </a:r>
            <a:endParaRPr lang="en-US" dirty="0">
              <a:cs typeface="Calibri" panose="020F0502020204030204" pitchFamily="34" charset="0"/>
            </a:endParaRPr>
          </a:p>
          <a:p>
            <a:r>
              <a:rPr lang="en-US" dirty="0" err="1">
                <a:cs typeface="Calibri" panose="020F0502020204030204" pitchFamily="34" charset="0"/>
              </a:rPr>
              <a:t>Elamisluba</a:t>
            </a:r>
            <a:r>
              <a:rPr lang="en-US" dirty="0">
                <a:cs typeface="Calibri" panose="020F0502020204030204" pitchFamily="34" charset="0"/>
              </a:rPr>
              <a:t> </a:t>
            </a:r>
          </a:p>
          <a:p>
            <a:r>
              <a:rPr lang="en-US" dirty="0" err="1">
                <a:cs typeface="Calibri" panose="020F0502020204030204" pitchFamily="34" charset="0"/>
              </a:rPr>
              <a:t>Eestisse</a:t>
            </a:r>
            <a:r>
              <a:rPr lang="en-US" dirty="0">
                <a:cs typeface="Calibri" panose="020F0502020204030204" pitchFamily="34" charset="0"/>
              </a:rPr>
              <a:t> </a:t>
            </a:r>
            <a:r>
              <a:rPr lang="en-US" dirty="0" err="1">
                <a:cs typeface="Calibri" panose="020F0502020204030204" pitchFamily="34" charset="0"/>
              </a:rPr>
              <a:t>või</a:t>
            </a:r>
            <a:r>
              <a:rPr lang="en-US" dirty="0">
                <a:cs typeface="Calibri" panose="020F0502020204030204" pitchFamily="34" charset="0"/>
              </a:rPr>
              <a:t> EL-</a:t>
            </a:r>
            <a:r>
              <a:rPr lang="en-US" dirty="0" err="1">
                <a:cs typeface="Calibri" panose="020F0502020204030204" pitchFamily="34" charset="0"/>
              </a:rPr>
              <a:t>i</a:t>
            </a:r>
            <a:r>
              <a:rPr lang="en-US" dirty="0">
                <a:cs typeface="Calibri" panose="020F0502020204030204" pitchFamily="34" charset="0"/>
              </a:rPr>
              <a:t> </a:t>
            </a:r>
            <a:r>
              <a:rPr lang="en-US" dirty="0" err="1">
                <a:cs typeface="Calibri" panose="020F0502020204030204" pitchFamily="34" charset="0"/>
              </a:rPr>
              <a:t>sisenemise</a:t>
            </a:r>
            <a:r>
              <a:rPr lang="en-US" dirty="0">
                <a:cs typeface="Calibri" panose="020F0502020204030204" pitchFamily="34" charset="0"/>
              </a:rPr>
              <a:t> </a:t>
            </a:r>
            <a:r>
              <a:rPr lang="en-US" dirty="0" err="1">
                <a:cs typeface="Calibri" panose="020F0502020204030204" pitchFamily="34" charset="0"/>
              </a:rPr>
              <a:t>luba</a:t>
            </a:r>
            <a:endParaRPr lang="en-US" dirty="0">
              <a:cs typeface="Calibri" panose="020F0502020204030204" pitchFamily="34" charset="0"/>
            </a:endParaRPr>
          </a:p>
          <a:p>
            <a:r>
              <a:rPr lang="en-US" dirty="0" err="1">
                <a:cs typeface="Calibri" panose="020F0502020204030204" pitchFamily="34" charset="0"/>
              </a:rPr>
              <a:t>Maksuresidentsus</a:t>
            </a:r>
            <a:endParaRPr lang="en-US" dirty="0">
              <a:cs typeface="Calibri" panose="020F0502020204030204" pitchFamily="34" charset="0"/>
            </a:endParaRPr>
          </a:p>
        </p:txBody>
      </p:sp>
      <p:pic>
        <p:nvPicPr>
          <p:cNvPr id="5" name="Picture 4">
            <a:extLst>
              <a:ext uri="{FF2B5EF4-FFF2-40B4-BE49-F238E27FC236}">
                <a16:creationId xmlns:a16="http://schemas.microsoft.com/office/drawing/2014/main" id="{99A71A0C-2FBD-6EBC-9A0E-F24825CFE116}"/>
              </a:ext>
            </a:extLst>
          </p:cNvPr>
          <p:cNvPicPr>
            <a:picLocks noChangeAspect="1"/>
          </p:cNvPicPr>
          <p:nvPr/>
        </p:nvPicPr>
        <p:blipFill>
          <a:blip r:embed="rId3"/>
          <a:stretch>
            <a:fillRect/>
          </a:stretch>
        </p:blipFill>
        <p:spPr>
          <a:xfrm>
            <a:off x="5897034" y="3230034"/>
            <a:ext cx="397933" cy="397933"/>
          </a:xfrm>
          <a:prstGeom prst="rect">
            <a:avLst/>
          </a:prstGeom>
        </p:spPr>
      </p:pic>
      <p:pic>
        <p:nvPicPr>
          <p:cNvPr id="10" name="Picture 9">
            <a:extLst>
              <a:ext uri="{FF2B5EF4-FFF2-40B4-BE49-F238E27FC236}">
                <a16:creationId xmlns:a16="http://schemas.microsoft.com/office/drawing/2014/main" id="{508512ED-AE6B-9B34-3A68-9B710616543C}"/>
              </a:ext>
            </a:extLst>
          </p:cNvPr>
          <p:cNvPicPr>
            <a:picLocks noChangeAspect="1"/>
          </p:cNvPicPr>
          <p:nvPr/>
        </p:nvPicPr>
        <p:blipFill>
          <a:blip r:embed="rId4"/>
          <a:stretch>
            <a:fillRect/>
          </a:stretch>
        </p:blipFill>
        <p:spPr>
          <a:xfrm>
            <a:off x="5998634" y="3331634"/>
            <a:ext cx="397933" cy="397933"/>
          </a:xfrm>
          <a:prstGeom prst="rect">
            <a:avLst/>
          </a:prstGeom>
        </p:spPr>
      </p:pic>
      <p:sp>
        <p:nvSpPr>
          <p:cNvPr id="11" name="Text Placeholder 13">
            <a:extLst>
              <a:ext uri="{FF2B5EF4-FFF2-40B4-BE49-F238E27FC236}">
                <a16:creationId xmlns:a16="http://schemas.microsoft.com/office/drawing/2014/main" id="{53C0AC98-B331-7FAA-1797-522107FF0E32}"/>
              </a:ext>
            </a:extLst>
          </p:cNvPr>
          <p:cNvSpPr txBox="1">
            <a:spLocks/>
          </p:cNvSpPr>
          <p:nvPr/>
        </p:nvSpPr>
        <p:spPr>
          <a:xfrm>
            <a:off x="552449" y="4712908"/>
            <a:ext cx="4352471" cy="568799"/>
          </a:xfrm>
          <a:prstGeom prst="rect">
            <a:avLst/>
          </a:prstGeom>
        </p:spPr>
        <p:txBody>
          <a:bodyPr vert="horz" lIns="0" tIns="0" rIns="0" bIns="0" rtlCol="0">
            <a:normAutofit/>
          </a:bodyPr>
          <a:lstStyle>
            <a:lvl1pPr marL="0" indent="0" algn="l" defTabSz="1371600" rtl="0" eaLnBrk="1" latinLnBrk="0" hangingPunct="1">
              <a:lnSpc>
                <a:spcPct val="90000"/>
              </a:lnSpc>
              <a:spcBef>
                <a:spcPts val="1500"/>
              </a:spcBef>
              <a:buFont typeface="Arial" panose="020B0604020202020204" pitchFamily="34" charset="0"/>
              <a:buNone/>
              <a:defRPr sz="3000" b="1" kern="1200">
                <a:solidFill>
                  <a:schemeClr val="accent4"/>
                </a:solidFill>
                <a:latin typeface="+mn-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600" kern="1200">
                <a:solidFill>
                  <a:schemeClr val="tx1"/>
                </a:solidFill>
                <a:latin typeface="+mn-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tx1"/>
                </a:solidFill>
                <a:latin typeface="+mn-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2700" kern="1200">
                <a:solidFill>
                  <a:schemeClr val="tx1"/>
                </a:solidFill>
                <a:latin typeface="+mn-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2000" dirty="0">
                <a:solidFill>
                  <a:srgbClr val="3C0078"/>
                </a:solidFill>
                <a:latin typeface="Aino"/>
                <a:cs typeface="Calibri" panose="020F0502020204030204" pitchFamily="34" charset="0"/>
              </a:rPr>
              <a:t>Kellele sobib? </a:t>
            </a:r>
            <a:endParaRPr lang="en-GB" sz="2000" dirty="0">
              <a:solidFill>
                <a:srgbClr val="3C0078"/>
              </a:solidFill>
              <a:latin typeface="Aino"/>
              <a:cs typeface="Calibri" panose="020F0502020204030204" pitchFamily="34" charset="0"/>
            </a:endParaRPr>
          </a:p>
        </p:txBody>
      </p:sp>
      <p:sp>
        <p:nvSpPr>
          <p:cNvPr id="12" name="Text Placeholder 13">
            <a:extLst>
              <a:ext uri="{FF2B5EF4-FFF2-40B4-BE49-F238E27FC236}">
                <a16:creationId xmlns:a16="http://schemas.microsoft.com/office/drawing/2014/main" id="{3A2231AE-DDDB-37AB-4E67-CFF04AB887AC}"/>
              </a:ext>
            </a:extLst>
          </p:cNvPr>
          <p:cNvSpPr txBox="1">
            <a:spLocks/>
          </p:cNvSpPr>
          <p:nvPr/>
        </p:nvSpPr>
        <p:spPr>
          <a:xfrm>
            <a:off x="6591977" y="4712908"/>
            <a:ext cx="4352471" cy="568799"/>
          </a:xfrm>
          <a:prstGeom prst="rect">
            <a:avLst/>
          </a:prstGeom>
        </p:spPr>
        <p:txBody>
          <a:bodyPr vert="horz" lIns="0" tIns="0" rIns="0" bIns="0" rtlCol="0">
            <a:normAutofit/>
          </a:bodyPr>
          <a:lstStyle>
            <a:lvl1pPr marL="0" indent="0" algn="l" defTabSz="1371600" rtl="0" eaLnBrk="1" latinLnBrk="0" hangingPunct="1">
              <a:lnSpc>
                <a:spcPct val="90000"/>
              </a:lnSpc>
              <a:spcBef>
                <a:spcPts val="1500"/>
              </a:spcBef>
              <a:buFont typeface="Arial" panose="020B0604020202020204" pitchFamily="34" charset="0"/>
              <a:buNone/>
              <a:defRPr sz="3000" b="1" kern="1200">
                <a:solidFill>
                  <a:schemeClr val="accent4"/>
                </a:solidFill>
                <a:latin typeface="+mn-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600" kern="1200">
                <a:solidFill>
                  <a:schemeClr val="tx1"/>
                </a:solidFill>
                <a:latin typeface="+mn-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tx1"/>
                </a:solidFill>
                <a:latin typeface="+mn-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2700" kern="1200">
                <a:solidFill>
                  <a:schemeClr val="tx1"/>
                </a:solidFill>
                <a:latin typeface="+mn-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2000" dirty="0">
                <a:solidFill>
                  <a:srgbClr val="3C0078"/>
                </a:solidFill>
                <a:latin typeface="Aino"/>
                <a:cs typeface="Calibri" panose="020F0502020204030204" pitchFamily="34" charset="0"/>
              </a:rPr>
              <a:t>Kellele EI sobi?</a:t>
            </a:r>
            <a:endParaRPr lang="en-GB" sz="2000" dirty="0">
              <a:solidFill>
                <a:srgbClr val="3C0078"/>
              </a:solidFill>
              <a:latin typeface="Aino"/>
              <a:cs typeface="Calibri" panose="020F0502020204030204" pitchFamily="34" charset="0"/>
            </a:endParaRPr>
          </a:p>
        </p:txBody>
      </p:sp>
      <p:sp>
        <p:nvSpPr>
          <p:cNvPr id="17" name="Text Placeholder 13">
            <a:extLst>
              <a:ext uri="{FF2B5EF4-FFF2-40B4-BE49-F238E27FC236}">
                <a16:creationId xmlns:a16="http://schemas.microsoft.com/office/drawing/2014/main" id="{09395DF2-BE0B-75DD-4182-842919591908}"/>
              </a:ext>
            </a:extLst>
          </p:cNvPr>
          <p:cNvSpPr txBox="1">
            <a:spLocks/>
          </p:cNvSpPr>
          <p:nvPr/>
        </p:nvSpPr>
        <p:spPr>
          <a:xfrm>
            <a:off x="537709" y="5222347"/>
            <a:ext cx="5046662" cy="2255307"/>
          </a:xfrm>
          <a:prstGeom prst="rect">
            <a:avLst/>
          </a:prstGeom>
        </p:spPr>
        <p:txBody>
          <a:bodyPr vert="horz" lIns="0" tIns="0" rIns="0" bIns="0" rtlCol="0">
            <a:normAutofit/>
          </a:bodyPr>
          <a:lstStyle>
            <a:lvl1pPr marL="535782" indent="-535782" algn="l" defTabSz="1371600" rtl="0" eaLnBrk="1" latinLnBrk="0" hangingPunct="1">
              <a:lnSpc>
                <a:spcPct val="90000"/>
              </a:lnSpc>
              <a:spcBef>
                <a:spcPts val="1500"/>
              </a:spcBef>
              <a:buFontTx/>
              <a:buBlip>
                <a:blip r:embed="rId5"/>
              </a:buBlip>
              <a:defRPr sz="3000" kern="1200">
                <a:solidFill>
                  <a:schemeClr val="tx2"/>
                </a:solidFill>
                <a:latin typeface="+mn-lt"/>
                <a:ea typeface="+mn-ea"/>
                <a:cs typeface="+mn-cs"/>
              </a:defRPr>
            </a:lvl1pPr>
            <a:lvl2pPr marL="1028700" indent="-492920" algn="l" defTabSz="1371600" rtl="0" eaLnBrk="1" latinLnBrk="0" hangingPunct="1">
              <a:lnSpc>
                <a:spcPct val="90000"/>
              </a:lnSpc>
              <a:spcBef>
                <a:spcPts val="750"/>
              </a:spcBef>
              <a:buFontTx/>
              <a:buBlip>
                <a:blip r:embed="rId5"/>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5"/>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5"/>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5"/>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defTabSz="914446">
              <a:spcBef>
                <a:spcPts val="1000"/>
              </a:spcBef>
              <a:buNone/>
            </a:pPr>
            <a:r>
              <a:rPr lang="en-US" sz="2000" dirty="0" err="1">
                <a:solidFill>
                  <a:srgbClr val="00005A"/>
                </a:solidFill>
                <a:latin typeface="Aino"/>
                <a:cs typeface="Calibri" panose="020F0502020204030204" pitchFamily="34" charset="0"/>
              </a:rPr>
              <a:t>vabakutselistele</a:t>
            </a:r>
            <a:r>
              <a:rPr lang="en-US" sz="2000" dirty="0">
                <a:solidFill>
                  <a:srgbClr val="00005A"/>
                </a:solidFill>
                <a:latin typeface="Aino"/>
                <a:cs typeface="Calibri" panose="020F0502020204030204" pitchFamily="34" charset="0"/>
              </a:rPr>
              <a:t>, diginomaadidele, </a:t>
            </a:r>
            <a:r>
              <a:rPr lang="en-US" sz="2000" dirty="0" err="1">
                <a:solidFill>
                  <a:srgbClr val="00005A"/>
                </a:solidFill>
                <a:latin typeface="Aino"/>
                <a:cs typeface="Calibri" panose="020F0502020204030204" pitchFamily="34" charset="0"/>
              </a:rPr>
              <a:t>idufirmade</a:t>
            </a:r>
            <a:r>
              <a:rPr lang="en-US" sz="2000" dirty="0">
                <a:solidFill>
                  <a:srgbClr val="00005A"/>
                </a:solidFill>
                <a:latin typeface="Aino"/>
                <a:cs typeface="Calibri" panose="020F0502020204030204" pitchFamily="34" charset="0"/>
              </a:rPr>
              <a:t> </a:t>
            </a:r>
            <a:r>
              <a:rPr lang="en-US" sz="2000" dirty="0" err="1">
                <a:solidFill>
                  <a:srgbClr val="00005A"/>
                </a:solidFill>
                <a:latin typeface="Aino"/>
                <a:cs typeface="Calibri" panose="020F0502020204030204" pitchFamily="34" charset="0"/>
              </a:rPr>
              <a:t>asutajatele</a:t>
            </a:r>
            <a:r>
              <a:rPr lang="en-US" sz="2000" dirty="0">
                <a:solidFill>
                  <a:srgbClr val="00005A"/>
                </a:solidFill>
                <a:latin typeface="Aino"/>
                <a:cs typeface="Calibri" panose="020F0502020204030204" pitchFamily="34" charset="0"/>
              </a:rPr>
              <a:t>, </a:t>
            </a:r>
            <a:r>
              <a:rPr lang="en-US" sz="2000" dirty="0" err="1">
                <a:solidFill>
                  <a:srgbClr val="00005A"/>
                </a:solidFill>
                <a:latin typeface="Aino"/>
                <a:cs typeface="Calibri" panose="020F0502020204030204" pitchFamily="34" charset="0"/>
              </a:rPr>
              <a:t>välismaalastest</a:t>
            </a:r>
            <a:r>
              <a:rPr lang="en-US" sz="2000" dirty="0">
                <a:solidFill>
                  <a:srgbClr val="00005A"/>
                </a:solidFill>
                <a:latin typeface="Aino"/>
                <a:cs typeface="Calibri" panose="020F0502020204030204" pitchFamily="34" charset="0"/>
              </a:rPr>
              <a:t> </a:t>
            </a:r>
            <a:r>
              <a:rPr lang="en-US" sz="2000" dirty="0" err="1">
                <a:solidFill>
                  <a:srgbClr val="00005A"/>
                </a:solidFill>
                <a:latin typeface="Aino"/>
                <a:cs typeface="Calibri" panose="020F0502020204030204" pitchFamily="34" charset="0"/>
              </a:rPr>
              <a:t>juhtkonna</a:t>
            </a:r>
            <a:r>
              <a:rPr lang="en-US" sz="2000" dirty="0">
                <a:solidFill>
                  <a:srgbClr val="00005A"/>
                </a:solidFill>
                <a:latin typeface="Aino"/>
                <a:cs typeface="Calibri" panose="020F0502020204030204" pitchFamily="34" charset="0"/>
              </a:rPr>
              <a:t> </a:t>
            </a:r>
            <a:r>
              <a:rPr lang="en-US" sz="2000" dirty="0" err="1">
                <a:solidFill>
                  <a:srgbClr val="00005A"/>
                </a:solidFill>
                <a:latin typeface="Aino"/>
                <a:cs typeface="Calibri" panose="020F0502020204030204" pitchFamily="34" charset="0"/>
              </a:rPr>
              <a:t>liikmetega</a:t>
            </a:r>
            <a:r>
              <a:rPr lang="en-US" sz="2000" dirty="0">
                <a:solidFill>
                  <a:srgbClr val="00005A"/>
                </a:solidFill>
                <a:latin typeface="Aino"/>
                <a:cs typeface="Calibri" panose="020F0502020204030204" pitchFamily="34" charset="0"/>
              </a:rPr>
              <a:t> </a:t>
            </a:r>
            <a:r>
              <a:rPr lang="en-US" sz="2000" dirty="0" err="1">
                <a:solidFill>
                  <a:srgbClr val="00005A"/>
                </a:solidFill>
                <a:latin typeface="Aino"/>
                <a:cs typeface="Calibri" panose="020F0502020204030204" pitchFamily="34" charset="0"/>
              </a:rPr>
              <a:t>ettevõtetele ja kõigile, kes soovivad vahendit turvalise digiallkirja andmiseks</a:t>
            </a:r>
            <a:endParaRPr lang="en-US" sz="2000" dirty="0">
              <a:solidFill>
                <a:srgbClr val="00005A"/>
              </a:solidFill>
              <a:latin typeface="Aino"/>
              <a:cs typeface="Calibri" panose="020F0502020204030204" pitchFamily="34" charset="0"/>
            </a:endParaRPr>
          </a:p>
        </p:txBody>
      </p:sp>
      <p:sp>
        <p:nvSpPr>
          <p:cNvPr id="20" name="Text Placeholder 13">
            <a:extLst>
              <a:ext uri="{FF2B5EF4-FFF2-40B4-BE49-F238E27FC236}">
                <a16:creationId xmlns:a16="http://schemas.microsoft.com/office/drawing/2014/main" id="{7A048C47-1B5E-922A-9C85-9F3359181A0A}"/>
              </a:ext>
            </a:extLst>
          </p:cNvPr>
          <p:cNvSpPr txBox="1">
            <a:spLocks/>
          </p:cNvSpPr>
          <p:nvPr/>
        </p:nvSpPr>
        <p:spPr>
          <a:xfrm>
            <a:off x="537708" y="5164719"/>
            <a:ext cx="5046662" cy="2255307"/>
          </a:xfrm>
          <a:prstGeom prst="rect">
            <a:avLst/>
          </a:prstGeom>
        </p:spPr>
        <p:txBody>
          <a:bodyPr vert="horz" lIns="0" tIns="0" rIns="0" bIns="0" rtlCol="0">
            <a:normAutofit/>
          </a:bodyPr>
          <a:lstStyle>
            <a:lvl1pPr marL="535782" indent="-535782" algn="l" defTabSz="1371600" rtl="0" eaLnBrk="1" latinLnBrk="0" hangingPunct="1">
              <a:lnSpc>
                <a:spcPct val="90000"/>
              </a:lnSpc>
              <a:spcBef>
                <a:spcPts val="1500"/>
              </a:spcBef>
              <a:buFontTx/>
              <a:buBlip>
                <a:blip r:embed="rId5"/>
              </a:buBlip>
              <a:defRPr sz="3000" kern="1200">
                <a:solidFill>
                  <a:schemeClr val="tx2"/>
                </a:solidFill>
                <a:latin typeface="+mn-lt"/>
                <a:ea typeface="+mn-ea"/>
                <a:cs typeface="+mn-cs"/>
              </a:defRPr>
            </a:lvl1pPr>
            <a:lvl2pPr marL="1028700" indent="-492920" algn="l" defTabSz="1371600" rtl="0" eaLnBrk="1" latinLnBrk="0" hangingPunct="1">
              <a:lnSpc>
                <a:spcPct val="90000"/>
              </a:lnSpc>
              <a:spcBef>
                <a:spcPts val="750"/>
              </a:spcBef>
              <a:buFontTx/>
              <a:buBlip>
                <a:blip r:embed="rId5"/>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5"/>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5"/>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5"/>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357206" indent="-357206" defTabSz="914446">
              <a:spcBef>
                <a:spcPts val="1000"/>
              </a:spcBef>
            </a:pPr>
            <a:endParaRPr lang="en-US" sz="2000" dirty="0">
              <a:solidFill>
                <a:srgbClr val="00005A"/>
              </a:solidFill>
              <a:latin typeface="Aino"/>
            </a:endParaRPr>
          </a:p>
        </p:txBody>
      </p:sp>
      <p:sp>
        <p:nvSpPr>
          <p:cNvPr id="23" name="Text Placeholder 13">
            <a:extLst>
              <a:ext uri="{FF2B5EF4-FFF2-40B4-BE49-F238E27FC236}">
                <a16:creationId xmlns:a16="http://schemas.microsoft.com/office/drawing/2014/main" id="{AE5F7996-9C26-2510-2D37-53AB067AE653}"/>
              </a:ext>
            </a:extLst>
          </p:cNvPr>
          <p:cNvSpPr txBox="1">
            <a:spLocks/>
          </p:cNvSpPr>
          <p:nvPr/>
        </p:nvSpPr>
        <p:spPr>
          <a:xfrm>
            <a:off x="6592434" y="5222347"/>
            <a:ext cx="5046662" cy="2255307"/>
          </a:xfrm>
          <a:prstGeom prst="rect">
            <a:avLst/>
          </a:prstGeom>
        </p:spPr>
        <p:txBody>
          <a:bodyPr vert="horz" lIns="0" tIns="0" rIns="0" bIns="0" rtlCol="0">
            <a:normAutofit/>
          </a:bodyPr>
          <a:lstStyle>
            <a:lvl1pPr marL="535782" indent="-535782" algn="l" defTabSz="1371600" rtl="0" eaLnBrk="1" latinLnBrk="0" hangingPunct="1">
              <a:lnSpc>
                <a:spcPct val="90000"/>
              </a:lnSpc>
              <a:spcBef>
                <a:spcPts val="1500"/>
              </a:spcBef>
              <a:buFontTx/>
              <a:buBlip>
                <a:blip r:embed="rId5"/>
              </a:buBlip>
              <a:defRPr sz="3000" kern="1200">
                <a:solidFill>
                  <a:schemeClr val="tx2"/>
                </a:solidFill>
                <a:latin typeface="+mn-lt"/>
                <a:ea typeface="+mn-ea"/>
                <a:cs typeface="+mn-cs"/>
              </a:defRPr>
            </a:lvl1pPr>
            <a:lvl2pPr marL="1028700" indent="-492920" algn="l" defTabSz="1371600" rtl="0" eaLnBrk="1" latinLnBrk="0" hangingPunct="1">
              <a:lnSpc>
                <a:spcPct val="90000"/>
              </a:lnSpc>
              <a:spcBef>
                <a:spcPts val="750"/>
              </a:spcBef>
              <a:buFontTx/>
              <a:buBlip>
                <a:blip r:embed="rId5"/>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5"/>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5"/>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5"/>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defTabSz="914446">
              <a:spcBef>
                <a:spcPts val="1000"/>
              </a:spcBef>
              <a:buNone/>
            </a:pPr>
            <a:r>
              <a:rPr lang="en-GB" sz="2000" dirty="0" err="1">
                <a:solidFill>
                  <a:srgbClr val="00005A"/>
                </a:solidFill>
                <a:latin typeface="Aino"/>
                <a:cs typeface="Calibri" panose="020F0502020204030204" pitchFamily="34" charset="0"/>
              </a:rPr>
              <a:t>ettevõtjatele</a:t>
            </a:r>
            <a:r>
              <a:rPr lang="en-GB" sz="2000" dirty="0">
                <a:solidFill>
                  <a:srgbClr val="00005A"/>
                </a:solidFill>
                <a:latin typeface="Aino"/>
                <a:cs typeface="Calibri" panose="020F0502020204030204" pitchFamily="34" charset="0"/>
              </a:rPr>
              <a:t>, </a:t>
            </a:r>
            <a:r>
              <a:rPr lang="en-GB" sz="2000" dirty="0" err="1">
                <a:solidFill>
                  <a:srgbClr val="00005A"/>
                </a:solidFill>
                <a:latin typeface="Aino"/>
                <a:cs typeface="Calibri" panose="020F0502020204030204" pitchFamily="34" charset="0"/>
              </a:rPr>
              <a:t>kelle</a:t>
            </a:r>
            <a:r>
              <a:rPr lang="en-GB" sz="2000" dirty="0">
                <a:solidFill>
                  <a:srgbClr val="00005A"/>
                </a:solidFill>
                <a:latin typeface="Aino"/>
                <a:cs typeface="Calibri" panose="020F0502020204030204" pitchFamily="34" charset="0"/>
              </a:rPr>
              <a:t> </a:t>
            </a:r>
            <a:r>
              <a:rPr lang="en-GB" sz="2000" dirty="0" err="1">
                <a:solidFill>
                  <a:srgbClr val="00005A"/>
                </a:solidFill>
                <a:latin typeface="Aino"/>
                <a:cs typeface="Calibri" panose="020F0502020204030204" pitchFamily="34" charset="0"/>
              </a:rPr>
              <a:t>töötajad</a:t>
            </a:r>
            <a:r>
              <a:rPr lang="en-GB" sz="2000" dirty="0">
                <a:solidFill>
                  <a:srgbClr val="00005A"/>
                </a:solidFill>
                <a:latin typeface="Aino"/>
                <a:cs typeface="Calibri" panose="020F0502020204030204" pitchFamily="34" charset="0"/>
              </a:rPr>
              <a:t> </a:t>
            </a:r>
            <a:r>
              <a:rPr lang="en-GB" sz="2000" dirty="0" err="1">
                <a:solidFill>
                  <a:srgbClr val="00005A"/>
                </a:solidFill>
                <a:latin typeface="Aino"/>
                <a:cs typeface="Calibri" panose="020F0502020204030204" pitchFamily="34" charset="0"/>
              </a:rPr>
              <a:t>ja</a:t>
            </a:r>
            <a:r>
              <a:rPr lang="en-GB" sz="2000" dirty="0">
                <a:solidFill>
                  <a:srgbClr val="00005A"/>
                </a:solidFill>
                <a:latin typeface="Aino"/>
                <a:cs typeface="Calibri" panose="020F0502020204030204" pitchFamily="34" charset="0"/>
              </a:rPr>
              <a:t> </a:t>
            </a:r>
            <a:r>
              <a:rPr lang="en-GB" sz="2000" dirty="0" err="1">
                <a:solidFill>
                  <a:srgbClr val="00005A"/>
                </a:solidFill>
                <a:latin typeface="Aino"/>
                <a:cs typeface="Calibri" panose="020F0502020204030204" pitchFamily="34" charset="0"/>
              </a:rPr>
              <a:t>tootmine</a:t>
            </a:r>
            <a:r>
              <a:rPr lang="en-GB" sz="2000" dirty="0">
                <a:solidFill>
                  <a:srgbClr val="00005A"/>
                </a:solidFill>
                <a:latin typeface="Aino"/>
                <a:cs typeface="Calibri" panose="020F0502020204030204" pitchFamily="34" charset="0"/>
              </a:rPr>
              <a:t> </a:t>
            </a:r>
            <a:r>
              <a:rPr lang="en-GB" sz="2000" dirty="0" err="1">
                <a:solidFill>
                  <a:srgbClr val="00005A"/>
                </a:solidFill>
                <a:latin typeface="Aino"/>
                <a:cs typeface="Calibri" panose="020F0502020204030204" pitchFamily="34" charset="0"/>
              </a:rPr>
              <a:t>asuvad</a:t>
            </a:r>
            <a:r>
              <a:rPr lang="en-GB" sz="2000" dirty="0">
                <a:solidFill>
                  <a:srgbClr val="00005A"/>
                </a:solidFill>
                <a:latin typeface="Aino"/>
                <a:cs typeface="Calibri" panose="020F0502020204030204" pitchFamily="34" charset="0"/>
              </a:rPr>
              <a:t> </a:t>
            </a:r>
            <a:r>
              <a:rPr lang="en-GB" sz="2000" dirty="0" err="1">
                <a:solidFill>
                  <a:srgbClr val="00005A"/>
                </a:solidFill>
                <a:latin typeface="Aino"/>
                <a:cs typeface="Calibri" panose="020F0502020204030204" pitchFamily="34" charset="0"/>
              </a:rPr>
              <a:t>valdavalt</a:t>
            </a:r>
            <a:r>
              <a:rPr lang="en-GB" sz="2000" dirty="0">
                <a:solidFill>
                  <a:srgbClr val="00005A"/>
                </a:solidFill>
                <a:latin typeface="Aino"/>
                <a:cs typeface="Calibri" panose="020F0502020204030204" pitchFamily="34" charset="0"/>
              </a:rPr>
              <a:t> </a:t>
            </a:r>
            <a:r>
              <a:rPr lang="en-GB" sz="2000" dirty="0" err="1">
                <a:solidFill>
                  <a:srgbClr val="00005A"/>
                </a:solidFill>
                <a:latin typeface="Aino"/>
                <a:cs typeface="Calibri" panose="020F0502020204030204" pitchFamily="34" charset="0"/>
              </a:rPr>
              <a:t>mõnes</a:t>
            </a:r>
            <a:r>
              <a:rPr lang="en-GB" sz="2000" dirty="0">
                <a:solidFill>
                  <a:srgbClr val="00005A"/>
                </a:solidFill>
                <a:latin typeface="Aino"/>
                <a:cs typeface="Calibri" panose="020F0502020204030204" pitchFamily="34" charset="0"/>
              </a:rPr>
              <a:t> </a:t>
            </a:r>
            <a:r>
              <a:rPr lang="en-GB" sz="2000" dirty="0" err="1">
                <a:solidFill>
                  <a:srgbClr val="00005A"/>
                </a:solidFill>
                <a:latin typeface="Aino"/>
                <a:cs typeface="Calibri" panose="020F0502020204030204" pitchFamily="34" charset="0"/>
              </a:rPr>
              <a:t>muus</a:t>
            </a:r>
            <a:r>
              <a:rPr lang="en-GB" sz="2000" dirty="0">
                <a:solidFill>
                  <a:srgbClr val="00005A"/>
                </a:solidFill>
                <a:latin typeface="Aino"/>
                <a:cs typeface="Calibri" panose="020F0502020204030204" pitchFamily="34" charset="0"/>
              </a:rPr>
              <a:t> </a:t>
            </a:r>
            <a:r>
              <a:rPr lang="en-GB" sz="2000" dirty="0" err="1">
                <a:solidFill>
                  <a:srgbClr val="00005A"/>
                </a:solidFill>
                <a:latin typeface="Aino"/>
                <a:cs typeface="Calibri" panose="020F0502020204030204" pitchFamily="34" charset="0"/>
              </a:rPr>
              <a:t>riigis</a:t>
            </a:r>
            <a:endParaRPr lang="en-GB" sz="2000" dirty="0">
              <a:solidFill>
                <a:srgbClr val="00005A"/>
              </a:solidFill>
              <a:latin typeface="Aino"/>
              <a:cs typeface="Calibri" panose="020F0502020204030204" pitchFamily="34" charset="0"/>
            </a:endParaRPr>
          </a:p>
        </p:txBody>
      </p:sp>
      <p:pic>
        <p:nvPicPr>
          <p:cNvPr id="30" name="Picture 29" descr="A blue check mark in a circle&#10;&#10;Description automatically generated">
            <a:extLst>
              <a:ext uri="{FF2B5EF4-FFF2-40B4-BE49-F238E27FC236}">
                <a16:creationId xmlns:a16="http://schemas.microsoft.com/office/drawing/2014/main" id="{3AFE5790-F125-2CBF-D1DF-6EF65985E4E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7831" y="1272767"/>
            <a:ext cx="668867" cy="770467"/>
          </a:xfrm>
          <a:prstGeom prst="rect">
            <a:avLst/>
          </a:prstGeom>
        </p:spPr>
      </p:pic>
      <p:pic>
        <p:nvPicPr>
          <p:cNvPr id="32" name="Picture 31" descr="A blue x symbol on a white background&#10;&#10;Description automatically generated">
            <a:extLst>
              <a:ext uri="{FF2B5EF4-FFF2-40B4-BE49-F238E27FC236}">
                <a16:creationId xmlns:a16="http://schemas.microsoft.com/office/drawing/2014/main" id="{5FF399B1-4B55-6D29-7F2F-16D38455EEC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52164" y="1312964"/>
            <a:ext cx="745067" cy="745067"/>
          </a:xfrm>
          <a:prstGeom prst="rect">
            <a:avLst/>
          </a:prstGeom>
        </p:spPr>
      </p:pic>
    </p:spTree>
    <p:extLst>
      <p:ext uri="{BB962C8B-B14F-4D97-AF65-F5344CB8AC3E}">
        <p14:creationId xmlns:p14="http://schemas.microsoft.com/office/powerpoint/2010/main" val="1366682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BF0E5"/>
        </a:solidFill>
        <a:effectLst/>
      </p:bgPr>
    </p:bg>
    <p:spTree>
      <p:nvGrpSpPr>
        <p:cNvPr id="1" name=""/>
        <p:cNvGrpSpPr/>
        <p:nvPr/>
      </p:nvGrpSpPr>
      <p:grpSpPr>
        <a:xfrm>
          <a:off x="0" y="0"/>
          <a:ext cx="0" cy="0"/>
          <a:chOff x="0" y="0"/>
          <a:chExt cx="0" cy="0"/>
        </a:xfrm>
      </p:grpSpPr>
      <p:sp>
        <p:nvSpPr>
          <p:cNvPr id="39" name="Rounded Rectangle 38">
            <a:extLst>
              <a:ext uri="{FF2B5EF4-FFF2-40B4-BE49-F238E27FC236}">
                <a16:creationId xmlns:a16="http://schemas.microsoft.com/office/drawing/2014/main" id="{F8290CD9-7EA7-84C6-DF12-EA7FDB6B0CEF}"/>
              </a:ext>
            </a:extLst>
          </p:cNvPr>
          <p:cNvSpPr/>
          <p:nvPr/>
        </p:nvSpPr>
        <p:spPr>
          <a:xfrm>
            <a:off x="7580133" y="4897263"/>
            <a:ext cx="4073704" cy="1505092"/>
          </a:xfrm>
          <a:prstGeom prst="roundRect">
            <a:avLst>
              <a:gd name="adj" fmla="val 5762"/>
            </a:avLst>
          </a:prstGeom>
          <a:solidFill>
            <a:srgbClr val="E4F8ED"/>
          </a:solidFill>
          <a:ln>
            <a:solidFill>
              <a:srgbClr val="E4F8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endParaRPr lang="en-EE" sz="1200">
              <a:solidFill>
                <a:prstClr val="white"/>
              </a:solidFill>
              <a:latin typeface="Calibri"/>
            </a:endParaRPr>
          </a:p>
        </p:txBody>
      </p:sp>
      <p:sp>
        <p:nvSpPr>
          <p:cNvPr id="40" name="Rounded Rectangle 39">
            <a:extLst>
              <a:ext uri="{FF2B5EF4-FFF2-40B4-BE49-F238E27FC236}">
                <a16:creationId xmlns:a16="http://schemas.microsoft.com/office/drawing/2014/main" id="{30CD22A8-B4A3-04F7-A679-FE6D09007255}"/>
              </a:ext>
            </a:extLst>
          </p:cNvPr>
          <p:cNvSpPr/>
          <p:nvPr/>
        </p:nvSpPr>
        <p:spPr>
          <a:xfrm>
            <a:off x="538162" y="4913664"/>
            <a:ext cx="6952685" cy="1498213"/>
          </a:xfrm>
          <a:prstGeom prst="roundRect">
            <a:avLst>
              <a:gd name="adj" fmla="val 5762"/>
            </a:avLst>
          </a:prstGeom>
          <a:solidFill>
            <a:srgbClr val="FFFFFF"/>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endParaRPr lang="en-EE" sz="1200">
              <a:solidFill>
                <a:prstClr val="white"/>
              </a:solidFill>
              <a:latin typeface="Calibri"/>
            </a:endParaRPr>
          </a:p>
        </p:txBody>
      </p:sp>
      <p:sp>
        <p:nvSpPr>
          <p:cNvPr id="37" name="Rounded Rectangle 36">
            <a:extLst>
              <a:ext uri="{FF2B5EF4-FFF2-40B4-BE49-F238E27FC236}">
                <a16:creationId xmlns:a16="http://schemas.microsoft.com/office/drawing/2014/main" id="{5E3D09B5-F238-620B-8A6F-2F75EF61A6CA}"/>
              </a:ext>
            </a:extLst>
          </p:cNvPr>
          <p:cNvSpPr/>
          <p:nvPr/>
        </p:nvSpPr>
        <p:spPr>
          <a:xfrm>
            <a:off x="4701153" y="3326468"/>
            <a:ext cx="6952685" cy="1498213"/>
          </a:xfrm>
          <a:prstGeom prst="roundRect">
            <a:avLst>
              <a:gd name="adj" fmla="val 5762"/>
            </a:avLst>
          </a:prstGeom>
          <a:solidFill>
            <a:srgbClr val="FFFFFF"/>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endParaRPr lang="en-EE" sz="1200">
              <a:solidFill>
                <a:prstClr val="white"/>
              </a:solidFill>
              <a:latin typeface="Calibri"/>
            </a:endParaRPr>
          </a:p>
        </p:txBody>
      </p:sp>
      <p:sp>
        <p:nvSpPr>
          <p:cNvPr id="38" name="Rounded Rectangle 37">
            <a:extLst>
              <a:ext uri="{FF2B5EF4-FFF2-40B4-BE49-F238E27FC236}">
                <a16:creationId xmlns:a16="http://schemas.microsoft.com/office/drawing/2014/main" id="{DD94C4BF-463D-DCDE-6009-9CFA160A7A5A}"/>
              </a:ext>
            </a:extLst>
          </p:cNvPr>
          <p:cNvSpPr/>
          <p:nvPr/>
        </p:nvSpPr>
        <p:spPr>
          <a:xfrm>
            <a:off x="538163" y="3323028"/>
            <a:ext cx="4073704" cy="1505092"/>
          </a:xfrm>
          <a:prstGeom prst="roundRect">
            <a:avLst>
              <a:gd name="adj" fmla="val 5762"/>
            </a:avLst>
          </a:prstGeom>
          <a:solidFill>
            <a:srgbClr val="E4F8ED"/>
          </a:solidFill>
          <a:ln>
            <a:solidFill>
              <a:srgbClr val="E4F8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endParaRPr lang="en-EE" sz="1200">
              <a:solidFill>
                <a:prstClr val="white"/>
              </a:solidFill>
              <a:latin typeface="Calibri"/>
            </a:endParaRPr>
          </a:p>
        </p:txBody>
      </p:sp>
      <p:sp>
        <p:nvSpPr>
          <p:cNvPr id="34" name="Rounded Rectangle 33">
            <a:extLst>
              <a:ext uri="{FF2B5EF4-FFF2-40B4-BE49-F238E27FC236}">
                <a16:creationId xmlns:a16="http://schemas.microsoft.com/office/drawing/2014/main" id="{9C91CA91-1D2D-D8C2-F6B3-54257D11C418}"/>
              </a:ext>
            </a:extLst>
          </p:cNvPr>
          <p:cNvSpPr/>
          <p:nvPr/>
        </p:nvSpPr>
        <p:spPr>
          <a:xfrm>
            <a:off x="538163" y="1726251"/>
            <a:ext cx="6099071" cy="1498213"/>
          </a:xfrm>
          <a:prstGeom prst="roundRect">
            <a:avLst>
              <a:gd name="adj" fmla="val 5762"/>
            </a:avLst>
          </a:prstGeom>
          <a:solidFill>
            <a:srgbClr val="FFFFFF"/>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endParaRPr lang="en-EE" sz="1200">
              <a:solidFill>
                <a:prstClr val="white"/>
              </a:solidFill>
              <a:latin typeface="Calibri"/>
            </a:endParaRPr>
          </a:p>
        </p:txBody>
      </p:sp>
      <p:sp>
        <p:nvSpPr>
          <p:cNvPr id="35" name="Rounded Rectangle 34">
            <a:extLst>
              <a:ext uri="{FF2B5EF4-FFF2-40B4-BE49-F238E27FC236}">
                <a16:creationId xmlns:a16="http://schemas.microsoft.com/office/drawing/2014/main" id="{B3B68AFA-3ABE-923F-89B7-80A10EEF845A}"/>
              </a:ext>
            </a:extLst>
          </p:cNvPr>
          <p:cNvSpPr/>
          <p:nvPr/>
        </p:nvSpPr>
        <p:spPr>
          <a:xfrm>
            <a:off x="6740770" y="1719371"/>
            <a:ext cx="4913069" cy="1505092"/>
          </a:xfrm>
          <a:prstGeom prst="roundRect">
            <a:avLst>
              <a:gd name="adj" fmla="val 5762"/>
            </a:avLst>
          </a:prstGeom>
          <a:solidFill>
            <a:srgbClr val="E4F8ED"/>
          </a:solidFill>
          <a:ln>
            <a:solidFill>
              <a:srgbClr val="E4F8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endParaRPr lang="en-EE" sz="1200" dirty="0">
              <a:solidFill>
                <a:prstClr val="white"/>
              </a:solidFill>
              <a:latin typeface="Calibri"/>
            </a:endParaRPr>
          </a:p>
        </p:txBody>
      </p:sp>
      <p:sp>
        <p:nvSpPr>
          <p:cNvPr id="9" name="Title 1">
            <a:extLst>
              <a:ext uri="{FF2B5EF4-FFF2-40B4-BE49-F238E27FC236}">
                <a16:creationId xmlns:a16="http://schemas.microsoft.com/office/drawing/2014/main" id="{09842681-6BC0-E7E1-D756-554429AEBCA3}"/>
              </a:ext>
            </a:extLst>
          </p:cNvPr>
          <p:cNvSpPr txBox="1">
            <a:spLocks/>
          </p:cNvSpPr>
          <p:nvPr/>
        </p:nvSpPr>
        <p:spPr>
          <a:xfrm>
            <a:off x="538163" y="508002"/>
            <a:ext cx="7104351" cy="951922"/>
          </a:xfrm>
          <a:prstGeom prst="rect">
            <a:avLst/>
          </a:prstGeom>
          <a:noFill/>
        </p:spPr>
        <p:txBody>
          <a:bodyPr vert="horz" lIns="0" tIns="0" rIns="0" bIns="0" rtlCol="0" anchor="t" anchorCtr="0">
            <a:normAutofit/>
          </a:bodyPr>
          <a:lstStyle>
            <a:lvl1pPr marL="0" indent="0" algn="l" defTabSz="1371600" rtl="0" eaLnBrk="1" latinLnBrk="0" hangingPunct="1">
              <a:lnSpc>
                <a:spcPct val="90000"/>
              </a:lnSpc>
              <a:spcBef>
                <a:spcPct val="0"/>
              </a:spcBef>
              <a:buSzPct val="120000"/>
              <a:buFont typeface="+mj-lt"/>
              <a:buNone/>
              <a:defRPr sz="6000" b="1" kern="1200">
                <a:solidFill>
                  <a:schemeClr val="tx2"/>
                </a:solidFill>
                <a:latin typeface="+mn-lt"/>
                <a:ea typeface="+mj-ea"/>
                <a:cs typeface="+mj-cs"/>
              </a:defRPr>
            </a:lvl1pPr>
          </a:lstStyle>
          <a:p>
            <a:pPr defTabSz="914446">
              <a:defRPr/>
            </a:pPr>
            <a:r>
              <a:rPr lang="et-EE" sz="4400">
                <a:solidFill>
                  <a:srgbClr val="FF4800"/>
                </a:solidFill>
                <a:latin typeface="Aino Headline"/>
                <a:cs typeface="Calibri" panose="020F0502020204030204" pitchFamily="34" charset="0"/>
              </a:rPr>
              <a:t>E-residentsus arvudes</a:t>
            </a:r>
            <a:endParaRPr lang="en-EE" sz="4400" dirty="0">
              <a:solidFill>
                <a:srgbClr val="00005A"/>
              </a:solidFill>
              <a:latin typeface="Aino"/>
            </a:endParaRPr>
          </a:p>
        </p:txBody>
      </p:sp>
      <p:sp>
        <p:nvSpPr>
          <p:cNvPr id="22" name="Text Placeholder 2">
            <a:extLst>
              <a:ext uri="{FF2B5EF4-FFF2-40B4-BE49-F238E27FC236}">
                <a16:creationId xmlns:a16="http://schemas.microsoft.com/office/drawing/2014/main" id="{A0D01564-EB48-2F1C-B41B-FC6CDDA5F5B5}"/>
              </a:ext>
            </a:extLst>
          </p:cNvPr>
          <p:cNvSpPr txBox="1">
            <a:spLocks/>
          </p:cNvSpPr>
          <p:nvPr/>
        </p:nvSpPr>
        <p:spPr>
          <a:xfrm>
            <a:off x="868363" y="1925638"/>
            <a:ext cx="5429250" cy="525462"/>
          </a:xfrm>
          <a:prstGeom prst="rect">
            <a:avLst/>
          </a:prstGeom>
        </p:spPr>
        <p:txBody>
          <a:bodyPr vert="horz" lIns="0" tIns="0" rIns="0" bIns="0" rtlCol="0">
            <a:normAutofit/>
          </a:bodyPr>
          <a:lstStyle>
            <a:lvl1pPr marL="0" indent="0" algn="l" defTabSz="1371600" rtl="0" eaLnBrk="1" latinLnBrk="0" hangingPunct="1">
              <a:lnSpc>
                <a:spcPct val="90000"/>
              </a:lnSpc>
              <a:spcBef>
                <a:spcPts val="1500"/>
              </a:spcBef>
              <a:buFont typeface="Arial" panose="020B0604020202020204" pitchFamily="34" charset="0"/>
              <a:buNone/>
              <a:defRPr sz="5400" kern="1200">
                <a:solidFill>
                  <a:schemeClr val="accent2"/>
                </a:solidFill>
                <a:latin typeface="+mj-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600" kern="1200">
                <a:solidFill>
                  <a:schemeClr val="accent2"/>
                </a:solidFill>
                <a:latin typeface="+mj-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accent2"/>
                </a:solidFill>
                <a:latin typeface="+mj-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2700" kern="1200">
                <a:solidFill>
                  <a:schemeClr val="accent2"/>
                </a:solidFill>
                <a:latin typeface="+mj-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2700" kern="1200">
                <a:solidFill>
                  <a:schemeClr val="accent2"/>
                </a:solidFill>
                <a:latin typeface="+mj-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defRPr/>
            </a:pPr>
            <a:r>
              <a:rPr lang="en-EE" sz="3600">
                <a:solidFill>
                  <a:srgbClr val="FF4800"/>
                </a:solidFill>
                <a:latin typeface="Aino"/>
              </a:rPr>
              <a:t>128 000+</a:t>
            </a:r>
            <a:endParaRPr lang="en-EE" sz="3600" dirty="0">
              <a:solidFill>
                <a:srgbClr val="FF4800"/>
              </a:solidFill>
              <a:latin typeface="Aino"/>
            </a:endParaRPr>
          </a:p>
        </p:txBody>
      </p:sp>
      <p:sp>
        <p:nvSpPr>
          <p:cNvPr id="23" name="Text Placeholder 3">
            <a:extLst>
              <a:ext uri="{FF2B5EF4-FFF2-40B4-BE49-F238E27FC236}">
                <a16:creationId xmlns:a16="http://schemas.microsoft.com/office/drawing/2014/main" id="{8FEE79FC-B36F-258A-026E-6AC9E47DB0BD}"/>
              </a:ext>
            </a:extLst>
          </p:cNvPr>
          <p:cNvSpPr txBox="1">
            <a:spLocks/>
          </p:cNvSpPr>
          <p:nvPr/>
        </p:nvSpPr>
        <p:spPr>
          <a:xfrm>
            <a:off x="868363" y="2590801"/>
            <a:ext cx="5429250" cy="516437"/>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3000" kern="1200">
                <a:solidFill>
                  <a:schemeClr val="tx2"/>
                </a:solidFill>
                <a:latin typeface="+mn-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lnSpc>
                <a:spcPts val="2800"/>
              </a:lnSpc>
              <a:spcBef>
                <a:spcPts val="1000"/>
              </a:spcBef>
            </a:pPr>
            <a:r>
              <a:rPr lang="en-US" sz="2000" dirty="0">
                <a:solidFill>
                  <a:srgbClr val="1A1868"/>
                </a:solidFill>
                <a:latin typeface="Aino" panose="02000603040504020204" pitchFamily="2" charset="77"/>
                <a:ea typeface="Aino 2"/>
                <a:cs typeface="Calibri" panose="020F0502020204030204" pitchFamily="34" charset="0"/>
                <a:sym typeface="Aino 2"/>
              </a:rPr>
              <a:t>e-</a:t>
            </a:r>
            <a:r>
              <a:rPr lang="en-US" sz="2000" dirty="0" err="1">
                <a:solidFill>
                  <a:srgbClr val="1A1868"/>
                </a:solidFill>
                <a:latin typeface="Aino" panose="02000603040504020204" pitchFamily="2" charset="77"/>
                <a:ea typeface="Aino 2"/>
                <a:cs typeface="Calibri" panose="020F0502020204030204" pitchFamily="34" charset="0"/>
                <a:sym typeface="Aino 2"/>
              </a:rPr>
              <a:t>residendi</a:t>
            </a:r>
            <a:r>
              <a:rPr lang="en-US" sz="2000" dirty="0">
                <a:solidFill>
                  <a:srgbClr val="1A1868"/>
                </a:solidFill>
                <a:latin typeface="Aino" panose="02000603040504020204" pitchFamily="2" charset="77"/>
                <a:ea typeface="Aino 2"/>
                <a:cs typeface="Calibri" panose="020F0502020204030204" pitchFamily="34" charset="0"/>
                <a:sym typeface="Aino 2"/>
              </a:rPr>
              <a:t> </a:t>
            </a:r>
            <a:r>
              <a:rPr lang="en-US" sz="2000" dirty="0" err="1">
                <a:solidFill>
                  <a:srgbClr val="1A1868"/>
                </a:solidFill>
                <a:latin typeface="Aino" panose="02000603040504020204" pitchFamily="2" charset="77"/>
                <a:ea typeface="Aino 2"/>
                <a:cs typeface="Calibri" panose="020F0502020204030204" pitchFamily="34" charset="0"/>
                <a:sym typeface="Aino 2"/>
              </a:rPr>
              <a:t>staatuse</a:t>
            </a:r>
            <a:r>
              <a:rPr lang="en-US" sz="2000" dirty="0">
                <a:solidFill>
                  <a:srgbClr val="1A1868"/>
                </a:solidFill>
                <a:latin typeface="Aino" panose="02000603040504020204" pitchFamily="2" charset="77"/>
                <a:ea typeface="Aino 2"/>
                <a:cs typeface="Calibri" panose="020F0502020204030204" pitchFamily="34" charset="0"/>
                <a:sym typeface="Aino 2"/>
              </a:rPr>
              <a:t> </a:t>
            </a:r>
            <a:r>
              <a:rPr lang="en-US" sz="2000" dirty="0" err="1">
                <a:solidFill>
                  <a:srgbClr val="1A1868"/>
                </a:solidFill>
                <a:latin typeface="Aino" panose="02000603040504020204" pitchFamily="2" charset="77"/>
                <a:ea typeface="Aino 2"/>
                <a:cs typeface="Calibri" panose="020F0502020204030204" pitchFamily="34" charset="0"/>
                <a:sym typeface="Aino 2"/>
              </a:rPr>
              <a:t>saanud</a:t>
            </a:r>
            <a:r>
              <a:rPr lang="en-US" sz="2000" dirty="0">
                <a:solidFill>
                  <a:srgbClr val="1A1868"/>
                </a:solidFill>
                <a:latin typeface="Aino" panose="02000603040504020204" pitchFamily="2" charset="77"/>
                <a:ea typeface="Aino 2"/>
                <a:cs typeface="Calibri" panose="020F0502020204030204" pitchFamily="34" charset="0"/>
                <a:sym typeface="Aino 2"/>
              </a:rPr>
              <a:t> </a:t>
            </a:r>
            <a:r>
              <a:rPr lang="en-US" sz="2000" dirty="0" err="1">
                <a:solidFill>
                  <a:srgbClr val="1A1868"/>
                </a:solidFill>
                <a:latin typeface="Aino" panose="02000603040504020204" pitchFamily="2" charset="77"/>
                <a:ea typeface="Aino 2"/>
                <a:cs typeface="Calibri" panose="020F0502020204030204" pitchFamily="34" charset="0"/>
                <a:sym typeface="Aino 2"/>
              </a:rPr>
              <a:t>inimest</a:t>
            </a:r>
            <a:endParaRPr lang="en-US" sz="2000" dirty="0">
              <a:solidFill>
                <a:srgbClr val="1A1868"/>
              </a:solidFill>
              <a:latin typeface="Aino" panose="02000603040504020204" pitchFamily="2" charset="77"/>
              <a:ea typeface="Aino 2"/>
              <a:cs typeface="Calibri" panose="020F0502020204030204" pitchFamily="34" charset="0"/>
              <a:sym typeface="Aino 2"/>
            </a:endParaRPr>
          </a:p>
        </p:txBody>
      </p:sp>
      <p:sp>
        <p:nvSpPr>
          <p:cNvPr id="24" name="Text Placeholder 4">
            <a:extLst>
              <a:ext uri="{FF2B5EF4-FFF2-40B4-BE49-F238E27FC236}">
                <a16:creationId xmlns:a16="http://schemas.microsoft.com/office/drawing/2014/main" id="{929B6BD3-B2D1-9871-A7B3-1543435AE29D}"/>
              </a:ext>
            </a:extLst>
          </p:cNvPr>
          <p:cNvSpPr txBox="1">
            <a:spLocks/>
          </p:cNvSpPr>
          <p:nvPr/>
        </p:nvSpPr>
        <p:spPr>
          <a:xfrm>
            <a:off x="6976350" y="1925638"/>
            <a:ext cx="4427966" cy="525462"/>
          </a:xfrm>
          <a:prstGeom prst="rect">
            <a:avLst/>
          </a:prstGeom>
        </p:spPr>
        <p:txBody>
          <a:bodyPr vert="horz" lIns="0" tIns="0" rIns="0" bIns="0" rtlCol="0">
            <a:normAutofit/>
          </a:bodyPr>
          <a:lstStyle>
            <a:lvl1pPr marL="0" indent="0" algn="l" defTabSz="1371600" rtl="0" eaLnBrk="1" latinLnBrk="0" hangingPunct="1">
              <a:lnSpc>
                <a:spcPct val="90000"/>
              </a:lnSpc>
              <a:spcBef>
                <a:spcPts val="1500"/>
              </a:spcBef>
              <a:buFont typeface="Arial" panose="020B0604020202020204" pitchFamily="34" charset="0"/>
              <a:buNone/>
              <a:defRPr sz="5400" kern="1200">
                <a:solidFill>
                  <a:schemeClr val="accent2"/>
                </a:solidFill>
                <a:latin typeface="+mj-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600" kern="1200">
                <a:solidFill>
                  <a:schemeClr val="accent2"/>
                </a:solidFill>
                <a:latin typeface="+mj-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accent2"/>
                </a:solidFill>
                <a:latin typeface="+mj-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2700" kern="1200">
                <a:solidFill>
                  <a:schemeClr val="accent2"/>
                </a:solidFill>
                <a:latin typeface="+mj-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2700" kern="1200">
                <a:solidFill>
                  <a:schemeClr val="accent2"/>
                </a:solidFill>
                <a:latin typeface="+mj-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defRPr/>
            </a:pPr>
            <a:r>
              <a:rPr lang="et-EE" sz="3600" dirty="0">
                <a:solidFill>
                  <a:srgbClr val="FF4800"/>
                </a:solidFill>
                <a:latin typeface="Aino"/>
                <a:cs typeface="Calibri" panose="020F0502020204030204" pitchFamily="34" charset="0"/>
              </a:rPr>
              <a:t>61 000+</a:t>
            </a:r>
            <a:endParaRPr lang="en-GB" sz="3600" dirty="0">
              <a:solidFill>
                <a:srgbClr val="FF4800"/>
              </a:solidFill>
              <a:latin typeface="Aino"/>
              <a:cs typeface="Calibri" panose="020F0502020204030204" pitchFamily="34" charset="0"/>
            </a:endParaRPr>
          </a:p>
        </p:txBody>
      </p:sp>
      <p:sp>
        <p:nvSpPr>
          <p:cNvPr id="25" name="Text Placeholder 5">
            <a:extLst>
              <a:ext uri="{FF2B5EF4-FFF2-40B4-BE49-F238E27FC236}">
                <a16:creationId xmlns:a16="http://schemas.microsoft.com/office/drawing/2014/main" id="{C8C4E75B-7FC2-7C41-B53B-EE076A95F1D9}"/>
              </a:ext>
            </a:extLst>
          </p:cNvPr>
          <p:cNvSpPr txBox="1">
            <a:spLocks/>
          </p:cNvSpPr>
          <p:nvPr/>
        </p:nvSpPr>
        <p:spPr>
          <a:xfrm>
            <a:off x="6976350" y="2590801"/>
            <a:ext cx="4427966" cy="516437"/>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3000" kern="1200">
                <a:solidFill>
                  <a:schemeClr val="tx2"/>
                </a:solidFill>
                <a:latin typeface="+mn-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defRPr/>
            </a:pPr>
            <a:r>
              <a:rPr lang="en-GB" sz="2000">
                <a:solidFill>
                  <a:srgbClr val="1A1868"/>
                </a:solidFill>
                <a:latin typeface="Aino" panose="02000603040504020204" pitchFamily="2" charset="77"/>
                <a:cs typeface="Calibri" panose="020F0502020204030204" pitchFamily="34" charset="0"/>
              </a:rPr>
              <a:t>kehtivat e-residendi digi-ID kaarti</a:t>
            </a:r>
            <a:endParaRPr lang="en-GB" sz="2000" dirty="0">
              <a:solidFill>
                <a:srgbClr val="1A1868"/>
              </a:solidFill>
              <a:latin typeface="Aino" panose="02000603040504020204" pitchFamily="2" charset="77"/>
              <a:cs typeface="Calibri" panose="020F0502020204030204" pitchFamily="34" charset="0"/>
            </a:endParaRPr>
          </a:p>
        </p:txBody>
      </p:sp>
      <p:sp>
        <p:nvSpPr>
          <p:cNvPr id="26" name="Text Placeholder 6">
            <a:extLst>
              <a:ext uri="{FF2B5EF4-FFF2-40B4-BE49-F238E27FC236}">
                <a16:creationId xmlns:a16="http://schemas.microsoft.com/office/drawing/2014/main" id="{906DF855-3BEC-01D4-9FE8-A3799A75714C}"/>
              </a:ext>
            </a:extLst>
          </p:cNvPr>
          <p:cNvSpPr txBox="1">
            <a:spLocks/>
          </p:cNvSpPr>
          <p:nvPr/>
        </p:nvSpPr>
        <p:spPr>
          <a:xfrm>
            <a:off x="873500" y="3477032"/>
            <a:ext cx="3364591" cy="525462"/>
          </a:xfrm>
          <a:prstGeom prst="rect">
            <a:avLst/>
          </a:prstGeom>
        </p:spPr>
        <p:txBody>
          <a:bodyPr vert="horz" lIns="0" tIns="0" rIns="0" bIns="0" rtlCol="0">
            <a:normAutofit/>
          </a:bodyPr>
          <a:lstStyle>
            <a:lvl1pPr marL="0" indent="0" algn="l" defTabSz="1371600" rtl="0" eaLnBrk="1" latinLnBrk="0" hangingPunct="1">
              <a:lnSpc>
                <a:spcPct val="90000"/>
              </a:lnSpc>
              <a:spcBef>
                <a:spcPts val="1500"/>
              </a:spcBef>
              <a:buFont typeface="Arial" panose="020B0604020202020204" pitchFamily="34" charset="0"/>
              <a:buNone/>
              <a:defRPr sz="5400" kern="1200">
                <a:solidFill>
                  <a:schemeClr val="accent2"/>
                </a:solidFill>
                <a:latin typeface="+mj-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600" kern="1200">
                <a:solidFill>
                  <a:schemeClr val="accent2"/>
                </a:solidFill>
                <a:latin typeface="+mj-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accent2"/>
                </a:solidFill>
                <a:latin typeface="+mj-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2700" kern="1200">
                <a:solidFill>
                  <a:schemeClr val="accent2"/>
                </a:solidFill>
                <a:latin typeface="+mj-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2700" kern="1200">
                <a:solidFill>
                  <a:schemeClr val="accent2"/>
                </a:solidFill>
                <a:latin typeface="+mj-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defRPr/>
            </a:pPr>
            <a:r>
              <a:rPr lang="et-EE" sz="3600">
                <a:solidFill>
                  <a:srgbClr val="FF4800"/>
                </a:solidFill>
                <a:latin typeface="Aino"/>
                <a:cs typeface="Calibri" panose="020F0502020204030204" pitchFamily="34" charset="0"/>
              </a:rPr>
              <a:t>Ca 1000</a:t>
            </a:r>
            <a:endParaRPr lang="en-EE" sz="3600" dirty="0">
              <a:solidFill>
                <a:srgbClr val="FF4800"/>
              </a:solidFill>
              <a:latin typeface="Aino"/>
            </a:endParaRPr>
          </a:p>
        </p:txBody>
      </p:sp>
      <p:sp>
        <p:nvSpPr>
          <p:cNvPr id="27" name="Text Placeholder 7">
            <a:extLst>
              <a:ext uri="{FF2B5EF4-FFF2-40B4-BE49-F238E27FC236}">
                <a16:creationId xmlns:a16="http://schemas.microsoft.com/office/drawing/2014/main" id="{A19DE5A3-53FF-41BD-F466-AE9B1B8F3019}"/>
              </a:ext>
            </a:extLst>
          </p:cNvPr>
          <p:cNvSpPr txBox="1">
            <a:spLocks/>
          </p:cNvSpPr>
          <p:nvPr/>
        </p:nvSpPr>
        <p:spPr>
          <a:xfrm>
            <a:off x="873500" y="4142195"/>
            <a:ext cx="3364591" cy="516437"/>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3000" kern="1200">
                <a:solidFill>
                  <a:schemeClr val="tx2"/>
                </a:solidFill>
                <a:latin typeface="+mn-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n-GB" sz="2000" dirty="0">
                <a:solidFill>
                  <a:srgbClr val="1A1868"/>
                </a:solidFill>
                <a:latin typeface="Aino" panose="02000603040504020204" pitchFamily="2" charset="77"/>
                <a:cs typeface="Calibri" panose="020F0502020204030204" pitchFamily="34" charset="0"/>
              </a:rPr>
              <a:t>u</a:t>
            </a:r>
            <a:r>
              <a:rPr lang="en-EE" sz="2000" dirty="0">
                <a:solidFill>
                  <a:srgbClr val="1A1868"/>
                </a:solidFill>
                <a:latin typeface="Aino" panose="02000603040504020204" pitchFamily="2" charset="77"/>
                <a:cs typeface="Calibri" panose="020F0502020204030204" pitchFamily="34" charset="0"/>
              </a:rPr>
              <a:t>ut e-residenti kuus</a:t>
            </a:r>
          </a:p>
        </p:txBody>
      </p:sp>
      <p:sp>
        <p:nvSpPr>
          <p:cNvPr id="28" name="Text Placeholder 8">
            <a:extLst>
              <a:ext uri="{FF2B5EF4-FFF2-40B4-BE49-F238E27FC236}">
                <a16:creationId xmlns:a16="http://schemas.microsoft.com/office/drawing/2014/main" id="{381D9E3A-BDA8-07E1-AEF3-C7C1DB697E94}"/>
              </a:ext>
            </a:extLst>
          </p:cNvPr>
          <p:cNvSpPr txBox="1">
            <a:spLocks/>
          </p:cNvSpPr>
          <p:nvPr/>
        </p:nvSpPr>
        <p:spPr>
          <a:xfrm>
            <a:off x="4947204" y="3477032"/>
            <a:ext cx="3364591" cy="525462"/>
          </a:xfrm>
          <a:prstGeom prst="rect">
            <a:avLst/>
          </a:prstGeom>
        </p:spPr>
        <p:txBody>
          <a:bodyPr vert="horz" lIns="0" tIns="0" rIns="0" bIns="0" rtlCol="0">
            <a:normAutofit/>
          </a:bodyPr>
          <a:lstStyle>
            <a:lvl1pPr marL="0" indent="0" algn="l" defTabSz="1371600" rtl="0" eaLnBrk="1" latinLnBrk="0" hangingPunct="1">
              <a:lnSpc>
                <a:spcPct val="90000"/>
              </a:lnSpc>
              <a:spcBef>
                <a:spcPts val="1500"/>
              </a:spcBef>
              <a:buFont typeface="Arial" panose="020B0604020202020204" pitchFamily="34" charset="0"/>
              <a:buNone/>
              <a:defRPr sz="5400" kern="1200">
                <a:solidFill>
                  <a:schemeClr val="accent2"/>
                </a:solidFill>
                <a:latin typeface="+mj-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600" kern="1200">
                <a:solidFill>
                  <a:schemeClr val="accent2"/>
                </a:solidFill>
                <a:latin typeface="+mj-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accent2"/>
                </a:solidFill>
                <a:latin typeface="+mj-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2700" kern="1200">
                <a:solidFill>
                  <a:schemeClr val="accent2"/>
                </a:solidFill>
                <a:latin typeface="+mj-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2700" kern="1200">
                <a:solidFill>
                  <a:schemeClr val="accent2"/>
                </a:solidFill>
                <a:latin typeface="+mj-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defRPr/>
            </a:pPr>
            <a:r>
              <a:rPr lang="et-EE" sz="3600" dirty="0">
                <a:solidFill>
                  <a:srgbClr val="FF4800"/>
                </a:solidFill>
                <a:latin typeface="Aino"/>
                <a:cs typeface="Calibri" panose="020F0502020204030204" pitchFamily="34" charset="0"/>
              </a:rPr>
              <a:t>36 000</a:t>
            </a:r>
            <a:r>
              <a:rPr lang="en-GB" sz="3600" dirty="0">
                <a:solidFill>
                  <a:srgbClr val="FF4800"/>
                </a:solidFill>
                <a:latin typeface="Aino"/>
                <a:cs typeface="Calibri" panose="020F0502020204030204" pitchFamily="34" charset="0"/>
              </a:rPr>
              <a:t>+</a:t>
            </a:r>
          </a:p>
        </p:txBody>
      </p:sp>
      <p:sp>
        <p:nvSpPr>
          <p:cNvPr id="29" name="Text Placeholder 9">
            <a:extLst>
              <a:ext uri="{FF2B5EF4-FFF2-40B4-BE49-F238E27FC236}">
                <a16:creationId xmlns:a16="http://schemas.microsoft.com/office/drawing/2014/main" id="{47748CA1-CF28-010C-FE91-6AFC697D49DD}"/>
              </a:ext>
            </a:extLst>
          </p:cNvPr>
          <p:cNvSpPr txBox="1">
            <a:spLocks/>
          </p:cNvSpPr>
          <p:nvPr/>
        </p:nvSpPr>
        <p:spPr>
          <a:xfrm>
            <a:off x="4947203" y="4142195"/>
            <a:ext cx="5049552" cy="516437"/>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3000" kern="1200">
                <a:solidFill>
                  <a:schemeClr val="tx2"/>
                </a:solidFill>
                <a:latin typeface="+mn-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defRPr/>
            </a:pPr>
            <a:r>
              <a:rPr lang="en-GB" sz="2000" dirty="0">
                <a:solidFill>
                  <a:srgbClr val="1A1868"/>
                </a:solidFill>
                <a:latin typeface="Aino" panose="02000603040504020204" pitchFamily="2" charset="77"/>
                <a:cs typeface="Calibri" panose="020F0502020204030204" pitchFamily="34" charset="0"/>
              </a:rPr>
              <a:t>e-</a:t>
            </a:r>
            <a:r>
              <a:rPr lang="en-GB" sz="2000" dirty="0" err="1">
                <a:solidFill>
                  <a:srgbClr val="1A1868"/>
                </a:solidFill>
                <a:latin typeface="Aino" panose="02000603040504020204" pitchFamily="2" charset="77"/>
                <a:cs typeface="Calibri" panose="020F0502020204030204" pitchFamily="34" charset="0"/>
              </a:rPr>
              <a:t>residentide</a:t>
            </a:r>
            <a:r>
              <a:rPr lang="en-GB" sz="2000" dirty="0">
                <a:solidFill>
                  <a:srgbClr val="1A1868"/>
                </a:solidFill>
                <a:latin typeface="Aino" panose="02000603040504020204" pitchFamily="2" charset="77"/>
                <a:cs typeface="Calibri" panose="020F0502020204030204" pitchFamily="34" charset="0"/>
              </a:rPr>
              <a:t> </a:t>
            </a:r>
            <a:r>
              <a:rPr lang="en-GB" sz="2000" dirty="0" err="1">
                <a:solidFill>
                  <a:srgbClr val="1A1868"/>
                </a:solidFill>
                <a:latin typeface="Aino" panose="02000603040504020204" pitchFamily="2" charset="77"/>
                <a:cs typeface="Calibri" panose="020F0502020204030204" pitchFamily="34" charset="0"/>
              </a:rPr>
              <a:t>loodud</a:t>
            </a:r>
            <a:r>
              <a:rPr lang="en-GB" sz="2000" dirty="0">
                <a:solidFill>
                  <a:srgbClr val="1A1868"/>
                </a:solidFill>
                <a:latin typeface="Aino" panose="02000603040504020204" pitchFamily="2" charset="77"/>
                <a:cs typeface="Calibri" panose="020F0502020204030204" pitchFamily="34" charset="0"/>
              </a:rPr>
              <a:t> </a:t>
            </a:r>
            <a:r>
              <a:rPr lang="en-GB" sz="2000" dirty="0" err="1">
                <a:solidFill>
                  <a:srgbClr val="1A1868"/>
                </a:solidFill>
                <a:latin typeface="Aino" panose="02000603040504020204" pitchFamily="2" charset="77"/>
                <a:cs typeface="Calibri" panose="020F0502020204030204" pitchFamily="34" charset="0"/>
              </a:rPr>
              <a:t>Eesti</a:t>
            </a:r>
            <a:r>
              <a:rPr lang="en-GB" sz="2000" dirty="0">
                <a:solidFill>
                  <a:srgbClr val="1A1868"/>
                </a:solidFill>
                <a:latin typeface="Aino" panose="02000603040504020204" pitchFamily="2" charset="77"/>
                <a:cs typeface="Calibri" panose="020F0502020204030204" pitchFamily="34" charset="0"/>
              </a:rPr>
              <a:t> </a:t>
            </a:r>
            <a:r>
              <a:rPr lang="en-GB" sz="2000" dirty="0" err="1">
                <a:solidFill>
                  <a:srgbClr val="1A1868"/>
                </a:solidFill>
                <a:latin typeface="Aino" panose="02000603040504020204" pitchFamily="2" charset="77"/>
                <a:cs typeface="Calibri" panose="020F0502020204030204" pitchFamily="34" charset="0"/>
              </a:rPr>
              <a:t>ettevõtet</a:t>
            </a:r>
            <a:endParaRPr lang="en-GB" sz="2000" dirty="0">
              <a:solidFill>
                <a:srgbClr val="1A1868"/>
              </a:solidFill>
              <a:latin typeface="Aino" panose="02000603040504020204" pitchFamily="2" charset="77"/>
              <a:cs typeface="Calibri" panose="020F0502020204030204" pitchFamily="34" charset="0"/>
            </a:endParaRPr>
          </a:p>
          <a:p>
            <a:pPr defTabSz="914446">
              <a:spcBef>
                <a:spcPts val="1000"/>
              </a:spcBef>
              <a:defRPr/>
            </a:pPr>
            <a:endParaRPr lang="en-EE" sz="2000" dirty="0">
              <a:solidFill>
                <a:srgbClr val="1A1868"/>
              </a:solidFill>
              <a:latin typeface="Aino" panose="02000603040504020204" pitchFamily="2" charset="77"/>
            </a:endParaRPr>
          </a:p>
        </p:txBody>
      </p:sp>
      <p:sp>
        <p:nvSpPr>
          <p:cNvPr id="30" name="Text Placeholder 10">
            <a:extLst>
              <a:ext uri="{FF2B5EF4-FFF2-40B4-BE49-F238E27FC236}">
                <a16:creationId xmlns:a16="http://schemas.microsoft.com/office/drawing/2014/main" id="{FDD19F86-B63C-240D-1935-35B8BC9D89C6}"/>
              </a:ext>
            </a:extLst>
          </p:cNvPr>
          <p:cNvSpPr txBox="1">
            <a:spLocks/>
          </p:cNvSpPr>
          <p:nvPr/>
        </p:nvSpPr>
        <p:spPr>
          <a:xfrm>
            <a:off x="873500" y="5051765"/>
            <a:ext cx="3364591" cy="525462"/>
          </a:xfrm>
          <a:prstGeom prst="rect">
            <a:avLst/>
          </a:prstGeom>
        </p:spPr>
        <p:txBody>
          <a:bodyPr vert="horz" lIns="0" tIns="0" rIns="0" bIns="0" rtlCol="0">
            <a:normAutofit/>
          </a:bodyPr>
          <a:lstStyle>
            <a:lvl1pPr marL="0" indent="0" algn="l" defTabSz="1371600" rtl="0" eaLnBrk="1" latinLnBrk="0" hangingPunct="1">
              <a:lnSpc>
                <a:spcPct val="90000"/>
              </a:lnSpc>
              <a:spcBef>
                <a:spcPts val="1500"/>
              </a:spcBef>
              <a:buFont typeface="Arial" panose="020B0604020202020204" pitchFamily="34" charset="0"/>
              <a:buNone/>
              <a:defRPr sz="5400" kern="1200">
                <a:solidFill>
                  <a:schemeClr val="accent2"/>
                </a:solidFill>
                <a:latin typeface="+mj-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600" kern="1200">
                <a:solidFill>
                  <a:schemeClr val="accent2"/>
                </a:solidFill>
                <a:latin typeface="+mj-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accent2"/>
                </a:solidFill>
                <a:latin typeface="+mj-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2700" kern="1200">
                <a:solidFill>
                  <a:schemeClr val="accent2"/>
                </a:solidFill>
                <a:latin typeface="+mj-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2700" kern="1200">
                <a:solidFill>
                  <a:schemeClr val="accent2"/>
                </a:solidFill>
                <a:latin typeface="+mj-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n-EE" sz="3600" dirty="0">
                <a:solidFill>
                  <a:srgbClr val="FF4800"/>
                </a:solidFill>
                <a:latin typeface="Aino" panose="02000603040504020204" pitchFamily="2" charset="77"/>
                <a:cs typeface="Calibri" panose="020F0502020204030204" pitchFamily="34" charset="0"/>
              </a:rPr>
              <a:t>Ca 20%</a:t>
            </a:r>
          </a:p>
        </p:txBody>
      </p:sp>
      <p:sp>
        <p:nvSpPr>
          <p:cNvPr id="31" name="Text Placeholder 11">
            <a:extLst>
              <a:ext uri="{FF2B5EF4-FFF2-40B4-BE49-F238E27FC236}">
                <a16:creationId xmlns:a16="http://schemas.microsoft.com/office/drawing/2014/main" id="{CFC882D9-A5FC-B7AD-4F4F-F8EC8C5B092B}"/>
              </a:ext>
            </a:extLst>
          </p:cNvPr>
          <p:cNvSpPr txBox="1">
            <a:spLocks/>
          </p:cNvSpPr>
          <p:nvPr/>
        </p:nvSpPr>
        <p:spPr>
          <a:xfrm>
            <a:off x="873498" y="5662771"/>
            <a:ext cx="5867271" cy="516437"/>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3000" kern="1200">
                <a:solidFill>
                  <a:schemeClr val="tx2"/>
                </a:solidFill>
                <a:latin typeface="+mn-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defRPr/>
            </a:pPr>
            <a:r>
              <a:rPr lang="en-GB" sz="2000" dirty="0" err="1">
                <a:solidFill>
                  <a:srgbClr val="1A1868"/>
                </a:solidFill>
                <a:latin typeface="Aino" panose="02000603040504020204" pitchFamily="2" charset="77"/>
                <a:cs typeface="Calibri" panose="020F0502020204030204" pitchFamily="34" charset="0"/>
              </a:rPr>
              <a:t>uutest</a:t>
            </a:r>
            <a:r>
              <a:rPr lang="en-GB" sz="2000" dirty="0">
                <a:solidFill>
                  <a:srgbClr val="1A1868"/>
                </a:solidFill>
                <a:latin typeface="Aino" panose="02000603040504020204" pitchFamily="2" charset="77"/>
                <a:cs typeface="Calibri" panose="020F0502020204030204" pitchFamily="34" charset="0"/>
              </a:rPr>
              <a:t> </a:t>
            </a:r>
            <a:r>
              <a:rPr lang="en-GB" sz="2000" dirty="0" err="1">
                <a:solidFill>
                  <a:srgbClr val="1A1868"/>
                </a:solidFill>
                <a:latin typeface="Aino" panose="02000603040504020204" pitchFamily="2" charset="77"/>
                <a:cs typeface="Calibri" panose="020F0502020204030204" pitchFamily="34" charset="0"/>
              </a:rPr>
              <a:t>Eesti</a:t>
            </a:r>
            <a:r>
              <a:rPr lang="en-GB" sz="2000" dirty="0">
                <a:solidFill>
                  <a:srgbClr val="1A1868"/>
                </a:solidFill>
                <a:latin typeface="Aino" panose="02000603040504020204" pitchFamily="2" charset="77"/>
                <a:cs typeface="Calibri" panose="020F0502020204030204" pitchFamily="34" charset="0"/>
              </a:rPr>
              <a:t> </a:t>
            </a:r>
            <a:r>
              <a:rPr lang="en-GB" sz="2000" dirty="0" err="1">
                <a:solidFill>
                  <a:srgbClr val="1A1868"/>
                </a:solidFill>
                <a:latin typeface="Aino" panose="02000603040504020204" pitchFamily="2" charset="77"/>
                <a:cs typeface="Calibri" panose="020F0502020204030204" pitchFamily="34" charset="0"/>
              </a:rPr>
              <a:t>ettevõtetest</a:t>
            </a:r>
            <a:r>
              <a:rPr lang="en-GB" sz="2000" dirty="0">
                <a:solidFill>
                  <a:srgbClr val="1A1868"/>
                </a:solidFill>
                <a:latin typeface="Aino" panose="02000603040504020204" pitchFamily="2" charset="77"/>
                <a:cs typeface="Calibri" panose="020F0502020204030204" pitchFamily="34" charset="0"/>
              </a:rPr>
              <a:t> aastas on e-</a:t>
            </a:r>
            <a:r>
              <a:rPr lang="en-GB" sz="2000" dirty="0" err="1">
                <a:solidFill>
                  <a:srgbClr val="1A1868"/>
                </a:solidFill>
                <a:latin typeface="Aino" panose="02000603040504020204" pitchFamily="2" charset="77"/>
                <a:cs typeface="Calibri" panose="020F0502020204030204" pitchFamily="34" charset="0"/>
              </a:rPr>
              <a:t>residentide</a:t>
            </a:r>
            <a:r>
              <a:rPr lang="en-GB" sz="2000" dirty="0">
                <a:solidFill>
                  <a:srgbClr val="1A1868"/>
                </a:solidFill>
                <a:latin typeface="Aino" panose="02000603040504020204" pitchFamily="2" charset="77"/>
                <a:cs typeface="Calibri" panose="020F0502020204030204" pitchFamily="34" charset="0"/>
              </a:rPr>
              <a:t> </a:t>
            </a:r>
            <a:r>
              <a:rPr lang="en-GB" sz="2000" dirty="0" err="1">
                <a:solidFill>
                  <a:srgbClr val="1A1868"/>
                </a:solidFill>
                <a:latin typeface="Aino" panose="02000603040504020204" pitchFamily="2" charset="77"/>
                <a:cs typeface="Calibri" panose="020F0502020204030204" pitchFamily="34" charset="0"/>
              </a:rPr>
              <a:t>loodud</a:t>
            </a:r>
            <a:r>
              <a:rPr lang="en-GB" sz="2000" dirty="0">
                <a:solidFill>
                  <a:srgbClr val="1A1868"/>
                </a:solidFill>
                <a:latin typeface="Aino" panose="02000603040504020204" pitchFamily="2" charset="77"/>
                <a:cs typeface="Calibri" panose="020F0502020204030204" pitchFamily="34" charset="0"/>
              </a:rPr>
              <a:t> </a:t>
            </a:r>
          </a:p>
        </p:txBody>
      </p:sp>
      <p:sp>
        <p:nvSpPr>
          <p:cNvPr id="32" name="Text Placeholder 6">
            <a:extLst>
              <a:ext uri="{FF2B5EF4-FFF2-40B4-BE49-F238E27FC236}">
                <a16:creationId xmlns:a16="http://schemas.microsoft.com/office/drawing/2014/main" id="{4716C2E8-451A-B8D7-1598-223E6BB1E695}"/>
              </a:ext>
            </a:extLst>
          </p:cNvPr>
          <p:cNvSpPr txBox="1">
            <a:spLocks/>
          </p:cNvSpPr>
          <p:nvPr/>
        </p:nvSpPr>
        <p:spPr>
          <a:xfrm>
            <a:off x="7953910" y="5124347"/>
            <a:ext cx="3364591" cy="525462"/>
          </a:xfrm>
          <a:prstGeom prst="rect">
            <a:avLst/>
          </a:prstGeom>
        </p:spPr>
        <p:txBody>
          <a:bodyPr vert="horz" lIns="0" tIns="0" rIns="0" bIns="0" rtlCol="0">
            <a:normAutofit/>
          </a:bodyPr>
          <a:lstStyle>
            <a:lvl1pPr marL="0" indent="0" algn="l" defTabSz="1371600" rtl="0" eaLnBrk="1" latinLnBrk="0" hangingPunct="1">
              <a:lnSpc>
                <a:spcPct val="90000"/>
              </a:lnSpc>
              <a:spcBef>
                <a:spcPts val="1500"/>
              </a:spcBef>
              <a:buFont typeface="Arial" panose="020B0604020202020204" pitchFamily="34" charset="0"/>
              <a:buNone/>
              <a:defRPr sz="5400" kern="1200">
                <a:solidFill>
                  <a:schemeClr val="accent2"/>
                </a:solidFill>
                <a:latin typeface="+mj-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600" kern="1200">
                <a:solidFill>
                  <a:schemeClr val="accent2"/>
                </a:solidFill>
                <a:latin typeface="+mj-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accent2"/>
                </a:solidFill>
                <a:latin typeface="+mj-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2700" kern="1200">
                <a:solidFill>
                  <a:schemeClr val="accent2"/>
                </a:solidFill>
                <a:latin typeface="+mj-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2700" kern="1200">
                <a:solidFill>
                  <a:schemeClr val="accent2"/>
                </a:solidFill>
                <a:latin typeface="+mj-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3600" dirty="0">
                <a:solidFill>
                  <a:srgbClr val="FF4800"/>
                </a:solidFill>
                <a:latin typeface="Aino"/>
                <a:cs typeface="Calibri" panose="020F0502020204030204" pitchFamily="34" charset="0"/>
              </a:rPr>
              <a:t>Ca 400</a:t>
            </a:r>
            <a:endParaRPr lang="en-EE" sz="3600" dirty="0">
              <a:solidFill>
                <a:srgbClr val="FF4800"/>
              </a:solidFill>
              <a:latin typeface="Aino"/>
            </a:endParaRPr>
          </a:p>
        </p:txBody>
      </p:sp>
      <p:sp>
        <p:nvSpPr>
          <p:cNvPr id="33" name="Text Placeholder 7">
            <a:extLst>
              <a:ext uri="{FF2B5EF4-FFF2-40B4-BE49-F238E27FC236}">
                <a16:creationId xmlns:a16="http://schemas.microsoft.com/office/drawing/2014/main" id="{6248438F-4371-8A31-8B2C-28513F1FF172}"/>
              </a:ext>
            </a:extLst>
          </p:cNvPr>
          <p:cNvSpPr txBox="1">
            <a:spLocks/>
          </p:cNvSpPr>
          <p:nvPr/>
        </p:nvSpPr>
        <p:spPr>
          <a:xfrm>
            <a:off x="7953910" y="5789510"/>
            <a:ext cx="3759119" cy="516437"/>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3000" kern="1200">
                <a:solidFill>
                  <a:schemeClr val="tx2"/>
                </a:solidFill>
                <a:latin typeface="+mn-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2000" dirty="0">
                <a:solidFill>
                  <a:srgbClr val="1A1868"/>
                </a:solidFill>
                <a:latin typeface="Aino" panose="02000603040504020204" pitchFamily="2" charset="77"/>
                <a:cs typeface="Calibri" panose="020F0502020204030204" pitchFamily="34" charset="0"/>
              </a:rPr>
              <a:t>uut </a:t>
            </a:r>
            <a:r>
              <a:rPr lang="et-EE" sz="2000" dirty="0" err="1">
                <a:solidFill>
                  <a:srgbClr val="1A1868"/>
                </a:solidFill>
                <a:latin typeface="Aino" panose="02000603040504020204" pitchFamily="2" charset="77"/>
                <a:cs typeface="Calibri" panose="020F0502020204030204" pitchFamily="34" charset="0"/>
              </a:rPr>
              <a:t>e</a:t>
            </a:r>
            <a:r>
              <a:rPr lang="et-EE" sz="2000" dirty="0">
                <a:solidFill>
                  <a:srgbClr val="1A1868"/>
                </a:solidFill>
                <a:latin typeface="Aino" panose="02000603040504020204" pitchFamily="2" charset="77"/>
                <a:cs typeface="Calibri" panose="020F0502020204030204" pitchFamily="34" charset="0"/>
              </a:rPr>
              <a:t>-residendi ettevõtet kuus</a:t>
            </a:r>
            <a:endParaRPr lang="en-EE" sz="2000" dirty="0">
              <a:solidFill>
                <a:srgbClr val="1A1868"/>
              </a:solidFill>
              <a:latin typeface="Aino" panose="02000603040504020204" pitchFamily="2" charset="77"/>
              <a:cs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4F8ED"/>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E98AE82-3F92-4767-A59E-F4831887E97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5" imgH="424" progId="TCLayout.ActiveDocument.1">
                  <p:embed/>
                </p:oleObj>
              </mc:Choice>
              <mc:Fallback>
                <p:oleObj name="think-cell Slide" r:id="rId4" imgW="425" imgH="424" progId="TCLayout.ActiveDocument.1">
                  <p:embed/>
                  <p:pic>
                    <p:nvPicPr>
                      <p:cNvPr id="4" name="Object 3" hidden="1">
                        <a:extLst>
                          <a:ext uri="{FF2B5EF4-FFF2-40B4-BE49-F238E27FC236}">
                            <a16:creationId xmlns:a16="http://schemas.microsoft.com/office/drawing/2014/main" id="{BE98AE82-3F92-4767-A59E-F4831887E97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545" name="Group 544">
            <a:extLst>
              <a:ext uri="{FF2B5EF4-FFF2-40B4-BE49-F238E27FC236}">
                <a16:creationId xmlns:a16="http://schemas.microsoft.com/office/drawing/2014/main" id="{A0D8370E-9C17-4131-88A5-41AFD2118934}"/>
              </a:ext>
            </a:extLst>
          </p:cNvPr>
          <p:cNvGrpSpPr>
            <a:grpSpLocks noGrp="1" noUngrp="1" noRot="1" noMove="1" noResize="1"/>
          </p:cNvGrpSpPr>
          <p:nvPr/>
        </p:nvGrpSpPr>
        <p:grpSpPr>
          <a:xfrm>
            <a:off x="157465" y="111663"/>
            <a:ext cx="11877071" cy="7527970"/>
            <a:chOff x="793750" y="330200"/>
            <a:chExt cx="10096500" cy="6248400"/>
          </a:xfrm>
        </p:grpSpPr>
        <p:sp>
          <p:nvSpPr>
            <p:cNvPr id="546" name="Greenland">
              <a:extLst>
                <a:ext uri="{FF2B5EF4-FFF2-40B4-BE49-F238E27FC236}">
                  <a16:creationId xmlns:a16="http://schemas.microsoft.com/office/drawing/2014/main" id="{919C5B58-639D-4C43-9412-827087F863EF}"/>
                </a:ext>
              </a:extLst>
            </p:cNvPr>
            <p:cNvSpPr>
              <a:spLocks noGrp="1" noRot="1" noMove="1" noResize="1" noEditPoints="1" noAdjustHandles="1" noChangeArrowheads="1" noChangeShapeType="1"/>
            </p:cNvSpPr>
            <p:nvPr/>
          </p:nvSpPr>
          <p:spPr bwMode="auto">
            <a:xfrm>
              <a:off x="3792538" y="330200"/>
              <a:ext cx="1641475" cy="2389188"/>
            </a:xfrm>
            <a:custGeom>
              <a:avLst/>
              <a:gdLst>
                <a:gd name="T0" fmla="*/ 1468688 w 418"/>
                <a:gd name="T1" fmla="*/ 573719 h 608"/>
                <a:gd name="T2" fmla="*/ 1445126 w 418"/>
                <a:gd name="T3" fmla="*/ 656241 h 608"/>
                <a:gd name="T4" fmla="*/ 1413711 w 418"/>
                <a:gd name="T5" fmla="*/ 817354 h 608"/>
                <a:gd name="T6" fmla="*/ 1425491 w 418"/>
                <a:gd name="T7" fmla="*/ 1005974 h 608"/>
                <a:gd name="T8" fmla="*/ 1343025 w 418"/>
                <a:gd name="T9" fmla="*/ 1112073 h 608"/>
                <a:gd name="T10" fmla="*/ 1358733 w 418"/>
                <a:gd name="T11" fmla="*/ 1257467 h 608"/>
                <a:gd name="T12" fmla="*/ 1350879 w 418"/>
                <a:gd name="T13" fmla="*/ 1410721 h 608"/>
                <a:gd name="T14" fmla="*/ 1236997 w 418"/>
                <a:gd name="T15" fmla="*/ 1469665 h 608"/>
                <a:gd name="T16" fmla="*/ 1335171 w 418"/>
                <a:gd name="T17" fmla="*/ 1603271 h 608"/>
                <a:gd name="T18" fmla="*/ 1236997 w 418"/>
                <a:gd name="T19" fmla="*/ 1618989 h 608"/>
                <a:gd name="T20" fmla="*/ 1182019 w 418"/>
                <a:gd name="T21" fmla="*/ 1670074 h 608"/>
                <a:gd name="T22" fmla="*/ 1221289 w 418"/>
                <a:gd name="T23" fmla="*/ 1721158 h 608"/>
                <a:gd name="T24" fmla="*/ 1272339 w 418"/>
                <a:gd name="T25" fmla="*/ 1799750 h 608"/>
                <a:gd name="T26" fmla="*/ 1083845 w 418"/>
                <a:gd name="T27" fmla="*/ 1870483 h 608"/>
                <a:gd name="T28" fmla="*/ 930693 w 418"/>
                <a:gd name="T29" fmla="*/ 2039455 h 608"/>
                <a:gd name="T30" fmla="*/ 836445 w 418"/>
                <a:gd name="T31" fmla="*/ 2133765 h 608"/>
                <a:gd name="T32" fmla="*/ 816811 w 418"/>
                <a:gd name="T33" fmla="*/ 2279160 h 608"/>
                <a:gd name="T34" fmla="*/ 671513 w 418"/>
                <a:gd name="T35" fmla="*/ 2338103 h 608"/>
                <a:gd name="T36" fmla="*/ 585119 w 418"/>
                <a:gd name="T37" fmla="*/ 2184850 h 608"/>
                <a:gd name="T38" fmla="*/ 518361 w 418"/>
                <a:gd name="T39" fmla="*/ 1913708 h 608"/>
                <a:gd name="T40" fmla="*/ 604754 w 418"/>
                <a:gd name="T41" fmla="*/ 1815469 h 608"/>
                <a:gd name="T42" fmla="*/ 553703 w 418"/>
                <a:gd name="T43" fmla="*/ 1697581 h 608"/>
                <a:gd name="T44" fmla="*/ 569411 w 418"/>
                <a:gd name="T45" fmla="*/ 1607200 h 608"/>
                <a:gd name="T46" fmla="*/ 475164 w 418"/>
                <a:gd name="T47" fmla="*/ 1591482 h 608"/>
                <a:gd name="T48" fmla="*/ 479091 w 418"/>
                <a:gd name="T49" fmla="*/ 1493243 h 608"/>
                <a:gd name="T50" fmla="*/ 447675 w 418"/>
                <a:gd name="T51" fmla="*/ 1367496 h 608"/>
                <a:gd name="T52" fmla="*/ 302377 w 418"/>
                <a:gd name="T53" fmla="*/ 1174946 h 608"/>
                <a:gd name="T54" fmla="*/ 98174 w 418"/>
                <a:gd name="T55" fmla="*/ 1116002 h 608"/>
                <a:gd name="T56" fmla="*/ 149225 w 418"/>
                <a:gd name="T57" fmla="*/ 1021692 h 608"/>
                <a:gd name="T58" fmla="*/ 86393 w 418"/>
                <a:gd name="T59" fmla="*/ 864509 h 608"/>
                <a:gd name="T60" fmla="*/ 157079 w 418"/>
                <a:gd name="T61" fmla="*/ 632663 h 608"/>
                <a:gd name="T62" fmla="*/ 306304 w 418"/>
                <a:gd name="T63" fmla="*/ 471550 h 608"/>
                <a:gd name="T64" fmla="*/ 451602 w 418"/>
                <a:gd name="T65" fmla="*/ 298649 h 608"/>
                <a:gd name="T66" fmla="*/ 589046 w 418"/>
                <a:gd name="T67" fmla="*/ 353663 h 608"/>
                <a:gd name="T68" fmla="*/ 726490 w 418"/>
                <a:gd name="T69" fmla="*/ 239705 h 608"/>
                <a:gd name="T70" fmla="*/ 836445 w 418"/>
                <a:gd name="T71" fmla="*/ 204338 h 608"/>
                <a:gd name="T72" fmla="*/ 765760 w 418"/>
                <a:gd name="T73" fmla="*/ 98240 h 608"/>
                <a:gd name="T74" fmla="*/ 879642 w 418"/>
                <a:gd name="T75" fmla="*/ 86451 h 608"/>
                <a:gd name="T76" fmla="*/ 1162384 w 418"/>
                <a:gd name="T77" fmla="*/ 35366 h 608"/>
                <a:gd name="T78" fmla="*/ 1083845 w 418"/>
                <a:gd name="T79" fmla="*/ 145395 h 608"/>
                <a:gd name="T80" fmla="*/ 1343025 w 418"/>
                <a:gd name="T81" fmla="*/ 235775 h 608"/>
                <a:gd name="T82" fmla="*/ 1280193 w 418"/>
                <a:gd name="T83" fmla="*/ 361522 h 608"/>
                <a:gd name="T84" fmla="*/ 1315536 w 418"/>
                <a:gd name="T85" fmla="*/ 581579 h 608"/>
                <a:gd name="T86" fmla="*/ 1500104 w 418"/>
                <a:gd name="T87" fmla="*/ 420466 h 608"/>
                <a:gd name="T88" fmla="*/ 1288047 w 418"/>
                <a:gd name="T89" fmla="*/ 593367 h 608"/>
                <a:gd name="T90" fmla="*/ 1299828 w 418"/>
                <a:gd name="T91" fmla="*/ 1505031 h 608"/>
                <a:gd name="T92" fmla="*/ 863934 w 418"/>
                <a:gd name="T93" fmla="*/ 106099 h 608"/>
                <a:gd name="T94" fmla="*/ 1264486 w 418"/>
                <a:gd name="T95" fmla="*/ 1457876 h 608"/>
                <a:gd name="T96" fmla="*/ 1456907 w 418"/>
                <a:gd name="T97" fmla="*/ 1009903 h 608"/>
                <a:gd name="T98" fmla="*/ 1413711 w 418"/>
                <a:gd name="T99" fmla="*/ 860579 h 608"/>
                <a:gd name="T100" fmla="*/ 1288047 w 418"/>
                <a:gd name="T101" fmla="*/ 1505031 h 608"/>
                <a:gd name="T102" fmla="*/ 490872 w 418"/>
                <a:gd name="T103" fmla="*/ 1725088 h 608"/>
                <a:gd name="T104" fmla="*/ 534068 w 418"/>
                <a:gd name="T105" fmla="*/ 310437 h 608"/>
                <a:gd name="T106" fmla="*/ 447675 w 418"/>
                <a:gd name="T107" fmla="*/ 1414651 h 608"/>
                <a:gd name="T108" fmla="*/ 569411 w 418"/>
                <a:gd name="T109" fmla="*/ 1677933 h 608"/>
                <a:gd name="T110" fmla="*/ 1201654 w 418"/>
                <a:gd name="T111" fmla="*/ 1677933 h 608"/>
                <a:gd name="T112" fmla="*/ 1390149 w 418"/>
                <a:gd name="T113" fmla="*/ 1316411 h 608"/>
                <a:gd name="T114" fmla="*/ 640097 w 418"/>
                <a:gd name="T115" fmla="*/ 196479 h 608"/>
                <a:gd name="T116" fmla="*/ 1441199 w 418"/>
                <a:gd name="T117" fmla="*/ 1336059 h 608"/>
                <a:gd name="T118" fmla="*/ 459456 w 418"/>
                <a:gd name="T119" fmla="*/ 1469665 h 608"/>
                <a:gd name="T120" fmla="*/ 1405857 w 418"/>
                <a:gd name="T121" fmla="*/ 1112073 h 608"/>
                <a:gd name="T122" fmla="*/ 1366587 w 418"/>
                <a:gd name="T123" fmla="*/ 1143509 h 6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18" h="608">
                  <a:moveTo>
                    <a:pt x="121" y="395"/>
                  </a:moveTo>
                  <a:cubicBezTo>
                    <a:pt x="121" y="395"/>
                    <a:pt x="121" y="395"/>
                    <a:pt x="121" y="395"/>
                  </a:cubicBezTo>
                  <a:cubicBezTo>
                    <a:pt x="121" y="395"/>
                    <a:pt x="121" y="395"/>
                    <a:pt x="121" y="395"/>
                  </a:cubicBezTo>
                  <a:close/>
                  <a:moveTo>
                    <a:pt x="315" y="33"/>
                  </a:moveTo>
                  <a:cubicBezTo>
                    <a:pt x="315" y="33"/>
                    <a:pt x="315" y="33"/>
                    <a:pt x="315" y="33"/>
                  </a:cubicBezTo>
                  <a:cubicBezTo>
                    <a:pt x="315" y="33"/>
                    <a:pt x="315" y="33"/>
                    <a:pt x="315" y="33"/>
                  </a:cubicBezTo>
                  <a:close/>
                  <a:moveTo>
                    <a:pt x="203" y="567"/>
                  </a:moveTo>
                  <a:cubicBezTo>
                    <a:pt x="203" y="568"/>
                    <a:pt x="203" y="568"/>
                    <a:pt x="203" y="568"/>
                  </a:cubicBezTo>
                  <a:cubicBezTo>
                    <a:pt x="203" y="568"/>
                    <a:pt x="203" y="568"/>
                    <a:pt x="203" y="567"/>
                  </a:cubicBezTo>
                  <a:close/>
                  <a:moveTo>
                    <a:pt x="299" y="433"/>
                  </a:moveTo>
                  <a:cubicBezTo>
                    <a:pt x="299" y="433"/>
                    <a:pt x="300" y="433"/>
                    <a:pt x="300" y="433"/>
                  </a:cubicBezTo>
                  <a:cubicBezTo>
                    <a:pt x="299" y="433"/>
                    <a:pt x="299" y="433"/>
                    <a:pt x="299" y="433"/>
                  </a:cubicBezTo>
                  <a:close/>
                  <a:moveTo>
                    <a:pt x="65" y="129"/>
                  </a:moveTo>
                  <a:cubicBezTo>
                    <a:pt x="65" y="129"/>
                    <a:pt x="65" y="128"/>
                    <a:pt x="65" y="128"/>
                  </a:cubicBezTo>
                  <a:cubicBezTo>
                    <a:pt x="65" y="129"/>
                    <a:pt x="65" y="129"/>
                    <a:pt x="65" y="129"/>
                  </a:cubicBezTo>
                  <a:close/>
                  <a:moveTo>
                    <a:pt x="328" y="151"/>
                  </a:moveTo>
                  <a:cubicBezTo>
                    <a:pt x="328" y="151"/>
                    <a:pt x="328" y="151"/>
                    <a:pt x="328" y="151"/>
                  </a:cubicBezTo>
                  <a:cubicBezTo>
                    <a:pt x="328" y="151"/>
                    <a:pt x="328" y="151"/>
                    <a:pt x="328" y="151"/>
                  </a:cubicBezTo>
                  <a:close/>
                  <a:moveTo>
                    <a:pt x="303" y="426"/>
                  </a:moveTo>
                  <a:cubicBezTo>
                    <a:pt x="303" y="426"/>
                    <a:pt x="303" y="426"/>
                    <a:pt x="303" y="426"/>
                  </a:cubicBezTo>
                  <a:cubicBezTo>
                    <a:pt x="303" y="426"/>
                    <a:pt x="303" y="426"/>
                    <a:pt x="303" y="426"/>
                  </a:cubicBezTo>
                  <a:close/>
                  <a:moveTo>
                    <a:pt x="124" y="401"/>
                  </a:moveTo>
                  <a:cubicBezTo>
                    <a:pt x="124" y="401"/>
                    <a:pt x="124" y="401"/>
                    <a:pt x="124" y="401"/>
                  </a:cubicBezTo>
                  <a:cubicBezTo>
                    <a:pt x="124" y="401"/>
                    <a:pt x="124" y="401"/>
                    <a:pt x="124" y="401"/>
                  </a:cubicBezTo>
                  <a:close/>
                  <a:moveTo>
                    <a:pt x="374" y="146"/>
                  </a:moveTo>
                  <a:cubicBezTo>
                    <a:pt x="374" y="146"/>
                    <a:pt x="374" y="146"/>
                    <a:pt x="375" y="146"/>
                  </a:cubicBezTo>
                  <a:cubicBezTo>
                    <a:pt x="374" y="146"/>
                    <a:pt x="374" y="146"/>
                    <a:pt x="374" y="146"/>
                  </a:cubicBezTo>
                  <a:close/>
                  <a:moveTo>
                    <a:pt x="411" y="120"/>
                  </a:moveTo>
                  <a:cubicBezTo>
                    <a:pt x="410" y="122"/>
                    <a:pt x="409" y="122"/>
                    <a:pt x="408" y="124"/>
                  </a:cubicBezTo>
                  <a:cubicBezTo>
                    <a:pt x="407" y="125"/>
                    <a:pt x="407" y="127"/>
                    <a:pt x="405" y="127"/>
                  </a:cubicBezTo>
                  <a:cubicBezTo>
                    <a:pt x="405" y="129"/>
                    <a:pt x="402" y="131"/>
                    <a:pt x="402" y="133"/>
                  </a:cubicBezTo>
                  <a:cubicBezTo>
                    <a:pt x="400" y="135"/>
                    <a:pt x="398" y="132"/>
                    <a:pt x="396" y="134"/>
                  </a:cubicBezTo>
                  <a:cubicBezTo>
                    <a:pt x="395" y="134"/>
                    <a:pt x="394" y="135"/>
                    <a:pt x="394" y="136"/>
                  </a:cubicBezTo>
                  <a:cubicBezTo>
                    <a:pt x="395" y="137"/>
                    <a:pt x="396" y="136"/>
                    <a:pt x="396" y="136"/>
                  </a:cubicBezTo>
                  <a:cubicBezTo>
                    <a:pt x="397" y="136"/>
                    <a:pt x="401" y="135"/>
                    <a:pt x="401" y="137"/>
                  </a:cubicBezTo>
                  <a:cubicBezTo>
                    <a:pt x="401" y="138"/>
                    <a:pt x="397" y="141"/>
                    <a:pt x="396" y="142"/>
                  </a:cubicBezTo>
                  <a:cubicBezTo>
                    <a:pt x="396" y="142"/>
                    <a:pt x="396" y="143"/>
                    <a:pt x="395" y="143"/>
                  </a:cubicBezTo>
                  <a:cubicBezTo>
                    <a:pt x="394" y="146"/>
                    <a:pt x="392" y="146"/>
                    <a:pt x="389" y="146"/>
                  </a:cubicBezTo>
                  <a:cubicBezTo>
                    <a:pt x="388" y="149"/>
                    <a:pt x="388" y="150"/>
                    <a:pt x="384" y="150"/>
                  </a:cubicBezTo>
                  <a:cubicBezTo>
                    <a:pt x="383" y="150"/>
                    <a:pt x="382" y="149"/>
                    <a:pt x="381" y="149"/>
                  </a:cubicBezTo>
                  <a:cubicBezTo>
                    <a:pt x="379" y="149"/>
                    <a:pt x="377" y="149"/>
                    <a:pt x="376" y="146"/>
                  </a:cubicBezTo>
                  <a:cubicBezTo>
                    <a:pt x="376" y="146"/>
                    <a:pt x="375" y="146"/>
                    <a:pt x="375" y="146"/>
                  </a:cubicBezTo>
                  <a:cubicBezTo>
                    <a:pt x="376" y="149"/>
                    <a:pt x="374" y="150"/>
                    <a:pt x="372" y="151"/>
                  </a:cubicBezTo>
                  <a:cubicBezTo>
                    <a:pt x="371" y="152"/>
                    <a:pt x="370" y="153"/>
                    <a:pt x="368" y="152"/>
                  </a:cubicBezTo>
                  <a:cubicBezTo>
                    <a:pt x="367" y="152"/>
                    <a:pt x="367" y="151"/>
                    <a:pt x="366" y="152"/>
                  </a:cubicBezTo>
                  <a:cubicBezTo>
                    <a:pt x="367" y="155"/>
                    <a:pt x="370" y="156"/>
                    <a:pt x="373" y="156"/>
                  </a:cubicBezTo>
                  <a:cubicBezTo>
                    <a:pt x="375" y="156"/>
                    <a:pt x="377" y="152"/>
                    <a:pt x="379" y="154"/>
                  </a:cubicBezTo>
                  <a:cubicBezTo>
                    <a:pt x="381" y="155"/>
                    <a:pt x="381" y="156"/>
                    <a:pt x="383" y="157"/>
                  </a:cubicBezTo>
                  <a:cubicBezTo>
                    <a:pt x="385" y="157"/>
                    <a:pt x="386" y="157"/>
                    <a:pt x="386" y="159"/>
                  </a:cubicBezTo>
                  <a:cubicBezTo>
                    <a:pt x="386" y="160"/>
                    <a:pt x="383" y="164"/>
                    <a:pt x="382" y="162"/>
                  </a:cubicBezTo>
                  <a:cubicBezTo>
                    <a:pt x="382" y="162"/>
                    <a:pt x="382" y="163"/>
                    <a:pt x="382" y="163"/>
                  </a:cubicBezTo>
                  <a:cubicBezTo>
                    <a:pt x="383" y="169"/>
                    <a:pt x="377" y="168"/>
                    <a:pt x="373" y="168"/>
                  </a:cubicBezTo>
                  <a:cubicBezTo>
                    <a:pt x="372" y="167"/>
                    <a:pt x="371" y="169"/>
                    <a:pt x="370" y="168"/>
                  </a:cubicBezTo>
                  <a:cubicBezTo>
                    <a:pt x="369" y="168"/>
                    <a:pt x="368" y="168"/>
                    <a:pt x="368" y="167"/>
                  </a:cubicBezTo>
                  <a:cubicBezTo>
                    <a:pt x="366" y="167"/>
                    <a:pt x="365" y="165"/>
                    <a:pt x="363" y="165"/>
                  </a:cubicBezTo>
                  <a:cubicBezTo>
                    <a:pt x="362" y="165"/>
                    <a:pt x="362" y="165"/>
                    <a:pt x="361" y="164"/>
                  </a:cubicBezTo>
                  <a:cubicBezTo>
                    <a:pt x="360" y="167"/>
                    <a:pt x="359" y="171"/>
                    <a:pt x="356" y="171"/>
                  </a:cubicBezTo>
                  <a:cubicBezTo>
                    <a:pt x="356" y="171"/>
                    <a:pt x="358" y="171"/>
                    <a:pt x="358" y="172"/>
                  </a:cubicBezTo>
                  <a:cubicBezTo>
                    <a:pt x="358" y="173"/>
                    <a:pt x="357" y="173"/>
                    <a:pt x="357" y="174"/>
                  </a:cubicBezTo>
                  <a:cubicBezTo>
                    <a:pt x="356" y="174"/>
                    <a:pt x="357" y="176"/>
                    <a:pt x="356" y="176"/>
                  </a:cubicBezTo>
                  <a:cubicBezTo>
                    <a:pt x="356" y="177"/>
                    <a:pt x="355" y="180"/>
                    <a:pt x="355" y="181"/>
                  </a:cubicBezTo>
                  <a:cubicBezTo>
                    <a:pt x="356" y="182"/>
                    <a:pt x="357" y="181"/>
                    <a:pt x="357" y="182"/>
                  </a:cubicBezTo>
                  <a:cubicBezTo>
                    <a:pt x="357" y="183"/>
                    <a:pt x="357" y="183"/>
                    <a:pt x="357" y="184"/>
                  </a:cubicBezTo>
                  <a:cubicBezTo>
                    <a:pt x="358" y="184"/>
                    <a:pt x="358" y="183"/>
                    <a:pt x="358" y="182"/>
                  </a:cubicBezTo>
                  <a:cubicBezTo>
                    <a:pt x="358" y="180"/>
                    <a:pt x="359" y="178"/>
                    <a:pt x="360" y="176"/>
                  </a:cubicBezTo>
                  <a:cubicBezTo>
                    <a:pt x="361" y="175"/>
                    <a:pt x="364" y="172"/>
                    <a:pt x="366" y="173"/>
                  </a:cubicBezTo>
                  <a:cubicBezTo>
                    <a:pt x="368" y="174"/>
                    <a:pt x="369" y="172"/>
                    <a:pt x="370" y="172"/>
                  </a:cubicBezTo>
                  <a:cubicBezTo>
                    <a:pt x="370" y="172"/>
                    <a:pt x="371" y="172"/>
                    <a:pt x="371" y="172"/>
                  </a:cubicBezTo>
                  <a:cubicBezTo>
                    <a:pt x="374" y="171"/>
                    <a:pt x="379" y="174"/>
                    <a:pt x="375" y="176"/>
                  </a:cubicBezTo>
                  <a:cubicBezTo>
                    <a:pt x="375" y="178"/>
                    <a:pt x="375" y="179"/>
                    <a:pt x="374" y="180"/>
                  </a:cubicBezTo>
                  <a:cubicBezTo>
                    <a:pt x="374" y="182"/>
                    <a:pt x="372" y="189"/>
                    <a:pt x="368" y="186"/>
                  </a:cubicBezTo>
                  <a:cubicBezTo>
                    <a:pt x="365" y="185"/>
                    <a:pt x="363" y="185"/>
                    <a:pt x="362" y="188"/>
                  </a:cubicBezTo>
                  <a:cubicBezTo>
                    <a:pt x="362" y="190"/>
                    <a:pt x="362" y="192"/>
                    <a:pt x="361" y="194"/>
                  </a:cubicBezTo>
                  <a:cubicBezTo>
                    <a:pt x="361" y="195"/>
                    <a:pt x="360" y="196"/>
                    <a:pt x="361" y="198"/>
                  </a:cubicBezTo>
                  <a:cubicBezTo>
                    <a:pt x="362" y="199"/>
                    <a:pt x="361" y="201"/>
                    <a:pt x="361" y="202"/>
                  </a:cubicBezTo>
                  <a:cubicBezTo>
                    <a:pt x="362" y="202"/>
                    <a:pt x="364" y="201"/>
                    <a:pt x="365" y="202"/>
                  </a:cubicBezTo>
                  <a:cubicBezTo>
                    <a:pt x="365" y="204"/>
                    <a:pt x="364" y="203"/>
                    <a:pt x="364" y="204"/>
                  </a:cubicBezTo>
                  <a:cubicBezTo>
                    <a:pt x="364" y="204"/>
                    <a:pt x="365" y="205"/>
                    <a:pt x="365" y="205"/>
                  </a:cubicBezTo>
                  <a:cubicBezTo>
                    <a:pt x="365" y="206"/>
                    <a:pt x="364" y="208"/>
                    <a:pt x="363" y="207"/>
                  </a:cubicBezTo>
                  <a:cubicBezTo>
                    <a:pt x="362" y="207"/>
                    <a:pt x="363" y="206"/>
                    <a:pt x="362" y="206"/>
                  </a:cubicBezTo>
                  <a:cubicBezTo>
                    <a:pt x="362" y="207"/>
                    <a:pt x="362" y="209"/>
                    <a:pt x="360" y="208"/>
                  </a:cubicBezTo>
                  <a:cubicBezTo>
                    <a:pt x="360" y="208"/>
                    <a:pt x="359" y="208"/>
                    <a:pt x="359" y="208"/>
                  </a:cubicBezTo>
                  <a:cubicBezTo>
                    <a:pt x="357" y="211"/>
                    <a:pt x="361" y="216"/>
                    <a:pt x="358" y="217"/>
                  </a:cubicBezTo>
                  <a:cubicBezTo>
                    <a:pt x="355" y="219"/>
                    <a:pt x="353" y="216"/>
                    <a:pt x="354" y="220"/>
                  </a:cubicBezTo>
                  <a:cubicBezTo>
                    <a:pt x="350" y="218"/>
                    <a:pt x="351" y="220"/>
                    <a:pt x="351" y="223"/>
                  </a:cubicBezTo>
                  <a:cubicBezTo>
                    <a:pt x="352" y="223"/>
                    <a:pt x="353" y="224"/>
                    <a:pt x="351" y="224"/>
                  </a:cubicBezTo>
                  <a:cubicBezTo>
                    <a:pt x="351" y="224"/>
                    <a:pt x="349" y="224"/>
                    <a:pt x="349" y="225"/>
                  </a:cubicBezTo>
                  <a:cubicBezTo>
                    <a:pt x="348" y="226"/>
                    <a:pt x="350" y="225"/>
                    <a:pt x="350" y="225"/>
                  </a:cubicBezTo>
                  <a:cubicBezTo>
                    <a:pt x="351" y="226"/>
                    <a:pt x="352" y="225"/>
                    <a:pt x="352" y="226"/>
                  </a:cubicBezTo>
                  <a:cubicBezTo>
                    <a:pt x="353" y="227"/>
                    <a:pt x="351" y="228"/>
                    <a:pt x="350" y="228"/>
                  </a:cubicBezTo>
                  <a:cubicBezTo>
                    <a:pt x="350" y="229"/>
                    <a:pt x="351" y="229"/>
                    <a:pt x="350" y="230"/>
                  </a:cubicBezTo>
                  <a:cubicBezTo>
                    <a:pt x="351" y="233"/>
                    <a:pt x="349" y="235"/>
                    <a:pt x="349" y="238"/>
                  </a:cubicBezTo>
                  <a:cubicBezTo>
                    <a:pt x="350" y="239"/>
                    <a:pt x="349" y="240"/>
                    <a:pt x="349" y="241"/>
                  </a:cubicBezTo>
                  <a:cubicBezTo>
                    <a:pt x="348" y="243"/>
                    <a:pt x="347" y="245"/>
                    <a:pt x="346" y="248"/>
                  </a:cubicBezTo>
                  <a:cubicBezTo>
                    <a:pt x="346" y="250"/>
                    <a:pt x="346" y="253"/>
                    <a:pt x="344" y="255"/>
                  </a:cubicBezTo>
                  <a:cubicBezTo>
                    <a:pt x="344" y="255"/>
                    <a:pt x="344" y="255"/>
                    <a:pt x="344" y="255"/>
                  </a:cubicBezTo>
                  <a:cubicBezTo>
                    <a:pt x="344" y="255"/>
                    <a:pt x="344" y="256"/>
                    <a:pt x="344" y="256"/>
                  </a:cubicBezTo>
                  <a:cubicBezTo>
                    <a:pt x="346" y="256"/>
                    <a:pt x="347" y="256"/>
                    <a:pt x="348" y="256"/>
                  </a:cubicBezTo>
                  <a:cubicBezTo>
                    <a:pt x="348" y="253"/>
                    <a:pt x="349" y="250"/>
                    <a:pt x="351" y="248"/>
                  </a:cubicBezTo>
                  <a:cubicBezTo>
                    <a:pt x="353" y="245"/>
                    <a:pt x="354" y="248"/>
                    <a:pt x="355" y="250"/>
                  </a:cubicBezTo>
                  <a:cubicBezTo>
                    <a:pt x="356" y="251"/>
                    <a:pt x="357" y="252"/>
                    <a:pt x="358" y="252"/>
                  </a:cubicBezTo>
                  <a:cubicBezTo>
                    <a:pt x="357" y="250"/>
                    <a:pt x="356" y="249"/>
                    <a:pt x="355" y="248"/>
                  </a:cubicBezTo>
                  <a:cubicBezTo>
                    <a:pt x="357" y="247"/>
                    <a:pt x="357" y="248"/>
                    <a:pt x="359" y="249"/>
                  </a:cubicBezTo>
                  <a:cubicBezTo>
                    <a:pt x="359" y="249"/>
                    <a:pt x="362" y="250"/>
                    <a:pt x="362" y="250"/>
                  </a:cubicBezTo>
                  <a:cubicBezTo>
                    <a:pt x="363" y="251"/>
                    <a:pt x="363" y="252"/>
                    <a:pt x="362" y="253"/>
                  </a:cubicBezTo>
                  <a:cubicBezTo>
                    <a:pt x="361" y="253"/>
                    <a:pt x="360" y="252"/>
                    <a:pt x="360" y="252"/>
                  </a:cubicBezTo>
                  <a:cubicBezTo>
                    <a:pt x="359" y="252"/>
                    <a:pt x="360" y="253"/>
                    <a:pt x="360" y="253"/>
                  </a:cubicBezTo>
                  <a:cubicBezTo>
                    <a:pt x="362" y="254"/>
                    <a:pt x="363" y="254"/>
                    <a:pt x="363" y="256"/>
                  </a:cubicBezTo>
                  <a:cubicBezTo>
                    <a:pt x="365" y="258"/>
                    <a:pt x="363" y="261"/>
                    <a:pt x="361" y="259"/>
                  </a:cubicBezTo>
                  <a:cubicBezTo>
                    <a:pt x="360" y="259"/>
                    <a:pt x="359" y="257"/>
                    <a:pt x="358" y="256"/>
                  </a:cubicBezTo>
                  <a:cubicBezTo>
                    <a:pt x="356" y="255"/>
                    <a:pt x="355" y="256"/>
                    <a:pt x="353" y="256"/>
                  </a:cubicBezTo>
                  <a:cubicBezTo>
                    <a:pt x="353" y="256"/>
                    <a:pt x="352" y="256"/>
                    <a:pt x="352" y="257"/>
                  </a:cubicBezTo>
                  <a:cubicBezTo>
                    <a:pt x="352" y="258"/>
                    <a:pt x="353" y="258"/>
                    <a:pt x="353" y="259"/>
                  </a:cubicBezTo>
                  <a:cubicBezTo>
                    <a:pt x="354" y="259"/>
                    <a:pt x="356" y="259"/>
                    <a:pt x="355" y="261"/>
                  </a:cubicBezTo>
                  <a:cubicBezTo>
                    <a:pt x="354" y="263"/>
                    <a:pt x="353" y="260"/>
                    <a:pt x="352" y="262"/>
                  </a:cubicBezTo>
                  <a:cubicBezTo>
                    <a:pt x="352" y="263"/>
                    <a:pt x="353" y="263"/>
                    <a:pt x="354" y="263"/>
                  </a:cubicBezTo>
                  <a:cubicBezTo>
                    <a:pt x="355" y="263"/>
                    <a:pt x="356" y="264"/>
                    <a:pt x="357" y="264"/>
                  </a:cubicBezTo>
                  <a:cubicBezTo>
                    <a:pt x="356" y="265"/>
                    <a:pt x="355" y="264"/>
                    <a:pt x="355" y="265"/>
                  </a:cubicBezTo>
                  <a:cubicBezTo>
                    <a:pt x="354" y="266"/>
                    <a:pt x="357" y="266"/>
                    <a:pt x="357" y="266"/>
                  </a:cubicBezTo>
                  <a:cubicBezTo>
                    <a:pt x="360" y="265"/>
                    <a:pt x="360" y="267"/>
                    <a:pt x="361" y="269"/>
                  </a:cubicBezTo>
                  <a:cubicBezTo>
                    <a:pt x="362" y="270"/>
                    <a:pt x="362" y="270"/>
                    <a:pt x="363" y="269"/>
                  </a:cubicBezTo>
                  <a:cubicBezTo>
                    <a:pt x="365" y="269"/>
                    <a:pt x="364" y="266"/>
                    <a:pt x="367" y="267"/>
                  </a:cubicBezTo>
                  <a:cubicBezTo>
                    <a:pt x="369" y="268"/>
                    <a:pt x="370" y="271"/>
                    <a:pt x="369" y="273"/>
                  </a:cubicBezTo>
                  <a:cubicBezTo>
                    <a:pt x="369" y="275"/>
                    <a:pt x="370" y="280"/>
                    <a:pt x="368" y="282"/>
                  </a:cubicBezTo>
                  <a:cubicBezTo>
                    <a:pt x="367" y="284"/>
                    <a:pt x="367" y="283"/>
                    <a:pt x="365" y="283"/>
                  </a:cubicBezTo>
                  <a:cubicBezTo>
                    <a:pt x="364" y="282"/>
                    <a:pt x="362" y="282"/>
                    <a:pt x="362" y="281"/>
                  </a:cubicBezTo>
                  <a:cubicBezTo>
                    <a:pt x="359" y="279"/>
                    <a:pt x="356" y="279"/>
                    <a:pt x="353" y="277"/>
                  </a:cubicBezTo>
                  <a:cubicBezTo>
                    <a:pt x="352" y="278"/>
                    <a:pt x="351" y="277"/>
                    <a:pt x="351" y="278"/>
                  </a:cubicBezTo>
                  <a:cubicBezTo>
                    <a:pt x="351" y="279"/>
                    <a:pt x="354" y="278"/>
                    <a:pt x="353" y="280"/>
                  </a:cubicBezTo>
                  <a:cubicBezTo>
                    <a:pt x="352" y="281"/>
                    <a:pt x="350" y="280"/>
                    <a:pt x="349" y="280"/>
                  </a:cubicBezTo>
                  <a:cubicBezTo>
                    <a:pt x="348" y="280"/>
                    <a:pt x="347" y="280"/>
                    <a:pt x="346" y="280"/>
                  </a:cubicBezTo>
                  <a:cubicBezTo>
                    <a:pt x="348" y="281"/>
                    <a:pt x="349" y="281"/>
                    <a:pt x="351" y="281"/>
                  </a:cubicBezTo>
                  <a:cubicBezTo>
                    <a:pt x="351" y="283"/>
                    <a:pt x="346" y="287"/>
                    <a:pt x="345" y="285"/>
                  </a:cubicBezTo>
                  <a:cubicBezTo>
                    <a:pt x="345" y="284"/>
                    <a:pt x="344" y="282"/>
                    <a:pt x="343" y="281"/>
                  </a:cubicBezTo>
                  <a:cubicBezTo>
                    <a:pt x="342" y="281"/>
                    <a:pt x="342" y="282"/>
                    <a:pt x="342" y="283"/>
                  </a:cubicBezTo>
                  <a:cubicBezTo>
                    <a:pt x="338" y="285"/>
                    <a:pt x="341" y="287"/>
                    <a:pt x="341" y="289"/>
                  </a:cubicBezTo>
                  <a:cubicBezTo>
                    <a:pt x="342" y="286"/>
                    <a:pt x="347" y="288"/>
                    <a:pt x="344" y="292"/>
                  </a:cubicBezTo>
                  <a:cubicBezTo>
                    <a:pt x="347" y="293"/>
                    <a:pt x="347" y="294"/>
                    <a:pt x="346" y="298"/>
                  </a:cubicBezTo>
                  <a:cubicBezTo>
                    <a:pt x="347" y="298"/>
                    <a:pt x="348" y="299"/>
                    <a:pt x="348" y="299"/>
                  </a:cubicBezTo>
                  <a:cubicBezTo>
                    <a:pt x="351" y="299"/>
                    <a:pt x="350" y="295"/>
                    <a:pt x="353" y="298"/>
                  </a:cubicBezTo>
                  <a:cubicBezTo>
                    <a:pt x="355" y="300"/>
                    <a:pt x="356" y="297"/>
                    <a:pt x="358" y="298"/>
                  </a:cubicBezTo>
                  <a:cubicBezTo>
                    <a:pt x="358" y="298"/>
                    <a:pt x="360" y="301"/>
                    <a:pt x="359" y="302"/>
                  </a:cubicBezTo>
                  <a:cubicBezTo>
                    <a:pt x="359" y="303"/>
                    <a:pt x="355" y="305"/>
                    <a:pt x="354" y="305"/>
                  </a:cubicBezTo>
                  <a:cubicBezTo>
                    <a:pt x="353" y="305"/>
                    <a:pt x="352" y="305"/>
                    <a:pt x="350" y="305"/>
                  </a:cubicBezTo>
                  <a:cubicBezTo>
                    <a:pt x="349" y="305"/>
                    <a:pt x="347" y="305"/>
                    <a:pt x="345" y="306"/>
                  </a:cubicBezTo>
                  <a:cubicBezTo>
                    <a:pt x="349" y="306"/>
                    <a:pt x="352" y="305"/>
                    <a:pt x="355" y="307"/>
                  </a:cubicBezTo>
                  <a:cubicBezTo>
                    <a:pt x="356" y="307"/>
                    <a:pt x="357" y="306"/>
                    <a:pt x="358" y="307"/>
                  </a:cubicBezTo>
                  <a:cubicBezTo>
                    <a:pt x="359" y="307"/>
                    <a:pt x="359" y="309"/>
                    <a:pt x="360" y="310"/>
                  </a:cubicBezTo>
                  <a:cubicBezTo>
                    <a:pt x="360" y="310"/>
                    <a:pt x="360" y="310"/>
                    <a:pt x="360" y="311"/>
                  </a:cubicBezTo>
                  <a:cubicBezTo>
                    <a:pt x="361" y="312"/>
                    <a:pt x="360" y="313"/>
                    <a:pt x="360" y="314"/>
                  </a:cubicBezTo>
                  <a:cubicBezTo>
                    <a:pt x="360" y="315"/>
                    <a:pt x="361" y="316"/>
                    <a:pt x="361" y="317"/>
                  </a:cubicBezTo>
                  <a:cubicBezTo>
                    <a:pt x="362" y="319"/>
                    <a:pt x="362" y="322"/>
                    <a:pt x="361" y="324"/>
                  </a:cubicBezTo>
                  <a:cubicBezTo>
                    <a:pt x="362" y="327"/>
                    <a:pt x="361" y="327"/>
                    <a:pt x="359" y="328"/>
                  </a:cubicBezTo>
                  <a:cubicBezTo>
                    <a:pt x="357" y="327"/>
                    <a:pt x="358" y="324"/>
                    <a:pt x="356" y="323"/>
                  </a:cubicBezTo>
                  <a:cubicBezTo>
                    <a:pt x="354" y="322"/>
                    <a:pt x="354" y="325"/>
                    <a:pt x="351" y="322"/>
                  </a:cubicBezTo>
                  <a:cubicBezTo>
                    <a:pt x="350" y="321"/>
                    <a:pt x="349" y="319"/>
                    <a:pt x="347" y="317"/>
                  </a:cubicBezTo>
                  <a:cubicBezTo>
                    <a:pt x="347" y="317"/>
                    <a:pt x="346" y="316"/>
                    <a:pt x="346" y="316"/>
                  </a:cubicBezTo>
                  <a:cubicBezTo>
                    <a:pt x="345" y="315"/>
                    <a:pt x="344" y="315"/>
                    <a:pt x="343" y="314"/>
                  </a:cubicBezTo>
                  <a:cubicBezTo>
                    <a:pt x="342" y="314"/>
                    <a:pt x="344" y="315"/>
                    <a:pt x="343" y="315"/>
                  </a:cubicBezTo>
                  <a:cubicBezTo>
                    <a:pt x="344" y="315"/>
                    <a:pt x="345" y="316"/>
                    <a:pt x="345" y="317"/>
                  </a:cubicBezTo>
                  <a:cubicBezTo>
                    <a:pt x="347" y="318"/>
                    <a:pt x="348" y="318"/>
                    <a:pt x="346" y="320"/>
                  </a:cubicBezTo>
                  <a:cubicBezTo>
                    <a:pt x="346" y="320"/>
                    <a:pt x="346" y="320"/>
                    <a:pt x="346" y="320"/>
                  </a:cubicBezTo>
                  <a:cubicBezTo>
                    <a:pt x="348" y="320"/>
                    <a:pt x="348" y="322"/>
                    <a:pt x="348" y="323"/>
                  </a:cubicBezTo>
                  <a:cubicBezTo>
                    <a:pt x="350" y="323"/>
                    <a:pt x="351" y="324"/>
                    <a:pt x="351" y="325"/>
                  </a:cubicBezTo>
                  <a:cubicBezTo>
                    <a:pt x="352" y="325"/>
                    <a:pt x="354" y="326"/>
                    <a:pt x="354" y="327"/>
                  </a:cubicBezTo>
                  <a:cubicBezTo>
                    <a:pt x="354" y="329"/>
                    <a:pt x="352" y="328"/>
                    <a:pt x="351" y="328"/>
                  </a:cubicBezTo>
                  <a:cubicBezTo>
                    <a:pt x="349" y="329"/>
                    <a:pt x="347" y="331"/>
                    <a:pt x="346" y="333"/>
                  </a:cubicBezTo>
                  <a:cubicBezTo>
                    <a:pt x="348" y="333"/>
                    <a:pt x="349" y="329"/>
                    <a:pt x="351" y="331"/>
                  </a:cubicBezTo>
                  <a:cubicBezTo>
                    <a:pt x="352" y="330"/>
                    <a:pt x="353" y="331"/>
                    <a:pt x="353" y="331"/>
                  </a:cubicBezTo>
                  <a:cubicBezTo>
                    <a:pt x="353" y="333"/>
                    <a:pt x="353" y="334"/>
                    <a:pt x="352" y="335"/>
                  </a:cubicBezTo>
                  <a:cubicBezTo>
                    <a:pt x="353" y="336"/>
                    <a:pt x="353" y="338"/>
                    <a:pt x="353" y="339"/>
                  </a:cubicBezTo>
                  <a:cubicBezTo>
                    <a:pt x="353" y="340"/>
                    <a:pt x="353" y="340"/>
                    <a:pt x="353" y="340"/>
                  </a:cubicBezTo>
                  <a:cubicBezTo>
                    <a:pt x="354" y="340"/>
                    <a:pt x="355" y="340"/>
                    <a:pt x="356" y="340"/>
                  </a:cubicBezTo>
                  <a:cubicBezTo>
                    <a:pt x="357" y="341"/>
                    <a:pt x="358" y="341"/>
                    <a:pt x="359" y="342"/>
                  </a:cubicBezTo>
                  <a:cubicBezTo>
                    <a:pt x="362" y="341"/>
                    <a:pt x="362" y="340"/>
                    <a:pt x="362" y="343"/>
                  </a:cubicBezTo>
                  <a:cubicBezTo>
                    <a:pt x="364" y="346"/>
                    <a:pt x="364" y="346"/>
                    <a:pt x="362" y="349"/>
                  </a:cubicBezTo>
                  <a:cubicBezTo>
                    <a:pt x="361" y="350"/>
                    <a:pt x="360" y="352"/>
                    <a:pt x="358" y="350"/>
                  </a:cubicBezTo>
                  <a:cubicBezTo>
                    <a:pt x="356" y="350"/>
                    <a:pt x="356" y="349"/>
                    <a:pt x="356" y="347"/>
                  </a:cubicBezTo>
                  <a:cubicBezTo>
                    <a:pt x="355" y="346"/>
                    <a:pt x="351" y="344"/>
                    <a:pt x="351" y="346"/>
                  </a:cubicBezTo>
                  <a:cubicBezTo>
                    <a:pt x="353" y="346"/>
                    <a:pt x="354" y="347"/>
                    <a:pt x="354" y="348"/>
                  </a:cubicBezTo>
                  <a:cubicBezTo>
                    <a:pt x="355" y="349"/>
                    <a:pt x="356" y="351"/>
                    <a:pt x="356" y="351"/>
                  </a:cubicBezTo>
                  <a:cubicBezTo>
                    <a:pt x="356" y="354"/>
                    <a:pt x="351" y="354"/>
                    <a:pt x="349" y="354"/>
                  </a:cubicBezTo>
                  <a:cubicBezTo>
                    <a:pt x="348" y="354"/>
                    <a:pt x="347" y="354"/>
                    <a:pt x="347" y="353"/>
                  </a:cubicBezTo>
                  <a:cubicBezTo>
                    <a:pt x="346" y="352"/>
                    <a:pt x="342" y="352"/>
                    <a:pt x="345" y="349"/>
                  </a:cubicBezTo>
                  <a:cubicBezTo>
                    <a:pt x="345" y="349"/>
                    <a:pt x="345" y="349"/>
                    <a:pt x="344" y="349"/>
                  </a:cubicBezTo>
                  <a:cubicBezTo>
                    <a:pt x="344" y="349"/>
                    <a:pt x="343" y="349"/>
                    <a:pt x="343" y="349"/>
                  </a:cubicBezTo>
                  <a:cubicBezTo>
                    <a:pt x="342" y="349"/>
                    <a:pt x="343" y="349"/>
                    <a:pt x="343" y="350"/>
                  </a:cubicBezTo>
                  <a:cubicBezTo>
                    <a:pt x="344" y="351"/>
                    <a:pt x="342" y="354"/>
                    <a:pt x="342" y="355"/>
                  </a:cubicBezTo>
                  <a:cubicBezTo>
                    <a:pt x="342" y="356"/>
                    <a:pt x="343" y="357"/>
                    <a:pt x="344" y="359"/>
                  </a:cubicBezTo>
                  <a:cubicBezTo>
                    <a:pt x="344" y="357"/>
                    <a:pt x="345" y="356"/>
                    <a:pt x="346" y="356"/>
                  </a:cubicBezTo>
                  <a:cubicBezTo>
                    <a:pt x="348" y="356"/>
                    <a:pt x="348" y="357"/>
                    <a:pt x="349" y="358"/>
                  </a:cubicBezTo>
                  <a:cubicBezTo>
                    <a:pt x="350" y="358"/>
                    <a:pt x="352" y="359"/>
                    <a:pt x="352" y="360"/>
                  </a:cubicBezTo>
                  <a:cubicBezTo>
                    <a:pt x="354" y="360"/>
                    <a:pt x="356" y="359"/>
                    <a:pt x="356" y="361"/>
                  </a:cubicBezTo>
                  <a:cubicBezTo>
                    <a:pt x="356" y="361"/>
                    <a:pt x="354" y="362"/>
                    <a:pt x="354" y="363"/>
                  </a:cubicBezTo>
                  <a:cubicBezTo>
                    <a:pt x="354" y="363"/>
                    <a:pt x="354" y="364"/>
                    <a:pt x="354" y="365"/>
                  </a:cubicBezTo>
                  <a:cubicBezTo>
                    <a:pt x="354" y="365"/>
                    <a:pt x="354" y="365"/>
                    <a:pt x="354" y="366"/>
                  </a:cubicBezTo>
                  <a:cubicBezTo>
                    <a:pt x="354" y="365"/>
                    <a:pt x="354" y="365"/>
                    <a:pt x="354" y="365"/>
                  </a:cubicBezTo>
                  <a:cubicBezTo>
                    <a:pt x="354" y="366"/>
                    <a:pt x="356" y="369"/>
                    <a:pt x="354" y="369"/>
                  </a:cubicBezTo>
                  <a:cubicBezTo>
                    <a:pt x="352" y="371"/>
                    <a:pt x="350" y="369"/>
                    <a:pt x="348" y="370"/>
                  </a:cubicBezTo>
                  <a:cubicBezTo>
                    <a:pt x="347" y="370"/>
                    <a:pt x="347" y="371"/>
                    <a:pt x="346" y="371"/>
                  </a:cubicBezTo>
                  <a:cubicBezTo>
                    <a:pt x="345" y="372"/>
                    <a:pt x="344" y="373"/>
                    <a:pt x="343" y="373"/>
                  </a:cubicBezTo>
                  <a:cubicBezTo>
                    <a:pt x="343" y="373"/>
                    <a:pt x="343" y="373"/>
                    <a:pt x="343" y="373"/>
                  </a:cubicBezTo>
                  <a:cubicBezTo>
                    <a:pt x="343" y="374"/>
                    <a:pt x="342" y="374"/>
                    <a:pt x="341" y="374"/>
                  </a:cubicBezTo>
                  <a:cubicBezTo>
                    <a:pt x="338" y="373"/>
                    <a:pt x="335" y="371"/>
                    <a:pt x="332" y="368"/>
                  </a:cubicBezTo>
                  <a:cubicBezTo>
                    <a:pt x="332" y="368"/>
                    <a:pt x="330" y="366"/>
                    <a:pt x="330" y="364"/>
                  </a:cubicBezTo>
                  <a:cubicBezTo>
                    <a:pt x="331" y="363"/>
                    <a:pt x="333" y="364"/>
                    <a:pt x="334" y="364"/>
                  </a:cubicBezTo>
                  <a:cubicBezTo>
                    <a:pt x="334" y="364"/>
                    <a:pt x="334" y="363"/>
                    <a:pt x="334" y="363"/>
                  </a:cubicBezTo>
                  <a:cubicBezTo>
                    <a:pt x="333" y="363"/>
                    <a:pt x="331" y="364"/>
                    <a:pt x="330" y="361"/>
                  </a:cubicBezTo>
                  <a:cubicBezTo>
                    <a:pt x="330" y="362"/>
                    <a:pt x="329" y="362"/>
                    <a:pt x="328" y="362"/>
                  </a:cubicBezTo>
                  <a:cubicBezTo>
                    <a:pt x="327" y="365"/>
                    <a:pt x="328" y="368"/>
                    <a:pt x="324" y="366"/>
                  </a:cubicBezTo>
                  <a:cubicBezTo>
                    <a:pt x="325" y="368"/>
                    <a:pt x="326" y="368"/>
                    <a:pt x="324" y="370"/>
                  </a:cubicBezTo>
                  <a:cubicBezTo>
                    <a:pt x="322" y="370"/>
                    <a:pt x="321" y="369"/>
                    <a:pt x="321" y="372"/>
                  </a:cubicBezTo>
                  <a:cubicBezTo>
                    <a:pt x="320" y="372"/>
                    <a:pt x="320" y="373"/>
                    <a:pt x="320" y="373"/>
                  </a:cubicBezTo>
                  <a:cubicBezTo>
                    <a:pt x="319" y="375"/>
                    <a:pt x="318" y="376"/>
                    <a:pt x="316" y="375"/>
                  </a:cubicBezTo>
                  <a:cubicBezTo>
                    <a:pt x="316" y="374"/>
                    <a:pt x="315" y="374"/>
                    <a:pt x="315" y="374"/>
                  </a:cubicBezTo>
                  <a:cubicBezTo>
                    <a:pt x="315" y="374"/>
                    <a:pt x="315" y="374"/>
                    <a:pt x="315" y="374"/>
                  </a:cubicBezTo>
                  <a:cubicBezTo>
                    <a:pt x="313" y="377"/>
                    <a:pt x="312" y="377"/>
                    <a:pt x="310" y="376"/>
                  </a:cubicBezTo>
                  <a:cubicBezTo>
                    <a:pt x="309" y="376"/>
                    <a:pt x="308" y="376"/>
                    <a:pt x="308" y="377"/>
                  </a:cubicBezTo>
                  <a:cubicBezTo>
                    <a:pt x="308" y="377"/>
                    <a:pt x="307" y="377"/>
                    <a:pt x="307" y="378"/>
                  </a:cubicBezTo>
                  <a:cubicBezTo>
                    <a:pt x="308" y="378"/>
                    <a:pt x="308" y="378"/>
                    <a:pt x="308" y="379"/>
                  </a:cubicBezTo>
                  <a:cubicBezTo>
                    <a:pt x="309" y="375"/>
                    <a:pt x="312" y="379"/>
                    <a:pt x="314" y="377"/>
                  </a:cubicBezTo>
                  <a:cubicBezTo>
                    <a:pt x="316" y="375"/>
                    <a:pt x="318" y="377"/>
                    <a:pt x="320" y="378"/>
                  </a:cubicBezTo>
                  <a:cubicBezTo>
                    <a:pt x="321" y="378"/>
                    <a:pt x="324" y="379"/>
                    <a:pt x="323" y="381"/>
                  </a:cubicBezTo>
                  <a:cubicBezTo>
                    <a:pt x="323" y="383"/>
                    <a:pt x="320" y="383"/>
                    <a:pt x="319" y="383"/>
                  </a:cubicBezTo>
                  <a:cubicBezTo>
                    <a:pt x="317" y="385"/>
                    <a:pt x="317" y="386"/>
                    <a:pt x="314" y="385"/>
                  </a:cubicBezTo>
                  <a:cubicBezTo>
                    <a:pt x="314" y="385"/>
                    <a:pt x="314" y="386"/>
                    <a:pt x="313" y="386"/>
                  </a:cubicBezTo>
                  <a:cubicBezTo>
                    <a:pt x="315" y="387"/>
                    <a:pt x="315" y="387"/>
                    <a:pt x="315" y="389"/>
                  </a:cubicBezTo>
                  <a:cubicBezTo>
                    <a:pt x="315" y="388"/>
                    <a:pt x="316" y="388"/>
                    <a:pt x="316" y="387"/>
                  </a:cubicBezTo>
                  <a:cubicBezTo>
                    <a:pt x="316" y="386"/>
                    <a:pt x="317" y="387"/>
                    <a:pt x="317" y="387"/>
                  </a:cubicBezTo>
                  <a:cubicBezTo>
                    <a:pt x="319" y="386"/>
                    <a:pt x="320" y="383"/>
                    <a:pt x="322" y="385"/>
                  </a:cubicBezTo>
                  <a:cubicBezTo>
                    <a:pt x="322" y="386"/>
                    <a:pt x="323" y="386"/>
                    <a:pt x="323" y="386"/>
                  </a:cubicBezTo>
                  <a:cubicBezTo>
                    <a:pt x="327" y="387"/>
                    <a:pt x="326" y="392"/>
                    <a:pt x="323" y="393"/>
                  </a:cubicBezTo>
                  <a:cubicBezTo>
                    <a:pt x="323" y="393"/>
                    <a:pt x="323" y="394"/>
                    <a:pt x="323" y="394"/>
                  </a:cubicBezTo>
                  <a:cubicBezTo>
                    <a:pt x="323" y="394"/>
                    <a:pt x="323" y="394"/>
                    <a:pt x="323" y="394"/>
                  </a:cubicBezTo>
                  <a:cubicBezTo>
                    <a:pt x="325" y="393"/>
                    <a:pt x="327" y="394"/>
                    <a:pt x="329" y="396"/>
                  </a:cubicBezTo>
                  <a:cubicBezTo>
                    <a:pt x="330" y="396"/>
                    <a:pt x="334" y="398"/>
                    <a:pt x="332" y="399"/>
                  </a:cubicBezTo>
                  <a:cubicBezTo>
                    <a:pt x="333" y="399"/>
                    <a:pt x="334" y="400"/>
                    <a:pt x="334" y="400"/>
                  </a:cubicBezTo>
                  <a:cubicBezTo>
                    <a:pt x="336" y="401"/>
                    <a:pt x="338" y="403"/>
                    <a:pt x="339" y="404"/>
                  </a:cubicBezTo>
                  <a:cubicBezTo>
                    <a:pt x="340" y="404"/>
                    <a:pt x="340" y="404"/>
                    <a:pt x="340" y="405"/>
                  </a:cubicBezTo>
                  <a:cubicBezTo>
                    <a:pt x="339" y="405"/>
                    <a:pt x="340" y="407"/>
                    <a:pt x="338" y="407"/>
                  </a:cubicBezTo>
                  <a:cubicBezTo>
                    <a:pt x="338" y="408"/>
                    <a:pt x="338" y="408"/>
                    <a:pt x="337" y="408"/>
                  </a:cubicBezTo>
                  <a:cubicBezTo>
                    <a:pt x="337" y="409"/>
                    <a:pt x="336" y="410"/>
                    <a:pt x="336" y="410"/>
                  </a:cubicBezTo>
                  <a:cubicBezTo>
                    <a:pt x="339" y="411"/>
                    <a:pt x="339" y="408"/>
                    <a:pt x="340" y="408"/>
                  </a:cubicBezTo>
                  <a:cubicBezTo>
                    <a:pt x="341" y="409"/>
                    <a:pt x="339" y="410"/>
                    <a:pt x="341" y="411"/>
                  </a:cubicBezTo>
                  <a:cubicBezTo>
                    <a:pt x="342" y="410"/>
                    <a:pt x="343" y="407"/>
                    <a:pt x="344" y="409"/>
                  </a:cubicBezTo>
                  <a:cubicBezTo>
                    <a:pt x="344" y="410"/>
                    <a:pt x="342" y="411"/>
                    <a:pt x="341" y="412"/>
                  </a:cubicBezTo>
                  <a:cubicBezTo>
                    <a:pt x="340" y="414"/>
                    <a:pt x="340" y="416"/>
                    <a:pt x="341" y="418"/>
                  </a:cubicBezTo>
                  <a:cubicBezTo>
                    <a:pt x="342" y="417"/>
                    <a:pt x="342" y="414"/>
                    <a:pt x="344" y="414"/>
                  </a:cubicBezTo>
                  <a:cubicBezTo>
                    <a:pt x="345" y="413"/>
                    <a:pt x="346" y="415"/>
                    <a:pt x="346" y="416"/>
                  </a:cubicBezTo>
                  <a:cubicBezTo>
                    <a:pt x="346" y="417"/>
                    <a:pt x="346" y="417"/>
                    <a:pt x="346" y="418"/>
                  </a:cubicBezTo>
                  <a:cubicBezTo>
                    <a:pt x="346" y="419"/>
                    <a:pt x="347" y="420"/>
                    <a:pt x="346" y="421"/>
                  </a:cubicBezTo>
                  <a:cubicBezTo>
                    <a:pt x="346" y="423"/>
                    <a:pt x="345" y="426"/>
                    <a:pt x="347" y="429"/>
                  </a:cubicBezTo>
                  <a:cubicBezTo>
                    <a:pt x="347" y="430"/>
                    <a:pt x="346" y="431"/>
                    <a:pt x="346" y="432"/>
                  </a:cubicBezTo>
                  <a:cubicBezTo>
                    <a:pt x="346" y="433"/>
                    <a:pt x="347" y="433"/>
                    <a:pt x="347" y="434"/>
                  </a:cubicBezTo>
                  <a:cubicBezTo>
                    <a:pt x="347" y="436"/>
                    <a:pt x="345" y="435"/>
                    <a:pt x="344" y="434"/>
                  </a:cubicBezTo>
                  <a:cubicBezTo>
                    <a:pt x="344" y="434"/>
                    <a:pt x="342" y="435"/>
                    <a:pt x="341" y="434"/>
                  </a:cubicBezTo>
                  <a:cubicBezTo>
                    <a:pt x="341" y="433"/>
                    <a:pt x="341" y="432"/>
                    <a:pt x="341" y="431"/>
                  </a:cubicBezTo>
                  <a:cubicBezTo>
                    <a:pt x="341" y="430"/>
                    <a:pt x="341" y="428"/>
                    <a:pt x="341" y="427"/>
                  </a:cubicBezTo>
                  <a:cubicBezTo>
                    <a:pt x="341" y="427"/>
                    <a:pt x="341" y="427"/>
                    <a:pt x="340" y="427"/>
                  </a:cubicBezTo>
                  <a:cubicBezTo>
                    <a:pt x="339" y="429"/>
                    <a:pt x="340" y="431"/>
                    <a:pt x="340" y="433"/>
                  </a:cubicBezTo>
                  <a:cubicBezTo>
                    <a:pt x="340" y="434"/>
                    <a:pt x="341" y="436"/>
                    <a:pt x="338" y="436"/>
                  </a:cubicBezTo>
                  <a:cubicBezTo>
                    <a:pt x="337" y="436"/>
                    <a:pt x="336" y="436"/>
                    <a:pt x="334" y="435"/>
                  </a:cubicBezTo>
                  <a:cubicBezTo>
                    <a:pt x="332" y="433"/>
                    <a:pt x="331" y="432"/>
                    <a:pt x="331" y="430"/>
                  </a:cubicBezTo>
                  <a:cubicBezTo>
                    <a:pt x="329" y="428"/>
                    <a:pt x="329" y="425"/>
                    <a:pt x="329" y="423"/>
                  </a:cubicBezTo>
                  <a:cubicBezTo>
                    <a:pt x="329" y="421"/>
                    <a:pt x="327" y="420"/>
                    <a:pt x="326" y="418"/>
                  </a:cubicBezTo>
                  <a:cubicBezTo>
                    <a:pt x="326" y="418"/>
                    <a:pt x="326" y="417"/>
                    <a:pt x="326" y="416"/>
                  </a:cubicBezTo>
                  <a:cubicBezTo>
                    <a:pt x="324" y="419"/>
                    <a:pt x="323" y="417"/>
                    <a:pt x="321" y="415"/>
                  </a:cubicBezTo>
                  <a:cubicBezTo>
                    <a:pt x="321" y="414"/>
                    <a:pt x="320" y="413"/>
                    <a:pt x="320" y="413"/>
                  </a:cubicBezTo>
                  <a:cubicBezTo>
                    <a:pt x="318" y="412"/>
                    <a:pt x="318" y="413"/>
                    <a:pt x="317" y="412"/>
                  </a:cubicBezTo>
                  <a:cubicBezTo>
                    <a:pt x="316" y="412"/>
                    <a:pt x="316" y="412"/>
                    <a:pt x="315" y="412"/>
                  </a:cubicBezTo>
                  <a:cubicBezTo>
                    <a:pt x="314" y="412"/>
                    <a:pt x="314" y="412"/>
                    <a:pt x="313" y="412"/>
                  </a:cubicBezTo>
                  <a:cubicBezTo>
                    <a:pt x="312" y="412"/>
                    <a:pt x="312" y="412"/>
                    <a:pt x="311" y="411"/>
                  </a:cubicBezTo>
                  <a:cubicBezTo>
                    <a:pt x="310" y="411"/>
                    <a:pt x="310" y="410"/>
                    <a:pt x="309" y="409"/>
                  </a:cubicBezTo>
                  <a:cubicBezTo>
                    <a:pt x="309" y="409"/>
                    <a:pt x="309" y="408"/>
                    <a:pt x="309" y="408"/>
                  </a:cubicBezTo>
                  <a:cubicBezTo>
                    <a:pt x="308" y="407"/>
                    <a:pt x="307" y="407"/>
                    <a:pt x="306" y="405"/>
                  </a:cubicBezTo>
                  <a:cubicBezTo>
                    <a:pt x="306" y="404"/>
                    <a:pt x="305" y="404"/>
                    <a:pt x="304" y="403"/>
                  </a:cubicBezTo>
                  <a:cubicBezTo>
                    <a:pt x="303" y="403"/>
                    <a:pt x="303" y="403"/>
                    <a:pt x="302" y="403"/>
                  </a:cubicBezTo>
                  <a:cubicBezTo>
                    <a:pt x="301" y="402"/>
                    <a:pt x="300" y="401"/>
                    <a:pt x="300" y="401"/>
                  </a:cubicBezTo>
                  <a:cubicBezTo>
                    <a:pt x="299" y="402"/>
                    <a:pt x="301" y="402"/>
                    <a:pt x="300" y="403"/>
                  </a:cubicBezTo>
                  <a:cubicBezTo>
                    <a:pt x="300" y="403"/>
                    <a:pt x="300" y="403"/>
                    <a:pt x="300" y="403"/>
                  </a:cubicBezTo>
                  <a:cubicBezTo>
                    <a:pt x="301" y="405"/>
                    <a:pt x="304" y="404"/>
                    <a:pt x="303" y="405"/>
                  </a:cubicBezTo>
                  <a:cubicBezTo>
                    <a:pt x="305" y="405"/>
                    <a:pt x="305" y="406"/>
                    <a:pt x="306" y="407"/>
                  </a:cubicBezTo>
                  <a:cubicBezTo>
                    <a:pt x="306" y="407"/>
                    <a:pt x="306" y="408"/>
                    <a:pt x="306" y="408"/>
                  </a:cubicBezTo>
                  <a:cubicBezTo>
                    <a:pt x="309" y="410"/>
                    <a:pt x="307" y="409"/>
                    <a:pt x="305" y="411"/>
                  </a:cubicBezTo>
                  <a:cubicBezTo>
                    <a:pt x="305" y="411"/>
                    <a:pt x="306" y="411"/>
                    <a:pt x="306" y="411"/>
                  </a:cubicBezTo>
                  <a:cubicBezTo>
                    <a:pt x="307" y="411"/>
                    <a:pt x="309" y="411"/>
                    <a:pt x="309" y="413"/>
                  </a:cubicBezTo>
                  <a:cubicBezTo>
                    <a:pt x="309" y="413"/>
                    <a:pt x="309" y="414"/>
                    <a:pt x="309" y="414"/>
                  </a:cubicBezTo>
                  <a:cubicBezTo>
                    <a:pt x="309" y="414"/>
                    <a:pt x="310" y="414"/>
                    <a:pt x="310" y="414"/>
                  </a:cubicBezTo>
                  <a:cubicBezTo>
                    <a:pt x="311" y="412"/>
                    <a:pt x="312" y="414"/>
                    <a:pt x="313" y="414"/>
                  </a:cubicBezTo>
                  <a:cubicBezTo>
                    <a:pt x="314" y="414"/>
                    <a:pt x="314" y="413"/>
                    <a:pt x="315" y="414"/>
                  </a:cubicBezTo>
                  <a:cubicBezTo>
                    <a:pt x="318" y="413"/>
                    <a:pt x="323" y="418"/>
                    <a:pt x="320" y="419"/>
                  </a:cubicBezTo>
                  <a:cubicBezTo>
                    <a:pt x="319" y="421"/>
                    <a:pt x="318" y="423"/>
                    <a:pt x="315" y="423"/>
                  </a:cubicBezTo>
                  <a:cubicBezTo>
                    <a:pt x="314" y="425"/>
                    <a:pt x="309" y="426"/>
                    <a:pt x="307" y="424"/>
                  </a:cubicBezTo>
                  <a:cubicBezTo>
                    <a:pt x="307" y="424"/>
                    <a:pt x="306" y="424"/>
                    <a:pt x="306" y="424"/>
                  </a:cubicBezTo>
                  <a:cubicBezTo>
                    <a:pt x="305" y="425"/>
                    <a:pt x="304" y="425"/>
                    <a:pt x="303" y="424"/>
                  </a:cubicBezTo>
                  <a:cubicBezTo>
                    <a:pt x="303" y="424"/>
                    <a:pt x="302" y="424"/>
                    <a:pt x="302" y="424"/>
                  </a:cubicBezTo>
                  <a:cubicBezTo>
                    <a:pt x="301" y="424"/>
                    <a:pt x="301" y="425"/>
                    <a:pt x="301" y="425"/>
                  </a:cubicBezTo>
                  <a:cubicBezTo>
                    <a:pt x="302" y="425"/>
                    <a:pt x="302" y="425"/>
                    <a:pt x="303" y="426"/>
                  </a:cubicBezTo>
                  <a:cubicBezTo>
                    <a:pt x="305" y="427"/>
                    <a:pt x="304" y="430"/>
                    <a:pt x="302" y="432"/>
                  </a:cubicBezTo>
                  <a:cubicBezTo>
                    <a:pt x="302" y="434"/>
                    <a:pt x="300" y="433"/>
                    <a:pt x="299" y="433"/>
                  </a:cubicBezTo>
                  <a:cubicBezTo>
                    <a:pt x="299" y="433"/>
                    <a:pt x="300" y="433"/>
                    <a:pt x="300" y="433"/>
                  </a:cubicBezTo>
                  <a:cubicBezTo>
                    <a:pt x="299" y="433"/>
                    <a:pt x="299" y="433"/>
                    <a:pt x="299" y="433"/>
                  </a:cubicBezTo>
                  <a:cubicBezTo>
                    <a:pt x="299" y="434"/>
                    <a:pt x="298" y="434"/>
                    <a:pt x="298" y="434"/>
                  </a:cubicBezTo>
                  <a:cubicBezTo>
                    <a:pt x="298" y="435"/>
                    <a:pt x="295" y="434"/>
                    <a:pt x="296" y="436"/>
                  </a:cubicBezTo>
                  <a:cubicBezTo>
                    <a:pt x="297" y="436"/>
                    <a:pt x="299" y="435"/>
                    <a:pt x="300" y="435"/>
                  </a:cubicBezTo>
                  <a:cubicBezTo>
                    <a:pt x="302" y="433"/>
                    <a:pt x="302" y="436"/>
                    <a:pt x="303" y="437"/>
                  </a:cubicBezTo>
                  <a:cubicBezTo>
                    <a:pt x="304" y="436"/>
                    <a:pt x="305" y="436"/>
                    <a:pt x="305" y="436"/>
                  </a:cubicBezTo>
                  <a:cubicBezTo>
                    <a:pt x="304" y="435"/>
                    <a:pt x="303" y="436"/>
                    <a:pt x="304" y="434"/>
                  </a:cubicBezTo>
                  <a:cubicBezTo>
                    <a:pt x="303" y="432"/>
                    <a:pt x="304" y="431"/>
                    <a:pt x="306" y="432"/>
                  </a:cubicBezTo>
                  <a:cubicBezTo>
                    <a:pt x="307" y="430"/>
                    <a:pt x="308" y="428"/>
                    <a:pt x="309" y="427"/>
                  </a:cubicBezTo>
                  <a:cubicBezTo>
                    <a:pt x="311" y="426"/>
                    <a:pt x="314" y="425"/>
                    <a:pt x="316" y="425"/>
                  </a:cubicBezTo>
                  <a:cubicBezTo>
                    <a:pt x="317" y="424"/>
                    <a:pt x="318" y="423"/>
                    <a:pt x="319" y="422"/>
                  </a:cubicBezTo>
                  <a:cubicBezTo>
                    <a:pt x="319" y="423"/>
                    <a:pt x="319" y="423"/>
                    <a:pt x="319" y="424"/>
                  </a:cubicBezTo>
                  <a:cubicBezTo>
                    <a:pt x="319" y="424"/>
                    <a:pt x="319" y="424"/>
                    <a:pt x="320" y="424"/>
                  </a:cubicBezTo>
                  <a:cubicBezTo>
                    <a:pt x="321" y="425"/>
                    <a:pt x="321" y="426"/>
                    <a:pt x="322" y="427"/>
                  </a:cubicBezTo>
                  <a:cubicBezTo>
                    <a:pt x="322" y="428"/>
                    <a:pt x="323" y="431"/>
                    <a:pt x="321" y="431"/>
                  </a:cubicBezTo>
                  <a:cubicBezTo>
                    <a:pt x="319" y="432"/>
                    <a:pt x="318" y="432"/>
                    <a:pt x="317" y="433"/>
                  </a:cubicBezTo>
                  <a:cubicBezTo>
                    <a:pt x="316" y="434"/>
                    <a:pt x="316" y="435"/>
                    <a:pt x="315" y="435"/>
                  </a:cubicBezTo>
                  <a:cubicBezTo>
                    <a:pt x="315" y="435"/>
                    <a:pt x="315" y="433"/>
                    <a:pt x="314" y="433"/>
                  </a:cubicBezTo>
                  <a:cubicBezTo>
                    <a:pt x="314" y="433"/>
                    <a:pt x="313" y="433"/>
                    <a:pt x="312" y="433"/>
                  </a:cubicBezTo>
                  <a:cubicBezTo>
                    <a:pt x="312" y="433"/>
                    <a:pt x="312" y="433"/>
                    <a:pt x="312" y="434"/>
                  </a:cubicBezTo>
                  <a:cubicBezTo>
                    <a:pt x="313" y="434"/>
                    <a:pt x="313" y="434"/>
                    <a:pt x="313" y="435"/>
                  </a:cubicBezTo>
                  <a:cubicBezTo>
                    <a:pt x="314" y="436"/>
                    <a:pt x="316" y="437"/>
                    <a:pt x="313" y="438"/>
                  </a:cubicBezTo>
                  <a:cubicBezTo>
                    <a:pt x="313" y="438"/>
                    <a:pt x="312" y="438"/>
                    <a:pt x="311" y="438"/>
                  </a:cubicBezTo>
                  <a:cubicBezTo>
                    <a:pt x="310" y="438"/>
                    <a:pt x="309" y="439"/>
                    <a:pt x="308" y="440"/>
                  </a:cubicBezTo>
                  <a:cubicBezTo>
                    <a:pt x="307" y="441"/>
                    <a:pt x="306" y="441"/>
                    <a:pt x="305" y="441"/>
                  </a:cubicBezTo>
                  <a:cubicBezTo>
                    <a:pt x="304" y="443"/>
                    <a:pt x="302" y="441"/>
                    <a:pt x="301" y="442"/>
                  </a:cubicBezTo>
                  <a:cubicBezTo>
                    <a:pt x="300" y="443"/>
                    <a:pt x="303" y="443"/>
                    <a:pt x="304" y="443"/>
                  </a:cubicBezTo>
                  <a:cubicBezTo>
                    <a:pt x="305" y="443"/>
                    <a:pt x="306" y="443"/>
                    <a:pt x="307" y="444"/>
                  </a:cubicBezTo>
                  <a:cubicBezTo>
                    <a:pt x="307" y="444"/>
                    <a:pt x="308" y="445"/>
                    <a:pt x="309" y="444"/>
                  </a:cubicBezTo>
                  <a:cubicBezTo>
                    <a:pt x="309" y="442"/>
                    <a:pt x="309" y="441"/>
                    <a:pt x="311" y="440"/>
                  </a:cubicBezTo>
                  <a:cubicBezTo>
                    <a:pt x="312" y="438"/>
                    <a:pt x="314" y="440"/>
                    <a:pt x="316" y="440"/>
                  </a:cubicBezTo>
                  <a:cubicBezTo>
                    <a:pt x="316" y="439"/>
                    <a:pt x="317" y="438"/>
                    <a:pt x="319" y="438"/>
                  </a:cubicBezTo>
                  <a:cubicBezTo>
                    <a:pt x="319" y="437"/>
                    <a:pt x="320" y="437"/>
                    <a:pt x="321" y="437"/>
                  </a:cubicBezTo>
                  <a:cubicBezTo>
                    <a:pt x="322" y="437"/>
                    <a:pt x="322" y="437"/>
                    <a:pt x="322" y="438"/>
                  </a:cubicBezTo>
                  <a:cubicBezTo>
                    <a:pt x="323" y="438"/>
                    <a:pt x="323" y="436"/>
                    <a:pt x="325" y="438"/>
                  </a:cubicBezTo>
                  <a:cubicBezTo>
                    <a:pt x="326" y="438"/>
                    <a:pt x="327" y="439"/>
                    <a:pt x="329" y="440"/>
                  </a:cubicBezTo>
                  <a:cubicBezTo>
                    <a:pt x="330" y="441"/>
                    <a:pt x="332" y="442"/>
                    <a:pt x="334" y="442"/>
                  </a:cubicBezTo>
                  <a:cubicBezTo>
                    <a:pt x="336" y="442"/>
                    <a:pt x="338" y="442"/>
                    <a:pt x="339" y="442"/>
                  </a:cubicBezTo>
                  <a:cubicBezTo>
                    <a:pt x="340" y="442"/>
                    <a:pt x="342" y="441"/>
                    <a:pt x="343" y="441"/>
                  </a:cubicBezTo>
                  <a:cubicBezTo>
                    <a:pt x="344" y="443"/>
                    <a:pt x="340" y="445"/>
                    <a:pt x="338" y="445"/>
                  </a:cubicBezTo>
                  <a:cubicBezTo>
                    <a:pt x="338" y="445"/>
                    <a:pt x="337" y="445"/>
                    <a:pt x="337" y="445"/>
                  </a:cubicBezTo>
                  <a:cubicBezTo>
                    <a:pt x="337" y="447"/>
                    <a:pt x="338" y="448"/>
                    <a:pt x="336" y="448"/>
                  </a:cubicBezTo>
                  <a:cubicBezTo>
                    <a:pt x="336" y="448"/>
                    <a:pt x="335" y="448"/>
                    <a:pt x="335" y="448"/>
                  </a:cubicBezTo>
                  <a:cubicBezTo>
                    <a:pt x="335" y="449"/>
                    <a:pt x="336" y="450"/>
                    <a:pt x="335" y="450"/>
                  </a:cubicBezTo>
                  <a:cubicBezTo>
                    <a:pt x="335" y="451"/>
                    <a:pt x="334" y="449"/>
                    <a:pt x="333" y="450"/>
                  </a:cubicBezTo>
                  <a:cubicBezTo>
                    <a:pt x="333" y="450"/>
                    <a:pt x="334" y="451"/>
                    <a:pt x="333" y="451"/>
                  </a:cubicBezTo>
                  <a:cubicBezTo>
                    <a:pt x="333" y="454"/>
                    <a:pt x="332" y="453"/>
                    <a:pt x="331" y="452"/>
                  </a:cubicBezTo>
                  <a:cubicBezTo>
                    <a:pt x="330" y="453"/>
                    <a:pt x="331" y="455"/>
                    <a:pt x="329" y="455"/>
                  </a:cubicBezTo>
                  <a:cubicBezTo>
                    <a:pt x="327" y="456"/>
                    <a:pt x="326" y="456"/>
                    <a:pt x="326" y="457"/>
                  </a:cubicBezTo>
                  <a:cubicBezTo>
                    <a:pt x="326" y="459"/>
                    <a:pt x="325" y="459"/>
                    <a:pt x="324" y="458"/>
                  </a:cubicBezTo>
                  <a:cubicBezTo>
                    <a:pt x="324" y="458"/>
                    <a:pt x="323" y="457"/>
                    <a:pt x="323" y="457"/>
                  </a:cubicBezTo>
                  <a:cubicBezTo>
                    <a:pt x="323" y="457"/>
                    <a:pt x="323" y="457"/>
                    <a:pt x="323" y="457"/>
                  </a:cubicBezTo>
                  <a:cubicBezTo>
                    <a:pt x="322" y="459"/>
                    <a:pt x="323" y="459"/>
                    <a:pt x="324" y="460"/>
                  </a:cubicBezTo>
                  <a:cubicBezTo>
                    <a:pt x="323" y="461"/>
                    <a:pt x="321" y="462"/>
                    <a:pt x="320" y="464"/>
                  </a:cubicBezTo>
                  <a:cubicBezTo>
                    <a:pt x="320" y="465"/>
                    <a:pt x="320" y="466"/>
                    <a:pt x="319" y="466"/>
                  </a:cubicBezTo>
                  <a:cubicBezTo>
                    <a:pt x="318" y="468"/>
                    <a:pt x="315" y="466"/>
                    <a:pt x="315" y="469"/>
                  </a:cubicBezTo>
                  <a:cubicBezTo>
                    <a:pt x="314" y="470"/>
                    <a:pt x="311" y="469"/>
                    <a:pt x="310" y="471"/>
                  </a:cubicBezTo>
                  <a:cubicBezTo>
                    <a:pt x="310" y="471"/>
                    <a:pt x="310" y="471"/>
                    <a:pt x="310" y="471"/>
                  </a:cubicBezTo>
                  <a:cubicBezTo>
                    <a:pt x="309" y="471"/>
                    <a:pt x="309" y="471"/>
                    <a:pt x="308" y="472"/>
                  </a:cubicBezTo>
                  <a:cubicBezTo>
                    <a:pt x="307" y="471"/>
                    <a:pt x="307" y="471"/>
                    <a:pt x="306" y="472"/>
                  </a:cubicBezTo>
                  <a:cubicBezTo>
                    <a:pt x="306" y="472"/>
                    <a:pt x="306" y="472"/>
                    <a:pt x="306" y="472"/>
                  </a:cubicBezTo>
                  <a:cubicBezTo>
                    <a:pt x="305" y="473"/>
                    <a:pt x="304" y="472"/>
                    <a:pt x="304" y="472"/>
                  </a:cubicBezTo>
                  <a:cubicBezTo>
                    <a:pt x="303" y="472"/>
                    <a:pt x="303" y="473"/>
                    <a:pt x="302" y="473"/>
                  </a:cubicBezTo>
                  <a:cubicBezTo>
                    <a:pt x="301" y="473"/>
                    <a:pt x="298" y="477"/>
                    <a:pt x="297" y="475"/>
                  </a:cubicBezTo>
                  <a:cubicBezTo>
                    <a:pt x="294" y="477"/>
                    <a:pt x="294" y="477"/>
                    <a:pt x="291" y="474"/>
                  </a:cubicBezTo>
                  <a:cubicBezTo>
                    <a:pt x="291" y="474"/>
                    <a:pt x="290" y="475"/>
                    <a:pt x="290" y="475"/>
                  </a:cubicBezTo>
                  <a:cubicBezTo>
                    <a:pt x="290" y="476"/>
                    <a:pt x="290" y="476"/>
                    <a:pt x="290" y="476"/>
                  </a:cubicBezTo>
                  <a:cubicBezTo>
                    <a:pt x="290" y="477"/>
                    <a:pt x="289" y="478"/>
                    <a:pt x="290" y="479"/>
                  </a:cubicBezTo>
                  <a:cubicBezTo>
                    <a:pt x="288" y="482"/>
                    <a:pt x="289" y="477"/>
                    <a:pt x="286" y="477"/>
                  </a:cubicBezTo>
                  <a:cubicBezTo>
                    <a:pt x="288" y="480"/>
                    <a:pt x="286" y="480"/>
                    <a:pt x="283" y="480"/>
                  </a:cubicBezTo>
                  <a:cubicBezTo>
                    <a:pt x="282" y="480"/>
                    <a:pt x="277" y="479"/>
                    <a:pt x="278" y="478"/>
                  </a:cubicBezTo>
                  <a:cubicBezTo>
                    <a:pt x="278" y="477"/>
                    <a:pt x="280" y="478"/>
                    <a:pt x="280" y="477"/>
                  </a:cubicBezTo>
                  <a:cubicBezTo>
                    <a:pt x="279" y="477"/>
                    <a:pt x="277" y="477"/>
                    <a:pt x="277" y="475"/>
                  </a:cubicBezTo>
                  <a:cubicBezTo>
                    <a:pt x="275" y="474"/>
                    <a:pt x="275" y="472"/>
                    <a:pt x="274" y="470"/>
                  </a:cubicBezTo>
                  <a:cubicBezTo>
                    <a:pt x="273" y="470"/>
                    <a:pt x="275" y="472"/>
                    <a:pt x="273" y="473"/>
                  </a:cubicBezTo>
                  <a:cubicBezTo>
                    <a:pt x="274" y="473"/>
                    <a:pt x="274" y="474"/>
                    <a:pt x="274" y="474"/>
                  </a:cubicBezTo>
                  <a:cubicBezTo>
                    <a:pt x="274" y="475"/>
                    <a:pt x="276" y="475"/>
                    <a:pt x="276" y="476"/>
                  </a:cubicBezTo>
                  <a:cubicBezTo>
                    <a:pt x="276" y="477"/>
                    <a:pt x="275" y="477"/>
                    <a:pt x="275" y="478"/>
                  </a:cubicBezTo>
                  <a:cubicBezTo>
                    <a:pt x="275" y="479"/>
                    <a:pt x="277" y="479"/>
                    <a:pt x="277" y="479"/>
                  </a:cubicBezTo>
                  <a:cubicBezTo>
                    <a:pt x="277" y="480"/>
                    <a:pt x="276" y="483"/>
                    <a:pt x="276" y="483"/>
                  </a:cubicBezTo>
                  <a:cubicBezTo>
                    <a:pt x="274" y="483"/>
                    <a:pt x="274" y="484"/>
                    <a:pt x="273" y="485"/>
                  </a:cubicBezTo>
                  <a:cubicBezTo>
                    <a:pt x="272" y="486"/>
                    <a:pt x="271" y="486"/>
                    <a:pt x="270" y="487"/>
                  </a:cubicBezTo>
                  <a:cubicBezTo>
                    <a:pt x="269" y="488"/>
                    <a:pt x="268" y="489"/>
                    <a:pt x="268" y="491"/>
                  </a:cubicBezTo>
                  <a:cubicBezTo>
                    <a:pt x="268" y="492"/>
                    <a:pt x="269" y="493"/>
                    <a:pt x="267" y="493"/>
                  </a:cubicBezTo>
                  <a:cubicBezTo>
                    <a:pt x="267" y="493"/>
                    <a:pt x="267" y="494"/>
                    <a:pt x="267" y="494"/>
                  </a:cubicBezTo>
                  <a:cubicBezTo>
                    <a:pt x="267" y="496"/>
                    <a:pt x="267" y="498"/>
                    <a:pt x="264" y="499"/>
                  </a:cubicBezTo>
                  <a:cubicBezTo>
                    <a:pt x="264" y="500"/>
                    <a:pt x="263" y="501"/>
                    <a:pt x="264" y="502"/>
                  </a:cubicBezTo>
                  <a:cubicBezTo>
                    <a:pt x="263" y="503"/>
                    <a:pt x="263" y="504"/>
                    <a:pt x="262" y="505"/>
                  </a:cubicBezTo>
                  <a:cubicBezTo>
                    <a:pt x="262" y="505"/>
                    <a:pt x="262" y="505"/>
                    <a:pt x="262" y="505"/>
                  </a:cubicBezTo>
                  <a:cubicBezTo>
                    <a:pt x="261" y="506"/>
                    <a:pt x="261" y="506"/>
                    <a:pt x="261" y="506"/>
                  </a:cubicBezTo>
                  <a:cubicBezTo>
                    <a:pt x="261" y="507"/>
                    <a:pt x="260" y="508"/>
                    <a:pt x="259" y="508"/>
                  </a:cubicBezTo>
                  <a:cubicBezTo>
                    <a:pt x="258" y="511"/>
                    <a:pt x="256" y="512"/>
                    <a:pt x="253" y="510"/>
                  </a:cubicBezTo>
                  <a:cubicBezTo>
                    <a:pt x="253" y="511"/>
                    <a:pt x="253" y="511"/>
                    <a:pt x="253" y="512"/>
                  </a:cubicBezTo>
                  <a:cubicBezTo>
                    <a:pt x="252" y="513"/>
                    <a:pt x="251" y="516"/>
                    <a:pt x="249" y="517"/>
                  </a:cubicBezTo>
                  <a:cubicBezTo>
                    <a:pt x="247" y="517"/>
                    <a:pt x="248" y="515"/>
                    <a:pt x="247" y="515"/>
                  </a:cubicBezTo>
                  <a:cubicBezTo>
                    <a:pt x="246" y="515"/>
                    <a:pt x="248" y="520"/>
                    <a:pt x="244" y="517"/>
                  </a:cubicBezTo>
                  <a:cubicBezTo>
                    <a:pt x="244" y="517"/>
                    <a:pt x="245" y="518"/>
                    <a:pt x="245" y="518"/>
                  </a:cubicBezTo>
                  <a:cubicBezTo>
                    <a:pt x="245" y="519"/>
                    <a:pt x="245" y="520"/>
                    <a:pt x="244" y="521"/>
                  </a:cubicBezTo>
                  <a:cubicBezTo>
                    <a:pt x="243" y="520"/>
                    <a:pt x="244" y="519"/>
                    <a:pt x="244" y="518"/>
                  </a:cubicBezTo>
                  <a:cubicBezTo>
                    <a:pt x="243" y="518"/>
                    <a:pt x="244" y="517"/>
                    <a:pt x="243" y="516"/>
                  </a:cubicBezTo>
                  <a:cubicBezTo>
                    <a:pt x="242" y="517"/>
                    <a:pt x="244" y="519"/>
                    <a:pt x="241" y="519"/>
                  </a:cubicBezTo>
                  <a:cubicBezTo>
                    <a:pt x="241" y="520"/>
                    <a:pt x="241" y="521"/>
                    <a:pt x="241" y="521"/>
                  </a:cubicBezTo>
                  <a:cubicBezTo>
                    <a:pt x="240" y="522"/>
                    <a:pt x="239" y="523"/>
                    <a:pt x="238" y="522"/>
                  </a:cubicBezTo>
                  <a:cubicBezTo>
                    <a:pt x="236" y="522"/>
                    <a:pt x="236" y="520"/>
                    <a:pt x="237" y="519"/>
                  </a:cubicBezTo>
                  <a:cubicBezTo>
                    <a:pt x="238" y="518"/>
                    <a:pt x="238" y="517"/>
                    <a:pt x="239" y="515"/>
                  </a:cubicBezTo>
                  <a:cubicBezTo>
                    <a:pt x="239" y="513"/>
                    <a:pt x="241" y="512"/>
                    <a:pt x="242" y="511"/>
                  </a:cubicBezTo>
                  <a:cubicBezTo>
                    <a:pt x="240" y="510"/>
                    <a:pt x="238" y="510"/>
                    <a:pt x="235" y="509"/>
                  </a:cubicBezTo>
                  <a:cubicBezTo>
                    <a:pt x="235" y="510"/>
                    <a:pt x="236" y="510"/>
                    <a:pt x="237" y="510"/>
                  </a:cubicBezTo>
                  <a:cubicBezTo>
                    <a:pt x="237" y="511"/>
                    <a:pt x="237" y="511"/>
                    <a:pt x="237" y="511"/>
                  </a:cubicBezTo>
                  <a:cubicBezTo>
                    <a:pt x="237" y="511"/>
                    <a:pt x="237" y="511"/>
                    <a:pt x="237" y="510"/>
                  </a:cubicBezTo>
                  <a:cubicBezTo>
                    <a:pt x="238" y="511"/>
                    <a:pt x="237" y="513"/>
                    <a:pt x="237" y="514"/>
                  </a:cubicBezTo>
                  <a:cubicBezTo>
                    <a:pt x="237" y="516"/>
                    <a:pt x="237" y="518"/>
                    <a:pt x="235" y="517"/>
                  </a:cubicBezTo>
                  <a:cubicBezTo>
                    <a:pt x="235" y="519"/>
                    <a:pt x="236" y="521"/>
                    <a:pt x="235" y="522"/>
                  </a:cubicBezTo>
                  <a:cubicBezTo>
                    <a:pt x="234" y="522"/>
                    <a:pt x="233" y="521"/>
                    <a:pt x="233" y="521"/>
                  </a:cubicBezTo>
                  <a:cubicBezTo>
                    <a:pt x="232" y="521"/>
                    <a:pt x="232" y="522"/>
                    <a:pt x="231" y="522"/>
                  </a:cubicBezTo>
                  <a:cubicBezTo>
                    <a:pt x="229" y="523"/>
                    <a:pt x="230" y="521"/>
                    <a:pt x="229" y="521"/>
                  </a:cubicBezTo>
                  <a:cubicBezTo>
                    <a:pt x="228" y="525"/>
                    <a:pt x="227" y="522"/>
                    <a:pt x="225" y="522"/>
                  </a:cubicBezTo>
                  <a:cubicBezTo>
                    <a:pt x="225" y="522"/>
                    <a:pt x="225" y="523"/>
                    <a:pt x="225" y="524"/>
                  </a:cubicBezTo>
                  <a:cubicBezTo>
                    <a:pt x="224" y="524"/>
                    <a:pt x="223" y="523"/>
                    <a:pt x="223" y="523"/>
                  </a:cubicBezTo>
                  <a:cubicBezTo>
                    <a:pt x="222" y="526"/>
                    <a:pt x="225" y="527"/>
                    <a:pt x="223" y="529"/>
                  </a:cubicBezTo>
                  <a:cubicBezTo>
                    <a:pt x="222" y="532"/>
                    <a:pt x="221" y="531"/>
                    <a:pt x="219" y="530"/>
                  </a:cubicBezTo>
                  <a:cubicBezTo>
                    <a:pt x="219" y="530"/>
                    <a:pt x="219" y="530"/>
                    <a:pt x="219" y="530"/>
                  </a:cubicBezTo>
                  <a:cubicBezTo>
                    <a:pt x="219" y="530"/>
                    <a:pt x="219" y="530"/>
                    <a:pt x="219" y="530"/>
                  </a:cubicBezTo>
                  <a:cubicBezTo>
                    <a:pt x="218" y="531"/>
                    <a:pt x="217" y="530"/>
                    <a:pt x="217" y="531"/>
                  </a:cubicBezTo>
                  <a:cubicBezTo>
                    <a:pt x="216" y="532"/>
                    <a:pt x="216" y="533"/>
                    <a:pt x="216" y="534"/>
                  </a:cubicBezTo>
                  <a:cubicBezTo>
                    <a:pt x="217" y="534"/>
                    <a:pt x="217" y="535"/>
                    <a:pt x="217" y="535"/>
                  </a:cubicBezTo>
                  <a:cubicBezTo>
                    <a:pt x="218" y="535"/>
                    <a:pt x="218" y="534"/>
                    <a:pt x="218" y="534"/>
                  </a:cubicBezTo>
                  <a:cubicBezTo>
                    <a:pt x="220" y="534"/>
                    <a:pt x="221" y="538"/>
                    <a:pt x="220" y="539"/>
                  </a:cubicBezTo>
                  <a:cubicBezTo>
                    <a:pt x="221" y="539"/>
                    <a:pt x="221" y="539"/>
                    <a:pt x="222" y="540"/>
                  </a:cubicBezTo>
                  <a:cubicBezTo>
                    <a:pt x="219" y="540"/>
                    <a:pt x="219" y="543"/>
                    <a:pt x="218" y="544"/>
                  </a:cubicBezTo>
                  <a:cubicBezTo>
                    <a:pt x="217" y="545"/>
                    <a:pt x="216" y="541"/>
                    <a:pt x="213" y="543"/>
                  </a:cubicBezTo>
                  <a:cubicBezTo>
                    <a:pt x="213" y="545"/>
                    <a:pt x="215" y="545"/>
                    <a:pt x="217" y="545"/>
                  </a:cubicBezTo>
                  <a:cubicBezTo>
                    <a:pt x="219" y="545"/>
                    <a:pt x="219" y="546"/>
                    <a:pt x="219" y="548"/>
                  </a:cubicBezTo>
                  <a:cubicBezTo>
                    <a:pt x="219" y="550"/>
                    <a:pt x="220" y="552"/>
                    <a:pt x="218" y="554"/>
                  </a:cubicBezTo>
                  <a:cubicBezTo>
                    <a:pt x="218" y="555"/>
                    <a:pt x="216" y="555"/>
                    <a:pt x="216" y="555"/>
                  </a:cubicBezTo>
                  <a:cubicBezTo>
                    <a:pt x="215" y="556"/>
                    <a:pt x="216" y="556"/>
                    <a:pt x="216" y="557"/>
                  </a:cubicBezTo>
                  <a:cubicBezTo>
                    <a:pt x="215" y="557"/>
                    <a:pt x="215" y="556"/>
                    <a:pt x="214" y="556"/>
                  </a:cubicBezTo>
                  <a:cubicBezTo>
                    <a:pt x="214" y="556"/>
                    <a:pt x="213" y="556"/>
                    <a:pt x="213" y="556"/>
                  </a:cubicBezTo>
                  <a:cubicBezTo>
                    <a:pt x="213" y="556"/>
                    <a:pt x="215" y="558"/>
                    <a:pt x="215" y="558"/>
                  </a:cubicBezTo>
                  <a:cubicBezTo>
                    <a:pt x="215" y="560"/>
                    <a:pt x="214" y="559"/>
                    <a:pt x="213" y="558"/>
                  </a:cubicBezTo>
                  <a:cubicBezTo>
                    <a:pt x="213" y="561"/>
                    <a:pt x="215" y="562"/>
                    <a:pt x="212" y="564"/>
                  </a:cubicBezTo>
                  <a:cubicBezTo>
                    <a:pt x="211" y="565"/>
                    <a:pt x="211" y="565"/>
                    <a:pt x="210" y="566"/>
                  </a:cubicBezTo>
                  <a:cubicBezTo>
                    <a:pt x="209" y="567"/>
                    <a:pt x="208" y="567"/>
                    <a:pt x="207" y="566"/>
                  </a:cubicBezTo>
                  <a:cubicBezTo>
                    <a:pt x="207" y="566"/>
                    <a:pt x="208" y="566"/>
                    <a:pt x="208" y="565"/>
                  </a:cubicBezTo>
                  <a:cubicBezTo>
                    <a:pt x="208" y="565"/>
                    <a:pt x="208" y="565"/>
                    <a:pt x="208" y="565"/>
                  </a:cubicBezTo>
                  <a:cubicBezTo>
                    <a:pt x="207" y="565"/>
                    <a:pt x="207" y="565"/>
                    <a:pt x="207" y="564"/>
                  </a:cubicBezTo>
                  <a:cubicBezTo>
                    <a:pt x="207" y="564"/>
                    <a:pt x="206" y="564"/>
                    <a:pt x="206" y="564"/>
                  </a:cubicBezTo>
                  <a:cubicBezTo>
                    <a:pt x="206" y="566"/>
                    <a:pt x="205" y="568"/>
                    <a:pt x="203" y="566"/>
                  </a:cubicBezTo>
                  <a:cubicBezTo>
                    <a:pt x="203" y="567"/>
                    <a:pt x="203" y="567"/>
                    <a:pt x="203" y="567"/>
                  </a:cubicBezTo>
                  <a:cubicBezTo>
                    <a:pt x="203" y="568"/>
                    <a:pt x="203" y="568"/>
                    <a:pt x="203" y="568"/>
                  </a:cubicBezTo>
                  <a:cubicBezTo>
                    <a:pt x="203" y="568"/>
                    <a:pt x="203" y="568"/>
                    <a:pt x="203" y="567"/>
                  </a:cubicBezTo>
                  <a:cubicBezTo>
                    <a:pt x="203" y="567"/>
                    <a:pt x="204" y="567"/>
                    <a:pt x="205" y="568"/>
                  </a:cubicBezTo>
                  <a:cubicBezTo>
                    <a:pt x="205" y="568"/>
                    <a:pt x="205" y="568"/>
                    <a:pt x="205" y="568"/>
                  </a:cubicBezTo>
                  <a:cubicBezTo>
                    <a:pt x="207" y="568"/>
                    <a:pt x="209" y="569"/>
                    <a:pt x="208" y="570"/>
                  </a:cubicBezTo>
                  <a:cubicBezTo>
                    <a:pt x="207" y="573"/>
                    <a:pt x="206" y="570"/>
                    <a:pt x="205" y="571"/>
                  </a:cubicBezTo>
                  <a:cubicBezTo>
                    <a:pt x="207" y="572"/>
                    <a:pt x="208" y="574"/>
                    <a:pt x="207" y="576"/>
                  </a:cubicBezTo>
                  <a:cubicBezTo>
                    <a:pt x="208" y="577"/>
                    <a:pt x="208" y="578"/>
                    <a:pt x="208" y="579"/>
                  </a:cubicBezTo>
                  <a:cubicBezTo>
                    <a:pt x="208" y="580"/>
                    <a:pt x="209" y="579"/>
                    <a:pt x="208" y="580"/>
                  </a:cubicBezTo>
                  <a:cubicBezTo>
                    <a:pt x="208" y="581"/>
                    <a:pt x="207" y="581"/>
                    <a:pt x="206" y="581"/>
                  </a:cubicBezTo>
                  <a:cubicBezTo>
                    <a:pt x="207" y="584"/>
                    <a:pt x="207" y="583"/>
                    <a:pt x="205" y="584"/>
                  </a:cubicBezTo>
                  <a:cubicBezTo>
                    <a:pt x="205" y="584"/>
                    <a:pt x="208" y="585"/>
                    <a:pt x="206" y="586"/>
                  </a:cubicBezTo>
                  <a:cubicBezTo>
                    <a:pt x="205" y="587"/>
                    <a:pt x="204" y="586"/>
                    <a:pt x="203" y="587"/>
                  </a:cubicBezTo>
                  <a:cubicBezTo>
                    <a:pt x="205" y="588"/>
                    <a:pt x="205" y="588"/>
                    <a:pt x="202" y="590"/>
                  </a:cubicBezTo>
                  <a:cubicBezTo>
                    <a:pt x="203" y="590"/>
                    <a:pt x="204" y="590"/>
                    <a:pt x="205" y="591"/>
                  </a:cubicBezTo>
                  <a:cubicBezTo>
                    <a:pt x="206" y="592"/>
                    <a:pt x="205" y="593"/>
                    <a:pt x="204" y="593"/>
                  </a:cubicBezTo>
                  <a:cubicBezTo>
                    <a:pt x="204" y="594"/>
                    <a:pt x="204" y="594"/>
                    <a:pt x="204" y="595"/>
                  </a:cubicBezTo>
                  <a:cubicBezTo>
                    <a:pt x="204" y="596"/>
                    <a:pt x="204" y="597"/>
                    <a:pt x="203" y="598"/>
                  </a:cubicBezTo>
                  <a:cubicBezTo>
                    <a:pt x="203" y="598"/>
                    <a:pt x="202" y="597"/>
                    <a:pt x="201" y="598"/>
                  </a:cubicBezTo>
                  <a:cubicBezTo>
                    <a:pt x="201" y="598"/>
                    <a:pt x="201" y="599"/>
                    <a:pt x="200" y="600"/>
                  </a:cubicBezTo>
                  <a:cubicBezTo>
                    <a:pt x="202" y="601"/>
                    <a:pt x="203" y="599"/>
                    <a:pt x="203" y="603"/>
                  </a:cubicBezTo>
                  <a:cubicBezTo>
                    <a:pt x="202" y="604"/>
                    <a:pt x="202" y="605"/>
                    <a:pt x="201" y="606"/>
                  </a:cubicBezTo>
                  <a:cubicBezTo>
                    <a:pt x="200" y="606"/>
                    <a:pt x="200" y="605"/>
                    <a:pt x="199" y="605"/>
                  </a:cubicBezTo>
                  <a:cubicBezTo>
                    <a:pt x="197" y="608"/>
                    <a:pt x="196" y="607"/>
                    <a:pt x="194" y="606"/>
                  </a:cubicBezTo>
                  <a:cubicBezTo>
                    <a:pt x="193" y="604"/>
                    <a:pt x="190" y="605"/>
                    <a:pt x="190" y="603"/>
                  </a:cubicBezTo>
                  <a:cubicBezTo>
                    <a:pt x="188" y="602"/>
                    <a:pt x="190" y="602"/>
                    <a:pt x="189" y="601"/>
                  </a:cubicBezTo>
                  <a:cubicBezTo>
                    <a:pt x="189" y="599"/>
                    <a:pt x="188" y="602"/>
                    <a:pt x="188" y="603"/>
                  </a:cubicBezTo>
                  <a:cubicBezTo>
                    <a:pt x="187" y="600"/>
                    <a:pt x="190" y="600"/>
                    <a:pt x="190" y="598"/>
                  </a:cubicBezTo>
                  <a:cubicBezTo>
                    <a:pt x="186" y="597"/>
                    <a:pt x="184" y="595"/>
                    <a:pt x="182" y="591"/>
                  </a:cubicBezTo>
                  <a:cubicBezTo>
                    <a:pt x="182" y="593"/>
                    <a:pt x="181" y="594"/>
                    <a:pt x="179" y="594"/>
                  </a:cubicBezTo>
                  <a:cubicBezTo>
                    <a:pt x="179" y="593"/>
                    <a:pt x="182" y="592"/>
                    <a:pt x="181" y="591"/>
                  </a:cubicBezTo>
                  <a:cubicBezTo>
                    <a:pt x="181" y="590"/>
                    <a:pt x="179" y="590"/>
                    <a:pt x="180" y="591"/>
                  </a:cubicBezTo>
                  <a:cubicBezTo>
                    <a:pt x="179" y="592"/>
                    <a:pt x="178" y="593"/>
                    <a:pt x="177" y="594"/>
                  </a:cubicBezTo>
                  <a:cubicBezTo>
                    <a:pt x="175" y="594"/>
                    <a:pt x="177" y="593"/>
                    <a:pt x="176" y="592"/>
                  </a:cubicBezTo>
                  <a:cubicBezTo>
                    <a:pt x="175" y="593"/>
                    <a:pt x="174" y="593"/>
                    <a:pt x="173" y="593"/>
                  </a:cubicBezTo>
                  <a:cubicBezTo>
                    <a:pt x="173" y="594"/>
                    <a:pt x="172" y="595"/>
                    <a:pt x="171" y="595"/>
                  </a:cubicBezTo>
                  <a:cubicBezTo>
                    <a:pt x="169" y="596"/>
                    <a:pt x="167" y="592"/>
                    <a:pt x="170" y="592"/>
                  </a:cubicBezTo>
                  <a:cubicBezTo>
                    <a:pt x="170" y="591"/>
                    <a:pt x="168" y="591"/>
                    <a:pt x="167" y="591"/>
                  </a:cubicBezTo>
                  <a:cubicBezTo>
                    <a:pt x="167" y="590"/>
                    <a:pt x="167" y="590"/>
                    <a:pt x="166" y="589"/>
                  </a:cubicBezTo>
                  <a:cubicBezTo>
                    <a:pt x="166" y="589"/>
                    <a:pt x="166" y="589"/>
                    <a:pt x="166" y="588"/>
                  </a:cubicBezTo>
                  <a:cubicBezTo>
                    <a:pt x="166" y="588"/>
                    <a:pt x="166" y="588"/>
                    <a:pt x="166" y="587"/>
                  </a:cubicBezTo>
                  <a:cubicBezTo>
                    <a:pt x="166" y="587"/>
                    <a:pt x="165" y="587"/>
                    <a:pt x="164" y="587"/>
                  </a:cubicBezTo>
                  <a:cubicBezTo>
                    <a:pt x="164" y="587"/>
                    <a:pt x="164" y="586"/>
                    <a:pt x="163" y="586"/>
                  </a:cubicBezTo>
                  <a:cubicBezTo>
                    <a:pt x="163" y="585"/>
                    <a:pt x="164" y="585"/>
                    <a:pt x="164" y="585"/>
                  </a:cubicBezTo>
                  <a:cubicBezTo>
                    <a:pt x="163" y="584"/>
                    <a:pt x="162" y="584"/>
                    <a:pt x="161" y="583"/>
                  </a:cubicBezTo>
                  <a:cubicBezTo>
                    <a:pt x="163" y="582"/>
                    <a:pt x="162" y="579"/>
                    <a:pt x="164" y="578"/>
                  </a:cubicBezTo>
                  <a:cubicBezTo>
                    <a:pt x="162" y="578"/>
                    <a:pt x="162" y="580"/>
                    <a:pt x="161" y="581"/>
                  </a:cubicBezTo>
                  <a:cubicBezTo>
                    <a:pt x="161" y="579"/>
                    <a:pt x="161" y="579"/>
                    <a:pt x="164" y="576"/>
                  </a:cubicBezTo>
                  <a:cubicBezTo>
                    <a:pt x="162" y="575"/>
                    <a:pt x="162" y="577"/>
                    <a:pt x="160" y="576"/>
                  </a:cubicBezTo>
                  <a:cubicBezTo>
                    <a:pt x="160" y="577"/>
                    <a:pt x="159" y="577"/>
                    <a:pt x="159" y="577"/>
                  </a:cubicBezTo>
                  <a:cubicBezTo>
                    <a:pt x="159" y="576"/>
                    <a:pt x="160" y="576"/>
                    <a:pt x="160" y="576"/>
                  </a:cubicBezTo>
                  <a:cubicBezTo>
                    <a:pt x="160" y="575"/>
                    <a:pt x="162" y="574"/>
                    <a:pt x="160" y="573"/>
                  </a:cubicBezTo>
                  <a:cubicBezTo>
                    <a:pt x="159" y="573"/>
                    <a:pt x="159" y="573"/>
                    <a:pt x="159" y="573"/>
                  </a:cubicBezTo>
                  <a:cubicBezTo>
                    <a:pt x="159" y="574"/>
                    <a:pt x="159" y="574"/>
                    <a:pt x="159" y="574"/>
                  </a:cubicBezTo>
                  <a:cubicBezTo>
                    <a:pt x="160" y="574"/>
                    <a:pt x="159" y="575"/>
                    <a:pt x="159" y="575"/>
                  </a:cubicBezTo>
                  <a:cubicBezTo>
                    <a:pt x="158" y="574"/>
                    <a:pt x="158" y="574"/>
                    <a:pt x="158" y="573"/>
                  </a:cubicBezTo>
                  <a:cubicBezTo>
                    <a:pt x="157" y="573"/>
                    <a:pt x="157" y="573"/>
                    <a:pt x="157" y="573"/>
                  </a:cubicBezTo>
                  <a:cubicBezTo>
                    <a:pt x="155" y="572"/>
                    <a:pt x="155" y="570"/>
                    <a:pt x="154" y="568"/>
                  </a:cubicBezTo>
                  <a:cubicBezTo>
                    <a:pt x="154" y="567"/>
                    <a:pt x="155" y="566"/>
                    <a:pt x="154" y="565"/>
                  </a:cubicBezTo>
                  <a:cubicBezTo>
                    <a:pt x="154" y="564"/>
                    <a:pt x="153" y="563"/>
                    <a:pt x="152" y="562"/>
                  </a:cubicBezTo>
                  <a:cubicBezTo>
                    <a:pt x="152" y="562"/>
                    <a:pt x="152" y="561"/>
                    <a:pt x="152" y="561"/>
                  </a:cubicBezTo>
                  <a:cubicBezTo>
                    <a:pt x="152" y="560"/>
                    <a:pt x="151" y="561"/>
                    <a:pt x="150" y="560"/>
                  </a:cubicBezTo>
                  <a:cubicBezTo>
                    <a:pt x="149" y="560"/>
                    <a:pt x="149" y="557"/>
                    <a:pt x="149" y="556"/>
                  </a:cubicBezTo>
                  <a:cubicBezTo>
                    <a:pt x="147" y="555"/>
                    <a:pt x="145" y="552"/>
                    <a:pt x="148" y="551"/>
                  </a:cubicBezTo>
                  <a:cubicBezTo>
                    <a:pt x="148" y="550"/>
                    <a:pt x="147" y="550"/>
                    <a:pt x="147" y="550"/>
                  </a:cubicBezTo>
                  <a:cubicBezTo>
                    <a:pt x="146" y="548"/>
                    <a:pt x="146" y="546"/>
                    <a:pt x="145" y="544"/>
                  </a:cubicBezTo>
                  <a:cubicBezTo>
                    <a:pt x="142" y="545"/>
                    <a:pt x="142" y="542"/>
                    <a:pt x="142" y="540"/>
                  </a:cubicBezTo>
                  <a:cubicBezTo>
                    <a:pt x="142" y="537"/>
                    <a:pt x="142" y="535"/>
                    <a:pt x="146" y="534"/>
                  </a:cubicBezTo>
                  <a:cubicBezTo>
                    <a:pt x="146" y="534"/>
                    <a:pt x="146" y="534"/>
                    <a:pt x="146" y="533"/>
                  </a:cubicBezTo>
                  <a:cubicBezTo>
                    <a:pt x="143" y="531"/>
                    <a:pt x="144" y="536"/>
                    <a:pt x="142" y="535"/>
                  </a:cubicBezTo>
                  <a:cubicBezTo>
                    <a:pt x="141" y="534"/>
                    <a:pt x="142" y="530"/>
                    <a:pt x="141" y="528"/>
                  </a:cubicBezTo>
                  <a:cubicBezTo>
                    <a:pt x="139" y="527"/>
                    <a:pt x="140" y="526"/>
                    <a:pt x="141" y="525"/>
                  </a:cubicBezTo>
                  <a:cubicBezTo>
                    <a:pt x="137" y="526"/>
                    <a:pt x="139" y="520"/>
                    <a:pt x="135" y="521"/>
                  </a:cubicBezTo>
                  <a:cubicBezTo>
                    <a:pt x="136" y="519"/>
                    <a:pt x="135" y="519"/>
                    <a:pt x="135" y="517"/>
                  </a:cubicBezTo>
                  <a:cubicBezTo>
                    <a:pt x="134" y="516"/>
                    <a:pt x="134" y="517"/>
                    <a:pt x="134" y="516"/>
                  </a:cubicBezTo>
                  <a:cubicBezTo>
                    <a:pt x="134" y="515"/>
                    <a:pt x="134" y="514"/>
                    <a:pt x="134" y="514"/>
                  </a:cubicBezTo>
                  <a:cubicBezTo>
                    <a:pt x="131" y="514"/>
                    <a:pt x="131" y="507"/>
                    <a:pt x="134" y="507"/>
                  </a:cubicBezTo>
                  <a:cubicBezTo>
                    <a:pt x="134" y="506"/>
                    <a:pt x="133" y="506"/>
                    <a:pt x="134" y="505"/>
                  </a:cubicBezTo>
                  <a:cubicBezTo>
                    <a:pt x="134" y="504"/>
                    <a:pt x="136" y="504"/>
                    <a:pt x="137" y="504"/>
                  </a:cubicBezTo>
                  <a:cubicBezTo>
                    <a:pt x="137" y="503"/>
                    <a:pt x="136" y="504"/>
                    <a:pt x="136" y="504"/>
                  </a:cubicBezTo>
                  <a:cubicBezTo>
                    <a:pt x="137" y="503"/>
                    <a:pt x="139" y="503"/>
                    <a:pt x="137" y="502"/>
                  </a:cubicBezTo>
                  <a:cubicBezTo>
                    <a:pt x="136" y="502"/>
                    <a:pt x="135" y="504"/>
                    <a:pt x="135" y="501"/>
                  </a:cubicBezTo>
                  <a:cubicBezTo>
                    <a:pt x="136" y="501"/>
                    <a:pt x="137" y="502"/>
                    <a:pt x="138" y="501"/>
                  </a:cubicBezTo>
                  <a:cubicBezTo>
                    <a:pt x="137" y="501"/>
                    <a:pt x="133" y="501"/>
                    <a:pt x="132" y="500"/>
                  </a:cubicBezTo>
                  <a:cubicBezTo>
                    <a:pt x="130" y="499"/>
                    <a:pt x="133" y="498"/>
                    <a:pt x="133" y="497"/>
                  </a:cubicBezTo>
                  <a:cubicBezTo>
                    <a:pt x="132" y="497"/>
                    <a:pt x="130" y="498"/>
                    <a:pt x="131" y="496"/>
                  </a:cubicBezTo>
                  <a:cubicBezTo>
                    <a:pt x="131" y="495"/>
                    <a:pt x="133" y="496"/>
                    <a:pt x="134" y="495"/>
                  </a:cubicBezTo>
                  <a:cubicBezTo>
                    <a:pt x="132" y="494"/>
                    <a:pt x="130" y="496"/>
                    <a:pt x="130" y="493"/>
                  </a:cubicBezTo>
                  <a:cubicBezTo>
                    <a:pt x="130" y="493"/>
                    <a:pt x="131" y="492"/>
                    <a:pt x="131" y="491"/>
                  </a:cubicBezTo>
                  <a:cubicBezTo>
                    <a:pt x="132" y="490"/>
                    <a:pt x="132" y="488"/>
                    <a:pt x="132" y="487"/>
                  </a:cubicBezTo>
                  <a:cubicBezTo>
                    <a:pt x="132" y="487"/>
                    <a:pt x="132" y="486"/>
                    <a:pt x="132" y="485"/>
                  </a:cubicBezTo>
                  <a:cubicBezTo>
                    <a:pt x="132" y="485"/>
                    <a:pt x="133" y="485"/>
                    <a:pt x="133" y="485"/>
                  </a:cubicBezTo>
                  <a:cubicBezTo>
                    <a:pt x="134" y="484"/>
                    <a:pt x="135" y="480"/>
                    <a:pt x="136" y="479"/>
                  </a:cubicBezTo>
                  <a:cubicBezTo>
                    <a:pt x="135" y="479"/>
                    <a:pt x="135" y="479"/>
                    <a:pt x="135" y="478"/>
                  </a:cubicBezTo>
                  <a:cubicBezTo>
                    <a:pt x="134" y="477"/>
                    <a:pt x="136" y="478"/>
                    <a:pt x="136" y="478"/>
                  </a:cubicBezTo>
                  <a:cubicBezTo>
                    <a:pt x="136" y="478"/>
                    <a:pt x="137" y="478"/>
                    <a:pt x="137" y="479"/>
                  </a:cubicBezTo>
                  <a:cubicBezTo>
                    <a:pt x="138" y="479"/>
                    <a:pt x="139" y="478"/>
                    <a:pt x="140" y="478"/>
                  </a:cubicBezTo>
                  <a:cubicBezTo>
                    <a:pt x="139" y="477"/>
                    <a:pt x="138" y="478"/>
                    <a:pt x="137" y="477"/>
                  </a:cubicBezTo>
                  <a:cubicBezTo>
                    <a:pt x="136" y="476"/>
                    <a:pt x="137" y="476"/>
                    <a:pt x="136" y="476"/>
                  </a:cubicBezTo>
                  <a:cubicBezTo>
                    <a:pt x="136" y="475"/>
                    <a:pt x="135" y="475"/>
                    <a:pt x="135" y="474"/>
                  </a:cubicBezTo>
                  <a:cubicBezTo>
                    <a:pt x="135" y="472"/>
                    <a:pt x="137" y="472"/>
                    <a:pt x="137" y="474"/>
                  </a:cubicBezTo>
                  <a:cubicBezTo>
                    <a:pt x="138" y="473"/>
                    <a:pt x="138" y="473"/>
                    <a:pt x="139" y="473"/>
                  </a:cubicBezTo>
                  <a:cubicBezTo>
                    <a:pt x="138" y="471"/>
                    <a:pt x="140" y="471"/>
                    <a:pt x="140" y="470"/>
                  </a:cubicBezTo>
                  <a:cubicBezTo>
                    <a:pt x="138" y="469"/>
                    <a:pt x="137" y="471"/>
                    <a:pt x="135" y="470"/>
                  </a:cubicBezTo>
                  <a:cubicBezTo>
                    <a:pt x="136" y="469"/>
                    <a:pt x="138" y="470"/>
                    <a:pt x="138" y="469"/>
                  </a:cubicBezTo>
                  <a:cubicBezTo>
                    <a:pt x="139" y="468"/>
                    <a:pt x="140" y="468"/>
                    <a:pt x="141" y="469"/>
                  </a:cubicBezTo>
                  <a:cubicBezTo>
                    <a:pt x="141" y="469"/>
                    <a:pt x="141" y="469"/>
                    <a:pt x="141" y="470"/>
                  </a:cubicBezTo>
                  <a:cubicBezTo>
                    <a:pt x="141" y="470"/>
                    <a:pt x="142" y="470"/>
                    <a:pt x="142" y="470"/>
                  </a:cubicBezTo>
                  <a:cubicBezTo>
                    <a:pt x="144" y="470"/>
                    <a:pt x="143" y="472"/>
                    <a:pt x="145" y="472"/>
                  </a:cubicBezTo>
                  <a:cubicBezTo>
                    <a:pt x="146" y="472"/>
                    <a:pt x="147" y="471"/>
                    <a:pt x="148" y="471"/>
                  </a:cubicBezTo>
                  <a:cubicBezTo>
                    <a:pt x="149" y="471"/>
                    <a:pt x="150" y="471"/>
                    <a:pt x="150" y="470"/>
                  </a:cubicBezTo>
                  <a:cubicBezTo>
                    <a:pt x="147" y="470"/>
                    <a:pt x="150" y="469"/>
                    <a:pt x="149" y="468"/>
                  </a:cubicBezTo>
                  <a:cubicBezTo>
                    <a:pt x="147" y="468"/>
                    <a:pt x="148" y="467"/>
                    <a:pt x="149" y="466"/>
                  </a:cubicBezTo>
                  <a:cubicBezTo>
                    <a:pt x="149" y="465"/>
                    <a:pt x="149" y="462"/>
                    <a:pt x="149" y="462"/>
                  </a:cubicBezTo>
                  <a:cubicBezTo>
                    <a:pt x="151" y="460"/>
                    <a:pt x="152" y="463"/>
                    <a:pt x="154" y="465"/>
                  </a:cubicBezTo>
                  <a:cubicBezTo>
                    <a:pt x="154" y="465"/>
                    <a:pt x="154" y="464"/>
                    <a:pt x="154" y="464"/>
                  </a:cubicBezTo>
                  <a:cubicBezTo>
                    <a:pt x="154" y="463"/>
                    <a:pt x="153" y="463"/>
                    <a:pt x="154" y="462"/>
                  </a:cubicBezTo>
                  <a:cubicBezTo>
                    <a:pt x="154" y="461"/>
                    <a:pt x="153" y="462"/>
                    <a:pt x="153" y="461"/>
                  </a:cubicBezTo>
                  <a:cubicBezTo>
                    <a:pt x="154" y="461"/>
                    <a:pt x="155" y="460"/>
                    <a:pt x="156" y="461"/>
                  </a:cubicBezTo>
                  <a:cubicBezTo>
                    <a:pt x="157" y="461"/>
                    <a:pt x="157" y="461"/>
                    <a:pt x="157" y="460"/>
                  </a:cubicBezTo>
                  <a:cubicBezTo>
                    <a:pt x="157" y="459"/>
                    <a:pt x="156" y="459"/>
                    <a:pt x="156" y="458"/>
                  </a:cubicBezTo>
                  <a:cubicBezTo>
                    <a:pt x="155" y="459"/>
                    <a:pt x="150" y="460"/>
                    <a:pt x="150" y="459"/>
                  </a:cubicBezTo>
                  <a:cubicBezTo>
                    <a:pt x="149" y="459"/>
                    <a:pt x="150" y="456"/>
                    <a:pt x="150" y="455"/>
                  </a:cubicBezTo>
                  <a:cubicBezTo>
                    <a:pt x="150" y="456"/>
                    <a:pt x="151" y="454"/>
                    <a:pt x="151" y="454"/>
                  </a:cubicBezTo>
                  <a:cubicBezTo>
                    <a:pt x="151" y="454"/>
                    <a:pt x="151" y="453"/>
                    <a:pt x="151" y="452"/>
                  </a:cubicBezTo>
                  <a:cubicBezTo>
                    <a:pt x="151" y="451"/>
                    <a:pt x="151" y="451"/>
                    <a:pt x="153" y="451"/>
                  </a:cubicBezTo>
                  <a:cubicBezTo>
                    <a:pt x="153" y="450"/>
                    <a:pt x="151" y="451"/>
                    <a:pt x="151" y="450"/>
                  </a:cubicBezTo>
                  <a:cubicBezTo>
                    <a:pt x="151" y="448"/>
                    <a:pt x="153" y="448"/>
                    <a:pt x="155" y="448"/>
                  </a:cubicBezTo>
                  <a:cubicBezTo>
                    <a:pt x="155" y="448"/>
                    <a:pt x="155" y="448"/>
                    <a:pt x="155" y="448"/>
                  </a:cubicBezTo>
                  <a:cubicBezTo>
                    <a:pt x="154" y="447"/>
                    <a:pt x="153" y="446"/>
                    <a:pt x="153" y="445"/>
                  </a:cubicBezTo>
                  <a:cubicBezTo>
                    <a:pt x="153" y="445"/>
                    <a:pt x="153" y="444"/>
                    <a:pt x="154" y="444"/>
                  </a:cubicBezTo>
                  <a:cubicBezTo>
                    <a:pt x="153" y="444"/>
                    <a:pt x="152" y="444"/>
                    <a:pt x="152" y="444"/>
                  </a:cubicBezTo>
                  <a:cubicBezTo>
                    <a:pt x="151" y="444"/>
                    <a:pt x="146" y="446"/>
                    <a:pt x="146" y="443"/>
                  </a:cubicBezTo>
                  <a:cubicBezTo>
                    <a:pt x="146" y="443"/>
                    <a:pt x="146" y="443"/>
                    <a:pt x="146" y="443"/>
                  </a:cubicBezTo>
                  <a:cubicBezTo>
                    <a:pt x="143" y="445"/>
                    <a:pt x="140" y="443"/>
                    <a:pt x="139" y="440"/>
                  </a:cubicBezTo>
                  <a:cubicBezTo>
                    <a:pt x="138" y="439"/>
                    <a:pt x="137" y="438"/>
                    <a:pt x="135" y="437"/>
                  </a:cubicBezTo>
                  <a:cubicBezTo>
                    <a:pt x="135" y="437"/>
                    <a:pt x="135" y="437"/>
                    <a:pt x="134" y="437"/>
                  </a:cubicBezTo>
                  <a:cubicBezTo>
                    <a:pt x="133" y="437"/>
                    <a:pt x="132" y="437"/>
                    <a:pt x="131" y="437"/>
                  </a:cubicBezTo>
                  <a:cubicBezTo>
                    <a:pt x="129" y="436"/>
                    <a:pt x="129" y="435"/>
                    <a:pt x="128" y="434"/>
                  </a:cubicBezTo>
                  <a:cubicBezTo>
                    <a:pt x="128" y="433"/>
                    <a:pt x="125" y="431"/>
                    <a:pt x="126" y="430"/>
                  </a:cubicBezTo>
                  <a:cubicBezTo>
                    <a:pt x="126" y="429"/>
                    <a:pt x="128" y="427"/>
                    <a:pt x="129" y="427"/>
                  </a:cubicBezTo>
                  <a:cubicBezTo>
                    <a:pt x="130" y="427"/>
                    <a:pt x="131" y="429"/>
                    <a:pt x="133" y="429"/>
                  </a:cubicBezTo>
                  <a:cubicBezTo>
                    <a:pt x="135" y="429"/>
                    <a:pt x="136" y="428"/>
                    <a:pt x="138" y="429"/>
                  </a:cubicBezTo>
                  <a:cubicBezTo>
                    <a:pt x="139" y="429"/>
                    <a:pt x="140" y="431"/>
                    <a:pt x="141" y="432"/>
                  </a:cubicBezTo>
                  <a:cubicBezTo>
                    <a:pt x="143" y="433"/>
                    <a:pt x="144" y="434"/>
                    <a:pt x="146" y="435"/>
                  </a:cubicBezTo>
                  <a:cubicBezTo>
                    <a:pt x="148" y="436"/>
                    <a:pt x="150" y="436"/>
                    <a:pt x="151" y="437"/>
                  </a:cubicBezTo>
                  <a:cubicBezTo>
                    <a:pt x="153" y="437"/>
                    <a:pt x="151" y="435"/>
                    <a:pt x="152" y="434"/>
                  </a:cubicBezTo>
                  <a:cubicBezTo>
                    <a:pt x="151" y="436"/>
                    <a:pt x="150" y="436"/>
                    <a:pt x="149" y="434"/>
                  </a:cubicBezTo>
                  <a:cubicBezTo>
                    <a:pt x="149" y="434"/>
                    <a:pt x="148" y="434"/>
                    <a:pt x="148" y="433"/>
                  </a:cubicBezTo>
                  <a:cubicBezTo>
                    <a:pt x="148" y="432"/>
                    <a:pt x="149" y="433"/>
                    <a:pt x="149" y="434"/>
                  </a:cubicBezTo>
                  <a:cubicBezTo>
                    <a:pt x="151" y="433"/>
                    <a:pt x="150" y="433"/>
                    <a:pt x="150" y="432"/>
                  </a:cubicBezTo>
                  <a:cubicBezTo>
                    <a:pt x="150" y="432"/>
                    <a:pt x="151" y="431"/>
                    <a:pt x="151" y="431"/>
                  </a:cubicBezTo>
                  <a:cubicBezTo>
                    <a:pt x="151" y="431"/>
                    <a:pt x="151" y="430"/>
                    <a:pt x="151" y="430"/>
                  </a:cubicBezTo>
                  <a:cubicBezTo>
                    <a:pt x="150" y="430"/>
                    <a:pt x="149" y="431"/>
                    <a:pt x="149" y="429"/>
                  </a:cubicBezTo>
                  <a:cubicBezTo>
                    <a:pt x="150" y="429"/>
                    <a:pt x="151" y="429"/>
                    <a:pt x="152" y="430"/>
                  </a:cubicBezTo>
                  <a:cubicBezTo>
                    <a:pt x="151" y="428"/>
                    <a:pt x="151" y="427"/>
                    <a:pt x="150" y="426"/>
                  </a:cubicBezTo>
                  <a:cubicBezTo>
                    <a:pt x="148" y="427"/>
                    <a:pt x="144" y="425"/>
                    <a:pt x="143" y="423"/>
                  </a:cubicBezTo>
                  <a:cubicBezTo>
                    <a:pt x="145" y="422"/>
                    <a:pt x="146" y="424"/>
                    <a:pt x="148" y="424"/>
                  </a:cubicBezTo>
                  <a:cubicBezTo>
                    <a:pt x="147" y="423"/>
                    <a:pt x="147" y="422"/>
                    <a:pt x="147" y="422"/>
                  </a:cubicBezTo>
                  <a:cubicBezTo>
                    <a:pt x="146" y="421"/>
                    <a:pt x="145" y="421"/>
                    <a:pt x="144" y="421"/>
                  </a:cubicBezTo>
                  <a:cubicBezTo>
                    <a:pt x="142" y="421"/>
                    <a:pt x="141" y="422"/>
                    <a:pt x="142" y="420"/>
                  </a:cubicBezTo>
                  <a:cubicBezTo>
                    <a:pt x="142" y="420"/>
                    <a:pt x="142" y="420"/>
                    <a:pt x="142" y="420"/>
                  </a:cubicBezTo>
                  <a:cubicBezTo>
                    <a:pt x="141" y="420"/>
                    <a:pt x="140" y="420"/>
                    <a:pt x="140" y="421"/>
                  </a:cubicBezTo>
                  <a:cubicBezTo>
                    <a:pt x="139" y="421"/>
                    <a:pt x="139" y="420"/>
                    <a:pt x="139" y="420"/>
                  </a:cubicBezTo>
                  <a:cubicBezTo>
                    <a:pt x="138" y="420"/>
                    <a:pt x="138" y="420"/>
                    <a:pt x="137" y="420"/>
                  </a:cubicBezTo>
                  <a:cubicBezTo>
                    <a:pt x="135" y="420"/>
                    <a:pt x="135" y="416"/>
                    <a:pt x="137" y="416"/>
                  </a:cubicBezTo>
                  <a:cubicBezTo>
                    <a:pt x="137" y="416"/>
                    <a:pt x="137" y="416"/>
                    <a:pt x="137" y="416"/>
                  </a:cubicBezTo>
                  <a:cubicBezTo>
                    <a:pt x="136" y="415"/>
                    <a:pt x="136" y="415"/>
                    <a:pt x="137" y="414"/>
                  </a:cubicBezTo>
                  <a:cubicBezTo>
                    <a:pt x="138" y="413"/>
                    <a:pt x="139" y="413"/>
                    <a:pt x="140" y="412"/>
                  </a:cubicBezTo>
                  <a:cubicBezTo>
                    <a:pt x="140" y="412"/>
                    <a:pt x="141" y="412"/>
                    <a:pt x="141" y="412"/>
                  </a:cubicBezTo>
                  <a:cubicBezTo>
                    <a:pt x="143" y="412"/>
                    <a:pt x="145" y="411"/>
                    <a:pt x="145" y="409"/>
                  </a:cubicBezTo>
                  <a:cubicBezTo>
                    <a:pt x="145" y="408"/>
                    <a:pt x="145" y="408"/>
                    <a:pt x="144" y="408"/>
                  </a:cubicBezTo>
                  <a:cubicBezTo>
                    <a:pt x="144" y="410"/>
                    <a:pt x="143" y="411"/>
                    <a:pt x="141" y="411"/>
                  </a:cubicBezTo>
                  <a:cubicBezTo>
                    <a:pt x="140" y="411"/>
                    <a:pt x="139" y="409"/>
                    <a:pt x="138" y="409"/>
                  </a:cubicBezTo>
                  <a:cubicBezTo>
                    <a:pt x="137" y="409"/>
                    <a:pt x="137" y="409"/>
                    <a:pt x="136" y="409"/>
                  </a:cubicBezTo>
                  <a:cubicBezTo>
                    <a:pt x="137" y="409"/>
                    <a:pt x="137" y="409"/>
                    <a:pt x="137" y="410"/>
                  </a:cubicBezTo>
                  <a:cubicBezTo>
                    <a:pt x="137" y="410"/>
                    <a:pt x="137" y="411"/>
                    <a:pt x="137" y="411"/>
                  </a:cubicBezTo>
                  <a:cubicBezTo>
                    <a:pt x="136" y="412"/>
                    <a:pt x="134" y="413"/>
                    <a:pt x="134" y="411"/>
                  </a:cubicBezTo>
                  <a:cubicBezTo>
                    <a:pt x="133" y="408"/>
                    <a:pt x="134" y="410"/>
                    <a:pt x="135" y="410"/>
                  </a:cubicBezTo>
                  <a:cubicBezTo>
                    <a:pt x="135" y="409"/>
                    <a:pt x="135" y="409"/>
                    <a:pt x="135" y="409"/>
                  </a:cubicBezTo>
                  <a:cubicBezTo>
                    <a:pt x="134" y="408"/>
                    <a:pt x="137" y="406"/>
                    <a:pt x="137" y="404"/>
                  </a:cubicBezTo>
                  <a:cubicBezTo>
                    <a:pt x="135" y="404"/>
                    <a:pt x="136" y="407"/>
                    <a:pt x="134" y="407"/>
                  </a:cubicBezTo>
                  <a:cubicBezTo>
                    <a:pt x="134" y="407"/>
                    <a:pt x="134" y="406"/>
                    <a:pt x="133" y="406"/>
                  </a:cubicBezTo>
                  <a:cubicBezTo>
                    <a:pt x="133" y="407"/>
                    <a:pt x="133" y="407"/>
                    <a:pt x="132" y="407"/>
                  </a:cubicBezTo>
                  <a:cubicBezTo>
                    <a:pt x="132" y="408"/>
                    <a:pt x="131" y="408"/>
                    <a:pt x="131" y="408"/>
                  </a:cubicBezTo>
                  <a:cubicBezTo>
                    <a:pt x="131" y="408"/>
                    <a:pt x="131" y="409"/>
                    <a:pt x="131" y="409"/>
                  </a:cubicBezTo>
                  <a:cubicBezTo>
                    <a:pt x="130" y="410"/>
                    <a:pt x="131" y="410"/>
                    <a:pt x="129" y="410"/>
                  </a:cubicBezTo>
                  <a:cubicBezTo>
                    <a:pt x="131" y="413"/>
                    <a:pt x="131" y="413"/>
                    <a:pt x="128" y="415"/>
                  </a:cubicBezTo>
                  <a:cubicBezTo>
                    <a:pt x="128" y="415"/>
                    <a:pt x="128" y="415"/>
                    <a:pt x="128" y="415"/>
                  </a:cubicBezTo>
                  <a:cubicBezTo>
                    <a:pt x="128" y="415"/>
                    <a:pt x="128" y="415"/>
                    <a:pt x="127" y="415"/>
                  </a:cubicBezTo>
                  <a:cubicBezTo>
                    <a:pt x="128" y="416"/>
                    <a:pt x="127" y="416"/>
                    <a:pt x="126" y="416"/>
                  </a:cubicBezTo>
                  <a:cubicBezTo>
                    <a:pt x="125" y="416"/>
                    <a:pt x="124" y="416"/>
                    <a:pt x="123" y="415"/>
                  </a:cubicBezTo>
                  <a:cubicBezTo>
                    <a:pt x="123" y="415"/>
                    <a:pt x="123" y="415"/>
                    <a:pt x="122" y="415"/>
                  </a:cubicBezTo>
                  <a:cubicBezTo>
                    <a:pt x="121" y="415"/>
                    <a:pt x="121" y="416"/>
                    <a:pt x="120" y="415"/>
                  </a:cubicBezTo>
                  <a:cubicBezTo>
                    <a:pt x="119" y="415"/>
                    <a:pt x="119" y="413"/>
                    <a:pt x="119" y="412"/>
                  </a:cubicBezTo>
                  <a:cubicBezTo>
                    <a:pt x="119" y="411"/>
                    <a:pt x="117" y="409"/>
                    <a:pt x="117" y="409"/>
                  </a:cubicBezTo>
                  <a:cubicBezTo>
                    <a:pt x="117" y="408"/>
                    <a:pt x="120" y="407"/>
                    <a:pt x="120" y="407"/>
                  </a:cubicBezTo>
                  <a:cubicBezTo>
                    <a:pt x="120" y="406"/>
                    <a:pt x="120" y="406"/>
                    <a:pt x="121" y="405"/>
                  </a:cubicBezTo>
                  <a:cubicBezTo>
                    <a:pt x="122" y="404"/>
                    <a:pt x="123" y="405"/>
                    <a:pt x="124" y="404"/>
                  </a:cubicBezTo>
                  <a:cubicBezTo>
                    <a:pt x="124" y="404"/>
                    <a:pt x="124" y="404"/>
                    <a:pt x="124" y="404"/>
                  </a:cubicBezTo>
                  <a:cubicBezTo>
                    <a:pt x="124" y="404"/>
                    <a:pt x="124" y="403"/>
                    <a:pt x="124" y="403"/>
                  </a:cubicBezTo>
                  <a:cubicBezTo>
                    <a:pt x="120" y="405"/>
                    <a:pt x="117" y="401"/>
                    <a:pt x="121" y="400"/>
                  </a:cubicBezTo>
                  <a:cubicBezTo>
                    <a:pt x="122" y="399"/>
                    <a:pt x="123" y="398"/>
                    <a:pt x="123" y="397"/>
                  </a:cubicBezTo>
                  <a:cubicBezTo>
                    <a:pt x="123" y="395"/>
                    <a:pt x="122" y="396"/>
                    <a:pt x="122" y="397"/>
                  </a:cubicBezTo>
                  <a:cubicBezTo>
                    <a:pt x="121" y="398"/>
                    <a:pt x="119" y="400"/>
                    <a:pt x="119" y="398"/>
                  </a:cubicBezTo>
                  <a:cubicBezTo>
                    <a:pt x="118" y="396"/>
                    <a:pt x="121" y="396"/>
                    <a:pt x="121" y="395"/>
                  </a:cubicBezTo>
                  <a:cubicBezTo>
                    <a:pt x="121" y="395"/>
                    <a:pt x="121" y="394"/>
                    <a:pt x="121" y="394"/>
                  </a:cubicBezTo>
                  <a:cubicBezTo>
                    <a:pt x="118" y="394"/>
                    <a:pt x="118" y="391"/>
                    <a:pt x="121" y="390"/>
                  </a:cubicBezTo>
                  <a:cubicBezTo>
                    <a:pt x="121" y="390"/>
                    <a:pt x="121" y="392"/>
                    <a:pt x="122" y="391"/>
                  </a:cubicBezTo>
                  <a:cubicBezTo>
                    <a:pt x="122" y="391"/>
                    <a:pt x="122" y="391"/>
                    <a:pt x="122" y="391"/>
                  </a:cubicBezTo>
                  <a:cubicBezTo>
                    <a:pt x="123" y="391"/>
                    <a:pt x="123" y="391"/>
                    <a:pt x="123" y="391"/>
                  </a:cubicBezTo>
                  <a:cubicBezTo>
                    <a:pt x="123" y="390"/>
                    <a:pt x="123" y="389"/>
                    <a:pt x="124" y="389"/>
                  </a:cubicBezTo>
                  <a:cubicBezTo>
                    <a:pt x="124" y="389"/>
                    <a:pt x="124" y="389"/>
                    <a:pt x="124" y="389"/>
                  </a:cubicBezTo>
                  <a:cubicBezTo>
                    <a:pt x="124" y="389"/>
                    <a:pt x="124" y="389"/>
                    <a:pt x="124" y="388"/>
                  </a:cubicBezTo>
                  <a:cubicBezTo>
                    <a:pt x="123" y="388"/>
                    <a:pt x="123" y="388"/>
                    <a:pt x="123" y="388"/>
                  </a:cubicBezTo>
                  <a:cubicBezTo>
                    <a:pt x="122" y="389"/>
                    <a:pt x="122" y="389"/>
                    <a:pt x="122" y="387"/>
                  </a:cubicBezTo>
                  <a:cubicBezTo>
                    <a:pt x="120" y="386"/>
                    <a:pt x="121" y="388"/>
                    <a:pt x="120" y="389"/>
                  </a:cubicBezTo>
                  <a:cubicBezTo>
                    <a:pt x="118" y="390"/>
                    <a:pt x="118" y="388"/>
                    <a:pt x="117" y="388"/>
                  </a:cubicBezTo>
                  <a:cubicBezTo>
                    <a:pt x="117" y="388"/>
                    <a:pt x="117" y="387"/>
                    <a:pt x="117" y="387"/>
                  </a:cubicBezTo>
                  <a:cubicBezTo>
                    <a:pt x="116" y="387"/>
                    <a:pt x="116" y="389"/>
                    <a:pt x="115" y="388"/>
                  </a:cubicBezTo>
                  <a:cubicBezTo>
                    <a:pt x="115" y="387"/>
                    <a:pt x="116" y="385"/>
                    <a:pt x="117" y="384"/>
                  </a:cubicBezTo>
                  <a:cubicBezTo>
                    <a:pt x="118" y="386"/>
                    <a:pt x="119" y="387"/>
                    <a:pt x="120" y="385"/>
                  </a:cubicBezTo>
                  <a:cubicBezTo>
                    <a:pt x="121" y="383"/>
                    <a:pt x="121" y="383"/>
                    <a:pt x="123" y="385"/>
                  </a:cubicBezTo>
                  <a:cubicBezTo>
                    <a:pt x="124" y="385"/>
                    <a:pt x="124" y="385"/>
                    <a:pt x="125" y="384"/>
                  </a:cubicBezTo>
                  <a:cubicBezTo>
                    <a:pt x="125" y="383"/>
                    <a:pt x="125" y="379"/>
                    <a:pt x="122" y="380"/>
                  </a:cubicBezTo>
                  <a:cubicBezTo>
                    <a:pt x="122" y="381"/>
                    <a:pt x="122" y="383"/>
                    <a:pt x="120" y="381"/>
                  </a:cubicBezTo>
                  <a:cubicBezTo>
                    <a:pt x="118" y="383"/>
                    <a:pt x="118" y="377"/>
                    <a:pt x="120" y="380"/>
                  </a:cubicBezTo>
                  <a:cubicBezTo>
                    <a:pt x="121" y="379"/>
                    <a:pt x="119" y="379"/>
                    <a:pt x="119" y="379"/>
                  </a:cubicBezTo>
                  <a:cubicBezTo>
                    <a:pt x="117" y="379"/>
                    <a:pt x="119" y="378"/>
                    <a:pt x="120" y="377"/>
                  </a:cubicBezTo>
                  <a:cubicBezTo>
                    <a:pt x="120" y="376"/>
                    <a:pt x="121" y="376"/>
                    <a:pt x="122" y="376"/>
                  </a:cubicBezTo>
                  <a:cubicBezTo>
                    <a:pt x="122" y="376"/>
                    <a:pt x="122" y="375"/>
                    <a:pt x="121" y="375"/>
                  </a:cubicBezTo>
                  <a:cubicBezTo>
                    <a:pt x="119" y="374"/>
                    <a:pt x="120" y="373"/>
                    <a:pt x="121" y="372"/>
                  </a:cubicBezTo>
                  <a:cubicBezTo>
                    <a:pt x="122" y="369"/>
                    <a:pt x="120" y="370"/>
                    <a:pt x="119" y="370"/>
                  </a:cubicBezTo>
                  <a:cubicBezTo>
                    <a:pt x="119" y="370"/>
                    <a:pt x="119" y="371"/>
                    <a:pt x="119" y="371"/>
                  </a:cubicBezTo>
                  <a:cubicBezTo>
                    <a:pt x="119" y="371"/>
                    <a:pt x="119" y="372"/>
                    <a:pt x="119" y="372"/>
                  </a:cubicBezTo>
                  <a:cubicBezTo>
                    <a:pt x="119" y="372"/>
                    <a:pt x="119" y="372"/>
                    <a:pt x="120" y="372"/>
                  </a:cubicBezTo>
                  <a:cubicBezTo>
                    <a:pt x="120" y="371"/>
                    <a:pt x="118" y="376"/>
                    <a:pt x="117" y="373"/>
                  </a:cubicBezTo>
                  <a:cubicBezTo>
                    <a:pt x="117" y="373"/>
                    <a:pt x="117" y="373"/>
                    <a:pt x="116" y="373"/>
                  </a:cubicBezTo>
                  <a:cubicBezTo>
                    <a:pt x="114" y="373"/>
                    <a:pt x="115" y="371"/>
                    <a:pt x="116" y="371"/>
                  </a:cubicBezTo>
                  <a:cubicBezTo>
                    <a:pt x="117" y="372"/>
                    <a:pt x="117" y="371"/>
                    <a:pt x="118" y="371"/>
                  </a:cubicBezTo>
                  <a:cubicBezTo>
                    <a:pt x="118" y="370"/>
                    <a:pt x="117" y="369"/>
                    <a:pt x="117" y="368"/>
                  </a:cubicBezTo>
                  <a:cubicBezTo>
                    <a:pt x="118" y="368"/>
                    <a:pt x="118" y="369"/>
                    <a:pt x="119" y="369"/>
                  </a:cubicBezTo>
                  <a:cubicBezTo>
                    <a:pt x="120" y="368"/>
                    <a:pt x="118" y="367"/>
                    <a:pt x="118" y="366"/>
                  </a:cubicBezTo>
                  <a:cubicBezTo>
                    <a:pt x="117" y="365"/>
                    <a:pt x="116" y="365"/>
                    <a:pt x="116" y="364"/>
                  </a:cubicBezTo>
                  <a:cubicBezTo>
                    <a:pt x="116" y="363"/>
                    <a:pt x="117" y="362"/>
                    <a:pt x="117" y="361"/>
                  </a:cubicBezTo>
                  <a:cubicBezTo>
                    <a:pt x="120" y="360"/>
                    <a:pt x="116" y="357"/>
                    <a:pt x="115" y="356"/>
                  </a:cubicBezTo>
                  <a:cubicBezTo>
                    <a:pt x="114" y="354"/>
                    <a:pt x="114" y="354"/>
                    <a:pt x="115" y="352"/>
                  </a:cubicBezTo>
                  <a:cubicBezTo>
                    <a:pt x="115" y="351"/>
                    <a:pt x="116" y="351"/>
                    <a:pt x="114" y="350"/>
                  </a:cubicBezTo>
                  <a:cubicBezTo>
                    <a:pt x="113" y="353"/>
                    <a:pt x="111" y="354"/>
                    <a:pt x="108" y="354"/>
                  </a:cubicBezTo>
                  <a:cubicBezTo>
                    <a:pt x="109" y="353"/>
                    <a:pt x="111" y="352"/>
                    <a:pt x="111" y="352"/>
                  </a:cubicBezTo>
                  <a:cubicBezTo>
                    <a:pt x="113" y="351"/>
                    <a:pt x="114" y="350"/>
                    <a:pt x="112" y="348"/>
                  </a:cubicBezTo>
                  <a:cubicBezTo>
                    <a:pt x="113" y="348"/>
                    <a:pt x="114" y="348"/>
                    <a:pt x="114" y="348"/>
                  </a:cubicBezTo>
                  <a:cubicBezTo>
                    <a:pt x="115" y="348"/>
                    <a:pt x="115" y="347"/>
                    <a:pt x="114" y="346"/>
                  </a:cubicBezTo>
                  <a:cubicBezTo>
                    <a:pt x="114" y="346"/>
                    <a:pt x="112" y="347"/>
                    <a:pt x="112" y="346"/>
                  </a:cubicBezTo>
                  <a:cubicBezTo>
                    <a:pt x="112" y="345"/>
                    <a:pt x="113" y="346"/>
                    <a:pt x="113" y="345"/>
                  </a:cubicBezTo>
                  <a:cubicBezTo>
                    <a:pt x="112" y="345"/>
                    <a:pt x="111" y="345"/>
                    <a:pt x="110" y="344"/>
                  </a:cubicBezTo>
                  <a:cubicBezTo>
                    <a:pt x="109" y="345"/>
                    <a:pt x="108" y="345"/>
                    <a:pt x="106" y="344"/>
                  </a:cubicBezTo>
                  <a:cubicBezTo>
                    <a:pt x="108" y="344"/>
                    <a:pt x="110" y="343"/>
                    <a:pt x="111" y="343"/>
                  </a:cubicBezTo>
                  <a:cubicBezTo>
                    <a:pt x="112" y="343"/>
                    <a:pt x="113" y="344"/>
                    <a:pt x="114" y="344"/>
                  </a:cubicBezTo>
                  <a:cubicBezTo>
                    <a:pt x="115" y="344"/>
                    <a:pt x="115" y="344"/>
                    <a:pt x="115" y="344"/>
                  </a:cubicBezTo>
                  <a:cubicBezTo>
                    <a:pt x="114" y="343"/>
                    <a:pt x="112" y="343"/>
                    <a:pt x="113" y="341"/>
                  </a:cubicBezTo>
                  <a:cubicBezTo>
                    <a:pt x="112" y="341"/>
                    <a:pt x="109" y="339"/>
                    <a:pt x="109" y="339"/>
                  </a:cubicBezTo>
                  <a:cubicBezTo>
                    <a:pt x="108" y="337"/>
                    <a:pt x="110" y="337"/>
                    <a:pt x="110" y="335"/>
                  </a:cubicBezTo>
                  <a:cubicBezTo>
                    <a:pt x="109" y="334"/>
                    <a:pt x="108" y="334"/>
                    <a:pt x="107" y="333"/>
                  </a:cubicBezTo>
                  <a:cubicBezTo>
                    <a:pt x="105" y="332"/>
                    <a:pt x="103" y="331"/>
                    <a:pt x="102" y="329"/>
                  </a:cubicBezTo>
                  <a:cubicBezTo>
                    <a:pt x="104" y="327"/>
                    <a:pt x="103" y="328"/>
                    <a:pt x="101" y="326"/>
                  </a:cubicBezTo>
                  <a:cubicBezTo>
                    <a:pt x="100" y="325"/>
                    <a:pt x="100" y="324"/>
                    <a:pt x="100" y="322"/>
                  </a:cubicBezTo>
                  <a:cubicBezTo>
                    <a:pt x="97" y="322"/>
                    <a:pt x="99" y="321"/>
                    <a:pt x="101" y="320"/>
                  </a:cubicBezTo>
                  <a:cubicBezTo>
                    <a:pt x="101" y="320"/>
                    <a:pt x="101" y="320"/>
                    <a:pt x="101" y="320"/>
                  </a:cubicBezTo>
                  <a:cubicBezTo>
                    <a:pt x="101" y="319"/>
                    <a:pt x="101" y="318"/>
                    <a:pt x="102" y="318"/>
                  </a:cubicBezTo>
                  <a:cubicBezTo>
                    <a:pt x="101" y="317"/>
                    <a:pt x="99" y="317"/>
                    <a:pt x="100" y="315"/>
                  </a:cubicBezTo>
                  <a:cubicBezTo>
                    <a:pt x="99" y="315"/>
                    <a:pt x="100" y="313"/>
                    <a:pt x="99" y="312"/>
                  </a:cubicBezTo>
                  <a:cubicBezTo>
                    <a:pt x="98" y="312"/>
                    <a:pt x="97" y="313"/>
                    <a:pt x="96" y="313"/>
                  </a:cubicBezTo>
                  <a:cubicBezTo>
                    <a:pt x="94" y="312"/>
                    <a:pt x="95" y="310"/>
                    <a:pt x="95" y="309"/>
                  </a:cubicBezTo>
                  <a:cubicBezTo>
                    <a:pt x="94" y="308"/>
                    <a:pt x="94" y="309"/>
                    <a:pt x="93" y="309"/>
                  </a:cubicBezTo>
                  <a:cubicBezTo>
                    <a:pt x="92" y="309"/>
                    <a:pt x="92" y="309"/>
                    <a:pt x="91" y="308"/>
                  </a:cubicBezTo>
                  <a:cubicBezTo>
                    <a:pt x="89" y="307"/>
                    <a:pt x="88" y="304"/>
                    <a:pt x="86" y="303"/>
                  </a:cubicBezTo>
                  <a:cubicBezTo>
                    <a:pt x="84" y="302"/>
                    <a:pt x="82" y="300"/>
                    <a:pt x="80" y="300"/>
                  </a:cubicBezTo>
                  <a:cubicBezTo>
                    <a:pt x="79" y="300"/>
                    <a:pt x="78" y="300"/>
                    <a:pt x="77" y="299"/>
                  </a:cubicBezTo>
                  <a:cubicBezTo>
                    <a:pt x="76" y="299"/>
                    <a:pt x="76" y="298"/>
                    <a:pt x="75" y="298"/>
                  </a:cubicBezTo>
                  <a:cubicBezTo>
                    <a:pt x="74" y="297"/>
                    <a:pt x="75" y="297"/>
                    <a:pt x="73" y="297"/>
                  </a:cubicBezTo>
                  <a:cubicBezTo>
                    <a:pt x="73" y="297"/>
                    <a:pt x="71" y="298"/>
                    <a:pt x="70" y="298"/>
                  </a:cubicBezTo>
                  <a:cubicBezTo>
                    <a:pt x="71" y="295"/>
                    <a:pt x="68" y="296"/>
                    <a:pt x="67" y="295"/>
                  </a:cubicBezTo>
                  <a:cubicBezTo>
                    <a:pt x="65" y="297"/>
                    <a:pt x="65" y="300"/>
                    <a:pt x="62" y="302"/>
                  </a:cubicBezTo>
                  <a:cubicBezTo>
                    <a:pt x="62" y="300"/>
                    <a:pt x="61" y="298"/>
                    <a:pt x="61" y="297"/>
                  </a:cubicBezTo>
                  <a:cubicBezTo>
                    <a:pt x="61" y="296"/>
                    <a:pt x="61" y="295"/>
                    <a:pt x="60" y="296"/>
                  </a:cubicBezTo>
                  <a:cubicBezTo>
                    <a:pt x="61" y="295"/>
                    <a:pt x="59" y="298"/>
                    <a:pt x="59" y="298"/>
                  </a:cubicBezTo>
                  <a:cubicBezTo>
                    <a:pt x="59" y="299"/>
                    <a:pt x="58" y="299"/>
                    <a:pt x="58" y="300"/>
                  </a:cubicBezTo>
                  <a:cubicBezTo>
                    <a:pt x="57" y="300"/>
                    <a:pt x="56" y="300"/>
                    <a:pt x="55" y="301"/>
                  </a:cubicBezTo>
                  <a:cubicBezTo>
                    <a:pt x="54" y="301"/>
                    <a:pt x="54" y="301"/>
                    <a:pt x="54" y="302"/>
                  </a:cubicBezTo>
                  <a:cubicBezTo>
                    <a:pt x="53" y="304"/>
                    <a:pt x="52" y="306"/>
                    <a:pt x="51" y="303"/>
                  </a:cubicBezTo>
                  <a:cubicBezTo>
                    <a:pt x="50" y="301"/>
                    <a:pt x="52" y="300"/>
                    <a:pt x="52" y="298"/>
                  </a:cubicBezTo>
                  <a:cubicBezTo>
                    <a:pt x="51" y="296"/>
                    <a:pt x="48" y="297"/>
                    <a:pt x="47" y="299"/>
                  </a:cubicBezTo>
                  <a:cubicBezTo>
                    <a:pt x="47" y="299"/>
                    <a:pt x="47" y="302"/>
                    <a:pt x="47" y="302"/>
                  </a:cubicBezTo>
                  <a:cubicBezTo>
                    <a:pt x="46" y="303"/>
                    <a:pt x="45" y="302"/>
                    <a:pt x="45" y="301"/>
                  </a:cubicBezTo>
                  <a:cubicBezTo>
                    <a:pt x="44" y="300"/>
                    <a:pt x="45" y="298"/>
                    <a:pt x="43" y="298"/>
                  </a:cubicBezTo>
                  <a:cubicBezTo>
                    <a:pt x="42" y="298"/>
                    <a:pt x="41" y="299"/>
                    <a:pt x="41" y="300"/>
                  </a:cubicBezTo>
                  <a:cubicBezTo>
                    <a:pt x="41" y="301"/>
                    <a:pt x="44" y="304"/>
                    <a:pt x="45" y="304"/>
                  </a:cubicBezTo>
                  <a:cubicBezTo>
                    <a:pt x="39" y="305"/>
                    <a:pt x="33" y="303"/>
                    <a:pt x="29" y="298"/>
                  </a:cubicBezTo>
                  <a:cubicBezTo>
                    <a:pt x="27" y="296"/>
                    <a:pt x="23" y="294"/>
                    <a:pt x="27" y="292"/>
                  </a:cubicBezTo>
                  <a:cubicBezTo>
                    <a:pt x="27" y="292"/>
                    <a:pt x="28" y="292"/>
                    <a:pt x="28" y="292"/>
                  </a:cubicBezTo>
                  <a:cubicBezTo>
                    <a:pt x="29" y="289"/>
                    <a:pt x="31" y="288"/>
                    <a:pt x="34" y="288"/>
                  </a:cubicBezTo>
                  <a:cubicBezTo>
                    <a:pt x="35" y="288"/>
                    <a:pt x="36" y="288"/>
                    <a:pt x="35" y="286"/>
                  </a:cubicBezTo>
                  <a:cubicBezTo>
                    <a:pt x="35" y="286"/>
                    <a:pt x="36" y="286"/>
                    <a:pt x="36" y="285"/>
                  </a:cubicBezTo>
                  <a:cubicBezTo>
                    <a:pt x="35" y="284"/>
                    <a:pt x="32" y="286"/>
                    <a:pt x="32" y="286"/>
                  </a:cubicBezTo>
                  <a:cubicBezTo>
                    <a:pt x="29" y="286"/>
                    <a:pt x="27" y="286"/>
                    <a:pt x="25" y="284"/>
                  </a:cubicBezTo>
                  <a:cubicBezTo>
                    <a:pt x="25" y="284"/>
                    <a:pt x="25" y="284"/>
                    <a:pt x="25" y="284"/>
                  </a:cubicBezTo>
                  <a:cubicBezTo>
                    <a:pt x="20" y="283"/>
                    <a:pt x="24" y="281"/>
                    <a:pt x="23" y="278"/>
                  </a:cubicBezTo>
                  <a:cubicBezTo>
                    <a:pt x="21" y="279"/>
                    <a:pt x="21" y="282"/>
                    <a:pt x="19" y="282"/>
                  </a:cubicBezTo>
                  <a:cubicBezTo>
                    <a:pt x="18" y="282"/>
                    <a:pt x="18" y="282"/>
                    <a:pt x="18" y="281"/>
                  </a:cubicBezTo>
                  <a:cubicBezTo>
                    <a:pt x="17" y="281"/>
                    <a:pt x="17" y="281"/>
                    <a:pt x="17" y="280"/>
                  </a:cubicBezTo>
                  <a:cubicBezTo>
                    <a:pt x="15" y="280"/>
                    <a:pt x="17" y="279"/>
                    <a:pt x="17" y="279"/>
                  </a:cubicBezTo>
                  <a:cubicBezTo>
                    <a:pt x="17" y="278"/>
                    <a:pt x="16" y="278"/>
                    <a:pt x="16" y="278"/>
                  </a:cubicBezTo>
                  <a:cubicBezTo>
                    <a:pt x="16" y="277"/>
                    <a:pt x="16" y="277"/>
                    <a:pt x="15" y="277"/>
                  </a:cubicBezTo>
                  <a:cubicBezTo>
                    <a:pt x="13" y="277"/>
                    <a:pt x="14" y="271"/>
                    <a:pt x="16" y="272"/>
                  </a:cubicBezTo>
                  <a:cubicBezTo>
                    <a:pt x="16" y="272"/>
                    <a:pt x="17" y="272"/>
                    <a:pt x="17" y="272"/>
                  </a:cubicBezTo>
                  <a:cubicBezTo>
                    <a:pt x="16" y="270"/>
                    <a:pt x="17" y="270"/>
                    <a:pt x="18" y="270"/>
                  </a:cubicBezTo>
                  <a:cubicBezTo>
                    <a:pt x="20" y="269"/>
                    <a:pt x="22" y="269"/>
                    <a:pt x="24" y="269"/>
                  </a:cubicBezTo>
                  <a:cubicBezTo>
                    <a:pt x="26" y="269"/>
                    <a:pt x="28" y="270"/>
                    <a:pt x="30" y="271"/>
                  </a:cubicBezTo>
                  <a:cubicBezTo>
                    <a:pt x="31" y="271"/>
                    <a:pt x="33" y="271"/>
                    <a:pt x="34" y="271"/>
                  </a:cubicBezTo>
                  <a:cubicBezTo>
                    <a:pt x="34" y="271"/>
                    <a:pt x="34" y="271"/>
                    <a:pt x="35" y="271"/>
                  </a:cubicBezTo>
                  <a:cubicBezTo>
                    <a:pt x="35" y="271"/>
                    <a:pt x="35" y="271"/>
                    <a:pt x="35" y="271"/>
                  </a:cubicBezTo>
                  <a:cubicBezTo>
                    <a:pt x="35" y="269"/>
                    <a:pt x="29" y="270"/>
                    <a:pt x="28" y="268"/>
                  </a:cubicBezTo>
                  <a:cubicBezTo>
                    <a:pt x="29" y="268"/>
                    <a:pt x="29" y="268"/>
                    <a:pt x="29" y="268"/>
                  </a:cubicBezTo>
                  <a:cubicBezTo>
                    <a:pt x="30" y="267"/>
                    <a:pt x="31" y="265"/>
                    <a:pt x="33" y="265"/>
                  </a:cubicBezTo>
                  <a:cubicBezTo>
                    <a:pt x="34" y="264"/>
                    <a:pt x="36" y="265"/>
                    <a:pt x="38" y="265"/>
                  </a:cubicBezTo>
                  <a:cubicBezTo>
                    <a:pt x="40" y="263"/>
                    <a:pt x="42" y="265"/>
                    <a:pt x="44" y="266"/>
                  </a:cubicBezTo>
                  <a:cubicBezTo>
                    <a:pt x="45" y="266"/>
                    <a:pt x="45" y="268"/>
                    <a:pt x="47" y="268"/>
                  </a:cubicBezTo>
                  <a:cubicBezTo>
                    <a:pt x="47" y="265"/>
                    <a:pt x="43" y="265"/>
                    <a:pt x="46" y="263"/>
                  </a:cubicBezTo>
                  <a:cubicBezTo>
                    <a:pt x="47" y="263"/>
                    <a:pt x="48" y="263"/>
                    <a:pt x="49" y="262"/>
                  </a:cubicBezTo>
                  <a:cubicBezTo>
                    <a:pt x="49" y="262"/>
                    <a:pt x="48" y="261"/>
                    <a:pt x="48" y="260"/>
                  </a:cubicBezTo>
                  <a:cubicBezTo>
                    <a:pt x="48" y="258"/>
                    <a:pt x="41" y="252"/>
                    <a:pt x="42" y="257"/>
                  </a:cubicBezTo>
                  <a:cubicBezTo>
                    <a:pt x="41" y="258"/>
                    <a:pt x="40" y="260"/>
                    <a:pt x="38" y="260"/>
                  </a:cubicBezTo>
                  <a:cubicBezTo>
                    <a:pt x="36" y="261"/>
                    <a:pt x="35" y="261"/>
                    <a:pt x="33" y="260"/>
                  </a:cubicBezTo>
                  <a:cubicBezTo>
                    <a:pt x="33" y="259"/>
                    <a:pt x="32" y="258"/>
                    <a:pt x="32" y="257"/>
                  </a:cubicBezTo>
                  <a:cubicBezTo>
                    <a:pt x="32" y="256"/>
                    <a:pt x="31" y="256"/>
                    <a:pt x="30" y="256"/>
                  </a:cubicBezTo>
                  <a:cubicBezTo>
                    <a:pt x="31" y="257"/>
                    <a:pt x="32" y="258"/>
                    <a:pt x="32" y="260"/>
                  </a:cubicBezTo>
                  <a:cubicBezTo>
                    <a:pt x="30" y="262"/>
                    <a:pt x="28" y="263"/>
                    <a:pt x="25" y="261"/>
                  </a:cubicBezTo>
                  <a:cubicBezTo>
                    <a:pt x="24" y="260"/>
                    <a:pt x="22" y="260"/>
                    <a:pt x="21" y="259"/>
                  </a:cubicBezTo>
                  <a:cubicBezTo>
                    <a:pt x="20" y="258"/>
                    <a:pt x="23" y="257"/>
                    <a:pt x="24" y="257"/>
                  </a:cubicBezTo>
                  <a:cubicBezTo>
                    <a:pt x="24" y="256"/>
                    <a:pt x="25" y="256"/>
                    <a:pt x="26" y="255"/>
                  </a:cubicBezTo>
                  <a:cubicBezTo>
                    <a:pt x="26" y="255"/>
                    <a:pt x="26" y="254"/>
                    <a:pt x="26" y="254"/>
                  </a:cubicBezTo>
                  <a:cubicBezTo>
                    <a:pt x="24" y="254"/>
                    <a:pt x="18" y="258"/>
                    <a:pt x="19" y="254"/>
                  </a:cubicBezTo>
                  <a:cubicBezTo>
                    <a:pt x="20" y="252"/>
                    <a:pt x="21" y="251"/>
                    <a:pt x="23" y="250"/>
                  </a:cubicBezTo>
                  <a:cubicBezTo>
                    <a:pt x="23" y="250"/>
                    <a:pt x="23" y="249"/>
                    <a:pt x="22" y="249"/>
                  </a:cubicBezTo>
                  <a:cubicBezTo>
                    <a:pt x="20" y="249"/>
                    <a:pt x="19" y="251"/>
                    <a:pt x="18" y="252"/>
                  </a:cubicBezTo>
                  <a:cubicBezTo>
                    <a:pt x="17" y="252"/>
                    <a:pt x="15" y="253"/>
                    <a:pt x="14" y="253"/>
                  </a:cubicBezTo>
                  <a:cubicBezTo>
                    <a:pt x="13" y="252"/>
                    <a:pt x="13" y="251"/>
                    <a:pt x="14" y="250"/>
                  </a:cubicBezTo>
                  <a:cubicBezTo>
                    <a:pt x="14" y="250"/>
                    <a:pt x="14" y="249"/>
                    <a:pt x="14" y="249"/>
                  </a:cubicBezTo>
                  <a:cubicBezTo>
                    <a:pt x="14" y="249"/>
                    <a:pt x="14" y="249"/>
                    <a:pt x="13" y="249"/>
                  </a:cubicBezTo>
                  <a:cubicBezTo>
                    <a:pt x="12" y="250"/>
                    <a:pt x="11" y="249"/>
                    <a:pt x="11" y="248"/>
                  </a:cubicBezTo>
                  <a:cubicBezTo>
                    <a:pt x="8" y="248"/>
                    <a:pt x="7" y="247"/>
                    <a:pt x="7" y="244"/>
                  </a:cubicBezTo>
                  <a:cubicBezTo>
                    <a:pt x="7" y="242"/>
                    <a:pt x="5" y="244"/>
                    <a:pt x="4" y="242"/>
                  </a:cubicBezTo>
                  <a:cubicBezTo>
                    <a:pt x="0" y="243"/>
                    <a:pt x="2" y="235"/>
                    <a:pt x="3" y="233"/>
                  </a:cubicBezTo>
                  <a:cubicBezTo>
                    <a:pt x="3" y="231"/>
                    <a:pt x="4" y="230"/>
                    <a:pt x="4" y="228"/>
                  </a:cubicBezTo>
                  <a:cubicBezTo>
                    <a:pt x="6" y="227"/>
                    <a:pt x="8" y="227"/>
                    <a:pt x="9" y="227"/>
                  </a:cubicBezTo>
                  <a:cubicBezTo>
                    <a:pt x="11" y="226"/>
                    <a:pt x="13" y="224"/>
                    <a:pt x="15" y="224"/>
                  </a:cubicBezTo>
                  <a:cubicBezTo>
                    <a:pt x="15" y="224"/>
                    <a:pt x="16" y="224"/>
                    <a:pt x="17" y="224"/>
                  </a:cubicBezTo>
                  <a:cubicBezTo>
                    <a:pt x="17" y="224"/>
                    <a:pt x="18" y="222"/>
                    <a:pt x="18" y="222"/>
                  </a:cubicBezTo>
                  <a:cubicBezTo>
                    <a:pt x="19" y="221"/>
                    <a:pt x="21" y="221"/>
                    <a:pt x="22" y="220"/>
                  </a:cubicBezTo>
                  <a:cubicBezTo>
                    <a:pt x="23" y="219"/>
                    <a:pt x="23" y="218"/>
                    <a:pt x="24" y="218"/>
                  </a:cubicBezTo>
                  <a:cubicBezTo>
                    <a:pt x="25" y="218"/>
                    <a:pt x="26" y="218"/>
                    <a:pt x="26" y="218"/>
                  </a:cubicBezTo>
                  <a:cubicBezTo>
                    <a:pt x="27" y="218"/>
                    <a:pt x="29" y="217"/>
                    <a:pt x="29" y="216"/>
                  </a:cubicBezTo>
                  <a:cubicBezTo>
                    <a:pt x="30" y="216"/>
                    <a:pt x="29" y="216"/>
                    <a:pt x="29" y="215"/>
                  </a:cubicBezTo>
                  <a:cubicBezTo>
                    <a:pt x="29" y="215"/>
                    <a:pt x="28" y="214"/>
                    <a:pt x="28" y="214"/>
                  </a:cubicBezTo>
                  <a:cubicBezTo>
                    <a:pt x="28" y="213"/>
                    <a:pt x="30" y="212"/>
                    <a:pt x="30" y="212"/>
                  </a:cubicBezTo>
                  <a:cubicBezTo>
                    <a:pt x="31" y="210"/>
                    <a:pt x="33" y="209"/>
                    <a:pt x="35" y="209"/>
                  </a:cubicBezTo>
                  <a:cubicBezTo>
                    <a:pt x="36" y="209"/>
                    <a:pt x="38" y="208"/>
                    <a:pt x="39" y="208"/>
                  </a:cubicBezTo>
                  <a:cubicBezTo>
                    <a:pt x="41" y="206"/>
                    <a:pt x="44" y="205"/>
                    <a:pt x="46" y="207"/>
                  </a:cubicBezTo>
                  <a:cubicBezTo>
                    <a:pt x="47" y="207"/>
                    <a:pt x="47" y="208"/>
                    <a:pt x="48" y="208"/>
                  </a:cubicBezTo>
                  <a:cubicBezTo>
                    <a:pt x="50" y="207"/>
                    <a:pt x="51" y="203"/>
                    <a:pt x="52" y="201"/>
                  </a:cubicBezTo>
                  <a:cubicBezTo>
                    <a:pt x="54" y="198"/>
                    <a:pt x="56" y="195"/>
                    <a:pt x="57" y="192"/>
                  </a:cubicBezTo>
                  <a:cubicBezTo>
                    <a:pt x="57" y="190"/>
                    <a:pt x="56" y="186"/>
                    <a:pt x="56" y="184"/>
                  </a:cubicBezTo>
                  <a:cubicBezTo>
                    <a:pt x="56" y="181"/>
                    <a:pt x="56" y="177"/>
                    <a:pt x="56" y="175"/>
                  </a:cubicBezTo>
                  <a:cubicBezTo>
                    <a:pt x="56" y="174"/>
                    <a:pt x="59" y="174"/>
                    <a:pt x="60" y="173"/>
                  </a:cubicBezTo>
                  <a:cubicBezTo>
                    <a:pt x="62" y="172"/>
                    <a:pt x="62" y="170"/>
                    <a:pt x="64" y="170"/>
                  </a:cubicBezTo>
                  <a:cubicBezTo>
                    <a:pt x="63" y="169"/>
                    <a:pt x="62" y="169"/>
                    <a:pt x="62" y="167"/>
                  </a:cubicBezTo>
                  <a:cubicBezTo>
                    <a:pt x="62" y="167"/>
                    <a:pt x="62" y="167"/>
                    <a:pt x="62" y="167"/>
                  </a:cubicBezTo>
                  <a:cubicBezTo>
                    <a:pt x="62" y="167"/>
                    <a:pt x="62" y="167"/>
                    <a:pt x="62" y="167"/>
                  </a:cubicBezTo>
                  <a:cubicBezTo>
                    <a:pt x="62" y="167"/>
                    <a:pt x="62" y="167"/>
                    <a:pt x="61" y="167"/>
                  </a:cubicBezTo>
                  <a:cubicBezTo>
                    <a:pt x="63" y="171"/>
                    <a:pt x="59" y="173"/>
                    <a:pt x="56" y="172"/>
                  </a:cubicBezTo>
                  <a:cubicBezTo>
                    <a:pt x="54" y="172"/>
                    <a:pt x="55" y="172"/>
                    <a:pt x="53" y="173"/>
                  </a:cubicBezTo>
                  <a:cubicBezTo>
                    <a:pt x="51" y="174"/>
                    <a:pt x="50" y="175"/>
                    <a:pt x="49" y="174"/>
                  </a:cubicBezTo>
                  <a:cubicBezTo>
                    <a:pt x="48" y="173"/>
                    <a:pt x="48" y="171"/>
                    <a:pt x="47" y="171"/>
                  </a:cubicBezTo>
                  <a:cubicBezTo>
                    <a:pt x="45" y="172"/>
                    <a:pt x="41" y="173"/>
                    <a:pt x="42" y="170"/>
                  </a:cubicBezTo>
                  <a:cubicBezTo>
                    <a:pt x="42" y="168"/>
                    <a:pt x="40" y="167"/>
                    <a:pt x="39" y="165"/>
                  </a:cubicBezTo>
                  <a:cubicBezTo>
                    <a:pt x="39" y="164"/>
                    <a:pt x="39" y="162"/>
                    <a:pt x="40" y="161"/>
                  </a:cubicBezTo>
                  <a:cubicBezTo>
                    <a:pt x="42" y="158"/>
                    <a:pt x="45" y="157"/>
                    <a:pt x="44" y="153"/>
                  </a:cubicBezTo>
                  <a:cubicBezTo>
                    <a:pt x="45" y="152"/>
                    <a:pt x="47" y="151"/>
                    <a:pt x="48" y="149"/>
                  </a:cubicBezTo>
                  <a:cubicBezTo>
                    <a:pt x="50" y="148"/>
                    <a:pt x="50" y="148"/>
                    <a:pt x="52" y="149"/>
                  </a:cubicBezTo>
                  <a:cubicBezTo>
                    <a:pt x="50" y="146"/>
                    <a:pt x="50" y="146"/>
                    <a:pt x="53" y="145"/>
                  </a:cubicBezTo>
                  <a:cubicBezTo>
                    <a:pt x="54" y="145"/>
                    <a:pt x="54" y="144"/>
                    <a:pt x="54" y="144"/>
                  </a:cubicBezTo>
                  <a:cubicBezTo>
                    <a:pt x="55" y="142"/>
                    <a:pt x="55" y="141"/>
                    <a:pt x="55" y="139"/>
                  </a:cubicBezTo>
                  <a:cubicBezTo>
                    <a:pt x="55" y="138"/>
                    <a:pt x="57" y="138"/>
                    <a:pt x="56" y="137"/>
                  </a:cubicBezTo>
                  <a:cubicBezTo>
                    <a:pt x="56" y="135"/>
                    <a:pt x="57" y="134"/>
                    <a:pt x="58" y="134"/>
                  </a:cubicBezTo>
                  <a:cubicBezTo>
                    <a:pt x="59" y="134"/>
                    <a:pt x="59" y="134"/>
                    <a:pt x="59" y="134"/>
                  </a:cubicBezTo>
                  <a:cubicBezTo>
                    <a:pt x="60" y="133"/>
                    <a:pt x="61" y="132"/>
                    <a:pt x="61" y="131"/>
                  </a:cubicBezTo>
                  <a:cubicBezTo>
                    <a:pt x="62" y="127"/>
                    <a:pt x="64" y="131"/>
                    <a:pt x="64" y="133"/>
                  </a:cubicBezTo>
                  <a:cubicBezTo>
                    <a:pt x="64" y="134"/>
                    <a:pt x="64" y="138"/>
                    <a:pt x="66" y="139"/>
                  </a:cubicBezTo>
                  <a:cubicBezTo>
                    <a:pt x="67" y="139"/>
                    <a:pt x="67" y="139"/>
                    <a:pt x="67" y="139"/>
                  </a:cubicBezTo>
                  <a:cubicBezTo>
                    <a:pt x="66" y="138"/>
                    <a:pt x="66" y="137"/>
                    <a:pt x="66" y="136"/>
                  </a:cubicBezTo>
                  <a:cubicBezTo>
                    <a:pt x="65" y="135"/>
                    <a:pt x="65" y="133"/>
                    <a:pt x="64" y="131"/>
                  </a:cubicBezTo>
                  <a:cubicBezTo>
                    <a:pt x="63" y="129"/>
                    <a:pt x="64" y="127"/>
                    <a:pt x="65" y="126"/>
                  </a:cubicBezTo>
                  <a:cubicBezTo>
                    <a:pt x="67" y="125"/>
                    <a:pt x="67" y="125"/>
                    <a:pt x="68" y="127"/>
                  </a:cubicBezTo>
                  <a:cubicBezTo>
                    <a:pt x="69" y="127"/>
                    <a:pt x="69" y="127"/>
                    <a:pt x="69" y="127"/>
                  </a:cubicBezTo>
                  <a:cubicBezTo>
                    <a:pt x="69" y="127"/>
                    <a:pt x="70" y="127"/>
                    <a:pt x="70" y="127"/>
                  </a:cubicBezTo>
                  <a:cubicBezTo>
                    <a:pt x="72" y="127"/>
                    <a:pt x="73" y="128"/>
                    <a:pt x="73" y="130"/>
                  </a:cubicBezTo>
                  <a:cubicBezTo>
                    <a:pt x="73" y="130"/>
                    <a:pt x="73" y="130"/>
                    <a:pt x="73" y="130"/>
                  </a:cubicBezTo>
                  <a:cubicBezTo>
                    <a:pt x="76" y="130"/>
                    <a:pt x="78" y="137"/>
                    <a:pt x="78" y="139"/>
                  </a:cubicBezTo>
                  <a:cubicBezTo>
                    <a:pt x="81" y="139"/>
                    <a:pt x="86" y="138"/>
                    <a:pt x="84" y="135"/>
                  </a:cubicBezTo>
                  <a:cubicBezTo>
                    <a:pt x="84" y="134"/>
                    <a:pt x="84" y="134"/>
                    <a:pt x="83" y="133"/>
                  </a:cubicBezTo>
                  <a:cubicBezTo>
                    <a:pt x="82" y="131"/>
                    <a:pt x="81" y="130"/>
                    <a:pt x="80" y="128"/>
                  </a:cubicBezTo>
                  <a:cubicBezTo>
                    <a:pt x="80" y="127"/>
                    <a:pt x="79" y="126"/>
                    <a:pt x="79" y="125"/>
                  </a:cubicBezTo>
                  <a:cubicBezTo>
                    <a:pt x="78" y="123"/>
                    <a:pt x="78" y="122"/>
                    <a:pt x="78" y="120"/>
                  </a:cubicBezTo>
                  <a:cubicBezTo>
                    <a:pt x="76" y="119"/>
                    <a:pt x="77" y="118"/>
                    <a:pt x="78" y="117"/>
                  </a:cubicBezTo>
                  <a:cubicBezTo>
                    <a:pt x="79" y="115"/>
                    <a:pt x="80" y="114"/>
                    <a:pt x="81" y="111"/>
                  </a:cubicBezTo>
                  <a:cubicBezTo>
                    <a:pt x="78" y="111"/>
                    <a:pt x="78" y="106"/>
                    <a:pt x="77" y="104"/>
                  </a:cubicBezTo>
                  <a:cubicBezTo>
                    <a:pt x="76" y="101"/>
                    <a:pt x="78" y="97"/>
                    <a:pt x="81" y="95"/>
                  </a:cubicBezTo>
                  <a:cubicBezTo>
                    <a:pt x="83" y="92"/>
                    <a:pt x="91" y="94"/>
                    <a:pt x="92" y="97"/>
                  </a:cubicBezTo>
                  <a:cubicBezTo>
                    <a:pt x="93" y="99"/>
                    <a:pt x="93" y="102"/>
                    <a:pt x="93" y="104"/>
                  </a:cubicBezTo>
                  <a:cubicBezTo>
                    <a:pt x="94" y="106"/>
                    <a:pt x="96" y="107"/>
                    <a:pt x="98" y="108"/>
                  </a:cubicBezTo>
                  <a:cubicBezTo>
                    <a:pt x="98" y="108"/>
                    <a:pt x="99" y="108"/>
                    <a:pt x="99" y="108"/>
                  </a:cubicBezTo>
                  <a:cubicBezTo>
                    <a:pt x="101" y="109"/>
                    <a:pt x="101" y="112"/>
                    <a:pt x="103" y="113"/>
                  </a:cubicBezTo>
                  <a:cubicBezTo>
                    <a:pt x="103" y="115"/>
                    <a:pt x="103" y="117"/>
                    <a:pt x="105" y="117"/>
                  </a:cubicBezTo>
                  <a:cubicBezTo>
                    <a:pt x="106" y="117"/>
                    <a:pt x="106" y="119"/>
                    <a:pt x="108" y="119"/>
                  </a:cubicBezTo>
                  <a:cubicBezTo>
                    <a:pt x="108" y="119"/>
                    <a:pt x="107" y="118"/>
                    <a:pt x="107" y="118"/>
                  </a:cubicBezTo>
                  <a:cubicBezTo>
                    <a:pt x="105" y="116"/>
                    <a:pt x="103" y="115"/>
                    <a:pt x="103" y="111"/>
                  </a:cubicBezTo>
                  <a:cubicBezTo>
                    <a:pt x="102" y="111"/>
                    <a:pt x="102" y="109"/>
                    <a:pt x="101" y="108"/>
                  </a:cubicBezTo>
                  <a:cubicBezTo>
                    <a:pt x="100" y="107"/>
                    <a:pt x="100" y="106"/>
                    <a:pt x="99" y="106"/>
                  </a:cubicBezTo>
                  <a:cubicBezTo>
                    <a:pt x="98" y="105"/>
                    <a:pt x="97" y="106"/>
                    <a:pt x="97" y="104"/>
                  </a:cubicBezTo>
                  <a:cubicBezTo>
                    <a:pt x="95" y="101"/>
                    <a:pt x="96" y="97"/>
                    <a:pt x="94" y="94"/>
                  </a:cubicBezTo>
                  <a:cubicBezTo>
                    <a:pt x="92" y="92"/>
                    <a:pt x="89" y="92"/>
                    <a:pt x="88" y="90"/>
                  </a:cubicBezTo>
                  <a:cubicBezTo>
                    <a:pt x="86" y="87"/>
                    <a:pt x="99" y="81"/>
                    <a:pt x="101" y="81"/>
                  </a:cubicBezTo>
                  <a:cubicBezTo>
                    <a:pt x="102" y="81"/>
                    <a:pt x="109" y="77"/>
                    <a:pt x="108" y="80"/>
                  </a:cubicBezTo>
                  <a:cubicBezTo>
                    <a:pt x="108" y="81"/>
                    <a:pt x="108" y="82"/>
                    <a:pt x="109" y="82"/>
                  </a:cubicBezTo>
                  <a:cubicBezTo>
                    <a:pt x="109" y="80"/>
                    <a:pt x="110" y="79"/>
                    <a:pt x="110" y="78"/>
                  </a:cubicBezTo>
                  <a:cubicBezTo>
                    <a:pt x="111" y="76"/>
                    <a:pt x="112" y="77"/>
                    <a:pt x="114" y="78"/>
                  </a:cubicBezTo>
                  <a:cubicBezTo>
                    <a:pt x="116" y="79"/>
                    <a:pt x="115" y="78"/>
                    <a:pt x="115" y="81"/>
                  </a:cubicBezTo>
                  <a:cubicBezTo>
                    <a:pt x="116" y="81"/>
                    <a:pt x="116" y="81"/>
                    <a:pt x="117" y="81"/>
                  </a:cubicBezTo>
                  <a:cubicBezTo>
                    <a:pt x="117" y="81"/>
                    <a:pt x="117" y="80"/>
                    <a:pt x="117" y="80"/>
                  </a:cubicBezTo>
                  <a:cubicBezTo>
                    <a:pt x="116" y="80"/>
                    <a:pt x="116" y="77"/>
                    <a:pt x="115" y="76"/>
                  </a:cubicBezTo>
                  <a:cubicBezTo>
                    <a:pt x="120" y="71"/>
                    <a:pt x="122" y="71"/>
                    <a:pt x="124" y="77"/>
                  </a:cubicBezTo>
                  <a:cubicBezTo>
                    <a:pt x="124" y="77"/>
                    <a:pt x="125" y="78"/>
                    <a:pt x="125" y="79"/>
                  </a:cubicBezTo>
                  <a:cubicBezTo>
                    <a:pt x="126" y="82"/>
                    <a:pt x="127" y="85"/>
                    <a:pt x="126" y="89"/>
                  </a:cubicBezTo>
                  <a:cubicBezTo>
                    <a:pt x="126" y="90"/>
                    <a:pt x="128" y="97"/>
                    <a:pt x="126" y="99"/>
                  </a:cubicBezTo>
                  <a:cubicBezTo>
                    <a:pt x="125" y="101"/>
                    <a:pt x="125" y="103"/>
                    <a:pt x="124" y="105"/>
                  </a:cubicBezTo>
                  <a:cubicBezTo>
                    <a:pt x="124" y="105"/>
                    <a:pt x="125" y="106"/>
                    <a:pt x="125" y="106"/>
                  </a:cubicBezTo>
                  <a:cubicBezTo>
                    <a:pt x="126" y="107"/>
                    <a:pt x="128" y="103"/>
                    <a:pt x="129" y="101"/>
                  </a:cubicBezTo>
                  <a:cubicBezTo>
                    <a:pt x="131" y="98"/>
                    <a:pt x="131" y="95"/>
                    <a:pt x="131" y="92"/>
                  </a:cubicBezTo>
                  <a:cubicBezTo>
                    <a:pt x="131" y="87"/>
                    <a:pt x="136" y="93"/>
                    <a:pt x="137" y="95"/>
                  </a:cubicBezTo>
                  <a:cubicBezTo>
                    <a:pt x="137" y="95"/>
                    <a:pt x="138" y="95"/>
                    <a:pt x="138" y="96"/>
                  </a:cubicBezTo>
                  <a:cubicBezTo>
                    <a:pt x="141" y="96"/>
                    <a:pt x="142" y="99"/>
                    <a:pt x="143" y="100"/>
                  </a:cubicBezTo>
                  <a:cubicBezTo>
                    <a:pt x="145" y="103"/>
                    <a:pt x="146" y="105"/>
                    <a:pt x="148" y="107"/>
                  </a:cubicBezTo>
                  <a:cubicBezTo>
                    <a:pt x="148" y="108"/>
                    <a:pt x="148" y="109"/>
                    <a:pt x="148" y="110"/>
                  </a:cubicBezTo>
                  <a:cubicBezTo>
                    <a:pt x="148" y="111"/>
                    <a:pt x="149" y="111"/>
                    <a:pt x="150" y="112"/>
                  </a:cubicBezTo>
                  <a:cubicBezTo>
                    <a:pt x="150" y="112"/>
                    <a:pt x="151" y="112"/>
                    <a:pt x="151" y="112"/>
                  </a:cubicBezTo>
                  <a:cubicBezTo>
                    <a:pt x="151" y="112"/>
                    <a:pt x="152" y="111"/>
                    <a:pt x="151" y="110"/>
                  </a:cubicBezTo>
                  <a:cubicBezTo>
                    <a:pt x="149" y="109"/>
                    <a:pt x="150" y="107"/>
                    <a:pt x="150" y="105"/>
                  </a:cubicBezTo>
                  <a:cubicBezTo>
                    <a:pt x="147" y="104"/>
                    <a:pt x="147" y="103"/>
                    <a:pt x="146" y="101"/>
                  </a:cubicBezTo>
                  <a:cubicBezTo>
                    <a:pt x="145" y="100"/>
                    <a:pt x="145" y="100"/>
                    <a:pt x="145" y="99"/>
                  </a:cubicBezTo>
                  <a:cubicBezTo>
                    <a:pt x="144" y="98"/>
                    <a:pt x="144" y="98"/>
                    <a:pt x="144" y="97"/>
                  </a:cubicBezTo>
                  <a:cubicBezTo>
                    <a:pt x="143" y="96"/>
                    <a:pt x="143" y="96"/>
                    <a:pt x="143" y="95"/>
                  </a:cubicBezTo>
                  <a:cubicBezTo>
                    <a:pt x="144" y="95"/>
                    <a:pt x="145" y="96"/>
                    <a:pt x="146" y="97"/>
                  </a:cubicBezTo>
                  <a:cubicBezTo>
                    <a:pt x="148" y="96"/>
                    <a:pt x="149" y="98"/>
                    <a:pt x="150" y="98"/>
                  </a:cubicBezTo>
                  <a:cubicBezTo>
                    <a:pt x="151" y="98"/>
                    <a:pt x="153" y="97"/>
                    <a:pt x="153" y="96"/>
                  </a:cubicBezTo>
                  <a:cubicBezTo>
                    <a:pt x="153" y="95"/>
                    <a:pt x="153" y="95"/>
                    <a:pt x="153" y="95"/>
                  </a:cubicBezTo>
                  <a:cubicBezTo>
                    <a:pt x="153" y="95"/>
                    <a:pt x="153" y="95"/>
                    <a:pt x="153" y="94"/>
                  </a:cubicBezTo>
                  <a:cubicBezTo>
                    <a:pt x="151" y="93"/>
                    <a:pt x="150" y="92"/>
                    <a:pt x="150" y="90"/>
                  </a:cubicBezTo>
                  <a:cubicBezTo>
                    <a:pt x="149" y="89"/>
                    <a:pt x="148" y="88"/>
                    <a:pt x="148" y="86"/>
                  </a:cubicBezTo>
                  <a:cubicBezTo>
                    <a:pt x="146" y="82"/>
                    <a:pt x="145" y="78"/>
                    <a:pt x="145" y="74"/>
                  </a:cubicBezTo>
                  <a:cubicBezTo>
                    <a:pt x="144" y="72"/>
                    <a:pt x="142" y="66"/>
                    <a:pt x="146" y="66"/>
                  </a:cubicBezTo>
                  <a:cubicBezTo>
                    <a:pt x="148" y="64"/>
                    <a:pt x="154" y="66"/>
                    <a:pt x="156" y="68"/>
                  </a:cubicBezTo>
                  <a:cubicBezTo>
                    <a:pt x="156" y="68"/>
                    <a:pt x="157" y="69"/>
                    <a:pt x="157" y="70"/>
                  </a:cubicBezTo>
                  <a:cubicBezTo>
                    <a:pt x="159" y="72"/>
                    <a:pt x="159" y="75"/>
                    <a:pt x="160" y="77"/>
                  </a:cubicBezTo>
                  <a:cubicBezTo>
                    <a:pt x="160" y="77"/>
                    <a:pt x="160" y="77"/>
                    <a:pt x="161" y="77"/>
                  </a:cubicBezTo>
                  <a:cubicBezTo>
                    <a:pt x="161" y="77"/>
                    <a:pt x="161" y="78"/>
                    <a:pt x="162" y="78"/>
                  </a:cubicBezTo>
                  <a:cubicBezTo>
                    <a:pt x="165" y="78"/>
                    <a:pt x="167" y="84"/>
                    <a:pt x="169" y="86"/>
                  </a:cubicBezTo>
                  <a:cubicBezTo>
                    <a:pt x="175" y="89"/>
                    <a:pt x="177" y="93"/>
                    <a:pt x="178" y="99"/>
                  </a:cubicBezTo>
                  <a:cubicBezTo>
                    <a:pt x="179" y="100"/>
                    <a:pt x="180" y="101"/>
                    <a:pt x="180" y="102"/>
                  </a:cubicBezTo>
                  <a:cubicBezTo>
                    <a:pt x="181" y="102"/>
                    <a:pt x="181" y="102"/>
                    <a:pt x="181" y="102"/>
                  </a:cubicBezTo>
                  <a:cubicBezTo>
                    <a:pt x="186" y="101"/>
                    <a:pt x="186" y="101"/>
                    <a:pt x="185" y="96"/>
                  </a:cubicBezTo>
                  <a:cubicBezTo>
                    <a:pt x="184" y="94"/>
                    <a:pt x="184" y="93"/>
                    <a:pt x="186" y="93"/>
                  </a:cubicBezTo>
                  <a:cubicBezTo>
                    <a:pt x="188" y="90"/>
                    <a:pt x="187" y="88"/>
                    <a:pt x="186" y="86"/>
                  </a:cubicBezTo>
                  <a:cubicBezTo>
                    <a:pt x="186" y="84"/>
                    <a:pt x="186" y="82"/>
                    <a:pt x="188" y="80"/>
                  </a:cubicBezTo>
                  <a:cubicBezTo>
                    <a:pt x="190" y="78"/>
                    <a:pt x="191" y="79"/>
                    <a:pt x="193" y="80"/>
                  </a:cubicBezTo>
                  <a:cubicBezTo>
                    <a:pt x="194" y="80"/>
                    <a:pt x="195" y="81"/>
                    <a:pt x="196" y="82"/>
                  </a:cubicBezTo>
                  <a:cubicBezTo>
                    <a:pt x="197" y="82"/>
                    <a:pt x="198" y="82"/>
                    <a:pt x="199" y="83"/>
                  </a:cubicBezTo>
                  <a:cubicBezTo>
                    <a:pt x="200" y="82"/>
                    <a:pt x="201" y="84"/>
                    <a:pt x="201" y="85"/>
                  </a:cubicBezTo>
                  <a:cubicBezTo>
                    <a:pt x="201" y="85"/>
                    <a:pt x="201" y="85"/>
                    <a:pt x="202" y="85"/>
                  </a:cubicBezTo>
                  <a:cubicBezTo>
                    <a:pt x="203" y="84"/>
                    <a:pt x="204" y="84"/>
                    <a:pt x="205" y="83"/>
                  </a:cubicBezTo>
                  <a:cubicBezTo>
                    <a:pt x="202" y="83"/>
                    <a:pt x="200" y="81"/>
                    <a:pt x="197" y="80"/>
                  </a:cubicBezTo>
                  <a:cubicBezTo>
                    <a:pt x="196" y="80"/>
                    <a:pt x="191" y="76"/>
                    <a:pt x="194" y="75"/>
                  </a:cubicBezTo>
                  <a:cubicBezTo>
                    <a:pt x="194" y="75"/>
                    <a:pt x="195" y="74"/>
                    <a:pt x="195" y="74"/>
                  </a:cubicBezTo>
                  <a:cubicBezTo>
                    <a:pt x="191" y="72"/>
                    <a:pt x="188" y="69"/>
                    <a:pt x="188" y="64"/>
                  </a:cubicBezTo>
                  <a:cubicBezTo>
                    <a:pt x="186" y="64"/>
                    <a:pt x="186" y="63"/>
                    <a:pt x="185" y="61"/>
                  </a:cubicBezTo>
                  <a:cubicBezTo>
                    <a:pt x="184" y="61"/>
                    <a:pt x="185" y="59"/>
                    <a:pt x="184" y="58"/>
                  </a:cubicBezTo>
                  <a:cubicBezTo>
                    <a:pt x="183" y="58"/>
                    <a:pt x="182" y="58"/>
                    <a:pt x="181" y="57"/>
                  </a:cubicBezTo>
                  <a:cubicBezTo>
                    <a:pt x="180" y="54"/>
                    <a:pt x="180" y="52"/>
                    <a:pt x="184" y="52"/>
                  </a:cubicBezTo>
                  <a:cubicBezTo>
                    <a:pt x="188" y="52"/>
                    <a:pt x="192" y="52"/>
                    <a:pt x="196" y="52"/>
                  </a:cubicBezTo>
                  <a:cubicBezTo>
                    <a:pt x="200" y="52"/>
                    <a:pt x="205" y="51"/>
                    <a:pt x="205" y="56"/>
                  </a:cubicBezTo>
                  <a:cubicBezTo>
                    <a:pt x="205" y="57"/>
                    <a:pt x="206" y="58"/>
                    <a:pt x="206" y="58"/>
                  </a:cubicBezTo>
                  <a:cubicBezTo>
                    <a:pt x="207" y="60"/>
                    <a:pt x="207" y="61"/>
                    <a:pt x="207" y="62"/>
                  </a:cubicBezTo>
                  <a:cubicBezTo>
                    <a:pt x="206" y="64"/>
                    <a:pt x="207" y="66"/>
                    <a:pt x="208" y="68"/>
                  </a:cubicBezTo>
                  <a:cubicBezTo>
                    <a:pt x="208" y="69"/>
                    <a:pt x="209" y="73"/>
                    <a:pt x="210" y="70"/>
                  </a:cubicBezTo>
                  <a:cubicBezTo>
                    <a:pt x="210" y="69"/>
                    <a:pt x="210" y="69"/>
                    <a:pt x="210" y="69"/>
                  </a:cubicBezTo>
                  <a:cubicBezTo>
                    <a:pt x="209" y="68"/>
                    <a:pt x="208" y="66"/>
                    <a:pt x="209" y="65"/>
                  </a:cubicBezTo>
                  <a:cubicBezTo>
                    <a:pt x="209" y="63"/>
                    <a:pt x="209" y="62"/>
                    <a:pt x="208" y="60"/>
                  </a:cubicBezTo>
                  <a:cubicBezTo>
                    <a:pt x="208" y="59"/>
                    <a:pt x="207" y="58"/>
                    <a:pt x="207" y="57"/>
                  </a:cubicBezTo>
                  <a:cubicBezTo>
                    <a:pt x="206" y="52"/>
                    <a:pt x="210" y="55"/>
                    <a:pt x="211" y="57"/>
                  </a:cubicBezTo>
                  <a:cubicBezTo>
                    <a:pt x="213" y="59"/>
                    <a:pt x="215" y="61"/>
                    <a:pt x="217" y="63"/>
                  </a:cubicBezTo>
                  <a:cubicBezTo>
                    <a:pt x="217" y="64"/>
                    <a:pt x="220" y="64"/>
                    <a:pt x="219" y="66"/>
                  </a:cubicBezTo>
                  <a:cubicBezTo>
                    <a:pt x="221" y="68"/>
                    <a:pt x="220" y="72"/>
                    <a:pt x="221" y="74"/>
                  </a:cubicBezTo>
                  <a:cubicBezTo>
                    <a:pt x="222" y="75"/>
                    <a:pt x="222" y="75"/>
                    <a:pt x="222" y="75"/>
                  </a:cubicBezTo>
                  <a:cubicBezTo>
                    <a:pt x="223" y="75"/>
                    <a:pt x="222" y="74"/>
                    <a:pt x="223" y="74"/>
                  </a:cubicBezTo>
                  <a:cubicBezTo>
                    <a:pt x="223" y="73"/>
                    <a:pt x="223" y="73"/>
                    <a:pt x="223" y="72"/>
                  </a:cubicBezTo>
                  <a:cubicBezTo>
                    <a:pt x="222" y="72"/>
                    <a:pt x="222" y="71"/>
                    <a:pt x="222" y="70"/>
                  </a:cubicBezTo>
                  <a:cubicBezTo>
                    <a:pt x="222" y="69"/>
                    <a:pt x="223" y="68"/>
                    <a:pt x="223" y="68"/>
                  </a:cubicBezTo>
                  <a:cubicBezTo>
                    <a:pt x="222" y="67"/>
                    <a:pt x="221" y="67"/>
                    <a:pt x="221" y="65"/>
                  </a:cubicBezTo>
                  <a:cubicBezTo>
                    <a:pt x="221" y="65"/>
                    <a:pt x="221" y="65"/>
                    <a:pt x="221" y="64"/>
                  </a:cubicBezTo>
                  <a:cubicBezTo>
                    <a:pt x="218" y="63"/>
                    <a:pt x="222" y="55"/>
                    <a:pt x="218" y="54"/>
                  </a:cubicBezTo>
                  <a:cubicBezTo>
                    <a:pt x="216" y="55"/>
                    <a:pt x="215" y="56"/>
                    <a:pt x="214" y="53"/>
                  </a:cubicBezTo>
                  <a:cubicBezTo>
                    <a:pt x="214" y="53"/>
                    <a:pt x="213" y="52"/>
                    <a:pt x="213" y="52"/>
                  </a:cubicBezTo>
                  <a:cubicBezTo>
                    <a:pt x="213" y="52"/>
                    <a:pt x="212" y="52"/>
                    <a:pt x="212" y="51"/>
                  </a:cubicBezTo>
                  <a:cubicBezTo>
                    <a:pt x="211" y="51"/>
                    <a:pt x="210" y="52"/>
                    <a:pt x="210" y="51"/>
                  </a:cubicBezTo>
                  <a:cubicBezTo>
                    <a:pt x="208" y="51"/>
                    <a:pt x="207" y="50"/>
                    <a:pt x="206" y="48"/>
                  </a:cubicBezTo>
                  <a:cubicBezTo>
                    <a:pt x="204" y="48"/>
                    <a:pt x="202" y="48"/>
                    <a:pt x="200" y="48"/>
                  </a:cubicBezTo>
                  <a:cubicBezTo>
                    <a:pt x="197" y="49"/>
                    <a:pt x="193" y="50"/>
                    <a:pt x="190" y="49"/>
                  </a:cubicBezTo>
                  <a:cubicBezTo>
                    <a:pt x="189" y="49"/>
                    <a:pt x="188" y="49"/>
                    <a:pt x="188" y="48"/>
                  </a:cubicBezTo>
                  <a:cubicBezTo>
                    <a:pt x="185" y="48"/>
                    <a:pt x="182" y="48"/>
                    <a:pt x="179" y="48"/>
                  </a:cubicBezTo>
                  <a:cubicBezTo>
                    <a:pt x="177" y="50"/>
                    <a:pt x="171" y="50"/>
                    <a:pt x="171" y="47"/>
                  </a:cubicBezTo>
                  <a:cubicBezTo>
                    <a:pt x="169" y="45"/>
                    <a:pt x="171" y="45"/>
                    <a:pt x="172" y="43"/>
                  </a:cubicBezTo>
                  <a:cubicBezTo>
                    <a:pt x="172" y="42"/>
                    <a:pt x="172" y="41"/>
                    <a:pt x="173" y="41"/>
                  </a:cubicBezTo>
                  <a:cubicBezTo>
                    <a:pt x="174" y="38"/>
                    <a:pt x="180" y="33"/>
                    <a:pt x="180" y="38"/>
                  </a:cubicBezTo>
                  <a:cubicBezTo>
                    <a:pt x="181" y="38"/>
                    <a:pt x="181" y="38"/>
                    <a:pt x="181" y="38"/>
                  </a:cubicBezTo>
                  <a:cubicBezTo>
                    <a:pt x="182" y="39"/>
                    <a:pt x="183" y="39"/>
                    <a:pt x="183" y="37"/>
                  </a:cubicBezTo>
                  <a:cubicBezTo>
                    <a:pt x="183" y="35"/>
                    <a:pt x="181" y="35"/>
                    <a:pt x="181" y="33"/>
                  </a:cubicBezTo>
                  <a:cubicBezTo>
                    <a:pt x="182" y="31"/>
                    <a:pt x="182" y="31"/>
                    <a:pt x="184" y="32"/>
                  </a:cubicBezTo>
                  <a:cubicBezTo>
                    <a:pt x="184" y="32"/>
                    <a:pt x="184" y="32"/>
                    <a:pt x="184" y="33"/>
                  </a:cubicBezTo>
                  <a:cubicBezTo>
                    <a:pt x="185" y="33"/>
                    <a:pt x="186" y="34"/>
                    <a:pt x="187" y="34"/>
                  </a:cubicBezTo>
                  <a:cubicBezTo>
                    <a:pt x="188" y="32"/>
                    <a:pt x="185" y="30"/>
                    <a:pt x="189" y="31"/>
                  </a:cubicBezTo>
                  <a:cubicBezTo>
                    <a:pt x="191" y="31"/>
                    <a:pt x="193" y="33"/>
                    <a:pt x="195" y="31"/>
                  </a:cubicBezTo>
                  <a:cubicBezTo>
                    <a:pt x="194" y="30"/>
                    <a:pt x="193" y="31"/>
                    <a:pt x="193" y="30"/>
                  </a:cubicBezTo>
                  <a:cubicBezTo>
                    <a:pt x="192" y="29"/>
                    <a:pt x="192" y="29"/>
                    <a:pt x="191" y="29"/>
                  </a:cubicBezTo>
                  <a:cubicBezTo>
                    <a:pt x="191" y="28"/>
                    <a:pt x="191" y="28"/>
                    <a:pt x="191" y="28"/>
                  </a:cubicBezTo>
                  <a:cubicBezTo>
                    <a:pt x="191" y="27"/>
                    <a:pt x="193" y="28"/>
                    <a:pt x="194" y="28"/>
                  </a:cubicBezTo>
                  <a:cubicBezTo>
                    <a:pt x="194" y="28"/>
                    <a:pt x="194" y="28"/>
                    <a:pt x="195" y="28"/>
                  </a:cubicBezTo>
                  <a:cubicBezTo>
                    <a:pt x="195" y="28"/>
                    <a:pt x="196" y="28"/>
                    <a:pt x="197" y="28"/>
                  </a:cubicBezTo>
                  <a:cubicBezTo>
                    <a:pt x="197" y="28"/>
                    <a:pt x="197" y="27"/>
                    <a:pt x="196" y="27"/>
                  </a:cubicBezTo>
                  <a:cubicBezTo>
                    <a:pt x="195" y="26"/>
                    <a:pt x="193" y="26"/>
                    <a:pt x="195" y="25"/>
                  </a:cubicBezTo>
                  <a:cubicBezTo>
                    <a:pt x="196" y="24"/>
                    <a:pt x="198" y="24"/>
                    <a:pt x="199" y="24"/>
                  </a:cubicBezTo>
                  <a:cubicBezTo>
                    <a:pt x="202" y="24"/>
                    <a:pt x="203" y="23"/>
                    <a:pt x="204" y="25"/>
                  </a:cubicBezTo>
                  <a:cubicBezTo>
                    <a:pt x="205" y="27"/>
                    <a:pt x="206" y="30"/>
                    <a:pt x="206" y="32"/>
                  </a:cubicBezTo>
                  <a:cubicBezTo>
                    <a:pt x="206" y="32"/>
                    <a:pt x="206" y="32"/>
                    <a:pt x="207" y="32"/>
                  </a:cubicBezTo>
                  <a:cubicBezTo>
                    <a:pt x="210" y="33"/>
                    <a:pt x="212" y="36"/>
                    <a:pt x="213" y="39"/>
                  </a:cubicBezTo>
                  <a:cubicBezTo>
                    <a:pt x="214" y="41"/>
                    <a:pt x="216" y="40"/>
                    <a:pt x="218" y="41"/>
                  </a:cubicBezTo>
                  <a:cubicBezTo>
                    <a:pt x="220" y="41"/>
                    <a:pt x="223" y="40"/>
                    <a:pt x="224" y="44"/>
                  </a:cubicBezTo>
                  <a:cubicBezTo>
                    <a:pt x="226" y="46"/>
                    <a:pt x="228" y="49"/>
                    <a:pt x="230" y="51"/>
                  </a:cubicBezTo>
                  <a:cubicBezTo>
                    <a:pt x="230" y="49"/>
                    <a:pt x="232" y="50"/>
                    <a:pt x="233" y="49"/>
                  </a:cubicBezTo>
                  <a:cubicBezTo>
                    <a:pt x="233" y="48"/>
                    <a:pt x="232" y="47"/>
                    <a:pt x="230" y="47"/>
                  </a:cubicBezTo>
                  <a:cubicBezTo>
                    <a:pt x="228" y="48"/>
                    <a:pt x="228" y="46"/>
                    <a:pt x="228" y="45"/>
                  </a:cubicBezTo>
                  <a:cubicBezTo>
                    <a:pt x="228" y="45"/>
                    <a:pt x="228" y="45"/>
                    <a:pt x="228" y="45"/>
                  </a:cubicBezTo>
                  <a:cubicBezTo>
                    <a:pt x="228" y="44"/>
                    <a:pt x="228" y="44"/>
                    <a:pt x="227" y="43"/>
                  </a:cubicBezTo>
                  <a:cubicBezTo>
                    <a:pt x="227" y="42"/>
                    <a:pt x="225" y="41"/>
                    <a:pt x="225" y="40"/>
                  </a:cubicBezTo>
                  <a:cubicBezTo>
                    <a:pt x="225" y="37"/>
                    <a:pt x="228" y="37"/>
                    <a:pt x="229" y="37"/>
                  </a:cubicBezTo>
                  <a:cubicBezTo>
                    <a:pt x="230" y="37"/>
                    <a:pt x="231" y="37"/>
                    <a:pt x="232" y="37"/>
                  </a:cubicBezTo>
                  <a:cubicBezTo>
                    <a:pt x="233" y="37"/>
                    <a:pt x="234" y="37"/>
                    <a:pt x="235" y="37"/>
                  </a:cubicBezTo>
                  <a:cubicBezTo>
                    <a:pt x="234" y="35"/>
                    <a:pt x="233" y="37"/>
                    <a:pt x="232" y="36"/>
                  </a:cubicBezTo>
                  <a:cubicBezTo>
                    <a:pt x="230" y="36"/>
                    <a:pt x="227" y="36"/>
                    <a:pt x="227" y="34"/>
                  </a:cubicBezTo>
                  <a:cubicBezTo>
                    <a:pt x="228" y="33"/>
                    <a:pt x="230" y="32"/>
                    <a:pt x="231" y="32"/>
                  </a:cubicBezTo>
                  <a:cubicBezTo>
                    <a:pt x="233" y="30"/>
                    <a:pt x="235" y="31"/>
                    <a:pt x="238" y="31"/>
                  </a:cubicBezTo>
                  <a:cubicBezTo>
                    <a:pt x="238" y="31"/>
                    <a:pt x="238" y="30"/>
                    <a:pt x="238" y="30"/>
                  </a:cubicBezTo>
                  <a:cubicBezTo>
                    <a:pt x="238" y="30"/>
                    <a:pt x="237" y="29"/>
                    <a:pt x="237" y="29"/>
                  </a:cubicBezTo>
                  <a:cubicBezTo>
                    <a:pt x="236" y="29"/>
                    <a:pt x="235" y="29"/>
                    <a:pt x="234" y="28"/>
                  </a:cubicBezTo>
                  <a:cubicBezTo>
                    <a:pt x="234" y="28"/>
                    <a:pt x="233" y="27"/>
                    <a:pt x="233" y="26"/>
                  </a:cubicBezTo>
                  <a:cubicBezTo>
                    <a:pt x="230" y="26"/>
                    <a:pt x="228" y="27"/>
                    <a:pt x="226" y="24"/>
                  </a:cubicBezTo>
                  <a:cubicBezTo>
                    <a:pt x="225" y="23"/>
                    <a:pt x="225" y="22"/>
                    <a:pt x="224" y="22"/>
                  </a:cubicBezTo>
                  <a:cubicBezTo>
                    <a:pt x="221" y="20"/>
                    <a:pt x="219" y="18"/>
                    <a:pt x="221" y="15"/>
                  </a:cubicBezTo>
                  <a:cubicBezTo>
                    <a:pt x="224" y="12"/>
                    <a:pt x="228" y="11"/>
                    <a:pt x="231" y="15"/>
                  </a:cubicBezTo>
                  <a:cubicBezTo>
                    <a:pt x="231" y="12"/>
                    <a:pt x="230" y="10"/>
                    <a:pt x="231" y="8"/>
                  </a:cubicBezTo>
                  <a:cubicBezTo>
                    <a:pt x="231" y="7"/>
                    <a:pt x="231" y="6"/>
                    <a:pt x="232" y="6"/>
                  </a:cubicBezTo>
                  <a:cubicBezTo>
                    <a:pt x="234" y="7"/>
                    <a:pt x="235" y="9"/>
                    <a:pt x="237" y="7"/>
                  </a:cubicBezTo>
                  <a:cubicBezTo>
                    <a:pt x="238" y="6"/>
                    <a:pt x="239" y="6"/>
                    <a:pt x="240" y="5"/>
                  </a:cubicBezTo>
                  <a:cubicBezTo>
                    <a:pt x="241" y="5"/>
                    <a:pt x="241" y="4"/>
                    <a:pt x="242" y="4"/>
                  </a:cubicBezTo>
                  <a:cubicBezTo>
                    <a:pt x="243" y="3"/>
                    <a:pt x="243" y="3"/>
                    <a:pt x="244" y="3"/>
                  </a:cubicBezTo>
                  <a:cubicBezTo>
                    <a:pt x="245" y="3"/>
                    <a:pt x="247" y="2"/>
                    <a:pt x="248" y="2"/>
                  </a:cubicBezTo>
                  <a:cubicBezTo>
                    <a:pt x="249" y="2"/>
                    <a:pt x="250" y="3"/>
                    <a:pt x="250" y="4"/>
                  </a:cubicBezTo>
                  <a:cubicBezTo>
                    <a:pt x="250" y="4"/>
                    <a:pt x="250" y="4"/>
                    <a:pt x="250" y="4"/>
                  </a:cubicBezTo>
                  <a:cubicBezTo>
                    <a:pt x="251" y="4"/>
                    <a:pt x="251" y="4"/>
                    <a:pt x="251" y="3"/>
                  </a:cubicBezTo>
                  <a:cubicBezTo>
                    <a:pt x="252" y="1"/>
                    <a:pt x="256" y="0"/>
                    <a:pt x="257" y="3"/>
                  </a:cubicBezTo>
                  <a:cubicBezTo>
                    <a:pt x="258" y="3"/>
                    <a:pt x="259" y="2"/>
                    <a:pt x="260" y="1"/>
                  </a:cubicBezTo>
                  <a:cubicBezTo>
                    <a:pt x="261" y="0"/>
                    <a:pt x="265" y="0"/>
                    <a:pt x="267" y="1"/>
                  </a:cubicBezTo>
                  <a:cubicBezTo>
                    <a:pt x="267" y="2"/>
                    <a:pt x="267" y="2"/>
                    <a:pt x="268" y="2"/>
                  </a:cubicBezTo>
                  <a:cubicBezTo>
                    <a:pt x="268" y="2"/>
                    <a:pt x="268" y="2"/>
                    <a:pt x="269" y="2"/>
                  </a:cubicBezTo>
                  <a:cubicBezTo>
                    <a:pt x="269" y="1"/>
                    <a:pt x="270" y="1"/>
                    <a:pt x="271" y="2"/>
                  </a:cubicBezTo>
                  <a:cubicBezTo>
                    <a:pt x="272" y="3"/>
                    <a:pt x="273" y="3"/>
                    <a:pt x="275" y="3"/>
                  </a:cubicBezTo>
                  <a:cubicBezTo>
                    <a:pt x="278" y="1"/>
                    <a:pt x="280" y="2"/>
                    <a:pt x="285" y="5"/>
                  </a:cubicBezTo>
                  <a:cubicBezTo>
                    <a:pt x="286" y="5"/>
                    <a:pt x="286" y="5"/>
                    <a:pt x="286" y="5"/>
                  </a:cubicBezTo>
                  <a:cubicBezTo>
                    <a:pt x="287" y="6"/>
                    <a:pt x="287" y="7"/>
                    <a:pt x="287" y="8"/>
                  </a:cubicBezTo>
                  <a:cubicBezTo>
                    <a:pt x="288" y="8"/>
                    <a:pt x="288" y="7"/>
                    <a:pt x="289" y="7"/>
                  </a:cubicBezTo>
                  <a:cubicBezTo>
                    <a:pt x="290" y="6"/>
                    <a:pt x="290" y="6"/>
                    <a:pt x="291" y="7"/>
                  </a:cubicBezTo>
                  <a:cubicBezTo>
                    <a:pt x="292" y="7"/>
                    <a:pt x="292" y="7"/>
                    <a:pt x="292" y="7"/>
                  </a:cubicBezTo>
                  <a:cubicBezTo>
                    <a:pt x="293" y="7"/>
                    <a:pt x="293" y="7"/>
                    <a:pt x="293" y="8"/>
                  </a:cubicBezTo>
                  <a:cubicBezTo>
                    <a:pt x="294" y="8"/>
                    <a:pt x="295" y="8"/>
                    <a:pt x="296" y="9"/>
                  </a:cubicBezTo>
                  <a:cubicBezTo>
                    <a:pt x="301" y="8"/>
                    <a:pt x="307" y="13"/>
                    <a:pt x="310" y="16"/>
                  </a:cubicBezTo>
                  <a:cubicBezTo>
                    <a:pt x="312" y="17"/>
                    <a:pt x="314" y="20"/>
                    <a:pt x="312" y="22"/>
                  </a:cubicBezTo>
                  <a:cubicBezTo>
                    <a:pt x="311" y="26"/>
                    <a:pt x="307" y="25"/>
                    <a:pt x="304" y="25"/>
                  </a:cubicBezTo>
                  <a:cubicBezTo>
                    <a:pt x="304" y="25"/>
                    <a:pt x="304" y="25"/>
                    <a:pt x="304" y="25"/>
                  </a:cubicBezTo>
                  <a:cubicBezTo>
                    <a:pt x="301" y="25"/>
                    <a:pt x="298" y="24"/>
                    <a:pt x="296" y="24"/>
                  </a:cubicBezTo>
                  <a:cubicBezTo>
                    <a:pt x="291" y="24"/>
                    <a:pt x="287" y="24"/>
                    <a:pt x="282" y="26"/>
                  </a:cubicBezTo>
                  <a:cubicBezTo>
                    <a:pt x="282" y="27"/>
                    <a:pt x="282" y="28"/>
                    <a:pt x="281" y="29"/>
                  </a:cubicBezTo>
                  <a:cubicBezTo>
                    <a:pt x="279" y="30"/>
                    <a:pt x="278" y="32"/>
                    <a:pt x="276" y="32"/>
                  </a:cubicBezTo>
                  <a:cubicBezTo>
                    <a:pt x="274" y="33"/>
                    <a:pt x="273" y="32"/>
                    <a:pt x="272" y="31"/>
                  </a:cubicBezTo>
                  <a:cubicBezTo>
                    <a:pt x="269" y="30"/>
                    <a:pt x="265" y="26"/>
                    <a:pt x="262" y="27"/>
                  </a:cubicBezTo>
                  <a:cubicBezTo>
                    <a:pt x="263" y="29"/>
                    <a:pt x="265" y="28"/>
                    <a:pt x="266" y="29"/>
                  </a:cubicBezTo>
                  <a:cubicBezTo>
                    <a:pt x="268" y="30"/>
                    <a:pt x="272" y="32"/>
                    <a:pt x="269" y="35"/>
                  </a:cubicBezTo>
                  <a:cubicBezTo>
                    <a:pt x="267" y="36"/>
                    <a:pt x="265" y="36"/>
                    <a:pt x="263" y="37"/>
                  </a:cubicBezTo>
                  <a:cubicBezTo>
                    <a:pt x="261" y="38"/>
                    <a:pt x="261" y="39"/>
                    <a:pt x="260" y="40"/>
                  </a:cubicBezTo>
                  <a:cubicBezTo>
                    <a:pt x="258" y="40"/>
                    <a:pt x="256" y="40"/>
                    <a:pt x="254" y="41"/>
                  </a:cubicBezTo>
                  <a:cubicBezTo>
                    <a:pt x="253" y="41"/>
                    <a:pt x="253" y="41"/>
                    <a:pt x="253" y="41"/>
                  </a:cubicBezTo>
                  <a:cubicBezTo>
                    <a:pt x="252" y="42"/>
                    <a:pt x="251" y="42"/>
                    <a:pt x="250" y="43"/>
                  </a:cubicBezTo>
                  <a:cubicBezTo>
                    <a:pt x="251" y="43"/>
                    <a:pt x="250" y="45"/>
                    <a:pt x="252" y="46"/>
                  </a:cubicBezTo>
                  <a:cubicBezTo>
                    <a:pt x="253" y="46"/>
                    <a:pt x="254" y="44"/>
                    <a:pt x="254" y="43"/>
                  </a:cubicBezTo>
                  <a:cubicBezTo>
                    <a:pt x="256" y="42"/>
                    <a:pt x="258" y="41"/>
                    <a:pt x="260" y="42"/>
                  </a:cubicBezTo>
                  <a:cubicBezTo>
                    <a:pt x="260" y="42"/>
                    <a:pt x="261" y="42"/>
                    <a:pt x="262" y="43"/>
                  </a:cubicBezTo>
                  <a:cubicBezTo>
                    <a:pt x="262" y="43"/>
                    <a:pt x="262" y="44"/>
                    <a:pt x="263" y="44"/>
                  </a:cubicBezTo>
                  <a:cubicBezTo>
                    <a:pt x="264" y="43"/>
                    <a:pt x="262" y="42"/>
                    <a:pt x="263" y="41"/>
                  </a:cubicBezTo>
                  <a:cubicBezTo>
                    <a:pt x="263" y="40"/>
                    <a:pt x="266" y="39"/>
                    <a:pt x="267" y="39"/>
                  </a:cubicBezTo>
                  <a:cubicBezTo>
                    <a:pt x="267" y="38"/>
                    <a:pt x="267" y="38"/>
                    <a:pt x="268" y="38"/>
                  </a:cubicBezTo>
                  <a:cubicBezTo>
                    <a:pt x="270" y="38"/>
                    <a:pt x="272" y="37"/>
                    <a:pt x="275" y="37"/>
                  </a:cubicBezTo>
                  <a:cubicBezTo>
                    <a:pt x="275" y="37"/>
                    <a:pt x="275" y="37"/>
                    <a:pt x="276" y="37"/>
                  </a:cubicBezTo>
                  <a:cubicBezTo>
                    <a:pt x="277" y="38"/>
                    <a:pt x="278" y="36"/>
                    <a:pt x="279" y="35"/>
                  </a:cubicBezTo>
                  <a:cubicBezTo>
                    <a:pt x="280" y="34"/>
                    <a:pt x="281" y="32"/>
                    <a:pt x="283" y="31"/>
                  </a:cubicBezTo>
                  <a:cubicBezTo>
                    <a:pt x="284" y="30"/>
                    <a:pt x="285" y="30"/>
                    <a:pt x="286" y="30"/>
                  </a:cubicBezTo>
                  <a:cubicBezTo>
                    <a:pt x="286" y="29"/>
                    <a:pt x="287" y="29"/>
                    <a:pt x="287" y="29"/>
                  </a:cubicBezTo>
                  <a:cubicBezTo>
                    <a:pt x="288" y="28"/>
                    <a:pt x="289" y="28"/>
                    <a:pt x="291" y="28"/>
                  </a:cubicBezTo>
                  <a:cubicBezTo>
                    <a:pt x="293" y="26"/>
                    <a:pt x="301" y="29"/>
                    <a:pt x="302" y="31"/>
                  </a:cubicBezTo>
                  <a:cubicBezTo>
                    <a:pt x="303" y="29"/>
                    <a:pt x="305" y="30"/>
                    <a:pt x="307" y="30"/>
                  </a:cubicBezTo>
                  <a:cubicBezTo>
                    <a:pt x="309" y="30"/>
                    <a:pt x="312" y="30"/>
                    <a:pt x="314" y="30"/>
                  </a:cubicBezTo>
                  <a:cubicBezTo>
                    <a:pt x="314" y="29"/>
                    <a:pt x="316" y="27"/>
                    <a:pt x="317" y="27"/>
                  </a:cubicBezTo>
                  <a:cubicBezTo>
                    <a:pt x="319" y="28"/>
                    <a:pt x="318" y="29"/>
                    <a:pt x="318" y="30"/>
                  </a:cubicBezTo>
                  <a:cubicBezTo>
                    <a:pt x="319" y="30"/>
                    <a:pt x="319" y="31"/>
                    <a:pt x="319" y="31"/>
                  </a:cubicBezTo>
                  <a:cubicBezTo>
                    <a:pt x="318" y="32"/>
                    <a:pt x="318" y="32"/>
                    <a:pt x="318" y="33"/>
                  </a:cubicBezTo>
                  <a:cubicBezTo>
                    <a:pt x="318" y="34"/>
                    <a:pt x="319" y="34"/>
                    <a:pt x="319" y="35"/>
                  </a:cubicBezTo>
                  <a:cubicBezTo>
                    <a:pt x="320" y="36"/>
                    <a:pt x="320" y="36"/>
                    <a:pt x="321" y="37"/>
                  </a:cubicBezTo>
                  <a:cubicBezTo>
                    <a:pt x="323" y="39"/>
                    <a:pt x="325" y="40"/>
                    <a:pt x="326" y="42"/>
                  </a:cubicBezTo>
                  <a:cubicBezTo>
                    <a:pt x="328" y="43"/>
                    <a:pt x="326" y="44"/>
                    <a:pt x="326" y="45"/>
                  </a:cubicBezTo>
                  <a:cubicBezTo>
                    <a:pt x="327" y="45"/>
                    <a:pt x="329" y="43"/>
                    <a:pt x="330" y="45"/>
                  </a:cubicBezTo>
                  <a:cubicBezTo>
                    <a:pt x="330" y="45"/>
                    <a:pt x="331" y="45"/>
                    <a:pt x="331" y="45"/>
                  </a:cubicBezTo>
                  <a:cubicBezTo>
                    <a:pt x="331" y="45"/>
                    <a:pt x="331" y="46"/>
                    <a:pt x="332" y="46"/>
                  </a:cubicBezTo>
                  <a:cubicBezTo>
                    <a:pt x="332" y="45"/>
                    <a:pt x="333" y="46"/>
                    <a:pt x="333" y="46"/>
                  </a:cubicBezTo>
                  <a:cubicBezTo>
                    <a:pt x="334" y="46"/>
                    <a:pt x="335" y="46"/>
                    <a:pt x="335" y="47"/>
                  </a:cubicBezTo>
                  <a:cubicBezTo>
                    <a:pt x="337" y="49"/>
                    <a:pt x="337" y="49"/>
                    <a:pt x="335" y="51"/>
                  </a:cubicBezTo>
                  <a:cubicBezTo>
                    <a:pt x="335" y="52"/>
                    <a:pt x="335" y="52"/>
                    <a:pt x="335" y="53"/>
                  </a:cubicBezTo>
                  <a:cubicBezTo>
                    <a:pt x="336" y="53"/>
                    <a:pt x="337" y="54"/>
                    <a:pt x="337" y="55"/>
                  </a:cubicBezTo>
                  <a:cubicBezTo>
                    <a:pt x="338" y="56"/>
                    <a:pt x="339" y="57"/>
                    <a:pt x="339" y="58"/>
                  </a:cubicBezTo>
                  <a:cubicBezTo>
                    <a:pt x="340" y="58"/>
                    <a:pt x="341" y="59"/>
                    <a:pt x="341" y="60"/>
                  </a:cubicBezTo>
                  <a:cubicBezTo>
                    <a:pt x="342" y="60"/>
                    <a:pt x="342" y="60"/>
                    <a:pt x="342" y="60"/>
                  </a:cubicBezTo>
                  <a:cubicBezTo>
                    <a:pt x="344" y="63"/>
                    <a:pt x="340" y="66"/>
                    <a:pt x="338" y="67"/>
                  </a:cubicBezTo>
                  <a:cubicBezTo>
                    <a:pt x="338" y="72"/>
                    <a:pt x="337" y="74"/>
                    <a:pt x="332" y="75"/>
                  </a:cubicBezTo>
                  <a:cubicBezTo>
                    <a:pt x="331" y="76"/>
                    <a:pt x="330" y="77"/>
                    <a:pt x="329" y="77"/>
                  </a:cubicBezTo>
                  <a:cubicBezTo>
                    <a:pt x="329" y="78"/>
                    <a:pt x="328" y="78"/>
                    <a:pt x="328" y="78"/>
                  </a:cubicBezTo>
                  <a:cubicBezTo>
                    <a:pt x="327" y="80"/>
                    <a:pt x="321" y="79"/>
                    <a:pt x="320" y="80"/>
                  </a:cubicBezTo>
                  <a:cubicBezTo>
                    <a:pt x="317" y="82"/>
                    <a:pt x="312" y="80"/>
                    <a:pt x="310" y="79"/>
                  </a:cubicBezTo>
                  <a:cubicBezTo>
                    <a:pt x="306" y="79"/>
                    <a:pt x="303" y="79"/>
                    <a:pt x="299" y="80"/>
                  </a:cubicBezTo>
                  <a:cubicBezTo>
                    <a:pt x="298" y="81"/>
                    <a:pt x="297" y="82"/>
                    <a:pt x="295" y="82"/>
                  </a:cubicBezTo>
                  <a:cubicBezTo>
                    <a:pt x="293" y="82"/>
                    <a:pt x="293" y="81"/>
                    <a:pt x="291" y="82"/>
                  </a:cubicBezTo>
                  <a:cubicBezTo>
                    <a:pt x="291" y="80"/>
                    <a:pt x="289" y="80"/>
                    <a:pt x="288" y="80"/>
                  </a:cubicBezTo>
                  <a:cubicBezTo>
                    <a:pt x="288" y="81"/>
                    <a:pt x="289" y="81"/>
                    <a:pt x="289" y="82"/>
                  </a:cubicBezTo>
                  <a:cubicBezTo>
                    <a:pt x="293" y="85"/>
                    <a:pt x="284" y="88"/>
                    <a:pt x="282" y="90"/>
                  </a:cubicBezTo>
                  <a:cubicBezTo>
                    <a:pt x="279" y="93"/>
                    <a:pt x="274" y="94"/>
                    <a:pt x="272" y="98"/>
                  </a:cubicBezTo>
                  <a:cubicBezTo>
                    <a:pt x="272" y="98"/>
                    <a:pt x="271" y="99"/>
                    <a:pt x="272" y="100"/>
                  </a:cubicBezTo>
                  <a:cubicBezTo>
                    <a:pt x="274" y="101"/>
                    <a:pt x="272" y="103"/>
                    <a:pt x="273" y="105"/>
                  </a:cubicBezTo>
                  <a:cubicBezTo>
                    <a:pt x="278" y="106"/>
                    <a:pt x="276" y="101"/>
                    <a:pt x="279" y="100"/>
                  </a:cubicBezTo>
                  <a:cubicBezTo>
                    <a:pt x="281" y="97"/>
                    <a:pt x="284" y="96"/>
                    <a:pt x="287" y="95"/>
                  </a:cubicBezTo>
                  <a:cubicBezTo>
                    <a:pt x="288" y="94"/>
                    <a:pt x="288" y="94"/>
                    <a:pt x="288" y="94"/>
                  </a:cubicBezTo>
                  <a:cubicBezTo>
                    <a:pt x="289" y="93"/>
                    <a:pt x="292" y="91"/>
                    <a:pt x="293" y="92"/>
                  </a:cubicBezTo>
                  <a:cubicBezTo>
                    <a:pt x="294" y="92"/>
                    <a:pt x="293" y="94"/>
                    <a:pt x="293" y="95"/>
                  </a:cubicBezTo>
                  <a:cubicBezTo>
                    <a:pt x="294" y="95"/>
                    <a:pt x="294" y="94"/>
                    <a:pt x="295" y="94"/>
                  </a:cubicBezTo>
                  <a:cubicBezTo>
                    <a:pt x="296" y="93"/>
                    <a:pt x="296" y="91"/>
                    <a:pt x="297" y="90"/>
                  </a:cubicBezTo>
                  <a:cubicBezTo>
                    <a:pt x="298" y="89"/>
                    <a:pt x="299" y="89"/>
                    <a:pt x="301" y="89"/>
                  </a:cubicBezTo>
                  <a:cubicBezTo>
                    <a:pt x="303" y="87"/>
                    <a:pt x="307" y="87"/>
                    <a:pt x="310" y="87"/>
                  </a:cubicBezTo>
                  <a:cubicBezTo>
                    <a:pt x="313" y="87"/>
                    <a:pt x="316" y="88"/>
                    <a:pt x="319" y="89"/>
                  </a:cubicBezTo>
                  <a:cubicBezTo>
                    <a:pt x="321" y="89"/>
                    <a:pt x="326" y="88"/>
                    <a:pt x="327" y="89"/>
                  </a:cubicBezTo>
                  <a:cubicBezTo>
                    <a:pt x="327" y="90"/>
                    <a:pt x="326" y="91"/>
                    <a:pt x="326" y="92"/>
                  </a:cubicBezTo>
                  <a:cubicBezTo>
                    <a:pt x="326" y="93"/>
                    <a:pt x="327" y="94"/>
                    <a:pt x="327" y="96"/>
                  </a:cubicBezTo>
                  <a:cubicBezTo>
                    <a:pt x="327" y="99"/>
                    <a:pt x="326" y="102"/>
                    <a:pt x="323" y="103"/>
                  </a:cubicBezTo>
                  <a:cubicBezTo>
                    <a:pt x="322" y="105"/>
                    <a:pt x="320" y="105"/>
                    <a:pt x="318" y="106"/>
                  </a:cubicBezTo>
                  <a:cubicBezTo>
                    <a:pt x="317" y="108"/>
                    <a:pt x="314" y="109"/>
                    <a:pt x="313" y="110"/>
                  </a:cubicBezTo>
                  <a:cubicBezTo>
                    <a:pt x="313" y="112"/>
                    <a:pt x="312" y="115"/>
                    <a:pt x="315" y="115"/>
                  </a:cubicBezTo>
                  <a:cubicBezTo>
                    <a:pt x="317" y="115"/>
                    <a:pt x="317" y="112"/>
                    <a:pt x="319" y="111"/>
                  </a:cubicBezTo>
                  <a:cubicBezTo>
                    <a:pt x="319" y="111"/>
                    <a:pt x="320" y="111"/>
                    <a:pt x="320" y="111"/>
                  </a:cubicBezTo>
                  <a:cubicBezTo>
                    <a:pt x="323" y="109"/>
                    <a:pt x="327" y="107"/>
                    <a:pt x="329" y="104"/>
                  </a:cubicBezTo>
                  <a:cubicBezTo>
                    <a:pt x="330" y="103"/>
                    <a:pt x="331" y="103"/>
                    <a:pt x="332" y="103"/>
                  </a:cubicBezTo>
                  <a:cubicBezTo>
                    <a:pt x="333" y="102"/>
                    <a:pt x="334" y="103"/>
                    <a:pt x="335" y="102"/>
                  </a:cubicBezTo>
                  <a:cubicBezTo>
                    <a:pt x="335" y="101"/>
                    <a:pt x="335" y="100"/>
                    <a:pt x="336" y="99"/>
                  </a:cubicBezTo>
                  <a:cubicBezTo>
                    <a:pt x="335" y="96"/>
                    <a:pt x="334" y="91"/>
                    <a:pt x="336" y="89"/>
                  </a:cubicBezTo>
                  <a:cubicBezTo>
                    <a:pt x="338" y="87"/>
                    <a:pt x="342" y="86"/>
                    <a:pt x="345" y="85"/>
                  </a:cubicBezTo>
                  <a:cubicBezTo>
                    <a:pt x="349" y="84"/>
                    <a:pt x="350" y="85"/>
                    <a:pt x="350" y="89"/>
                  </a:cubicBezTo>
                  <a:cubicBezTo>
                    <a:pt x="350" y="91"/>
                    <a:pt x="351" y="92"/>
                    <a:pt x="351" y="95"/>
                  </a:cubicBezTo>
                  <a:cubicBezTo>
                    <a:pt x="351" y="96"/>
                    <a:pt x="351" y="97"/>
                    <a:pt x="350" y="98"/>
                  </a:cubicBezTo>
                  <a:cubicBezTo>
                    <a:pt x="350" y="98"/>
                    <a:pt x="350" y="99"/>
                    <a:pt x="350" y="99"/>
                  </a:cubicBezTo>
                  <a:cubicBezTo>
                    <a:pt x="351" y="101"/>
                    <a:pt x="351" y="110"/>
                    <a:pt x="349" y="111"/>
                  </a:cubicBezTo>
                  <a:cubicBezTo>
                    <a:pt x="348" y="114"/>
                    <a:pt x="348" y="116"/>
                    <a:pt x="347" y="118"/>
                  </a:cubicBezTo>
                  <a:cubicBezTo>
                    <a:pt x="347" y="120"/>
                    <a:pt x="345" y="121"/>
                    <a:pt x="344" y="122"/>
                  </a:cubicBezTo>
                  <a:cubicBezTo>
                    <a:pt x="344" y="124"/>
                    <a:pt x="343" y="125"/>
                    <a:pt x="343" y="126"/>
                  </a:cubicBezTo>
                  <a:cubicBezTo>
                    <a:pt x="342" y="129"/>
                    <a:pt x="340" y="133"/>
                    <a:pt x="337" y="135"/>
                  </a:cubicBezTo>
                  <a:cubicBezTo>
                    <a:pt x="337" y="136"/>
                    <a:pt x="336" y="137"/>
                    <a:pt x="335" y="138"/>
                  </a:cubicBezTo>
                  <a:cubicBezTo>
                    <a:pt x="336" y="140"/>
                    <a:pt x="336" y="142"/>
                    <a:pt x="335" y="143"/>
                  </a:cubicBezTo>
                  <a:cubicBezTo>
                    <a:pt x="335" y="144"/>
                    <a:pt x="333" y="145"/>
                    <a:pt x="333" y="146"/>
                  </a:cubicBezTo>
                  <a:cubicBezTo>
                    <a:pt x="335" y="148"/>
                    <a:pt x="332" y="148"/>
                    <a:pt x="331" y="149"/>
                  </a:cubicBezTo>
                  <a:cubicBezTo>
                    <a:pt x="331" y="153"/>
                    <a:pt x="335" y="148"/>
                    <a:pt x="335" y="148"/>
                  </a:cubicBezTo>
                  <a:cubicBezTo>
                    <a:pt x="337" y="145"/>
                    <a:pt x="337" y="143"/>
                    <a:pt x="338" y="140"/>
                  </a:cubicBezTo>
                  <a:cubicBezTo>
                    <a:pt x="339" y="139"/>
                    <a:pt x="338" y="139"/>
                    <a:pt x="340" y="138"/>
                  </a:cubicBezTo>
                  <a:cubicBezTo>
                    <a:pt x="341" y="138"/>
                    <a:pt x="341" y="137"/>
                    <a:pt x="342" y="136"/>
                  </a:cubicBezTo>
                  <a:cubicBezTo>
                    <a:pt x="344" y="135"/>
                    <a:pt x="344" y="132"/>
                    <a:pt x="346" y="130"/>
                  </a:cubicBezTo>
                  <a:cubicBezTo>
                    <a:pt x="346" y="130"/>
                    <a:pt x="347" y="129"/>
                    <a:pt x="347" y="129"/>
                  </a:cubicBezTo>
                  <a:cubicBezTo>
                    <a:pt x="347" y="127"/>
                    <a:pt x="349" y="126"/>
                    <a:pt x="350" y="125"/>
                  </a:cubicBezTo>
                  <a:cubicBezTo>
                    <a:pt x="351" y="125"/>
                    <a:pt x="351" y="124"/>
                    <a:pt x="352" y="124"/>
                  </a:cubicBezTo>
                  <a:cubicBezTo>
                    <a:pt x="350" y="122"/>
                    <a:pt x="353" y="122"/>
                    <a:pt x="353" y="121"/>
                  </a:cubicBezTo>
                  <a:cubicBezTo>
                    <a:pt x="353" y="118"/>
                    <a:pt x="355" y="116"/>
                    <a:pt x="356" y="114"/>
                  </a:cubicBezTo>
                  <a:cubicBezTo>
                    <a:pt x="357" y="113"/>
                    <a:pt x="360" y="110"/>
                    <a:pt x="360" y="109"/>
                  </a:cubicBezTo>
                  <a:cubicBezTo>
                    <a:pt x="359" y="109"/>
                    <a:pt x="359" y="109"/>
                    <a:pt x="359" y="108"/>
                  </a:cubicBezTo>
                  <a:cubicBezTo>
                    <a:pt x="358" y="108"/>
                    <a:pt x="358" y="108"/>
                    <a:pt x="358" y="107"/>
                  </a:cubicBezTo>
                  <a:cubicBezTo>
                    <a:pt x="358" y="107"/>
                    <a:pt x="358" y="105"/>
                    <a:pt x="358" y="105"/>
                  </a:cubicBezTo>
                  <a:cubicBezTo>
                    <a:pt x="359" y="103"/>
                    <a:pt x="360" y="106"/>
                    <a:pt x="360" y="106"/>
                  </a:cubicBezTo>
                  <a:cubicBezTo>
                    <a:pt x="361" y="107"/>
                    <a:pt x="361" y="108"/>
                    <a:pt x="362" y="107"/>
                  </a:cubicBezTo>
                  <a:cubicBezTo>
                    <a:pt x="363" y="108"/>
                    <a:pt x="362" y="108"/>
                    <a:pt x="362" y="109"/>
                  </a:cubicBezTo>
                  <a:cubicBezTo>
                    <a:pt x="363" y="109"/>
                    <a:pt x="363" y="107"/>
                    <a:pt x="365" y="108"/>
                  </a:cubicBezTo>
                  <a:cubicBezTo>
                    <a:pt x="362" y="110"/>
                    <a:pt x="363" y="114"/>
                    <a:pt x="361" y="118"/>
                  </a:cubicBezTo>
                  <a:cubicBezTo>
                    <a:pt x="364" y="118"/>
                    <a:pt x="364" y="115"/>
                    <a:pt x="366" y="113"/>
                  </a:cubicBezTo>
                  <a:cubicBezTo>
                    <a:pt x="369" y="112"/>
                    <a:pt x="370" y="114"/>
                    <a:pt x="372" y="116"/>
                  </a:cubicBezTo>
                  <a:cubicBezTo>
                    <a:pt x="373" y="116"/>
                    <a:pt x="372" y="114"/>
                    <a:pt x="373" y="115"/>
                  </a:cubicBezTo>
                  <a:cubicBezTo>
                    <a:pt x="374" y="116"/>
                    <a:pt x="373" y="118"/>
                    <a:pt x="375" y="118"/>
                  </a:cubicBezTo>
                  <a:cubicBezTo>
                    <a:pt x="377" y="118"/>
                    <a:pt x="377" y="116"/>
                    <a:pt x="377" y="115"/>
                  </a:cubicBezTo>
                  <a:cubicBezTo>
                    <a:pt x="378" y="114"/>
                    <a:pt x="379" y="112"/>
                    <a:pt x="380" y="111"/>
                  </a:cubicBezTo>
                  <a:cubicBezTo>
                    <a:pt x="379" y="111"/>
                    <a:pt x="379" y="110"/>
                    <a:pt x="379" y="110"/>
                  </a:cubicBezTo>
                  <a:cubicBezTo>
                    <a:pt x="377" y="108"/>
                    <a:pt x="380" y="103"/>
                    <a:pt x="381" y="107"/>
                  </a:cubicBezTo>
                  <a:cubicBezTo>
                    <a:pt x="381" y="107"/>
                    <a:pt x="381" y="107"/>
                    <a:pt x="382" y="107"/>
                  </a:cubicBezTo>
                  <a:cubicBezTo>
                    <a:pt x="381" y="107"/>
                    <a:pt x="381" y="101"/>
                    <a:pt x="381" y="101"/>
                  </a:cubicBezTo>
                  <a:cubicBezTo>
                    <a:pt x="382" y="100"/>
                    <a:pt x="383" y="100"/>
                    <a:pt x="383" y="99"/>
                  </a:cubicBezTo>
                  <a:cubicBezTo>
                    <a:pt x="386" y="101"/>
                    <a:pt x="386" y="95"/>
                    <a:pt x="388" y="98"/>
                  </a:cubicBezTo>
                  <a:cubicBezTo>
                    <a:pt x="389" y="97"/>
                    <a:pt x="391" y="98"/>
                    <a:pt x="392" y="98"/>
                  </a:cubicBezTo>
                  <a:cubicBezTo>
                    <a:pt x="394" y="98"/>
                    <a:pt x="395" y="98"/>
                    <a:pt x="396" y="98"/>
                  </a:cubicBezTo>
                  <a:cubicBezTo>
                    <a:pt x="400" y="97"/>
                    <a:pt x="400" y="99"/>
                    <a:pt x="403" y="101"/>
                  </a:cubicBezTo>
                  <a:cubicBezTo>
                    <a:pt x="405" y="103"/>
                    <a:pt x="408" y="104"/>
                    <a:pt x="411" y="107"/>
                  </a:cubicBezTo>
                  <a:cubicBezTo>
                    <a:pt x="412" y="108"/>
                    <a:pt x="413" y="112"/>
                    <a:pt x="415" y="113"/>
                  </a:cubicBezTo>
                  <a:cubicBezTo>
                    <a:pt x="418" y="113"/>
                    <a:pt x="412" y="120"/>
                    <a:pt x="411" y="120"/>
                  </a:cubicBezTo>
                  <a:close/>
                  <a:moveTo>
                    <a:pt x="315" y="33"/>
                  </a:moveTo>
                  <a:cubicBezTo>
                    <a:pt x="315" y="33"/>
                    <a:pt x="315" y="33"/>
                    <a:pt x="315" y="33"/>
                  </a:cubicBezTo>
                  <a:cubicBezTo>
                    <a:pt x="315" y="33"/>
                    <a:pt x="315" y="33"/>
                    <a:pt x="315" y="33"/>
                  </a:cubicBezTo>
                  <a:close/>
                  <a:moveTo>
                    <a:pt x="65" y="129"/>
                  </a:moveTo>
                  <a:cubicBezTo>
                    <a:pt x="65" y="129"/>
                    <a:pt x="65" y="128"/>
                    <a:pt x="65" y="128"/>
                  </a:cubicBezTo>
                  <a:cubicBezTo>
                    <a:pt x="65" y="129"/>
                    <a:pt x="65" y="129"/>
                    <a:pt x="65" y="129"/>
                  </a:cubicBezTo>
                  <a:close/>
                  <a:moveTo>
                    <a:pt x="121" y="395"/>
                  </a:moveTo>
                  <a:cubicBezTo>
                    <a:pt x="121" y="395"/>
                    <a:pt x="121" y="395"/>
                    <a:pt x="121" y="395"/>
                  </a:cubicBezTo>
                  <a:cubicBezTo>
                    <a:pt x="121" y="395"/>
                    <a:pt x="121" y="395"/>
                    <a:pt x="121" y="395"/>
                  </a:cubicBezTo>
                  <a:close/>
                  <a:moveTo>
                    <a:pt x="124" y="401"/>
                  </a:moveTo>
                  <a:cubicBezTo>
                    <a:pt x="124" y="401"/>
                    <a:pt x="124" y="401"/>
                    <a:pt x="124" y="401"/>
                  </a:cubicBezTo>
                  <a:cubicBezTo>
                    <a:pt x="124" y="401"/>
                    <a:pt x="124" y="401"/>
                    <a:pt x="124" y="401"/>
                  </a:cubicBezTo>
                  <a:close/>
                  <a:moveTo>
                    <a:pt x="303" y="426"/>
                  </a:moveTo>
                  <a:cubicBezTo>
                    <a:pt x="303" y="426"/>
                    <a:pt x="303" y="426"/>
                    <a:pt x="303" y="426"/>
                  </a:cubicBezTo>
                  <a:cubicBezTo>
                    <a:pt x="303" y="426"/>
                    <a:pt x="303" y="426"/>
                    <a:pt x="303" y="426"/>
                  </a:cubicBezTo>
                  <a:close/>
                  <a:moveTo>
                    <a:pt x="328" y="151"/>
                  </a:moveTo>
                  <a:cubicBezTo>
                    <a:pt x="328" y="151"/>
                    <a:pt x="328" y="151"/>
                    <a:pt x="328" y="151"/>
                  </a:cubicBezTo>
                  <a:cubicBezTo>
                    <a:pt x="328" y="151"/>
                    <a:pt x="328" y="151"/>
                    <a:pt x="328" y="151"/>
                  </a:cubicBezTo>
                  <a:close/>
                  <a:moveTo>
                    <a:pt x="375" y="146"/>
                  </a:moveTo>
                  <a:cubicBezTo>
                    <a:pt x="374" y="146"/>
                    <a:pt x="374" y="146"/>
                    <a:pt x="374" y="146"/>
                  </a:cubicBezTo>
                  <a:cubicBezTo>
                    <a:pt x="374" y="146"/>
                    <a:pt x="374" y="146"/>
                    <a:pt x="375" y="146"/>
                  </a:cubicBezTo>
                  <a:close/>
                  <a:moveTo>
                    <a:pt x="375" y="329"/>
                  </a:moveTo>
                  <a:cubicBezTo>
                    <a:pt x="374" y="328"/>
                    <a:pt x="374" y="329"/>
                    <a:pt x="374" y="329"/>
                  </a:cubicBezTo>
                  <a:cubicBezTo>
                    <a:pt x="373" y="330"/>
                    <a:pt x="373" y="330"/>
                    <a:pt x="372" y="329"/>
                  </a:cubicBezTo>
                  <a:cubicBezTo>
                    <a:pt x="371" y="328"/>
                    <a:pt x="371" y="327"/>
                    <a:pt x="370" y="325"/>
                  </a:cubicBezTo>
                  <a:cubicBezTo>
                    <a:pt x="370" y="325"/>
                    <a:pt x="371" y="325"/>
                    <a:pt x="371" y="324"/>
                  </a:cubicBezTo>
                  <a:cubicBezTo>
                    <a:pt x="372" y="324"/>
                    <a:pt x="372" y="323"/>
                    <a:pt x="372" y="323"/>
                  </a:cubicBezTo>
                  <a:cubicBezTo>
                    <a:pt x="371" y="322"/>
                    <a:pt x="371" y="321"/>
                    <a:pt x="371" y="321"/>
                  </a:cubicBezTo>
                  <a:cubicBezTo>
                    <a:pt x="370" y="321"/>
                    <a:pt x="370" y="322"/>
                    <a:pt x="370" y="322"/>
                  </a:cubicBezTo>
                  <a:cubicBezTo>
                    <a:pt x="369" y="323"/>
                    <a:pt x="369" y="324"/>
                    <a:pt x="368" y="323"/>
                  </a:cubicBezTo>
                  <a:cubicBezTo>
                    <a:pt x="367" y="322"/>
                    <a:pt x="365" y="323"/>
                    <a:pt x="365" y="324"/>
                  </a:cubicBezTo>
                  <a:cubicBezTo>
                    <a:pt x="365" y="326"/>
                    <a:pt x="365" y="327"/>
                    <a:pt x="365" y="328"/>
                  </a:cubicBezTo>
                  <a:cubicBezTo>
                    <a:pt x="365" y="330"/>
                    <a:pt x="364" y="331"/>
                    <a:pt x="365" y="332"/>
                  </a:cubicBezTo>
                  <a:cubicBezTo>
                    <a:pt x="366" y="332"/>
                    <a:pt x="368" y="333"/>
                    <a:pt x="369" y="332"/>
                  </a:cubicBezTo>
                  <a:cubicBezTo>
                    <a:pt x="370" y="331"/>
                    <a:pt x="372" y="331"/>
                    <a:pt x="373" y="332"/>
                  </a:cubicBezTo>
                  <a:cubicBezTo>
                    <a:pt x="374" y="332"/>
                    <a:pt x="375" y="332"/>
                    <a:pt x="375" y="330"/>
                  </a:cubicBezTo>
                  <a:cubicBezTo>
                    <a:pt x="375" y="329"/>
                    <a:pt x="375" y="329"/>
                    <a:pt x="375" y="329"/>
                  </a:cubicBezTo>
                  <a:close/>
                  <a:moveTo>
                    <a:pt x="342" y="393"/>
                  </a:moveTo>
                  <a:cubicBezTo>
                    <a:pt x="342" y="393"/>
                    <a:pt x="342" y="393"/>
                    <a:pt x="342" y="393"/>
                  </a:cubicBezTo>
                  <a:cubicBezTo>
                    <a:pt x="343" y="394"/>
                    <a:pt x="344" y="394"/>
                    <a:pt x="344" y="393"/>
                  </a:cubicBezTo>
                  <a:cubicBezTo>
                    <a:pt x="345" y="393"/>
                    <a:pt x="344" y="392"/>
                    <a:pt x="344" y="391"/>
                  </a:cubicBezTo>
                  <a:cubicBezTo>
                    <a:pt x="342" y="390"/>
                    <a:pt x="340" y="389"/>
                    <a:pt x="339" y="388"/>
                  </a:cubicBezTo>
                  <a:cubicBezTo>
                    <a:pt x="338" y="387"/>
                    <a:pt x="337" y="386"/>
                    <a:pt x="337" y="385"/>
                  </a:cubicBezTo>
                  <a:cubicBezTo>
                    <a:pt x="336" y="384"/>
                    <a:pt x="335" y="383"/>
                    <a:pt x="333" y="384"/>
                  </a:cubicBezTo>
                  <a:cubicBezTo>
                    <a:pt x="332" y="383"/>
                    <a:pt x="332" y="383"/>
                    <a:pt x="331" y="383"/>
                  </a:cubicBezTo>
                  <a:cubicBezTo>
                    <a:pt x="328" y="382"/>
                    <a:pt x="327" y="383"/>
                    <a:pt x="328" y="386"/>
                  </a:cubicBezTo>
                  <a:cubicBezTo>
                    <a:pt x="328" y="387"/>
                    <a:pt x="328" y="388"/>
                    <a:pt x="328" y="389"/>
                  </a:cubicBezTo>
                  <a:cubicBezTo>
                    <a:pt x="330" y="391"/>
                    <a:pt x="331" y="393"/>
                    <a:pt x="334" y="394"/>
                  </a:cubicBezTo>
                  <a:cubicBezTo>
                    <a:pt x="335" y="395"/>
                    <a:pt x="336" y="395"/>
                    <a:pt x="337" y="396"/>
                  </a:cubicBezTo>
                  <a:cubicBezTo>
                    <a:pt x="338" y="398"/>
                    <a:pt x="339" y="399"/>
                    <a:pt x="341" y="399"/>
                  </a:cubicBezTo>
                  <a:cubicBezTo>
                    <a:pt x="341" y="400"/>
                    <a:pt x="342" y="401"/>
                    <a:pt x="342" y="400"/>
                  </a:cubicBezTo>
                  <a:cubicBezTo>
                    <a:pt x="343" y="400"/>
                    <a:pt x="343" y="399"/>
                    <a:pt x="343" y="398"/>
                  </a:cubicBezTo>
                  <a:cubicBezTo>
                    <a:pt x="343" y="396"/>
                    <a:pt x="342" y="396"/>
                    <a:pt x="341" y="395"/>
                  </a:cubicBezTo>
                  <a:cubicBezTo>
                    <a:pt x="340" y="395"/>
                    <a:pt x="339" y="394"/>
                    <a:pt x="340" y="393"/>
                  </a:cubicBezTo>
                  <a:cubicBezTo>
                    <a:pt x="340" y="392"/>
                    <a:pt x="341" y="393"/>
                    <a:pt x="342" y="393"/>
                  </a:cubicBezTo>
                  <a:close/>
                  <a:moveTo>
                    <a:pt x="131" y="86"/>
                  </a:moveTo>
                  <a:cubicBezTo>
                    <a:pt x="131" y="87"/>
                    <a:pt x="132" y="87"/>
                    <a:pt x="133" y="88"/>
                  </a:cubicBezTo>
                  <a:cubicBezTo>
                    <a:pt x="133" y="88"/>
                    <a:pt x="133" y="88"/>
                    <a:pt x="133" y="88"/>
                  </a:cubicBezTo>
                  <a:cubicBezTo>
                    <a:pt x="134" y="89"/>
                    <a:pt x="134" y="89"/>
                    <a:pt x="135" y="90"/>
                  </a:cubicBezTo>
                  <a:cubicBezTo>
                    <a:pt x="136" y="91"/>
                    <a:pt x="137" y="92"/>
                    <a:pt x="139" y="93"/>
                  </a:cubicBezTo>
                  <a:cubicBezTo>
                    <a:pt x="140" y="93"/>
                    <a:pt x="141" y="93"/>
                    <a:pt x="141" y="92"/>
                  </a:cubicBezTo>
                  <a:cubicBezTo>
                    <a:pt x="142" y="92"/>
                    <a:pt x="141" y="91"/>
                    <a:pt x="141" y="90"/>
                  </a:cubicBezTo>
                  <a:cubicBezTo>
                    <a:pt x="140" y="90"/>
                    <a:pt x="140" y="89"/>
                    <a:pt x="139" y="88"/>
                  </a:cubicBezTo>
                  <a:cubicBezTo>
                    <a:pt x="139" y="86"/>
                    <a:pt x="138" y="83"/>
                    <a:pt x="135" y="83"/>
                  </a:cubicBezTo>
                  <a:cubicBezTo>
                    <a:pt x="134" y="82"/>
                    <a:pt x="134" y="80"/>
                    <a:pt x="133" y="79"/>
                  </a:cubicBezTo>
                  <a:cubicBezTo>
                    <a:pt x="134" y="78"/>
                    <a:pt x="134" y="78"/>
                    <a:pt x="133" y="77"/>
                  </a:cubicBezTo>
                  <a:cubicBezTo>
                    <a:pt x="133" y="76"/>
                    <a:pt x="132" y="75"/>
                    <a:pt x="131" y="75"/>
                  </a:cubicBezTo>
                  <a:cubicBezTo>
                    <a:pt x="131" y="74"/>
                    <a:pt x="130" y="74"/>
                    <a:pt x="129" y="75"/>
                  </a:cubicBezTo>
                  <a:cubicBezTo>
                    <a:pt x="128" y="78"/>
                    <a:pt x="128" y="82"/>
                    <a:pt x="129" y="85"/>
                  </a:cubicBezTo>
                  <a:cubicBezTo>
                    <a:pt x="130" y="86"/>
                    <a:pt x="130" y="86"/>
                    <a:pt x="131" y="86"/>
                  </a:cubicBezTo>
                  <a:close/>
                  <a:moveTo>
                    <a:pt x="218" y="27"/>
                  </a:moveTo>
                  <a:cubicBezTo>
                    <a:pt x="219" y="27"/>
                    <a:pt x="219" y="27"/>
                    <a:pt x="220" y="27"/>
                  </a:cubicBezTo>
                  <a:cubicBezTo>
                    <a:pt x="220" y="27"/>
                    <a:pt x="220" y="27"/>
                    <a:pt x="221" y="28"/>
                  </a:cubicBezTo>
                  <a:cubicBezTo>
                    <a:pt x="221" y="28"/>
                    <a:pt x="221" y="28"/>
                    <a:pt x="221" y="28"/>
                  </a:cubicBezTo>
                  <a:cubicBezTo>
                    <a:pt x="223" y="29"/>
                    <a:pt x="224" y="30"/>
                    <a:pt x="225" y="31"/>
                  </a:cubicBezTo>
                  <a:cubicBezTo>
                    <a:pt x="226" y="32"/>
                    <a:pt x="227" y="32"/>
                    <a:pt x="227" y="31"/>
                  </a:cubicBezTo>
                  <a:cubicBezTo>
                    <a:pt x="228" y="31"/>
                    <a:pt x="228" y="30"/>
                    <a:pt x="227" y="29"/>
                  </a:cubicBezTo>
                  <a:cubicBezTo>
                    <a:pt x="227" y="29"/>
                    <a:pt x="226" y="29"/>
                    <a:pt x="226" y="28"/>
                  </a:cubicBezTo>
                  <a:cubicBezTo>
                    <a:pt x="225" y="27"/>
                    <a:pt x="224" y="28"/>
                    <a:pt x="223" y="28"/>
                  </a:cubicBezTo>
                  <a:cubicBezTo>
                    <a:pt x="223" y="27"/>
                    <a:pt x="223" y="27"/>
                    <a:pt x="222" y="27"/>
                  </a:cubicBezTo>
                  <a:cubicBezTo>
                    <a:pt x="222" y="23"/>
                    <a:pt x="219" y="21"/>
                    <a:pt x="216" y="19"/>
                  </a:cubicBezTo>
                  <a:cubicBezTo>
                    <a:pt x="215" y="18"/>
                    <a:pt x="214" y="19"/>
                    <a:pt x="213" y="20"/>
                  </a:cubicBezTo>
                  <a:cubicBezTo>
                    <a:pt x="213" y="23"/>
                    <a:pt x="213" y="27"/>
                    <a:pt x="218" y="27"/>
                  </a:cubicBezTo>
                  <a:close/>
                  <a:moveTo>
                    <a:pt x="210" y="32"/>
                  </a:moveTo>
                  <a:cubicBezTo>
                    <a:pt x="211" y="34"/>
                    <a:pt x="213" y="36"/>
                    <a:pt x="214" y="38"/>
                  </a:cubicBezTo>
                  <a:cubicBezTo>
                    <a:pt x="214" y="38"/>
                    <a:pt x="215" y="39"/>
                    <a:pt x="215" y="39"/>
                  </a:cubicBezTo>
                  <a:cubicBezTo>
                    <a:pt x="216" y="40"/>
                    <a:pt x="218" y="41"/>
                    <a:pt x="219" y="40"/>
                  </a:cubicBezTo>
                  <a:cubicBezTo>
                    <a:pt x="220" y="39"/>
                    <a:pt x="218" y="38"/>
                    <a:pt x="218" y="37"/>
                  </a:cubicBezTo>
                  <a:cubicBezTo>
                    <a:pt x="216" y="35"/>
                    <a:pt x="214" y="32"/>
                    <a:pt x="212" y="29"/>
                  </a:cubicBezTo>
                  <a:cubicBezTo>
                    <a:pt x="211" y="28"/>
                    <a:pt x="211" y="29"/>
                    <a:pt x="210" y="29"/>
                  </a:cubicBezTo>
                  <a:cubicBezTo>
                    <a:pt x="208" y="30"/>
                    <a:pt x="209" y="31"/>
                    <a:pt x="210" y="32"/>
                  </a:cubicBezTo>
                  <a:close/>
                  <a:moveTo>
                    <a:pt x="338" y="377"/>
                  </a:moveTo>
                  <a:cubicBezTo>
                    <a:pt x="336" y="375"/>
                    <a:pt x="334" y="377"/>
                    <a:pt x="332" y="376"/>
                  </a:cubicBezTo>
                  <a:cubicBezTo>
                    <a:pt x="332" y="375"/>
                    <a:pt x="332" y="375"/>
                    <a:pt x="332" y="375"/>
                  </a:cubicBezTo>
                  <a:cubicBezTo>
                    <a:pt x="332" y="375"/>
                    <a:pt x="333" y="375"/>
                    <a:pt x="333" y="375"/>
                  </a:cubicBezTo>
                  <a:cubicBezTo>
                    <a:pt x="334" y="375"/>
                    <a:pt x="334" y="376"/>
                    <a:pt x="335" y="375"/>
                  </a:cubicBezTo>
                  <a:cubicBezTo>
                    <a:pt x="335" y="374"/>
                    <a:pt x="334" y="374"/>
                    <a:pt x="334" y="373"/>
                  </a:cubicBezTo>
                  <a:cubicBezTo>
                    <a:pt x="333" y="372"/>
                    <a:pt x="332" y="372"/>
                    <a:pt x="331" y="372"/>
                  </a:cubicBezTo>
                  <a:cubicBezTo>
                    <a:pt x="328" y="370"/>
                    <a:pt x="325" y="370"/>
                    <a:pt x="322" y="371"/>
                  </a:cubicBezTo>
                  <a:cubicBezTo>
                    <a:pt x="322" y="372"/>
                    <a:pt x="322" y="372"/>
                    <a:pt x="322" y="373"/>
                  </a:cubicBezTo>
                  <a:cubicBezTo>
                    <a:pt x="321" y="374"/>
                    <a:pt x="320" y="375"/>
                    <a:pt x="320" y="376"/>
                  </a:cubicBezTo>
                  <a:cubicBezTo>
                    <a:pt x="319" y="378"/>
                    <a:pt x="321" y="377"/>
                    <a:pt x="322" y="377"/>
                  </a:cubicBezTo>
                  <a:cubicBezTo>
                    <a:pt x="323" y="378"/>
                    <a:pt x="324" y="378"/>
                    <a:pt x="325" y="379"/>
                  </a:cubicBezTo>
                  <a:cubicBezTo>
                    <a:pt x="328" y="380"/>
                    <a:pt x="335" y="379"/>
                    <a:pt x="338" y="377"/>
                  </a:cubicBezTo>
                  <a:close/>
                  <a:moveTo>
                    <a:pt x="360" y="173"/>
                  </a:moveTo>
                  <a:cubicBezTo>
                    <a:pt x="360" y="174"/>
                    <a:pt x="361" y="173"/>
                    <a:pt x="362" y="173"/>
                  </a:cubicBezTo>
                  <a:cubicBezTo>
                    <a:pt x="363" y="172"/>
                    <a:pt x="364" y="171"/>
                    <a:pt x="366" y="170"/>
                  </a:cubicBezTo>
                  <a:cubicBezTo>
                    <a:pt x="366" y="170"/>
                    <a:pt x="366" y="170"/>
                    <a:pt x="366" y="169"/>
                  </a:cubicBezTo>
                  <a:cubicBezTo>
                    <a:pt x="365" y="168"/>
                    <a:pt x="364" y="167"/>
                    <a:pt x="363" y="167"/>
                  </a:cubicBezTo>
                  <a:cubicBezTo>
                    <a:pt x="361" y="166"/>
                    <a:pt x="361" y="168"/>
                    <a:pt x="361" y="168"/>
                  </a:cubicBezTo>
                  <a:cubicBezTo>
                    <a:pt x="360" y="169"/>
                    <a:pt x="361" y="171"/>
                    <a:pt x="360" y="172"/>
                  </a:cubicBezTo>
                  <a:cubicBezTo>
                    <a:pt x="360" y="172"/>
                    <a:pt x="359" y="173"/>
                    <a:pt x="360" y="173"/>
                  </a:cubicBezTo>
                  <a:close/>
                  <a:moveTo>
                    <a:pt x="373" y="108"/>
                  </a:moveTo>
                  <a:cubicBezTo>
                    <a:pt x="373" y="109"/>
                    <a:pt x="374" y="109"/>
                    <a:pt x="375" y="109"/>
                  </a:cubicBezTo>
                  <a:cubicBezTo>
                    <a:pt x="375" y="108"/>
                    <a:pt x="375" y="107"/>
                    <a:pt x="375" y="107"/>
                  </a:cubicBezTo>
                  <a:cubicBezTo>
                    <a:pt x="374" y="105"/>
                    <a:pt x="374" y="104"/>
                    <a:pt x="373" y="102"/>
                  </a:cubicBezTo>
                  <a:cubicBezTo>
                    <a:pt x="372" y="102"/>
                    <a:pt x="372" y="102"/>
                    <a:pt x="371" y="102"/>
                  </a:cubicBezTo>
                  <a:cubicBezTo>
                    <a:pt x="371" y="102"/>
                    <a:pt x="369" y="102"/>
                    <a:pt x="370" y="103"/>
                  </a:cubicBezTo>
                  <a:cubicBezTo>
                    <a:pt x="370" y="105"/>
                    <a:pt x="371" y="107"/>
                    <a:pt x="373" y="108"/>
                  </a:cubicBezTo>
                  <a:close/>
                  <a:moveTo>
                    <a:pt x="371" y="257"/>
                  </a:moveTo>
                  <a:cubicBezTo>
                    <a:pt x="371" y="257"/>
                    <a:pt x="372" y="257"/>
                    <a:pt x="372" y="256"/>
                  </a:cubicBezTo>
                  <a:cubicBezTo>
                    <a:pt x="373" y="255"/>
                    <a:pt x="373" y="253"/>
                    <a:pt x="373" y="252"/>
                  </a:cubicBezTo>
                  <a:cubicBezTo>
                    <a:pt x="374" y="251"/>
                    <a:pt x="373" y="250"/>
                    <a:pt x="372" y="249"/>
                  </a:cubicBezTo>
                  <a:cubicBezTo>
                    <a:pt x="372" y="249"/>
                    <a:pt x="371" y="249"/>
                    <a:pt x="371" y="250"/>
                  </a:cubicBezTo>
                  <a:cubicBezTo>
                    <a:pt x="372" y="252"/>
                    <a:pt x="370" y="253"/>
                    <a:pt x="370" y="256"/>
                  </a:cubicBezTo>
                  <a:cubicBezTo>
                    <a:pt x="370" y="256"/>
                    <a:pt x="370" y="257"/>
                    <a:pt x="371" y="257"/>
                  </a:cubicBezTo>
                  <a:close/>
                  <a:moveTo>
                    <a:pt x="363" y="292"/>
                  </a:moveTo>
                  <a:cubicBezTo>
                    <a:pt x="365" y="295"/>
                    <a:pt x="365" y="297"/>
                    <a:pt x="366" y="300"/>
                  </a:cubicBezTo>
                  <a:cubicBezTo>
                    <a:pt x="366" y="302"/>
                    <a:pt x="367" y="304"/>
                    <a:pt x="367" y="305"/>
                  </a:cubicBezTo>
                  <a:cubicBezTo>
                    <a:pt x="368" y="303"/>
                    <a:pt x="367" y="300"/>
                    <a:pt x="367" y="297"/>
                  </a:cubicBezTo>
                  <a:cubicBezTo>
                    <a:pt x="366" y="295"/>
                    <a:pt x="366" y="293"/>
                    <a:pt x="366" y="291"/>
                  </a:cubicBezTo>
                  <a:cubicBezTo>
                    <a:pt x="366" y="290"/>
                    <a:pt x="365" y="289"/>
                    <a:pt x="364" y="289"/>
                  </a:cubicBezTo>
                  <a:cubicBezTo>
                    <a:pt x="363" y="289"/>
                    <a:pt x="363" y="290"/>
                    <a:pt x="363" y="291"/>
                  </a:cubicBezTo>
                  <a:cubicBezTo>
                    <a:pt x="363" y="291"/>
                    <a:pt x="363" y="292"/>
                    <a:pt x="363" y="292"/>
                  </a:cubicBezTo>
                  <a:close/>
                  <a:moveTo>
                    <a:pt x="13" y="264"/>
                  </a:moveTo>
                  <a:cubicBezTo>
                    <a:pt x="11" y="264"/>
                    <a:pt x="10" y="263"/>
                    <a:pt x="8" y="263"/>
                  </a:cubicBezTo>
                  <a:cubicBezTo>
                    <a:pt x="7" y="263"/>
                    <a:pt x="6" y="264"/>
                    <a:pt x="6" y="264"/>
                  </a:cubicBezTo>
                  <a:cubicBezTo>
                    <a:pt x="7" y="265"/>
                    <a:pt x="8" y="267"/>
                    <a:pt x="9" y="267"/>
                  </a:cubicBezTo>
                  <a:cubicBezTo>
                    <a:pt x="11" y="267"/>
                    <a:pt x="12" y="266"/>
                    <a:pt x="13" y="266"/>
                  </a:cubicBezTo>
                  <a:cubicBezTo>
                    <a:pt x="13" y="265"/>
                    <a:pt x="13" y="265"/>
                    <a:pt x="13" y="264"/>
                  </a:cubicBezTo>
                  <a:close/>
                  <a:moveTo>
                    <a:pt x="221" y="32"/>
                  </a:moveTo>
                  <a:cubicBezTo>
                    <a:pt x="220" y="31"/>
                    <a:pt x="219" y="32"/>
                    <a:pt x="218" y="31"/>
                  </a:cubicBezTo>
                  <a:cubicBezTo>
                    <a:pt x="218" y="29"/>
                    <a:pt x="217" y="28"/>
                    <a:pt x="215" y="29"/>
                  </a:cubicBezTo>
                  <a:cubicBezTo>
                    <a:pt x="214" y="30"/>
                    <a:pt x="215" y="32"/>
                    <a:pt x="216" y="33"/>
                  </a:cubicBezTo>
                  <a:cubicBezTo>
                    <a:pt x="216" y="33"/>
                    <a:pt x="216" y="33"/>
                    <a:pt x="216" y="33"/>
                  </a:cubicBezTo>
                  <a:cubicBezTo>
                    <a:pt x="217" y="34"/>
                    <a:pt x="219" y="36"/>
                    <a:pt x="220" y="37"/>
                  </a:cubicBezTo>
                  <a:cubicBezTo>
                    <a:pt x="220" y="38"/>
                    <a:pt x="220" y="38"/>
                    <a:pt x="220" y="38"/>
                  </a:cubicBezTo>
                  <a:cubicBezTo>
                    <a:pt x="221" y="39"/>
                    <a:pt x="222" y="38"/>
                    <a:pt x="222" y="38"/>
                  </a:cubicBezTo>
                  <a:cubicBezTo>
                    <a:pt x="223" y="37"/>
                    <a:pt x="224" y="37"/>
                    <a:pt x="224" y="36"/>
                  </a:cubicBezTo>
                  <a:cubicBezTo>
                    <a:pt x="224" y="33"/>
                    <a:pt x="222" y="33"/>
                    <a:pt x="221" y="32"/>
                  </a:cubicBezTo>
                  <a:close/>
                  <a:moveTo>
                    <a:pt x="363" y="221"/>
                  </a:moveTo>
                  <a:cubicBezTo>
                    <a:pt x="363" y="219"/>
                    <a:pt x="364" y="217"/>
                    <a:pt x="363" y="215"/>
                  </a:cubicBezTo>
                  <a:cubicBezTo>
                    <a:pt x="362" y="216"/>
                    <a:pt x="361" y="218"/>
                    <a:pt x="360" y="219"/>
                  </a:cubicBezTo>
                  <a:cubicBezTo>
                    <a:pt x="359" y="221"/>
                    <a:pt x="361" y="222"/>
                    <a:pt x="362" y="222"/>
                  </a:cubicBezTo>
                  <a:cubicBezTo>
                    <a:pt x="363" y="223"/>
                    <a:pt x="363" y="222"/>
                    <a:pt x="363" y="221"/>
                  </a:cubicBezTo>
                  <a:close/>
                  <a:moveTo>
                    <a:pt x="372" y="212"/>
                  </a:moveTo>
                  <a:cubicBezTo>
                    <a:pt x="372" y="212"/>
                    <a:pt x="372" y="212"/>
                    <a:pt x="373" y="212"/>
                  </a:cubicBezTo>
                  <a:cubicBezTo>
                    <a:pt x="375" y="210"/>
                    <a:pt x="376" y="209"/>
                    <a:pt x="374" y="205"/>
                  </a:cubicBezTo>
                  <a:cubicBezTo>
                    <a:pt x="372" y="207"/>
                    <a:pt x="372" y="209"/>
                    <a:pt x="371" y="211"/>
                  </a:cubicBezTo>
                  <a:cubicBezTo>
                    <a:pt x="371" y="212"/>
                    <a:pt x="371" y="212"/>
                    <a:pt x="372" y="212"/>
                  </a:cubicBezTo>
                  <a:close/>
                  <a:moveTo>
                    <a:pt x="16" y="265"/>
                  </a:moveTo>
                  <a:cubicBezTo>
                    <a:pt x="18" y="265"/>
                    <a:pt x="19" y="264"/>
                    <a:pt x="21" y="264"/>
                  </a:cubicBezTo>
                  <a:cubicBezTo>
                    <a:pt x="19" y="263"/>
                    <a:pt x="18" y="261"/>
                    <a:pt x="16" y="262"/>
                  </a:cubicBezTo>
                  <a:cubicBezTo>
                    <a:pt x="15" y="262"/>
                    <a:pt x="14" y="262"/>
                    <a:pt x="14" y="263"/>
                  </a:cubicBezTo>
                  <a:cubicBezTo>
                    <a:pt x="14" y="264"/>
                    <a:pt x="15" y="265"/>
                    <a:pt x="16" y="265"/>
                  </a:cubicBezTo>
                  <a:close/>
                  <a:moveTo>
                    <a:pt x="133" y="423"/>
                  </a:moveTo>
                  <a:cubicBezTo>
                    <a:pt x="133" y="422"/>
                    <a:pt x="134" y="422"/>
                    <a:pt x="134" y="421"/>
                  </a:cubicBezTo>
                  <a:cubicBezTo>
                    <a:pt x="133" y="420"/>
                    <a:pt x="133" y="419"/>
                    <a:pt x="132" y="418"/>
                  </a:cubicBezTo>
                  <a:cubicBezTo>
                    <a:pt x="131" y="418"/>
                    <a:pt x="130" y="419"/>
                    <a:pt x="130" y="420"/>
                  </a:cubicBezTo>
                  <a:cubicBezTo>
                    <a:pt x="129" y="422"/>
                    <a:pt x="130" y="422"/>
                    <a:pt x="131" y="423"/>
                  </a:cubicBezTo>
                  <a:cubicBezTo>
                    <a:pt x="132" y="423"/>
                    <a:pt x="132" y="423"/>
                    <a:pt x="133" y="423"/>
                  </a:cubicBezTo>
                  <a:close/>
                  <a:moveTo>
                    <a:pt x="151" y="447"/>
                  </a:moveTo>
                  <a:cubicBezTo>
                    <a:pt x="150" y="446"/>
                    <a:pt x="149" y="445"/>
                    <a:pt x="148" y="446"/>
                  </a:cubicBezTo>
                  <a:cubicBezTo>
                    <a:pt x="147" y="446"/>
                    <a:pt x="147" y="447"/>
                    <a:pt x="148" y="447"/>
                  </a:cubicBezTo>
                  <a:cubicBezTo>
                    <a:pt x="148" y="447"/>
                    <a:pt x="148" y="448"/>
                    <a:pt x="148" y="448"/>
                  </a:cubicBezTo>
                  <a:cubicBezTo>
                    <a:pt x="147" y="450"/>
                    <a:pt x="148" y="451"/>
                    <a:pt x="148" y="453"/>
                  </a:cubicBezTo>
                  <a:cubicBezTo>
                    <a:pt x="150" y="453"/>
                    <a:pt x="150" y="452"/>
                    <a:pt x="150" y="451"/>
                  </a:cubicBezTo>
                  <a:cubicBezTo>
                    <a:pt x="150" y="450"/>
                    <a:pt x="150" y="449"/>
                    <a:pt x="150" y="448"/>
                  </a:cubicBezTo>
                  <a:cubicBezTo>
                    <a:pt x="151" y="448"/>
                    <a:pt x="152" y="448"/>
                    <a:pt x="151" y="447"/>
                  </a:cubicBezTo>
                  <a:close/>
                  <a:moveTo>
                    <a:pt x="328" y="383"/>
                  </a:moveTo>
                  <a:cubicBezTo>
                    <a:pt x="330" y="383"/>
                    <a:pt x="331" y="382"/>
                    <a:pt x="333" y="383"/>
                  </a:cubicBezTo>
                  <a:cubicBezTo>
                    <a:pt x="335" y="383"/>
                    <a:pt x="337" y="383"/>
                    <a:pt x="339" y="386"/>
                  </a:cubicBezTo>
                  <a:cubicBezTo>
                    <a:pt x="339" y="387"/>
                    <a:pt x="340" y="387"/>
                    <a:pt x="341" y="386"/>
                  </a:cubicBezTo>
                  <a:cubicBezTo>
                    <a:pt x="342" y="386"/>
                    <a:pt x="343" y="387"/>
                    <a:pt x="344" y="387"/>
                  </a:cubicBezTo>
                  <a:cubicBezTo>
                    <a:pt x="344" y="386"/>
                    <a:pt x="343" y="385"/>
                    <a:pt x="344" y="383"/>
                  </a:cubicBezTo>
                  <a:cubicBezTo>
                    <a:pt x="344" y="383"/>
                    <a:pt x="344" y="382"/>
                    <a:pt x="344" y="382"/>
                  </a:cubicBezTo>
                  <a:cubicBezTo>
                    <a:pt x="342" y="382"/>
                    <a:pt x="342" y="381"/>
                    <a:pt x="340" y="380"/>
                  </a:cubicBezTo>
                  <a:cubicBezTo>
                    <a:pt x="337" y="379"/>
                    <a:pt x="334" y="380"/>
                    <a:pt x="331" y="380"/>
                  </a:cubicBezTo>
                  <a:cubicBezTo>
                    <a:pt x="330" y="380"/>
                    <a:pt x="329" y="380"/>
                    <a:pt x="328" y="380"/>
                  </a:cubicBezTo>
                  <a:cubicBezTo>
                    <a:pt x="328" y="381"/>
                    <a:pt x="327" y="381"/>
                    <a:pt x="327" y="382"/>
                  </a:cubicBezTo>
                  <a:cubicBezTo>
                    <a:pt x="327" y="382"/>
                    <a:pt x="328" y="382"/>
                    <a:pt x="328" y="383"/>
                  </a:cubicBezTo>
                  <a:close/>
                  <a:moveTo>
                    <a:pt x="365" y="237"/>
                  </a:moveTo>
                  <a:cubicBezTo>
                    <a:pt x="364" y="236"/>
                    <a:pt x="364" y="235"/>
                    <a:pt x="363" y="234"/>
                  </a:cubicBezTo>
                  <a:cubicBezTo>
                    <a:pt x="362" y="235"/>
                    <a:pt x="363" y="236"/>
                    <a:pt x="363" y="238"/>
                  </a:cubicBezTo>
                  <a:cubicBezTo>
                    <a:pt x="363" y="238"/>
                    <a:pt x="363" y="239"/>
                    <a:pt x="364" y="239"/>
                  </a:cubicBezTo>
                  <a:cubicBezTo>
                    <a:pt x="365" y="239"/>
                    <a:pt x="365" y="238"/>
                    <a:pt x="365" y="237"/>
                  </a:cubicBezTo>
                  <a:close/>
                  <a:moveTo>
                    <a:pt x="133" y="458"/>
                  </a:moveTo>
                  <a:cubicBezTo>
                    <a:pt x="135" y="457"/>
                    <a:pt x="137" y="457"/>
                    <a:pt x="138" y="455"/>
                  </a:cubicBezTo>
                  <a:cubicBezTo>
                    <a:pt x="140" y="455"/>
                    <a:pt x="142" y="455"/>
                    <a:pt x="142" y="453"/>
                  </a:cubicBezTo>
                  <a:cubicBezTo>
                    <a:pt x="145" y="451"/>
                    <a:pt x="143" y="450"/>
                    <a:pt x="143" y="448"/>
                  </a:cubicBezTo>
                  <a:cubicBezTo>
                    <a:pt x="142" y="447"/>
                    <a:pt x="140" y="447"/>
                    <a:pt x="139" y="446"/>
                  </a:cubicBezTo>
                  <a:cubicBezTo>
                    <a:pt x="137" y="445"/>
                    <a:pt x="137" y="443"/>
                    <a:pt x="135" y="441"/>
                  </a:cubicBezTo>
                  <a:cubicBezTo>
                    <a:pt x="134" y="440"/>
                    <a:pt x="133" y="439"/>
                    <a:pt x="131" y="439"/>
                  </a:cubicBezTo>
                  <a:cubicBezTo>
                    <a:pt x="131" y="439"/>
                    <a:pt x="131" y="439"/>
                    <a:pt x="130" y="439"/>
                  </a:cubicBezTo>
                  <a:cubicBezTo>
                    <a:pt x="130" y="439"/>
                    <a:pt x="130" y="438"/>
                    <a:pt x="129" y="438"/>
                  </a:cubicBezTo>
                  <a:cubicBezTo>
                    <a:pt x="129" y="438"/>
                    <a:pt x="129" y="438"/>
                    <a:pt x="128" y="438"/>
                  </a:cubicBezTo>
                  <a:cubicBezTo>
                    <a:pt x="127" y="438"/>
                    <a:pt x="126" y="438"/>
                    <a:pt x="125" y="439"/>
                  </a:cubicBezTo>
                  <a:cubicBezTo>
                    <a:pt x="123" y="440"/>
                    <a:pt x="124" y="443"/>
                    <a:pt x="126" y="444"/>
                  </a:cubicBezTo>
                  <a:cubicBezTo>
                    <a:pt x="126" y="445"/>
                    <a:pt x="127" y="446"/>
                    <a:pt x="126" y="445"/>
                  </a:cubicBezTo>
                  <a:cubicBezTo>
                    <a:pt x="124" y="445"/>
                    <a:pt x="124" y="446"/>
                    <a:pt x="124" y="447"/>
                  </a:cubicBezTo>
                  <a:cubicBezTo>
                    <a:pt x="123" y="448"/>
                    <a:pt x="124" y="448"/>
                    <a:pt x="125" y="448"/>
                  </a:cubicBezTo>
                  <a:cubicBezTo>
                    <a:pt x="125" y="449"/>
                    <a:pt x="126" y="449"/>
                    <a:pt x="126" y="449"/>
                  </a:cubicBezTo>
                  <a:cubicBezTo>
                    <a:pt x="126" y="450"/>
                    <a:pt x="125" y="449"/>
                    <a:pt x="125" y="449"/>
                  </a:cubicBezTo>
                  <a:cubicBezTo>
                    <a:pt x="124" y="449"/>
                    <a:pt x="124" y="449"/>
                    <a:pt x="123" y="450"/>
                  </a:cubicBezTo>
                  <a:cubicBezTo>
                    <a:pt x="123" y="450"/>
                    <a:pt x="123" y="452"/>
                    <a:pt x="124" y="452"/>
                  </a:cubicBezTo>
                  <a:cubicBezTo>
                    <a:pt x="126" y="452"/>
                    <a:pt x="128" y="453"/>
                    <a:pt x="130" y="452"/>
                  </a:cubicBezTo>
                  <a:cubicBezTo>
                    <a:pt x="130" y="454"/>
                    <a:pt x="131" y="454"/>
                    <a:pt x="133" y="454"/>
                  </a:cubicBezTo>
                  <a:cubicBezTo>
                    <a:pt x="131" y="455"/>
                    <a:pt x="131" y="455"/>
                    <a:pt x="129" y="455"/>
                  </a:cubicBezTo>
                  <a:cubicBezTo>
                    <a:pt x="128" y="455"/>
                    <a:pt x="128" y="456"/>
                    <a:pt x="128" y="456"/>
                  </a:cubicBezTo>
                  <a:cubicBezTo>
                    <a:pt x="130" y="457"/>
                    <a:pt x="131" y="459"/>
                    <a:pt x="133" y="458"/>
                  </a:cubicBezTo>
                  <a:close/>
                  <a:moveTo>
                    <a:pt x="353" y="298"/>
                  </a:moveTo>
                  <a:cubicBezTo>
                    <a:pt x="355" y="298"/>
                    <a:pt x="355" y="295"/>
                    <a:pt x="356" y="294"/>
                  </a:cubicBezTo>
                  <a:cubicBezTo>
                    <a:pt x="356" y="294"/>
                    <a:pt x="356" y="294"/>
                    <a:pt x="356" y="293"/>
                  </a:cubicBezTo>
                  <a:cubicBezTo>
                    <a:pt x="355" y="293"/>
                    <a:pt x="355" y="293"/>
                    <a:pt x="355" y="294"/>
                  </a:cubicBezTo>
                  <a:cubicBezTo>
                    <a:pt x="354" y="295"/>
                    <a:pt x="352" y="296"/>
                    <a:pt x="353" y="298"/>
                  </a:cubicBezTo>
                  <a:close/>
                  <a:moveTo>
                    <a:pt x="209" y="25"/>
                  </a:moveTo>
                  <a:cubicBezTo>
                    <a:pt x="208" y="25"/>
                    <a:pt x="207" y="25"/>
                    <a:pt x="207" y="26"/>
                  </a:cubicBezTo>
                  <a:cubicBezTo>
                    <a:pt x="207" y="27"/>
                    <a:pt x="208" y="27"/>
                    <a:pt x="210" y="27"/>
                  </a:cubicBezTo>
                  <a:cubicBezTo>
                    <a:pt x="210" y="27"/>
                    <a:pt x="211" y="27"/>
                    <a:pt x="211" y="26"/>
                  </a:cubicBezTo>
                  <a:cubicBezTo>
                    <a:pt x="211" y="25"/>
                    <a:pt x="210" y="25"/>
                    <a:pt x="209" y="25"/>
                  </a:cubicBezTo>
                  <a:close/>
                  <a:moveTo>
                    <a:pt x="137" y="81"/>
                  </a:moveTo>
                  <a:cubicBezTo>
                    <a:pt x="138" y="81"/>
                    <a:pt x="139" y="81"/>
                    <a:pt x="138" y="80"/>
                  </a:cubicBezTo>
                  <a:cubicBezTo>
                    <a:pt x="138" y="79"/>
                    <a:pt x="138" y="78"/>
                    <a:pt x="137" y="77"/>
                  </a:cubicBezTo>
                  <a:cubicBezTo>
                    <a:pt x="136" y="77"/>
                    <a:pt x="136" y="78"/>
                    <a:pt x="136" y="79"/>
                  </a:cubicBezTo>
                  <a:cubicBezTo>
                    <a:pt x="136" y="80"/>
                    <a:pt x="136" y="81"/>
                    <a:pt x="137" y="81"/>
                  </a:cubicBezTo>
                  <a:close/>
                  <a:moveTo>
                    <a:pt x="178" y="60"/>
                  </a:moveTo>
                  <a:cubicBezTo>
                    <a:pt x="177" y="58"/>
                    <a:pt x="175" y="58"/>
                    <a:pt x="173" y="58"/>
                  </a:cubicBezTo>
                  <a:cubicBezTo>
                    <a:pt x="171" y="58"/>
                    <a:pt x="170" y="59"/>
                    <a:pt x="169" y="59"/>
                  </a:cubicBezTo>
                  <a:cubicBezTo>
                    <a:pt x="166" y="60"/>
                    <a:pt x="166" y="60"/>
                    <a:pt x="167" y="61"/>
                  </a:cubicBezTo>
                  <a:cubicBezTo>
                    <a:pt x="170" y="65"/>
                    <a:pt x="170" y="70"/>
                    <a:pt x="171" y="75"/>
                  </a:cubicBezTo>
                  <a:cubicBezTo>
                    <a:pt x="171" y="75"/>
                    <a:pt x="172" y="76"/>
                    <a:pt x="172" y="77"/>
                  </a:cubicBezTo>
                  <a:cubicBezTo>
                    <a:pt x="173" y="77"/>
                    <a:pt x="173" y="77"/>
                    <a:pt x="173" y="77"/>
                  </a:cubicBezTo>
                  <a:cubicBezTo>
                    <a:pt x="175" y="80"/>
                    <a:pt x="178" y="82"/>
                    <a:pt x="180" y="84"/>
                  </a:cubicBezTo>
                  <a:cubicBezTo>
                    <a:pt x="181" y="85"/>
                    <a:pt x="183" y="87"/>
                    <a:pt x="183" y="89"/>
                  </a:cubicBezTo>
                  <a:cubicBezTo>
                    <a:pt x="183" y="90"/>
                    <a:pt x="183" y="90"/>
                    <a:pt x="183" y="91"/>
                  </a:cubicBezTo>
                  <a:cubicBezTo>
                    <a:pt x="184" y="92"/>
                    <a:pt x="184" y="92"/>
                    <a:pt x="184" y="92"/>
                  </a:cubicBezTo>
                  <a:cubicBezTo>
                    <a:pt x="185" y="92"/>
                    <a:pt x="185" y="92"/>
                    <a:pt x="186" y="92"/>
                  </a:cubicBezTo>
                  <a:cubicBezTo>
                    <a:pt x="186" y="91"/>
                    <a:pt x="186" y="90"/>
                    <a:pt x="186" y="90"/>
                  </a:cubicBezTo>
                  <a:cubicBezTo>
                    <a:pt x="185" y="88"/>
                    <a:pt x="185" y="86"/>
                    <a:pt x="184" y="85"/>
                  </a:cubicBezTo>
                  <a:cubicBezTo>
                    <a:pt x="184" y="84"/>
                    <a:pt x="185" y="82"/>
                    <a:pt x="185" y="81"/>
                  </a:cubicBezTo>
                  <a:cubicBezTo>
                    <a:pt x="185" y="80"/>
                    <a:pt x="186" y="80"/>
                    <a:pt x="186" y="80"/>
                  </a:cubicBezTo>
                  <a:cubicBezTo>
                    <a:pt x="189" y="78"/>
                    <a:pt x="189" y="77"/>
                    <a:pt x="188" y="74"/>
                  </a:cubicBezTo>
                  <a:cubicBezTo>
                    <a:pt x="188" y="73"/>
                    <a:pt x="188" y="73"/>
                    <a:pt x="187" y="73"/>
                  </a:cubicBezTo>
                  <a:cubicBezTo>
                    <a:pt x="186" y="70"/>
                    <a:pt x="186" y="68"/>
                    <a:pt x="184" y="66"/>
                  </a:cubicBezTo>
                  <a:cubicBezTo>
                    <a:pt x="183" y="65"/>
                    <a:pt x="183" y="65"/>
                    <a:pt x="182" y="64"/>
                  </a:cubicBezTo>
                  <a:cubicBezTo>
                    <a:pt x="182" y="64"/>
                    <a:pt x="181" y="64"/>
                    <a:pt x="181" y="63"/>
                  </a:cubicBezTo>
                  <a:cubicBezTo>
                    <a:pt x="181" y="61"/>
                    <a:pt x="179" y="61"/>
                    <a:pt x="178" y="60"/>
                  </a:cubicBezTo>
                  <a:close/>
                  <a:moveTo>
                    <a:pt x="112" y="361"/>
                  </a:moveTo>
                  <a:cubicBezTo>
                    <a:pt x="113" y="361"/>
                    <a:pt x="113" y="361"/>
                    <a:pt x="114" y="361"/>
                  </a:cubicBezTo>
                  <a:cubicBezTo>
                    <a:pt x="115" y="361"/>
                    <a:pt x="115" y="362"/>
                    <a:pt x="116" y="361"/>
                  </a:cubicBezTo>
                  <a:cubicBezTo>
                    <a:pt x="116" y="360"/>
                    <a:pt x="115" y="360"/>
                    <a:pt x="114" y="360"/>
                  </a:cubicBezTo>
                  <a:cubicBezTo>
                    <a:pt x="114" y="360"/>
                    <a:pt x="113" y="359"/>
                    <a:pt x="113" y="359"/>
                  </a:cubicBezTo>
                  <a:cubicBezTo>
                    <a:pt x="113" y="359"/>
                    <a:pt x="112" y="358"/>
                    <a:pt x="112" y="359"/>
                  </a:cubicBezTo>
                  <a:cubicBezTo>
                    <a:pt x="111" y="360"/>
                    <a:pt x="112" y="361"/>
                    <a:pt x="112" y="361"/>
                  </a:cubicBezTo>
                  <a:close/>
                  <a:moveTo>
                    <a:pt x="366" y="289"/>
                  </a:moveTo>
                  <a:cubicBezTo>
                    <a:pt x="366" y="287"/>
                    <a:pt x="366" y="286"/>
                    <a:pt x="364" y="285"/>
                  </a:cubicBezTo>
                  <a:cubicBezTo>
                    <a:pt x="364" y="285"/>
                    <a:pt x="363" y="285"/>
                    <a:pt x="363" y="286"/>
                  </a:cubicBezTo>
                  <a:cubicBezTo>
                    <a:pt x="363" y="287"/>
                    <a:pt x="364" y="288"/>
                    <a:pt x="366" y="289"/>
                  </a:cubicBezTo>
                  <a:close/>
                  <a:moveTo>
                    <a:pt x="232" y="29"/>
                  </a:moveTo>
                  <a:cubicBezTo>
                    <a:pt x="231" y="27"/>
                    <a:pt x="231" y="27"/>
                    <a:pt x="228" y="28"/>
                  </a:cubicBezTo>
                  <a:cubicBezTo>
                    <a:pt x="228" y="31"/>
                    <a:pt x="230" y="31"/>
                    <a:pt x="232" y="29"/>
                  </a:cubicBezTo>
                  <a:close/>
                  <a:moveTo>
                    <a:pt x="352" y="291"/>
                  </a:moveTo>
                  <a:cubicBezTo>
                    <a:pt x="351" y="291"/>
                    <a:pt x="350" y="292"/>
                    <a:pt x="350" y="293"/>
                  </a:cubicBezTo>
                  <a:cubicBezTo>
                    <a:pt x="350" y="294"/>
                    <a:pt x="351" y="294"/>
                    <a:pt x="351" y="294"/>
                  </a:cubicBezTo>
                  <a:cubicBezTo>
                    <a:pt x="352" y="294"/>
                    <a:pt x="352" y="293"/>
                    <a:pt x="352" y="292"/>
                  </a:cubicBezTo>
                  <a:cubicBezTo>
                    <a:pt x="352" y="292"/>
                    <a:pt x="352" y="291"/>
                    <a:pt x="352" y="291"/>
                  </a:cubicBezTo>
                  <a:close/>
                  <a:moveTo>
                    <a:pt x="365" y="341"/>
                  </a:moveTo>
                  <a:cubicBezTo>
                    <a:pt x="364" y="341"/>
                    <a:pt x="363" y="341"/>
                    <a:pt x="363" y="342"/>
                  </a:cubicBezTo>
                  <a:cubicBezTo>
                    <a:pt x="363" y="343"/>
                    <a:pt x="364" y="343"/>
                    <a:pt x="365" y="343"/>
                  </a:cubicBezTo>
                  <a:cubicBezTo>
                    <a:pt x="365" y="343"/>
                    <a:pt x="366" y="343"/>
                    <a:pt x="366" y="342"/>
                  </a:cubicBezTo>
                  <a:cubicBezTo>
                    <a:pt x="365" y="342"/>
                    <a:pt x="366" y="341"/>
                    <a:pt x="365" y="341"/>
                  </a:cubicBezTo>
                  <a:close/>
                  <a:moveTo>
                    <a:pt x="322" y="384"/>
                  </a:moveTo>
                  <a:cubicBezTo>
                    <a:pt x="323" y="385"/>
                    <a:pt x="324" y="386"/>
                    <a:pt x="325" y="385"/>
                  </a:cubicBezTo>
                  <a:cubicBezTo>
                    <a:pt x="325" y="385"/>
                    <a:pt x="325" y="383"/>
                    <a:pt x="325" y="383"/>
                  </a:cubicBezTo>
                  <a:cubicBezTo>
                    <a:pt x="324" y="382"/>
                    <a:pt x="323" y="383"/>
                    <a:pt x="322" y="384"/>
                  </a:cubicBezTo>
                  <a:close/>
                  <a:moveTo>
                    <a:pt x="142" y="424"/>
                  </a:moveTo>
                  <a:cubicBezTo>
                    <a:pt x="141" y="425"/>
                    <a:pt x="142" y="426"/>
                    <a:pt x="143" y="427"/>
                  </a:cubicBezTo>
                  <a:cubicBezTo>
                    <a:pt x="144" y="427"/>
                    <a:pt x="144" y="427"/>
                    <a:pt x="145" y="427"/>
                  </a:cubicBezTo>
                  <a:cubicBezTo>
                    <a:pt x="145" y="426"/>
                    <a:pt x="144" y="426"/>
                    <a:pt x="144" y="425"/>
                  </a:cubicBezTo>
                  <a:cubicBezTo>
                    <a:pt x="143" y="425"/>
                    <a:pt x="143" y="424"/>
                    <a:pt x="142" y="424"/>
                  </a:cubicBezTo>
                  <a:close/>
                  <a:moveTo>
                    <a:pt x="208" y="22"/>
                  </a:moveTo>
                  <a:cubicBezTo>
                    <a:pt x="209" y="22"/>
                    <a:pt x="210" y="22"/>
                    <a:pt x="209" y="22"/>
                  </a:cubicBezTo>
                  <a:cubicBezTo>
                    <a:pt x="209" y="21"/>
                    <a:pt x="209" y="20"/>
                    <a:pt x="208" y="20"/>
                  </a:cubicBezTo>
                  <a:cubicBezTo>
                    <a:pt x="207" y="20"/>
                    <a:pt x="206" y="21"/>
                    <a:pt x="206" y="21"/>
                  </a:cubicBezTo>
                  <a:cubicBezTo>
                    <a:pt x="207" y="22"/>
                    <a:pt x="207" y="22"/>
                    <a:pt x="208" y="22"/>
                  </a:cubicBezTo>
                  <a:close/>
                  <a:moveTo>
                    <a:pt x="26" y="289"/>
                  </a:moveTo>
                  <a:cubicBezTo>
                    <a:pt x="25" y="288"/>
                    <a:pt x="25" y="288"/>
                    <a:pt x="24" y="288"/>
                  </a:cubicBezTo>
                  <a:cubicBezTo>
                    <a:pt x="23" y="288"/>
                    <a:pt x="22" y="288"/>
                    <a:pt x="22" y="289"/>
                  </a:cubicBezTo>
                  <a:cubicBezTo>
                    <a:pt x="23" y="290"/>
                    <a:pt x="24" y="290"/>
                    <a:pt x="24" y="290"/>
                  </a:cubicBezTo>
                  <a:cubicBezTo>
                    <a:pt x="25" y="290"/>
                    <a:pt x="26" y="289"/>
                    <a:pt x="26" y="289"/>
                  </a:cubicBezTo>
                  <a:close/>
                  <a:moveTo>
                    <a:pt x="161" y="68"/>
                  </a:moveTo>
                  <a:cubicBezTo>
                    <a:pt x="161" y="68"/>
                    <a:pt x="161" y="68"/>
                    <a:pt x="161" y="67"/>
                  </a:cubicBezTo>
                  <a:cubicBezTo>
                    <a:pt x="160" y="67"/>
                    <a:pt x="161" y="65"/>
                    <a:pt x="160" y="65"/>
                  </a:cubicBezTo>
                  <a:cubicBezTo>
                    <a:pt x="159" y="65"/>
                    <a:pt x="159" y="66"/>
                    <a:pt x="159" y="66"/>
                  </a:cubicBezTo>
                  <a:cubicBezTo>
                    <a:pt x="159" y="67"/>
                    <a:pt x="160" y="68"/>
                    <a:pt x="161" y="68"/>
                  </a:cubicBezTo>
                  <a:close/>
                  <a:moveTo>
                    <a:pt x="153" y="49"/>
                  </a:moveTo>
                  <a:cubicBezTo>
                    <a:pt x="153" y="49"/>
                    <a:pt x="152" y="47"/>
                    <a:pt x="151" y="48"/>
                  </a:cubicBezTo>
                  <a:cubicBezTo>
                    <a:pt x="151" y="48"/>
                    <a:pt x="150" y="49"/>
                    <a:pt x="151" y="50"/>
                  </a:cubicBezTo>
                  <a:cubicBezTo>
                    <a:pt x="152" y="51"/>
                    <a:pt x="152" y="49"/>
                    <a:pt x="153" y="49"/>
                  </a:cubicBezTo>
                  <a:close/>
                  <a:moveTo>
                    <a:pt x="350" y="289"/>
                  </a:moveTo>
                  <a:cubicBezTo>
                    <a:pt x="350" y="288"/>
                    <a:pt x="349" y="288"/>
                    <a:pt x="348" y="287"/>
                  </a:cubicBezTo>
                  <a:cubicBezTo>
                    <a:pt x="348" y="287"/>
                    <a:pt x="347" y="287"/>
                    <a:pt x="347" y="288"/>
                  </a:cubicBezTo>
                  <a:cubicBezTo>
                    <a:pt x="347" y="289"/>
                    <a:pt x="348" y="289"/>
                    <a:pt x="349" y="289"/>
                  </a:cubicBezTo>
                  <a:cubicBezTo>
                    <a:pt x="349" y="289"/>
                    <a:pt x="350" y="289"/>
                    <a:pt x="350" y="289"/>
                  </a:cubicBezTo>
                  <a:close/>
                  <a:moveTo>
                    <a:pt x="306" y="427"/>
                  </a:moveTo>
                  <a:cubicBezTo>
                    <a:pt x="306" y="427"/>
                    <a:pt x="306" y="428"/>
                    <a:pt x="306" y="428"/>
                  </a:cubicBezTo>
                  <a:cubicBezTo>
                    <a:pt x="307" y="428"/>
                    <a:pt x="308" y="427"/>
                    <a:pt x="308" y="426"/>
                  </a:cubicBezTo>
                  <a:cubicBezTo>
                    <a:pt x="307" y="426"/>
                    <a:pt x="306" y="425"/>
                    <a:pt x="306" y="427"/>
                  </a:cubicBezTo>
                  <a:close/>
                  <a:moveTo>
                    <a:pt x="368" y="225"/>
                  </a:moveTo>
                  <a:cubicBezTo>
                    <a:pt x="367" y="225"/>
                    <a:pt x="367" y="226"/>
                    <a:pt x="367" y="227"/>
                  </a:cubicBezTo>
                  <a:cubicBezTo>
                    <a:pt x="366" y="227"/>
                    <a:pt x="367" y="227"/>
                    <a:pt x="367" y="227"/>
                  </a:cubicBezTo>
                  <a:cubicBezTo>
                    <a:pt x="368" y="227"/>
                    <a:pt x="369" y="226"/>
                    <a:pt x="369" y="225"/>
                  </a:cubicBezTo>
                  <a:cubicBezTo>
                    <a:pt x="369" y="225"/>
                    <a:pt x="369" y="224"/>
                    <a:pt x="368" y="225"/>
                  </a:cubicBezTo>
                  <a:close/>
                  <a:moveTo>
                    <a:pt x="348" y="250"/>
                  </a:moveTo>
                  <a:cubicBezTo>
                    <a:pt x="350" y="249"/>
                    <a:pt x="350" y="248"/>
                    <a:pt x="350" y="246"/>
                  </a:cubicBezTo>
                  <a:cubicBezTo>
                    <a:pt x="348" y="247"/>
                    <a:pt x="348" y="249"/>
                    <a:pt x="348" y="250"/>
                  </a:cubicBezTo>
                  <a:close/>
                  <a:moveTo>
                    <a:pt x="44" y="151"/>
                  </a:moveTo>
                  <a:cubicBezTo>
                    <a:pt x="44" y="151"/>
                    <a:pt x="44" y="150"/>
                    <a:pt x="44" y="150"/>
                  </a:cubicBezTo>
                  <a:cubicBezTo>
                    <a:pt x="44" y="149"/>
                    <a:pt x="44" y="149"/>
                    <a:pt x="43" y="148"/>
                  </a:cubicBezTo>
                  <a:cubicBezTo>
                    <a:pt x="43" y="148"/>
                    <a:pt x="43" y="149"/>
                    <a:pt x="43" y="149"/>
                  </a:cubicBezTo>
                  <a:cubicBezTo>
                    <a:pt x="43" y="150"/>
                    <a:pt x="43" y="150"/>
                    <a:pt x="44" y="151"/>
                  </a:cubicBezTo>
                  <a:close/>
                  <a:moveTo>
                    <a:pt x="361" y="235"/>
                  </a:moveTo>
                  <a:cubicBezTo>
                    <a:pt x="360" y="234"/>
                    <a:pt x="360" y="235"/>
                    <a:pt x="360" y="235"/>
                  </a:cubicBezTo>
                  <a:cubicBezTo>
                    <a:pt x="360" y="237"/>
                    <a:pt x="360" y="237"/>
                    <a:pt x="361" y="237"/>
                  </a:cubicBezTo>
                  <a:cubicBezTo>
                    <a:pt x="362" y="236"/>
                    <a:pt x="362" y="235"/>
                    <a:pt x="361" y="235"/>
                  </a:cubicBezTo>
                  <a:close/>
                  <a:moveTo>
                    <a:pt x="355" y="338"/>
                  </a:moveTo>
                  <a:cubicBezTo>
                    <a:pt x="355" y="339"/>
                    <a:pt x="356" y="339"/>
                    <a:pt x="356" y="339"/>
                  </a:cubicBezTo>
                  <a:cubicBezTo>
                    <a:pt x="357" y="339"/>
                    <a:pt x="357" y="338"/>
                    <a:pt x="357" y="338"/>
                  </a:cubicBezTo>
                  <a:cubicBezTo>
                    <a:pt x="358" y="337"/>
                    <a:pt x="360" y="336"/>
                    <a:pt x="359" y="335"/>
                  </a:cubicBezTo>
                  <a:cubicBezTo>
                    <a:pt x="358" y="334"/>
                    <a:pt x="358" y="333"/>
                    <a:pt x="358" y="333"/>
                  </a:cubicBezTo>
                  <a:cubicBezTo>
                    <a:pt x="357" y="331"/>
                    <a:pt x="356" y="330"/>
                    <a:pt x="354" y="331"/>
                  </a:cubicBezTo>
                  <a:cubicBezTo>
                    <a:pt x="353" y="332"/>
                    <a:pt x="354" y="334"/>
                    <a:pt x="354" y="335"/>
                  </a:cubicBezTo>
                  <a:cubicBezTo>
                    <a:pt x="353" y="336"/>
                    <a:pt x="354" y="337"/>
                    <a:pt x="355" y="338"/>
                  </a:cubicBezTo>
                  <a:close/>
                  <a:moveTo>
                    <a:pt x="125" y="436"/>
                  </a:moveTo>
                  <a:cubicBezTo>
                    <a:pt x="124" y="435"/>
                    <a:pt x="124" y="435"/>
                    <a:pt x="123" y="435"/>
                  </a:cubicBezTo>
                  <a:cubicBezTo>
                    <a:pt x="123" y="435"/>
                    <a:pt x="122" y="435"/>
                    <a:pt x="123" y="435"/>
                  </a:cubicBezTo>
                  <a:cubicBezTo>
                    <a:pt x="123" y="436"/>
                    <a:pt x="123" y="437"/>
                    <a:pt x="124" y="437"/>
                  </a:cubicBezTo>
                  <a:cubicBezTo>
                    <a:pt x="124" y="436"/>
                    <a:pt x="125" y="436"/>
                    <a:pt x="125" y="436"/>
                  </a:cubicBezTo>
                  <a:close/>
                  <a:moveTo>
                    <a:pt x="370" y="219"/>
                  </a:moveTo>
                  <a:cubicBezTo>
                    <a:pt x="369" y="219"/>
                    <a:pt x="369" y="219"/>
                    <a:pt x="369" y="220"/>
                  </a:cubicBezTo>
                  <a:cubicBezTo>
                    <a:pt x="369" y="220"/>
                    <a:pt x="370" y="221"/>
                    <a:pt x="370" y="221"/>
                  </a:cubicBezTo>
                  <a:cubicBezTo>
                    <a:pt x="371" y="221"/>
                    <a:pt x="371" y="220"/>
                    <a:pt x="371" y="220"/>
                  </a:cubicBezTo>
                  <a:cubicBezTo>
                    <a:pt x="371" y="219"/>
                    <a:pt x="371" y="219"/>
                    <a:pt x="370" y="219"/>
                  </a:cubicBezTo>
                  <a:close/>
                  <a:moveTo>
                    <a:pt x="119" y="406"/>
                  </a:moveTo>
                  <a:cubicBezTo>
                    <a:pt x="119" y="406"/>
                    <a:pt x="119" y="405"/>
                    <a:pt x="120" y="405"/>
                  </a:cubicBezTo>
                  <a:cubicBezTo>
                    <a:pt x="120" y="404"/>
                    <a:pt x="119" y="404"/>
                    <a:pt x="119" y="404"/>
                  </a:cubicBezTo>
                  <a:cubicBezTo>
                    <a:pt x="118" y="405"/>
                    <a:pt x="118" y="405"/>
                    <a:pt x="118" y="405"/>
                  </a:cubicBezTo>
                  <a:cubicBezTo>
                    <a:pt x="118" y="406"/>
                    <a:pt x="118" y="406"/>
                    <a:pt x="119" y="406"/>
                  </a:cubicBezTo>
                  <a:close/>
                  <a:moveTo>
                    <a:pt x="114" y="364"/>
                  </a:moveTo>
                  <a:cubicBezTo>
                    <a:pt x="113" y="363"/>
                    <a:pt x="113" y="364"/>
                    <a:pt x="112" y="364"/>
                  </a:cubicBezTo>
                  <a:cubicBezTo>
                    <a:pt x="112" y="365"/>
                    <a:pt x="111" y="364"/>
                    <a:pt x="110" y="365"/>
                  </a:cubicBezTo>
                  <a:cubicBezTo>
                    <a:pt x="111" y="366"/>
                    <a:pt x="112" y="365"/>
                    <a:pt x="113" y="365"/>
                  </a:cubicBezTo>
                  <a:cubicBezTo>
                    <a:pt x="113" y="365"/>
                    <a:pt x="114" y="365"/>
                    <a:pt x="114" y="364"/>
                  </a:cubicBezTo>
                  <a:close/>
                  <a:moveTo>
                    <a:pt x="168" y="50"/>
                  </a:moveTo>
                  <a:cubicBezTo>
                    <a:pt x="168" y="50"/>
                    <a:pt x="169" y="50"/>
                    <a:pt x="169" y="50"/>
                  </a:cubicBezTo>
                  <a:cubicBezTo>
                    <a:pt x="169" y="49"/>
                    <a:pt x="169" y="49"/>
                    <a:pt x="168" y="49"/>
                  </a:cubicBezTo>
                  <a:cubicBezTo>
                    <a:pt x="168" y="48"/>
                    <a:pt x="167" y="48"/>
                    <a:pt x="166" y="48"/>
                  </a:cubicBezTo>
                  <a:cubicBezTo>
                    <a:pt x="166" y="47"/>
                    <a:pt x="164" y="46"/>
                    <a:pt x="163" y="46"/>
                  </a:cubicBezTo>
                  <a:cubicBezTo>
                    <a:pt x="162" y="47"/>
                    <a:pt x="162" y="49"/>
                    <a:pt x="163" y="50"/>
                  </a:cubicBezTo>
                  <a:cubicBezTo>
                    <a:pt x="165" y="51"/>
                    <a:pt x="166" y="49"/>
                    <a:pt x="168" y="50"/>
                  </a:cubicBezTo>
                  <a:close/>
                  <a:moveTo>
                    <a:pt x="218" y="58"/>
                  </a:moveTo>
                  <a:cubicBezTo>
                    <a:pt x="218" y="58"/>
                    <a:pt x="218" y="58"/>
                    <a:pt x="218" y="57"/>
                  </a:cubicBezTo>
                  <a:cubicBezTo>
                    <a:pt x="218" y="57"/>
                    <a:pt x="218" y="57"/>
                    <a:pt x="217" y="56"/>
                  </a:cubicBezTo>
                  <a:cubicBezTo>
                    <a:pt x="217" y="57"/>
                    <a:pt x="217" y="57"/>
                    <a:pt x="217" y="57"/>
                  </a:cubicBezTo>
                  <a:cubicBezTo>
                    <a:pt x="217" y="58"/>
                    <a:pt x="217" y="58"/>
                    <a:pt x="218" y="58"/>
                  </a:cubicBezTo>
                  <a:close/>
                  <a:moveTo>
                    <a:pt x="144" y="431"/>
                  </a:moveTo>
                  <a:cubicBezTo>
                    <a:pt x="145" y="431"/>
                    <a:pt x="146" y="431"/>
                    <a:pt x="146" y="430"/>
                  </a:cubicBezTo>
                  <a:cubicBezTo>
                    <a:pt x="145" y="430"/>
                    <a:pt x="144" y="429"/>
                    <a:pt x="144" y="429"/>
                  </a:cubicBezTo>
                  <a:cubicBezTo>
                    <a:pt x="143" y="430"/>
                    <a:pt x="143" y="430"/>
                    <a:pt x="144" y="431"/>
                  </a:cubicBezTo>
                  <a:close/>
                  <a:moveTo>
                    <a:pt x="56" y="303"/>
                  </a:moveTo>
                  <a:cubicBezTo>
                    <a:pt x="55" y="303"/>
                    <a:pt x="55" y="303"/>
                    <a:pt x="55" y="304"/>
                  </a:cubicBezTo>
                  <a:cubicBezTo>
                    <a:pt x="55" y="304"/>
                    <a:pt x="55" y="305"/>
                    <a:pt x="55" y="304"/>
                  </a:cubicBezTo>
                  <a:cubicBezTo>
                    <a:pt x="56" y="304"/>
                    <a:pt x="56" y="304"/>
                    <a:pt x="56" y="303"/>
                  </a:cubicBezTo>
                  <a:cubicBezTo>
                    <a:pt x="56" y="303"/>
                    <a:pt x="56" y="302"/>
                    <a:pt x="56" y="303"/>
                  </a:cubicBezTo>
                  <a:close/>
                  <a:moveTo>
                    <a:pt x="354" y="239"/>
                  </a:moveTo>
                  <a:cubicBezTo>
                    <a:pt x="354" y="239"/>
                    <a:pt x="353" y="240"/>
                    <a:pt x="353" y="240"/>
                  </a:cubicBezTo>
                  <a:cubicBezTo>
                    <a:pt x="353" y="241"/>
                    <a:pt x="354" y="241"/>
                    <a:pt x="354" y="241"/>
                  </a:cubicBezTo>
                  <a:cubicBezTo>
                    <a:pt x="354" y="241"/>
                    <a:pt x="355" y="240"/>
                    <a:pt x="355" y="240"/>
                  </a:cubicBezTo>
                  <a:cubicBezTo>
                    <a:pt x="355" y="240"/>
                    <a:pt x="355" y="239"/>
                    <a:pt x="354" y="239"/>
                  </a:cubicBezTo>
                  <a:close/>
                  <a:moveTo>
                    <a:pt x="136" y="522"/>
                  </a:moveTo>
                  <a:cubicBezTo>
                    <a:pt x="135" y="522"/>
                    <a:pt x="135" y="522"/>
                    <a:pt x="135" y="522"/>
                  </a:cubicBezTo>
                  <a:cubicBezTo>
                    <a:pt x="135" y="523"/>
                    <a:pt x="135" y="523"/>
                    <a:pt x="136" y="523"/>
                  </a:cubicBezTo>
                  <a:cubicBezTo>
                    <a:pt x="136" y="523"/>
                    <a:pt x="137" y="523"/>
                    <a:pt x="137" y="523"/>
                  </a:cubicBezTo>
                  <a:cubicBezTo>
                    <a:pt x="137" y="522"/>
                    <a:pt x="136" y="522"/>
                    <a:pt x="136" y="522"/>
                  </a:cubicBezTo>
                  <a:close/>
                  <a:moveTo>
                    <a:pt x="368" y="340"/>
                  </a:moveTo>
                  <a:cubicBezTo>
                    <a:pt x="367" y="339"/>
                    <a:pt x="367" y="340"/>
                    <a:pt x="367" y="340"/>
                  </a:cubicBezTo>
                  <a:cubicBezTo>
                    <a:pt x="367" y="341"/>
                    <a:pt x="367" y="341"/>
                    <a:pt x="368" y="341"/>
                  </a:cubicBezTo>
                  <a:cubicBezTo>
                    <a:pt x="368" y="341"/>
                    <a:pt x="368" y="341"/>
                    <a:pt x="368" y="341"/>
                  </a:cubicBezTo>
                  <a:cubicBezTo>
                    <a:pt x="369" y="340"/>
                    <a:pt x="368" y="340"/>
                    <a:pt x="368" y="340"/>
                  </a:cubicBezTo>
                  <a:close/>
                  <a:moveTo>
                    <a:pt x="147" y="429"/>
                  </a:moveTo>
                  <a:cubicBezTo>
                    <a:pt x="147" y="429"/>
                    <a:pt x="147" y="430"/>
                    <a:pt x="147" y="430"/>
                  </a:cubicBezTo>
                  <a:cubicBezTo>
                    <a:pt x="147" y="430"/>
                    <a:pt x="148" y="429"/>
                    <a:pt x="149" y="429"/>
                  </a:cubicBezTo>
                  <a:cubicBezTo>
                    <a:pt x="148" y="428"/>
                    <a:pt x="147" y="429"/>
                    <a:pt x="147" y="429"/>
                  </a:cubicBezTo>
                  <a:close/>
                  <a:moveTo>
                    <a:pt x="355" y="307"/>
                  </a:moveTo>
                  <a:cubicBezTo>
                    <a:pt x="356" y="307"/>
                    <a:pt x="357" y="306"/>
                    <a:pt x="357" y="305"/>
                  </a:cubicBezTo>
                  <a:cubicBezTo>
                    <a:pt x="356" y="305"/>
                    <a:pt x="355" y="306"/>
                    <a:pt x="355" y="307"/>
                  </a:cubicBezTo>
                  <a:close/>
                  <a:moveTo>
                    <a:pt x="218" y="62"/>
                  </a:moveTo>
                  <a:cubicBezTo>
                    <a:pt x="218" y="61"/>
                    <a:pt x="218" y="60"/>
                    <a:pt x="217" y="60"/>
                  </a:cubicBezTo>
                  <a:cubicBezTo>
                    <a:pt x="217" y="61"/>
                    <a:pt x="217" y="62"/>
                    <a:pt x="218" y="62"/>
                  </a:cubicBezTo>
                  <a:close/>
                  <a:moveTo>
                    <a:pt x="361" y="238"/>
                  </a:moveTo>
                  <a:cubicBezTo>
                    <a:pt x="361" y="239"/>
                    <a:pt x="362" y="238"/>
                    <a:pt x="362" y="238"/>
                  </a:cubicBezTo>
                  <a:cubicBezTo>
                    <a:pt x="362" y="237"/>
                    <a:pt x="362" y="237"/>
                    <a:pt x="361" y="237"/>
                  </a:cubicBezTo>
                  <a:cubicBezTo>
                    <a:pt x="361" y="237"/>
                    <a:pt x="360" y="238"/>
                    <a:pt x="361" y="238"/>
                  </a:cubicBezTo>
                  <a:close/>
                  <a:moveTo>
                    <a:pt x="134" y="476"/>
                  </a:moveTo>
                  <a:cubicBezTo>
                    <a:pt x="135" y="477"/>
                    <a:pt x="135" y="476"/>
                    <a:pt x="136" y="476"/>
                  </a:cubicBezTo>
                  <a:cubicBezTo>
                    <a:pt x="135" y="476"/>
                    <a:pt x="135" y="475"/>
                    <a:pt x="134" y="476"/>
                  </a:cubicBezTo>
                  <a:cubicBezTo>
                    <a:pt x="134" y="476"/>
                    <a:pt x="134" y="476"/>
                    <a:pt x="134" y="476"/>
                  </a:cubicBezTo>
                  <a:close/>
                  <a:moveTo>
                    <a:pt x="348" y="377"/>
                  </a:moveTo>
                  <a:cubicBezTo>
                    <a:pt x="348" y="377"/>
                    <a:pt x="348" y="377"/>
                    <a:pt x="348" y="377"/>
                  </a:cubicBezTo>
                  <a:cubicBezTo>
                    <a:pt x="348" y="378"/>
                    <a:pt x="348" y="378"/>
                    <a:pt x="348" y="378"/>
                  </a:cubicBezTo>
                  <a:cubicBezTo>
                    <a:pt x="349" y="378"/>
                    <a:pt x="349" y="378"/>
                    <a:pt x="349" y="378"/>
                  </a:cubicBezTo>
                  <a:cubicBezTo>
                    <a:pt x="349" y="377"/>
                    <a:pt x="349" y="377"/>
                    <a:pt x="348" y="377"/>
                  </a:cubicBezTo>
                  <a:close/>
                  <a:moveTo>
                    <a:pt x="117" y="374"/>
                  </a:moveTo>
                  <a:cubicBezTo>
                    <a:pt x="116" y="375"/>
                    <a:pt x="116" y="376"/>
                    <a:pt x="116" y="376"/>
                  </a:cubicBezTo>
                  <a:cubicBezTo>
                    <a:pt x="117" y="376"/>
                    <a:pt x="117" y="375"/>
                    <a:pt x="117" y="374"/>
                  </a:cubicBezTo>
                  <a:close/>
                  <a:moveTo>
                    <a:pt x="135" y="501"/>
                  </a:moveTo>
                  <a:cubicBezTo>
                    <a:pt x="135" y="501"/>
                    <a:pt x="134" y="501"/>
                    <a:pt x="134" y="502"/>
                  </a:cubicBezTo>
                  <a:cubicBezTo>
                    <a:pt x="134" y="502"/>
                    <a:pt x="135" y="502"/>
                    <a:pt x="135" y="501"/>
                  </a:cubicBezTo>
                  <a:close/>
                  <a:moveTo>
                    <a:pt x="113" y="366"/>
                  </a:moveTo>
                  <a:cubicBezTo>
                    <a:pt x="113" y="366"/>
                    <a:pt x="113" y="367"/>
                    <a:pt x="113" y="367"/>
                  </a:cubicBezTo>
                  <a:cubicBezTo>
                    <a:pt x="113" y="367"/>
                    <a:pt x="113" y="367"/>
                    <a:pt x="113" y="367"/>
                  </a:cubicBezTo>
                  <a:cubicBezTo>
                    <a:pt x="113" y="367"/>
                    <a:pt x="114" y="367"/>
                    <a:pt x="114" y="367"/>
                  </a:cubicBezTo>
                  <a:cubicBezTo>
                    <a:pt x="114" y="367"/>
                    <a:pt x="113" y="366"/>
                    <a:pt x="113" y="366"/>
                  </a:cubicBezTo>
                  <a:close/>
                  <a:moveTo>
                    <a:pt x="351" y="295"/>
                  </a:moveTo>
                  <a:cubicBezTo>
                    <a:pt x="351" y="295"/>
                    <a:pt x="351" y="296"/>
                    <a:pt x="352" y="296"/>
                  </a:cubicBezTo>
                  <a:cubicBezTo>
                    <a:pt x="352" y="296"/>
                    <a:pt x="352" y="296"/>
                    <a:pt x="352" y="295"/>
                  </a:cubicBezTo>
                  <a:cubicBezTo>
                    <a:pt x="352" y="295"/>
                    <a:pt x="352" y="295"/>
                    <a:pt x="351" y="295"/>
                  </a:cubicBezTo>
                  <a:cubicBezTo>
                    <a:pt x="351" y="295"/>
                    <a:pt x="351" y="295"/>
                    <a:pt x="351" y="295"/>
                  </a:cubicBezTo>
                  <a:close/>
                  <a:moveTo>
                    <a:pt x="354" y="245"/>
                  </a:moveTo>
                  <a:cubicBezTo>
                    <a:pt x="354" y="245"/>
                    <a:pt x="354" y="245"/>
                    <a:pt x="354" y="245"/>
                  </a:cubicBezTo>
                  <a:cubicBezTo>
                    <a:pt x="354" y="245"/>
                    <a:pt x="354" y="245"/>
                    <a:pt x="354" y="246"/>
                  </a:cubicBezTo>
                  <a:cubicBezTo>
                    <a:pt x="355" y="245"/>
                    <a:pt x="355" y="245"/>
                    <a:pt x="355" y="245"/>
                  </a:cubicBezTo>
                  <a:cubicBezTo>
                    <a:pt x="355" y="245"/>
                    <a:pt x="355" y="245"/>
                    <a:pt x="354" y="245"/>
                  </a:cubicBezTo>
                  <a:close/>
                  <a:moveTo>
                    <a:pt x="364" y="242"/>
                  </a:moveTo>
                  <a:cubicBezTo>
                    <a:pt x="364" y="242"/>
                    <a:pt x="364" y="243"/>
                    <a:pt x="364" y="243"/>
                  </a:cubicBezTo>
                  <a:cubicBezTo>
                    <a:pt x="363" y="243"/>
                    <a:pt x="364" y="243"/>
                    <a:pt x="364" y="243"/>
                  </a:cubicBezTo>
                  <a:cubicBezTo>
                    <a:pt x="364" y="243"/>
                    <a:pt x="364" y="243"/>
                    <a:pt x="365" y="243"/>
                  </a:cubicBezTo>
                  <a:cubicBezTo>
                    <a:pt x="365" y="243"/>
                    <a:pt x="364" y="242"/>
                    <a:pt x="364" y="242"/>
                  </a:cubicBezTo>
                  <a:close/>
                  <a:moveTo>
                    <a:pt x="359" y="282"/>
                  </a:moveTo>
                  <a:cubicBezTo>
                    <a:pt x="359" y="282"/>
                    <a:pt x="358" y="283"/>
                    <a:pt x="358" y="283"/>
                  </a:cubicBezTo>
                  <a:cubicBezTo>
                    <a:pt x="358" y="283"/>
                    <a:pt x="359" y="283"/>
                    <a:pt x="359" y="283"/>
                  </a:cubicBezTo>
                  <a:cubicBezTo>
                    <a:pt x="359" y="283"/>
                    <a:pt x="359" y="283"/>
                    <a:pt x="359" y="283"/>
                  </a:cubicBezTo>
                  <a:cubicBezTo>
                    <a:pt x="359" y="282"/>
                    <a:pt x="359" y="282"/>
                    <a:pt x="359" y="282"/>
                  </a:cubicBezTo>
                  <a:close/>
                  <a:moveTo>
                    <a:pt x="183" y="597"/>
                  </a:moveTo>
                  <a:cubicBezTo>
                    <a:pt x="183" y="597"/>
                    <a:pt x="184" y="597"/>
                    <a:pt x="184" y="598"/>
                  </a:cubicBezTo>
                  <a:cubicBezTo>
                    <a:pt x="184" y="597"/>
                    <a:pt x="184" y="597"/>
                    <a:pt x="184" y="597"/>
                  </a:cubicBezTo>
                  <a:cubicBezTo>
                    <a:pt x="184" y="597"/>
                    <a:pt x="184" y="597"/>
                    <a:pt x="184" y="596"/>
                  </a:cubicBezTo>
                  <a:cubicBezTo>
                    <a:pt x="184" y="597"/>
                    <a:pt x="184" y="597"/>
                    <a:pt x="183" y="597"/>
                  </a:cubicBezTo>
                  <a:close/>
                  <a:moveTo>
                    <a:pt x="182" y="594"/>
                  </a:moveTo>
                  <a:cubicBezTo>
                    <a:pt x="182" y="594"/>
                    <a:pt x="181" y="594"/>
                    <a:pt x="181" y="594"/>
                  </a:cubicBezTo>
                  <a:cubicBezTo>
                    <a:pt x="181" y="594"/>
                    <a:pt x="182" y="595"/>
                    <a:pt x="182" y="595"/>
                  </a:cubicBezTo>
                  <a:cubicBezTo>
                    <a:pt x="182" y="595"/>
                    <a:pt x="182" y="595"/>
                    <a:pt x="183" y="594"/>
                  </a:cubicBezTo>
                  <a:cubicBezTo>
                    <a:pt x="182" y="594"/>
                    <a:pt x="182" y="594"/>
                    <a:pt x="182" y="594"/>
                  </a:cubicBezTo>
                  <a:close/>
                  <a:moveTo>
                    <a:pt x="355" y="292"/>
                  </a:moveTo>
                  <a:cubicBezTo>
                    <a:pt x="355" y="292"/>
                    <a:pt x="355" y="291"/>
                    <a:pt x="355" y="291"/>
                  </a:cubicBezTo>
                  <a:cubicBezTo>
                    <a:pt x="354" y="292"/>
                    <a:pt x="354" y="292"/>
                    <a:pt x="354" y="292"/>
                  </a:cubicBezTo>
                  <a:cubicBezTo>
                    <a:pt x="354" y="292"/>
                    <a:pt x="354" y="292"/>
                    <a:pt x="355" y="292"/>
                  </a:cubicBezTo>
                  <a:cubicBezTo>
                    <a:pt x="355" y="292"/>
                    <a:pt x="355" y="292"/>
                    <a:pt x="355" y="292"/>
                  </a:cubicBezTo>
                  <a:close/>
                  <a:moveTo>
                    <a:pt x="358" y="261"/>
                  </a:moveTo>
                  <a:cubicBezTo>
                    <a:pt x="358" y="262"/>
                    <a:pt x="358" y="262"/>
                    <a:pt x="358" y="262"/>
                  </a:cubicBezTo>
                  <a:cubicBezTo>
                    <a:pt x="358" y="262"/>
                    <a:pt x="359" y="262"/>
                    <a:pt x="359" y="261"/>
                  </a:cubicBezTo>
                  <a:cubicBezTo>
                    <a:pt x="358" y="261"/>
                    <a:pt x="358" y="261"/>
                    <a:pt x="358" y="261"/>
                  </a:cubicBezTo>
                  <a:cubicBezTo>
                    <a:pt x="358" y="261"/>
                    <a:pt x="358" y="261"/>
                    <a:pt x="358" y="261"/>
                  </a:cubicBezTo>
                  <a:close/>
                  <a:moveTo>
                    <a:pt x="348" y="291"/>
                  </a:moveTo>
                  <a:cubicBezTo>
                    <a:pt x="348" y="292"/>
                    <a:pt x="348" y="292"/>
                    <a:pt x="348" y="292"/>
                  </a:cubicBezTo>
                  <a:cubicBezTo>
                    <a:pt x="348" y="292"/>
                    <a:pt x="349" y="292"/>
                    <a:pt x="348" y="291"/>
                  </a:cubicBezTo>
                  <a:cubicBezTo>
                    <a:pt x="348" y="291"/>
                    <a:pt x="348" y="291"/>
                    <a:pt x="348" y="291"/>
                  </a:cubicBezTo>
                  <a:cubicBezTo>
                    <a:pt x="348" y="291"/>
                    <a:pt x="347" y="291"/>
                    <a:pt x="348" y="291"/>
                  </a:cubicBezTo>
                  <a:close/>
                  <a:moveTo>
                    <a:pt x="290" y="479"/>
                  </a:moveTo>
                  <a:cubicBezTo>
                    <a:pt x="291" y="479"/>
                    <a:pt x="292" y="479"/>
                    <a:pt x="292" y="477"/>
                  </a:cubicBezTo>
                  <a:cubicBezTo>
                    <a:pt x="291" y="478"/>
                    <a:pt x="291" y="478"/>
                    <a:pt x="290" y="479"/>
                  </a:cubicBezTo>
                  <a:close/>
                </a:path>
              </a:pathLst>
            </a:custGeom>
            <a:solidFill>
              <a:srgbClr val="0078FF"/>
            </a:solidFill>
            <a:ln>
              <a:noFill/>
            </a:ln>
          </p:spPr>
          <p:txBody>
            <a:bodyPr/>
            <a:lstStyle/>
            <a:p>
              <a:pPr defTabSz="609630"/>
              <a:endParaRPr lang="ru-RU">
                <a:solidFill>
                  <a:prstClr val="black"/>
                </a:solidFill>
                <a:highlight>
                  <a:srgbClr val="FF00FF"/>
                </a:highlight>
                <a:latin typeface="Aino" panose="02000603040504020204" pitchFamily="2" charset="77"/>
              </a:endParaRPr>
            </a:p>
          </p:txBody>
        </p:sp>
        <p:sp>
          <p:nvSpPr>
            <p:cNvPr id="547" name="Svalbard">
              <a:extLst>
                <a:ext uri="{FF2B5EF4-FFF2-40B4-BE49-F238E27FC236}">
                  <a16:creationId xmlns:a16="http://schemas.microsoft.com/office/drawing/2014/main" id="{24E66771-E9C7-47DF-9777-CE2B551EB502}"/>
                </a:ext>
              </a:extLst>
            </p:cNvPr>
            <p:cNvSpPr>
              <a:spLocks noGrp="1" noRot="1" noMove="1" noResize="1" noEditPoints="1" noAdjustHandles="1" noChangeArrowheads="1" noChangeShapeType="1"/>
            </p:cNvSpPr>
            <p:nvPr/>
          </p:nvSpPr>
          <p:spPr bwMode="auto">
            <a:xfrm>
              <a:off x="6042025" y="884238"/>
              <a:ext cx="612775" cy="585787"/>
            </a:xfrm>
            <a:custGeom>
              <a:avLst/>
              <a:gdLst>
                <a:gd name="T0" fmla="*/ 381020 w 156"/>
                <a:gd name="T1" fmla="*/ 66835 h 149"/>
                <a:gd name="T2" fmla="*/ 357452 w 156"/>
                <a:gd name="T3" fmla="*/ 74698 h 149"/>
                <a:gd name="T4" fmla="*/ 337812 w 156"/>
                <a:gd name="T5" fmla="*/ 58972 h 149"/>
                <a:gd name="T6" fmla="*/ 318172 w 156"/>
                <a:gd name="T7" fmla="*/ 114012 h 149"/>
                <a:gd name="T8" fmla="*/ 267107 w 156"/>
                <a:gd name="T9" fmla="*/ 74698 h 149"/>
                <a:gd name="T10" fmla="*/ 251395 w 156"/>
                <a:gd name="T11" fmla="*/ 62903 h 149"/>
                <a:gd name="T12" fmla="*/ 223899 w 156"/>
                <a:gd name="T13" fmla="*/ 90424 h 149"/>
                <a:gd name="T14" fmla="*/ 239611 w 156"/>
                <a:gd name="T15" fmla="*/ 161190 h 149"/>
                <a:gd name="T16" fmla="*/ 259251 w 156"/>
                <a:gd name="T17" fmla="*/ 176916 h 149"/>
                <a:gd name="T18" fmla="*/ 326028 w 156"/>
                <a:gd name="T19" fmla="*/ 220162 h 149"/>
                <a:gd name="T20" fmla="*/ 428157 w 156"/>
                <a:gd name="T21" fmla="*/ 153327 h 149"/>
                <a:gd name="T22" fmla="*/ 267107 w 156"/>
                <a:gd name="T23" fmla="*/ 306654 h 149"/>
                <a:gd name="T24" fmla="*/ 247467 w 156"/>
                <a:gd name="T25" fmla="*/ 247682 h 149"/>
                <a:gd name="T26" fmla="*/ 200330 w 156"/>
                <a:gd name="T27" fmla="*/ 192642 h 149"/>
                <a:gd name="T28" fmla="*/ 164978 w 156"/>
                <a:gd name="T29" fmla="*/ 133670 h 149"/>
                <a:gd name="T30" fmla="*/ 141410 w 156"/>
                <a:gd name="T31" fmla="*/ 184779 h 149"/>
                <a:gd name="T32" fmla="*/ 141410 w 156"/>
                <a:gd name="T33" fmla="*/ 243751 h 149"/>
                <a:gd name="T34" fmla="*/ 125697 w 156"/>
                <a:gd name="T35" fmla="*/ 192642 h 149"/>
                <a:gd name="T36" fmla="*/ 121769 w 156"/>
                <a:gd name="T37" fmla="*/ 165121 h 149"/>
                <a:gd name="T38" fmla="*/ 82489 w 156"/>
                <a:gd name="T39" fmla="*/ 196573 h 149"/>
                <a:gd name="T40" fmla="*/ 51065 w 156"/>
                <a:gd name="T41" fmla="*/ 180847 h 149"/>
                <a:gd name="T42" fmla="*/ 47137 w 156"/>
                <a:gd name="T43" fmla="*/ 141533 h 149"/>
                <a:gd name="T44" fmla="*/ 31424 w 156"/>
                <a:gd name="T45" fmla="*/ 145464 h 149"/>
                <a:gd name="T46" fmla="*/ 11784 w 156"/>
                <a:gd name="T47" fmla="*/ 200505 h 149"/>
                <a:gd name="T48" fmla="*/ 35352 w 156"/>
                <a:gd name="T49" fmla="*/ 228025 h 149"/>
                <a:gd name="T50" fmla="*/ 39280 w 156"/>
                <a:gd name="T51" fmla="*/ 267339 h 149"/>
                <a:gd name="T52" fmla="*/ 31424 w 156"/>
                <a:gd name="T53" fmla="*/ 294860 h 149"/>
                <a:gd name="T54" fmla="*/ 74633 w 156"/>
                <a:gd name="T55" fmla="*/ 326311 h 149"/>
                <a:gd name="T56" fmla="*/ 102129 w 156"/>
                <a:gd name="T57" fmla="*/ 357763 h 149"/>
                <a:gd name="T58" fmla="*/ 102129 w 156"/>
                <a:gd name="T59" fmla="*/ 302723 h 149"/>
                <a:gd name="T60" fmla="*/ 133554 w 156"/>
                <a:gd name="T61" fmla="*/ 314517 h 149"/>
                <a:gd name="T62" fmla="*/ 161050 w 156"/>
                <a:gd name="T63" fmla="*/ 342037 h 149"/>
                <a:gd name="T64" fmla="*/ 125697 w 156"/>
                <a:gd name="T65" fmla="*/ 373489 h 149"/>
                <a:gd name="T66" fmla="*/ 86417 w 156"/>
                <a:gd name="T67" fmla="*/ 428529 h 149"/>
                <a:gd name="T68" fmla="*/ 168906 w 156"/>
                <a:gd name="T69" fmla="*/ 416735 h 149"/>
                <a:gd name="T70" fmla="*/ 141410 w 156"/>
                <a:gd name="T71" fmla="*/ 459981 h 149"/>
                <a:gd name="T72" fmla="*/ 102129 w 156"/>
                <a:gd name="T73" fmla="*/ 487501 h 149"/>
                <a:gd name="T74" fmla="*/ 157122 w 156"/>
                <a:gd name="T75" fmla="*/ 515022 h 149"/>
                <a:gd name="T76" fmla="*/ 153194 w 156"/>
                <a:gd name="T77" fmla="*/ 573994 h 149"/>
                <a:gd name="T78" fmla="*/ 180690 w 156"/>
                <a:gd name="T79" fmla="*/ 515022 h 149"/>
                <a:gd name="T80" fmla="*/ 208186 w 156"/>
                <a:gd name="T81" fmla="*/ 444255 h 149"/>
                <a:gd name="T82" fmla="*/ 223899 w 156"/>
                <a:gd name="T83" fmla="*/ 393146 h 149"/>
                <a:gd name="T84" fmla="*/ 251395 w 156"/>
                <a:gd name="T85" fmla="*/ 318449 h 149"/>
                <a:gd name="T86" fmla="*/ 286747 w 156"/>
                <a:gd name="T87" fmla="*/ 377420 h 149"/>
                <a:gd name="T88" fmla="*/ 306388 w 156"/>
                <a:gd name="T89" fmla="*/ 459981 h 149"/>
                <a:gd name="T90" fmla="*/ 365308 w 156"/>
                <a:gd name="T91" fmla="*/ 436392 h 149"/>
                <a:gd name="T92" fmla="*/ 612775 w 156"/>
                <a:gd name="T93" fmla="*/ 86492 h 149"/>
                <a:gd name="T94" fmla="*/ 310316 w 156"/>
                <a:gd name="T95" fmla="*/ 338106 h 149"/>
                <a:gd name="T96" fmla="*/ 471365 w 156"/>
                <a:gd name="T97" fmla="*/ 286997 h 149"/>
                <a:gd name="T98" fmla="*/ 463509 w 156"/>
                <a:gd name="T99" fmla="*/ 86492 h 149"/>
                <a:gd name="T100" fmla="*/ 219971 w 156"/>
                <a:gd name="T101" fmla="*/ 70766 h 149"/>
                <a:gd name="T102" fmla="*/ 530286 w 156"/>
                <a:gd name="T103" fmla="*/ 263408 h 149"/>
                <a:gd name="T104" fmla="*/ 15712 w 156"/>
                <a:gd name="T105" fmla="*/ 169053 h 149"/>
                <a:gd name="T106" fmla="*/ 278891 w 156"/>
                <a:gd name="T107" fmla="*/ 3931 h 149"/>
                <a:gd name="T108" fmla="*/ 365308 w 156"/>
                <a:gd name="T109" fmla="*/ 55040 h 149"/>
                <a:gd name="T110" fmla="*/ 255323 w 156"/>
                <a:gd name="T111" fmla="*/ 224093 h 149"/>
                <a:gd name="T112" fmla="*/ 294603 w 156"/>
                <a:gd name="T113" fmla="*/ 62903 h 149"/>
                <a:gd name="T114" fmla="*/ 337812 w 156"/>
                <a:gd name="T115" fmla="*/ 487501 h 149"/>
                <a:gd name="T116" fmla="*/ 43208 w 156"/>
                <a:gd name="T117" fmla="*/ 365626 h 149"/>
                <a:gd name="T118" fmla="*/ 11784 w 156"/>
                <a:gd name="T119" fmla="*/ 290928 h 149"/>
                <a:gd name="T120" fmla="*/ 35352 w 156"/>
                <a:gd name="T121" fmla="*/ 342037 h 149"/>
                <a:gd name="T122" fmla="*/ 243539 w 156"/>
                <a:gd name="T123" fmla="*/ 200505 h 1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6" h="149">
                  <a:moveTo>
                    <a:pt x="111" y="24"/>
                  </a:moveTo>
                  <a:cubicBezTo>
                    <a:pt x="109" y="23"/>
                    <a:pt x="108" y="23"/>
                    <a:pt x="106" y="23"/>
                  </a:cubicBezTo>
                  <a:cubicBezTo>
                    <a:pt x="105" y="23"/>
                    <a:pt x="104" y="24"/>
                    <a:pt x="104" y="23"/>
                  </a:cubicBezTo>
                  <a:cubicBezTo>
                    <a:pt x="103" y="23"/>
                    <a:pt x="105" y="22"/>
                    <a:pt x="104" y="22"/>
                  </a:cubicBezTo>
                  <a:cubicBezTo>
                    <a:pt x="103" y="22"/>
                    <a:pt x="103" y="22"/>
                    <a:pt x="102" y="23"/>
                  </a:cubicBezTo>
                  <a:cubicBezTo>
                    <a:pt x="103" y="20"/>
                    <a:pt x="100" y="22"/>
                    <a:pt x="101" y="19"/>
                  </a:cubicBezTo>
                  <a:cubicBezTo>
                    <a:pt x="99" y="19"/>
                    <a:pt x="99" y="21"/>
                    <a:pt x="98" y="20"/>
                  </a:cubicBezTo>
                  <a:cubicBezTo>
                    <a:pt x="97" y="20"/>
                    <a:pt x="98" y="18"/>
                    <a:pt x="97" y="17"/>
                  </a:cubicBezTo>
                  <a:cubicBezTo>
                    <a:pt x="97" y="18"/>
                    <a:pt x="97" y="19"/>
                    <a:pt x="95" y="20"/>
                  </a:cubicBezTo>
                  <a:cubicBezTo>
                    <a:pt x="95" y="18"/>
                    <a:pt x="97" y="17"/>
                    <a:pt x="94" y="16"/>
                  </a:cubicBezTo>
                  <a:cubicBezTo>
                    <a:pt x="94" y="16"/>
                    <a:pt x="93" y="16"/>
                    <a:pt x="93" y="16"/>
                  </a:cubicBezTo>
                  <a:cubicBezTo>
                    <a:pt x="93" y="17"/>
                    <a:pt x="93" y="17"/>
                    <a:pt x="94" y="17"/>
                  </a:cubicBezTo>
                  <a:cubicBezTo>
                    <a:pt x="94" y="18"/>
                    <a:pt x="94" y="17"/>
                    <a:pt x="94" y="19"/>
                  </a:cubicBezTo>
                  <a:cubicBezTo>
                    <a:pt x="94" y="18"/>
                    <a:pt x="93" y="20"/>
                    <a:pt x="93" y="20"/>
                  </a:cubicBezTo>
                  <a:cubicBezTo>
                    <a:pt x="93" y="20"/>
                    <a:pt x="92" y="19"/>
                    <a:pt x="92" y="19"/>
                  </a:cubicBezTo>
                  <a:cubicBezTo>
                    <a:pt x="92" y="18"/>
                    <a:pt x="91" y="19"/>
                    <a:pt x="91" y="19"/>
                  </a:cubicBezTo>
                  <a:cubicBezTo>
                    <a:pt x="90" y="19"/>
                    <a:pt x="89" y="20"/>
                    <a:pt x="90" y="21"/>
                  </a:cubicBezTo>
                  <a:cubicBezTo>
                    <a:pt x="90" y="21"/>
                    <a:pt x="90" y="24"/>
                    <a:pt x="89" y="24"/>
                  </a:cubicBezTo>
                  <a:cubicBezTo>
                    <a:pt x="88" y="25"/>
                    <a:pt x="89" y="23"/>
                    <a:pt x="88" y="23"/>
                  </a:cubicBezTo>
                  <a:cubicBezTo>
                    <a:pt x="87" y="23"/>
                    <a:pt x="88" y="24"/>
                    <a:pt x="88" y="25"/>
                  </a:cubicBezTo>
                  <a:cubicBezTo>
                    <a:pt x="87" y="24"/>
                    <a:pt x="87" y="24"/>
                    <a:pt x="87" y="23"/>
                  </a:cubicBezTo>
                  <a:cubicBezTo>
                    <a:pt x="86" y="24"/>
                    <a:pt x="86" y="25"/>
                    <a:pt x="86" y="26"/>
                  </a:cubicBezTo>
                  <a:cubicBezTo>
                    <a:pt x="84" y="24"/>
                    <a:pt x="85" y="22"/>
                    <a:pt x="86" y="20"/>
                  </a:cubicBezTo>
                  <a:cubicBezTo>
                    <a:pt x="87" y="19"/>
                    <a:pt x="88" y="16"/>
                    <a:pt x="86" y="15"/>
                  </a:cubicBezTo>
                  <a:cubicBezTo>
                    <a:pt x="86" y="14"/>
                    <a:pt x="88" y="14"/>
                    <a:pt x="87" y="13"/>
                  </a:cubicBezTo>
                  <a:cubicBezTo>
                    <a:pt x="87" y="12"/>
                    <a:pt x="84" y="11"/>
                    <a:pt x="84" y="10"/>
                  </a:cubicBezTo>
                  <a:cubicBezTo>
                    <a:pt x="83" y="12"/>
                    <a:pt x="84" y="13"/>
                    <a:pt x="84" y="14"/>
                  </a:cubicBezTo>
                  <a:cubicBezTo>
                    <a:pt x="83" y="15"/>
                    <a:pt x="83" y="15"/>
                    <a:pt x="83" y="16"/>
                  </a:cubicBezTo>
                  <a:cubicBezTo>
                    <a:pt x="82" y="15"/>
                    <a:pt x="83" y="13"/>
                    <a:pt x="82" y="14"/>
                  </a:cubicBezTo>
                  <a:cubicBezTo>
                    <a:pt x="80" y="14"/>
                    <a:pt x="81" y="17"/>
                    <a:pt x="81" y="18"/>
                  </a:cubicBezTo>
                  <a:cubicBezTo>
                    <a:pt x="82" y="19"/>
                    <a:pt x="82" y="20"/>
                    <a:pt x="82" y="22"/>
                  </a:cubicBezTo>
                  <a:cubicBezTo>
                    <a:pt x="81" y="24"/>
                    <a:pt x="81" y="27"/>
                    <a:pt x="81" y="29"/>
                  </a:cubicBezTo>
                  <a:cubicBezTo>
                    <a:pt x="80" y="30"/>
                    <a:pt x="79" y="29"/>
                    <a:pt x="79" y="28"/>
                  </a:cubicBezTo>
                  <a:cubicBezTo>
                    <a:pt x="78" y="27"/>
                    <a:pt x="78" y="24"/>
                    <a:pt x="76" y="25"/>
                  </a:cubicBezTo>
                  <a:cubicBezTo>
                    <a:pt x="76" y="24"/>
                    <a:pt x="78" y="21"/>
                    <a:pt x="77" y="20"/>
                  </a:cubicBezTo>
                  <a:cubicBezTo>
                    <a:pt x="76" y="19"/>
                    <a:pt x="76" y="21"/>
                    <a:pt x="76" y="21"/>
                  </a:cubicBezTo>
                  <a:cubicBezTo>
                    <a:pt x="76" y="21"/>
                    <a:pt x="75" y="20"/>
                    <a:pt x="75" y="20"/>
                  </a:cubicBezTo>
                  <a:cubicBezTo>
                    <a:pt x="74" y="20"/>
                    <a:pt x="73" y="22"/>
                    <a:pt x="72" y="22"/>
                  </a:cubicBezTo>
                  <a:cubicBezTo>
                    <a:pt x="69" y="22"/>
                    <a:pt x="71" y="20"/>
                    <a:pt x="70" y="18"/>
                  </a:cubicBezTo>
                  <a:cubicBezTo>
                    <a:pt x="70" y="18"/>
                    <a:pt x="69" y="19"/>
                    <a:pt x="68" y="19"/>
                  </a:cubicBezTo>
                  <a:cubicBezTo>
                    <a:pt x="68" y="18"/>
                    <a:pt x="68" y="16"/>
                    <a:pt x="67" y="15"/>
                  </a:cubicBezTo>
                  <a:cubicBezTo>
                    <a:pt x="66" y="13"/>
                    <a:pt x="65" y="14"/>
                    <a:pt x="65" y="12"/>
                  </a:cubicBezTo>
                  <a:cubicBezTo>
                    <a:pt x="65" y="12"/>
                    <a:pt x="64" y="13"/>
                    <a:pt x="64" y="13"/>
                  </a:cubicBezTo>
                  <a:cubicBezTo>
                    <a:pt x="64" y="12"/>
                    <a:pt x="64" y="12"/>
                    <a:pt x="65" y="12"/>
                  </a:cubicBezTo>
                  <a:cubicBezTo>
                    <a:pt x="65" y="12"/>
                    <a:pt x="63" y="10"/>
                    <a:pt x="62" y="11"/>
                  </a:cubicBezTo>
                  <a:cubicBezTo>
                    <a:pt x="63" y="10"/>
                    <a:pt x="61" y="13"/>
                    <a:pt x="61" y="12"/>
                  </a:cubicBezTo>
                  <a:cubicBezTo>
                    <a:pt x="61" y="13"/>
                    <a:pt x="60" y="15"/>
                    <a:pt x="62" y="15"/>
                  </a:cubicBezTo>
                  <a:cubicBezTo>
                    <a:pt x="63" y="15"/>
                    <a:pt x="64" y="15"/>
                    <a:pt x="64" y="16"/>
                  </a:cubicBezTo>
                  <a:cubicBezTo>
                    <a:pt x="63" y="16"/>
                    <a:pt x="63" y="17"/>
                    <a:pt x="63" y="18"/>
                  </a:cubicBezTo>
                  <a:cubicBezTo>
                    <a:pt x="63" y="19"/>
                    <a:pt x="62" y="20"/>
                    <a:pt x="63" y="21"/>
                  </a:cubicBezTo>
                  <a:cubicBezTo>
                    <a:pt x="63" y="21"/>
                    <a:pt x="63" y="21"/>
                    <a:pt x="62" y="22"/>
                  </a:cubicBezTo>
                  <a:cubicBezTo>
                    <a:pt x="60" y="21"/>
                    <a:pt x="61" y="17"/>
                    <a:pt x="59" y="17"/>
                  </a:cubicBezTo>
                  <a:cubicBezTo>
                    <a:pt x="57" y="16"/>
                    <a:pt x="58" y="20"/>
                    <a:pt x="59" y="21"/>
                  </a:cubicBezTo>
                  <a:cubicBezTo>
                    <a:pt x="59" y="22"/>
                    <a:pt x="59" y="22"/>
                    <a:pt x="59" y="22"/>
                  </a:cubicBezTo>
                  <a:cubicBezTo>
                    <a:pt x="59" y="23"/>
                    <a:pt x="63" y="25"/>
                    <a:pt x="60" y="27"/>
                  </a:cubicBezTo>
                  <a:cubicBezTo>
                    <a:pt x="59" y="26"/>
                    <a:pt x="58" y="24"/>
                    <a:pt x="57" y="23"/>
                  </a:cubicBezTo>
                  <a:cubicBezTo>
                    <a:pt x="56" y="22"/>
                    <a:pt x="57" y="24"/>
                    <a:pt x="56" y="23"/>
                  </a:cubicBezTo>
                  <a:cubicBezTo>
                    <a:pt x="53" y="23"/>
                    <a:pt x="51" y="22"/>
                    <a:pt x="49" y="25"/>
                  </a:cubicBezTo>
                  <a:cubicBezTo>
                    <a:pt x="50" y="24"/>
                    <a:pt x="51" y="25"/>
                    <a:pt x="51" y="25"/>
                  </a:cubicBezTo>
                  <a:cubicBezTo>
                    <a:pt x="51" y="27"/>
                    <a:pt x="52" y="28"/>
                    <a:pt x="52" y="30"/>
                  </a:cubicBezTo>
                  <a:cubicBezTo>
                    <a:pt x="50" y="31"/>
                    <a:pt x="51" y="34"/>
                    <a:pt x="52" y="35"/>
                  </a:cubicBezTo>
                  <a:cubicBezTo>
                    <a:pt x="53" y="37"/>
                    <a:pt x="55" y="41"/>
                    <a:pt x="57" y="41"/>
                  </a:cubicBezTo>
                  <a:cubicBezTo>
                    <a:pt x="57" y="41"/>
                    <a:pt x="58" y="40"/>
                    <a:pt x="59" y="40"/>
                  </a:cubicBezTo>
                  <a:cubicBezTo>
                    <a:pt x="60" y="40"/>
                    <a:pt x="60" y="41"/>
                    <a:pt x="61" y="41"/>
                  </a:cubicBezTo>
                  <a:cubicBezTo>
                    <a:pt x="63" y="41"/>
                    <a:pt x="64" y="40"/>
                    <a:pt x="65" y="40"/>
                  </a:cubicBezTo>
                  <a:cubicBezTo>
                    <a:pt x="67" y="39"/>
                    <a:pt x="74" y="36"/>
                    <a:pt x="75" y="37"/>
                  </a:cubicBezTo>
                  <a:cubicBezTo>
                    <a:pt x="76" y="38"/>
                    <a:pt x="76" y="41"/>
                    <a:pt x="75" y="41"/>
                  </a:cubicBezTo>
                  <a:cubicBezTo>
                    <a:pt x="74" y="42"/>
                    <a:pt x="73" y="42"/>
                    <a:pt x="72" y="42"/>
                  </a:cubicBezTo>
                  <a:cubicBezTo>
                    <a:pt x="68" y="42"/>
                    <a:pt x="67" y="44"/>
                    <a:pt x="70" y="45"/>
                  </a:cubicBezTo>
                  <a:cubicBezTo>
                    <a:pt x="71" y="46"/>
                    <a:pt x="73" y="46"/>
                    <a:pt x="73" y="47"/>
                  </a:cubicBezTo>
                  <a:cubicBezTo>
                    <a:pt x="73" y="48"/>
                    <a:pt x="70" y="47"/>
                    <a:pt x="70" y="47"/>
                  </a:cubicBezTo>
                  <a:cubicBezTo>
                    <a:pt x="68" y="46"/>
                    <a:pt x="68" y="46"/>
                    <a:pt x="66" y="45"/>
                  </a:cubicBezTo>
                  <a:cubicBezTo>
                    <a:pt x="65" y="44"/>
                    <a:pt x="64" y="44"/>
                    <a:pt x="63" y="45"/>
                  </a:cubicBezTo>
                  <a:cubicBezTo>
                    <a:pt x="61" y="47"/>
                    <a:pt x="65" y="51"/>
                    <a:pt x="67" y="51"/>
                  </a:cubicBezTo>
                  <a:cubicBezTo>
                    <a:pt x="68" y="52"/>
                    <a:pt x="68" y="52"/>
                    <a:pt x="69" y="52"/>
                  </a:cubicBezTo>
                  <a:cubicBezTo>
                    <a:pt x="69" y="52"/>
                    <a:pt x="70" y="54"/>
                    <a:pt x="71" y="55"/>
                  </a:cubicBezTo>
                  <a:cubicBezTo>
                    <a:pt x="72" y="55"/>
                    <a:pt x="73" y="54"/>
                    <a:pt x="74" y="54"/>
                  </a:cubicBezTo>
                  <a:cubicBezTo>
                    <a:pt x="75" y="54"/>
                    <a:pt x="75" y="54"/>
                    <a:pt x="76" y="54"/>
                  </a:cubicBezTo>
                  <a:cubicBezTo>
                    <a:pt x="78" y="54"/>
                    <a:pt x="80" y="53"/>
                    <a:pt x="82" y="53"/>
                  </a:cubicBezTo>
                  <a:cubicBezTo>
                    <a:pt x="84" y="54"/>
                    <a:pt x="82" y="54"/>
                    <a:pt x="83" y="56"/>
                  </a:cubicBezTo>
                  <a:cubicBezTo>
                    <a:pt x="84" y="59"/>
                    <a:pt x="91" y="61"/>
                    <a:pt x="93" y="58"/>
                  </a:cubicBezTo>
                  <a:cubicBezTo>
                    <a:pt x="94" y="58"/>
                    <a:pt x="93" y="57"/>
                    <a:pt x="94" y="56"/>
                  </a:cubicBezTo>
                  <a:cubicBezTo>
                    <a:pt x="94" y="56"/>
                    <a:pt x="96" y="55"/>
                    <a:pt x="96" y="55"/>
                  </a:cubicBezTo>
                  <a:cubicBezTo>
                    <a:pt x="97" y="54"/>
                    <a:pt x="96" y="54"/>
                    <a:pt x="97" y="54"/>
                  </a:cubicBezTo>
                  <a:cubicBezTo>
                    <a:pt x="98" y="54"/>
                    <a:pt x="98" y="55"/>
                    <a:pt x="99" y="55"/>
                  </a:cubicBezTo>
                  <a:cubicBezTo>
                    <a:pt x="102" y="55"/>
                    <a:pt x="105" y="49"/>
                    <a:pt x="104" y="47"/>
                  </a:cubicBezTo>
                  <a:cubicBezTo>
                    <a:pt x="104" y="44"/>
                    <a:pt x="103" y="45"/>
                    <a:pt x="106" y="43"/>
                  </a:cubicBezTo>
                  <a:cubicBezTo>
                    <a:pt x="107" y="42"/>
                    <a:pt x="108" y="40"/>
                    <a:pt x="109" y="39"/>
                  </a:cubicBezTo>
                  <a:cubicBezTo>
                    <a:pt x="110" y="37"/>
                    <a:pt x="112" y="36"/>
                    <a:pt x="112" y="35"/>
                  </a:cubicBezTo>
                  <a:cubicBezTo>
                    <a:pt x="113" y="34"/>
                    <a:pt x="112" y="33"/>
                    <a:pt x="112" y="32"/>
                  </a:cubicBezTo>
                  <a:cubicBezTo>
                    <a:pt x="112" y="30"/>
                    <a:pt x="114" y="30"/>
                    <a:pt x="114" y="28"/>
                  </a:cubicBezTo>
                  <a:cubicBezTo>
                    <a:pt x="114" y="27"/>
                    <a:pt x="112" y="25"/>
                    <a:pt x="111" y="24"/>
                  </a:cubicBezTo>
                  <a:close/>
                  <a:moveTo>
                    <a:pt x="62" y="15"/>
                  </a:moveTo>
                  <a:cubicBezTo>
                    <a:pt x="62" y="14"/>
                    <a:pt x="62" y="14"/>
                    <a:pt x="63" y="14"/>
                  </a:cubicBezTo>
                  <a:cubicBezTo>
                    <a:pt x="62" y="14"/>
                    <a:pt x="62" y="14"/>
                    <a:pt x="62" y="15"/>
                  </a:cubicBezTo>
                  <a:close/>
                  <a:moveTo>
                    <a:pt x="68" y="78"/>
                  </a:moveTo>
                  <a:cubicBezTo>
                    <a:pt x="69" y="78"/>
                    <a:pt x="70" y="78"/>
                    <a:pt x="71" y="78"/>
                  </a:cubicBezTo>
                  <a:cubicBezTo>
                    <a:pt x="72" y="79"/>
                    <a:pt x="71" y="80"/>
                    <a:pt x="73" y="79"/>
                  </a:cubicBezTo>
                  <a:cubicBezTo>
                    <a:pt x="74" y="78"/>
                    <a:pt x="75" y="75"/>
                    <a:pt x="75" y="74"/>
                  </a:cubicBezTo>
                  <a:cubicBezTo>
                    <a:pt x="74" y="73"/>
                    <a:pt x="74" y="73"/>
                    <a:pt x="73" y="73"/>
                  </a:cubicBezTo>
                  <a:cubicBezTo>
                    <a:pt x="72" y="72"/>
                    <a:pt x="72" y="72"/>
                    <a:pt x="72" y="71"/>
                  </a:cubicBezTo>
                  <a:cubicBezTo>
                    <a:pt x="70" y="71"/>
                    <a:pt x="69" y="70"/>
                    <a:pt x="67" y="69"/>
                  </a:cubicBezTo>
                  <a:cubicBezTo>
                    <a:pt x="66" y="68"/>
                    <a:pt x="65" y="68"/>
                    <a:pt x="64" y="67"/>
                  </a:cubicBezTo>
                  <a:cubicBezTo>
                    <a:pt x="64" y="67"/>
                    <a:pt x="64" y="64"/>
                    <a:pt x="63" y="63"/>
                  </a:cubicBezTo>
                  <a:cubicBezTo>
                    <a:pt x="63" y="62"/>
                    <a:pt x="61" y="61"/>
                    <a:pt x="60" y="61"/>
                  </a:cubicBezTo>
                  <a:cubicBezTo>
                    <a:pt x="59" y="61"/>
                    <a:pt x="59" y="63"/>
                    <a:pt x="57" y="61"/>
                  </a:cubicBezTo>
                  <a:cubicBezTo>
                    <a:pt x="57" y="61"/>
                    <a:pt x="57" y="61"/>
                    <a:pt x="57" y="61"/>
                  </a:cubicBezTo>
                  <a:cubicBezTo>
                    <a:pt x="57" y="59"/>
                    <a:pt x="55" y="59"/>
                    <a:pt x="55" y="58"/>
                  </a:cubicBezTo>
                  <a:cubicBezTo>
                    <a:pt x="58" y="58"/>
                    <a:pt x="57" y="50"/>
                    <a:pt x="56" y="49"/>
                  </a:cubicBezTo>
                  <a:cubicBezTo>
                    <a:pt x="56" y="49"/>
                    <a:pt x="56" y="48"/>
                    <a:pt x="55" y="47"/>
                  </a:cubicBezTo>
                  <a:cubicBezTo>
                    <a:pt x="55" y="47"/>
                    <a:pt x="54" y="46"/>
                    <a:pt x="54" y="46"/>
                  </a:cubicBezTo>
                  <a:cubicBezTo>
                    <a:pt x="52" y="43"/>
                    <a:pt x="51" y="47"/>
                    <a:pt x="51" y="49"/>
                  </a:cubicBezTo>
                  <a:cubicBezTo>
                    <a:pt x="51" y="51"/>
                    <a:pt x="51" y="52"/>
                    <a:pt x="49" y="54"/>
                  </a:cubicBezTo>
                  <a:cubicBezTo>
                    <a:pt x="49" y="54"/>
                    <a:pt x="49" y="53"/>
                    <a:pt x="49" y="53"/>
                  </a:cubicBezTo>
                  <a:cubicBezTo>
                    <a:pt x="50" y="51"/>
                    <a:pt x="50" y="49"/>
                    <a:pt x="49" y="47"/>
                  </a:cubicBezTo>
                  <a:cubicBezTo>
                    <a:pt x="49" y="45"/>
                    <a:pt x="51" y="43"/>
                    <a:pt x="51" y="41"/>
                  </a:cubicBezTo>
                  <a:cubicBezTo>
                    <a:pt x="51" y="39"/>
                    <a:pt x="49" y="38"/>
                    <a:pt x="49" y="37"/>
                  </a:cubicBezTo>
                  <a:cubicBezTo>
                    <a:pt x="49" y="35"/>
                    <a:pt x="44" y="30"/>
                    <a:pt x="44" y="33"/>
                  </a:cubicBezTo>
                  <a:cubicBezTo>
                    <a:pt x="43" y="34"/>
                    <a:pt x="44" y="35"/>
                    <a:pt x="44" y="35"/>
                  </a:cubicBezTo>
                  <a:cubicBezTo>
                    <a:pt x="43" y="35"/>
                    <a:pt x="43" y="35"/>
                    <a:pt x="42" y="34"/>
                  </a:cubicBezTo>
                  <a:cubicBezTo>
                    <a:pt x="42" y="34"/>
                    <a:pt x="42" y="34"/>
                    <a:pt x="42" y="34"/>
                  </a:cubicBezTo>
                  <a:cubicBezTo>
                    <a:pt x="42" y="32"/>
                    <a:pt x="42" y="30"/>
                    <a:pt x="41" y="29"/>
                  </a:cubicBezTo>
                  <a:cubicBezTo>
                    <a:pt x="39" y="27"/>
                    <a:pt x="38" y="29"/>
                    <a:pt x="37" y="31"/>
                  </a:cubicBezTo>
                  <a:cubicBezTo>
                    <a:pt x="37" y="32"/>
                    <a:pt x="37" y="33"/>
                    <a:pt x="37" y="34"/>
                  </a:cubicBezTo>
                  <a:cubicBezTo>
                    <a:pt x="37" y="36"/>
                    <a:pt x="38" y="34"/>
                    <a:pt x="37" y="35"/>
                  </a:cubicBezTo>
                  <a:cubicBezTo>
                    <a:pt x="36" y="36"/>
                    <a:pt x="36" y="35"/>
                    <a:pt x="35" y="36"/>
                  </a:cubicBezTo>
                  <a:cubicBezTo>
                    <a:pt x="34" y="37"/>
                    <a:pt x="35" y="40"/>
                    <a:pt x="35" y="41"/>
                  </a:cubicBezTo>
                  <a:cubicBezTo>
                    <a:pt x="36" y="43"/>
                    <a:pt x="36" y="45"/>
                    <a:pt x="36" y="47"/>
                  </a:cubicBezTo>
                  <a:cubicBezTo>
                    <a:pt x="36" y="48"/>
                    <a:pt x="36" y="51"/>
                    <a:pt x="37" y="52"/>
                  </a:cubicBezTo>
                  <a:cubicBezTo>
                    <a:pt x="37" y="54"/>
                    <a:pt x="36" y="57"/>
                    <a:pt x="38" y="58"/>
                  </a:cubicBezTo>
                  <a:cubicBezTo>
                    <a:pt x="38" y="58"/>
                    <a:pt x="38" y="59"/>
                    <a:pt x="38" y="59"/>
                  </a:cubicBezTo>
                  <a:cubicBezTo>
                    <a:pt x="38" y="60"/>
                    <a:pt x="38" y="61"/>
                    <a:pt x="39" y="62"/>
                  </a:cubicBezTo>
                  <a:cubicBezTo>
                    <a:pt x="39" y="65"/>
                    <a:pt x="40" y="69"/>
                    <a:pt x="41" y="72"/>
                  </a:cubicBezTo>
                  <a:cubicBezTo>
                    <a:pt x="41" y="72"/>
                    <a:pt x="41" y="72"/>
                    <a:pt x="41" y="72"/>
                  </a:cubicBezTo>
                  <a:cubicBezTo>
                    <a:pt x="39" y="70"/>
                    <a:pt x="39" y="68"/>
                    <a:pt x="38" y="67"/>
                  </a:cubicBezTo>
                  <a:cubicBezTo>
                    <a:pt x="38" y="65"/>
                    <a:pt x="37" y="63"/>
                    <a:pt x="36" y="62"/>
                  </a:cubicBezTo>
                  <a:cubicBezTo>
                    <a:pt x="36" y="62"/>
                    <a:pt x="35" y="63"/>
                    <a:pt x="35" y="64"/>
                  </a:cubicBezTo>
                  <a:cubicBezTo>
                    <a:pt x="35" y="64"/>
                    <a:pt x="35" y="63"/>
                    <a:pt x="35" y="63"/>
                  </a:cubicBezTo>
                  <a:cubicBezTo>
                    <a:pt x="35" y="62"/>
                    <a:pt x="36" y="59"/>
                    <a:pt x="35" y="58"/>
                  </a:cubicBezTo>
                  <a:cubicBezTo>
                    <a:pt x="35" y="58"/>
                    <a:pt x="35" y="58"/>
                    <a:pt x="35" y="58"/>
                  </a:cubicBezTo>
                  <a:cubicBezTo>
                    <a:pt x="35" y="58"/>
                    <a:pt x="34" y="57"/>
                    <a:pt x="34" y="56"/>
                  </a:cubicBezTo>
                  <a:cubicBezTo>
                    <a:pt x="34" y="55"/>
                    <a:pt x="34" y="55"/>
                    <a:pt x="33" y="55"/>
                  </a:cubicBezTo>
                  <a:cubicBezTo>
                    <a:pt x="33" y="54"/>
                    <a:pt x="33" y="54"/>
                    <a:pt x="33" y="54"/>
                  </a:cubicBezTo>
                  <a:cubicBezTo>
                    <a:pt x="34" y="53"/>
                    <a:pt x="34" y="49"/>
                    <a:pt x="32" y="49"/>
                  </a:cubicBezTo>
                  <a:cubicBezTo>
                    <a:pt x="32" y="48"/>
                    <a:pt x="32" y="48"/>
                    <a:pt x="32" y="48"/>
                  </a:cubicBezTo>
                  <a:cubicBezTo>
                    <a:pt x="32" y="47"/>
                    <a:pt x="32" y="47"/>
                    <a:pt x="32" y="47"/>
                  </a:cubicBezTo>
                  <a:cubicBezTo>
                    <a:pt x="32" y="46"/>
                    <a:pt x="32" y="46"/>
                    <a:pt x="32" y="46"/>
                  </a:cubicBezTo>
                  <a:cubicBezTo>
                    <a:pt x="32" y="46"/>
                    <a:pt x="32" y="46"/>
                    <a:pt x="32" y="47"/>
                  </a:cubicBezTo>
                  <a:cubicBezTo>
                    <a:pt x="32" y="46"/>
                    <a:pt x="32" y="45"/>
                    <a:pt x="32" y="45"/>
                  </a:cubicBezTo>
                  <a:cubicBezTo>
                    <a:pt x="31" y="44"/>
                    <a:pt x="31" y="44"/>
                    <a:pt x="31" y="44"/>
                  </a:cubicBezTo>
                  <a:cubicBezTo>
                    <a:pt x="31" y="43"/>
                    <a:pt x="31" y="43"/>
                    <a:pt x="31" y="43"/>
                  </a:cubicBezTo>
                  <a:cubicBezTo>
                    <a:pt x="31" y="43"/>
                    <a:pt x="31" y="42"/>
                    <a:pt x="31" y="42"/>
                  </a:cubicBezTo>
                  <a:cubicBezTo>
                    <a:pt x="31" y="42"/>
                    <a:pt x="30" y="41"/>
                    <a:pt x="30" y="41"/>
                  </a:cubicBezTo>
                  <a:cubicBezTo>
                    <a:pt x="30" y="39"/>
                    <a:pt x="29" y="37"/>
                    <a:pt x="27" y="39"/>
                  </a:cubicBezTo>
                  <a:cubicBezTo>
                    <a:pt x="26" y="40"/>
                    <a:pt x="25" y="44"/>
                    <a:pt x="25" y="45"/>
                  </a:cubicBezTo>
                  <a:cubicBezTo>
                    <a:pt x="25" y="45"/>
                    <a:pt x="24" y="45"/>
                    <a:pt x="24" y="46"/>
                  </a:cubicBezTo>
                  <a:cubicBezTo>
                    <a:pt x="22" y="48"/>
                    <a:pt x="24" y="53"/>
                    <a:pt x="25" y="55"/>
                  </a:cubicBezTo>
                  <a:cubicBezTo>
                    <a:pt x="25" y="56"/>
                    <a:pt x="25" y="56"/>
                    <a:pt x="24" y="56"/>
                  </a:cubicBezTo>
                  <a:cubicBezTo>
                    <a:pt x="24" y="56"/>
                    <a:pt x="24" y="58"/>
                    <a:pt x="23" y="57"/>
                  </a:cubicBezTo>
                  <a:cubicBezTo>
                    <a:pt x="23" y="55"/>
                    <a:pt x="23" y="52"/>
                    <a:pt x="21" y="50"/>
                  </a:cubicBezTo>
                  <a:cubicBezTo>
                    <a:pt x="20" y="50"/>
                    <a:pt x="20" y="50"/>
                    <a:pt x="20" y="52"/>
                  </a:cubicBezTo>
                  <a:cubicBezTo>
                    <a:pt x="20" y="52"/>
                    <a:pt x="19" y="51"/>
                    <a:pt x="19" y="51"/>
                  </a:cubicBezTo>
                  <a:cubicBezTo>
                    <a:pt x="18" y="49"/>
                    <a:pt x="21" y="48"/>
                    <a:pt x="20" y="46"/>
                  </a:cubicBezTo>
                  <a:cubicBezTo>
                    <a:pt x="20" y="46"/>
                    <a:pt x="19" y="46"/>
                    <a:pt x="18" y="46"/>
                  </a:cubicBezTo>
                  <a:cubicBezTo>
                    <a:pt x="17" y="46"/>
                    <a:pt x="15" y="47"/>
                    <a:pt x="14" y="49"/>
                  </a:cubicBezTo>
                  <a:cubicBezTo>
                    <a:pt x="14" y="49"/>
                    <a:pt x="14" y="49"/>
                    <a:pt x="13" y="49"/>
                  </a:cubicBezTo>
                  <a:cubicBezTo>
                    <a:pt x="13" y="49"/>
                    <a:pt x="13" y="49"/>
                    <a:pt x="13" y="48"/>
                  </a:cubicBezTo>
                  <a:cubicBezTo>
                    <a:pt x="13" y="48"/>
                    <a:pt x="13" y="47"/>
                    <a:pt x="13" y="46"/>
                  </a:cubicBezTo>
                  <a:cubicBezTo>
                    <a:pt x="13" y="46"/>
                    <a:pt x="13" y="46"/>
                    <a:pt x="13" y="46"/>
                  </a:cubicBezTo>
                  <a:cubicBezTo>
                    <a:pt x="14" y="46"/>
                    <a:pt x="15" y="46"/>
                    <a:pt x="15" y="45"/>
                  </a:cubicBezTo>
                  <a:cubicBezTo>
                    <a:pt x="16" y="44"/>
                    <a:pt x="16" y="43"/>
                    <a:pt x="17" y="43"/>
                  </a:cubicBezTo>
                  <a:cubicBezTo>
                    <a:pt x="17" y="42"/>
                    <a:pt x="18" y="42"/>
                    <a:pt x="18" y="42"/>
                  </a:cubicBezTo>
                  <a:cubicBezTo>
                    <a:pt x="21" y="42"/>
                    <a:pt x="22" y="42"/>
                    <a:pt x="23" y="40"/>
                  </a:cubicBezTo>
                  <a:cubicBezTo>
                    <a:pt x="24" y="31"/>
                    <a:pt x="18" y="38"/>
                    <a:pt x="15" y="39"/>
                  </a:cubicBezTo>
                  <a:cubicBezTo>
                    <a:pt x="14" y="39"/>
                    <a:pt x="14" y="39"/>
                    <a:pt x="14" y="39"/>
                  </a:cubicBezTo>
                  <a:cubicBezTo>
                    <a:pt x="14" y="38"/>
                    <a:pt x="14" y="37"/>
                    <a:pt x="12" y="36"/>
                  </a:cubicBezTo>
                  <a:cubicBezTo>
                    <a:pt x="11" y="38"/>
                    <a:pt x="11" y="39"/>
                    <a:pt x="12" y="41"/>
                  </a:cubicBezTo>
                  <a:cubicBezTo>
                    <a:pt x="12" y="41"/>
                    <a:pt x="12" y="42"/>
                    <a:pt x="13" y="42"/>
                  </a:cubicBezTo>
                  <a:cubicBezTo>
                    <a:pt x="12" y="42"/>
                    <a:pt x="13" y="43"/>
                    <a:pt x="12" y="43"/>
                  </a:cubicBezTo>
                  <a:cubicBezTo>
                    <a:pt x="12" y="43"/>
                    <a:pt x="12" y="41"/>
                    <a:pt x="11" y="43"/>
                  </a:cubicBezTo>
                  <a:cubicBezTo>
                    <a:pt x="11" y="42"/>
                    <a:pt x="11" y="39"/>
                    <a:pt x="10" y="38"/>
                  </a:cubicBezTo>
                  <a:cubicBezTo>
                    <a:pt x="9" y="38"/>
                    <a:pt x="9" y="38"/>
                    <a:pt x="9" y="38"/>
                  </a:cubicBezTo>
                  <a:cubicBezTo>
                    <a:pt x="10" y="37"/>
                    <a:pt x="9" y="37"/>
                    <a:pt x="9" y="37"/>
                  </a:cubicBezTo>
                  <a:cubicBezTo>
                    <a:pt x="9" y="37"/>
                    <a:pt x="8" y="37"/>
                    <a:pt x="8" y="37"/>
                  </a:cubicBezTo>
                  <a:cubicBezTo>
                    <a:pt x="8" y="36"/>
                    <a:pt x="7" y="39"/>
                    <a:pt x="7" y="39"/>
                  </a:cubicBezTo>
                  <a:cubicBezTo>
                    <a:pt x="6" y="39"/>
                    <a:pt x="6" y="39"/>
                    <a:pt x="6" y="39"/>
                  </a:cubicBezTo>
                  <a:cubicBezTo>
                    <a:pt x="5" y="37"/>
                    <a:pt x="5" y="42"/>
                    <a:pt x="5" y="42"/>
                  </a:cubicBezTo>
                  <a:cubicBezTo>
                    <a:pt x="6" y="44"/>
                    <a:pt x="7" y="43"/>
                    <a:pt x="5" y="44"/>
                  </a:cubicBezTo>
                  <a:cubicBezTo>
                    <a:pt x="4" y="44"/>
                    <a:pt x="3" y="43"/>
                    <a:pt x="3" y="45"/>
                  </a:cubicBezTo>
                  <a:cubicBezTo>
                    <a:pt x="2" y="46"/>
                    <a:pt x="4" y="46"/>
                    <a:pt x="4" y="47"/>
                  </a:cubicBezTo>
                  <a:cubicBezTo>
                    <a:pt x="3" y="48"/>
                    <a:pt x="1" y="46"/>
                    <a:pt x="2" y="49"/>
                  </a:cubicBezTo>
                  <a:cubicBezTo>
                    <a:pt x="2" y="50"/>
                    <a:pt x="3" y="50"/>
                    <a:pt x="3" y="51"/>
                  </a:cubicBezTo>
                  <a:cubicBezTo>
                    <a:pt x="3" y="52"/>
                    <a:pt x="3" y="53"/>
                    <a:pt x="3" y="54"/>
                  </a:cubicBezTo>
                  <a:cubicBezTo>
                    <a:pt x="2" y="55"/>
                    <a:pt x="2" y="55"/>
                    <a:pt x="4" y="56"/>
                  </a:cubicBezTo>
                  <a:cubicBezTo>
                    <a:pt x="4" y="57"/>
                    <a:pt x="4" y="63"/>
                    <a:pt x="5" y="63"/>
                  </a:cubicBezTo>
                  <a:cubicBezTo>
                    <a:pt x="7" y="65"/>
                    <a:pt x="8" y="61"/>
                    <a:pt x="8" y="60"/>
                  </a:cubicBezTo>
                  <a:cubicBezTo>
                    <a:pt x="8" y="59"/>
                    <a:pt x="8" y="58"/>
                    <a:pt x="7" y="58"/>
                  </a:cubicBezTo>
                  <a:cubicBezTo>
                    <a:pt x="7" y="57"/>
                    <a:pt x="7" y="56"/>
                    <a:pt x="8" y="57"/>
                  </a:cubicBezTo>
                  <a:cubicBezTo>
                    <a:pt x="9" y="58"/>
                    <a:pt x="8" y="59"/>
                    <a:pt x="9" y="59"/>
                  </a:cubicBezTo>
                  <a:cubicBezTo>
                    <a:pt x="10" y="59"/>
                    <a:pt x="10" y="59"/>
                    <a:pt x="9" y="58"/>
                  </a:cubicBezTo>
                  <a:cubicBezTo>
                    <a:pt x="9" y="57"/>
                    <a:pt x="11" y="57"/>
                    <a:pt x="11" y="56"/>
                  </a:cubicBezTo>
                  <a:cubicBezTo>
                    <a:pt x="11" y="58"/>
                    <a:pt x="10" y="59"/>
                    <a:pt x="11" y="60"/>
                  </a:cubicBezTo>
                  <a:cubicBezTo>
                    <a:pt x="11" y="60"/>
                    <a:pt x="10" y="60"/>
                    <a:pt x="10" y="60"/>
                  </a:cubicBezTo>
                  <a:cubicBezTo>
                    <a:pt x="9" y="60"/>
                    <a:pt x="10" y="61"/>
                    <a:pt x="10" y="62"/>
                  </a:cubicBezTo>
                  <a:cubicBezTo>
                    <a:pt x="9" y="62"/>
                    <a:pt x="9" y="62"/>
                    <a:pt x="9" y="62"/>
                  </a:cubicBezTo>
                  <a:cubicBezTo>
                    <a:pt x="9" y="63"/>
                    <a:pt x="9" y="63"/>
                    <a:pt x="9" y="64"/>
                  </a:cubicBezTo>
                  <a:cubicBezTo>
                    <a:pt x="7" y="65"/>
                    <a:pt x="9" y="66"/>
                    <a:pt x="11" y="67"/>
                  </a:cubicBezTo>
                  <a:cubicBezTo>
                    <a:pt x="10" y="68"/>
                    <a:pt x="10" y="68"/>
                    <a:pt x="10" y="68"/>
                  </a:cubicBezTo>
                  <a:cubicBezTo>
                    <a:pt x="11" y="69"/>
                    <a:pt x="11" y="68"/>
                    <a:pt x="12" y="68"/>
                  </a:cubicBezTo>
                  <a:cubicBezTo>
                    <a:pt x="12" y="68"/>
                    <a:pt x="12" y="68"/>
                    <a:pt x="12" y="67"/>
                  </a:cubicBezTo>
                  <a:cubicBezTo>
                    <a:pt x="13" y="68"/>
                    <a:pt x="13" y="68"/>
                    <a:pt x="13" y="68"/>
                  </a:cubicBezTo>
                  <a:cubicBezTo>
                    <a:pt x="13" y="68"/>
                    <a:pt x="14" y="70"/>
                    <a:pt x="13" y="71"/>
                  </a:cubicBezTo>
                  <a:cubicBezTo>
                    <a:pt x="13" y="72"/>
                    <a:pt x="11" y="70"/>
                    <a:pt x="10" y="70"/>
                  </a:cubicBezTo>
                  <a:cubicBezTo>
                    <a:pt x="9" y="68"/>
                    <a:pt x="6" y="67"/>
                    <a:pt x="6" y="70"/>
                  </a:cubicBezTo>
                  <a:cubicBezTo>
                    <a:pt x="6" y="72"/>
                    <a:pt x="10" y="72"/>
                    <a:pt x="10" y="74"/>
                  </a:cubicBezTo>
                  <a:cubicBezTo>
                    <a:pt x="9" y="74"/>
                    <a:pt x="8" y="74"/>
                    <a:pt x="8" y="75"/>
                  </a:cubicBezTo>
                  <a:cubicBezTo>
                    <a:pt x="8" y="76"/>
                    <a:pt x="7" y="79"/>
                    <a:pt x="10" y="78"/>
                  </a:cubicBezTo>
                  <a:cubicBezTo>
                    <a:pt x="11" y="78"/>
                    <a:pt x="9" y="79"/>
                    <a:pt x="10" y="80"/>
                  </a:cubicBezTo>
                  <a:cubicBezTo>
                    <a:pt x="10" y="81"/>
                    <a:pt x="10" y="81"/>
                    <a:pt x="11" y="81"/>
                  </a:cubicBezTo>
                  <a:cubicBezTo>
                    <a:pt x="12" y="82"/>
                    <a:pt x="13" y="82"/>
                    <a:pt x="13" y="82"/>
                  </a:cubicBezTo>
                  <a:cubicBezTo>
                    <a:pt x="13" y="82"/>
                    <a:pt x="13" y="82"/>
                    <a:pt x="13" y="82"/>
                  </a:cubicBezTo>
                  <a:cubicBezTo>
                    <a:pt x="14" y="83"/>
                    <a:pt x="13" y="83"/>
                    <a:pt x="14" y="84"/>
                  </a:cubicBezTo>
                  <a:cubicBezTo>
                    <a:pt x="15" y="84"/>
                    <a:pt x="17" y="84"/>
                    <a:pt x="18" y="83"/>
                  </a:cubicBezTo>
                  <a:cubicBezTo>
                    <a:pt x="18" y="83"/>
                    <a:pt x="19" y="82"/>
                    <a:pt x="19" y="83"/>
                  </a:cubicBezTo>
                  <a:cubicBezTo>
                    <a:pt x="18" y="85"/>
                    <a:pt x="15" y="85"/>
                    <a:pt x="14" y="85"/>
                  </a:cubicBezTo>
                  <a:cubicBezTo>
                    <a:pt x="11" y="87"/>
                    <a:pt x="16" y="89"/>
                    <a:pt x="16" y="91"/>
                  </a:cubicBezTo>
                  <a:cubicBezTo>
                    <a:pt x="17" y="91"/>
                    <a:pt x="17" y="91"/>
                    <a:pt x="17" y="92"/>
                  </a:cubicBezTo>
                  <a:cubicBezTo>
                    <a:pt x="17" y="92"/>
                    <a:pt x="17" y="95"/>
                    <a:pt x="18" y="94"/>
                  </a:cubicBezTo>
                  <a:cubicBezTo>
                    <a:pt x="19" y="94"/>
                    <a:pt x="22" y="96"/>
                    <a:pt x="23" y="94"/>
                  </a:cubicBezTo>
                  <a:cubicBezTo>
                    <a:pt x="23" y="94"/>
                    <a:pt x="23" y="92"/>
                    <a:pt x="24" y="92"/>
                  </a:cubicBezTo>
                  <a:cubicBezTo>
                    <a:pt x="24" y="92"/>
                    <a:pt x="24" y="92"/>
                    <a:pt x="24" y="93"/>
                  </a:cubicBezTo>
                  <a:cubicBezTo>
                    <a:pt x="24" y="92"/>
                    <a:pt x="26" y="92"/>
                    <a:pt x="26" y="91"/>
                  </a:cubicBezTo>
                  <a:cubicBezTo>
                    <a:pt x="26" y="90"/>
                    <a:pt x="25" y="90"/>
                    <a:pt x="24" y="90"/>
                  </a:cubicBezTo>
                  <a:cubicBezTo>
                    <a:pt x="25" y="90"/>
                    <a:pt x="25" y="88"/>
                    <a:pt x="25" y="88"/>
                  </a:cubicBezTo>
                  <a:cubicBezTo>
                    <a:pt x="25" y="88"/>
                    <a:pt x="28" y="89"/>
                    <a:pt x="28" y="89"/>
                  </a:cubicBezTo>
                  <a:cubicBezTo>
                    <a:pt x="30" y="86"/>
                    <a:pt x="26" y="86"/>
                    <a:pt x="26" y="86"/>
                  </a:cubicBezTo>
                  <a:cubicBezTo>
                    <a:pt x="25" y="86"/>
                    <a:pt x="26" y="84"/>
                    <a:pt x="26" y="84"/>
                  </a:cubicBezTo>
                  <a:cubicBezTo>
                    <a:pt x="26" y="84"/>
                    <a:pt x="26" y="83"/>
                    <a:pt x="26" y="83"/>
                  </a:cubicBezTo>
                  <a:cubicBezTo>
                    <a:pt x="27" y="83"/>
                    <a:pt x="27" y="83"/>
                    <a:pt x="27" y="83"/>
                  </a:cubicBezTo>
                  <a:cubicBezTo>
                    <a:pt x="28" y="82"/>
                    <a:pt x="26" y="77"/>
                    <a:pt x="26" y="77"/>
                  </a:cubicBezTo>
                  <a:cubicBezTo>
                    <a:pt x="28" y="79"/>
                    <a:pt x="28" y="77"/>
                    <a:pt x="29" y="77"/>
                  </a:cubicBezTo>
                  <a:cubicBezTo>
                    <a:pt x="29" y="78"/>
                    <a:pt x="29" y="81"/>
                    <a:pt x="30" y="81"/>
                  </a:cubicBezTo>
                  <a:cubicBezTo>
                    <a:pt x="31" y="81"/>
                    <a:pt x="32" y="79"/>
                    <a:pt x="32" y="78"/>
                  </a:cubicBezTo>
                  <a:cubicBezTo>
                    <a:pt x="32" y="77"/>
                    <a:pt x="32" y="76"/>
                    <a:pt x="32" y="75"/>
                  </a:cubicBezTo>
                  <a:cubicBezTo>
                    <a:pt x="32" y="75"/>
                    <a:pt x="33" y="72"/>
                    <a:pt x="34" y="74"/>
                  </a:cubicBezTo>
                  <a:cubicBezTo>
                    <a:pt x="34" y="75"/>
                    <a:pt x="33" y="75"/>
                    <a:pt x="34" y="75"/>
                  </a:cubicBezTo>
                  <a:cubicBezTo>
                    <a:pt x="34" y="76"/>
                    <a:pt x="34" y="76"/>
                    <a:pt x="34" y="77"/>
                  </a:cubicBezTo>
                  <a:cubicBezTo>
                    <a:pt x="34" y="78"/>
                    <a:pt x="34" y="79"/>
                    <a:pt x="34" y="80"/>
                  </a:cubicBezTo>
                  <a:cubicBezTo>
                    <a:pt x="33" y="81"/>
                    <a:pt x="32" y="81"/>
                    <a:pt x="32" y="82"/>
                  </a:cubicBezTo>
                  <a:cubicBezTo>
                    <a:pt x="32" y="84"/>
                    <a:pt x="33" y="87"/>
                    <a:pt x="35" y="86"/>
                  </a:cubicBezTo>
                  <a:cubicBezTo>
                    <a:pt x="37" y="85"/>
                    <a:pt x="40" y="83"/>
                    <a:pt x="40" y="81"/>
                  </a:cubicBezTo>
                  <a:cubicBezTo>
                    <a:pt x="41" y="81"/>
                    <a:pt x="41" y="81"/>
                    <a:pt x="42" y="81"/>
                  </a:cubicBezTo>
                  <a:cubicBezTo>
                    <a:pt x="42" y="81"/>
                    <a:pt x="42" y="82"/>
                    <a:pt x="42" y="82"/>
                  </a:cubicBezTo>
                  <a:cubicBezTo>
                    <a:pt x="41" y="83"/>
                    <a:pt x="41" y="84"/>
                    <a:pt x="41" y="86"/>
                  </a:cubicBezTo>
                  <a:cubicBezTo>
                    <a:pt x="39" y="86"/>
                    <a:pt x="40" y="87"/>
                    <a:pt x="41" y="87"/>
                  </a:cubicBezTo>
                  <a:cubicBezTo>
                    <a:pt x="41" y="87"/>
                    <a:pt x="41" y="87"/>
                    <a:pt x="41" y="87"/>
                  </a:cubicBezTo>
                  <a:cubicBezTo>
                    <a:pt x="41" y="88"/>
                    <a:pt x="42" y="88"/>
                    <a:pt x="43" y="89"/>
                  </a:cubicBezTo>
                  <a:cubicBezTo>
                    <a:pt x="43" y="89"/>
                    <a:pt x="44" y="88"/>
                    <a:pt x="44" y="88"/>
                  </a:cubicBezTo>
                  <a:cubicBezTo>
                    <a:pt x="44" y="88"/>
                    <a:pt x="44" y="89"/>
                    <a:pt x="44" y="89"/>
                  </a:cubicBezTo>
                  <a:cubicBezTo>
                    <a:pt x="44" y="90"/>
                    <a:pt x="43" y="90"/>
                    <a:pt x="43" y="90"/>
                  </a:cubicBezTo>
                  <a:cubicBezTo>
                    <a:pt x="41" y="90"/>
                    <a:pt x="38" y="89"/>
                    <a:pt x="36" y="90"/>
                  </a:cubicBezTo>
                  <a:cubicBezTo>
                    <a:pt x="34" y="92"/>
                    <a:pt x="36" y="93"/>
                    <a:pt x="35" y="94"/>
                  </a:cubicBezTo>
                  <a:cubicBezTo>
                    <a:pt x="33" y="93"/>
                    <a:pt x="33" y="93"/>
                    <a:pt x="32" y="95"/>
                  </a:cubicBezTo>
                  <a:cubicBezTo>
                    <a:pt x="32" y="95"/>
                    <a:pt x="32" y="95"/>
                    <a:pt x="32" y="95"/>
                  </a:cubicBezTo>
                  <a:cubicBezTo>
                    <a:pt x="32" y="96"/>
                    <a:pt x="32" y="96"/>
                    <a:pt x="32" y="96"/>
                  </a:cubicBezTo>
                  <a:cubicBezTo>
                    <a:pt x="31" y="96"/>
                    <a:pt x="31" y="98"/>
                    <a:pt x="30" y="98"/>
                  </a:cubicBezTo>
                  <a:cubicBezTo>
                    <a:pt x="30" y="98"/>
                    <a:pt x="29" y="98"/>
                    <a:pt x="29" y="98"/>
                  </a:cubicBezTo>
                  <a:cubicBezTo>
                    <a:pt x="28" y="98"/>
                    <a:pt x="26" y="98"/>
                    <a:pt x="26" y="98"/>
                  </a:cubicBezTo>
                  <a:cubicBezTo>
                    <a:pt x="25" y="98"/>
                    <a:pt x="25" y="99"/>
                    <a:pt x="25" y="99"/>
                  </a:cubicBezTo>
                  <a:cubicBezTo>
                    <a:pt x="24" y="100"/>
                    <a:pt x="24" y="97"/>
                    <a:pt x="22" y="99"/>
                  </a:cubicBezTo>
                  <a:cubicBezTo>
                    <a:pt x="21" y="100"/>
                    <a:pt x="21" y="104"/>
                    <a:pt x="22" y="105"/>
                  </a:cubicBezTo>
                  <a:cubicBezTo>
                    <a:pt x="22" y="106"/>
                    <a:pt x="22" y="108"/>
                    <a:pt x="22" y="109"/>
                  </a:cubicBezTo>
                  <a:cubicBezTo>
                    <a:pt x="23" y="109"/>
                    <a:pt x="22" y="110"/>
                    <a:pt x="23" y="110"/>
                  </a:cubicBezTo>
                  <a:cubicBezTo>
                    <a:pt x="24" y="110"/>
                    <a:pt x="25" y="109"/>
                    <a:pt x="26" y="109"/>
                  </a:cubicBezTo>
                  <a:cubicBezTo>
                    <a:pt x="27" y="109"/>
                    <a:pt x="28" y="109"/>
                    <a:pt x="30" y="108"/>
                  </a:cubicBezTo>
                  <a:cubicBezTo>
                    <a:pt x="30" y="108"/>
                    <a:pt x="31" y="108"/>
                    <a:pt x="31" y="108"/>
                  </a:cubicBezTo>
                  <a:cubicBezTo>
                    <a:pt x="32" y="106"/>
                    <a:pt x="34" y="105"/>
                    <a:pt x="36" y="107"/>
                  </a:cubicBezTo>
                  <a:cubicBezTo>
                    <a:pt x="36" y="107"/>
                    <a:pt x="36" y="107"/>
                    <a:pt x="36" y="107"/>
                  </a:cubicBezTo>
                  <a:cubicBezTo>
                    <a:pt x="37" y="107"/>
                    <a:pt x="38" y="106"/>
                    <a:pt x="39" y="106"/>
                  </a:cubicBezTo>
                  <a:cubicBezTo>
                    <a:pt x="41" y="107"/>
                    <a:pt x="42" y="105"/>
                    <a:pt x="43" y="106"/>
                  </a:cubicBezTo>
                  <a:cubicBezTo>
                    <a:pt x="45" y="108"/>
                    <a:pt x="40" y="108"/>
                    <a:pt x="39" y="109"/>
                  </a:cubicBezTo>
                  <a:cubicBezTo>
                    <a:pt x="38" y="109"/>
                    <a:pt x="38" y="109"/>
                    <a:pt x="37" y="110"/>
                  </a:cubicBezTo>
                  <a:cubicBezTo>
                    <a:pt x="37" y="109"/>
                    <a:pt x="36" y="109"/>
                    <a:pt x="36" y="110"/>
                  </a:cubicBezTo>
                  <a:cubicBezTo>
                    <a:pt x="35" y="110"/>
                    <a:pt x="35" y="110"/>
                    <a:pt x="35" y="110"/>
                  </a:cubicBezTo>
                  <a:cubicBezTo>
                    <a:pt x="34" y="110"/>
                    <a:pt x="27" y="113"/>
                    <a:pt x="30" y="114"/>
                  </a:cubicBezTo>
                  <a:cubicBezTo>
                    <a:pt x="31" y="114"/>
                    <a:pt x="33" y="114"/>
                    <a:pt x="34" y="115"/>
                  </a:cubicBezTo>
                  <a:cubicBezTo>
                    <a:pt x="35" y="116"/>
                    <a:pt x="37" y="115"/>
                    <a:pt x="38" y="117"/>
                  </a:cubicBezTo>
                  <a:cubicBezTo>
                    <a:pt x="36" y="118"/>
                    <a:pt x="37" y="117"/>
                    <a:pt x="36" y="117"/>
                  </a:cubicBezTo>
                  <a:cubicBezTo>
                    <a:pt x="35" y="116"/>
                    <a:pt x="33" y="116"/>
                    <a:pt x="32" y="116"/>
                  </a:cubicBezTo>
                  <a:cubicBezTo>
                    <a:pt x="31" y="116"/>
                    <a:pt x="31" y="116"/>
                    <a:pt x="29" y="116"/>
                  </a:cubicBezTo>
                  <a:cubicBezTo>
                    <a:pt x="29" y="117"/>
                    <a:pt x="29" y="118"/>
                    <a:pt x="27" y="118"/>
                  </a:cubicBezTo>
                  <a:cubicBezTo>
                    <a:pt x="27" y="117"/>
                    <a:pt x="27" y="117"/>
                    <a:pt x="27" y="117"/>
                  </a:cubicBezTo>
                  <a:cubicBezTo>
                    <a:pt x="28" y="114"/>
                    <a:pt x="24" y="115"/>
                    <a:pt x="23" y="117"/>
                  </a:cubicBezTo>
                  <a:cubicBezTo>
                    <a:pt x="23" y="118"/>
                    <a:pt x="24" y="118"/>
                    <a:pt x="24" y="118"/>
                  </a:cubicBezTo>
                  <a:cubicBezTo>
                    <a:pt x="24" y="119"/>
                    <a:pt x="24" y="119"/>
                    <a:pt x="24" y="120"/>
                  </a:cubicBezTo>
                  <a:cubicBezTo>
                    <a:pt x="24" y="121"/>
                    <a:pt x="25" y="123"/>
                    <a:pt x="26" y="124"/>
                  </a:cubicBezTo>
                  <a:cubicBezTo>
                    <a:pt x="26" y="125"/>
                    <a:pt x="26" y="126"/>
                    <a:pt x="27" y="127"/>
                  </a:cubicBezTo>
                  <a:cubicBezTo>
                    <a:pt x="27" y="127"/>
                    <a:pt x="27" y="127"/>
                    <a:pt x="28" y="127"/>
                  </a:cubicBezTo>
                  <a:cubicBezTo>
                    <a:pt x="29" y="128"/>
                    <a:pt x="30" y="128"/>
                    <a:pt x="31" y="129"/>
                  </a:cubicBezTo>
                  <a:cubicBezTo>
                    <a:pt x="32" y="130"/>
                    <a:pt x="31" y="131"/>
                    <a:pt x="32" y="132"/>
                  </a:cubicBezTo>
                  <a:cubicBezTo>
                    <a:pt x="33" y="133"/>
                    <a:pt x="36" y="133"/>
                    <a:pt x="37" y="132"/>
                  </a:cubicBezTo>
                  <a:cubicBezTo>
                    <a:pt x="37" y="132"/>
                    <a:pt x="37" y="131"/>
                    <a:pt x="37" y="131"/>
                  </a:cubicBezTo>
                  <a:cubicBezTo>
                    <a:pt x="38" y="130"/>
                    <a:pt x="38" y="132"/>
                    <a:pt x="39" y="132"/>
                  </a:cubicBezTo>
                  <a:cubicBezTo>
                    <a:pt x="41" y="132"/>
                    <a:pt x="39" y="131"/>
                    <a:pt x="40" y="131"/>
                  </a:cubicBezTo>
                  <a:cubicBezTo>
                    <a:pt x="42" y="130"/>
                    <a:pt x="42" y="132"/>
                    <a:pt x="42" y="133"/>
                  </a:cubicBezTo>
                  <a:cubicBezTo>
                    <a:pt x="41" y="134"/>
                    <a:pt x="39" y="133"/>
                    <a:pt x="40" y="136"/>
                  </a:cubicBezTo>
                  <a:cubicBezTo>
                    <a:pt x="39" y="135"/>
                    <a:pt x="39" y="135"/>
                    <a:pt x="39" y="135"/>
                  </a:cubicBezTo>
                  <a:cubicBezTo>
                    <a:pt x="39" y="135"/>
                    <a:pt x="39" y="134"/>
                    <a:pt x="38" y="134"/>
                  </a:cubicBezTo>
                  <a:cubicBezTo>
                    <a:pt x="37" y="134"/>
                    <a:pt x="35" y="135"/>
                    <a:pt x="34" y="136"/>
                  </a:cubicBezTo>
                  <a:cubicBezTo>
                    <a:pt x="35" y="137"/>
                    <a:pt x="37" y="142"/>
                    <a:pt x="39" y="141"/>
                  </a:cubicBezTo>
                  <a:cubicBezTo>
                    <a:pt x="40" y="142"/>
                    <a:pt x="40" y="141"/>
                    <a:pt x="40" y="142"/>
                  </a:cubicBezTo>
                  <a:cubicBezTo>
                    <a:pt x="40" y="143"/>
                    <a:pt x="39" y="146"/>
                    <a:pt x="39" y="146"/>
                  </a:cubicBezTo>
                  <a:cubicBezTo>
                    <a:pt x="40" y="146"/>
                    <a:pt x="40" y="145"/>
                    <a:pt x="40" y="145"/>
                  </a:cubicBezTo>
                  <a:cubicBezTo>
                    <a:pt x="41" y="145"/>
                    <a:pt x="41" y="146"/>
                    <a:pt x="42" y="146"/>
                  </a:cubicBezTo>
                  <a:cubicBezTo>
                    <a:pt x="43" y="145"/>
                    <a:pt x="45" y="145"/>
                    <a:pt x="45" y="143"/>
                  </a:cubicBezTo>
                  <a:cubicBezTo>
                    <a:pt x="45" y="142"/>
                    <a:pt x="46" y="142"/>
                    <a:pt x="45" y="141"/>
                  </a:cubicBezTo>
                  <a:cubicBezTo>
                    <a:pt x="45" y="140"/>
                    <a:pt x="45" y="140"/>
                    <a:pt x="44" y="140"/>
                  </a:cubicBezTo>
                  <a:cubicBezTo>
                    <a:pt x="44" y="140"/>
                    <a:pt x="44" y="139"/>
                    <a:pt x="44" y="139"/>
                  </a:cubicBezTo>
                  <a:cubicBezTo>
                    <a:pt x="45" y="137"/>
                    <a:pt x="47" y="134"/>
                    <a:pt x="45" y="132"/>
                  </a:cubicBezTo>
                  <a:cubicBezTo>
                    <a:pt x="45" y="131"/>
                    <a:pt x="46" y="131"/>
                    <a:pt x="46" y="131"/>
                  </a:cubicBezTo>
                  <a:cubicBezTo>
                    <a:pt x="47" y="131"/>
                    <a:pt x="47" y="129"/>
                    <a:pt x="47" y="128"/>
                  </a:cubicBezTo>
                  <a:cubicBezTo>
                    <a:pt x="47" y="128"/>
                    <a:pt x="48" y="124"/>
                    <a:pt x="47" y="124"/>
                  </a:cubicBezTo>
                  <a:cubicBezTo>
                    <a:pt x="47" y="124"/>
                    <a:pt x="47" y="124"/>
                    <a:pt x="47" y="123"/>
                  </a:cubicBezTo>
                  <a:cubicBezTo>
                    <a:pt x="48" y="123"/>
                    <a:pt x="48" y="121"/>
                    <a:pt x="47" y="121"/>
                  </a:cubicBezTo>
                  <a:cubicBezTo>
                    <a:pt x="46" y="121"/>
                    <a:pt x="48" y="120"/>
                    <a:pt x="48" y="119"/>
                  </a:cubicBezTo>
                  <a:cubicBezTo>
                    <a:pt x="49" y="118"/>
                    <a:pt x="48" y="116"/>
                    <a:pt x="48" y="116"/>
                  </a:cubicBezTo>
                  <a:cubicBezTo>
                    <a:pt x="49" y="113"/>
                    <a:pt x="51" y="119"/>
                    <a:pt x="53" y="117"/>
                  </a:cubicBezTo>
                  <a:cubicBezTo>
                    <a:pt x="53" y="116"/>
                    <a:pt x="53" y="114"/>
                    <a:pt x="53" y="113"/>
                  </a:cubicBezTo>
                  <a:cubicBezTo>
                    <a:pt x="53" y="112"/>
                    <a:pt x="53" y="111"/>
                    <a:pt x="53" y="111"/>
                  </a:cubicBezTo>
                  <a:cubicBezTo>
                    <a:pt x="54" y="111"/>
                    <a:pt x="55" y="107"/>
                    <a:pt x="53" y="107"/>
                  </a:cubicBezTo>
                  <a:cubicBezTo>
                    <a:pt x="53" y="107"/>
                    <a:pt x="53" y="106"/>
                    <a:pt x="53" y="106"/>
                  </a:cubicBezTo>
                  <a:cubicBezTo>
                    <a:pt x="53" y="106"/>
                    <a:pt x="53" y="106"/>
                    <a:pt x="53" y="106"/>
                  </a:cubicBezTo>
                  <a:cubicBezTo>
                    <a:pt x="53" y="105"/>
                    <a:pt x="52" y="106"/>
                    <a:pt x="52" y="104"/>
                  </a:cubicBezTo>
                  <a:cubicBezTo>
                    <a:pt x="52" y="104"/>
                    <a:pt x="54" y="104"/>
                    <a:pt x="54" y="103"/>
                  </a:cubicBezTo>
                  <a:cubicBezTo>
                    <a:pt x="54" y="103"/>
                    <a:pt x="53" y="102"/>
                    <a:pt x="54" y="101"/>
                  </a:cubicBezTo>
                  <a:cubicBezTo>
                    <a:pt x="55" y="99"/>
                    <a:pt x="56" y="101"/>
                    <a:pt x="57" y="100"/>
                  </a:cubicBezTo>
                  <a:cubicBezTo>
                    <a:pt x="59" y="99"/>
                    <a:pt x="58" y="96"/>
                    <a:pt x="56" y="95"/>
                  </a:cubicBezTo>
                  <a:cubicBezTo>
                    <a:pt x="56" y="95"/>
                    <a:pt x="57" y="95"/>
                    <a:pt x="57" y="95"/>
                  </a:cubicBezTo>
                  <a:cubicBezTo>
                    <a:pt x="58" y="95"/>
                    <a:pt x="59" y="94"/>
                    <a:pt x="58" y="93"/>
                  </a:cubicBezTo>
                  <a:cubicBezTo>
                    <a:pt x="58" y="93"/>
                    <a:pt x="56" y="91"/>
                    <a:pt x="57" y="91"/>
                  </a:cubicBezTo>
                  <a:cubicBezTo>
                    <a:pt x="57" y="90"/>
                    <a:pt x="58" y="91"/>
                    <a:pt x="58" y="91"/>
                  </a:cubicBezTo>
                  <a:cubicBezTo>
                    <a:pt x="59" y="89"/>
                    <a:pt x="57" y="88"/>
                    <a:pt x="58" y="87"/>
                  </a:cubicBezTo>
                  <a:cubicBezTo>
                    <a:pt x="59" y="84"/>
                    <a:pt x="63" y="86"/>
                    <a:pt x="62" y="82"/>
                  </a:cubicBezTo>
                  <a:cubicBezTo>
                    <a:pt x="62" y="81"/>
                    <a:pt x="63" y="81"/>
                    <a:pt x="64" y="81"/>
                  </a:cubicBezTo>
                  <a:cubicBezTo>
                    <a:pt x="65" y="81"/>
                    <a:pt x="67" y="79"/>
                    <a:pt x="68" y="78"/>
                  </a:cubicBezTo>
                  <a:close/>
                  <a:moveTo>
                    <a:pt x="94" y="107"/>
                  </a:moveTo>
                  <a:cubicBezTo>
                    <a:pt x="94" y="106"/>
                    <a:pt x="92" y="106"/>
                    <a:pt x="91" y="106"/>
                  </a:cubicBezTo>
                  <a:cubicBezTo>
                    <a:pt x="90" y="106"/>
                    <a:pt x="90" y="107"/>
                    <a:pt x="89" y="105"/>
                  </a:cubicBezTo>
                  <a:cubicBezTo>
                    <a:pt x="88" y="103"/>
                    <a:pt x="87" y="102"/>
                    <a:pt x="86" y="100"/>
                  </a:cubicBezTo>
                  <a:cubicBezTo>
                    <a:pt x="86" y="99"/>
                    <a:pt x="87" y="97"/>
                    <a:pt x="86" y="96"/>
                  </a:cubicBezTo>
                  <a:cubicBezTo>
                    <a:pt x="86" y="93"/>
                    <a:pt x="83" y="93"/>
                    <a:pt x="81" y="94"/>
                  </a:cubicBezTo>
                  <a:cubicBezTo>
                    <a:pt x="79" y="96"/>
                    <a:pt x="76" y="95"/>
                    <a:pt x="73" y="96"/>
                  </a:cubicBezTo>
                  <a:cubicBezTo>
                    <a:pt x="70" y="97"/>
                    <a:pt x="70" y="99"/>
                    <a:pt x="73" y="102"/>
                  </a:cubicBezTo>
                  <a:cubicBezTo>
                    <a:pt x="75" y="104"/>
                    <a:pt x="75" y="104"/>
                    <a:pt x="74" y="108"/>
                  </a:cubicBezTo>
                  <a:cubicBezTo>
                    <a:pt x="73" y="109"/>
                    <a:pt x="73" y="110"/>
                    <a:pt x="73" y="112"/>
                  </a:cubicBezTo>
                  <a:cubicBezTo>
                    <a:pt x="73" y="113"/>
                    <a:pt x="73" y="113"/>
                    <a:pt x="73" y="114"/>
                  </a:cubicBezTo>
                  <a:cubicBezTo>
                    <a:pt x="72" y="114"/>
                    <a:pt x="71" y="114"/>
                    <a:pt x="71" y="115"/>
                  </a:cubicBezTo>
                  <a:cubicBezTo>
                    <a:pt x="71" y="115"/>
                    <a:pt x="70" y="118"/>
                    <a:pt x="71" y="119"/>
                  </a:cubicBezTo>
                  <a:cubicBezTo>
                    <a:pt x="72" y="120"/>
                    <a:pt x="73" y="118"/>
                    <a:pt x="74" y="118"/>
                  </a:cubicBezTo>
                  <a:cubicBezTo>
                    <a:pt x="76" y="117"/>
                    <a:pt x="77" y="118"/>
                    <a:pt x="78" y="117"/>
                  </a:cubicBezTo>
                  <a:cubicBezTo>
                    <a:pt x="79" y="116"/>
                    <a:pt x="80" y="114"/>
                    <a:pt x="82" y="114"/>
                  </a:cubicBezTo>
                  <a:cubicBezTo>
                    <a:pt x="83" y="115"/>
                    <a:pt x="83" y="117"/>
                    <a:pt x="83" y="118"/>
                  </a:cubicBezTo>
                  <a:cubicBezTo>
                    <a:pt x="84" y="119"/>
                    <a:pt x="83" y="119"/>
                    <a:pt x="83" y="120"/>
                  </a:cubicBezTo>
                  <a:cubicBezTo>
                    <a:pt x="83" y="121"/>
                    <a:pt x="82" y="125"/>
                    <a:pt x="83" y="125"/>
                  </a:cubicBezTo>
                  <a:cubicBezTo>
                    <a:pt x="84" y="125"/>
                    <a:pt x="86" y="122"/>
                    <a:pt x="86" y="121"/>
                  </a:cubicBezTo>
                  <a:cubicBezTo>
                    <a:pt x="88" y="120"/>
                    <a:pt x="90" y="116"/>
                    <a:pt x="92" y="115"/>
                  </a:cubicBezTo>
                  <a:cubicBezTo>
                    <a:pt x="93" y="115"/>
                    <a:pt x="93" y="115"/>
                    <a:pt x="92" y="113"/>
                  </a:cubicBezTo>
                  <a:cubicBezTo>
                    <a:pt x="94" y="113"/>
                    <a:pt x="93" y="112"/>
                    <a:pt x="93" y="111"/>
                  </a:cubicBezTo>
                  <a:cubicBezTo>
                    <a:pt x="93" y="110"/>
                    <a:pt x="93" y="110"/>
                    <a:pt x="93" y="109"/>
                  </a:cubicBezTo>
                  <a:cubicBezTo>
                    <a:pt x="93" y="108"/>
                    <a:pt x="94" y="107"/>
                    <a:pt x="94" y="107"/>
                  </a:cubicBezTo>
                  <a:close/>
                  <a:moveTo>
                    <a:pt x="156" y="22"/>
                  </a:moveTo>
                  <a:cubicBezTo>
                    <a:pt x="156" y="26"/>
                    <a:pt x="150" y="25"/>
                    <a:pt x="148" y="26"/>
                  </a:cubicBezTo>
                  <a:cubicBezTo>
                    <a:pt x="146" y="27"/>
                    <a:pt x="143" y="30"/>
                    <a:pt x="143" y="26"/>
                  </a:cubicBezTo>
                  <a:cubicBezTo>
                    <a:pt x="142" y="23"/>
                    <a:pt x="146" y="20"/>
                    <a:pt x="148" y="19"/>
                  </a:cubicBezTo>
                  <a:cubicBezTo>
                    <a:pt x="150" y="18"/>
                    <a:pt x="152" y="17"/>
                    <a:pt x="154" y="18"/>
                  </a:cubicBezTo>
                  <a:cubicBezTo>
                    <a:pt x="155" y="19"/>
                    <a:pt x="156" y="21"/>
                    <a:pt x="156" y="22"/>
                  </a:cubicBezTo>
                  <a:close/>
                  <a:moveTo>
                    <a:pt x="70" y="94"/>
                  </a:moveTo>
                  <a:cubicBezTo>
                    <a:pt x="70" y="93"/>
                    <a:pt x="69" y="89"/>
                    <a:pt x="69" y="89"/>
                  </a:cubicBezTo>
                  <a:cubicBezTo>
                    <a:pt x="69" y="87"/>
                    <a:pt x="66" y="86"/>
                    <a:pt x="66" y="85"/>
                  </a:cubicBezTo>
                  <a:cubicBezTo>
                    <a:pt x="67" y="83"/>
                    <a:pt x="71" y="83"/>
                    <a:pt x="72" y="83"/>
                  </a:cubicBezTo>
                  <a:cubicBezTo>
                    <a:pt x="72" y="82"/>
                    <a:pt x="72" y="80"/>
                    <a:pt x="73" y="80"/>
                  </a:cubicBezTo>
                  <a:cubicBezTo>
                    <a:pt x="74" y="80"/>
                    <a:pt x="74" y="81"/>
                    <a:pt x="74" y="82"/>
                  </a:cubicBezTo>
                  <a:cubicBezTo>
                    <a:pt x="76" y="80"/>
                    <a:pt x="78" y="82"/>
                    <a:pt x="78" y="84"/>
                  </a:cubicBezTo>
                  <a:cubicBezTo>
                    <a:pt x="79" y="85"/>
                    <a:pt x="79" y="85"/>
                    <a:pt x="79" y="86"/>
                  </a:cubicBezTo>
                  <a:cubicBezTo>
                    <a:pt x="79" y="88"/>
                    <a:pt x="81" y="93"/>
                    <a:pt x="77" y="93"/>
                  </a:cubicBezTo>
                  <a:cubicBezTo>
                    <a:pt x="77" y="94"/>
                    <a:pt x="76" y="93"/>
                    <a:pt x="76" y="93"/>
                  </a:cubicBezTo>
                  <a:cubicBezTo>
                    <a:pt x="75" y="93"/>
                    <a:pt x="73" y="94"/>
                    <a:pt x="72" y="94"/>
                  </a:cubicBezTo>
                  <a:cubicBezTo>
                    <a:pt x="71" y="94"/>
                    <a:pt x="71" y="93"/>
                    <a:pt x="70" y="94"/>
                  </a:cubicBezTo>
                  <a:close/>
                  <a:moveTo>
                    <a:pt x="130" y="71"/>
                  </a:moveTo>
                  <a:cubicBezTo>
                    <a:pt x="130" y="71"/>
                    <a:pt x="128" y="72"/>
                    <a:pt x="128" y="72"/>
                  </a:cubicBezTo>
                  <a:cubicBezTo>
                    <a:pt x="127" y="72"/>
                    <a:pt x="127" y="72"/>
                    <a:pt x="126" y="72"/>
                  </a:cubicBezTo>
                  <a:cubicBezTo>
                    <a:pt x="124" y="71"/>
                    <a:pt x="122" y="71"/>
                    <a:pt x="120" y="73"/>
                  </a:cubicBezTo>
                  <a:cubicBezTo>
                    <a:pt x="120" y="74"/>
                    <a:pt x="120" y="74"/>
                    <a:pt x="119" y="74"/>
                  </a:cubicBezTo>
                  <a:cubicBezTo>
                    <a:pt x="119" y="74"/>
                    <a:pt x="119" y="74"/>
                    <a:pt x="119" y="74"/>
                  </a:cubicBezTo>
                  <a:cubicBezTo>
                    <a:pt x="117" y="73"/>
                    <a:pt x="122" y="69"/>
                    <a:pt x="123" y="69"/>
                  </a:cubicBezTo>
                  <a:cubicBezTo>
                    <a:pt x="125" y="69"/>
                    <a:pt x="125" y="70"/>
                    <a:pt x="126" y="70"/>
                  </a:cubicBezTo>
                  <a:cubicBezTo>
                    <a:pt x="127" y="71"/>
                    <a:pt x="127" y="71"/>
                    <a:pt x="128" y="71"/>
                  </a:cubicBezTo>
                  <a:cubicBezTo>
                    <a:pt x="129" y="71"/>
                    <a:pt x="130" y="70"/>
                    <a:pt x="130" y="71"/>
                  </a:cubicBezTo>
                  <a:close/>
                  <a:moveTo>
                    <a:pt x="118" y="27"/>
                  </a:moveTo>
                  <a:cubicBezTo>
                    <a:pt x="117" y="25"/>
                    <a:pt x="116" y="23"/>
                    <a:pt x="118" y="22"/>
                  </a:cubicBezTo>
                  <a:cubicBezTo>
                    <a:pt x="119" y="21"/>
                    <a:pt x="121" y="25"/>
                    <a:pt x="121" y="25"/>
                  </a:cubicBezTo>
                  <a:cubicBezTo>
                    <a:pt x="122" y="26"/>
                    <a:pt x="122" y="26"/>
                    <a:pt x="121" y="27"/>
                  </a:cubicBezTo>
                  <a:cubicBezTo>
                    <a:pt x="120" y="28"/>
                    <a:pt x="118" y="29"/>
                    <a:pt x="118" y="27"/>
                  </a:cubicBezTo>
                  <a:close/>
                  <a:moveTo>
                    <a:pt x="65" y="65"/>
                  </a:moveTo>
                  <a:cubicBezTo>
                    <a:pt x="65" y="62"/>
                    <a:pt x="70" y="63"/>
                    <a:pt x="70" y="65"/>
                  </a:cubicBezTo>
                  <a:cubicBezTo>
                    <a:pt x="70" y="67"/>
                    <a:pt x="65" y="68"/>
                    <a:pt x="65" y="65"/>
                  </a:cubicBezTo>
                  <a:close/>
                  <a:moveTo>
                    <a:pt x="52" y="16"/>
                  </a:moveTo>
                  <a:cubicBezTo>
                    <a:pt x="54" y="13"/>
                    <a:pt x="54" y="18"/>
                    <a:pt x="56" y="18"/>
                  </a:cubicBezTo>
                  <a:cubicBezTo>
                    <a:pt x="55" y="19"/>
                    <a:pt x="55" y="20"/>
                    <a:pt x="54" y="20"/>
                  </a:cubicBezTo>
                  <a:cubicBezTo>
                    <a:pt x="52" y="19"/>
                    <a:pt x="51" y="17"/>
                    <a:pt x="52" y="16"/>
                  </a:cubicBezTo>
                  <a:close/>
                  <a:moveTo>
                    <a:pt x="112" y="79"/>
                  </a:moveTo>
                  <a:cubicBezTo>
                    <a:pt x="110" y="81"/>
                    <a:pt x="108" y="77"/>
                    <a:pt x="108" y="75"/>
                  </a:cubicBezTo>
                  <a:cubicBezTo>
                    <a:pt x="109" y="72"/>
                    <a:pt x="112" y="78"/>
                    <a:pt x="112" y="79"/>
                  </a:cubicBezTo>
                  <a:close/>
                  <a:moveTo>
                    <a:pt x="135" y="67"/>
                  </a:moveTo>
                  <a:cubicBezTo>
                    <a:pt x="135" y="68"/>
                    <a:pt x="134" y="69"/>
                    <a:pt x="133" y="69"/>
                  </a:cubicBezTo>
                  <a:cubicBezTo>
                    <a:pt x="129" y="67"/>
                    <a:pt x="135" y="65"/>
                    <a:pt x="135" y="67"/>
                  </a:cubicBezTo>
                  <a:close/>
                  <a:moveTo>
                    <a:pt x="65" y="55"/>
                  </a:moveTo>
                  <a:cubicBezTo>
                    <a:pt x="64" y="55"/>
                    <a:pt x="61" y="56"/>
                    <a:pt x="62" y="53"/>
                  </a:cubicBezTo>
                  <a:cubicBezTo>
                    <a:pt x="63" y="52"/>
                    <a:pt x="65" y="54"/>
                    <a:pt x="65" y="55"/>
                  </a:cubicBezTo>
                  <a:close/>
                  <a:moveTo>
                    <a:pt x="102" y="142"/>
                  </a:moveTo>
                  <a:cubicBezTo>
                    <a:pt x="102" y="142"/>
                    <a:pt x="102" y="142"/>
                    <a:pt x="102" y="142"/>
                  </a:cubicBezTo>
                  <a:cubicBezTo>
                    <a:pt x="101" y="145"/>
                    <a:pt x="100" y="147"/>
                    <a:pt x="98" y="149"/>
                  </a:cubicBezTo>
                  <a:cubicBezTo>
                    <a:pt x="99" y="146"/>
                    <a:pt x="101" y="144"/>
                    <a:pt x="102" y="142"/>
                  </a:cubicBezTo>
                  <a:close/>
                  <a:moveTo>
                    <a:pt x="4" y="43"/>
                  </a:moveTo>
                  <a:cubicBezTo>
                    <a:pt x="4" y="43"/>
                    <a:pt x="3" y="43"/>
                    <a:pt x="3" y="44"/>
                  </a:cubicBezTo>
                  <a:cubicBezTo>
                    <a:pt x="1" y="43"/>
                    <a:pt x="3" y="38"/>
                    <a:pt x="4" y="43"/>
                  </a:cubicBezTo>
                  <a:close/>
                  <a:moveTo>
                    <a:pt x="68" y="4"/>
                  </a:moveTo>
                  <a:cubicBezTo>
                    <a:pt x="68" y="2"/>
                    <a:pt x="70" y="3"/>
                    <a:pt x="70" y="4"/>
                  </a:cubicBezTo>
                  <a:cubicBezTo>
                    <a:pt x="70" y="5"/>
                    <a:pt x="69" y="6"/>
                    <a:pt x="68" y="4"/>
                  </a:cubicBezTo>
                  <a:close/>
                  <a:moveTo>
                    <a:pt x="70" y="3"/>
                  </a:moveTo>
                  <a:cubicBezTo>
                    <a:pt x="70" y="1"/>
                    <a:pt x="69" y="1"/>
                    <a:pt x="69" y="0"/>
                  </a:cubicBezTo>
                  <a:cubicBezTo>
                    <a:pt x="69" y="0"/>
                    <a:pt x="71" y="1"/>
                    <a:pt x="71" y="1"/>
                  </a:cubicBezTo>
                  <a:cubicBezTo>
                    <a:pt x="72" y="2"/>
                    <a:pt x="71" y="2"/>
                    <a:pt x="70" y="3"/>
                  </a:cubicBezTo>
                  <a:close/>
                  <a:moveTo>
                    <a:pt x="2" y="40"/>
                  </a:moveTo>
                  <a:cubicBezTo>
                    <a:pt x="1" y="38"/>
                    <a:pt x="5" y="40"/>
                    <a:pt x="3" y="40"/>
                  </a:cubicBezTo>
                  <a:cubicBezTo>
                    <a:pt x="2" y="40"/>
                    <a:pt x="2" y="40"/>
                    <a:pt x="2" y="40"/>
                  </a:cubicBezTo>
                  <a:close/>
                  <a:moveTo>
                    <a:pt x="72" y="3"/>
                  </a:moveTo>
                  <a:cubicBezTo>
                    <a:pt x="72" y="1"/>
                    <a:pt x="73" y="2"/>
                    <a:pt x="74" y="3"/>
                  </a:cubicBezTo>
                  <a:cubicBezTo>
                    <a:pt x="73" y="3"/>
                    <a:pt x="72" y="4"/>
                    <a:pt x="72" y="3"/>
                  </a:cubicBezTo>
                  <a:close/>
                  <a:moveTo>
                    <a:pt x="93" y="14"/>
                  </a:moveTo>
                  <a:cubicBezTo>
                    <a:pt x="93" y="14"/>
                    <a:pt x="92" y="13"/>
                    <a:pt x="93" y="13"/>
                  </a:cubicBezTo>
                  <a:cubicBezTo>
                    <a:pt x="96" y="14"/>
                    <a:pt x="92" y="16"/>
                    <a:pt x="93" y="14"/>
                  </a:cubicBezTo>
                  <a:close/>
                  <a:moveTo>
                    <a:pt x="64" y="11"/>
                  </a:moveTo>
                  <a:cubicBezTo>
                    <a:pt x="63" y="10"/>
                    <a:pt x="64" y="9"/>
                    <a:pt x="65" y="8"/>
                  </a:cubicBezTo>
                  <a:cubicBezTo>
                    <a:pt x="65" y="9"/>
                    <a:pt x="65" y="10"/>
                    <a:pt x="65" y="10"/>
                  </a:cubicBezTo>
                  <a:cubicBezTo>
                    <a:pt x="65" y="11"/>
                    <a:pt x="64" y="11"/>
                    <a:pt x="64" y="11"/>
                  </a:cubicBezTo>
                  <a:close/>
                  <a:moveTo>
                    <a:pt x="65" y="58"/>
                  </a:moveTo>
                  <a:cubicBezTo>
                    <a:pt x="65" y="57"/>
                    <a:pt x="64" y="57"/>
                    <a:pt x="65" y="57"/>
                  </a:cubicBezTo>
                  <a:cubicBezTo>
                    <a:pt x="66" y="58"/>
                    <a:pt x="64" y="59"/>
                    <a:pt x="64" y="59"/>
                  </a:cubicBezTo>
                  <a:cubicBezTo>
                    <a:pt x="64" y="58"/>
                    <a:pt x="64" y="58"/>
                    <a:pt x="65" y="58"/>
                  </a:cubicBezTo>
                  <a:close/>
                  <a:moveTo>
                    <a:pt x="27" y="29"/>
                  </a:moveTo>
                  <a:cubicBezTo>
                    <a:pt x="27" y="29"/>
                    <a:pt x="28" y="29"/>
                    <a:pt x="28" y="29"/>
                  </a:cubicBezTo>
                  <a:cubicBezTo>
                    <a:pt x="28" y="30"/>
                    <a:pt x="27" y="30"/>
                    <a:pt x="27" y="29"/>
                  </a:cubicBezTo>
                  <a:close/>
                  <a:moveTo>
                    <a:pt x="75" y="16"/>
                  </a:moveTo>
                  <a:cubicBezTo>
                    <a:pt x="75" y="16"/>
                    <a:pt x="74" y="17"/>
                    <a:pt x="74" y="17"/>
                  </a:cubicBezTo>
                  <a:cubicBezTo>
                    <a:pt x="74" y="16"/>
                    <a:pt x="74" y="16"/>
                    <a:pt x="75" y="16"/>
                  </a:cubicBezTo>
                  <a:close/>
                  <a:moveTo>
                    <a:pt x="42" y="148"/>
                  </a:moveTo>
                  <a:cubicBezTo>
                    <a:pt x="42" y="148"/>
                    <a:pt x="42" y="148"/>
                    <a:pt x="42" y="148"/>
                  </a:cubicBezTo>
                  <a:cubicBezTo>
                    <a:pt x="41" y="148"/>
                    <a:pt x="41" y="148"/>
                    <a:pt x="42" y="147"/>
                  </a:cubicBezTo>
                  <a:cubicBezTo>
                    <a:pt x="42" y="148"/>
                    <a:pt x="42" y="148"/>
                    <a:pt x="42" y="148"/>
                  </a:cubicBezTo>
                  <a:close/>
                  <a:moveTo>
                    <a:pt x="29" y="79"/>
                  </a:moveTo>
                  <a:cubicBezTo>
                    <a:pt x="28" y="79"/>
                    <a:pt x="29" y="78"/>
                    <a:pt x="29" y="79"/>
                  </a:cubicBezTo>
                  <a:cubicBezTo>
                    <a:pt x="29" y="79"/>
                    <a:pt x="29" y="79"/>
                    <a:pt x="29" y="79"/>
                  </a:cubicBezTo>
                  <a:close/>
                  <a:moveTo>
                    <a:pt x="86" y="124"/>
                  </a:moveTo>
                  <a:cubicBezTo>
                    <a:pt x="86" y="124"/>
                    <a:pt x="86" y="125"/>
                    <a:pt x="86" y="125"/>
                  </a:cubicBezTo>
                  <a:cubicBezTo>
                    <a:pt x="86" y="125"/>
                    <a:pt x="86" y="125"/>
                    <a:pt x="85" y="125"/>
                  </a:cubicBezTo>
                  <a:cubicBezTo>
                    <a:pt x="85" y="125"/>
                    <a:pt x="86" y="124"/>
                    <a:pt x="86" y="124"/>
                  </a:cubicBezTo>
                  <a:close/>
                  <a:moveTo>
                    <a:pt x="92" y="11"/>
                  </a:moveTo>
                  <a:cubicBezTo>
                    <a:pt x="92" y="11"/>
                    <a:pt x="92" y="11"/>
                    <a:pt x="92" y="11"/>
                  </a:cubicBezTo>
                  <a:cubicBezTo>
                    <a:pt x="92" y="10"/>
                    <a:pt x="92" y="10"/>
                    <a:pt x="93" y="11"/>
                  </a:cubicBezTo>
                  <a:cubicBezTo>
                    <a:pt x="93" y="11"/>
                    <a:pt x="92" y="11"/>
                    <a:pt x="92" y="11"/>
                  </a:cubicBezTo>
                  <a:close/>
                  <a:moveTo>
                    <a:pt x="11" y="93"/>
                  </a:moveTo>
                  <a:cubicBezTo>
                    <a:pt x="11" y="93"/>
                    <a:pt x="11" y="94"/>
                    <a:pt x="11" y="95"/>
                  </a:cubicBezTo>
                  <a:cubicBezTo>
                    <a:pt x="11" y="94"/>
                    <a:pt x="10" y="94"/>
                    <a:pt x="10" y="94"/>
                  </a:cubicBezTo>
                  <a:cubicBezTo>
                    <a:pt x="8" y="92"/>
                    <a:pt x="8" y="89"/>
                    <a:pt x="6" y="87"/>
                  </a:cubicBezTo>
                  <a:cubicBezTo>
                    <a:pt x="5" y="86"/>
                    <a:pt x="4" y="87"/>
                    <a:pt x="3" y="84"/>
                  </a:cubicBezTo>
                  <a:cubicBezTo>
                    <a:pt x="3" y="81"/>
                    <a:pt x="1" y="78"/>
                    <a:pt x="0" y="75"/>
                  </a:cubicBezTo>
                  <a:cubicBezTo>
                    <a:pt x="0" y="75"/>
                    <a:pt x="0" y="72"/>
                    <a:pt x="0" y="71"/>
                  </a:cubicBezTo>
                  <a:cubicBezTo>
                    <a:pt x="1" y="71"/>
                    <a:pt x="3" y="72"/>
                    <a:pt x="3" y="73"/>
                  </a:cubicBezTo>
                  <a:cubicBezTo>
                    <a:pt x="4" y="73"/>
                    <a:pt x="4" y="74"/>
                    <a:pt x="3" y="74"/>
                  </a:cubicBezTo>
                  <a:cubicBezTo>
                    <a:pt x="3" y="76"/>
                    <a:pt x="4" y="75"/>
                    <a:pt x="4" y="76"/>
                  </a:cubicBezTo>
                  <a:cubicBezTo>
                    <a:pt x="4" y="77"/>
                    <a:pt x="4" y="77"/>
                    <a:pt x="4" y="77"/>
                  </a:cubicBezTo>
                  <a:cubicBezTo>
                    <a:pt x="3" y="78"/>
                    <a:pt x="4" y="79"/>
                    <a:pt x="4" y="79"/>
                  </a:cubicBezTo>
                  <a:cubicBezTo>
                    <a:pt x="4" y="80"/>
                    <a:pt x="4" y="80"/>
                    <a:pt x="4" y="81"/>
                  </a:cubicBezTo>
                  <a:cubicBezTo>
                    <a:pt x="5" y="81"/>
                    <a:pt x="5" y="81"/>
                    <a:pt x="5" y="81"/>
                  </a:cubicBezTo>
                  <a:cubicBezTo>
                    <a:pt x="5" y="81"/>
                    <a:pt x="5" y="82"/>
                    <a:pt x="5" y="82"/>
                  </a:cubicBezTo>
                  <a:cubicBezTo>
                    <a:pt x="6" y="83"/>
                    <a:pt x="7" y="85"/>
                    <a:pt x="8" y="86"/>
                  </a:cubicBezTo>
                  <a:cubicBezTo>
                    <a:pt x="8" y="86"/>
                    <a:pt x="9" y="87"/>
                    <a:pt x="9" y="87"/>
                  </a:cubicBezTo>
                  <a:cubicBezTo>
                    <a:pt x="10" y="87"/>
                    <a:pt x="10" y="88"/>
                    <a:pt x="9" y="88"/>
                  </a:cubicBezTo>
                  <a:cubicBezTo>
                    <a:pt x="10" y="89"/>
                    <a:pt x="10" y="91"/>
                    <a:pt x="10" y="92"/>
                  </a:cubicBezTo>
                  <a:cubicBezTo>
                    <a:pt x="11" y="92"/>
                    <a:pt x="11" y="93"/>
                    <a:pt x="11" y="93"/>
                  </a:cubicBezTo>
                  <a:close/>
                  <a:moveTo>
                    <a:pt x="124" y="75"/>
                  </a:moveTo>
                  <a:cubicBezTo>
                    <a:pt x="124" y="75"/>
                    <a:pt x="124" y="75"/>
                    <a:pt x="123" y="75"/>
                  </a:cubicBezTo>
                  <a:cubicBezTo>
                    <a:pt x="124" y="75"/>
                    <a:pt x="124" y="75"/>
                    <a:pt x="124" y="75"/>
                  </a:cubicBezTo>
                  <a:close/>
                  <a:moveTo>
                    <a:pt x="62" y="52"/>
                  </a:moveTo>
                  <a:cubicBezTo>
                    <a:pt x="62" y="52"/>
                    <a:pt x="62" y="51"/>
                    <a:pt x="62" y="51"/>
                  </a:cubicBezTo>
                  <a:cubicBezTo>
                    <a:pt x="62" y="51"/>
                    <a:pt x="62" y="52"/>
                    <a:pt x="62" y="52"/>
                  </a:cubicBezTo>
                  <a:cubicBezTo>
                    <a:pt x="62" y="52"/>
                    <a:pt x="62" y="52"/>
                    <a:pt x="62" y="52"/>
                  </a:cubicBezTo>
                  <a:close/>
                </a:path>
              </a:pathLst>
            </a:custGeom>
            <a:solidFill>
              <a:srgbClr val="0078FF"/>
            </a:solidFill>
            <a:ln>
              <a:noFill/>
            </a:ln>
          </p:spPr>
          <p:txBody>
            <a:bodyPr/>
            <a:lstStyle/>
            <a:p>
              <a:pPr defTabSz="609630"/>
              <a:endParaRPr lang="ru-RU">
                <a:solidFill>
                  <a:prstClr val="black"/>
                </a:solidFill>
                <a:highlight>
                  <a:srgbClr val="FF00FF"/>
                </a:highlight>
                <a:latin typeface="Aino" panose="02000603040504020204" pitchFamily="2" charset="77"/>
              </a:endParaRPr>
            </a:p>
          </p:txBody>
        </p:sp>
        <p:sp>
          <p:nvSpPr>
            <p:cNvPr id="548" name="South America">
              <a:extLst>
                <a:ext uri="{FF2B5EF4-FFF2-40B4-BE49-F238E27FC236}">
                  <a16:creationId xmlns:a16="http://schemas.microsoft.com/office/drawing/2014/main" id="{961AA8F1-B08D-4CEA-9A63-21489AB12F8B}"/>
                </a:ext>
              </a:extLst>
            </p:cNvPr>
            <p:cNvSpPr>
              <a:spLocks noGrp="1" noRot="1" noMove="1" noResize="1" noEditPoints="1" noAdjustHandles="1" noChangeArrowheads="1" noChangeShapeType="1"/>
            </p:cNvSpPr>
            <p:nvPr/>
          </p:nvSpPr>
          <p:spPr bwMode="auto">
            <a:xfrm>
              <a:off x="3294063" y="4349750"/>
              <a:ext cx="1573212" cy="2228850"/>
            </a:xfrm>
            <a:custGeom>
              <a:avLst/>
              <a:gdLst>
                <a:gd name="T0" fmla="*/ 870956 w 401"/>
                <a:gd name="T1" fmla="*/ 2012648 h 567"/>
                <a:gd name="T2" fmla="*/ 863109 w 401"/>
                <a:gd name="T3" fmla="*/ 2051957 h 567"/>
                <a:gd name="T4" fmla="*/ 863109 w 401"/>
                <a:gd name="T5" fmla="*/ 2024440 h 567"/>
                <a:gd name="T6" fmla="*/ 855263 w 401"/>
                <a:gd name="T7" fmla="*/ 2051957 h 567"/>
                <a:gd name="T8" fmla="*/ 933727 w 401"/>
                <a:gd name="T9" fmla="*/ 2024440 h 567"/>
                <a:gd name="T10" fmla="*/ 902342 w 401"/>
                <a:gd name="T11" fmla="*/ 2020510 h 567"/>
                <a:gd name="T12" fmla="*/ 894495 w 401"/>
                <a:gd name="T13" fmla="*/ 2048026 h 567"/>
                <a:gd name="T14" fmla="*/ 921958 w 401"/>
                <a:gd name="T15" fmla="*/ 2036233 h 567"/>
                <a:gd name="T16" fmla="*/ 882725 w 401"/>
                <a:gd name="T17" fmla="*/ 2059819 h 567"/>
                <a:gd name="T18" fmla="*/ 537482 w 401"/>
                <a:gd name="T19" fmla="*/ 2126645 h 567"/>
                <a:gd name="T20" fmla="*/ 663025 w 401"/>
                <a:gd name="T21" fmla="*/ 2209195 h 567"/>
                <a:gd name="T22" fmla="*/ 615946 w 401"/>
                <a:gd name="T23" fmla="*/ 2209195 h 567"/>
                <a:gd name="T24" fmla="*/ 474710 w 401"/>
                <a:gd name="T25" fmla="*/ 2032302 h 567"/>
                <a:gd name="T26" fmla="*/ 494326 w 401"/>
                <a:gd name="T27" fmla="*/ 2059819 h 567"/>
                <a:gd name="T28" fmla="*/ 462940 w 401"/>
                <a:gd name="T29" fmla="*/ 1992993 h 567"/>
                <a:gd name="T30" fmla="*/ 498250 w 401"/>
                <a:gd name="T31" fmla="*/ 1741412 h 567"/>
                <a:gd name="T32" fmla="*/ 470787 w 401"/>
                <a:gd name="T33" fmla="*/ 1694240 h 567"/>
                <a:gd name="T34" fmla="*/ 451171 w 401"/>
                <a:gd name="T35" fmla="*/ 1863271 h 567"/>
                <a:gd name="T36" fmla="*/ 474710 w 401"/>
                <a:gd name="T37" fmla="*/ 1729619 h 567"/>
                <a:gd name="T38" fmla="*/ 7846 w 401"/>
                <a:gd name="T39" fmla="*/ 365579 h 567"/>
                <a:gd name="T40" fmla="*/ 62772 w 401"/>
                <a:gd name="T41" fmla="*/ 373440 h 567"/>
                <a:gd name="T42" fmla="*/ 1161274 w 401"/>
                <a:gd name="T43" fmla="*/ 349855 h 567"/>
                <a:gd name="T44" fmla="*/ 1467286 w 401"/>
                <a:gd name="T45" fmla="*/ 715433 h 567"/>
                <a:gd name="T46" fmla="*/ 1373129 w 401"/>
                <a:gd name="T47" fmla="*/ 1002393 h 567"/>
                <a:gd name="T48" fmla="*/ 1192660 w 401"/>
                <a:gd name="T49" fmla="*/ 1136045 h 567"/>
                <a:gd name="T50" fmla="*/ 1137735 w 401"/>
                <a:gd name="T51" fmla="*/ 1238250 h 567"/>
                <a:gd name="T52" fmla="*/ 918035 w 401"/>
                <a:gd name="T53" fmla="*/ 1340455 h 567"/>
                <a:gd name="T54" fmla="*/ 808184 w 401"/>
                <a:gd name="T55" fmla="*/ 1588105 h 567"/>
                <a:gd name="T56" fmla="*/ 737566 w 401"/>
                <a:gd name="T57" fmla="*/ 1682448 h 567"/>
                <a:gd name="T58" fmla="*/ 698334 w 401"/>
                <a:gd name="T59" fmla="*/ 1886857 h 567"/>
                <a:gd name="T60" fmla="*/ 623793 w 401"/>
                <a:gd name="T61" fmla="*/ 2055888 h 567"/>
                <a:gd name="T62" fmla="*/ 568868 w 401"/>
                <a:gd name="T63" fmla="*/ 2083405 h 567"/>
                <a:gd name="T64" fmla="*/ 533559 w 401"/>
                <a:gd name="T65" fmla="*/ 2067681 h 567"/>
                <a:gd name="T66" fmla="*/ 498250 w 401"/>
                <a:gd name="T67" fmla="*/ 2055888 h 567"/>
                <a:gd name="T68" fmla="*/ 494326 w 401"/>
                <a:gd name="T69" fmla="*/ 2008717 h 567"/>
                <a:gd name="T70" fmla="*/ 478633 w 401"/>
                <a:gd name="T71" fmla="*/ 1969407 h 567"/>
                <a:gd name="T72" fmla="*/ 474710 w 401"/>
                <a:gd name="T73" fmla="*/ 1941890 h 567"/>
                <a:gd name="T74" fmla="*/ 443324 w 401"/>
                <a:gd name="T75" fmla="*/ 1902581 h 567"/>
                <a:gd name="T76" fmla="*/ 498250 w 401"/>
                <a:gd name="T77" fmla="*/ 1871133 h 567"/>
                <a:gd name="T78" fmla="*/ 486480 w 401"/>
                <a:gd name="T79" fmla="*/ 1831824 h 567"/>
                <a:gd name="T80" fmla="*/ 466864 w 401"/>
                <a:gd name="T81" fmla="*/ 1784652 h 567"/>
                <a:gd name="T82" fmla="*/ 502173 w 401"/>
                <a:gd name="T83" fmla="*/ 1780721 h 567"/>
                <a:gd name="T84" fmla="*/ 510019 w 401"/>
                <a:gd name="T85" fmla="*/ 1713895 h 567"/>
                <a:gd name="T86" fmla="*/ 533559 w 401"/>
                <a:gd name="T87" fmla="*/ 1651000 h 567"/>
                <a:gd name="T88" fmla="*/ 510019 w 401"/>
                <a:gd name="T89" fmla="*/ 1521279 h 567"/>
                <a:gd name="T90" fmla="*/ 564944 w 401"/>
                <a:gd name="T91" fmla="*/ 1171424 h 567"/>
                <a:gd name="T92" fmla="*/ 588484 w 401"/>
                <a:gd name="T93" fmla="*/ 872671 h 567"/>
                <a:gd name="T94" fmla="*/ 372706 w 401"/>
                <a:gd name="T95" fmla="*/ 621090 h 567"/>
                <a:gd name="T96" fmla="*/ 321704 w 401"/>
                <a:gd name="T97" fmla="*/ 420612 h 567"/>
                <a:gd name="T98" fmla="*/ 396246 w 401"/>
                <a:gd name="T99" fmla="*/ 255512 h 567"/>
                <a:gd name="T100" fmla="*/ 443324 w 401"/>
                <a:gd name="T101" fmla="*/ 74688 h 567"/>
                <a:gd name="T102" fmla="*/ 604177 w 401"/>
                <a:gd name="T103" fmla="*/ 23586 h 567"/>
                <a:gd name="T104" fmla="*/ 812107 w 401"/>
                <a:gd name="T105" fmla="*/ 70757 h 567"/>
                <a:gd name="T106" fmla="*/ 1110273 w 401"/>
                <a:gd name="T107" fmla="*/ 231926 h 567"/>
                <a:gd name="T108" fmla="*/ 1074963 w 401"/>
                <a:gd name="T109" fmla="*/ 393095 h 567"/>
                <a:gd name="T110" fmla="*/ 976883 w 401"/>
                <a:gd name="T111" fmla="*/ 416681 h 567"/>
                <a:gd name="T112" fmla="*/ 1098503 w 401"/>
                <a:gd name="T113" fmla="*/ 424543 h 567"/>
                <a:gd name="T114" fmla="*/ 1157351 w 401"/>
                <a:gd name="T115" fmla="*/ 404888 h 567"/>
                <a:gd name="T116" fmla="*/ 1224046 w 401"/>
                <a:gd name="T117" fmla="*/ 369510 h 567"/>
                <a:gd name="T118" fmla="*/ 1298587 w 401"/>
                <a:gd name="T119" fmla="*/ 444198 h 567"/>
                <a:gd name="T120" fmla="*/ 1526134 w 401"/>
                <a:gd name="T121" fmla="*/ 491369 h 567"/>
                <a:gd name="T122" fmla="*/ 580637 w 401"/>
                <a:gd name="T123" fmla="*/ 2146300 h 567"/>
                <a:gd name="T124" fmla="*/ 749336 w 401"/>
                <a:gd name="T125" fmla="*/ 2169886 h 5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01" h="567">
                  <a:moveTo>
                    <a:pt x="192" y="11"/>
                  </a:moveTo>
                  <a:cubicBezTo>
                    <a:pt x="192" y="10"/>
                    <a:pt x="194" y="11"/>
                    <a:pt x="195" y="11"/>
                  </a:cubicBezTo>
                  <a:cubicBezTo>
                    <a:pt x="195" y="11"/>
                    <a:pt x="195" y="9"/>
                    <a:pt x="196" y="10"/>
                  </a:cubicBezTo>
                  <a:cubicBezTo>
                    <a:pt x="197" y="11"/>
                    <a:pt x="196" y="11"/>
                    <a:pt x="196" y="12"/>
                  </a:cubicBezTo>
                  <a:cubicBezTo>
                    <a:pt x="196" y="12"/>
                    <a:pt x="194" y="12"/>
                    <a:pt x="194" y="12"/>
                  </a:cubicBezTo>
                  <a:cubicBezTo>
                    <a:pt x="194" y="12"/>
                    <a:pt x="194" y="11"/>
                    <a:pt x="194" y="11"/>
                  </a:cubicBezTo>
                  <a:cubicBezTo>
                    <a:pt x="193" y="12"/>
                    <a:pt x="192" y="11"/>
                    <a:pt x="192" y="11"/>
                  </a:cubicBezTo>
                  <a:close/>
                  <a:moveTo>
                    <a:pt x="383" y="537"/>
                  </a:moveTo>
                  <a:cubicBezTo>
                    <a:pt x="383" y="536"/>
                    <a:pt x="381" y="536"/>
                    <a:pt x="380" y="535"/>
                  </a:cubicBezTo>
                  <a:cubicBezTo>
                    <a:pt x="379" y="534"/>
                    <a:pt x="378" y="534"/>
                    <a:pt x="376" y="533"/>
                  </a:cubicBezTo>
                  <a:cubicBezTo>
                    <a:pt x="375" y="533"/>
                    <a:pt x="373" y="531"/>
                    <a:pt x="373" y="533"/>
                  </a:cubicBezTo>
                  <a:cubicBezTo>
                    <a:pt x="373" y="534"/>
                    <a:pt x="375" y="535"/>
                    <a:pt x="376" y="535"/>
                  </a:cubicBezTo>
                  <a:cubicBezTo>
                    <a:pt x="377" y="536"/>
                    <a:pt x="378" y="537"/>
                    <a:pt x="379" y="537"/>
                  </a:cubicBezTo>
                  <a:cubicBezTo>
                    <a:pt x="381" y="538"/>
                    <a:pt x="382" y="538"/>
                    <a:pt x="383" y="540"/>
                  </a:cubicBezTo>
                  <a:cubicBezTo>
                    <a:pt x="383" y="541"/>
                    <a:pt x="384" y="543"/>
                    <a:pt x="385" y="542"/>
                  </a:cubicBezTo>
                  <a:cubicBezTo>
                    <a:pt x="386" y="541"/>
                    <a:pt x="384" y="538"/>
                    <a:pt x="383" y="537"/>
                  </a:cubicBezTo>
                  <a:close/>
                  <a:moveTo>
                    <a:pt x="221" y="513"/>
                  </a:moveTo>
                  <a:cubicBezTo>
                    <a:pt x="221" y="513"/>
                    <a:pt x="221" y="513"/>
                    <a:pt x="221" y="513"/>
                  </a:cubicBezTo>
                  <a:cubicBezTo>
                    <a:pt x="221" y="513"/>
                    <a:pt x="221" y="513"/>
                    <a:pt x="221" y="513"/>
                  </a:cubicBezTo>
                  <a:close/>
                  <a:moveTo>
                    <a:pt x="220" y="512"/>
                  </a:moveTo>
                  <a:cubicBezTo>
                    <a:pt x="220" y="512"/>
                    <a:pt x="219" y="512"/>
                    <a:pt x="219" y="511"/>
                  </a:cubicBezTo>
                  <a:cubicBezTo>
                    <a:pt x="219" y="512"/>
                    <a:pt x="219" y="512"/>
                    <a:pt x="220" y="512"/>
                  </a:cubicBezTo>
                  <a:close/>
                  <a:moveTo>
                    <a:pt x="218" y="515"/>
                  </a:moveTo>
                  <a:cubicBezTo>
                    <a:pt x="218" y="515"/>
                    <a:pt x="218" y="515"/>
                    <a:pt x="218" y="515"/>
                  </a:cubicBezTo>
                  <a:cubicBezTo>
                    <a:pt x="218" y="515"/>
                    <a:pt x="218" y="515"/>
                    <a:pt x="218" y="515"/>
                  </a:cubicBezTo>
                  <a:close/>
                  <a:moveTo>
                    <a:pt x="218" y="512"/>
                  </a:moveTo>
                  <a:cubicBezTo>
                    <a:pt x="218" y="512"/>
                    <a:pt x="218" y="512"/>
                    <a:pt x="218" y="513"/>
                  </a:cubicBezTo>
                  <a:cubicBezTo>
                    <a:pt x="219" y="512"/>
                    <a:pt x="218" y="512"/>
                    <a:pt x="218" y="512"/>
                  </a:cubicBezTo>
                  <a:close/>
                  <a:moveTo>
                    <a:pt x="219" y="516"/>
                  </a:moveTo>
                  <a:cubicBezTo>
                    <a:pt x="219" y="516"/>
                    <a:pt x="219" y="515"/>
                    <a:pt x="218" y="515"/>
                  </a:cubicBezTo>
                  <a:cubicBezTo>
                    <a:pt x="219" y="516"/>
                    <a:pt x="219" y="516"/>
                    <a:pt x="219" y="516"/>
                  </a:cubicBezTo>
                  <a:cubicBezTo>
                    <a:pt x="219" y="516"/>
                    <a:pt x="219" y="516"/>
                    <a:pt x="219" y="516"/>
                  </a:cubicBezTo>
                  <a:close/>
                  <a:moveTo>
                    <a:pt x="225" y="513"/>
                  </a:moveTo>
                  <a:cubicBezTo>
                    <a:pt x="225" y="513"/>
                    <a:pt x="225" y="513"/>
                    <a:pt x="225" y="513"/>
                  </a:cubicBezTo>
                  <a:cubicBezTo>
                    <a:pt x="225" y="513"/>
                    <a:pt x="225" y="513"/>
                    <a:pt x="225" y="512"/>
                  </a:cubicBezTo>
                  <a:cubicBezTo>
                    <a:pt x="225" y="512"/>
                    <a:pt x="225" y="512"/>
                    <a:pt x="225" y="512"/>
                  </a:cubicBezTo>
                  <a:cubicBezTo>
                    <a:pt x="225" y="513"/>
                    <a:pt x="225" y="513"/>
                    <a:pt x="225" y="513"/>
                  </a:cubicBezTo>
                  <a:close/>
                  <a:moveTo>
                    <a:pt x="226" y="513"/>
                  </a:moveTo>
                  <a:cubicBezTo>
                    <a:pt x="225" y="513"/>
                    <a:pt x="225" y="512"/>
                    <a:pt x="225" y="512"/>
                  </a:cubicBezTo>
                  <a:cubicBezTo>
                    <a:pt x="225" y="513"/>
                    <a:pt x="226" y="513"/>
                    <a:pt x="226" y="513"/>
                  </a:cubicBezTo>
                  <a:close/>
                  <a:moveTo>
                    <a:pt x="226" y="512"/>
                  </a:moveTo>
                  <a:cubicBezTo>
                    <a:pt x="226" y="513"/>
                    <a:pt x="226" y="513"/>
                    <a:pt x="227" y="512"/>
                  </a:cubicBezTo>
                  <a:cubicBezTo>
                    <a:pt x="227" y="512"/>
                    <a:pt x="227" y="512"/>
                    <a:pt x="227" y="513"/>
                  </a:cubicBezTo>
                  <a:cubicBezTo>
                    <a:pt x="227" y="512"/>
                    <a:pt x="227" y="512"/>
                    <a:pt x="227" y="512"/>
                  </a:cubicBezTo>
                  <a:cubicBezTo>
                    <a:pt x="227" y="512"/>
                    <a:pt x="227" y="512"/>
                    <a:pt x="227" y="512"/>
                  </a:cubicBezTo>
                  <a:cubicBezTo>
                    <a:pt x="227" y="512"/>
                    <a:pt x="227" y="512"/>
                    <a:pt x="227" y="512"/>
                  </a:cubicBezTo>
                  <a:cubicBezTo>
                    <a:pt x="226" y="512"/>
                    <a:pt x="226" y="512"/>
                    <a:pt x="226" y="512"/>
                  </a:cubicBezTo>
                  <a:cubicBezTo>
                    <a:pt x="226" y="512"/>
                    <a:pt x="226" y="512"/>
                    <a:pt x="226" y="512"/>
                  </a:cubicBezTo>
                  <a:cubicBezTo>
                    <a:pt x="226" y="512"/>
                    <a:pt x="225" y="512"/>
                    <a:pt x="225" y="512"/>
                  </a:cubicBezTo>
                  <a:cubicBezTo>
                    <a:pt x="225" y="512"/>
                    <a:pt x="225" y="512"/>
                    <a:pt x="225" y="512"/>
                  </a:cubicBezTo>
                  <a:cubicBezTo>
                    <a:pt x="226" y="512"/>
                    <a:pt x="226" y="512"/>
                    <a:pt x="226" y="512"/>
                  </a:cubicBezTo>
                  <a:cubicBezTo>
                    <a:pt x="226" y="512"/>
                    <a:pt x="226" y="512"/>
                    <a:pt x="226" y="512"/>
                  </a:cubicBezTo>
                  <a:close/>
                  <a:moveTo>
                    <a:pt x="222" y="512"/>
                  </a:moveTo>
                  <a:cubicBezTo>
                    <a:pt x="222" y="513"/>
                    <a:pt x="221" y="513"/>
                    <a:pt x="221" y="513"/>
                  </a:cubicBezTo>
                  <a:cubicBezTo>
                    <a:pt x="221" y="513"/>
                    <a:pt x="222" y="513"/>
                    <a:pt x="222" y="513"/>
                  </a:cubicBezTo>
                  <a:cubicBezTo>
                    <a:pt x="222" y="513"/>
                    <a:pt x="222" y="513"/>
                    <a:pt x="222" y="513"/>
                  </a:cubicBezTo>
                  <a:cubicBezTo>
                    <a:pt x="223" y="513"/>
                    <a:pt x="223" y="513"/>
                    <a:pt x="223" y="512"/>
                  </a:cubicBezTo>
                  <a:cubicBezTo>
                    <a:pt x="223" y="512"/>
                    <a:pt x="223" y="512"/>
                    <a:pt x="223" y="512"/>
                  </a:cubicBezTo>
                  <a:cubicBezTo>
                    <a:pt x="223" y="512"/>
                    <a:pt x="222" y="512"/>
                    <a:pt x="222" y="512"/>
                  </a:cubicBezTo>
                  <a:cubicBezTo>
                    <a:pt x="222" y="512"/>
                    <a:pt x="222" y="512"/>
                    <a:pt x="221" y="512"/>
                  </a:cubicBezTo>
                  <a:cubicBezTo>
                    <a:pt x="221" y="512"/>
                    <a:pt x="221" y="512"/>
                    <a:pt x="221" y="512"/>
                  </a:cubicBezTo>
                  <a:cubicBezTo>
                    <a:pt x="221" y="512"/>
                    <a:pt x="221" y="512"/>
                    <a:pt x="222" y="512"/>
                  </a:cubicBezTo>
                  <a:cubicBezTo>
                    <a:pt x="222" y="512"/>
                    <a:pt x="222" y="513"/>
                    <a:pt x="222" y="513"/>
                  </a:cubicBezTo>
                  <a:cubicBezTo>
                    <a:pt x="222" y="513"/>
                    <a:pt x="222" y="513"/>
                    <a:pt x="222" y="513"/>
                  </a:cubicBezTo>
                  <a:cubicBezTo>
                    <a:pt x="222" y="513"/>
                    <a:pt x="222" y="513"/>
                    <a:pt x="222" y="512"/>
                  </a:cubicBezTo>
                  <a:close/>
                  <a:moveTo>
                    <a:pt x="224" y="512"/>
                  </a:moveTo>
                  <a:cubicBezTo>
                    <a:pt x="224" y="512"/>
                    <a:pt x="224" y="512"/>
                    <a:pt x="224" y="512"/>
                  </a:cubicBezTo>
                  <a:cubicBezTo>
                    <a:pt x="224" y="512"/>
                    <a:pt x="224" y="512"/>
                    <a:pt x="223" y="512"/>
                  </a:cubicBezTo>
                  <a:cubicBezTo>
                    <a:pt x="224" y="513"/>
                    <a:pt x="224" y="513"/>
                    <a:pt x="224" y="512"/>
                  </a:cubicBezTo>
                  <a:close/>
                  <a:moveTo>
                    <a:pt x="224" y="512"/>
                  </a:moveTo>
                  <a:cubicBezTo>
                    <a:pt x="224" y="511"/>
                    <a:pt x="224" y="511"/>
                    <a:pt x="224" y="511"/>
                  </a:cubicBezTo>
                  <a:cubicBezTo>
                    <a:pt x="224" y="511"/>
                    <a:pt x="224" y="512"/>
                    <a:pt x="224" y="512"/>
                  </a:cubicBezTo>
                  <a:close/>
                  <a:moveTo>
                    <a:pt x="217" y="520"/>
                  </a:moveTo>
                  <a:cubicBezTo>
                    <a:pt x="217" y="520"/>
                    <a:pt x="217" y="520"/>
                    <a:pt x="217" y="520"/>
                  </a:cubicBezTo>
                  <a:cubicBezTo>
                    <a:pt x="217" y="520"/>
                    <a:pt x="217" y="520"/>
                    <a:pt x="217" y="520"/>
                  </a:cubicBezTo>
                  <a:cubicBezTo>
                    <a:pt x="217" y="520"/>
                    <a:pt x="217" y="520"/>
                    <a:pt x="217" y="520"/>
                  </a:cubicBezTo>
                  <a:close/>
                  <a:moveTo>
                    <a:pt x="217" y="520"/>
                  </a:moveTo>
                  <a:cubicBezTo>
                    <a:pt x="217" y="519"/>
                    <a:pt x="217" y="519"/>
                    <a:pt x="217" y="519"/>
                  </a:cubicBezTo>
                  <a:cubicBezTo>
                    <a:pt x="217" y="519"/>
                    <a:pt x="217" y="519"/>
                    <a:pt x="217" y="519"/>
                  </a:cubicBezTo>
                  <a:cubicBezTo>
                    <a:pt x="217" y="518"/>
                    <a:pt x="217" y="518"/>
                    <a:pt x="217" y="518"/>
                  </a:cubicBezTo>
                  <a:cubicBezTo>
                    <a:pt x="216" y="518"/>
                    <a:pt x="216" y="518"/>
                    <a:pt x="216" y="519"/>
                  </a:cubicBezTo>
                  <a:cubicBezTo>
                    <a:pt x="216" y="518"/>
                    <a:pt x="216" y="518"/>
                    <a:pt x="217" y="518"/>
                  </a:cubicBezTo>
                  <a:cubicBezTo>
                    <a:pt x="217" y="518"/>
                    <a:pt x="217" y="517"/>
                    <a:pt x="216" y="517"/>
                  </a:cubicBezTo>
                  <a:cubicBezTo>
                    <a:pt x="216" y="518"/>
                    <a:pt x="216" y="518"/>
                    <a:pt x="216" y="518"/>
                  </a:cubicBezTo>
                  <a:cubicBezTo>
                    <a:pt x="216" y="518"/>
                    <a:pt x="216" y="518"/>
                    <a:pt x="216" y="518"/>
                  </a:cubicBezTo>
                  <a:cubicBezTo>
                    <a:pt x="216" y="518"/>
                    <a:pt x="215" y="518"/>
                    <a:pt x="215" y="518"/>
                  </a:cubicBezTo>
                  <a:cubicBezTo>
                    <a:pt x="216" y="519"/>
                    <a:pt x="216" y="519"/>
                    <a:pt x="216" y="519"/>
                  </a:cubicBezTo>
                  <a:cubicBezTo>
                    <a:pt x="216" y="519"/>
                    <a:pt x="216" y="519"/>
                    <a:pt x="216" y="519"/>
                  </a:cubicBezTo>
                  <a:cubicBezTo>
                    <a:pt x="216" y="519"/>
                    <a:pt x="216" y="519"/>
                    <a:pt x="216" y="519"/>
                  </a:cubicBezTo>
                  <a:cubicBezTo>
                    <a:pt x="216" y="520"/>
                    <a:pt x="216" y="520"/>
                    <a:pt x="217" y="520"/>
                  </a:cubicBezTo>
                  <a:close/>
                  <a:moveTo>
                    <a:pt x="215" y="516"/>
                  </a:moveTo>
                  <a:cubicBezTo>
                    <a:pt x="214" y="517"/>
                    <a:pt x="214" y="517"/>
                    <a:pt x="214" y="517"/>
                  </a:cubicBezTo>
                  <a:cubicBezTo>
                    <a:pt x="215" y="517"/>
                    <a:pt x="215" y="516"/>
                    <a:pt x="215" y="517"/>
                  </a:cubicBezTo>
                  <a:cubicBezTo>
                    <a:pt x="215" y="516"/>
                    <a:pt x="215" y="516"/>
                    <a:pt x="215" y="516"/>
                  </a:cubicBezTo>
                  <a:close/>
                  <a:moveTo>
                    <a:pt x="215" y="518"/>
                  </a:moveTo>
                  <a:cubicBezTo>
                    <a:pt x="214" y="518"/>
                    <a:pt x="214" y="518"/>
                    <a:pt x="214" y="518"/>
                  </a:cubicBezTo>
                  <a:cubicBezTo>
                    <a:pt x="214" y="518"/>
                    <a:pt x="214" y="518"/>
                    <a:pt x="214" y="518"/>
                  </a:cubicBezTo>
                  <a:cubicBezTo>
                    <a:pt x="214" y="518"/>
                    <a:pt x="215" y="518"/>
                    <a:pt x="215" y="518"/>
                  </a:cubicBezTo>
                  <a:cubicBezTo>
                    <a:pt x="215" y="518"/>
                    <a:pt x="215" y="518"/>
                    <a:pt x="215" y="518"/>
                  </a:cubicBezTo>
                  <a:cubicBezTo>
                    <a:pt x="214" y="518"/>
                    <a:pt x="215" y="518"/>
                    <a:pt x="215" y="518"/>
                  </a:cubicBezTo>
                  <a:close/>
                  <a:moveTo>
                    <a:pt x="215" y="509"/>
                  </a:moveTo>
                  <a:cubicBezTo>
                    <a:pt x="215" y="509"/>
                    <a:pt x="215" y="509"/>
                    <a:pt x="215" y="509"/>
                  </a:cubicBezTo>
                  <a:cubicBezTo>
                    <a:pt x="215" y="509"/>
                    <a:pt x="215" y="509"/>
                    <a:pt x="215" y="509"/>
                  </a:cubicBezTo>
                  <a:cubicBezTo>
                    <a:pt x="215" y="509"/>
                    <a:pt x="215" y="509"/>
                    <a:pt x="215" y="509"/>
                  </a:cubicBezTo>
                  <a:close/>
                  <a:moveTo>
                    <a:pt x="220" y="522"/>
                  </a:moveTo>
                  <a:cubicBezTo>
                    <a:pt x="220" y="522"/>
                    <a:pt x="220" y="522"/>
                    <a:pt x="220" y="522"/>
                  </a:cubicBezTo>
                  <a:cubicBezTo>
                    <a:pt x="220" y="522"/>
                    <a:pt x="220" y="522"/>
                    <a:pt x="220" y="522"/>
                  </a:cubicBezTo>
                  <a:close/>
                  <a:moveTo>
                    <a:pt x="225" y="518"/>
                  </a:moveTo>
                  <a:cubicBezTo>
                    <a:pt x="225" y="518"/>
                    <a:pt x="226" y="517"/>
                    <a:pt x="226" y="517"/>
                  </a:cubicBezTo>
                  <a:cubicBezTo>
                    <a:pt x="226" y="517"/>
                    <a:pt x="226" y="517"/>
                    <a:pt x="226" y="517"/>
                  </a:cubicBezTo>
                  <a:cubicBezTo>
                    <a:pt x="226" y="516"/>
                    <a:pt x="226" y="516"/>
                    <a:pt x="227" y="516"/>
                  </a:cubicBezTo>
                  <a:cubicBezTo>
                    <a:pt x="226" y="516"/>
                    <a:pt x="226" y="516"/>
                    <a:pt x="226" y="516"/>
                  </a:cubicBezTo>
                  <a:cubicBezTo>
                    <a:pt x="226" y="516"/>
                    <a:pt x="226" y="516"/>
                    <a:pt x="226" y="516"/>
                  </a:cubicBezTo>
                  <a:cubicBezTo>
                    <a:pt x="227" y="516"/>
                    <a:pt x="227" y="516"/>
                    <a:pt x="227" y="515"/>
                  </a:cubicBezTo>
                  <a:cubicBezTo>
                    <a:pt x="227" y="516"/>
                    <a:pt x="227" y="516"/>
                    <a:pt x="227" y="516"/>
                  </a:cubicBezTo>
                  <a:cubicBezTo>
                    <a:pt x="227" y="516"/>
                    <a:pt x="227" y="516"/>
                    <a:pt x="227" y="516"/>
                  </a:cubicBezTo>
                  <a:cubicBezTo>
                    <a:pt x="227" y="516"/>
                    <a:pt x="227" y="515"/>
                    <a:pt x="227" y="515"/>
                  </a:cubicBezTo>
                  <a:cubicBezTo>
                    <a:pt x="227" y="515"/>
                    <a:pt x="227" y="516"/>
                    <a:pt x="227" y="516"/>
                  </a:cubicBezTo>
                  <a:cubicBezTo>
                    <a:pt x="227" y="516"/>
                    <a:pt x="227" y="516"/>
                    <a:pt x="228" y="515"/>
                  </a:cubicBezTo>
                  <a:cubicBezTo>
                    <a:pt x="228" y="515"/>
                    <a:pt x="228" y="515"/>
                    <a:pt x="228" y="515"/>
                  </a:cubicBezTo>
                  <a:cubicBezTo>
                    <a:pt x="228" y="514"/>
                    <a:pt x="228" y="514"/>
                    <a:pt x="228" y="514"/>
                  </a:cubicBezTo>
                  <a:cubicBezTo>
                    <a:pt x="229" y="514"/>
                    <a:pt x="229" y="514"/>
                    <a:pt x="229" y="514"/>
                  </a:cubicBezTo>
                  <a:cubicBezTo>
                    <a:pt x="229" y="514"/>
                    <a:pt x="229" y="514"/>
                    <a:pt x="229" y="514"/>
                  </a:cubicBezTo>
                  <a:cubicBezTo>
                    <a:pt x="229" y="513"/>
                    <a:pt x="229" y="513"/>
                    <a:pt x="229" y="513"/>
                  </a:cubicBezTo>
                  <a:cubicBezTo>
                    <a:pt x="229" y="513"/>
                    <a:pt x="229" y="513"/>
                    <a:pt x="229" y="513"/>
                  </a:cubicBezTo>
                  <a:cubicBezTo>
                    <a:pt x="228" y="513"/>
                    <a:pt x="228" y="513"/>
                    <a:pt x="228" y="512"/>
                  </a:cubicBezTo>
                  <a:cubicBezTo>
                    <a:pt x="227" y="513"/>
                    <a:pt x="227" y="513"/>
                    <a:pt x="227" y="513"/>
                  </a:cubicBezTo>
                  <a:cubicBezTo>
                    <a:pt x="227" y="513"/>
                    <a:pt x="227" y="513"/>
                    <a:pt x="227" y="513"/>
                  </a:cubicBezTo>
                  <a:cubicBezTo>
                    <a:pt x="227" y="513"/>
                    <a:pt x="227" y="513"/>
                    <a:pt x="228" y="513"/>
                  </a:cubicBezTo>
                  <a:cubicBezTo>
                    <a:pt x="227" y="514"/>
                    <a:pt x="227" y="514"/>
                    <a:pt x="227" y="514"/>
                  </a:cubicBezTo>
                  <a:cubicBezTo>
                    <a:pt x="227" y="514"/>
                    <a:pt x="227" y="514"/>
                    <a:pt x="227" y="514"/>
                  </a:cubicBezTo>
                  <a:cubicBezTo>
                    <a:pt x="226" y="514"/>
                    <a:pt x="226" y="514"/>
                    <a:pt x="226" y="514"/>
                  </a:cubicBezTo>
                  <a:cubicBezTo>
                    <a:pt x="226" y="514"/>
                    <a:pt x="227" y="514"/>
                    <a:pt x="227" y="513"/>
                  </a:cubicBezTo>
                  <a:cubicBezTo>
                    <a:pt x="227" y="513"/>
                    <a:pt x="227" y="513"/>
                    <a:pt x="227" y="513"/>
                  </a:cubicBezTo>
                  <a:cubicBezTo>
                    <a:pt x="227" y="513"/>
                    <a:pt x="226" y="513"/>
                    <a:pt x="226" y="514"/>
                  </a:cubicBezTo>
                  <a:cubicBezTo>
                    <a:pt x="226" y="514"/>
                    <a:pt x="226" y="514"/>
                    <a:pt x="226" y="514"/>
                  </a:cubicBezTo>
                  <a:cubicBezTo>
                    <a:pt x="225" y="514"/>
                    <a:pt x="225" y="514"/>
                    <a:pt x="225" y="514"/>
                  </a:cubicBezTo>
                  <a:cubicBezTo>
                    <a:pt x="225" y="513"/>
                    <a:pt x="225" y="514"/>
                    <a:pt x="225" y="513"/>
                  </a:cubicBezTo>
                  <a:cubicBezTo>
                    <a:pt x="225" y="513"/>
                    <a:pt x="225" y="513"/>
                    <a:pt x="225" y="513"/>
                  </a:cubicBezTo>
                  <a:cubicBezTo>
                    <a:pt x="225" y="513"/>
                    <a:pt x="225" y="513"/>
                    <a:pt x="224" y="513"/>
                  </a:cubicBezTo>
                  <a:cubicBezTo>
                    <a:pt x="224" y="513"/>
                    <a:pt x="224" y="513"/>
                    <a:pt x="225" y="513"/>
                  </a:cubicBezTo>
                  <a:cubicBezTo>
                    <a:pt x="224" y="513"/>
                    <a:pt x="224" y="513"/>
                    <a:pt x="224" y="513"/>
                  </a:cubicBezTo>
                  <a:cubicBezTo>
                    <a:pt x="224" y="513"/>
                    <a:pt x="224" y="513"/>
                    <a:pt x="224" y="513"/>
                  </a:cubicBezTo>
                  <a:cubicBezTo>
                    <a:pt x="224" y="513"/>
                    <a:pt x="224" y="513"/>
                    <a:pt x="224" y="513"/>
                  </a:cubicBezTo>
                  <a:cubicBezTo>
                    <a:pt x="223" y="514"/>
                    <a:pt x="223" y="513"/>
                    <a:pt x="223" y="513"/>
                  </a:cubicBezTo>
                  <a:cubicBezTo>
                    <a:pt x="223" y="513"/>
                    <a:pt x="223" y="513"/>
                    <a:pt x="223" y="513"/>
                  </a:cubicBezTo>
                  <a:cubicBezTo>
                    <a:pt x="223" y="513"/>
                    <a:pt x="223" y="513"/>
                    <a:pt x="223" y="513"/>
                  </a:cubicBezTo>
                  <a:cubicBezTo>
                    <a:pt x="223" y="514"/>
                    <a:pt x="223" y="514"/>
                    <a:pt x="223" y="514"/>
                  </a:cubicBezTo>
                  <a:cubicBezTo>
                    <a:pt x="223" y="514"/>
                    <a:pt x="223" y="514"/>
                    <a:pt x="223" y="514"/>
                  </a:cubicBezTo>
                  <a:cubicBezTo>
                    <a:pt x="223" y="514"/>
                    <a:pt x="223" y="514"/>
                    <a:pt x="223" y="514"/>
                  </a:cubicBezTo>
                  <a:cubicBezTo>
                    <a:pt x="223" y="514"/>
                    <a:pt x="223" y="514"/>
                    <a:pt x="223" y="514"/>
                  </a:cubicBezTo>
                  <a:cubicBezTo>
                    <a:pt x="222" y="514"/>
                    <a:pt x="222" y="514"/>
                    <a:pt x="222" y="514"/>
                  </a:cubicBezTo>
                  <a:cubicBezTo>
                    <a:pt x="222" y="514"/>
                    <a:pt x="220" y="513"/>
                    <a:pt x="219" y="513"/>
                  </a:cubicBezTo>
                  <a:cubicBezTo>
                    <a:pt x="219" y="513"/>
                    <a:pt x="219" y="512"/>
                    <a:pt x="219" y="512"/>
                  </a:cubicBezTo>
                  <a:cubicBezTo>
                    <a:pt x="219" y="513"/>
                    <a:pt x="219" y="513"/>
                    <a:pt x="219" y="513"/>
                  </a:cubicBezTo>
                  <a:cubicBezTo>
                    <a:pt x="220" y="514"/>
                    <a:pt x="219" y="513"/>
                    <a:pt x="220" y="514"/>
                  </a:cubicBezTo>
                  <a:cubicBezTo>
                    <a:pt x="221" y="514"/>
                    <a:pt x="221" y="514"/>
                    <a:pt x="221" y="514"/>
                  </a:cubicBezTo>
                  <a:cubicBezTo>
                    <a:pt x="221" y="514"/>
                    <a:pt x="220" y="514"/>
                    <a:pt x="220" y="514"/>
                  </a:cubicBezTo>
                  <a:cubicBezTo>
                    <a:pt x="220" y="515"/>
                    <a:pt x="220" y="515"/>
                    <a:pt x="220" y="515"/>
                  </a:cubicBezTo>
                  <a:cubicBezTo>
                    <a:pt x="221" y="515"/>
                    <a:pt x="221" y="515"/>
                    <a:pt x="221" y="515"/>
                  </a:cubicBezTo>
                  <a:cubicBezTo>
                    <a:pt x="221" y="516"/>
                    <a:pt x="222" y="515"/>
                    <a:pt x="222" y="515"/>
                  </a:cubicBezTo>
                  <a:cubicBezTo>
                    <a:pt x="222" y="516"/>
                    <a:pt x="222" y="516"/>
                    <a:pt x="222" y="516"/>
                  </a:cubicBezTo>
                  <a:cubicBezTo>
                    <a:pt x="222" y="516"/>
                    <a:pt x="222" y="516"/>
                    <a:pt x="223" y="516"/>
                  </a:cubicBezTo>
                  <a:cubicBezTo>
                    <a:pt x="223" y="517"/>
                    <a:pt x="222" y="516"/>
                    <a:pt x="222" y="516"/>
                  </a:cubicBezTo>
                  <a:cubicBezTo>
                    <a:pt x="222" y="516"/>
                    <a:pt x="220" y="517"/>
                    <a:pt x="220" y="517"/>
                  </a:cubicBezTo>
                  <a:cubicBezTo>
                    <a:pt x="219" y="516"/>
                    <a:pt x="219" y="516"/>
                    <a:pt x="219" y="516"/>
                  </a:cubicBezTo>
                  <a:cubicBezTo>
                    <a:pt x="219" y="516"/>
                    <a:pt x="219" y="516"/>
                    <a:pt x="219" y="516"/>
                  </a:cubicBezTo>
                  <a:cubicBezTo>
                    <a:pt x="219" y="517"/>
                    <a:pt x="219" y="517"/>
                    <a:pt x="219" y="517"/>
                  </a:cubicBezTo>
                  <a:cubicBezTo>
                    <a:pt x="219" y="517"/>
                    <a:pt x="219" y="518"/>
                    <a:pt x="219" y="518"/>
                  </a:cubicBezTo>
                  <a:cubicBezTo>
                    <a:pt x="219" y="518"/>
                    <a:pt x="220" y="517"/>
                    <a:pt x="221" y="517"/>
                  </a:cubicBezTo>
                  <a:cubicBezTo>
                    <a:pt x="221" y="517"/>
                    <a:pt x="221" y="517"/>
                    <a:pt x="221" y="516"/>
                  </a:cubicBezTo>
                  <a:cubicBezTo>
                    <a:pt x="221" y="517"/>
                    <a:pt x="221" y="517"/>
                    <a:pt x="222" y="517"/>
                  </a:cubicBezTo>
                  <a:cubicBezTo>
                    <a:pt x="222" y="516"/>
                    <a:pt x="222" y="517"/>
                    <a:pt x="222" y="516"/>
                  </a:cubicBezTo>
                  <a:cubicBezTo>
                    <a:pt x="222" y="517"/>
                    <a:pt x="222" y="517"/>
                    <a:pt x="222" y="517"/>
                  </a:cubicBezTo>
                  <a:cubicBezTo>
                    <a:pt x="222" y="517"/>
                    <a:pt x="222" y="517"/>
                    <a:pt x="222" y="517"/>
                  </a:cubicBezTo>
                  <a:cubicBezTo>
                    <a:pt x="221" y="517"/>
                    <a:pt x="221" y="517"/>
                    <a:pt x="221" y="517"/>
                  </a:cubicBezTo>
                  <a:cubicBezTo>
                    <a:pt x="221" y="517"/>
                    <a:pt x="221" y="518"/>
                    <a:pt x="221" y="518"/>
                  </a:cubicBezTo>
                  <a:cubicBezTo>
                    <a:pt x="221" y="518"/>
                    <a:pt x="221" y="518"/>
                    <a:pt x="221" y="518"/>
                  </a:cubicBezTo>
                  <a:cubicBezTo>
                    <a:pt x="220" y="518"/>
                    <a:pt x="220" y="518"/>
                    <a:pt x="221" y="518"/>
                  </a:cubicBezTo>
                  <a:cubicBezTo>
                    <a:pt x="221" y="517"/>
                    <a:pt x="221" y="517"/>
                    <a:pt x="221" y="517"/>
                  </a:cubicBezTo>
                  <a:cubicBezTo>
                    <a:pt x="221" y="517"/>
                    <a:pt x="221" y="517"/>
                    <a:pt x="221" y="517"/>
                  </a:cubicBezTo>
                  <a:cubicBezTo>
                    <a:pt x="220" y="518"/>
                    <a:pt x="220" y="518"/>
                    <a:pt x="220" y="518"/>
                  </a:cubicBezTo>
                  <a:cubicBezTo>
                    <a:pt x="220" y="518"/>
                    <a:pt x="220" y="518"/>
                    <a:pt x="220" y="518"/>
                  </a:cubicBezTo>
                  <a:cubicBezTo>
                    <a:pt x="220" y="519"/>
                    <a:pt x="220" y="519"/>
                    <a:pt x="220" y="519"/>
                  </a:cubicBezTo>
                  <a:cubicBezTo>
                    <a:pt x="220" y="519"/>
                    <a:pt x="220" y="519"/>
                    <a:pt x="220" y="519"/>
                  </a:cubicBezTo>
                  <a:cubicBezTo>
                    <a:pt x="220" y="519"/>
                    <a:pt x="221" y="519"/>
                    <a:pt x="221" y="519"/>
                  </a:cubicBezTo>
                  <a:cubicBezTo>
                    <a:pt x="221" y="519"/>
                    <a:pt x="220" y="519"/>
                    <a:pt x="220" y="519"/>
                  </a:cubicBezTo>
                  <a:cubicBezTo>
                    <a:pt x="220" y="520"/>
                    <a:pt x="220" y="520"/>
                    <a:pt x="220" y="520"/>
                  </a:cubicBezTo>
                  <a:cubicBezTo>
                    <a:pt x="220" y="520"/>
                    <a:pt x="220" y="520"/>
                    <a:pt x="220" y="520"/>
                  </a:cubicBezTo>
                  <a:cubicBezTo>
                    <a:pt x="219" y="520"/>
                    <a:pt x="219" y="520"/>
                    <a:pt x="219" y="520"/>
                  </a:cubicBezTo>
                  <a:cubicBezTo>
                    <a:pt x="219" y="520"/>
                    <a:pt x="219" y="520"/>
                    <a:pt x="219" y="520"/>
                  </a:cubicBezTo>
                  <a:cubicBezTo>
                    <a:pt x="219" y="520"/>
                    <a:pt x="219" y="520"/>
                    <a:pt x="219" y="520"/>
                  </a:cubicBezTo>
                  <a:cubicBezTo>
                    <a:pt x="219" y="520"/>
                    <a:pt x="219" y="520"/>
                    <a:pt x="219" y="520"/>
                  </a:cubicBezTo>
                  <a:cubicBezTo>
                    <a:pt x="218" y="520"/>
                    <a:pt x="218" y="520"/>
                    <a:pt x="219" y="520"/>
                  </a:cubicBezTo>
                  <a:cubicBezTo>
                    <a:pt x="218" y="520"/>
                    <a:pt x="218" y="520"/>
                    <a:pt x="218" y="520"/>
                  </a:cubicBezTo>
                  <a:cubicBezTo>
                    <a:pt x="218" y="519"/>
                    <a:pt x="218" y="519"/>
                    <a:pt x="218" y="519"/>
                  </a:cubicBezTo>
                  <a:cubicBezTo>
                    <a:pt x="217" y="520"/>
                    <a:pt x="217" y="520"/>
                    <a:pt x="218" y="520"/>
                  </a:cubicBezTo>
                  <a:cubicBezTo>
                    <a:pt x="218" y="520"/>
                    <a:pt x="218" y="520"/>
                    <a:pt x="218" y="520"/>
                  </a:cubicBezTo>
                  <a:cubicBezTo>
                    <a:pt x="218" y="520"/>
                    <a:pt x="218" y="520"/>
                    <a:pt x="218" y="520"/>
                  </a:cubicBezTo>
                  <a:cubicBezTo>
                    <a:pt x="217" y="520"/>
                    <a:pt x="217" y="520"/>
                    <a:pt x="217" y="520"/>
                  </a:cubicBezTo>
                  <a:cubicBezTo>
                    <a:pt x="217" y="520"/>
                    <a:pt x="217" y="521"/>
                    <a:pt x="217" y="521"/>
                  </a:cubicBezTo>
                  <a:cubicBezTo>
                    <a:pt x="217" y="521"/>
                    <a:pt x="217" y="520"/>
                    <a:pt x="217" y="520"/>
                  </a:cubicBezTo>
                  <a:cubicBezTo>
                    <a:pt x="217" y="520"/>
                    <a:pt x="217" y="520"/>
                    <a:pt x="217" y="520"/>
                  </a:cubicBezTo>
                  <a:cubicBezTo>
                    <a:pt x="217" y="520"/>
                    <a:pt x="217" y="520"/>
                    <a:pt x="217" y="520"/>
                  </a:cubicBezTo>
                  <a:cubicBezTo>
                    <a:pt x="216" y="520"/>
                    <a:pt x="216" y="520"/>
                    <a:pt x="216" y="520"/>
                  </a:cubicBezTo>
                  <a:cubicBezTo>
                    <a:pt x="216" y="520"/>
                    <a:pt x="216" y="520"/>
                    <a:pt x="216" y="520"/>
                  </a:cubicBezTo>
                  <a:cubicBezTo>
                    <a:pt x="216" y="520"/>
                    <a:pt x="216" y="520"/>
                    <a:pt x="216" y="520"/>
                  </a:cubicBezTo>
                  <a:cubicBezTo>
                    <a:pt x="216" y="521"/>
                    <a:pt x="216" y="521"/>
                    <a:pt x="216" y="521"/>
                  </a:cubicBezTo>
                  <a:cubicBezTo>
                    <a:pt x="216" y="521"/>
                    <a:pt x="216" y="521"/>
                    <a:pt x="216" y="521"/>
                  </a:cubicBezTo>
                  <a:cubicBezTo>
                    <a:pt x="217" y="521"/>
                    <a:pt x="217" y="521"/>
                    <a:pt x="217" y="521"/>
                  </a:cubicBezTo>
                  <a:cubicBezTo>
                    <a:pt x="217" y="521"/>
                    <a:pt x="217" y="522"/>
                    <a:pt x="218" y="522"/>
                  </a:cubicBezTo>
                  <a:cubicBezTo>
                    <a:pt x="218" y="522"/>
                    <a:pt x="218" y="522"/>
                    <a:pt x="218" y="522"/>
                  </a:cubicBezTo>
                  <a:cubicBezTo>
                    <a:pt x="218" y="522"/>
                    <a:pt x="218" y="522"/>
                    <a:pt x="218" y="522"/>
                  </a:cubicBezTo>
                  <a:cubicBezTo>
                    <a:pt x="218" y="522"/>
                    <a:pt x="218" y="522"/>
                    <a:pt x="218" y="522"/>
                  </a:cubicBezTo>
                  <a:cubicBezTo>
                    <a:pt x="219" y="522"/>
                    <a:pt x="219" y="522"/>
                    <a:pt x="219" y="522"/>
                  </a:cubicBezTo>
                  <a:cubicBezTo>
                    <a:pt x="219" y="522"/>
                    <a:pt x="219" y="522"/>
                    <a:pt x="219" y="522"/>
                  </a:cubicBezTo>
                  <a:cubicBezTo>
                    <a:pt x="219" y="523"/>
                    <a:pt x="219" y="523"/>
                    <a:pt x="219" y="523"/>
                  </a:cubicBezTo>
                  <a:cubicBezTo>
                    <a:pt x="219" y="523"/>
                    <a:pt x="219" y="523"/>
                    <a:pt x="219" y="523"/>
                  </a:cubicBezTo>
                  <a:cubicBezTo>
                    <a:pt x="219" y="523"/>
                    <a:pt x="219" y="522"/>
                    <a:pt x="219" y="523"/>
                  </a:cubicBezTo>
                  <a:cubicBezTo>
                    <a:pt x="219" y="522"/>
                    <a:pt x="220" y="522"/>
                    <a:pt x="220" y="522"/>
                  </a:cubicBezTo>
                  <a:cubicBezTo>
                    <a:pt x="220" y="522"/>
                    <a:pt x="220" y="522"/>
                    <a:pt x="220" y="522"/>
                  </a:cubicBezTo>
                  <a:cubicBezTo>
                    <a:pt x="220" y="522"/>
                    <a:pt x="220" y="522"/>
                    <a:pt x="220" y="522"/>
                  </a:cubicBezTo>
                  <a:cubicBezTo>
                    <a:pt x="220" y="522"/>
                    <a:pt x="220" y="522"/>
                    <a:pt x="220" y="522"/>
                  </a:cubicBezTo>
                  <a:cubicBezTo>
                    <a:pt x="219" y="521"/>
                    <a:pt x="219" y="521"/>
                    <a:pt x="220" y="521"/>
                  </a:cubicBezTo>
                  <a:cubicBezTo>
                    <a:pt x="220" y="522"/>
                    <a:pt x="220" y="522"/>
                    <a:pt x="220" y="522"/>
                  </a:cubicBezTo>
                  <a:cubicBezTo>
                    <a:pt x="220" y="522"/>
                    <a:pt x="220" y="522"/>
                    <a:pt x="220" y="522"/>
                  </a:cubicBezTo>
                  <a:cubicBezTo>
                    <a:pt x="220" y="522"/>
                    <a:pt x="220" y="522"/>
                    <a:pt x="220" y="522"/>
                  </a:cubicBezTo>
                  <a:cubicBezTo>
                    <a:pt x="221" y="521"/>
                    <a:pt x="221" y="522"/>
                    <a:pt x="221" y="522"/>
                  </a:cubicBezTo>
                  <a:cubicBezTo>
                    <a:pt x="221" y="522"/>
                    <a:pt x="221" y="522"/>
                    <a:pt x="221" y="522"/>
                  </a:cubicBezTo>
                  <a:cubicBezTo>
                    <a:pt x="221" y="521"/>
                    <a:pt x="221" y="521"/>
                    <a:pt x="221" y="521"/>
                  </a:cubicBezTo>
                  <a:cubicBezTo>
                    <a:pt x="221" y="521"/>
                    <a:pt x="222" y="521"/>
                    <a:pt x="222" y="521"/>
                  </a:cubicBezTo>
                  <a:cubicBezTo>
                    <a:pt x="222" y="520"/>
                    <a:pt x="222" y="520"/>
                    <a:pt x="222" y="520"/>
                  </a:cubicBezTo>
                  <a:cubicBezTo>
                    <a:pt x="222" y="520"/>
                    <a:pt x="221" y="521"/>
                    <a:pt x="221" y="521"/>
                  </a:cubicBezTo>
                  <a:cubicBezTo>
                    <a:pt x="221" y="521"/>
                    <a:pt x="221" y="521"/>
                    <a:pt x="221" y="520"/>
                  </a:cubicBezTo>
                  <a:cubicBezTo>
                    <a:pt x="221" y="520"/>
                    <a:pt x="221" y="520"/>
                    <a:pt x="221" y="520"/>
                  </a:cubicBezTo>
                  <a:cubicBezTo>
                    <a:pt x="222" y="520"/>
                    <a:pt x="222" y="520"/>
                    <a:pt x="222" y="520"/>
                  </a:cubicBezTo>
                  <a:cubicBezTo>
                    <a:pt x="222" y="520"/>
                    <a:pt x="222" y="520"/>
                    <a:pt x="222" y="520"/>
                  </a:cubicBezTo>
                  <a:cubicBezTo>
                    <a:pt x="222" y="520"/>
                    <a:pt x="222" y="520"/>
                    <a:pt x="223" y="520"/>
                  </a:cubicBezTo>
                  <a:cubicBezTo>
                    <a:pt x="223" y="520"/>
                    <a:pt x="223" y="520"/>
                    <a:pt x="223" y="520"/>
                  </a:cubicBezTo>
                  <a:cubicBezTo>
                    <a:pt x="223" y="519"/>
                    <a:pt x="223" y="519"/>
                    <a:pt x="223" y="519"/>
                  </a:cubicBezTo>
                  <a:cubicBezTo>
                    <a:pt x="223" y="520"/>
                    <a:pt x="223" y="520"/>
                    <a:pt x="224" y="520"/>
                  </a:cubicBezTo>
                  <a:cubicBezTo>
                    <a:pt x="225" y="520"/>
                    <a:pt x="224" y="519"/>
                    <a:pt x="225" y="518"/>
                  </a:cubicBezTo>
                  <a:cubicBezTo>
                    <a:pt x="225" y="518"/>
                    <a:pt x="225" y="518"/>
                    <a:pt x="225" y="518"/>
                  </a:cubicBezTo>
                  <a:close/>
                  <a:moveTo>
                    <a:pt x="219" y="519"/>
                  </a:moveTo>
                  <a:cubicBezTo>
                    <a:pt x="219" y="519"/>
                    <a:pt x="219" y="519"/>
                    <a:pt x="219" y="519"/>
                  </a:cubicBezTo>
                  <a:cubicBezTo>
                    <a:pt x="220" y="519"/>
                    <a:pt x="220" y="519"/>
                    <a:pt x="220" y="519"/>
                  </a:cubicBezTo>
                  <a:cubicBezTo>
                    <a:pt x="219" y="519"/>
                    <a:pt x="219" y="519"/>
                    <a:pt x="219" y="519"/>
                  </a:cubicBezTo>
                  <a:close/>
                  <a:moveTo>
                    <a:pt x="217" y="510"/>
                  </a:moveTo>
                  <a:cubicBezTo>
                    <a:pt x="217" y="510"/>
                    <a:pt x="217" y="510"/>
                    <a:pt x="217" y="510"/>
                  </a:cubicBezTo>
                  <a:cubicBezTo>
                    <a:pt x="217" y="510"/>
                    <a:pt x="217" y="510"/>
                    <a:pt x="217" y="510"/>
                  </a:cubicBezTo>
                  <a:close/>
                  <a:moveTo>
                    <a:pt x="216" y="509"/>
                  </a:moveTo>
                  <a:cubicBezTo>
                    <a:pt x="216" y="509"/>
                    <a:pt x="216" y="509"/>
                    <a:pt x="216" y="509"/>
                  </a:cubicBezTo>
                  <a:cubicBezTo>
                    <a:pt x="216" y="509"/>
                    <a:pt x="216" y="509"/>
                    <a:pt x="215" y="509"/>
                  </a:cubicBezTo>
                  <a:cubicBezTo>
                    <a:pt x="216" y="510"/>
                    <a:pt x="216" y="509"/>
                    <a:pt x="216" y="510"/>
                  </a:cubicBezTo>
                  <a:cubicBezTo>
                    <a:pt x="216" y="509"/>
                    <a:pt x="216" y="509"/>
                    <a:pt x="216" y="509"/>
                  </a:cubicBezTo>
                  <a:close/>
                  <a:moveTo>
                    <a:pt x="234" y="519"/>
                  </a:moveTo>
                  <a:cubicBezTo>
                    <a:pt x="234" y="519"/>
                    <a:pt x="234" y="519"/>
                    <a:pt x="234" y="519"/>
                  </a:cubicBezTo>
                  <a:cubicBezTo>
                    <a:pt x="234" y="519"/>
                    <a:pt x="234" y="519"/>
                    <a:pt x="234" y="519"/>
                  </a:cubicBezTo>
                  <a:close/>
                  <a:moveTo>
                    <a:pt x="238" y="516"/>
                  </a:moveTo>
                  <a:cubicBezTo>
                    <a:pt x="238" y="516"/>
                    <a:pt x="238" y="516"/>
                    <a:pt x="238" y="516"/>
                  </a:cubicBezTo>
                  <a:cubicBezTo>
                    <a:pt x="238" y="516"/>
                    <a:pt x="238" y="516"/>
                    <a:pt x="238" y="516"/>
                  </a:cubicBezTo>
                  <a:cubicBezTo>
                    <a:pt x="238" y="516"/>
                    <a:pt x="238" y="516"/>
                    <a:pt x="238" y="516"/>
                  </a:cubicBezTo>
                  <a:cubicBezTo>
                    <a:pt x="238" y="516"/>
                    <a:pt x="238" y="516"/>
                    <a:pt x="238" y="516"/>
                  </a:cubicBezTo>
                  <a:cubicBezTo>
                    <a:pt x="238" y="516"/>
                    <a:pt x="239" y="516"/>
                    <a:pt x="239" y="516"/>
                  </a:cubicBezTo>
                  <a:cubicBezTo>
                    <a:pt x="239" y="515"/>
                    <a:pt x="239" y="515"/>
                    <a:pt x="238" y="515"/>
                  </a:cubicBezTo>
                  <a:cubicBezTo>
                    <a:pt x="238" y="515"/>
                    <a:pt x="238" y="515"/>
                    <a:pt x="237" y="515"/>
                  </a:cubicBezTo>
                  <a:cubicBezTo>
                    <a:pt x="237" y="515"/>
                    <a:pt x="237" y="515"/>
                    <a:pt x="237" y="515"/>
                  </a:cubicBezTo>
                  <a:cubicBezTo>
                    <a:pt x="236" y="515"/>
                    <a:pt x="236" y="515"/>
                    <a:pt x="236" y="515"/>
                  </a:cubicBezTo>
                  <a:cubicBezTo>
                    <a:pt x="237" y="515"/>
                    <a:pt x="237" y="515"/>
                    <a:pt x="237" y="515"/>
                  </a:cubicBezTo>
                  <a:cubicBezTo>
                    <a:pt x="237" y="514"/>
                    <a:pt x="237" y="514"/>
                    <a:pt x="237" y="514"/>
                  </a:cubicBezTo>
                  <a:cubicBezTo>
                    <a:pt x="237" y="515"/>
                    <a:pt x="238" y="515"/>
                    <a:pt x="238" y="515"/>
                  </a:cubicBezTo>
                  <a:cubicBezTo>
                    <a:pt x="238" y="515"/>
                    <a:pt x="238" y="515"/>
                    <a:pt x="238" y="515"/>
                  </a:cubicBezTo>
                  <a:cubicBezTo>
                    <a:pt x="238" y="515"/>
                    <a:pt x="238" y="515"/>
                    <a:pt x="238" y="515"/>
                  </a:cubicBezTo>
                  <a:cubicBezTo>
                    <a:pt x="239" y="514"/>
                    <a:pt x="238" y="514"/>
                    <a:pt x="238" y="514"/>
                  </a:cubicBezTo>
                  <a:cubicBezTo>
                    <a:pt x="238" y="514"/>
                    <a:pt x="238" y="514"/>
                    <a:pt x="238" y="514"/>
                  </a:cubicBezTo>
                  <a:cubicBezTo>
                    <a:pt x="238" y="515"/>
                    <a:pt x="239" y="514"/>
                    <a:pt x="239" y="514"/>
                  </a:cubicBezTo>
                  <a:cubicBezTo>
                    <a:pt x="239" y="514"/>
                    <a:pt x="238" y="514"/>
                    <a:pt x="238" y="514"/>
                  </a:cubicBezTo>
                  <a:cubicBezTo>
                    <a:pt x="238" y="514"/>
                    <a:pt x="238" y="513"/>
                    <a:pt x="238" y="513"/>
                  </a:cubicBezTo>
                  <a:cubicBezTo>
                    <a:pt x="238" y="513"/>
                    <a:pt x="238" y="513"/>
                    <a:pt x="238" y="513"/>
                  </a:cubicBezTo>
                  <a:cubicBezTo>
                    <a:pt x="236" y="513"/>
                    <a:pt x="236" y="513"/>
                    <a:pt x="236" y="513"/>
                  </a:cubicBezTo>
                  <a:cubicBezTo>
                    <a:pt x="236" y="513"/>
                    <a:pt x="236" y="513"/>
                    <a:pt x="235" y="513"/>
                  </a:cubicBezTo>
                  <a:cubicBezTo>
                    <a:pt x="235" y="513"/>
                    <a:pt x="235" y="514"/>
                    <a:pt x="235" y="514"/>
                  </a:cubicBezTo>
                  <a:cubicBezTo>
                    <a:pt x="235" y="514"/>
                    <a:pt x="235" y="514"/>
                    <a:pt x="235" y="514"/>
                  </a:cubicBezTo>
                  <a:cubicBezTo>
                    <a:pt x="235" y="515"/>
                    <a:pt x="236" y="515"/>
                    <a:pt x="236" y="515"/>
                  </a:cubicBezTo>
                  <a:cubicBezTo>
                    <a:pt x="236" y="515"/>
                    <a:pt x="236" y="515"/>
                    <a:pt x="236" y="515"/>
                  </a:cubicBezTo>
                  <a:cubicBezTo>
                    <a:pt x="236" y="515"/>
                    <a:pt x="236" y="515"/>
                    <a:pt x="236" y="515"/>
                  </a:cubicBezTo>
                  <a:cubicBezTo>
                    <a:pt x="236" y="515"/>
                    <a:pt x="236" y="516"/>
                    <a:pt x="236" y="516"/>
                  </a:cubicBezTo>
                  <a:cubicBezTo>
                    <a:pt x="235" y="515"/>
                    <a:pt x="235" y="515"/>
                    <a:pt x="235" y="515"/>
                  </a:cubicBezTo>
                  <a:cubicBezTo>
                    <a:pt x="234" y="515"/>
                    <a:pt x="234" y="515"/>
                    <a:pt x="234" y="515"/>
                  </a:cubicBezTo>
                  <a:cubicBezTo>
                    <a:pt x="234" y="514"/>
                    <a:pt x="234" y="514"/>
                    <a:pt x="234" y="514"/>
                  </a:cubicBezTo>
                  <a:cubicBezTo>
                    <a:pt x="234" y="514"/>
                    <a:pt x="234" y="514"/>
                    <a:pt x="234" y="514"/>
                  </a:cubicBezTo>
                  <a:cubicBezTo>
                    <a:pt x="233" y="513"/>
                    <a:pt x="234" y="513"/>
                    <a:pt x="234" y="513"/>
                  </a:cubicBezTo>
                  <a:cubicBezTo>
                    <a:pt x="234" y="513"/>
                    <a:pt x="234" y="513"/>
                    <a:pt x="234" y="513"/>
                  </a:cubicBezTo>
                  <a:cubicBezTo>
                    <a:pt x="234" y="513"/>
                    <a:pt x="234" y="513"/>
                    <a:pt x="234" y="513"/>
                  </a:cubicBezTo>
                  <a:cubicBezTo>
                    <a:pt x="234" y="513"/>
                    <a:pt x="234" y="513"/>
                    <a:pt x="234" y="513"/>
                  </a:cubicBezTo>
                  <a:cubicBezTo>
                    <a:pt x="234" y="514"/>
                    <a:pt x="234" y="514"/>
                    <a:pt x="235" y="514"/>
                  </a:cubicBezTo>
                  <a:cubicBezTo>
                    <a:pt x="235" y="514"/>
                    <a:pt x="235" y="514"/>
                    <a:pt x="235" y="514"/>
                  </a:cubicBezTo>
                  <a:cubicBezTo>
                    <a:pt x="235" y="513"/>
                    <a:pt x="235" y="513"/>
                    <a:pt x="235" y="512"/>
                  </a:cubicBezTo>
                  <a:cubicBezTo>
                    <a:pt x="234" y="512"/>
                    <a:pt x="234" y="512"/>
                    <a:pt x="234" y="512"/>
                  </a:cubicBezTo>
                  <a:cubicBezTo>
                    <a:pt x="234" y="512"/>
                    <a:pt x="234" y="512"/>
                    <a:pt x="234" y="512"/>
                  </a:cubicBezTo>
                  <a:cubicBezTo>
                    <a:pt x="234" y="512"/>
                    <a:pt x="233" y="512"/>
                    <a:pt x="233" y="512"/>
                  </a:cubicBezTo>
                  <a:cubicBezTo>
                    <a:pt x="233" y="512"/>
                    <a:pt x="233" y="512"/>
                    <a:pt x="233" y="512"/>
                  </a:cubicBezTo>
                  <a:cubicBezTo>
                    <a:pt x="233" y="513"/>
                    <a:pt x="233" y="512"/>
                    <a:pt x="233" y="512"/>
                  </a:cubicBezTo>
                  <a:cubicBezTo>
                    <a:pt x="233" y="512"/>
                    <a:pt x="233" y="513"/>
                    <a:pt x="233" y="513"/>
                  </a:cubicBezTo>
                  <a:cubicBezTo>
                    <a:pt x="233" y="513"/>
                    <a:pt x="233" y="513"/>
                    <a:pt x="233" y="513"/>
                  </a:cubicBezTo>
                  <a:cubicBezTo>
                    <a:pt x="233" y="512"/>
                    <a:pt x="233" y="512"/>
                    <a:pt x="233" y="512"/>
                  </a:cubicBezTo>
                  <a:cubicBezTo>
                    <a:pt x="232" y="512"/>
                    <a:pt x="232" y="512"/>
                    <a:pt x="232" y="512"/>
                  </a:cubicBezTo>
                  <a:cubicBezTo>
                    <a:pt x="231" y="512"/>
                    <a:pt x="231" y="512"/>
                    <a:pt x="231" y="512"/>
                  </a:cubicBezTo>
                  <a:cubicBezTo>
                    <a:pt x="231" y="511"/>
                    <a:pt x="231" y="511"/>
                    <a:pt x="231" y="511"/>
                  </a:cubicBezTo>
                  <a:cubicBezTo>
                    <a:pt x="231" y="512"/>
                    <a:pt x="231" y="512"/>
                    <a:pt x="231" y="512"/>
                  </a:cubicBezTo>
                  <a:cubicBezTo>
                    <a:pt x="231" y="512"/>
                    <a:pt x="231" y="512"/>
                    <a:pt x="231" y="513"/>
                  </a:cubicBezTo>
                  <a:cubicBezTo>
                    <a:pt x="231" y="513"/>
                    <a:pt x="231" y="513"/>
                    <a:pt x="231" y="513"/>
                  </a:cubicBezTo>
                  <a:cubicBezTo>
                    <a:pt x="231" y="513"/>
                    <a:pt x="230" y="513"/>
                    <a:pt x="230" y="513"/>
                  </a:cubicBezTo>
                  <a:cubicBezTo>
                    <a:pt x="231" y="513"/>
                    <a:pt x="231" y="513"/>
                    <a:pt x="231" y="514"/>
                  </a:cubicBezTo>
                  <a:cubicBezTo>
                    <a:pt x="230" y="513"/>
                    <a:pt x="230" y="513"/>
                    <a:pt x="230" y="513"/>
                  </a:cubicBezTo>
                  <a:cubicBezTo>
                    <a:pt x="230" y="513"/>
                    <a:pt x="229" y="514"/>
                    <a:pt x="229" y="514"/>
                  </a:cubicBezTo>
                  <a:cubicBezTo>
                    <a:pt x="230" y="514"/>
                    <a:pt x="230" y="514"/>
                    <a:pt x="231" y="514"/>
                  </a:cubicBezTo>
                  <a:cubicBezTo>
                    <a:pt x="231" y="514"/>
                    <a:pt x="230" y="514"/>
                    <a:pt x="230" y="514"/>
                  </a:cubicBezTo>
                  <a:cubicBezTo>
                    <a:pt x="230" y="514"/>
                    <a:pt x="230" y="514"/>
                    <a:pt x="230" y="515"/>
                  </a:cubicBezTo>
                  <a:cubicBezTo>
                    <a:pt x="230" y="515"/>
                    <a:pt x="230" y="515"/>
                    <a:pt x="230" y="515"/>
                  </a:cubicBezTo>
                  <a:cubicBezTo>
                    <a:pt x="230" y="515"/>
                    <a:pt x="230" y="514"/>
                    <a:pt x="230" y="514"/>
                  </a:cubicBezTo>
                  <a:cubicBezTo>
                    <a:pt x="229" y="515"/>
                    <a:pt x="229" y="515"/>
                    <a:pt x="229" y="515"/>
                  </a:cubicBezTo>
                  <a:cubicBezTo>
                    <a:pt x="229" y="515"/>
                    <a:pt x="230" y="516"/>
                    <a:pt x="230" y="516"/>
                  </a:cubicBezTo>
                  <a:cubicBezTo>
                    <a:pt x="230" y="516"/>
                    <a:pt x="230" y="516"/>
                    <a:pt x="230" y="516"/>
                  </a:cubicBezTo>
                  <a:cubicBezTo>
                    <a:pt x="230" y="516"/>
                    <a:pt x="230" y="516"/>
                    <a:pt x="230" y="516"/>
                  </a:cubicBezTo>
                  <a:cubicBezTo>
                    <a:pt x="230" y="516"/>
                    <a:pt x="230" y="516"/>
                    <a:pt x="230" y="516"/>
                  </a:cubicBezTo>
                  <a:cubicBezTo>
                    <a:pt x="230" y="517"/>
                    <a:pt x="230" y="517"/>
                    <a:pt x="230" y="517"/>
                  </a:cubicBezTo>
                  <a:cubicBezTo>
                    <a:pt x="230" y="517"/>
                    <a:pt x="230" y="517"/>
                    <a:pt x="231" y="517"/>
                  </a:cubicBezTo>
                  <a:cubicBezTo>
                    <a:pt x="231" y="517"/>
                    <a:pt x="231" y="517"/>
                    <a:pt x="231" y="517"/>
                  </a:cubicBezTo>
                  <a:cubicBezTo>
                    <a:pt x="230" y="518"/>
                    <a:pt x="230" y="518"/>
                    <a:pt x="230" y="518"/>
                  </a:cubicBezTo>
                  <a:cubicBezTo>
                    <a:pt x="230" y="517"/>
                    <a:pt x="230" y="517"/>
                    <a:pt x="230" y="517"/>
                  </a:cubicBezTo>
                  <a:cubicBezTo>
                    <a:pt x="230" y="517"/>
                    <a:pt x="230" y="517"/>
                    <a:pt x="230" y="517"/>
                  </a:cubicBezTo>
                  <a:cubicBezTo>
                    <a:pt x="230" y="517"/>
                    <a:pt x="230" y="517"/>
                    <a:pt x="230" y="516"/>
                  </a:cubicBezTo>
                  <a:cubicBezTo>
                    <a:pt x="229" y="517"/>
                    <a:pt x="229" y="517"/>
                    <a:pt x="229" y="517"/>
                  </a:cubicBezTo>
                  <a:cubicBezTo>
                    <a:pt x="229" y="517"/>
                    <a:pt x="229" y="517"/>
                    <a:pt x="229" y="517"/>
                  </a:cubicBezTo>
                  <a:cubicBezTo>
                    <a:pt x="229" y="517"/>
                    <a:pt x="229" y="517"/>
                    <a:pt x="229" y="517"/>
                  </a:cubicBezTo>
                  <a:cubicBezTo>
                    <a:pt x="228" y="518"/>
                    <a:pt x="228" y="518"/>
                    <a:pt x="228" y="518"/>
                  </a:cubicBezTo>
                  <a:cubicBezTo>
                    <a:pt x="228" y="518"/>
                    <a:pt x="228" y="518"/>
                    <a:pt x="228" y="518"/>
                  </a:cubicBezTo>
                  <a:cubicBezTo>
                    <a:pt x="227" y="518"/>
                    <a:pt x="227" y="518"/>
                    <a:pt x="227" y="518"/>
                  </a:cubicBezTo>
                  <a:cubicBezTo>
                    <a:pt x="227" y="518"/>
                    <a:pt x="227" y="518"/>
                    <a:pt x="227" y="518"/>
                  </a:cubicBezTo>
                  <a:cubicBezTo>
                    <a:pt x="227" y="519"/>
                    <a:pt x="227" y="519"/>
                    <a:pt x="227" y="519"/>
                  </a:cubicBezTo>
                  <a:cubicBezTo>
                    <a:pt x="227" y="519"/>
                    <a:pt x="227" y="519"/>
                    <a:pt x="227" y="519"/>
                  </a:cubicBezTo>
                  <a:cubicBezTo>
                    <a:pt x="227" y="519"/>
                    <a:pt x="227" y="519"/>
                    <a:pt x="227" y="519"/>
                  </a:cubicBezTo>
                  <a:cubicBezTo>
                    <a:pt x="227" y="519"/>
                    <a:pt x="227" y="519"/>
                    <a:pt x="227" y="519"/>
                  </a:cubicBezTo>
                  <a:cubicBezTo>
                    <a:pt x="227" y="519"/>
                    <a:pt x="226" y="519"/>
                    <a:pt x="226" y="519"/>
                  </a:cubicBezTo>
                  <a:cubicBezTo>
                    <a:pt x="226" y="519"/>
                    <a:pt x="226" y="519"/>
                    <a:pt x="226" y="519"/>
                  </a:cubicBezTo>
                  <a:cubicBezTo>
                    <a:pt x="226" y="519"/>
                    <a:pt x="226" y="519"/>
                    <a:pt x="226" y="519"/>
                  </a:cubicBezTo>
                  <a:cubicBezTo>
                    <a:pt x="227" y="520"/>
                    <a:pt x="227" y="520"/>
                    <a:pt x="226" y="520"/>
                  </a:cubicBezTo>
                  <a:cubicBezTo>
                    <a:pt x="226" y="520"/>
                    <a:pt x="226" y="520"/>
                    <a:pt x="226" y="520"/>
                  </a:cubicBezTo>
                  <a:cubicBezTo>
                    <a:pt x="226" y="520"/>
                    <a:pt x="226" y="520"/>
                    <a:pt x="227" y="520"/>
                  </a:cubicBezTo>
                  <a:cubicBezTo>
                    <a:pt x="226" y="520"/>
                    <a:pt x="226" y="520"/>
                    <a:pt x="226" y="520"/>
                  </a:cubicBezTo>
                  <a:cubicBezTo>
                    <a:pt x="226" y="520"/>
                    <a:pt x="226" y="520"/>
                    <a:pt x="226" y="520"/>
                  </a:cubicBezTo>
                  <a:cubicBezTo>
                    <a:pt x="226" y="520"/>
                    <a:pt x="226" y="520"/>
                    <a:pt x="226" y="520"/>
                  </a:cubicBezTo>
                  <a:cubicBezTo>
                    <a:pt x="226" y="521"/>
                    <a:pt x="226" y="521"/>
                    <a:pt x="226" y="522"/>
                  </a:cubicBezTo>
                  <a:cubicBezTo>
                    <a:pt x="226" y="522"/>
                    <a:pt x="226" y="522"/>
                    <a:pt x="226" y="522"/>
                  </a:cubicBezTo>
                  <a:cubicBezTo>
                    <a:pt x="226" y="522"/>
                    <a:pt x="226" y="522"/>
                    <a:pt x="226" y="522"/>
                  </a:cubicBezTo>
                  <a:cubicBezTo>
                    <a:pt x="226" y="522"/>
                    <a:pt x="226" y="522"/>
                    <a:pt x="226" y="522"/>
                  </a:cubicBezTo>
                  <a:cubicBezTo>
                    <a:pt x="227" y="523"/>
                    <a:pt x="227" y="523"/>
                    <a:pt x="227" y="523"/>
                  </a:cubicBezTo>
                  <a:cubicBezTo>
                    <a:pt x="228" y="524"/>
                    <a:pt x="228" y="524"/>
                    <a:pt x="228" y="524"/>
                  </a:cubicBezTo>
                  <a:cubicBezTo>
                    <a:pt x="228" y="524"/>
                    <a:pt x="228" y="524"/>
                    <a:pt x="228" y="524"/>
                  </a:cubicBezTo>
                  <a:cubicBezTo>
                    <a:pt x="228" y="524"/>
                    <a:pt x="228" y="524"/>
                    <a:pt x="228" y="523"/>
                  </a:cubicBezTo>
                  <a:cubicBezTo>
                    <a:pt x="228" y="523"/>
                    <a:pt x="228" y="523"/>
                    <a:pt x="228" y="523"/>
                  </a:cubicBezTo>
                  <a:cubicBezTo>
                    <a:pt x="228" y="523"/>
                    <a:pt x="228" y="523"/>
                    <a:pt x="228" y="523"/>
                  </a:cubicBezTo>
                  <a:cubicBezTo>
                    <a:pt x="228" y="522"/>
                    <a:pt x="228" y="522"/>
                    <a:pt x="228" y="522"/>
                  </a:cubicBezTo>
                  <a:cubicBezTo>
                    <a:pt x="228" y="522"/>
                    <a:pt x="227" y="522"/>
                    <a:pt x="227" y="523"/>
                  </a:cubicBezTo>
                  <a:cubicBezTo>
                    <a:pt x="227" y="522"/>
                    <a:pt x="227" y="522"/>
                    <a:pt x="227" y="522"/>
                  </a:cubicBezTo>
                  <a:cubicBezTo>
                    <a:pt x="227" y="522"/>
                    <a:pt x="227" y="522"/>
                    <a:pt x="227" y="522"/>
                  </a:cubicBezTo>
                  <a:cubicBezTo>
                    <a:pt x="227" y="522"/>
                    <a:pt x="227" y="522"/>
                    <a:pt x="227" y="522"/>
                  </a:cubicBezTo>
                  <a:cubicBezTo>
                    <a:pt x="227" y="522"/>
                    <a:pt x="227" y="522"/>
                    <a:pt x="227" y="522"/>
                  </a:cubicBezTo>
                  <a:cubicBezTo>
                    <a:pt x="227" y="521"/>
                    <a:pt x="227" y="521"/>
                    <a:pt x="227" y="521"/>
                  </a:cubicBezTo>
                  <a:cubicBezTo>
                    <a:pt x="228" y="522"/>
                    <a:pt x="228" y="521"/>
                    <a:pt x="228" y="521"/>
                  </a:cubicBezTo>
                  <a:cubicBezTo>
                    <a:pt x="228" y="522"/>
                    <a:pt x="228" y="522"/>
                    <a:pt x="228" y="522"/>
                  </a:cubicBezTo>
                  <a:cubicBezTo>
                    <a:pt x="228" y="522"/>
                    <a:pt x="228" y="522"/>
                    <a:pt x="228" y="522"/>
                  </a:cubicBezTo>
                  <a:cubicBezTo>
                    <a:pt x="229" y="522"/>
                    <a:pt x="229" y="522"/>
                    <a:pt x="229" y="522"/>
                  </a:cubicBezTo>
                  <a:cubicBezTo>
                    <a:pt x="229" y="522"/>
                    <a:pt x="229" y="522"/>
                    <a:pt x="229" y="522"/>
                  </a:cubicBezTo>
                  <a:cubicBezTo>
                    <a:pt x="229" y="522"/>
                    <a:pt x="230" y="522"/>
                    <a:pt x="230" y="523"/>
                  </a:cubicBezTo>
                  <a:cubicBezTo>
                    <a:pt x="230" y="523"/>
                    <a:pt x="230" y="523"/>
                    <a:pt x="230" y="523"/>
                  </a:cubicBezTo>
                  <a:cubicBezTo>
                    <a:pt x="230" y="523"/>
                    <a:pt x="230" y="523"/>
                    <a:pt x="230" y="522"/>
                  </a:cubicBezTo>
                  <a:cubicBezTo>
                    <a:pt x="230" y="522"/>
                    <a:pt x="230" y="522"/>
                    <a:pt x="230" y="522"/>
                  </a:cubicBezTo>
                  <a:cubicBezTo>
                    <a:pt x="230" y="522"/>
                    <a:pt x="230" y="521"/>
                    <a:pt x="230" y="521"/>
                  </a:cubicBezTo>
                  <a:cubicBezTo>
                    <a:pt x="230" y="522"/>
                    <a:pt x="230" y="522"/>
                    <a:pt x="230" y="522"/>
                  </a:cubicBezTo>
                  <a:cubicBezTo>
                    <a:pt x="229" y="522"/>
                    <a:pt x="229" y="522"/>
                    <a:pt x="229" y="522"/>
                  </a:cubicBezTo>
                  <a:cubicBezTo>
                    <a:pt x="229" y="521"/>
                    <a:pt x="229" y="521"/>
                    <a:pt x="229" y="521"/>
                  </a:cubicBezTo>
                  <a:cubicBezTo>
                    <a:pt x="230" y="521"/>
                    <a:pt x="230" y="521"/>
                    <a:pt x="230" y="521"/>
                  </a:cubicBezTo>
                  <a:cubicBezTo>
                    <a:pt x="229" y="521"/>
                    <a:pt x="229" y="521"/>
                    <a:pt x="229" y="521"/>
                  </a:cubicBezTo>
                  <a:cubicBezTo>
                    <a:pt x="229" y="521"/>
                    <a:pt x="229" y="521"/>
                    <a:pt x="229" y="521"/>
                  </a:cubicBezTo>
                  <a:cubicBezTo>
                    <a:pt x="229" y="520"/>
                    <a:pt x="229" y="521"/>
                    <a:pt x="229" y="521"/>
                  </a:cubicBezTo>
                  <a:cubicBezTo>
                    <a:pt x="229" y="520"/>
                    <a:pt x="229" y="520"/>
                    <a:pt x="229" y="520"/>
                  </a:cubicBezTo>
                  <a:cubicBezTo>
                    <a:pt x="229" y="520"/>
                    <a:pt x="229" y="520"/>
                    <a:pt x="229" y="520"/>
                  </a:cubicBezTo>
                  <a:cubicBezTo>
                    <a:pt x="229" y="520"/>
                    <a:pt x="229" y="520"/>
                    <a:pt x="230" y="520"/>
                  </a:cubicBezTo>
                  <a:cubicBezTo>
                    <a:pt x="230" y="520"/>
                    <a:pt x="230" y="520"/>
                    <a:pt x="230" y="520"/>
                  </a:cubicBezTo>
                  <a:cubicBezTo>
                    <a:pt x="230" y="520"/>
                    <a:pt x="230" y="520"/>
                    <a:pt x="230" y="520"/>
                  </a:cubicBezTo>
                  <a:cubicBezTo>
                    <a:pt x="230" y="521"/>
                    <a:pt x="230" y="521"/>
                    <a:pt x="230" y="521"/>
                  </a:cubicBezTo>
                  <a:cubicBezTo>
                    <a:pt x="231" y="521"/>
                    <a:pt x="231" y="521"/>
                    <a:pt x="231" y="521"/>
                  </a:cubicBezTo>
                  <a:cubicBezTo>
                    <a:pt x="231" y="521"/>
                    <a:pt x="231" y="521"/>
                    <a:pt x="231" y="521"/>
                  </a:cubicBezTo>
                  <a:cubicBezTo>
                    <a:pt x="231" y="520"/>
                    <a:pt x="231" y="520"/>
                    <a:pt x="231" y="520"/>
                  </a:cubicBezTo>
                  <a:cubicBezTo>
                    <a:pt x="232" y="520"/>
                    <a:pt x="232" y="520"/>
                    <a:pt x="232" y="520"/>
                  </a:cubicBezTo>
                  <a:cubicBezTo>
                    <a:pt x="232" y="520"/>
                    <a:pt x="232" y="521"/>
                    <a:pt x="232" y="521"/>
                  </a:cubicBezTo>
                  <a:cubicBezTo>
                    <a:pt x="233" y="521"/>
                    <a:pt x="233" y="521"/>
                    <a:pt x="233" y="521"/>
                  </a:cubicBezTo>
                  <a:cubicBezTo>
                    <a:pt x="233" y="521"/>
                    <a:pt x="233" y="521"/>
                    <a:pt x="233" y="521"/>
                  </a:cubicBezTo>
                  <a:cubicBezTo>
                    <a:pt x="233" y="520"/>
                    <a:pt x="233" y="520"/>
                    <a:pt x="233" y="520"/>
                  </a:cubicBezTo>
                  <a:cubicBezTo>
                    <a:pt x="233" y="520"/>
                    <a:pt x="233" y="520"/>
                    <a:pt x="233" y="520"/>
                  </a:cubicBezTo>
                  <a:cubicBezTo>
                    <a:pt x="233" y="520"/>
                    <a:pt x="233" y="520"/>
                    <a:pt x="233" y="520"/>
                  </a:cubicBezTo>
                  <a:cubicBezTo>
                    <a:pt x="232" y="519"/>
                    <a:pt x="232" y="519"/>
                    <a:pt x="232" y="519"/>
                  </a:cubicBezTo>
                  <a:cubicBezTo>
                    <a:pt x="232" y="519"/>
                    <a:pt x="232" y="519"/>
                    <a:pt x="231" y="519"/>
                  </a:cubicBezTo>
                  <a:cubicBezTo>
                    <a:pt x="232" y="519"/>
                    <a:pt x="232" y="519"/>
                    <a:pt x="232" y="519"/>
                  </a:cubicBezTo>
                  <a:cubicBezTo>
                    <a:pt x="232" y="519"/>
                    <a:pt x="231" y="518"/>
                    <a:pt x="231" y="518"/>
                  </a:cubicBezTo>
                  <a:cubicBezTo>
                    <a:pt x="230" y="517"/>
                    <a:pt x="231" y="518"/>
                    <a:pt x="231" y="518"/>
                  </a:cubicBezTo>
                  <a:cubicBezTo>
                    <a:pt x="231" y="518"/>
                    <a:pt x="231" y="518"/>
                    <a:pt x="231" y="518"/>
                  </a:cubicBezTo>
                  <a:cubicBezTo>
                    <a:pt x="232" y="518"/>
                    <a:pt x="232" y="518"/>
                    <a:pt x="232" y="518"/>
                  </a:cubicBezTo>
                  <a:cubicBezTo>
                    <a:pt x="232" y="519"/>
                    <a:pt x="232" y="519"/>
                    <a:pt x="232" y="519"/>
                  </a:cubicBezTo>
                  <a:cubicBezTo>
                    <a:pt x="232" y="519"/>
                    <a:pt x="232" y="519"/>
                    <a:pt x="233" y="519"/>
                  </a:cubicBezTo>
                  <a:cubicBezTo>
                    <a:pt x="233" y="519"/>
                    <a:pt x="233" y="519"/>
                    <a:pt x="233" y="519"/>
                  </a:cubicBezTo>
                  <a:cubicBezTo>
                    <a:pt x="233" y="519"/>
                    <a:pt x="233" y="519"/>
                    <a:pt x="233" y="519"/>
                  </a:cubicBezTo>
                  <a:cubicBezTo>
                    <a:pt x="233" y="519"/>
                    <a:pt x="233" y="519"/>
                    <a:pt x="233" y="519"/>
                  </a:cubicBezTo>
                  <a:cubicBezTo>
                    <a:pt x="234" y="519"/>
                    <a:pt x="234" y="519"/>
                    <a:pt x="234" y="519"/>
                  </a:cubicBezTo>
                  <a:cubicBezTo>
                    <a:pt x="234" y="519"/>
                    <a:pt x="234" y="519"/>
                    <a:pt x="234" y="519"/>
                  </a:cubicBezTo>
                  <a:cubicBezTo>
                    <a:pt x="235" y="519"/>
                    <a:pt x="235" y="519"/>
                    <a:pt x="235" y="519"/>
                  </a:cubicBezTo>
                  <a:cubicBezTo>
                    <a:pt x="235" y="519"/>
                    <a:pt x="235" y="519"/>
                    <a:pt x="235" y="519"/>
                  </a:cubicBezTo>
                  <a:cubicBezTo>
                    <a:pt x="235" y="518"/>
                    <a:pt x="235" y="518"/>
                    <a:pt x="235" y="518"/>
                  </a:cubicBezTo>
                  <a:cubicBezTo>
                    <a:pt x="236" y="518"/>
                    <a:pt x="236" y="518"/>
                    <a:pt x="236" y="518"/>
                  </a:cubicBezTo>
                  <a:cubicBezTo>
                    <a:pt x="236" y="518"/>
                    <a:pt x="236" y="518"/>
                    <a:pt x="236" y="518"/>
                  </a:cubicBezTo>
                  <a:cubicBezTo>
                    <a:pt x="236" y="518"/>
                    <a:pt x="236" y="518"/>
                    <a:pt x="236" y="518"/>
                  </a:cubicBezTo>
                  <a:cubicBezTo>
                    <a:pt x="236" y="518"/>
                    <a:pt x="236" y="518"/>
                    <a:pt x="235" y="518"/>
                  </a:cubicBezTo>
                  <a:cubicBezTo>
                    <a:pt x="236" y="517"/>
                    <a:pt x="236" y="518"/>
                    <a:pt x="236" y="518"/>
                  </a:cubicBezTo>
                  <a:cubicBezTo>
                    <a:pt x="236" y="517"/>
                    <a:pt x="236" y="517"/>
                    <a:pt x="236" y="517"/>
                  </a:cubicBezTo>
                  <a:cubicBezTo>
                    <a:pt x="235" y="517"/>
                    <a:pt x="235" y="517"/>
                    <a:pt x="235" y="517"/>
                  </a:cubicBezTo>
                  <a:cubicBezTo>
                    <a:pt x="235" y="517"/>
                    <a:pt x="236" y="517"/>
                    <a:pt x="236" y="517"/>
                  </a:cubicBezTo>
                  <a:cubicBezTo>
                    <a:pt x="236" y="517"/>
                    <a:pt x="237" y="517"/>
                    <a:pt x="237" y="517"/>
                  </a:cubicBezTo>
                  <a:cubicBezTo>
                    <a:pt x="237" y="517"/>
                    <a:pt x="237" y="517"/>
                    <a:pt x="237" y="517"/>
                  </a:cubicBezTo>
                  <a:cubicBezTo>
                    <a:pt x="238" y="517"/>
                    <a:pt x="238" y="517"/>
                    <a:pt x="238" y="517"/>
                  </a:cubicBezTo>
                  <a:cubicBezTo>
                    <a:pt x="238" y="517"/>
                    <a:pt x="238" y="517"/>
                    <a:pt x="238" y="517"/>
                  </a:cubicBezTo>
                  <a:cubicBezTo>
                    <a:pt x="238" y="517"/>
                    <a:pt x="238" y="517"/>
                    <a:pt x="238" y="517"/>
                  </a:cubicBezTo>
                  <a:cubicBezTo>
                    <a:pt x="238" y="517"/>
                    <a:pt x="238" y="517"/>
                    <a:pt x="239" y="517"/>
                  </a:cubicBezTo>
                  <a:cubicBezTo>
                    <a:pt x="239" y="517"/>
                    <a:pt x="239" y="516"/>
                    <a:pt x="239" y="516"/>
                  </a:cubicBezTo>
                  <a:cubicBezTo>
                    <a:pt x="239" y="516"/>
                    <a:pt x="239" y="516"/>
                    <a:pt x="239" y="516"/>
                  </a:cubicBezTo>
                  <a:cubicBezTo>
                    <a:pt x="239" y="516"/>
                    <a:pt x="239" y="516"/>
                    <a:pt x="239" y="516"/>
                  </a:cubicBezTo>
                  <a:cubicBezTo>
                    <a:pt x="239" y="516"/>
                    <a:pt x="238" y="516"/>
                    <a:pt x="238" y="516"/>
                  </a:cubicBezTo>
                  <a:close/>
                  <a:moveTo>
                    <a:pt x="234" y="520"/>
                  </a:moveTo>
                  <a:cubicBezTo>
                    <a:pt x="234" y="520"/>
                    <a:pt x="234" y="520"/>
                    <a:pt x="234" y="520"/>
                  </a:cubicBezTo>
                  <a:cubicBezTo>
                    <a:pt x="234" y="520"/>
                    <a:pt x="234" y="520"/>
                    <a:pt x="234" y="520"/>
                  </a:cubicBezTo>
                  <a:cubicBezTo>
                    <a:pt x="234" y="521"/>
                    <a:pt x="234" y="521"/>
                    <a:pt x="234" y="521"/>
                  </a:cubicBezTo>
                  <a:cubicBezTo>
                    <a:pt x="235" y="520"/>
                    <a:pt x="234" y="520"/>
                    <a:pt x="234" y="520"/>
                  </a:cubicBezTo>
                  <a:close/>
                  <a:moveTo>
                    <a:pt x="237" y="515"/>
                  </a:moveTo>
                  <a:cubicBezTo>
                    <a:pt x="237" y="515"/>
                    <a:pt x="237" y="515"/>
                    <a:pt x="237" y="515"/>
                  </a:cubicBezTo>
                  <a:cubicBezTo>
                    <a:pt x="237" y="515"/>
                    <a:pt x="237" y="515"/>
                    <a:pt x="237" y="515"/>
                  </a:cubicBezTo>
                  <a:close/>
                  <a:moveTo>
                    <a:pt x="226" y="518"/>
                  </a:moveTo>
                  <a:cubicBezTo>
                    <a:pt x="226" y="518"/>
                    <a:pt x="226" y="518"/>
                    <a:pt x="226" y="518"/>
                  </a:cubicBezTo>
                  <a:cubicBezTo>
                    <a:pt x="226" y="517"/>
                    <a:pt x="226" y="517"/>
                    <a:pt x="227" y="517"/>
                  </a:cubicBezTo>
                  <a:cubicBezTo>
                    <a:pt x="226" y="517"/>
                    <a:pt x="226" y="517"/>
                    <a:pt x="226" y="517"/>
                  </a:cubicBezTo>
                  <a:cubicBezTo>
                    <a:pt x="226" y="518"/>
                    <a:pt x="226" y="518"/>
                    <a:pt x="226" y="518"/>
                  </a:cubicBezTo>
                  <a:close/>
                  <a:moveTo>
                    <a:pt x="225" y="520"/>
                  </a:moveTo>
                  <a:cubicBezTo>
                    <a:pt x="225" y="519"/>
                    <a:pt x="225" y="520"/>
                    <a:pt x="225" y="520"/>
                  </a:cubicBezTo>
                  <a:cubicBezTo>
                    <a:pt x="225" y="519"/>
                    <a:pt x="225" y="520"/>
                    <a:pt x="225" y="520"/>
                  </a:cubicBezTo>
                  <a:close/>
                  <a:moveTo>
                    <a:pt x="226" y="523"/>
                  </a:moveTo>
                  <a:cubicBezTo>
                    <a:pt x="226" y="522"/>
                    <a:pt x="226" y="522"/>
                    <a:pt x="225" y="522"/>
                  </a:cubicBezTo>
                  <a:cubicBezTo>
                    <a:pt x="225" y="522"/>
                    <a:pt x="225" y="522"/>
                    <a:pt x="225" y="522"/>
                  </a:cubicBezTo>
                  <a:cubicBezTo>
                    <a:pt x="225" y="522"/>
                    <a:pt x="225" y="522"/>
                    <a:pt x="225" y="521"/>
                  </a:cubicBezTo>
                  <a:cubicBezTo>
                    <a:pt x="225" y="522"/>
                    <a:pt x="225" y="522"/>
                    <a:pt x="225" y="522"/>
                  </a:cubicBezTo>
                  <a:cubicBezTo>
                    <a:pt x="225" y="523"/>
                    <a:pt x="225" y="523"/>
                    <a:pt x="225" y="523"/>
                  </a:cubicBezTo>
                  <a:cubicBezTo>
                    <a:pt x="225" y="523"/>
                    <a:pt x="226" y="523"/>
                    <a:pt x="226" y="523"/>
                  </a:cubicBezTo>
                  <a:close/>
                  <a:moveTo>
                    <a:pt x="226" y="524"/>
                  </a:moveTo>
                  <a:cubicBezTo>
                    <a:pt x="226" y="524"/>
                    <a:pt x="226" y="524"/>
                    <a:pt x="226" y="524"/>
                  </a:cubicBezTo>
                  <a:cubicBezTo>
                    <a:pt x="225" y="524"/>
                    <a:pt x="226" y="524"/>
                    <a:pt x="226" y="524"/>
                  </a:cubicBezTo>
                  <a:close/>
                  <a:moveTo>
                    <a:pt x="231" y="522"/>
                  </a:moveTo>
                  <a:cubicBezTo>
                    <a:pt x="231" y="522"/>
                    <a:pt x="231" y="522"/>
                    <a:pt x="231" y="522"/>
                  </a:cubicBezTo>
                  <a:cubicBezTo>
                    <a:pt x="231" y="522"/>
                    <a:pt x="231" y="522"/>
                    <a:pt x="231" y="522"/>
                  </a:cubicBezTo>
                  <a:cubicBezTo>
                    <a:pt x="231" y="522"/>
                    <a:pt x="231" y="523"/>
                    <a:pt x="231" y="523"/>
                  </a:cubicBezTo>
                  <a:cubicBezTo>
                    <a:pt x="231" y="523"/>
                    <a:pt x="231" y="523"/>
                    <a:pt x="231" y="522"/>
                  </a:cubicBezTo>
                  <a:cubicBezTo>
                    <a:pt x="231" y="522"/>
                    <a:pt x="231" y="522"/>
                    <a:pt x="231" y="522"/>
                  </a:cubicBezTo>
                  <a:cubicBezTo>
                    <a:pt x="231" y="522"/>
                    <a:pt x="231" y="522"/>
                    <a:pt x="231" y="522"/>
                  </a:cubicBezTo>
                  <a:cubicBezTo>
                    <a:pt x="231" y="522"/>
                    <a:pt x="231" y="522"/>
                    <a:pt x="231" y="522"/>
                  </a:cubicBezTo>
                  <a:close/>
                  <a:moveTo>
                    <a:pt x="225" y="521"/>
                  </a:moveTo>
                  <a:cubicBezTo>
                    <a:pt x="225" y="521"/>
                    <a:pt x="225" y="521"/>
                    <a:pt x="225" y="521"/>
                  </a:cubicBezTo>
                  <a:cubicBezTo>
                    <a:pt x="225" y="521"/>
                    <a:pt x="225" y="521"/>
                    <a:pt x="225" y="521"/>
                  </a:cubicBezTo>
                  <a:close/>
                  <a:moveTo>
                    <a:pt x="225" y="524"/>
                  </a:moveTo>
                  <a:cubicBezTo>
                    <a:pt x="225" y="524"/>
                    <a:pt x="225" y="524"/>
                    <a:pt x="225" y="524"/>
                  </a:cubicBezTo>
                  <a:cubicBezTo>
                    <a:pt x="225" y="524"/>
                    <a:pt x="225" y="524"/>
                    <a:pt x="225" y="524"/>
                  </a:cubicBezTo>
                  <a:cubicBezTo>
                    <a:pt x="225" y="524"/>
                    <a:pt x="225" y="524"/>
                    <a:pt x="225" y="524"/>
                  </a:cubicBezTo>
                  <a:close/>
                  <a:moveTo>
                    <a:pt x="136" y="545"/>
                  </a:moveTo>
                  <a:cubicBezTo>
                    <a:pt x="136" y="545"/>
                    <a:pt x="135" y="546"/>
                    <a:pt x="135" y="546"/>
                  </a:cubicBezTo>
                  <a:cubicBezTo>
                    <a:pt x="136" y="547"/>
                    <a:pt x="138" y="545"/>
                    <a:pt x="136" y="545"/>
                  </a:cubicBezTo>
                  <a:close/>
                  <a:moveTo>
                    <a:pt x="139" y="551"/>
                  </a:moveTo>
                  <a:cubicBezTo>
                    <a:pt x="139" y="551"/>
                    <a:pt x="139" y="551"/>
                    <a:pt x="138" y="551"/>
                  </a:cubicBezTo>
                  <a:cubicBezTo>
                    <a:pt x="138" y="551"/>
                    <a:pt x="139" y="552"/>
                    <a:pt x="139" y="552"/>
                  </a:cubicBezTo>
                  <a:cubicBezTo>
                    <a:pt x="139" y="552"/>
                    <a:pt x="139" y="551"/>
                    <a:pt x="139" y="551"/>
                  </a:cubicBezTo>
                  <a:close/>
                  <a:moveTo>
                    <a:pt x="139" y="546"/>
                  </a:moveTo>
                  <a:cubicBezTo>
                    <a:pt x="139" y="546"/>
                    <a:pt x="139" y="546"/>
                    <a:pt x="139" y="546"/>
                  </a:cubicBezTo>
                  <a:cubicBezTo>
                    <a:pt x="139" y="546"/>
                    <a:pt x="139" y="547"/>
                    <a:pt x="139" y="547"/>
                  </a:cubicBezTo>
                  <a:cubicBezTo>
                    <a:pt x="139" y="547"/>
                    <a:pt x="139" y="547"/>
                    <a:pt x="139" y="547"/>
                  </a:cubicBezTo>
                  <a:cubicBezTo>
                    <a:pt x="139" y="547"/>
                    <a:pt x="140" y="547"/>
                    <a:pt x="140" y="547"/>
                  </a:cubicBezTo>
                  <a:cubicBezTo>
                    <a:pt x="140" y="547"/>
                    <a:pt x="140" y="546"/>
                    <a:pt x="140" y="546"/>
                  </a:cubicBezTo>
                  <a:cubicBezTo>
                    <a:pt x="140" y="545"/>
                    <a:pt x="138" y="544"/>
                    <a:pt x="140" y="545"/>
                  </a:cubicBezTo>
                  <a:cubicBezTo>
                    <a:pt x="141" y="545"/>
                    <a:pt x="141" y="546"/>
                    <a:pt x="142" y="547"/>
                  </a:cubicBezTo>
                  <a:cubicBezTo>
                    <a:pt x="143" y="547"/>
                    <a:pt x="143" y="546"/>
                    <a:pt x="144" y="546"/>
                  </a:cubicBezTo>
                  <a:cubicBezTo>
                    <a:pt x="144" y="547"/>
                    <a:pt x="144" y="547"/>
                    <a:pt x="143" y="547"/>
                  </a:cubicBezTo>
                  <a:cubicBezTo>
                    <a:pt x="144" y="549"/>
                    <a:pt x="146" y="547"/>
                    <a:pt x="146" y="546"/>
                  </a:cubicBezTo>
                  <a:cubicBezTo>
                    <a:pt x="145" y="545"/>
                    <a:pt x="145" y="545"/>
                    <a:pt x="145" y="544"/>
                  </a:cubicBezTo>
                  <a:cubicBezTo>
                    <a:pt x="145" y="546"/>
                    <a:pt x="143" y="543"/>
                    <a:pt x="144" y="544"/>
                  </a:cubicBezTo>
                  <a:cubicBezTo>
                    <a:pt x="144" y="544"/>
                    <a:pt x="143" y="543"/>
                    <a:pt x="143" y="543"/>
                  </a:cubicBezTo>
                  <a:cubicBezTo>
                    <a:pt x="143" y="543"/>
                    <a:pt x="142" y="543"/>
                    <a:pt x="143" y="543"/>
                  </a:cubicBezTo>
                  <a:cubicBezTo>
                    <a:pt x="142" y="543"/>
                    <a:pt x="142" y="543"/>
                    <a:pt x="141" y="543"/>
                  </a:cubicBezTo>
                  <a:cubicBezTo>
                    <a:pt x="141" y="544"/>
                    <a:pt x="142" y="544"/>
                    <a:pt x="141" y="544"/>
                  </a:cubicBezTo>
                  <a:cubicBezTo>
                    <a:pt x="141" y="545"/>
                    <a:pt x="141" y="542"/>
                    <a:pt x="141" y="542"/>
                  </a:cubicBezTo>
                  <a:cubicBezTo>
                    <a:pt x="141" y="542"/>
                    <a:pt x="141" y="542"/>
                    <a:pt x="140" y="542"/>
                  </a:cubicBezTo>
                  <a:cubicBezTo>
                    <a:pt x="140" y="542"/>
                    <a:pt x="140" y="543"/>
                    <a:pt x="140" y="543"/>
                  </a:cubicBezTo>
                  <a:cubicBezTo>
                    <a:pt x="140" y="542"/>
                    <a:pt x="140" y="542"/>
                    <a:pt x="140" y="542"/>
                  </a:cubicBezTo>
                  <a:cubicBezTo>
                    <a:pt x="139" y="542"/>
                    <a:pt x="139" y="542"/>
                    <a:pt x="139" y="542"/>
                  </a:cubicBezTo>
                  <a:cubicBezTo>
                    <a:pt x="138" y="542"/>
                    <a:pt x="138" y="543"/>
                    <a:pt x="138" y="542"/>
                  </a:cubicBezTo>
                  <a:cubicBezTo>
                    <a:pt x="138" y="542"/>
                    <a:pt x="138" y="541"/>
                    <a:pt x="137" y="542"/>
                  </a:cubicBezTo>
                  <a:cubicBezTo>
                    <a:pt x="137" y="542"/>
                    <a:pt x="137" y="542"/>
                    <a:pt x="138" y="542"/>
                  </a:cubicBezTo>
                  <a:cubicBezTo>
                    <a:pt x="137" y="542"/>
                    <a:pt x="137" y="542"/>
                    <a:pt x="137" y="543"/>
                  </a:cubicBezTo>
                  <a:cubicBezTo>
                    <a:pt x="137" y="543"/>
                    <a:pt x="137" y="544"/>
                    <a:pt x="137" y="544"/>
                  </a:cubicBezTo>
                  <a:cubicBezTo>
                    <a:pt x="137" y="544"/>
                    <a:pt x="138" y="544"/>
                    <a:pt x="138" y="544"/>
                  </a:cubicBezTo>
                  <a:cubicBezTo>
                    <a:pt x="138" y="544"/>
                    <a:pt x="138" y="544"/>
                    <a:pt x="138" y="545"/>
                  </a:cubicBezTo>
                  <a:cubicBezTo>
                    <a:pt x="137" y="545"/>
                    <a:pt x="138" y="546"/>
                    <a:pt x="139" y="546"/>
                  </a:cubicBezTo>
                  <a:close/>
                  <a:moveTo>
                    <a:pt x="145" y="554"/>
                  </a:moveTo>
                  <a:cubicBezTo>
                    <a:pt x="145" y="554"/>
                    <a:pt x="143" y="553"/>
                    <a:pt x="143" y="553"/>
                  </a:cubicBezTo>
                  <a:cubicBezTo>
                    <a:pt x="143" y="553"/>
                    <a:pt x="142" y="554"/>
                    <a:pt x="142" y="554"/>
                  </a:cubicBezTo>
                  <a:cubicBezTo>
                    <a:pt x="142" y="554"/>
                    <a:pt x="143" y="554"/>
                    <a:pt x="143" y="555"/>
                  </a:cubicBezTo>
                  <a:cubicBezTo>
                    <a:pt x="143" y="555"/>
                    <a:pt x="143" y="554"/>
                    <a:pt x="144" y="554"/>
                  </a:cubicBezTo>
                  <a:cubicBezTo>
                    <a:pt x="143" y="554"/>
                    <a:pt x="145" y="554"/>
                    <a:pt x="145" y="554"/>
                  </a:cubicBezTo>
                  <a:close/>
                  <a:moveTo>
                    <a:pt x="130" y="541"/>
                  </a:moveTo>
                  <a:cubicBezTo>
                    <a:pt x="130" y="541"/>
                    <a:pt x="130" y="542"/>
                    <a:pt x="130" y="542"/>
                  </a:cubicBezTo>
                  <a:cubicBezTo>
                    <a:pt x="130" y="542"/>
                    <a:pt x="131" y="542"/>
                    <a:pt x="131" y="542"/>
                  </a:cubicBezTo>
                  <a:cubicBezTo>
                    <a:pt x="131" y="542"/>
                    <a:pt x="131" y="541"/>
                    <a:pt x="131" y="541"/>
                  </a:cubicBezTo>
                  <a:cubicBezTo>
                    <a:pt x="130" y="541"/>
                    <a:pt x="130" y="541"/>
                    <a:pt x="130" y="541"/>
                  </a:cubicBezTo>
                  <a:close/>
                  <a:moveTo>
                    <a:pt x="135" y="544"/>
                  </a:moveTo>
                  <a:cubicBezTo>
                    <a:pt x="136" y="543"/>
                    <a:pt x="136" y="544"/>
                    <a:pt x="136" y="543"/>
                  </a:cubicBezTo>
                  <a:cubicBezTo>
                    <a:pt x="136" y="543"/>
                    <a:pt x="136" y="541"/>
                    <a:pt x="137" y="541"/>
                  </a:cubicBezTo>
                  <a:cubicBezTo>
                    <a:pt x="137" y="541"/>
                    <a:pt x="137" y="541"/>
                    <a:pt x="137" y="541"/>
                  </a:cubicBezTo>
                  <a:cubicBezTo>
                    <a:pt x="136" y="540"/>
                    <a:pt x="137" y="539"/>
                    <a:pt x="136" y="540"/>
                  </a:cubicBezTo>
                  <a:cubicBezTo>
                    <a:pt x="136" y="540"/>
                    <a:pt x="135" y="540"/>
                    <a:pt x="135" y="540"/>
                  </a:cubicBezTo>
                  <a:cubicBezTo>
                    <a:pt x="135" y="540"/>
                    <a:pt x="135" y="540"/>
                    <a:pt x="135" y="540"/>
                  </a:cubicBezTo>
                  <a:cubicBezTo>
                    <a:pt x="135" y="539"/>
                    <a:pt x="135" y="539"/>
                    <a:pt x="135" y="539"/>
                  </a:cubicBezTo>
                  <a:cubicBezTo>
                    <a:pt x="135" y="539"/>
                    <a:pt x="137" y="539"/>
                    <a:pt x="137" y="539"/>
                  </a:cubicBezTo>
                  <a:cubicBezTo>
                    <a:pt x="136" y="539"/>
                    <a:pt x="136" y="539"/>
                    <a:pt x="136" y="538"/>
                  </a:cubicBezTo>
                  <a:cubicBezTo>
                    <a:pt x="136" y="539"/>
                    <a:pt x="134" y="538"/>
                    <a:pt x="134" y="538"/>
                  </a:cubicBezTo>
                  <a:cubicBezTo>
                    <a:pt x="134" y="538"/>
                    <a:pt x="134" y="539"/>
                    <a:pt x="134" y="539"/>
                  </a:cubicBezTo>
                  <a:cubicBezTo>
                    <a:pt x="133" y="538"/>
                    <a:pt x="134" y="537"/>
                    <a:pt x="133" y="537"/>
                  </a:cubicBezTo>
                  <a:cubicBezTo>
                    <a:pt x="133" y="537"/>
                    <a:pt x="133" y="539"/>
                    <a:pt x="132" y="538"/>
                  </a:cubicBezTo>
                  <a:cubicBezTo>
                    <a:pt x="132" y="538"/>
                    <a:pt x="132" y="537"/>
                    <a:pt x="132" y="536"/>
                  </a:cubicBezTo>
                  <a:cubicBezTo>
                    <a:pt x="130" y="535"/>
                    <a:pt x="131" y="537"/>
                    <a:pt x="131" y="537"/>
                  </a:cubicBezTo>
                  <a:cubicBezTo>
                    <a:pt x="131" y="537"/>
                    <a:pt x="129" y="537"/>
                    <a:pt x="129" y="538"/>
                  </a:cubicBezTo>
                  <a:cubicBezTo>
                    <a:pt x="129" y="538"/>
                    <a:pt x="129" y="537"/>
                    <a:pt x="129" y="537"/>
                  </a:cubicBezTo>
                  <a:cubicBezTo>
                    <a:pt x="128" y="537"/>
                    <a:pt x="129" y="536"/>
                    <a:pt x="128" y="536"/>
                  </a:cubicBezTo>
                  <a:cubicBezTo>
                    <a:pt x="129" y="536"/>
                    <a:pt x="127" y="536"/>
                    <a:pt x="127" y="536"/>
                  </a:cubicBezTo>
                  <a:cubicBezTo>
                    <a:pt x="127" y="537"/>
                    <a:pt x="127" y="537"/>
                    <a:pt x="128" y="538"/>
                  </a:cubicBezTo>
                  <a:cubicBezTo>
                    <a:pt x="127" y="538"/>
                    <a:pt x="126" y="536"/>
                    <a:pt x="126" y="538"/>
                  </a:cubicBezTo>
                  <a:cubicBezTo>
                    <a:pt x="126" y="539"/>
                    <a:pt x="127" y="538"/>
                    <a:pt x="127" y="538"/>
                  </a:cubicBezTo>
                  <a:cubicBezTo>
                    <a:pt x="128" y="538"/>
                    <a:pt x="129" y="539"/>
                    <a:pt x="129" y="539"/>
                  </a:cubicBezTo>
                  <a:cubicBezTo>
                    <a:pt x="129" y="539"/>
                    <a:pt x="128" y="538"/>
                    <a:pt x="129" y="538"/>
                  </a:cubicBezTo>
                  <a:cubicBezTo>
                    <a:pt x="130" y="538"/>
                    <a:pt x="130" y="539"/>
                    <a:pt x="130" y="539"/>
                  </a:cubicBezTo>
                  <a:cubicBezTo>
                    <a:pt x="131" y="539"/>
                    <a:pt x="131" y="538"/>
                    <a:pt x="131" y="538"/>
                  </a:cubicBezTo>
                  <a:cubicBezTo>
                    <a:pt x="131" y="539"/>
                    <a:pt x="131" y="539"/>
                    <a:pt x="131" y="539"/>
                  </a:cubicBezTo>
                  <a:cubicBezTo>
                    <a:pt x="131" y="540"/>
                    <a:pt x="132" y="540"/>
                    <a:pt x="132" y="540"/>
                  </a:cubicBezTo>
                  <a:cubicBezTo>
                    <a:pt x="132" y="540"/>
                    <a:pt x="131" y="540"/>
                    <a:pt x="131" y="540"/>
                  </a:cubicBezTo>
                  <a:cubicBezTo>
                    <a:pt x="130" y="541"/>
                    <a:pt x="132" y="541"/>
                    <a:pt x="132" y="541"/>
                  </a:cubicBezTo>
                  <a:cubicBezTo>
                    <a:pt x="131" y="541"/>
                    <a:pt x="131" y="542"/>
                    <a:pt x="132" y="542"/>
                  </a:cubicBezTo>
                  <a:cubicBezTo>
                    <a:pt x="132" y="542"/>
                    <a:pt x="132" y="542"/>
                    <a:pt x="132" y="542"/>
                  </a:cubicBezTo>
                  <a:cubicBezTo>
                    <a:pt x="132" y="542"/>
                    <a:pt x="132" y="542"/>
                    <a:pt x="132" y="543"/>
                  </a:cubicBezTo>
                  <a:cubicBezTo>
                    <a:pt x="132" y="543"/>
                    <a:pt x="132" y="543"/>
                    <a:pt x="133" y="543"/>
                  </a:cubicBezTo>
                  <a:cubicBezTo>
                    <a:pt x="132" y="543"/>
                    <a:pt x="133" y="540"/>
                    <a:pt x="133" y="541"/>
                  </a:cubicBezTo>
                  <a:cubicBezTo>
                    <a:pt x="132" y="542"/>
                    <a:pt x="133" y="542"/>
                    <a:pt x="133" y="543"/>
                  </a:cubicBezTo>
                  <a:cubicBezTo>
                    <a:pt x="133" y="543"/>
                    <a:pt x="133" y="543"/>
                    <a:pt x="132" y="543"/>
                  </a:cubicBezTo>
                  <a:cubicBezTo>
                    <a:pt x="132" y="543"/>
                    <a:pt x="133" y="544"/>
                    <a:pt x="133" y="544"/>
                  </a:cubicBezTo>
                  <a:cubicBezTo>
                    <a:pt x="133" y="544"/>
                    <a:pt x="132" y="544"/>
                    <a:pt x="132" y="544"/>
                  </a:cubicBezTo>
                  <a:cubicBezTo>
                    <a:pt x="133" y="545"/>
                    <a:pt x="134" y="545"/>
                    <a:pt x="134" y="544"/>
                  </a:cubicBezTo>
                  <a:cubicBezTo>
                    <a:pt x="135" y="545"/>
                    <a:pt x="135" y="544"/>
                    <a:pt x="135" y="544"/>
                  </a:cubicBezTo>
                  <a:close/>
                  <a:moveTo>
                    <a:pt x="136" y="547"/>
                  </a:moveTo>
                  <a:cubicBezTo>
                    <a:pt x="136" y="547"/>
                    <a:pt x="135" y="548"/>
                    <a:pt x="135" y="548"/>
                  </a:cubicBezTo>
                  <a:cubicBezTo>
                    <a:pt x="135" y="548"/>
                    <a:pt x="135" y="548"/>
                    <a:pt x="136" y="548"/>
                  </a:cubicBezTo>
                  <a:cubicBezTo>
                    <a:pt x="136" y="548"/>
                    <a:pt x="137" y="548"/>
                    <a:pt x="137" y="547"/>
                  </a:cubicBezTo>
                  <a:cubicBezTo>
                    <a:pt x="136" y="547"/>
                    <a:pt x="136" y="547"/>
                    <a:pt x="136" y="547"/>
                  </a:cubicBezTo>
                  <a:close/>
                  <a:moveTo>
                    <a:pt x="168" y="566"/>
                  </a:moveTo>
                  <a:cubicBezTo>
                    <a:pt x="168" y="566"/>
                    <a:pt x="168" y="566"/>
                    <a:pt x="168" y="566"/>
                  </a:cubicBezTo>
                  <a:cubicBezTo>
                    <a:pt x="168" y="566"/>
                    <a:pt x="167" y="566"/>
                    <a:pt x="168" y="566"/>
                  </a:cubicBezTo>
                  <a:cubicBezTo>
                    <a:pt x="168" y="567"/>
                    <a:pt x="168" y="566"/>
                    <a:pt x="169" y="566"/>
                  </a:cubicBezTo>
                  <a:cubicBezTo>
                    <a:pt x="169" y="566"/>
                    <a:pt x="169" y="567"/>
                    <a:pt x="170" y="567"/>
                  </a:cubicBezTo>
                  <a:cubicBezTo>
                    <a:pt x="170" y="566"/>
                    <a:pt x="170" y="566"/>
                    <a:pt x="170" y="566"/>
                  </a:cubicBezTo>
                  <a:cubicBezTo>
                    <a:pt x="169" y="566"/>
                    <a:pt x="169" y="566"/>
                    <a:pt x="168" y="566"/>
                  </a:cubicBezTo>
                  <a:close/>
                  <a:moveTo>
                    <a:pt x="169" y="563"/>
                  </a:moveTo>
                  <a:cubicBezTo>
                    <a:pt x="170" y="563"/>
                    <a:pt x="170" y="562"/>
                    <a:pt x="169" y="562"/>
                  </a:cubicBezTo>
                  <a:cubicBezTo>
                    <a:pt x="169" y="562"/>
                    <a:pt x="169" y="563"/>
                    <a:pt x="169" y="563"/>
                  </a:cubicBezTo>
                  <a:cubicBezTo>
                    <a:pt x="169" y="563"/>
                    <a:pt x="169" y="563"/>
                    <a:pt x="169" y="563"/>
                  </a:cubicBezTo>
                  <a:close/>
                  <a:moveTo>
                    <a:pt x="172" y="565"/>
                  </a:moveTo>
                  <a:cubicBezTo>
                    <a:pt x="172" y="565"/>
                    <a:pt x="172" y="564"/>
                    <a:pt x="172" y="564"/>
                  </a:cubicBezTo>
                  <a:cubicBezTo>
                    <a:pt x="171" y="564"/>
                    <a:pt x="171" y="564"/>
                    <a:pt x="171" y="564"/>
                  </a:cubicBezTo>
                  <a:cubicBezTo>
                    <a:pt x="171" y="564"/>
                    <a:pt x="171" y="563"/>
                    <a:pt x="171" y="563"/>
                  </a:cubicBezTo>
                  <a:cubicBezTo>
                    <a:pt x="171" y="563"/>
                    <a:pt x="171" y="563"/>
                    <a:pt x="171" y="563"/>
                  </a:cubicBezTo>
                  <a:cubicBezTo>
                    <a:pt x="171" y="563"/>
                    <a:pt x="170" y="563"/>
                    <a:pt x="171" y="563"/>
                  </a:cubicBezTo>
                  <a:cubicBezTo>
                    <a:pt x="171" y="564"/>
                    <a:pt x="171" y="564"/>
                    <a:pt x="170" y="564"/>
                  </a:cubicBezTo>
                  <a:cubicBezTo>
                    <a:pt x="170" y="564"/>
                    <a:pt x="171" y="564"/>
                    <a:pt x="171" y="565"/>
                  </a:cubicBezTo>
                  <a:cubicBezTo>
                    <a:pt x="171" y="565"/>
                    <a:pt x="171" y="565"/>
                    <a:pt x="172" y="565"/>
                  </a:cubicBezTo>
                  <a:cubicBezTo>
                    <a:pt x="172" y="565"/>
                    <a:pt x="172" y="565"/>
                    <a:pt x="172" y="565"/>
                  </a:cubicBezTo>
                  <a:close/>
                  <a:moveTo>
                    <a:pt x="149" y="554"/>
                  </a:moveTo>
                  <a:cubicBezTo>
                    <a:pt x="149" y="554"/>
                    <a:pt x="149" y="555"/>
                    <a:pt x="148" y="555"/>
                  </a:cubicBezTo>
                  <a:cubicBezTo>
                    <a:pt x="148" y="555"/>
                    <a:pt x="148" y="555"/>
                    <a:pt x="148" y="555"/>
                  </a:cubicBezTo>
                  <a:cubicBezTo>
                    <a:pt x="147" y="555"/>
                    <a:pt x="145" y="555"/>
                    <a:pt x="146" y="556"/>
                  </a:cubicBezTo>
                  <a:cubicBezTo>
                    <a:pt x="146" y="557"/>
                    <a:pt x="149" y="556"/>
                    <a:pt x="148" y="556"/>
                  </a:cubicBezTo>
                  <a:cubicBezTo>
                    <a:pt x="148" y="556"/>
                    <a:pt x="149" y="556"/>
                    <a:pt x="149" y="556"/>
                  </a:cubicBezTo>
                  <a:cubicBezTo>
                    <a:pt x="149" y="555"/>
                    <a:pt x="149" y="555"/>
                    <a:pt x="150" y="555"/>
                  </a:cubicBezTo>
                  <a:cubicBezTo>
                    <a:pt x="150" y="556"/>
                    <a:pt x="150" y="556"/>
                    <a:pt x="150" y="556"/>
                  </a:cubicBezTo>
                  <a:cubicBezTo>
                    <a:pt x="150" y="555"/>
                    <a:pt x="150" y="555"/>
                    <a:pt x="150" y="555"/>
                  </a:cubicBezTo>
                  <a:cubicBezTo>
                    <a:pt x="150" y="555"/>
                    <a:pt x="150" y="555"/>
                    <a:pt x="150" y="555"/>
                  </a:cubicBezTo>
                  <a:cubicBezTo>
                    <a:pt x="150" y="554"/>
                    <a:pt x="149" y="554"/>
                    <a:pt x="149" y="554"/>
                  </a:cubicBezTo>
                  <a:close/>
                  <a:moveTo>
                    <a:pt x="150" y="556"/>
                  </a:moveTo>
                  <a:cubicBezTo>
                    <a:pt x="150" y="556"/>
                    <a:pt x="149" y="556"/>
                    <a:pt x="149" y="556"/>
                  </a:cubicBezTo>
                  <a:cubicBezTo>
                    <a:pt x="148" y="556"/>
                    <a:pt x="149" y="557"/>
                    <a:pt x="149" y="557"/>
                  </a:cubicBezTo>
                  <a:cubicBezTo>
                    <a:pt x="149" y="557"/>
                    <a:pt x="149" y="557"/>
                    <a:pt x="149" y="557"/>
                  </a:cubicBezTo>
                  <a:cubicBezTo>
                    <a:pt x="149" y="557"/>
                    <a:pt x="149" y="557"/>
                    <a:pt x="150" y="557"/>
                  </a:cubicBezTo>
                  <a:cubicBezTo>
                    <a:pt x="150" y="557"/>
                    <a:pt x="150" y="557"/>
                    <a:pt x="150" y="557"/>
                  </a:cubicBezTo>
                  <a:cubicBezTo>
                    <a:pt x="150" y="557"/>
                    <a:pt x="150" y="557"/>
                    <a:pt x="150" y="557"/>
                  </a:cubicBezTo>
                  <a:cubicBezTo>
                    <a:pt x="150" y="556"/>
                    <a:pt x="150" y="556"/>
                    <a:pt x="150" y="556"/>
                  </a:cubicBezTo>
                  <a:close/>
                  <a:moveTo>
                    <a:pt x="144" y="555"/>
                  </a:moveTo>
                  <a:cubicBezTo>
                    <a:pt x="144" y="555"/>
                    <a:pt x="144" y="555"/>
                    <a:pt x="144" y="556"/>
                  </a:cubicBezTo>
                  <a:cubicBezTo>
                    <a:pt x="144" y="556"/>
                    <a:pt x="146" y="555"/>
                    <a:pt x="145" y="554"/>
                  </a:cubicBezTo>
                  <a:cubicBezTo>
                    <a:pt x="145" y="555"/>
                    <a:pt x="145" y="555"/>
                    <a:pt x="144" y="555"/>
                  </a:cubicBezTo>
                  <a:close/>
                  <a:moveTo>
                    <a:pt x="167" y="562"/>
                  </a:moveTo>
                  <a:cubicBezTo>
                    <a:pt x="166" y="560"/>
                    <a:pt x="165" y="561"/>
                    <a:pt x="163" y="560"/>
                  </a:cubicBezTo>
                  <a:cubicBezTo>
                    <a:pt x="164" y="559"/>
                    <a:pt x="165" y="559"/>
                    <a:pt x="165" y="559"/>
                  </a:cubicBezTo>
                  <a:cubicBezTo>
                    <a:pt x="165" y="557"/>
                    <a:pt x="163" y="558"/>
                    <a:pt x="162" y="558"/>
                  </a:cubicBezTo>
                  <a:cubicBezTo>
                    <a:pt x="162" y="558"/>
                    <a:pt x="158" y="556"/>
                    <a:pt x="160" y="556"/>
                  </a:cubicBezTo>
                  <a:cubicBezTo>
                    <a:pt x="161" y="556"/>
                    <a:pt x="162" y="557"/>
                    <a:pt x="163" y="557"/>
                  </a:cubicBezTo>
                  <a:cubicBezTo>
                    <a:pt x="163" y="557"/>
                    <a:pt x="163" y="557"/>
                    <a:pt x="163" y="557"/>
                  </a:cubicBezTo>
                  <a:cubicBezTo>
                    <a:pt x="164" y="557"/>
                    <a:pt x="165" y="556"/>
                    <a:pt x="164" y="555"/>
                  </a:cubicBezTo>
                  <a:cubicBezTo>
                    <a:pt x="163" y="554"/>
                    <a:pt x="159" y="556"/>
                    <a:pt x="157" y="556"/>
                  </a:cubicBezTo>
                  <a:cubicBezTo>
                    <a:pt x="157" y="556"/>
                    <a:pt x="157" y="556"/>
                    <a:pt x="156" y="556"/>
                  </a:cubicBezTo>
                  <a:cubicBezTo>
                    <a:pt x="157" y="556"/>
                    <a:pt x="158" y="555"/>
                    <a:pt x="158" y="555"/>
                  </a:cubicBezTo>
                  <a:cubicBezTo>
                    <a:pt x="158" y="554"/>
                    <a:pt x="154" y="554"/>
                    <a:pt x="153" y="555"/>
                  </a:cubicBezTo>
                  <a:cubicBezTo>
                    <a:pt x="152" y="557"/>
                    <a:pt x="156" y="556"/>
                    <a:pt x="156" y="556"/>
                  </a:cubicBezTo>
                  <a:cubicBezTo>
                    <a:pt x="155" y="557"/>
                    <a:pt x="153" y="556"/>
                    <a:pt x="152" y="558"/>
                  </a:cubicBezTo>
                  <a:cubicBezTo>
                    <a:pt x="153" y="557"/>
                    <a:pt x="153" y="559"/>
                    <a:pt x="153" y="559"/>
                  </a:cubicBezTo>
                  <a:cubicBezTo>
                    <a:pt x="154" y="559"/>
                    <a:pt x="155" y="558"/>
                    <a:pt x="155" y="559"/>
                  </a:cubicBezTo>
                  <a:cubicBezTo>
                    <a:pt x="155" y="559"/>
                    <a:pt x="154" y="559"/>
                    <a:pt x="154" y="560"/>
                  </a:cubicBezTo>
                  <a:cubicBezTo>
                    <a:pt x="156" y="561"/>
                    <a:pt x="156" y="560"/>
                    <a:pt x="157" y="562"/>
                  </a:cubicBezTo>
                  <a:cubicBezTo>
                    <a:pt x="157" y="562"/>
                    <a:pt x="158" y="562"/>
                    <a:pt x="158" y="562"/>
                  </a:cubicBezTo>
                  <a:cubicBezTo>
                    <a:pt x="158" y="562"/>
                    <a:pt x="159" y="562"/>
                    <a:pt x="159" y="562"/>
                  </a:cubicBezTo>
                  <a:cubicBezTo>
                    <a:pt x="159" y="562"/>
                    <a:pt x="159" y="561"/>
                    <a:pt x="159" y="561"/>
                  </a:cubicBezTo>
                  <a:cubicBezTo>
                    <a:pt x="159" y="561"/>
                    <a:pt x="158" y="561"/>
                    <a:pt x="158" y="561"/>
                  </a:cubicBezTo>
                  <a:cubicBezTo>
                    <a:pt x="159" y="561"/>
                    <a:pt x="157" y="559"/>
                    <a:pt x="157" y="559"/>
                  </a:cubicBezTo>
                  <a:cubicBezTo>
                    <a:pt x="158" y="559"/>
                    <a:pt x="158" y="559"/>
                    <a:pt x="158" y="559"/>
                  </a:cubicBezTo>
                  <a:cubicBezTo>
                    <a:pt x="157" y="558"/>
                    <a:pt x="158" y="558"/>
                    <a:pt x="158" y="558"/>
                  </a:cubicBezTo>
                  <a:cubicBezTo>
                    <a:pt x="158" y="559"/>
                    <a:pt x="160" y="559"/>
                    <a:pt x="160" y="559"/>
                  </a:cubicBezTo>
                  <a:cubicBezTo>
                    <a:pt x="160" y="559"/>
                    <a:pt x="160" y="559"/>
                    <a:pt x="160" y="560"/>
                  </a:cubicBezTo>
                  <a:cubicBezTo>
                    <a:pt x="160" y="559"/>
                    <a:pt x="160" y="559"/>
                    <a:pt x="160" y="559"/>
                  </a:cubicBezTo>
                  <a:cubicBezTo>
                    <a:pt x="161" y="559"/>
                    <a:pt x="161" y="560"/>
                    <a:pt x="160" y="560"/>
                  </a:cubicBezTo>
                  <a:cubicBezTo>
                    <a:pt x="160" y="560"/>
                    <a:pt x="161" y="561"/>
                    <a:pt x="160" y="561"/>
                  </a:cubicBezTo>
                  <a:cubicBezTo>
                    <a:pt x="160" y="561"/>
                    <a:pt x="161" y="562"/>
                    <a:pt x="161" y="562"/>
                  </a:cubicBezTo>
                  <a:cubicBezTo>
                    <a:pt x="162" y="562"/>
                    <a:pt x="162" y="561"/>
                    <a:pt x="162" y="561"/>
                  </a:cubicBezTo>
                  <a:cubicBezTo>
                    <a:pt x="162" y="561"/>
                    <a:pt x="162" y="563"/>
                    <a:pt x="163" y="562"/>
                  </a:cubicBezTo>
                  <a:cubicBezTo>
                    <a:pt x="163" y="562"/>
                    <a:pt x="162" y="561"/>
                    <a:pt x="162" y="561"/>
                  </a:cubicBezTo>
                  <a:cubicBezTo>
                    <a:pt x="163" y="561"/>
                    <a:pt x="165" y="562"/>
                    <a:pt x="165" y="563"/>
                  </a:cubicBezTo>
                  <a:cubicBezTo>
                    <a:pt x="165" y="563"/>
                    <a:pt x="165" y="563"/>
                    <a:pt x="165" y="563"/>
                  </a:cubicBezTo>
                  <a:cubicBezTo>
                    <a:pt x="166" y="563"/>
                    <a:pt x="166" y="564"/>
                    <a:pt x="166" y="564"/>
                  </a:cubicBezTo>
                  <a:cubicBezTo>
                    <a:pt x="168" y="564"/>
                    <a:pt x="166" y="562"/>
                    <a:pt x="167" y="562"/>
                  </a:cubicBezTo>
                  <a:close/>
                  <a:moveTo>
                    <a:pt x="126" y="534"/>
                  </a:moveTo>
                  <a:cubicBezTo>
                    <a:pt x="125" y="533"/>
                    <a:pt x="128" y="535"/>
                    <a:pt x="127" y="535"/>
                  </a:cubicBezTo>
                  <a:cubicBezTo>
                    <a:pt x="128" y="535"/>
                    <a:pt x="130" y="536"/>
                    <a:pt x="131" y="536"/>
                  </a:cubicBezTo>
                  <a:cubicBezTo>
                    <a:pt x="131" y="535"/>
                    <a:pt x="128" y="534"/>
                    <a:pt x="128" y="533"/>
                  </a:cubicBezTo>
                  <a:cubicBezTo>
                    <a:pt x="128" y="533"/>
                    <a:pt x="128" y="534"/>
                    <a:pt x="128" y="534"/>
                  </a:cubicBezTo>
                  <a:cubicBezTo>
                    <a:pt x="128" y="534"/>
                    <a:pt x="128" y="533"/>
                    <a:pt x="128" y="533"/>
                  </a:cubicBezTo>
                  <a:cubicBezTo>
                    <a:pt x="127" y="532"/>
                    <a:pt x="125" y="532"/>
                    <a:pt x="124" y="531"/>
                  </a:cubicBezTo>
                  <a:cubicBezTo>
                    <a:pt x="123" y="531"/>
                    <a:pt x="123" y="531"/>
                    <a:pt x="122" y="531"/>
                  </a:cubicBezTo>
                  <a:cubicBezTo>
                    <a:pt x="122" y="531"/>
                    <a:pt x="120" y="528"/>
                    <a:pt x="120" y="529"/>
                  </a:cubicBezTo>
                  <a:cubicBezTo>
                    <a:pt x="120" y="529"/>
                    <a:pt x="120" y="530"/>
                    <a:pt x="120" y="530"/>
                  </a:cubicBezTo>
                  <a:cubicBezTo>
                    <a:pt x="121" y="530"/>
                    <a:pt x="121" y="532"/>
                    <a:pt x="122" y="533"/>
                  </a:cubicBezTo>
                  <a:cubicBezTo>
                    <a:pt x="123" y="533"/>
                    <a:pt x="124" y="533"/>
                    <a:pt x="124" y="534"/>
                  </a:cubicBezTo>
                  <a:cubicBezTo>
                    <a:pt x="124" y="533"/>
                    <a:pt x="124" y="533"/>
                    <a:pt x="124" y="533"/>
                  </a:cubicBezTo>
                  <a:cubicBezTo>
                    <a:pt x="125" y="533"/>
                    <a:pt x="126" y="534"/>
                    <a:pt x="126" y="534"/>
                  </a:cubicBezTo>
                  <a:cubicBezTo>
                    <a:pt x="126" y="534"/>
                    <a:pt x="126" y="534"/>
                    <a:pt x="126" y="534"/>
                  </a:cubicBezTo>
                  <a:close/>
                  <a:moveTo>
                    <a:pt x="130" y="544"/>
                  </a:moveTo>
                  <a:cubicBezTo>
                    <a:pt x="129" y="544"/>
                    <a:pt x="129" y="543"/>
                    <a:pt x="129" y="544"/>
                  </a:cubicBezTo>
                  <a:cubicBezTo>
                    <a:pt x="129" y="545"/>
                    <a:pt x="129" y="544"/>
                    <a:pt x="129" y="544"/>
                  </a:cubicBezTo>
                  <a:cubicBezTo>
                    <a:pt x="129" y="544"/>
                    <a:pt x="129" y="545"/>
                    <a:pt x="130" y="545"/>
                  </a:cubicBezTo>
                  <a:cubicBezTo>
                    <a:pt x="130" y="545"/>
                    <a:pt x="130" y="545"/>
                    <a:pt x="130" y="544"/>
                  </a:cubicBezTo>
                  <a:cubicBezTo>
                    <a:pt x="130" y="544"/>
                    <a:pt x="130" y="544"/>
                    <a:pt x="130" y="544"/>
                  </a:cubicBezTo>
                  <a:close/>
                  <a:moveTo>
                    <a:pt x="126" y="518"/>
                  </a:moveTo>
                  <a:cubicBezTo>
                    <a:pt x="125" y="518"/>
                    <a:pt x="125" y="518"/>
                    <a:pt x="125" y="518"/>
                  </a:cubicBezTo>
                  <a:cubicBezTo>
                    <a:pt x="125" y="517"/>
                    <a:pt x="125" y="517"/>
                    <a:pt x="124" y="517"/>
                  </a:cubicBezTo>
                  <a:cubicBezTo>
                    <a:pt x="125" y="516"/>
                    <a:pt x="125" y="516"/>
                    <a:pt x="125" y="516"/>
                  </a:cubicBezTo>
                  <a:cubicBezTo>
                    <a:pt x="124" y="515"/>
                    <a:pt x="124" y="515"/>
                    <a:pt x="124" y="515"/>
                  </a:cubicBezTo>
                  <a:cubicBezTo>
                    <a:pt x="124" y="515"/>
                    <a:pt x="124" y="515"/>
                    <a:pt x="124" y="515"/>
                  </a:cubicBezTo>
                  <a:cubicBezTo>
                    <a:pt x="124" y="516"/>
                    <a:pt x="123" y="516"/>
                    <a:pt x="123" y="517"/>
                  </a:cubicBezTo>
                  <a:cubicBezTo>
                    <a:pt x="123" y="518"/>
                    <a:pt x="125" y="518"/>
                    <a:pt x="126" y="519"/>
                  </a:cubicBezTo>
                  <a:cubicBezTo>
                    <a:pt x="126" y="519"/>
                    <a:pt x="126" y="520"/>
                    <a:pt x="126" y="520"/>
                  </a:cubicBezTo>
                  <a:cubicBezTo>
                    <a:pt x="127" y="519"/>
                    <a:pt x="126" y="518"/>
                    <a:pt x="126" y="518"/>
                  </a:cubicBezTo>
                  <a:close/>
                  <a:moveTo>
                    <a:pt x="122" y="517"/>
                  </a:moveTo>
                  <a:cubicBezTo>
                    <a:pt x="122" y="517"/>
                    <a:pt x="121" y="516"/>
                    <a:pt x="121" y="517"/>
                  </a:cubicBezTo>
                  <a:cubicBezTo>
                    <a:pt x="122" y="519"/>
                    <a:pt x="123" y="518"/>
                    <a:pt x="124" y="520"/>
                  </a:cubicBezTo>
                  <a:cubicBezTo>
                    <a:pt x="124" y="520"/>
                    <a:pt x="126" y="522"/>
                    <a:pt x="126" y="522"/>
                  </a:cubicBezTo>
                  <a:cubicBezTo>
                    <a:pt x="126" y="521"/>
                    <a:pt x="126" y="520"/>
                    <a:pt x="125" y="520"/>
                  </a:cubicBezTo>
                  <a:cubicBezTo>
                    <a:pt x="125" y="520"/>
                    <a:pt x="124" y="518"/>
                    <a:pt x="124" y="519"/>
                  </a:cubicBezTo>
                  <a:cubicBezTo>
                    <a:pt x="124" y="519"/>
                    <a:pt x="122" y="517"/>
                    <a:pt x="122" y="517"/>
                  </a:cubicBezTo>
                  <a:close/>
                  <a:moveTo>
                    <a:pt x="125" y="511"/>
                  </a:moveTo>
                  <a:cubicBezTo>
                    <a:pt x="124" y="511"/>
                    <a:pt x="124" y="511"/>
                    <a:pt x="124" y="511"/>
                  </a:cubicBezTo>
                  <a:cubicBezTo>
                    <a:pt x="123" y="512"/>
                    <a:pt x="124" y="512"/>
                    <a:pt x="123" y="512"/>
                  </a:cubicBezTo>
                  <a:cubicBezTo>
                    <a:pt x="123" y="512"/>
                    <a:pt x="123" y="513"/>
                    <a:pt x="123" y="513"/>
                  </a:cubicBezTo>
                  <a:cubicBezTo>
                    <a:pt x="123" y="513"/>
                    <a:pt x="125" y="513"/>
                    <a:pt x="124" y="513"/>
                  </a:cubicBezTo>
                  <a:cubicBezTo>
                    <a:pt x="123" y="512"/>
                    <a:pt x="126" y="512"/>
                    <a:pt x="125" y="512"/>
                  </a:cubicBezTo>
                  <a:cubicBezTo>
                    <a:pt x="125" y="511"/>
                    <a:pt x="125" y="511"/>
                    <a:pt x="125" y="511"/>
                  </a:cubicBezTo>
                  <a:close/>
                  <a:moveTo>
                    <a:pt x="172" y="566"/>
                  </a:moveTo>
                  <a:cubicBezTo>
                    <a:pt x="171" y="566"/>
                    <a:pt x="172" y="566"/>
                    <a:pt x="172" y="566"/>
                  </a:cubicBezTo>
                  <a:cubicBezTo>
                    <a:pt x="172" y="566"/>
                    <a:pt x="172" y="566"/>
                    <a:pt x="172" y="566"/>
                  </a:cubicBezTo>
                  <a:cubicBezTo>
                    <a:pt x="173" y="566"/>
                    <a:pt x="172" y="566"/>
                    <a:pt x="172" y="566"/>
                  </a:cubicBezTo>
                  <a:cubicBezTo>
                    <a:pt x="172" y="566"/>
                    <a:pt x="172" y="566"/>
                    <a:pt x="172" y="566"/>
                  </a:cubicBezTo>
                  <a:close/>
                  <a:moveTo>
                    <a:pt x="115" y="502"/>
                  </a:moveTo>
                  <a:cubicBezTo>
                    <a:pt x="115" y="502"/>
                    <a:pt x="115" y="501"/>
                    <a:pt x="116" y="501"/>
                  </a:cubicBezTo>
                  <a:cubicBezTo>
                    <a:pt x="116" y="501"/>
                    <a:pt x="115" y="502"/>
                    <a:pt x="115" y="502"/>
                  </a:cubicBezTo>
                  <a:cubicBezTo>
                    <a:pt x="116" y="504"/>
                    <a:pt x="120" y="500"/>
                    <a:pt x="118" y="499"/>
                  </a:cubicBezTo>
                  <a:cubicBezTo>
                    <a:pt x="118" y="498"/>
                    <a:pt x="118" y="498"/>
                    <a:pt x="118" y="498"/>
                  </a:cubicBezTo>
                  <a:cubicBezTo>
                    <a:pt x="117" y="498"/>
                    <a:pt x="117" y="499"/>
                    <a:pt x="117" y="498"/>
                  </a:cubicBezTo>
                  <a:cubicBezTo>
                    <a:pt x="116" y="498"/>
                    <a:pt x="116" y="498"/>
                    <a:pt x="116" y="498"/>
                  </a:cubicBezTo>
                  <a:cubicBezTo>
                    <a:pt x="116" y="498"/>
                    <a:pt x="116" y="498"/>
                    <a:pt x="116" y="497"/>
                  </a:cubicBezTo>
                  <a:cubicBezTo>
                    <a:pt x="114" y="497"/>
                    <a:pt x="115" y="499"/>
                    <a:pt x="116" y="499"/>
                  </a:cubicBezTo>
                  <a:cubicBezTo>
                    <a:pt x="116" y="499"/>
                    <a:pt x="116" y="499"/>
                    <a:pt x="116" y="499"/>
                  </a:cubicBezTo>
                  <a:cubicBezTo>
                    <a:pt x="117" y="500"/>
                    <a:pt x="115" y="500"/>
                    <a:pt x="115" y="500"/>
                  </a:cubicBezTo>
                  <a:cubicBezTo>
                    <a:pt x="115" y="500"/>
                    <a:pt x="115" y="499"/>
                    <a:pt x="114" y="500"/>
                  </a:cubicBezTo>
                  <a:cubicBezTo>
                    <a:pt x="114" y="501"/>
                    <a:pt x="114" y="502"/>
                    <a:pt x="115" y="502"/>
                  </a:cubicBezTo>
                  <a:close/>
                  <a:moveTo>
                    <a:pt x="115" y="495"/>
                  </a:moveTo>
                  <a:cubicBezTo>
                    <a:pt x="115" y="495"/>
                    <a:pt x="115" y="495"/>
                    <a:pt x="115" y="495"/>
                  </a:cubicBezTo>
                  <a:cubicBezTo>
                    <a:pt x="115" y="495"/>
                    <a:pt x="115" y="495"/>
                    <a:pt x="115" y="495"/>
                  </a:cubicBezTo>
                  <a:cubicBezTo>
                    <a:pt x="115" y="495"/>
                    <a:pt x="116" y="497"/>
                    <a:pt x="116" y="496"/>
                  </a:cubicBezTo>
                  <a:cubicBezTo>
                    <a:pt x="116" y="496"/>
                    <a:pt x="115" y="494"/>
                    <a:pt x="115" y="494"/>
                  </a:cubicBezTo>
                  <a:cubicBezTo>
                    <a:pt x="115" y="494"/>
                    <a:pt x="115" y="494"/>
                    <a:pt x="115" y="493"/>
                  </a:cubicBezTo>
                  <a:cubicBezTo>
                    <a:pt x="114" y="493"/>
                    <a:pt x="113" y="494"/>
                    <a:pt x="113" y="494"/>
                  </a:cubicBezTo>
                  <a:cubicBezTo>
                    <a:pt x="113" y="494"/>
                    <a:pt x="114" y="494"/>
                    <a:pt x="114" y="494"/>
                  </a:cubicBezTo>
                  <a:cubicBezTo>
                    <a:pt x="114" y="494"/>
                    <a:pt x="113" y="496"/>
                    <a:pt x="113" y="496"/>
                  </a:cubicBezTo>
                  <a:cubicBezTo>
                    <a:pt x="114" y="496"/>
                    <a:pt x="114" y="495"/>
                    <a:pt x="115" y="495"/>
                  </a:cubicBezTo>
                  <a:close/>
                  <a:moveTo>
                    <a:pt x="125" y="528"/>
                  </a:moveTo>
                  <a:cubicBezTo>
                    <a:pt x="128" y="528"/>
                    <a:pt x="125" y="522"/>
                    <a:pt x="125" y="522"/>
                  </a:cubicBezTo>
                  <a:cubicBezTo>
                    <a:pt x="125" y="522"/>
                    <a:pt x="123" y="521"/>
                    <a:pt x="122" y="521"/>
                  </a:cubicBezTo>
                  <a:cubicBezTo>
                    <a:pt x="122" y="522"/>
                    <a:pt x="121" y="522"/>
                    <a:pt x="121" y="522"/>
                  </a:cubicBezTo>
                  <a:cubicBezTo>
                    <a:pt x="122" y="522"/>
                    <a:pt x="122" y="522"/>
                    <a:pt x="122" y="523"/>
                  </a:cubicBezTo>
                  <a:cubicBezTo>
                    <a:pt x="122" y="522"/>
                    <a:pt x="123" y="522"/>
                    <a:pt x="123" y="522"/>
                  </a:cubicBezTo>
                  <a:cubicBezTo>
                    <a:pt x="124" y="522"/>
                    <a:pt x="123" y="523"/>
                    <a:pt x="123" y="523"/>
                  </a:cubicBezTo>
                  <a:cubicBezTo>
                    <a:pt x="123" y="524"/>
                    <a:pt x="123" y="524"/>
                    <a:pt x="123" y="525"/>
                  </a:cubicBezTo>
                  <a:cubicBezTo>
                    <a:pt x="124" y="525"/>
                    <a:pt x="124" y="525"/>
                    <a:pt x="124" y="525"/>
                  </a:cubicBezTo>
                  <a:cubicBezTo>
                    <a:pt x="124" y="525"/>
                    <a:pt x="124" y="524"/>
                    <a:pt x="124" y="524"/>
                  </a:cubicBezTo>
                  <a:cubicBezTo>
                    <a:pt x="125" y="524"/>
                    <a:pt x="125" y="524"/>
                    <a:pt x="125" y="523"/>
                  </a:cubicBezTo>
                  <a:cubicBezTo>
                    <a:pt x="124" y="523"/>
                    <a:pt x="126" y="523"/>
                    <a:pt x="125" y="524"/>
                  </a:cubicBezTo>
                  <a:cubicBezTo>
                    <a:pt x="126" y="524"/>
                    <a:pt x="126" y="524"/>
                    <a:pt x="126" y="524"/>
                  </a:cubicBezTo>
                  <a:cubicBezTo>
                    <a:pt x="126" y="525"/>
                    <a:pt x="125" y="525"/>
                    <a:pt x="125" y="525"/>
                  </a:cubicBezTo>
                  <a:cubicBezTo>
                    <a:pt x="125" y="525"/>
                    <a:pt x="125" y="525"/>
                    <a:pt x="125" y="526"/>
                  </a:cubicBezTo>
                  <a:cubicBezTo>
                    <a:pt x="124" y="527"/>
                    <a:pt x="124" y="527"/>
                    <a:pt x="125" y="527"/>
                  </a:cubicBezTo>
                  <a:cubicBezTo>
                    <a:pt x="125" y="527"/>
                    <a:pt x="126" y="528"/>
                    <a:pt x="125" y="528"/>
                  </a:cubicBezTo>
                  <a:close/>
                  <a:moveTo>
                    <a:pt x="117" y="513"/>
                  </a:moveTo>
                  <a:cubicBezTo>
                    <a:pt x="117" y="513"/>
                    <a:pt x="118" y="511"/>
                    <a:pt x="118" y="511"/>
                  </a:cubicBezTo>
                  <a:cubicBezTo>
                    <a:pt x="118" y="511"/>
                    <a:pt x="118" y="512"/>
                    <a:pt x="118" y="512"/>
                  </a:cubicBezTo>
                  <a:cubicBezTo>
                    <a:pt x="117" y="512"/>
                    <a:pt x="117" y="512"/>
                    <a:pt x="117" y="512"/>
                  </a:cubicBezTo>
                  <a:cubicBezTo>
                    <a:pt x="117" y="512"/>
                    <a:pt x="117" y="512"/>
                    <a:pt x="117" y="512"/>
                  </a:cubicBezTo>
                  <a:cubicBezTo>
                    <a:pt x="117" y="512"/>
                    <a:pt x="117" y="512"/>
                    <a:pt x="116" y="512"/>
                  </a:cubicBezTo>
                  <a:cubicBezTo>
                    <a:pt x="116" y="512"/>
                    <a:pt x="115" y="515"/>
                    <a:pt x="115" y="516"/>
                  </a:cubicBezTo>
                  <a:cubicBezTo>
                    <a:pt x="116" y="515"/>
                    <a:pt x="117" y="514"/>
                    <a:pt x="117" y="513"/>
                  </a:cubicBezTo>
                  <a:close/>
                  <a:moveTo>
                    <a:pt x="121" y="504"/>
                  </a:moveTo>
                  <a:cubicBezTo>
                    <a:pt x="121" y="505"/>
                    <a:pt x="122" y="506"/>
                    <a:pt x="122" y="506"/>
                  </a:cubicBezTo>
                  <a:cubicBezTo>
                    <a:pt x="122" y="506"/>
                    <a:pt x="123" y="506"/>
                    <a:pt x="123" y="506"/>
                  </a:cubicBezTo>
                  <a:cubicBezTo>
                    <a:pt x="123" y="506"/>
                    <a:pt x="123" y="507"/>
                    <a:pt x="123" y="507"/>
                  </a:cubicBezTo>
                  <a:cubicBezTo>
                    <a:pt x="123" y="506"/>
                    <a:pt x="123" y="504"/>
                    <a:pt x="122" y="504"/>
                  </a:cubicBezTo>
                  <a:cubicBezTo>
                    <a:pt x="122" y="503"/>
                    <a:pt x="122" y="503"/>
                    <a:pt x="122" y="503"/>
                  </a:cubicBezTo>
                  <a:cubicBezTo>
                    <a:pt x="122" y="503"/>
                    <a:pt x="121" y="502"/>
                    <a:pt x="121" y="502"/>
                  </a:cubicBezTo>
                  <a:cubicBezTo>
                    <a:pt x="121" y="502"/>
                    <a:pt x="120" y="501"/>
                    <a:pt x="119" y="502"/>
                  </a:cubicBezTo>
                  <a:cubicBezTo>
                    <a:pt x="119" y="503"/>
                    <a:pt x="120" y="503"/>
                    <a:pt x="120" y="503"/>
                  </a:cubicBezTo>
                  <a:cubicBezTo>
                    <a:pt x="120" y="503"/>
                    <a:pt x="119" y="504"/>
                    <a:pt x="120" y="504"/>
                  </a:cubicBezTo>
                  <a:cubicBezTo>
                    <a:pt x="120" y="503"/>
                    <a:pt x="120" y="503"/>
                    <a:pt x="121" y="503"/>
                  </a:cubicBezTo>
                  <a:cubicBezTo>
                    <a:pt x="122" y="503"/>
                    <a:pt x="121" y="504"/>
                    <a:pt x="121" y="504"/>
                  </a:cubicBezTo>
                  <a:close/>
                  <a:moveTo>
                    <a:pt x="120" y="523"/>
                  </a:moveTo>
                  <a:cubicBezTo>
                    <a:pt x="121" y="523"/>
                    <a:pt x="120" y="523"/>
                    <a:pt x="120" y="522"/>
                  </a:cubicBezTo>
                  <a:cubicBezTo>
                    <a:pt x="120" y="522"/>
                    <a:pt x="120" y="522"/>
                    <a:pt x="120" y="521"/>
                  </a:cubicBezTo>
                  <a:cubicBezTo>
                    <a:pt x="120" y="521"/>
                    <a:pt x="118" y="523"/>
                    <a:pt x="118" y="523"/>
                  </a:cubicBezTo>
                  <a:cubicBezTo>
                    <a:pt x="118" y="523"/>
                    <a:pt x="119" y="523"/>
                    <a:pt x="119" y="523"/>
                  </a:cubicBezTo>
                  <a:cubicBezTo>
                    <a:pt x="119" y="524"/>
                    <a:pt x="120" y="524"/>
                    <a:pt x="120" y="523"/>
                  </a:cubicBezTo>
                  <a:close/>
                  <a:moveTo>
                    <a:pt x="118" y="521"/>
                  </a:moveTo>
                  <a:cubicBezTo>
                    <a:pt x="118" y="521"/>
                    <a:pt x="119" y="521"/>
                    <a:pt x="119" y="521"/>
                  </a:cubicBezTo>
                  <a:cubicBezTo>
                    <a:pt x="119" y="521"/>
                    <a:pt x="119" y="521"/>
                    <a:pt x="119" y="521"/>
                  </a:cubicBezTo>
                  <a:cubicBezTo>
                    <a:pt x="119" y="521"/>
                    <a:pt x="121" y="521"/>
                    <a:pt x="121" y="520"/>
                  </a:cubicBezTo>
                  <a:cubicBezTo>
                    <a:pt x="122" y="519"/>
                    <a:pt x="120" y="520"/>
                    <a:pt x="120" y="520"/>
                  </a:cubicBezTo>
                  <a:cubicBezTo>
                    <a:pt x="120" y="519"/>
                    <a:pt x="120" y="519"/>
                    <a:pt x="121" y="519"/>
                  </a:cubicBezTo>
                  <a:cubicBezTo>
                    <a:pt x="121" y="519"/>
                    <a:pt x="120" y="517"/>
                    <a:pt x="120" y="517"/>
                  </a:cubicBezTo>
                  <a:cubicBezTo>
                    <a:pt x="120" y="517"/>
                    <a:pt x="120" y="517"/>
                    <a:pt x="120" y="516"/>
                  </a:cubicBezTo>
                  <a:cubicBezTo>
                    <a:pt x="119" y="516"/>
                    <a:pt x="119" y="518"/>
                    <a:pt x="119" y="518"/>
                  </a:cubicBezTo>
                  <a:cubicBezTo>
                    <a:pt x="119" y="518"/>
                    <a:pt x="119" y="516"/>
                    <a:pt x="119" y="516"/>
                  </a:cubicBezTo>
                  <a:cubicBezTo>
                    <a:pt x="119" y="516"/>
                    <a:pt x="119" y="516"/>
                    <a:pt x="118" y="516"/>
                  </a:cubicBezTo>
                  <a:cubicBezTo>
                    <a:pt x="118" y="516"/>
                    <a:pt x="118" y="517"/>
                    <a:pt x="119" y="517"/>
                  </a:cubicBezTo>
                  <a:cubicBezTo>
                    <a:pt x="118" y="517"/>
                    <a:pt x="119" y="518"/>
                    <a:pt x="119" y="518"/>
                  </a:cubicBezTo>
                  <a:cubicBezTo>
                    <a:pt x="118" y="519"/>
                    <a:pt x="118" y="518"/>
                    <a:pt x="118" y="517"/>
                  </a:cubicBezTo>
                  <a:cubicBezTo>
                    <a:pt x="117" y="516"/>
                    <a:pt x="116" y="518"/>
                    <a:pt x="117" y="519"/>
                  </a:cubicBezTo>
                  <a:cubicBezTo>
                    <a:pt x="117" y="519"/>
                    <a:pt x="117" y="519"/>
                    <a:pt x="117" y="518"/>
                  </a:cubicBezTo>
                  <a:cubicBezTo>
                    <a:pt x="118" y="519"/>
                    <a:pt x="118" y="519"/>
                    <a:pt x="117" y="519"/>
                  </a:cubicBezTo>
                  <a:cubicBezTo>
                    <a:pt x="117" y="520"/>
                    <a:pt x="117" y="520"/>
                    <a:pt x="117" y="521"/>
                  </a:cubicBezTo>
                  <a:cubicBezTo>
                    <a:pt x="118" y="522"/>
                    <a:pt x="118" y="521"/>
                    <a:pt x="118" y="521"/>
                  </a:cubicBezTo>
                  <a:close/>
                  <a:moveTo>
                    <a:pt x="119" y="505"/>
                  </a:moveTo>
                  <a:cubicBezTo>
                    <a:pt x="118" y="505"/>
                    <a:pt x="118" y="505"/>
                    <a:pt x="118" y="505"/>
                  </a:cubicBezTo>
                  <a:cubicBezTo>
                    <a:pt x="118" y="506"/>
                    <a:pt x="118" y="506"/>
                    <a:pt x="118" y="506"/>
                  </a:cubicBezTo>
                  <a:cubicBezTo>
                    <a:pt x="118" y="507"/>
                    <a:pt x="118" y="507"/>
                    <a:pt x="118" y="507"/>
                  </a:cubicBezTo>
                  <a:cubicBezTo>
                    <a:pt x="118" y="507"/>
                    <a:pt x="119" y="507"/>
                    <a:pt x="119" y="507"/>
                  </a:cubicBezTo>
                  <a:cubicBezTo>
                    <a:pt x="119" y="507"/>
                    <a:pt x="118" y="507"/>
                    <a:pt x="118" y="507"/>
                  </a:cubicBezTo>
                  <a:cubicBezTo>
                    <a:pt x="118" y="508"/>
                    <a:pt x="117" y="508"/>
                    <a:pt x="117" y="508"/>
                  </a:cubicBezTo>
                  <a:cubicBezTo>
                    <a:pt x="117" y="508"/>
                    <a:pt x="118" y="509"/>
                    <a:pt x="119" y="509"/>
                  </a:cubicBezTo>
                  <a:cubicBezTo>
                    <a:pt x="119" y="510"/>
                    <a:pt x="119" y="509"/>
                    <a:pt x="119" y="509"/>
                  </a:cubicBezTo>
                  <a:cubicBezTo>
                    <a:pt x="119" y="509"/>
                    <a:pt x="119" y="510"/>
                    <a:pt x="119" y="510"/>
                  </a:cubicBezTo>
                  <a:cubicBezTo>
                    <a:pt x="120" y="510"/>
                    <a:pt x="120" y="510"/>
                    <a:pt x="120" y="510"/>
                  </a:cubicBezTo>
                  <a:cubicBezTo>
                    <a:pt x="120" y="510"/>
                    <a:pt x="119" y="510"/>
                    <a:pt x="119" y="510"/>
                  </a:cubicBezTo>
                  <a:cubicBezTo>
                    <a:pt x="119" y="511"/>
                    <a:pt x="119" y="511"/>
                    <a:pt x="119" y="511"/>
                  </a:cubicBezTo>
                  <a:cubicBezTo>
                    <a:pt x="119" y="511"/>
                    <a:pt x="119" y="510"/>
                    <a:pt x="118" y="510"/>
                  </a:cubicBezTo>
                  <a:cubicBezTo>
                    <a:pt x="118" y="510"/>
                    <a:pt x="119" y="513"/>
                    <a:pt x="118" y="513"/>
                  </a:cubicBezTo>
                  <a:cubicBezTo>
                    <a:pt x="118" y="513"/>
                    <a:pt x="118" y="513"/>
                    <a:pt x="117" y="514"/>
                  </a:cubicBezTo>
                  <a:cubicBezTo>
                    <a:pt x="117" y="514"/>
                    <a:pt x="118" y="515"/>
                    <a:pt x="118" y="515"/>
                  </a:cubicBezTo>
                  <a:cubicBezTo>
                    <a:pt x="118" y="515"/>
                    <a:pt x="119" y="513"/>
                    <a:pt x="119" y="513"/>
                  </a:cubicBezTo>
                  <a:cubicBezTo>
                    <a:pt x="119" y="513"/>
                    <a:pt x="119" y="513"/>
                    <a:pt x="119" y="513"/>
                  </a:cubicBezTo>
                  <a:cubicBezTo>
                    <a:pt x="120" y="512"/>
                    <a:pt x="120" y="513"/>
                    <a:pt x="121" y="513"/>
                  </a:cubicBezTo>
                  <a:cubicBezTo>
                    <a:pt x="121" y="513"/>
                    <a:pt x="121" y="513"/>
                    <a:pt x="121" y="513"/>
                  </a:cubicBezTo>
                  <a:cubicBezTo>
                    <a:pt x="120" y="512"/>
                    <a:pt x="121" y="512"/>
                    <a:pt x="121" y="512"/>
                  </a:cubicBezTo>
                  <a:cubicBezTo>
                    <a:pt x="121" y="512"/>
                    <a:pt x="120" y="511"/>
                    <a:pt x="120" y="511"/>
                  </a:cubicBezTo>
                  <a:cubicBezTo>
                    <a:pt x="121" y="510"/>
                    <a:pt x="121" y="511"/>
                    <a:pt x="121" y="511"/>
                  </a:cubicBezTo>
                  <a:cubicBezTo>
                    <a:pt x="122" y="512"/>
                    <a:pt x="122" y="510"/>
                    <a:pt x="122" y="510"/>
                  </a:cubicBezTo>
                  <a:cubicBezTo>
                    <a:pt x="121" y="510"/>
                    <a:pt x="121" y="510"/>
                    <a:pt x="121" y="509"/>
                  </a:cubicBezTo>
                  <a:cubicBezTo>
                    <a:pt x="121" y="509"/>
                    <a:pt x="122" y="509"/>
                    <a:pt x="122" y="509"/>
                  </a:cubicBezTo>
                  <a:cubicBezTo>
                    <a:pt x="122" y="508"/>
                    <a:pt x="121" y="508"/>
                    <a:pt x="122" y="507"/>
                  </a:cubicBezTo>
                  <a:cubicBezTo>
                    <a:pt x="121" y="507"/>
                    <a:pt x="121" y="506"/>
                    <a:pt x="121" y="506"/>
                  </a:cubicBezTo>
                  <a:cubicBezTo>
                    <a:pt x="121" y="506"/>
                    <a:pt x="120" y="506"/>
                    <a:pt x="120" y="506"/>
                  </a:cubicBezTo>
                  <a:cubicBezTo>
                    <a:pt x="120" y="506"/>
                    <a:pt x="120" y="506"/>
                    <a:pt x="120" y="507"/>
                  </a:cubicBezTo>
                  <a:cubicBezTo>
                    <a:pt x="120" y="507"/>
                    <a:pt x="119" y="505"/>
                    <a:pt x="119" y="505"/>
                  </a:cubicBezTo>
                  <a:cubicBezTo>
                    <a:pt x="119" y="505"/>
                    <a:pt x="119" y="505"/>
                    <a:pt x="119" y="505"/>
                  </a:cubicBezTo>
                  <a:close/>
                  <a:moveTo>
                    <a:pt x="116" y="505"/>
                  </a:moveTo>
                  <a:cubicBezTo>
                    <a:pt x="116" y="505"/>
                    <a:pt x="116" y="505"/>
                    <a:pt x="115" y="505"/>
                  </a:cubicBezTo>
                  <a:cubicBezTo>
                    <a:pt x="116" y="504"/>
                    <a:pt x="117" y="504"/>
                    <a:pt x="117" y="503"/>
                  </a:cubicBezTo>
                  <a:cubicBezTo>
                    <a:pt x="116" y="503"/>
                    <a:pt x="115" y="503"/>
                    <a:pt x="115" y="503"/>
                  </a:cubicBezTo>
                  <a:cubicBezTo>
                    <a:pt x="114" y="503"/>
                    <a:pt x="114" y="503"/>
                    <a:pt x="114" y="503"/>
                  </a:cubicBezTo>
                  <a:cubicBezTo>
                    <a:pt x="114" y="503"/>
                    <a:pt x="115" y="505"/>
                    <a:pt x="115" y="505"/>
                  </a:cubicBezTo>
                  <a:cubicBezTo>
                    <a:pt x="115" y="505"/>
                    <a:pt x="115" y="506"/>
                    <a:pt x="115" y="506"/>
                  </a:cubicBezTo>
                  <a:cubicBezTo>
                    <a:pt x="115" y="506"/>
                    <a:pt x="115" y="506"/>
                    <a:pt x="116" y="506"/>
                  </a:cubicBezTo>
                  <a:cubicBezTo>
                    <a:pt x="116" y="506"/>
                    <a:pt x="116" y="505"/>
                    <a:pt x="116" y="505"/>
                  </a:cubicBezTo>
                  <a:close/>
                  <a:moveTo>
                    <a:pt x="121" y="443"/>
                  </a:moveTo>
                  <a:cubicBezTo>
                    <a:pt x="121" y="443"/>
                    <a:pt x="121" y="443"/>
                    <a:pt x="121" y="443"/>
                  </a:cubicBezTo>
                  <a:cubicBezTo>
                    <a:pt x="121" y="443"/>
                    <a:pt x="121" y="443"/>
                    <a:pt x="121" y="443"/>
                  </a:cubicBezTo>
                  <a:cubicBezTo>
                    <a:pt x="121" y="443"/>
                    <a:pt x="121" y="443"/>
                    <a:pt x="122" y="444"/>
                  </a:cubicBezTo>
                  <a:cubicBezTo>
                    <a:pt x="122" y="443"/>
                    <a:pt x="122" y="443"/>
                    <a:pt x="121" y="443"/>
                  </a:cubicBezTo>
                  <a:close/>
                  <a:moveTo>
                    <a:pt x="127" y="436"/>
                  </a:moveTo>
                  <a:cubicBezTo>
                    <a:pt x="127" y="436"/>
                    <a:pt x="127" y="436"/>
                    <a:pt x="127" y="436"/>
                  </a:cubicBezTo>
                  <a:cubicBezTo>
                    <a:pt x="127" y="436"/>
                    <a:pt x="127" y="436"/>
                    <a:pt x="127" y="436"/>
                  </a:cubicBezTo>
                  <a:cubicBezTo>
                    <a:pt x="127" y="436"/>
                    <a:pt x="127" y="435"/>
                    <a:pt x="127" y="435"/>
                  </a:cubicBezTo>
                  <a:cubicBezTo>
                    <a:pt x="127" y="435"/>
                    <a:pt x="127" y="435"/>
                    <a:pt x="127" y="435"/>
                  </a:cubicBezTo>
                  <a:cubicBezTo>
                    <a:pt x="126" y="435"/>
                    <a:pt x="127" y="436"/>
                    <a:pt x="127" y="436"/>
                  </a:cubicBezTo>
                  <a:cubicBezTo>
                    <a:pt x="127" y="436"/>
                    <a:pt x="127" y="436"/>
                    <a:pt x="127" y="436"/>
                  </a:cubicBezTo>
                  <a:close/>
                  <a:moveTo>
                    <a:pt x="126" y="441"/>
                  </a:moveTo>
                  <a:cubicBezTo>
                    <a:pt x="126" y="441"/>
                    <a:pt x="126" y="442"/>
                    <a:pt x="126" y="442"/>
                  </a:cubicBezTo>
                  <a:cubicBezTo>
                    <a:pt x="126" y="443"/>
                    <a:pt x="126" y="443"/>
                    <a:pt x="127" y="443"/>
                  </a:cubicBezTo>
                  <a:cubicBezTo>
                    <a:pt x="127" y="443"/>
                    <a:pt x="127" y="443"/>
                    <a:pt x="127" y="443"/>
                  </a:cubicBezTo>
                  <a:cubicBezTo>
                    <a:pt x="127" y="443"/>
                    <a:pt x="127" y="443"/>
                    <a:pt x="127" y="442"/>
                  </a:cubicBezTo>
                  <a:cubicBezTo>
                    <a:pt x="127" y="442"/>
                    <a:pt x="128" y="441"/>
                    <a:pt x="127" y="441"/>
                  </a:cubicBezTo>
                  <a:cubicBezTo>
                    <a:pt x="127" y="441"/>
                    <a:pt x="127" y="440"/>
                    <a:pt x="127" y="440"/>
                  </a:cubicBezTo>
                  <a:cubicBezTo>
                    <a:pt x="127" y="440"/>
                    <a:pt x="126" y="441"/>
                    <a:pt x="126" y="441"/>
                  </a:cubicBezTo>
                  <a:close/>
                  <a:moveTo>
                    <a:pt x="125" y="444"/>
                  </a:moveTo>
                  <a:cubicBezTo>
                    <a:pt x="125" y="445"/>
                    <a:pt x="127" y="444"/>
                    <a:pt x="126" y="444"/>
                  </a:cubicBezTo>
                  <a:cubicBezTo>
                    <a:pt x="125" y="444"/>
                    <a:pt x="126" y="443"/>
                    <a:pt x="126" y="443"/>
                  </a:cubicBezTo>
                  <a:cubicBezTo>
                    <a:pt x="125" y="443"/>
                    <a:pt x="126" y="444"/>
                    <a:pt x="125" y="444"/>
                  </a:cubicBezTo>
                  <a:cubicBezTo>
                    <a:pt x="125" y="444"/>
                    <a:pt x="125" y="444"/>
                    <a:pt x="125" y="444"/>
                  </a:cubicBezTo>
                  <a:close/>
                  <a:moveTo>
                    <a:pt x="126" y="433"/>
                  </a:moveTo>
                  <a:cubicBezTo>
                    <a:pt x="125" y="434"/>
                    <a:pt x="125" y="434"/>
                    <a:pt x="125" y="434"/>
                  </a:cubicBezTo>
                  <a:cubicBezTo>
                    <a:pt x="125" y="434"/>
                    <a:pt x="125" y="434"/>
                    <a:pt x="125" y="434"/>
                  </a:cubicBezTo>
                  <a:cubicBezTo>
                    <a:pt x="125" y="433"/>
                    <a:pt x="123" y="433"/>
                    <a:pt x="125" y="435"/>
                  </a:cubicBezTo>
                  <a:cubicBezTo>
                    <a:pt x="125" y="435"/>
                    <a:pt x="125" y="435"/>
                    <a:pt x="125" y="435"/>
                  </a:cubicBezTo>
                  <a:cubicBezTo>
                    <a:pt x="126" y="435"/>
                    <a:pt x="126" y="435"/>
                    <a:pt x="126" y="434"/>
                  </a:cubicBezTo>
                  <a:cubicBezTo>
                    <a:pt x="126" y="434"/>
                    <a:pt x="126" y="434"/>
                    <a:pt x="126" y="433"/>
                  </a:cubicBezTo>
                  <a:close/>
                  <a:moveTo>
                    <a:pt x="127" y="455"/>
                  </a:moveTo>
                  <a:cubicBezTo>
                    <a:pt x="127" y="455"/>
                    <a:pt x="127" y="454"/>
                    <a:pt x="127" y="454"/>
                  </a:cubicBezTo>
                  <a:cubicBezTo>
                    <a:pt x="127" y="453"/>
                    <a:pt x="125" y="455"/>
                    <a:pt x="125" y="455"/>
                  </a:cubicBezTo>
                  <a:cubicBezTo>
                    <a:pt x="125" y="456"/>
                    <a:pt x="126" y="457"/>
                    <a:pt x="127" y="457"/>
                  </a:cubicBezTo>
                  <a:cubicBezTo>
                    <a:pt x="127" y="456"/>
                    <a:pt x="127" y="456"/>
                    <a:pt x="126" y="456"/>
                  </a:cubicBezTo>
                  <a:cubicBezTo>
                    <a:pt x="126" y="455"/>
                    <a:pt x="127" y="456"/>
                    <a:pt x="127" y="455"/>
                  </a:cubicBezTo>
                  <a:close/>
                  <a:moveTo>
                    <a:pt x="172" y="555"/>
                  </a:moveTo>
                  <a:cubicBezTo>
                    <a:pt x="171" y="555"/>
                    <a:pt x="167" y="554"/>
                    <a:pt x="166" y="554"/>
                  </a:cubicBezTo>
                  <a:cubicBezTo>
                    <a:pt x="164" y="555"/>
                    <a:pt x="165" y="555"/>
                    <a:pt x="166" y="556"/>
                  </a:cubicBezTo>
                  <a:cubicBezTo>
                    <a:pt x="166" y="557"/>
                    <a:pt x="166" y="559"/>
                    <a:pt x="167" y="558"/>
                  </a:cubicBezTo>
                  <a:cubicBezTo>
                    <a:pt x="168" y="558"/>
                    <a:pt x="168" y="559"/>
                    <a:pt x="169" y="559"/>
                  </a:cubicBezTo>
                  <a:cubicBezTo>
                    <a:pt x="170" y="559"/>
                    <a:pt x="170" y="557"/>
                    <a:pt x="171" y="558"/>
                  </a:cubicBezTo>
                  <a:cubicBezTo>
                    <a:pt x="172" y="558"/>
                    <a:pt x="170" y="559"/>
                    <a:pt x="170" y="559"/>
                  </a:cubicBezTo>
                  <a:cubicBezTo>
                    <a:pt x="172" y="561"/>
                    <a:pt x="175" y="556"/>
                    <a:pt x="172" y="555"/>
                  </a:cubicBezTo>
                  <a:close/>
                  <a:moveTo>
                    <a:pt x="125" y="449"/>
                  </a:moveTo>
                  <a:cubicBezTo>
                    <a:pt x="125" y="449"/>
                    <a:pt x="126" y="449"/>
                    <a:pt x="126" y="449"/>
                  </a:cubicBezTo>
                  <a:cubicBezTo>
                    <a:pt x="126" y="449"/>
                    <a:pt x="126" y="448"/>
                    <a:pt x="126" y="448"/>
                  </a:cubicBezTo>
                  <a:cubicBezTo>
                    <a:pt x="127" y="448"/>
                    <a:pt x="127" y="446"/>
                    <a:pt x="127" y="446"/>
                  </a:cubicBezTo>
                  <a:cubicBezTo>
                    <a:pt x="126" y="445"/>
                    <a:pt x="125" y="445"/>
                    <a:pt x="124" y="444"/>
                  </a:cubicBezTo>
                  <a:cubicBezTo>
                    <a:pt x="124" y="444"/>
                    <a:pt x="124" y="444"/>
                    <a:pt x="124" y="444"/>
                  </a:cubicBezTo>
                  <a:cubicBezTo>
                    <a:pt x="123" y="444"/>
                    <a:pt x="123" y="444"/>
                    <a:pt x="123" y="444"/>
                  </a:cubicBezTo>
                  <a:cubicBezTo>
                    <a:pt x="123" y="445"/>
                    <a:pt x="122" y="445"/>
                    <a:pt x="122" y="445"/>
                  </a:cubicBezTo>
                  <a:cubicBezTo>
                    <a:pt x="122" y="446"/>
                    <a:pt x="124" y="446"/>
                    <a:pt x="124" y="445"/>
                  </a:cubicBezTo>
                  <a:cubicBezTo>
                    <a:pt x="124" y="445"/>
                    <a:pt x="125" y="445"/>
                    <a:pt x="125" y="445"/>
                  </a:cubicBezTo>
                  <a:cubicBezTo>
                    <a:pt x="124" y="446"/>
                    <a:pt x="124" y="446"/>
                    <a:pt x="123" y="446"/>
                  </a:cubicBezTo>
                  <a:cubicBezTo>
                    <a:pt x="123" y="447"/>
                    <a:pt x="124" y="446"/>
                    <a:pt x="125" y="447"/>
                  </a:cubicBezTo>
                  <a:cubicBezTo>
                    <a:pt x="125" y="448"/>
                    <a:pt x="123" y="447"/>
                    <a:pt x="124" y="447"/>
                  </a:cubicBezTo>
                  <a:cubicBezTo>
                    <a:pt x="123" y="448"/>
                    <a:pt x="124" y="449"/>
                    <a:pt x="124" y="449"/>
                  </a:cubicBezTo>
                  <a:cubicBezTo>
                    <a:pt x="124" y="450"/>
                    <a:pt x="124" y="450"/>
                    <a:pt x="124" y="451"/>
                  </a:cubicBezTo>
                  <a:cubicBezTo>
                    <a:pt x="124" y="451"/>
                    <a:pt x="124" y="451"/>
                    <a:pt x="124" y="452"/>
                  </a:cubicBezTo>
                  <a:cubicBezTo>
                    <a:pt x="124" y="453"/>
                    <a:pt x="125" y="452"/>
                    <a:pt x="125" y="451"/>
                  </a:cubicBezTo>
                  <a:cubicBezTo>
                    <a:pt x="125" y="451"/>
                    <a:pt x="126" y="450"/>
                    <a:pt x="126" y="450"/>
                  </a:cubicBezTo>
                  <a:cubicBezTo>
                    <a:pt x="125" y="450"/>
                    <a:pt x="125" y="450"/>
                    <a:pt x="125" y="450"/>
                  </a:cubicBezTo>
                  <a:cubicBezTo>
                    <a:pt x="125" y="450"/>
                    <a:pt x="125" y="449"/>
                    <a:pt x="125" y="449"/>
                  </a:cubicBezTo>
                  <a:close/>
                  <a:moveTo>
                    <a:pt x="120" y="431"/>
                  </a:moveTo>
                  <a:cubicBezTo>
                    <a:pt x="120" y="431"/>
                    <a:pt x="120" y="431"/>
                    <a:pt x="120" y="431"/>
                  </a:cubicBezTo>
                  <a:cubicBezTo>
                    <a:pt x="120" y="430"/>
                    <a:pt x="119" y="431"/>
                    <a:pt x="119" y="431"/>
                  </a:cubicBezTo>
                  <a:cubicBezTo>
                    <a:pt x="119" y="432"/>
                    <a:pt x="119" y="432"/>
                    <a:pt x="119" y="432"/>
                  </a:cubicBezTo>
                  <a:cubicBezTo>
                    <a:pt x="119" y="432"/>
                    <a:pt x="120" y="432"/>
                    <a:pt x="120" y="432"/>
                  </a:cubicBezTo>
                  <a:cubicBezTo>
                    <a:pt x="120" y="431"/>
                    <a:pt x="120" y="431"/>
                    <a:pt x="120" y="431"/>
                  </a:cubicBezTo>
                  <a:close/>
                  <a:moveTo>
                    <a:pt x="124" y="441"/>
                  </a:moveTo>
                  <a:cubicBezTo>
                    <a:pt x="124" y="441"/>
                    <a:pt x="124" y="441"/>
                    <a:pt x="124" y="441"/>
                  </a:cubicBezTo>
                  <a:cubicBezTo>
                    <a:pt x="125" y="441"/>
                    <a:pt x="125" y="440"/>
                    <a:pt x="125" y="440"/>
                  </a:cubicBezTo>
                  <a:cubicBezTo>
                    <a:pt x="125" y="440"/>
                    <a:pt x="124" y="440"/>
                    <a:pt x="124" y="440"/>
                  </a:cubicBezTo>
                  <a:cubicBezTo>
                    <a:pt x="124" y="440"/>
                    <a:pt x="124" y="440"/>
                    <a:pt x="124" y="441"/>
                  </a:cubicBezTo>
                  <a:close/>
                  <a:moveTo>
                    <a:pt x="127" y="451"/>
                  </a:moveTo>
                  <a:cubicBezTo>
                    <a:pt x="128" y="449"/>
                    <a:pt x="126" y="451"/>
                    <a:pt x="126" y="452"/>
                  </a:cubicBezTo>
                  <a:cubicBezTo>
                    <a:pt x="126" y="452"/>
                    <a:pt x="127" y="452"/>
                    <a:pt x="127" y="453"/>
                  </a:cubicBezTo>
                  <a:cubicBezTo>
                    <a:pt x="127" y="452"/>
                    <a:pt x="127" y="451"/>
                    <a:pt x="127" y="451"/>
                  </a:cubicBezTo>
                  <a:close/>
                  <a:moveTo>
                    <a:pt x="119" y="441"/>
                  </a:moveTo>
                  <a:cubicBezTo>
                    <a:pt x="119" y="441"/>
                    <a:pt x="119" y="442"/>
                    <a:pt x="119" y="442"/>
                  </a:cubicBezTo>
                  <a:cubicBezTo>
                    <a:pt x="119" y="442"/>
                    <a:pt x="119" y="441"/>
                    <a:pt x="119" y="441"/>
                  </a:cubicBezTo>
                  <a:cubicBezTo>
                    <a:pt x="119" y="441"/>
                    <a:pt x="119" y="441"/>
                    <a:pt x="119" y="441"/>
                  </a:cubicBezTo>
                  <a:close/>
                  <a:moveTo>
                    <a:pt x="122" y="449"/>
                  </a:moveTo>
                  <a:cubicBezTo>
                    <a:pt x="122" y="449"/>
                    <a:pt x="122" y="449"/>
                    <a:pt x="122" y="449"/>
                  </a:cubicBezTo>
                  <a:cubicBezTo>
                    <a:pt x="122" y="449"/>
                    <a:pt x="122" y="449"/>
                    <a:pt x="122" y="449"/>
                  </a:cubicBezTo>
                  <a:cubicBezTo>
                    <a:pt x="123" y="449"/>
                    <a:pt x="122" y="447"/>
                    <a:pt x="122" y="448"/>
                  </a:cubicBezTo>
                  <a:cubicBezTo>
                    <a:pt x="122" y="447"/>
                    <a:pt x="122" y="447"/>
                    <a:pt x="122" y="447"/>
                  </a:cubicBezTo>
                  <a:cubicBezTo>
                    <a:pt x="122" y="447"/>
                    <a:pt x="122" y="447"/>
                    <a:pt x="122" y="448"/>
                  </a:cubicBezTo>
                  <a:cubicBezTo>
                    <a:pt x="122" y="448"/>
                    <a:pt x="120" y="448"/>
                    <a:pt x="122" y="449"/>
                  </a:cubicBezTo>
                  <a:close/>
                  <a:moveTo>
                    <a:pt x="123" y="441"/>
                  </a:moveTo>
                  <a:cubicBezTo>
                    <a:pt x="123" y="441"/>
                    <a:pt x="122" y="441"/>
                    <a:pt x="122" y="441"/>
                  </a:cubicBezTo>
                  <a:cubicBezTo>
                    <a:pt x="122" y="442"/>
                    <a:pt x="122" y="442"/>
                    <a:pt x="122" y="442"/>
                  </a:cubicBezTo>
                  <a:cubicBezTo>
                    <a:pt x="122" y="442"/>
                    <a:pt x="122" y="442"/>
                    <a:pt x="122" y="443"/>
                  </a:cubicBezTo>
                  <a:cubicBezTo>
                    <a:pt x="122" y="443"/>
                    <a:pt x="126" y="443"/>
                    <a:pt x="125" y="441"/>
                  </a:cubicBezTo>
                  <a:cubicBezTo>
                    <a:pt x="125" y="441"/>
                    <a:pt x="123" y="441"/>
                    <a:pt x="123" y="441"/>
                  </a:cubicBezTo>
                  <a:close/>
                  <a:moveTo>
                    <a:pt x="124" y="443"/>
                  </a:moveTo>
                  <a:cubicBezTo>
                    <a:pt x="124" y="443"/>
                    <a:pt x="124" y="443"/>
                    <a:pt x="124" y="443"/>
                  </a:cubicBezTo>
                  <a:cubicBezTo>
                    <a:pt x="124" y="444"/>
                    <a:pt x="124" y="444"/>
                    <a:pt x="124" y="444"/>
                  </a:cubicBezTo>
                  <a:cubicBezTo>
                    <a:pt x="125" y="444"/>
                    <a:pt x="125" y="443"/>
                    <a:pt x="125" y="443"/>
                  </a:cubicBezTo>
                  <a:cubicBezTo>
                    <a:pt x="124" y="443"/>
                    <a:pt x="124" y="443"/>
                    <a:pt x="124" y="443"/>
                  </a:cubicBezTo>
                  <a:close/>
                  <a:moveTo>
                    <a:pt x="126" y="440"/>
                  </a:moveTo>
                  <a:cubicBezTo>
                    <a:pt x="126" y="440"/>
                    <a:pt x="126" y="439"/>
                    <a:pt x="126" y="439"/>
                  </a:cubicBezTo>
                  <a:cubicBezTo>
                    <a:pt x="125" y="439"/>
                    <a:pt x="125" y="439"/>
                    <a:pt x="125" y="439"/>
                  </a:cubicBezTo>
                  <a:cubicBezTo>
                    <a:pt x="125" y="438"/>
                    <a:pt x="126" y="439"/>
                    <a:pt x="126" y="439"/>
                  </a:cubicBezTo>
                  <a:cubicBezTo>
                    <a:pt x="126" y="438"/>
                    <a:pt x="126" y="438"/>
                    <a:pt x="126" y="438"/>
                  </a:cubicBezTo>
                  <a:cubicBezTo>
                    <a:pt x="126" y="438"/>
                    <a:pt x="125" y="438"/>
                    <a:pt x="125" y="438"/>
                  </a:cubicBezTo>
                  <a:cubicBezTo>
                    <a:pt x="126" y="437"/>
                    <a:pt x="125" y="437"/>
                    <a:pt x="125" y="436"/>
                  </a:cubicBezTo>
                  <a:cubicBezTo>
                    <a:pt x="125" y="436"/>
                    <a:pt x="125" y="437"/>
                    <a:pt x="125" y="437"/>
                  </a:cubicBezTo>
                  <a:cubicBezTo>
                    <a:pt x="125" y="437"/>
                    <a:pt x="125" y="437"/>
                    <a:pt x="125" y="437"/>
                  </a:cubicBezTo>
                  <a:cubicBezTo>
                    <a:pt x="124" y="437"/>
                    <a:pt x="124" y="437"/>
                    <a:pt x="124" y="437"/>
                  </a:cubicBezTo>
                  <a:cubicBezTo>
                    <a:pt x="124" y="437"/>
                    <a:pt x="124" y="438"/>
                    <a:pt x="124" y="438"/>
                  </a:cubicBezTo>
                  <a:cubicBezTo>
                    <a:pt x="124" y="438"/>
                    <a:pt x="124" y="438"/>
                    <a:pt x="124" y="438"/>
                  </a:cubicBezTo>
                  <a:cubicBezTo>
                    <a:pt x="124" y="439"/>
                    <a:pt x="124" y="439"/>
                    <a:pt x="124" y="439"/>
                  </a:cubicBezTo>
                  <a:cubicBezTo>
                    <a:pt x="124" y="439"/>
                    <a:pt x="124" y="439"/>
                    <a:pt x="124" y="439"/>
                  </a:cubicBezTo>
                  <a:cubicBezTo>
                    <a:pt x="125" y="439"/>
                    <a:pt x="125" y="440"/>
                    <a:pt x="126" y="440"/>
                  </a:cubicBezTo>
                  <a:close/>
                  <a:moveTo>
                    <a:pt x="118" y="473"/>
                  </a:moveTo>
                  <a:cubicBezTo>
                    <a:pt x="117" y="472"/>
                    <a:pt x="117" y="473"/>
                    <a:pt x="117" y="473"/>
                  </a:cubicBezTo>
                  <a:cubicBezTo>
                    <a:pt x="116" y="473"/>
                    <a:pt x="115" y="474"/>
                    <a:pt x="115" y="474"/>
                  </a:cubicBezTo>
                  <a:cubicBezTo>
                    <a:pt x="116" y="474"/>
                    <a:pt x="116" y="474"/>
                    <a:pt x="117" y="474"/>
                  </a:cubicBezTo>
                  <a:cubicBezTo>
                    <a:pt x="117" y="473"/>
                    <a:pt x="117" y="474"/>
                    <a:pt x="118" y="474"/>
                  </a:cubicBezTo>
                  <a:cubicBezTo>
                    <a:pt x="118" y="473"/>
                    <a:pt x="118" y="473"/>
                    <a:pt x="118" y="473"/>
                  </a:cubicBezTo>
                  <a:cubicBezTo>
                    <a:pt x="118" y="473"/>
                    <a:pt x="118" y="473"/>
                    <a:pt x="118" y="473"/>
                  </a:cubicBezTo>
                  <a:close/>
                  <a:moveTo>
                    <a:pt x="130" y="441"/>
                  </a:moveTo>
                  <a:cubicBezTo>
                    <a:pt x="130" y="441"/>
                    <a:pt x="130" y="441"/>
                    <a:pt x="130" y="441"/>
                  </a:cubicBezTo>
                  <a:cubicBezTo>
                    <a:pt x="129" y="442"/>
                    <a:pt x="128" y="442"/>
                    <a:pt x="129" y="443"/>
                  </a:cubicBezTo>
                  <a:cubicBezTo>
                    <a:pt x="130" y="445"/>
                    <a:pt x="131" y="444"/>
                    <a:pt x="133" y="443"/>
                  </a:cubicBezTo>
                  <a:cubicBezTo>
                    <a:pt x="133" y="442"/>
                    <a:pt x="133" y="442"/>
                    <a:pt x="133" y="442"/>
                  </a:cubicBezTo>
                  <a:cubicBezTo>
                    <a:pt x="132" y="442"/>
                    <a:pt x="132" y="442"/>
                    <a:pt x="132" y="442"/>
                  </a:cubicBezTo>
                  <a:cubicBezTo>
                    <a:pt x="132" y="441"/>
                    <a:pt x="133" y="442"/>
                    <a:pt x="133" y="441"/>
                  </a:cubicBezTo>
                  <a:cubicBezTo>
                    <a:pt x="133" y="441"/>
                    <a:pt x="133" y="440"/>
                    <a:pt x="132" y="439"/>
                  </a:cubicBezTo>
                  <a:cubicBezTo>
                    <a:pt x="131" y="439"/>
                    <a:pt x="131" y="439"/>
                    <a:pt x="131" y="439"/>
                  </a:cubicBezTo>
                  <a:cubicBezTo>
                    <a:pt x="129" y="440"/>
                    <a:pt x="131" y="440"/>
                    <a:pt x="130" y="441"/>
                  </a:cubicBezTo>
                  <a:cubicBezTo>
                    <a:pt x="130" y="441"/>
                    <a:pt x="130" y="441"/>
                    <a:pt x="130" y="441"/>
                  </a:cubicBezTo>
                  <a:close/>
                  <a:moveTo>
                    <a:pt x="119" y="474"/>
                  </a:moveTo>
                  <a:cubicBezTo>
                    <a:pt x="119" y="474"/>
                    <a:pt x="117" y="475"/>
                    <a:pt x="117" y="475"/>
                  </a:cubicBezTo>
                  <a:cubicBezTo>
                    <a:pt x="117" y="475"/>
                    <a:pt x="116" y="475"/>
                    <a:pt x="116" y="476"/>
                  </a:cubicBezTo>
                  <a:cubicBezTo>
                    <a:pt x="116" y="476"/>
                    <a:pt x="116" y="476"/>
                    <a:pt x="116" y="476"/>
                  </a:cubicBezTo>
                  <a:cubicBezTo>
                    <a:pt x="117" y="476"/>
                    <a:pt x="115" y="476"/>
                    <a:pt x="117" y="477"/>
                  </a:cubicBezTo>
                  <a:cubicBezTo>
                    <a:pt x="118" y="477"/>
                    <a:pt x="116" y="477"/>
                    <a:pt x="116" y="477"/>
                  </a:cubicBezTo>
                  <a:cubicBezTo>
                    <a:pt x="116" y="478"/>
                    <a:pt x="117" y="479"/>
                    <a:pt x="118" y="481"/>
                  </a:cubicBezTo>
                  <a:cubicBezTo>
                    <a:pt x="118" y="480"/>
                    <a:pt x="118" y="480"/>
                    <a:pt x="118" y="480"/>
                  </a:cubicBezTo>
                  <a:cubicBezTo>
                    <a:pt x="118" y="481"/>
                    <a:pt x="118" y="481"/>
                    <a:pt x="118" y="481"/>
                  </a:cubicBezTo>
                  <a:cubicBezTo>
                    <a:pt x="118" y="483"/>
                    <a:pt x="123" y="484"/>
                    <a:pt x="121" y="481"/>
                  </a:cubicBezTo>
                  <a:cubicBezTo>
                    <a:pt x="121" y="481"/>
                    <a:pt x="120" y="477"/>
                    <a:pt x="119" y="478"/>
                  </a:cubicBezTo>
                  <a:cubicBezTo>
                    <a:pt x="120" y="477"/>
                    <a:pt x="119" y="479"/>
                    <a:pt x="119" y="479"/>
                  </a:cubicBezTo>
                  <a:cubicBezTo>
                    <a:pt x="119" y="478"/>
                    <a:pt x="119" y="478"/>
                    <a:pt x="119" y="477"/>
                  </a:cubicBezTo>
                  <a:cubicBezTo>
                    <a:pt x="121" y="477"/>
                    <a:pt x="119" y="475"/>
                    <a:pt x="119" y="475"/>
                  </a:cubicBezTo>
                  <a:cubicBezTo>
                    <a:pt x="119" y="475"/>
                    <a:pt x="119" y="474"/>
                    <a:pt x="119" y="474"/>
                  </a:cubicBezTo>
                  <a:close/>
                  <a:moveTo>
                    <a:pt x="177" y="558"/>
                  </a:moveTo>
                  <a:cubicBezTo>
                    <a:pt x="176" y="558"/>
                    <a:pt x="176" y="558"/>
                    <a:pt x="176" y="559"/>
                  </a:cubicBezTo>
                  <a:cubicBezTo>
                    <a:pt x="177" y="559"/>
                    <a:pt x="178" y="559"/>
                    <a:pt x="178" y="558"/>
                  </a:cubicBezTo>
                  <a:cubicBezTo>
                    <a:pt x="178" y="558"/>
                    <a:pt x="177" y="558"/>
                    <a:pt x="177" y="558"/>
                  </a:cubicBezTo>
                  <a:close/>
                  <a:moveTo>
                    <a:pt x="175" y="558"/>
                  </a:moveTo>
                  <a:cubicBezTo>
                    <a:pt x="174" y="558"/>
                    <a:pt x="173" y="559"/>
                    <a:pt x="174" y="560"/>
                  </a:cubicBezTo>
                  <a:cubicBezTo>
                    <a:pt x="174" y="560"/>
                    <a:pt x="174" y="560"/>
                    <a:pt x="175" y="560"/>
                  </a:cubicBezTo>
                  <a:cubicBezTo>
                    <a:pt x="175" y="559"/>
                    <a:pt x="175" y="558"/>
                    <a:pt x="175" y="558"/>
                  </a:cubicBezTo>
                  <a:close/>
                  <a:moveTo>
                    <a:pt x="115" y="481"/>
                  </a:moveTo>
                  <a:cubicBezTo>
                    <a:pt x="112" y="479"/>
                    <a:pt x="114" y="483"/>
                    <a:pt x="114" y="483"/>
                  </a:cubicBezTo>
                  <a:cubicBezTo>
                    <a:pt x="113" y="483"/>
                    <a:pt x="113" y="484"/>
                    <a:pt x="114" y="484"/>
                  </a:cubicBezTo>
                  <a:cubicBezTo>
                    <a:pt x="115" y="484"/>
                    <a:pt x="116" y="483"/>
                    <a:pt x="117" y="483"/>
                  </a:cubicBezTo>
                  <a:cubicBezTo>
                    <a:pt x="117" y="482"/>
                    <a:pt x="117" y="478"/>
                    <a:pt x="116" y="477"/>
                  </a:cubicBezTo>
                  <a:cubicBezTo>
                    <a:pt x="115" y="477"/>
                    <a:pt x="115" y="476"/>
                    <a:pt x="115" y="476"/>
                  </a:cubicBezTo>
                  <a:cubicBezTo>
                    <a:pt x="115" y="477"/>
                    <a:pt x="115" y="476"/>
                    <a:pt x="115" y="476"/>
                  </a:cubicBezTo>
                  <a:cubicBezTo>
                    <a:pt x="114" y="477"/>
                    <a:pt x="114" y="478"/>
                    <a:pt x="114" y="479"/>
                  </a:cubicBezTo>
                  <a:cubicBezTo>
                    <a:pt x="115" y="479"/>
                    <a:pt x="114" y="480"/>
                    <a:pt x="114" y="480"/>
                  </a:cubicBezTo>
                  <a:cubicBezTo>
                    <a:pt x="115" y="480"/>
                    <a:pt x="116" y="479"/>
                    <a:pt x="116" y="480"/>
                  </a:cubicBezTo>
                  <a:cubicBezTo>
                    <a:pt x="116" y="480"/>
                    <a:pt x="116" y="481"/>
                    <a:pt x="116" y="481"/>
                  </a:cubicBezTo>
                  <a:cubicBezTo>
                    <a:pt x="116" y="481"/>
                    <a:pt x="116" y="481"/>
                    <a:pt x="115" y="481"/>
                  </a:cubicBezTo>
                  <a:close/>
                  <a:moveTo>
                    <a:pt x="122" y="440"/>
                  </a:moveTo>
                  <a:cubicBezTo>
                    <a:pt x="122" y="440"/>
                    <a:pt x="121" y="440"/>
                    <a:pt x="121" y="440"/>
                  </a:cubicBezTo>
                  <a:cubicBezTo>
                    <a:pt x="121" y="440"/>
                    <a:pt x="121" y="440"/>
                    <a:pt x="121" y="440"/>
                  </a:cubicBezTo>
                  <a:cubicBezTo>
                    <a:pt x="121" y="441"/>
                    <a:pt x="122" y="440"/>
                    <a:pt x="122" y="441"/>
                  </a:cubicBezTo>
                  <a:cubicBezTo>
                    <a:pt x="123" y="441"/>
                    <a:pt x="123" y="441"/>
                    <a:pt x="123" y="441"/>
                  </a:cubicBezTo>
                  <a:cubicBezTo>
                    <a:pt x="124" y="440"/>
                    <a:pt x="123" y="440"/>
                    <a:pt x="123" y="439"/>
                  </a:cubicBezTo>
                  <a:cubicBezTo>
                    <a:pt x="123" y="439"/>
                    <a:pt x="122" y="439"/>
                    <a:pt x="122" y="439"/>
                  </a:cubicBezTo>
                  <a:cubicBezTo>
                    <a:pt x="122" y="438"/>
                    <a:pt x="122" y="439"/>
                    <a:pt x="122" y="439"/>
                  </a:cubicBezTo>
                  <a:cubicBezTo>
                    <a:pt x="122" y="440"/>
                    <a:pt x="122" y="440"/>
                    <a:pt x="122" y="440"/>
                  </a:cubicBezTo>
                  <a:close/>
                  <a:moveTo>
                    <a:pt x="123" y="423"/>
                  </a:moveTo>
                  <a:cubicBezTo>
                    <a:pt x="123" y="424"/>
                    <a:pt x="122" y="426"/>
                    <a:pt x="122" y="427"/>
                  </a:cubicBezTo>
                  <a:cubicBezTo>
                    <a:pt x="122" y="428"/>
                    <a:pt x="122" y="430"/>
                    <a:pt x="124" y="430"/>
                  </a:cubicBezTo>
                  <a:cubicBezTo>
                    <a:pt x="124" y="429"/>
                    <a:pt x="126" y="430"/>
                    <a:pt x="127" y="430"/>
                  </a:cubicBezTo>
                  <a:cubicBezTo>
                    <a:pt x="128" y="429"/>
                    <a:pt x="126" y="428"/>
                    <a:pt x="126" y="427"/>
                  </a:cubicBezTo>
                  <a:cubicBezTo>
                    <a:pt x="126" y="427"/>
                    <a:pt x="128" y="427"/>
                    <a:pt x="128" y="427"/>
                  </a:cubicBezTo>
                  <a:cubicBezTo>
                    <a:pt x="128" y="426"/>
                    <a:pt x="127" y="425"/>
                    <a:pt x="127" y="425"/>
                  </a:cubicBezTo>
                  <a:cubicBezTo>
                    <a:pt x="127" y="424"/>
                    <a:pt x="128" y="425"/>
                    <a:pt x="128" y="424"/>
                  </a:cubicBezTo>
                  <a:cubicBezTo>
                    <a:pt x="128" y="424"/>
                    <a:pt x="126" y="423"/>
                    <a:pt x="126" y="422"/>
                  </a:cubicBezTo>
                  <a:cubicBezTo>
                    <a:pt x="126" y="421"/>
                    <a:pt x="127" y="422"/>
                    <a:pt x="127" y="421"/>
                  </a:cubicBezTo>
                  <a:cubicBezTo>
                    <a:pt x="127" y="421"/>
                    <a:pt x="127" y="420"/>
                    <a:pt x="127" y="420"/>
                  </a:cubicBezTo>
                  <a:cubicBezTo>
                    <a:pt x="127" y="419"/>
                    <a:pt x="128" y="421"/>
                    <a:pt x="128" y="421"/>
                  </a:cubicBezTo>
                  <a:cubicBezTo>
                    <a:pt x="129" y="421"/>
                    <a:pt x="128" y="419"/>
                    <a:pt x="128" y="419"/>
                  </a:cubicBezTo>
                  <a:cubicBezTo>
                    <a:pt x="129" y="419"/>
                    <a:pt x="129" y="420"/>
                    <a:pt x="129" y="418"/>
                  </a:cubicBezTo>
                  <a:cubicBezTo>
                    <a:pt x="129" y="418"/>
                    <a:pt x="128" y="418"/>
                    <a:pt x="128" y="418"/>
                  </a:cubicBezTo>
                  <a:cubicBezTo>
                    <a:pt x="129" y="418"/>
                    <a:pt x="128" y="415"/>
                    <a:pt x="128" y="415"/>
                  </a:cubicBezTo>
                  <a:cubicBezTo>
                    <a:pt x="128" y="415"/>
                    <a:pt x="128" y="415"/>
                    <a:pt x="128" y="415"/>
                  </a:cubicBezTo>
                  <a:cubicBezTo>
                    <a:pt x="127" y="415"/>
                    <a:pt x="126" y="415"/>
                    <a:pt x="126" y="415"/>
                  </a:cubicBezTo>
                  <a:cubicBezTo>
                    <a:pt x="126" y="415"/>
                    <a:pt x="125" y="414"/>
                    <a:pt x="124" y="414"/>
                  </a:cubicBezTo>
                  <a:cubicBezTo>
                    <a:pt x="124" y="414"/>
                    <a:pt x="124" y="417"/>
                    <a:pt x="124" y="417"/>
                  </a:cubicBezTo>
                  <a:cubicBezTo>
                    <a:pt x="124" y="417"/>
                    <a:pt x="123" y="418"/>
                    <a:pt x="123" y="418"/>
                  </a:cubicBezTo>
                  <a:cubicBezTo>
                    <a:pt x="123" y="419"/>
                    <a:pt x="123" y="420"/>
                    <a:pt x="123" y="421"/>
                  </a:cubicBezTo>
                  <a:cubicBezTo>
                    <a:pt x="123" y="422"/>
                    <a:pt x="124" y="422"/>
                    <a:pt x="123" y="423"/>
                  </a:cubicBezTo>
                  <a:close/>
                  <a:moveTo>
                    <a:pt x="117" y="444"/>
                  </a:moveTo>
                  <a:cubicBezTo>
                    <a:pt x="118" y="444"/>
                    <a:pt x="117" y="443"/>
                    <a:pt x="117" y="443"/>
                  </a:cubicBezTo>
                  <a:cubicBezTo>
                    <a:pt x="116" y="443"/>
                    <a:pt x="116" y="444"/>
                    <a:pt x="116" y="444"/>
                  </a:cubicBezTo>
                  <a:cubicBezTo>
                    <a:pt x="116" y="444"/>
                    <a:pt x="117" y="444"/>
                    <a:pt x="117" y="444"/>
                  </a:cubicBezTo>
                  <a:close/>
                  <a:moveTo>
                    <a:pt x="122" y="467"/>
                  </a:moveTo>
                  <a:cubicBezTo>
                    <a:pt x="122" y="467"/>
                    <a:pt x="122" y="466"/>
                    <a:pt x="123" y="466"/>
                  </a:cubicBezTo>
                  <a:cubicBezTo>
                    <a:pt x="123" y="466"/>
                    <a:pt x="123" y="466"/>
                    <a:pt x="122" y="466"/>
                  </a:cubicBezTo>
                  <a:cubicBezTo>
                    <a:pt x="122" y="466"/>
                    <a:pt x="121" y="466"/>
                    <a:pt x="121" y="467"/>
                  </a:cubicBezTo>
                  <a:cubicBezTo>
                    <a:pt x="121" y="467"/>
                    <a:pt x="122" y="467"/>
                    <a:pt x="122" y="467"/>
                  </a:cubicBezTo>
                  <a:cubicBezTo>
                    <a:pt x="122" y="467"/>
                    <a:pt x="122" y="467"/>
                    <a:pt x="122" y="467"/>
                  </a:cubicBezTo>
                  <a:close/>
                  <a:moveTo>
                    <a:pt x="120" y="453"/>
                  </a:moveTo>
                  <a:cubicBezTo>
                    <a:pt x="120" y="453"/>
                    <a:pt x="121" y="453"/>
                    <a:pt x="121" y="453"/>
                  </a:cubicBezTo>
                  <a:cubicBezTo>
                    <a:pt x="121" y="453"/>
                    <a:pt x="124" y="451"/>
                    <a:pt x="123" y="450"/>
                  </a:cubicBezTo>
                  <a:cubicBezTo>
                    <a:pt x="122" y="450"/>
                    <a:pt x="121" y="450"/>
                    <a:pt x="121" y="450"/>
                  </a:cubicBezTo>
                  <a:cubicBezTo>
                    <a:pt x="121" y="450"/>
                    <a:pt x="120" y="452"/>
                    <a:pt x="120" y="453"/>
                  </a:cubicBezTo>
                  <a:close/>
                  <a:moveTo>
                    <a:pt x="2" y="93"/>
                  </a:moveTo>
                  <a:cubicBezTo>
                    <a:pt x="2" y="92"/>
                    <a:pt x="2" y="92"/>
                    <a:pt x="2" y="92"/>
                  </a:cubicBezTo>
                  <a:cubicBezTo>
                    <a:pt x="2" y="91"/>
                    <a:pt x="2" y="91"/>
                    <a:pt x="2" y="91"/>
                  </a:cubicBezTo>
                  <a:cubicBezTo>
                    <a:pt x="1" y="91"/>
                    <a:pt x="1" y="91"/>
                    <a:pt x="1" y="91"/>
                  </a:cubicBezTo>
                  <a:cubicBezTo>
                    <a:pt x="0" y="91"/>
                    <a:pt x="0" y="91"/>
                    <a:pt x="0" y="91"/>
                  </a:cubicBezTo>
                  <a:cubicBezTo>
                    <a:pt x="0" y="92"/>
                    <a:pt x="0" y="92"/>
                    <a:pt x="0" y="92"/>
                  </a:cubicBezTo>
                  <a:cubicBezTo>
                    <a:pt x="1" y="93"/>
                    <a:pt x="1" y="93"/>
                    <a:pt x="1" y="93"/>
                  </a:cubicBezTo>
                  <a:cubicBezTo>
                    <a:pt x="1" y="93"/>
                    <a:pt x="1" y="93"/>
                    <a:pt x="1" y="93"/>
                  </a:cubicBezTo>
                  <a:cubicBezTo>
                    <a:pt x="2" y="93"/>
                    <a:pt x="2" y="93"/>
                    <a:pt x="2" y="93"/>
                  </a:cubicBezTo>
                  <a:close/>
                  <a:moveTo>
                    <a:pt x="5" y="93"/>
                  </a:moveTo>
                  <a:cubicBezTo>
                    <a:pt x="5" y="93"/>
                    <a:pt x="5" y="93"/>
                    <a:pt x="5" y="92"/>
                  </a:cubicBezTo>
                  <a:cubicBezTo>
                    <a:pt x="5" y="92"/>
                    <a:pt x="5" y="92"/>
                    <a:pt x="4" y="91"/>
                  </a:cubicBezTo>
                  <a:cubicBezTo>
                    <a:pt x="4" y="91"/>
                    <a:pt x="4" y="91"/>
                    <a:pt x="4" y="91"/>
                  </a:cubicBezTo>
                  <a:cubicBezTo>
                    <a:pt x="3" y="91"/>
                    <a:pt x="4" y="91"/>
                    <a:pt x="3" y="91"/>
                  </a:cubicBezTo>
                  <a:cubicBezTo>
                    <a:pt x="3" y="90"/>
                    <a:pt x="3" y="90"/>
                    <a:pt x="3" y="90"/>
                  </a:cubicBezTo>
                  <a:cubicBezTo>
                    <a:pt x="3" y="89"/>
                    <a:pt x="3" y="89"/>
                    <a:pt x="3" y="89"/>
                  </a:cubicBezTo>
                  <a:cubicBezTo>
                    <a:pt x="3" y="88"/>
                    <a:pt x="3" y="88"/>
                    <a:pt x="3" y="88"/>
                  </a:cubicBezTo>
                  <a:cubicBezTo>
                    <a:pt x="1" y="89"/>
                    <a:pt x="1" y="89"/>
                    <a:pt x="1" y="89"/>
                  </a:cubicBezTo>
                  <a:cubicBezTo>
                    <a:pt x="1" y="89"/>
                    <a:pt x="1" y="89"/>
                    <a:pt x="1" y="89"/>
                  </a:cubicBezTo>
                  <a:cubicBezTo>
                    <a:pt x="1" y="90"/>
                    <a:pt x="2" y="89"/>
                    <a:pt x="2" y="90"/>
                  </a:cubicBezTo>
                  <a:cubicBezTo>
                    <a:pt x="2" y="90"/>
                    <a:pt x="2" y="90"/>
                    <a:pt x="2" y="90"/>
                  </a:cubicBezTo>
                  <a:cubicBezTo>
                    <a:pt x="2" y="90"/>
                    <a:pt x="2" y="90"/>
                    <a:pt x="2" y="91"/>
                  </a:cubicBezTo>
                  <a:cubicBezTo>
                    <a:pt x="2" y="91"/>
                    <a:pt x="2" y="91"/>
                    <a:pt x="2" y="91"/>
                  </a:cubicBezTo>
                  <a:cubicBezTo>
                    <a:pt x="2" y="91"/>
                    <a:pt x="2" y="91"/>
                    <a:pt x="2" y="91"/>
                  </a:cubicBezTo>
                  <a:cubicBezTo>
                    <a:pt x="2" y="92"/>
                    <a:pt x="2" y="92"/>
                    <a:pt x="3" y="92"/>
                  </a:cubicBezTo>
                  <a:cubicBezTo>
                    <a:pt x="3" y="92"/>
                    <a:pt x="3" y="92"/>
                    <a:pt x="3" y="92"/>
                  </a:cubicBezTo>
                  <a:cubicBezTo>
                    <a:pt x="3" y="92"/>
                    <a:pt x="3" y="92"/>
                    <a:pt x="3" y="92"/>
                  </a:cubicBezTo>
                  <a:cubicBezTo>
                    <a:pt x="3" y="93"/>
                    <a:pt x="3" y="93"/>
                    <a:pt x="4" y="93"/>
                  </a:cubicBezTo>
                  <a:cubicBezTo>
                    <a:pt x="4" y="93"/>
                    <a:pt x="4" y="93"/>
                    <a:pt x="4" y="93"/>
                  </a:cubicBezTo>
                  <a:cubicBezTo>
                    <a:pt x="2" y="94"/>
                    <a:pt x="2" y="94"/>
                    <a:pt x="2" y="94"/>
                  </a:cubicBezTo>
                  <a:cubicBezTo>
                    <a:pt x="2" y="95"/>
                    <a:pt x="2" y="95"/>
                    <a:pt x="1" y="95"/>
                  </a:cubicBezTo>
                  <a:cubicBezTo>
                    <a:pt x="1" y="95"/>
                    <a:pt x="1" y="96"/>
                    <a:pt x="1" y="96"/>
                  </a:cubicBezTo>
                  <a:cubicBezTo>
                    <a:pt x="1" y="96"/>
                    <a:pt x="1" y="96"/>
                    <a:pt x="1" y="96"/>
                  </a:cubicBezTo>
                  <a:cubicBezTo>
                    <a:pt x="2" y="96"/>
                    <a:pt x="2" y="96"/>
                    <a:pt x="2" y="96"/>
                  </a:cubicBezTo>
                  <a:cubicBezTo>
                    <a:pt x="2" y="96"/>
                    <a:pt x="2" y="96"/>
                    <a:pt x="2" y="96"/>
                  </a:cubicBezTo>
                  <a:cubicBezTo>
                    <a:pt x="2" y="96"/>
                    <a:pt x="2" y="96"/>
                    <a:pt x="2" y="96"/>
                  </a:cubicBezTo>
                  <a:cubicBezTo>
                    <a:pt x="3" y="96"/>
                    <a:pt x="3" y="96"/>
                    <a:pt x="3" y="96"/>
                  </a:cubicBezTo>
                  <a:cubicBezTo>
                    <a:pt x="3" y="96"/>
                    <a:pt x="3" y="96"/>
                    <a:pt x="3" y="96"/>
                  </a:cubicBezTo>
                  <a:cubicBezTo>
                    <a:pt x="5" y="96"/>
                    <a:pt x="5" y="96"/>
                    <a:pt x="5" y="96"/>
                  </a:cubicBezTo>
                  <a:cubicBezTo>
                    <a:pt x="6" y="95"/>
                    <a:pt x="6" y="95"/>
                    <a:pt x="6" y="95"/>
                  </a:cubicBezTo>
                  <a:cubicBezTo>
                    <a:pt x="7" y="94"/>
                    <a:pt x="5" y="94"/>
                    <a:pt x="5" y="93"/>
                  </a:cubicBezTo>
                  <a:close/>
                  <a:moveTo>
                    <a:pt x="7" y="85"/>
                  </a:moveTo>
                  <a:cubicBezTo>
                    <a:pt x="7" y="85"/>
                    <a:pt x="7" y="85"/>
                    <a:pt x="7" y="85"/>
                  </a:cubicBezTo>
                  <a:cubicBezTo>
                    <a:pt x="6" y="85"/>
                    <a:pt x="6" y="85"/>
                    <a:pt x="6" y="85"/>
                  </a:cubicBezTo>
                  <a:cubicBezTo>
                    <a:pt x="6" y="85"/>
                    <a:pt x="7" y="86"/>
                    <a:pt x="7" y="85"/>
                  </a:cubicBezTo>
                  <a:close/>
                  <a:moveTo>
                    <a:pt x="9" y="87"/>
                  </a:moveTo>
                  <a:cubicBezTo>
                    <a:pt x="9" y="87"/>
                    <a:pt x="9" y="87"/>
                    <a:pt x="9" y="87"/>
                  </a:cubicBezTo>
                  <a:cubicBezTo>
                    <a:pt x="9" y="87"/>
                    <a:pt x="9" y="87"/>
                    <a:pt x="9" y="87"/>
                  </a:cubicBezTo>
                  <a:cubicBezTo>
                    <a:pt x="9" y="87"/>
                    <a:pt x="8" y="86"/>
                    <a:pt x="8" y="87"/>
                  </a:cubicBezTo>
                  <a:cubicBezTo>
                    <a:pt x="8" y="87"/>
                    <a:pt x="8" y="87"/>
                    <a:pt x="8" y="87"/>
                  </a:cubicBezTo>
                  <a:cubicBezTo>
                    <a:pt x="8" y="87"/>
                    <a:pt x="9" y="87"/>
                    <a:pt x="9" y="87"/>
                  </a:cubicBezTo>
                  <a:close/>
                  <a:moveTo>
                    <a:pt x="14" y="99"/>
                  </a:moveTo>
                  <a:cubicBezTo>
                    <a:pt x="14" y="99"/>
                    <a:pt x="14" y="99"/>
                    <a:pt x="14" y="99"/>
                  </a:cubicBezTo>
                  <a:cubicBezTo>
                    <a:pt x="14" y="99"/>
                    <a:pt x="14" y="99"/>
                    <a:pt x="14" y="99"/>
                  </a:cubicBezTo>
                  <a:cubicBezTo>
                    <a:pt x="14" y="99"/>
                    <a:pt x="14" y="99"/>
                    <a:pt x="14" y="99"/>
                  </a:cubicBezTo>
                  <a:cubicBezTo>
                    <a:pt x="14" y="99"/>
                    <a:pt x="14" y="99"/>
                    <a:pt x="14" y="99"/>
                  </a:cubicBezTo>
                  <a:close/>
                  <a:moveTo>
                    <a:pt x="16" y="94"/>
                  </a:moveTo>
                  <a:cubicBezTo>
                    <a:pt x="16" y="95"/>
                    <a:pt x="16" y="95"/>
                    <a:pt x="16" y="95"/>
                  </a:cubicBezTo>
                  <a:cubicBezTo>
                    <a:pt x="15" y="95"/>
                    <a:pt x="14" y="95"/>
                    <a:pt x="14" y="96"/>
                  </a:cubicBezTo>
                  <a:cubicBezTo>
                    <a:pt x="14" y="96"/>
                    <a:pt x="15" y="96"/>
                    <a:pt x="15" y="96"/>
                  </a:cubicBezTo>
                  <a:cubicBezTo>
                    <a:pt x="15" y="96"/>
                    <a:pt x="15" y="96"/>
                    <a:pt x="15" y="96"/>
                  </a:cubicBezTo>
                  <a:cubicBezTo>
                    <a:pt x="16" y="95"/>
                    <a:pt x="16" y="95"/>
                    <a:pt x="16" y="95"/>
                  </a:cubicBezTo>
                  <a:cubicBezTo>
                    <a:pt x="17" y="94"/>
                    <a:pt x="17" y="94"/>
                    <a:pt x="17" y="94"/>
                  </a:cubicBezTo>
                  <a:cubicBezTo>
                    <a:pt x="17" y="94"/>
                    <a:pt x="17" y="94"/>
                    <a:pt x="17" y="94"/>
                  </a:cubicBezTo>
                  <a:cubicBezTo>
                    <a:pt x="16" y="94"/>
                    <a:pt x="16" y="94"/>
                    <a:pt x="16" y="94"/>
                  </a:cubicBezTo>
                  <a:close/>
                  <a:moveTo>
                    <a:pt x="8" y="98"/>
                  </a:moveTo>
                  <a:cubicBezTo>
                    <a:pt x="9" y="99"/>
                    <a:pt x="9" y="99"/>
                    <a:pt x="9" y="99"/>
                  </a:cubicBezTo>
                  <a:cubicBezTo>
                    <a:pt x="9" y="98"/>
                    <a:pt x="9" y="98"/>
                    <a:pt x="9" y="98"/>
                  </a:cubicBezTo>
                  <a:cubicBezTo>
                    <a:pt x="8" y="98"/>
                    <a:pt x="8" y="98"/>
                    <a:pt x="8" y="98"/>
                  </a:cubicBezTo>
                  <a:close/>
                  <a:moveTo>
                    <a:pt x="8" y="91"/>
                  </a:moveTo>
                  <a:cubicBezTo>
                    <a:pt x="7" y="90"/>
                    <a:pt x="7" y="90"/>
                    <a:pt x="7" y="90"/>
                  </a:cubicBezTo>
                  <a:cubicBezTo>
                    <a:pt x="6" y="90"/>
                    <a:pt x="6" y="90"/>
                    <a:pt x="6" y="90"/>
                  </a:cubicBezTo>
                  <a:cubicBezTo>
                    <a:pt x="6" y="92"/>
                    <a:pt x="7" y="92"/>
                    <a:pt x="7" y="92"/>
                  </a:cubicBezTo>
                  <a:cubicBezTo>
                    <a:pt x="7" y="92"/>
                    <a:pt x="7" y="92"/>
                    <a:pt x="8" y="92"/>
                  </a:cubicBezTo>
                  <a:cubicBezTo>
                    <a:pt x="8" y="92"/>
                    <a:pt x="8" y="92"/>
                    <a:pt x="8" y="92"/>
                  </a:cubicBezTo>
                  <a:cubicBezTo>
                    <a:pt x="8" y="91"/>
                    <a:pt x="8" y="91"/>
                    <a:pt x="8" y="91"/>
                  </a:cubicBezTo>
                  <a:cubicBezTo>
                    <a:pt x="8" y="91"/>
                    <a:pt x="8" y="91"/>
                    <a:pt x="8" y="91"/>
                  </a:cubicBezTo>
                  <a:close/>
                  <a:moveTo>
                    <a:pt x="10" y="93"/>
                  </a:moveTo>
                  <a:cubicBezTo>
                    <a:pt x="10" y="93"/>
                    <a:pt x="10" y="93"/>
                    <a:pt x="10" y="93"/>
                  </a:cubicBezTo>
                  <a:cubicBezTo>
                    <a:pt x="9" y="93"/>
                    <a:pt x="9" y="93"/>
                    <a:pt x="9" y="93"/>
                  </a:cubicBezTo>
                  <a:cubicBezTo>
                    <a:pt x="10" y="95"/>
                    <a:pt x="10" y="94"/>
                    <a:pt x="10" y="95"/>
                  </a:cubicBezTo>
                  <a:cubicBezTo>
                    <a:pt x="10" y="94"/>
                    <a:pt x="10" y="94"/>
                    <a:pt x="10" y="93"/>
                  </a:cubicBezTo>
                  <a:close/>
                  <a:moveTo>
                    <a:pt x="289" y="90"/>
                  </a:moveTo>
                  <a:cubicBezTo>
                    <a:pt x="289" y="90"/>
                    <a:pt x="289" y="90"/>
                    <a:pt x="289" y="89"/>
                  </a:cubicBezTo>
                  <a:cubicBezTo>
                    <a:pt x="288" y="87"/>
                    <a:pt x="285" y="92"/>
                    <a:pt x="286" y="92"/>
                  </a:cubicBezTo>
                  <a:cubicBezTo>
                    <a:pt x="286" y="92"/>
                    <a:pt x="286" y="92"/>
                    <a:pt x="286" y="93"/>
                  </a:cubicBezTo>
                  <a:cubicBezTo>
                    <a:pt x="287" y="92"/>
                    <a:pt x="287" y="92"/>
                    <a:pt x="287" y="92"/>
                  </a:cubicBezTo>
                  <a:cubicBezTo>
                    <a:pt x="286" y="92"/>
                    <a:pt x="288" y="91"/>
                    <a:pt x="287" y="91"/>
                  </a:cubicBezTo>
                  <a:cubicBezTo>
                    <a:pt x="287" y="90"/>
                    <a:pt x="288" y="91"/>
                    <a:pt x="289" y="90"/>
                  </a:cubicBezTo>
                  <a:close/>
                  <a:moveTo>
                    <a:pt x="293" y="87"/>
                  </a:moveTo>
                  <a:cubicBezTo>
                    <a:pt x="292" y="87"/>
                    <a:pt x="291" y="88"/>
                    <a:pt x="291" y="89"/>
                  </a:cubicBezTo>
                  <a:cubicBezTo>
                    <a:pt x="291" y="89"/>
                    <a:pt x="293" y="89"/>
                    <a:pt x="294" y="89"/>
                  </a:cubicBezTo>
                  <a:cubicBezTo>
                    <a:pt x="294" y="89"/>
                    <a:pt x="294" y="89"/>
                    <a:pt x="294" y="89"/>
                  </a:cubicBezTo>
                  <a:cubicBezTo>
                    <a:pt x="295" y="89"/>
                    <a:pt x="296" y="89"/>
                    <a:pt x="296" y="88"/>
                  </a:cubicBezTo>
                  <a:cubicBezTo>
                    <a:pt x="296" y="88"/>
                    <a:pt x="297" y="87"/>
                    <a:pt x="297" y="87"/>
                  </a:cubicBezTo>
                  <a:cubicBezTo>
                    <a:pt x="297" y="86"/>
                    <a:pt x="293" y="87"/>
                    <a:pt x="293" y="87"/>
                  </a:cubicBezTo>
                  <a:close/>
                  <a:moveTo>
                    <a:pt x="290" y="74"/>
                  </a:moveTo>
                  <a:cubicBezTo>
                    <a:pt x="290" y="75"/>
                    <a:pt x="290" y="75"/>
                    <a:pt x="290" y="75"/>
                  </a:cubicBezTo>
                  <a:cubicBezTo>
                    <a:pt x="290" y="75"/>
                    <a:pt x="290" y="75"/>
                    <a:pt x="290" y="75"/>
                  </a:cubicBezTo>
                  <a:cubicBezTo>
                    <a:pt x="291" y="76"/>
                    <a:pt x="291" y="76"/>
                    <a:pt x="291" y="76"/>
                  </a:cubicBezTo>
                  <a:cubicBezTo>
                    <a:pt x="292" y="74"/>
                    <a:pt x="290" y="73"/>
                    <a:pt x="290" y="74"/>
                  </a:cubicBezTo>
                  <a:cubicBezTo>
                    <a:pt x="290" y="74"/>
                    <a:pt x="290" y="74"/>
                    <a:pt x="290" y="74"/>
                  </a:cubicBezTo>
                  <a:close/>
                  <a:moveTo>
                    <a:pt x="291" y="87"/>
                  </a:moveTo>
                  <a:cubicBezTo>
                    <a:pt x="292" y="87"/>
                    <a:pt x="294" y="86"/>
                    <a:pt x="294" y="85"/>
                  </a:cubicBezTo>
                  <a:cubicBezTo>
                    <a:pt x="294" y="85"/>
                    <a:pt x="292" y="85"/>
                    <a:pt x="292" y="85"/>
                  </a:cubicBezTo>
                  <a:cubicBezTo>
                    <a:pt x="291" y="85"/>
                    <a:pt x="291" y="87"/>
                    <a:pt x="290" y="87"/>
                  </a:cubicBezTo>
                  <a:cubicBezTo>
                    <a:pt x="290" y="87"/>
                    <a:pt x="290" y="88"/>
                    <a:pt x="290" y="88"/>
                  </a:cubicBezTo>
                  <a:cubicBezTo>
                    <a:pt x="290" y="88"/>
                    <a:pt x="289" y="88"/>
                    <a:pt x="289" y="88"/>
                  </a:cubicBezTo>
                  <a:cubicBezTo>
                    <a:pt x="289" y="89"/>
                    <a:pt x="290" y="89"/>
                    <a:pt x="291" y="89"/>
                  </a:cubicBezTo>
                  <a:cubicBezTo>
                    <a:pt x="290" y="89"/>
                    <a:pt x="291" y="87"/>
                    <a:pt x="291" y="87"/>
                  </a:cubicBezTo>
                  <a:close/>
                  <a:moveTo>
                    <a:pt x="296" y="89"/>
                  </a:moveTo>
                  <a:cubicBezTo>
                    <a:pt x="295" y="90"/>
                    <a:pt x="296" y="89"/>
                    <a:pt x="296" y="90"/>
                  </a:cubicBezTo>
                  <a:cubicBezTo>
                    <a:pt x="296" y="90"/>
                    <a:pt x="296" y="90"/>
                    <a:pt x="296" y="90"/>
                  </a:cubicBezTo>
                  <a:cubicBezTo>
                    <a:pt x="297" y="90"/>
                    <a:pt x="298" y="90"/>
                    <a:pt x="298" y="89"/>
                  </a:cubicBezTo>
                  <a:cubicBezTo>
                    <a:pt x="298" y="88"/>
                    <a:pt x="296" y="89"/>
                    <a:pt x="296" y="89"/>
                  </a:cubicBezTo>
                  <a:close/>
                  <a:moveTo>
                    <a:pt x="401" y="144"/>
                  </a:moveTo>
                  <a:cubicBezTo>
                    <a:pt x="401" y="144"/>
                    <a:pt x="401" y="144"/>
                    <a:pt x="401" y="144"/>
                  </a:cubicBezTo>
                  <a:cubicBezTo>
                    <a:pt x="401" y="144"/>
                    <a:pt x="401" y="145"/>
                    <a:pt x="401" y="145"/>
                  </a:cubicBezTo>
                  <a:cubicBezTo>
                    <a:pt x="401" y="145"/>
                    <a:pt x="401" y="146"/>
                    <a:pt x="401" y="146"/>
                  </a:cubicBezTo>
                  <a:cubicBezTo>
                    <a:pt x="400" y="146"/>
                    <a:pt x="400" y="146"/>
                    <a:pt x="400" y="146"/>
                  </a:cubicBezTo>
                  <a:cubicBezTo>
                    <a:pt x="400" y="147"/>
                    <a:pt x="400" y="147"/>
                    <a:pt x="400" y="147"/>
                  </a:cubicBezTo>
                  <a:cubicBezTo>
                    <a:pt x="400" y="148"/>
                    <a:pt x="400" y="148"/>
                    <a:pt x="400" y="148"/>
                  </a:cubicBezTo>
                  <a:cubicBezTo>
                    <a:pt x="400" y="148"/>
                    <a:pt x="400" y="149"/>
                    <a:pt x="400" y="149"/>
                  </a:cubicBezTo>
                  <a:cubicBezTo>
                    <a:pt x="399" y="149"/>
                    <a:pt x="399" y="150"/>
                    <a:pt x="399" y="150"/>
                  </a:cubicBezTo>
                  <a:cubicBezTo>
                    <a:pt x="399" y="150"/>
                    <a:pt x="399" y="151"/>
                    <a:pt x="399" y="151"/>
                  </a:cubicBezTo>
                  <a:cubicBezTo>
                    <a:pt x="399" y="151"/>
                    <a:pt x="399" y="152"/>
                    <a:pt x="398" y="152"/>
                  </a:cubicBezTo>
                  <a:cubicBezTo>
                    <a:pt x="398" y="152"/>
                    <a:pt x="398" y="154"/>
                    <a:pt x="397" y="154"/>
                  </a:cubicBezTo>
                  <a:cubicBezTo>
                    <a:pt x="397" y="154"/>
                    <a:pt x="397" y="155"/>
                    <a:pt x="397" y="155"/>
                  </a:cubicBezTo>
                  <a:cubicBezTo>
                    <a:pt x="397" y="155"/>
                    <a:pt x="396" y="155"/>
                    <a:pt x="396" y="155"/>
                  </a:cubicBezTo>
                  <a:cubicBezTo>
                    <a:pt x="396" y="155"/>
                    <a:pt x="396" y="156"/>
                    <a:pt x="396" y="156"/>
                  </a:cubicBezTo>
                  <a:cubicBezTo>
                    <a:pt x="396" y="156"/>
                    <a:pt x="395" y="156"/>
                    <a:pt x="395" y="157"/>
                  </a:cubicBezTo>
                  <a:cubicBezTo>
                    <a:pt x="395" y="157"/>
                    <a:pt x="395" y="158"/>
                    <a:pt x="395" y="158"/>
                  </a:cubicBezTo>
                  <a:cubicBezTo>
                    <a:pt x="394" y="158"/>
                    <a:pt x="393" y="159"/>
                    <a:pt x="393" y="160"/>
                  </a:cubicBezTo>
                  <a:cubicBezTo>
                    <a:pt x="392" y="161"/>
                    <a:pt x="391" y="162"/>
                    <a:pt x="390" y="163"/>
                  </a:cubicBezTo>
                  <a:cubicBezTo>
                    <a:pt x="390" y="163"/>
                    <a:pt x="390" y="163"/>
                    <a:pt x="390" y="164"/>
                  </a:cubicBezTo>
                  <a:cubicBezTo>
                    <a:pt x="389" y="164"/>
                    <a:pt x="389" y="164"/>
                    <a:pt x="389" y="164"/>
                  </a:cubicBezTo>
                  <a:cubicBezTo>
                    <a:pt x="389" y="164"/>
                    <a:pt x="388" y="164"/>
                    <a:pt x="388" y="164"/>
                  </a:cubicBezTo>
                  <a:cubicBezTo>
                    <a:pt x="388" y="164"/>
                    <a:pt x="387" y="165"/>
                    <a:pt x="387" y="165"/>
                  </a:cubicBezTo>
                  <a:cubicBezTo>
                    <a:pt x="387" y="165"/>
                    <a:pt x="386" y="166"/>
                    <a:pt x="386" y="166"/>
                  </a:cubicBezTo>
                  <a:cubicBezTo>
                    <a:pt x="386" y="166"/>
                    <a:pt x="385" y="166"/>
                    <a:pt x="385" y="166"/>
                  </a:cubicBezTo>
                  <a:cubicBezTo>
                    <a:pt x="385" y="166"/>
                    <a:pt x="385" y="167"/>
                    <a:pt x="385" y="167"/>
                  </a:cubicBezTo>
                  <a:cubicBezTo>
                    <a:pt x="385" y="168"/>
                    <a:pt x="384" y="168"/>
                    <a:pt x="384" y="168"/>
                  </a:cubicBezTo>
                  <a:cubicBezTo>
                    <a:pt x="384" y="168"/>
                    <a:pt x="384" y="169"/>
                    <a:pt x="384" y="169"/>
                  </a:cubicBezTo>
                  <a:cubicBezTo>
                    <a:pt x="384" y="169"/>
                    <a:pt x="383" y="170"/>
                    <a:pt x="383" y="170"/>
                  </a:cubicBezTo>
                  <a:cubicBezTo>
                    <a:pt x="383" y="170"/>
                    <a:pt x="383" y="170"/>
                    <a:pt x="383" y="170"/>
                  </a:cubicBezTo>
                  <a:cubicBezTo>
                    <a:pt x="383" y="170"/>
                    <a:pt x="383" y="170"/>
                    <a:pt x="383" y="170"/>
                  </a:cubicBezTo>
                  <a:cubicBezTo>
                    <a:pt x="383" y="170"/>
                    <a:pt x="382" y="172"/>
                    <a:pt x="382" y="172"/>
                  </a:cubicBezTo>
                  <a:cubicBezTo>
                    <a:pt x="382" y="172"/>
                    <a:pt x="382" y="173"/>
                    <a:pt x="382" y="173"/>
                  </a:cubicBezTo>
                  <a:cubicBezTo>
                    <a:pt x="381" y="173"/>
                    <a:pt x="380" y="175"/>
                    <a:pt x="380" y="175"/>
                  </a:cubicBezTo>
                  <a:cubicBezTo>
                    <a:pt x="380" y="176"/>
                    <a:pt x="379" y="177"/>
                    <a:pt x="379" y="177"/>
                  </a:cubicBezTo>
                  <a:cubicBezTo>
                    <a:pt x="379" y="178"/>
                    <a:pt x="378" y="179"/>
                    <a:pt x="378" y="179"/>
                  </a:cubicBezTo>
                  <a:cubicBezTo>
                    <a:pt x="378" y="179"/>
                    <a:pt x="377" y="180"/>
                    <a:pt x="377" y="180"/>
                  </a:cubicBezTo>
                  <a:cubicBezTo>
                    <a:pt x="377" y="180"/>
                    <a:pt x="376" y="181"/>
                    <a:pt x="375" y="182"/>
                  </a:cubicBezTo>
                  <a:cubicBezTo>
                    <a:pt x="375" y="182"/>
                    <a:pt x="375" y="182"/>
                    <a:pt x="375" y="182"/>
                  </a:cubicBezTo>
                  <a:cubicBezTo>
                    <a:pt x="375" y="181"/>
                    <a:pt x="375" y="181"/>
                    <a:pt x="375" y="181"/>
                  </a:cubicBezTo>
                  <a:cubicBezTo>
                    <a:pt x="374" y="181"/>
                    <a:pt x="375" y="181"/>
                    <a:pt x="375" y="181"/>
                  </a:cubicBezTo>
                  <a:cubicBezTo>
                    <a:pt x="375" y="181"/>
                    <a:pt x="375" y="180"/>
                    <a:pt x="375" y="180"/>
                  </a:cubicBezTo>
                  <a:cubicBezTo>
                    <a:pt x="375" y="180"/>
                    <a:pt x="375" y="180"/>
                    <a:pt x="375" y="179"/>
                  </a:cubicBezTo>
                  <a:cubicBezTo>
                    <a:pt x="375" y="179"/>
                    <a:pt x="375" y="180"/>
                    <a:pt x="375" y="180"/>
                  </a:cubicBezTo>
                  <a:cubicBezTo>
                    <a:pt x="374" y="180"/>
                    <a:pt x="374" y="180"/>
                    <a:pt x="374" y="180"/>
                  </a:cubicBezTo>
                  <a:cubicBezTo>
                    <a:pt x="374" y="180"/>
                    <a:pt x="374" y="179"/>
                    <a:pt x="374" y="179"/>
                  </a:cubicBezTo>
                  <a:cubicBezTo>
                    <a:pt x="374" y="179"/>
                    <a:pt x="374" y="179"/>
                    <a:pt x="374" y="179"/>
                  </a:cubicBezTo>
                  <a:cubicBezTo>
                    <a:pt x="373" y="179"/>
                    <a:pt x="373" y="179"/>
                    <a:pt x="373" y="179"/>
                  </a:cubicBezTo>
                  <a:cubicBezTo>
                    <a:pt x="373" y="179"/>
                    <a:pt x="373" y="180"/>
                    <a:pt x="373" y="180"/>
                  </a:cubicBezTo>
                  <a:cubicBezTo>
                    <a:pt x="373" y="180"/>
                    <a:pt x="373" y="180"/>
                    <a:pt x="373" y="180"/>
                  </a:cubicBezTo>
                  <a:cubicBezTo>
                    <a:pt x="373" y="181"/>
                    <a:pt x="373" y="181"/>
                    <a:pt x="374" y="181"/>
                  </a:cubicBezTo>
                  <a:cubicBezTo>
                    <a:pt x="374" y="181"/>
                    <a:pt x="374" y="181"/>
                    <a:pt x="374" y="181"/>
                  </a:cubicBezTo>
                  <a:cubicBezTo>
                    <a:pt x="374" y="181"/>
                    <a:pt x="374" y="182"/>
                    <a:pt x="374" y="182"/>
                  </a:cubicBezTo>
                  <a:cubicBezTo>
                    <a:pt x="373" y="182"/>
                    <a:pt x="372" y="183"/>
                    <a:pt x="372" y="183"/>
                  </a:cubicBezTo>
                  <a:cubicBezTo>
                    <a:pt x="371" y="184"/>
                    <a:pt x="372" y="184"/>
                    <a:pt x="372" y="185"/>
                  </a:cubicBezTo>
                  <a:cubicBezTo>
                    <a:pt x="372" y="185"/>
                    <a:pt x="372" y="185"/>
                    <a:pt x="372" y="186"/>
                  </a:cubicBezTo>
                  <a:cubicBezTo>
                    <a:pt x="372" y="186"/>
                    <a:pt x="372" y="186"/>
                    <a:pt x="371" y="186"/>
                  </a:cubicBezTo>
                  <a:cubicBezTo>
                    <a:pt x="371" y="187"/>
                    <a:pt x="371" y="188"/>
                    <a:pt x="371" y="188"/>
                  </a:cubicBezTo>
                  <a:cubicBezTo>
                    <a:pt x="371" y="189"/>
                    <a:pt x="371" y="188"/>
                    <a:pt x="371" y="188"/>
                  </a:cubicBezTo>
                  <a:cubicBezTo>
                    <a:pt x="372" y="187"/>
                    <a:pt x="372" y="189"/>
                    <a:pt x="372" y="189"/>
                  </a:cubicBezTo>
                  <a:cubicBezTo>
                    <a:pt x="371" y="189"/>
                    <a:pt x="371" y="189"/>
                    <a:pt x="371" y="189"/>
                  </a:cubicBezTo>
                  <a:cubicBezTo>
                    <a:pt x="371" y="190"/>
                    <a:pt x="371" y="191"/>
                    <a:pt x="371" y="191"/>
                  </a:cubicBezTo>
                  <a:cubicBezTo>
                    <a:pt x="371" y="192"/>
                    <a:pt x="371" y="192"/>
                    <a:pt x="371" y="192"/>
                  </a:cubicBezTo>
                  <a:cubicBezTo>
                    <a:pt x="371" y="192"/>
                    <a:pt x="371" y="193"/>
                    <a:pt x="371" y="193"/>
                  </a:cubicBezTo>
                  <a:cubicBezTo>
                    <a:pt x="371" y="193"/>
                    <a:pt x="371" y="194"/>
                    <a:pt x="371" y="194"/>
                  </a:cubicBezTo>
                  <a:cubicBezTo>
                    <a:pt x="371" y="194"/>
                    <a:pt x="371" y="194"/>
                    <a:pt x="371" y="195"/>
                  </a:cubicBezTo>
                  <a:cubicBezTo>
                    <a:pt x="371" y="195"/>
                    <a:pt x="371" y="196"/>
                    <a:pt x="371" y="197"/>
                  </a:cubicBezTo>
                  <a:cubicBezTo>
                    <a:pt x="371" y="198"/>
                    <a:pt x="371" y="198"/>
                    <a:pt x="371" y="198"/>
                  </a:cubicBezTo>
                  <a:cubicBezTo>
                    <a:pt x="371" y="199"/>
                    <a:pt x="372" y="201"/>
                    <a:pt x="372" y="202"/>
                  </a:cubicBezTo>
                  <a:cubicBezTo>
                    <a:pt x="372" y="202"/>
                    <a:pt x="372" y="203"/>
                    <a:pt x="372" y="203"/>
                  </a:cubicBezTo>
                  <a:cubicBezTo>
                    <a:pt x="372" y="204"/>
                    <a:pt x="372" y="204"/>
                    <a:pt x="371" y="205"/>
                  </a:cubicBezTo>
                  <a:cubicBezTo>
                    <a:pt x="371" y="205"/>
                    <a:pt x="371" y="205"/>
                    <a:pt x="371" y="205"/>
                  </a:cubicBezTo>
                  <a:cubicBezTo>
                    <a:pt x="371" y="206"/>
                    <a:pt x="371" y="206"/>
                    <a:pt x="371" y="206"/>
                  </a:cubicBezTo>
                  <a:cubicBezTo>
                    <a:pt x="371" y="206"/>
                    <a:pt x="371" y="207"/>
                    <a:pt x="371" y="207"/>
                  </a:cubicBezTo>
                  <a:cubicBezTo>
                    <a:pt x="371" y="208"/>
                    <a:pt x="371" y="208"/>
                    <a:pt x="370" y="209"/>
                  </a:cubicBezTo>
                  <a:cubicBezTo>
                    <a:pt x="370" y="209"/>
                    <a:pt x="370" y="210"/>
                    <a:pt x="370" y="210"/>
                  </a:cubicBezTo>
                  <a:cubicBezTo>
                    <a:pt x="370" y="210"/>
                    <a:pt x="370" y="211"/>
                    <a:pt x="370" y="211"/>
                  </a:cubicBezTo>
                  <a:cubicBezTo>
                    <a:pt x="370" y="211"/>
                    <a:pt x="370" y="212"/>
                    <a:pt x="370" y="212"/>
                  </a:cubicBezTo>
                  <a:cubicBezTo>
                    <a:pt x="370" y="212"/>
                    <a:pt x="370" y="214"/>
                    <a:pt x="370" y="214"/>
                  </a:cubicBezTo>
                  <a:cubicBezTo>
                    <a:pt x="370" y="214"/>
                    <a:pt x="370" y="215"/>
                    <a:pt x="370" y="215"/>
                  </a:cubicBezTo>
                  <a:cubicBezTo>
                    <a:pt x="370" y="215"/>
                    <a:pt x="370" y="216"/>
                    <a:pt x="370" y="216"/>
                  </a:cubicBezTo>
                  <a:cubicBezTo>
                    <a:pt x="370" y="216"/>
                    <a:pt x="370" y="216"/>
                    <a:pt x="369" y="216"/>
                  </a:cubicBezTo>
                  <a:cubicBezTo>
                    <a:pt x="370" y="216"/>
                    <a:pt x="369" y="217"/>
                    <a:pt x="369" y="218"/>
                  </a:cubicBezTo>
                  <a:cubicBezTo>
                    <a:pt x="368" y="218"/>
                    <a:pt x="368" y="218"/>
                    <a:pt x="368" y="218"/>
                  </a:cubicBezTo>
                  <a:cubicBezTo>
                    <a:pt x="367" y="219"/>
                    <a:pt x="367" y="219"/>
                    <a:pt x="367" y="220"/>
                  </a:cubicBezTo>
                  <a:cubicBezTo>
                    <a:pt x="367" y="220"/>
                    <a:pt x="367" y="220"/>
                    <a:pt x="367" y="221"/>
                  </a:cubicBezTo>
                  <a:cubicBezTo>
                    <a:pt x="367" y="221"/>
                    <a:pt x="366" y="221"/>
                    <a:pt x="366" y="221"/>
                  </a:cubicBezTo>
                  <a:cubicBezTo>
                    <a:pt x="366" y="221"/>
                    <a:pt x="366" y="222"/>
                    <a:pt x="366" y="222"/>
                  </a:cubicBezTo>
                  <a:cubicBezTo>
                    <a:pt x="366" y="223"/>
                    <a:pt x="366" y="224"/>
                    <a:pt x="366" y="225"/>
                  </a:cubicBezTo>
                  <a:cubicBezTo>
                    <a:pt x="366" y="226"/>
                    <a:pt x="366" y="226"/>
                    <a:pt x="366" y="226"/>
                  </a:cubicBezTo>
                  <a:cubicBezTo>
                    <a:pt x="366" y="227"/>
                    <a:pt x="367" y="229"/>
                    <a:pt x="366" y="229"/>
                  </a:cubicBezTo>
                  <a:cubicBezTo>
                    <a:pt x="366" y="229"/>
                    <a:pt x="366" y="230"/>
                    <a:pt x="366" y="230"/>
                  </a:cubicBezTo>
                  <a:cubicBezTo>
                    <a:pt x="366" y="230"/>
                    <a:pt x="365" y="231"/>
                    <a:pt x="365" y="231"/>
                  </a:cubicBezTo>
                  <a:cubicBezTo>
                    <a:pt x="365" y="231"/>
                    <a:pt x="365" y="231"/>
                    <a:pt x="364" y="231"/>
                  </a:cubicBezTo>
                  <a:cubicBezTo>
                    <a:pt x="364" y="232"/>
                    <a:pt x="364" y="232"/>
                    <a:pt x="363" y="232"/>
                  </a:cubicBezTo>
                  <a:cubicBezTo>
                    <a:pt x="363" y="232"/>
                    <a:pt x="363" y="233"/>
                    <a:pt x="363" y="233"/>
                  </a:cubicBezTo>
                  <a:cubicBezTo>
                    <a:pt x="363" y="235"/>
                    <a:pt x="361" y="238"/>
                    <a:pt x="359" y="240"/>
                  </a:cubicBezTo>
                  <a:cubicBezTo>
                    <a:pt x="359" y="240"/>
                    <a:pt x="358" y="241"/>
                    <a:pt x="358" y="241"/>
                  </a:cubicBezTo>
                  <a:cubicBezTo>
                    <a:pt x="358" y="241"/>
                    <a:pt x="358" y="242"/>
                    <a:pt x="358" y="242"/>
                  </a:cubicBezTo>
                  <a:cubicBezTo>
                    <a:pt x="357" y="243"/>
                    <a:pt x="357" y="243"/>
                    <a:pt x="357" y="243"/>
                  </a:cubicBezTo>
                  <a:cubicBezTo>
                    <a:pt x="357" y="243"/>
                    <a:pt x="357" y="244"/>
                    <a:pt x="357" y="244"/>
                  </a:cubicBezTo>
                  <a:cubicBezTo>
                    <a:pt x="356" y="246"/>
                    <a:pt x="358" y="247"/>
                    <a:pt x="357" y="249"/>
                  </a:cubicBezTo>
                  <a:cubicBezTo>
                    <a:pt x="356" y="250"/>
                    <a:pt x="353" y="250"/>
                    <a:pt x="352" y="251"/>
                  </a:cubicBezTo>
                  <a:cubicBezTo>
                    <a:pt x="351" y="251"/>
                    <a:pt x="351" y="252"/>
                    <a:pt x="351" y="252"/>
                  </a:cubicBezTo>
                  <a:cubicBezTo>
                    <a:pt x="350" y="252"/>
                    <a:pt x="350" y="255"/>
                    <a:pt x="350" y="256"/>
                  </a:cubicBezTo>
                  <a:cubicBezTo>
                    <a:pt x="350" y="255"/>
                    <a:pt x="350" y="255"/>
                    <a:pt x="350" y="255"/>
                  </a:cubicBezTo>
                  <a:cubicBezTo>
                    <a:pt x="349" y="254"/>
                    <a:pt x="348" y="255"/>
                    <a:pt x="348" y="255"/>
                  </a:cubicBezTo>
                  <a:cubicBezTo>
                    <a:pt x="348" y="256"/>
                    <a:pt x="346" y="255"/>
                    <a:pt x="346" y="255"/>
                  </a:cubicBezTo>
                  <a:cubicBezTo>
                    <a:pt x="346" y="255"/>
                    <a:pt x="345" y="255"/>
                    <a:pt x="344" y="256"/>
                  </a:cubicBezTo>
                  <a:cubicBezTo>
                    <a:pt x="342" y="256"/>
                    <a:pt x="343" y="255"/>
                    <a:pt x="343" y="254"/>
                  </a:cubicBezTo>
                  <a:cubicBezTo>
                    <a:pt x="343" y="253"/>
                    <a:pt x="342" y="254"/>
                    <a:pt x="342" y="254"/>
                  </a:cubicBezTo>
                  <a:cubicBezTo>
                    <a:pt x="341" y="254"/>
                    <a:pt x="342" y="255"/>
                    <a:pt x="342" y="256"/>
                  </a:cubicBezTo>
                  <a:cubicBezTo>
                    <a:pt x="342" y="256"/>
                    <a:pt x="341" y="256"/>
                    <a:pt x="340" y="256"/>
                  </a:cubicBezTo>
                  <a:cubicBezTo>
                    <a:pt x="339" y="256"/>
                    <a:pt x="339" y="256"/>
                    <a:pt x="338" y="256"/>
                  </a:cubicBezTo>
                  <a:cubicBezTo>
                    <a:pt x="336" y="255"/>
                    <a:pt x="335" y="257"/>
                    <a:pt x="333" y="256"/>
                  </a:cubicBezTo>
                  <a:cubicBezTo>
                    <a:pt x="333" y="255"/>
                    <a:pt x="333" y="256"/>
                    <a:pt x="333" y="256"/>
                  </a:cubicBezTo>
                  <a:cubicBezTo>
                    <a:pt x="332" y="256"/>
                    <a:pt x="331" y="256"/>
                    <a:pt x="331" y="257"/>
                  </a:cubicBezTo>
                  <a:cubicBezTo>
                    <a:pt x="331" y="257"/>
                    <a:pt x="331" y="258"/>
                    <a:pt x="332" y="258"/>
                  </a:cubicBezTo>
                  <a:cubicBezTo>
                    <a:pt x="333" y="258"/>
                    <a:pt x="332" y="258"/>
                    <a:pt x="332" y="259"/>
                  </a:cubicBezTo>
                  <a:cubicBezTo>
                    <a:pt x="332" y="259"/>
                    <a:pt x="331" y="259"/>
                    <a:pt x="331" y="259"/>
                  </a:cubicBezTo>
                  <a:cubicBezTo>
                    <a:pt x="331" y="259"/>
                    <a:pt x="330" y="259"/>
                    <a:pt x="330" y="259"/>
                  </a:cubicBezTo>
                  <a:cubicBezTo>
                    <a:pt x="329" y="259"/>
                    <a:pt x="329" y="259"/>
                    <a:pt x="329" y="259"/>
                  </a:cubicBezTo>
                  <a:cubicBezTo>
                    <a:pt x="328" y="259"/>
                    <a:pt x="326" y="260"/>
                    <a:pt x="326" y="261"/>
                  </a:cubicBezTo>
                  <a:cubicBezTo>
                    <a:pt x="326" y="261"/>
                    <a:pt x="326" y="262"/>
                    <a:pt x="326" y="262"/>
                  </a:cubicBezTo>
                  <a:cubicBezTo>
                    <a:pt x="325" y="262"/>
                    <a:pt x="325" y="262"/>
                    <a:pt x="325" y="262"/>
                  </a:cubicBezTo>
                  <a:cubicBezTo>
                    <a:pt x="324" y="262"/>
                    <a:pt x="324" y="262"/>
                    <a:pt x="323" y="262"/>
                  </a:cubicBezTo>
                  <a:cubicBezTo>
                    <a:pt x="323" y="262"/>
                    <a:pt x="323" y="262"/>
                    <a:pt x="322" y="262"/>
                  </a:cubicBezTo>
                  <a:cubicBezTo>
                    <a:pt x="322" y="262"/>
                    <a:pt x="321" y="262"/>
                    <a:pt x="321" y="263"/>
                  </a:cubicBezTo>
                  <a:cubicBezTo>
                    <a:pt x="321" y="263"/>
                    <a:pt x="320" y="263"/>
                    <a:pt x="320" y="263"/>
                  </a:cubicBezTo>
                  <a:cubicBezTo>
                    <a:pt x="320" y="263"/>
                    <a:pt x="319" y="264"/>
                    <a:pt x="318" y="264"/>
                  </a:cubicBezTo>
                  <a:cubicBezTo>
                    <a:pt x="318" y="264"/>
                    <a:pt x="317" y="264"/>
                    <a:pt x="317" y="265"/>
                  </a:cubicBezTo>
                  <a:cubicBezTo>
                    <a:pt x="316" y="265"/>
                    <a:pt x="315" y="267"/>
                    <a:pt x="314" y="267"/>
                  </a:cubicBezTo>
                  <a:cubicBezTo>
                    <a:pt x="314" y="267"/>
                    <a:pt x="313" y="268"/>
                    <a:pt x="313" y="268"/>
                  </a:cubicBezTo>
                  <a:cubicBezTo>
                    <a:pt x="312" y="269"/>
                    <a:pt x="311" y="269"/>
                    <a:pt x="311" y="269"/>
                  </a:cubicBezTo>
                  <a:cubicBezTo>
                    <a:pt x="311" y="270"/>
                    <a:pt x="310" y="270"/>
                    <a:pt x="310" y="271"/>
                  </a:cubicBezTo>
                  <a:cubicBezTo>
                    <a:pt x="309" y="271"/>
                    <a:pt x="309" y="271"/>
                    <a:pt x="309" y="271"/>
                  </a:cubicBezTo>
                  <a:cubicBezTo>
                    <a:pt x="309" y="271"/>
                    <a:pt x="309" y="271"/>
                    <a:pt x="309" y="271"/>
                  </a:cubicBezTo>
                  <a:cubicBezTo>
                    <a:pt x="308" y="271"/>
                    <a:pt x="308" y="271"/>
                    <a:pt x="308" y="272"/>
                  </a:cubicBezTo>
                  <a:cubicBezTo>
                    <a:pt x="309" y="272"/>
                    <a:pt x="309" y="272"/>
                    <a:pt x="309" y="272"/>
                  </a:cubicBezTo>
                  <a:cubicBezTo>
                    <a:pt x="309" y="272"/>
                    <a:pt x="308" y="273"/>
                    <a:pt x="308" y="273"/>
                  </a:cubicBezTo>
                  <a:cubicBezTo>
                    <a:pt x="308" y="273"/>
                    <a:pt x="307" y="273"/>
                    <a:pt x="307" y="273"/>
                  </a:cubicBezTo>
                  <a:cubicBezTo>
                    <a:pt x="307" y="273"/>
                    <a:pt x="307" y="274"/>
                    <a:pt x="307" y="274"/>
                  </a:cubicBezTo>
                  <a:cubicBezTo>
                    <a:pt x="306" y="275"/>
                    <a:pt x="306" y="274"/>
                    <a:pt x="306" y="274"/>
                  </a:cubicBezTo>
                  <a:cubicBezTo>
                    <a:pt x="305" y="273"/>
                    <a:pt x="305" y="274"/>
                    <a:pt x="305" y="274"/>
                  </a:cubicBezTo>
                  <a:cubicBezTo>
                    <a:pt x="305" y="274"/>
                    <a:pt x="304" y="275"/>
                    <a:pt x="304" y="275"/>
                  </a:cubicBezTo>
                  <a:cubicBezTo>
                    <a:pt x="303" y="275"/>
                    <a:pt x="304" y="275"/>
                    <a:pt x="304" y="275"/>
                  </a:cubicBezTo>
                  <a:cubicBezTo>
                    <a:pt x="304" y="276"/>
                    <a:pt x="305" y="276"/>
                    <a:pt x="305" y="276"/>
                  </a:cubicBezTo>
                  <a:cubicBezTo>
                    <a:pt x="305" y="276"/>
                    <a:pt x="305" y="276"/>
                    <a:pt x="305" y="277"/>
                  </a:cubicBezTo>
                  <a:cubicBezTo>
                    <a:pt x="305" y="277"/>
                    <a:pt x="304" y="278"/>
                    <a:pt x="304" y="279"/>
                  </a:cubicBezTo>
                  <a:cubicBezTo>
                    <a:pt x="304" y="279"/>
                    <a:pt x="304" y="280"/>
                    <a:pt x="304" y="280"/>
                  </a:cubicBezTo>
                  <a:cubicBezTo>
                    <a:pt x="303" y="280"/>
                    <a:pt x="303" y="281"/>
                    <a:pt x="303" y="281"/>
                  </a:cubicBezTo>
                  <a:cubicBezTo>
                    <a:pt x="302" y="281"/>
                    <a:pt x="302" y="282"/>
                    <a:pt x="303" y="282"/>
                  </a:cubicBezTo>
                  <a:cubicBezTo>
                    <a:pt x="303" y="282"/>
                    <a:pt x="303" y="281"/>
                    <a:pt x="303" y="281"/>
                  </a:cubicBezTo>
                  <a:cubicBezTo>
                    <a:pt x="304" y="281"/>
                    <a:pt x="304" y="281"/>
                    <a:pt x="304" y="281"/>
                  </a:cubicBezTo>
                  <a:cubicBezTo>
                    <a:pt x="304" y="281"/>
                    <a:pt x="304" y="281"/>
                    <a:pt x="304" y="282"/>
                  </a:cubicBezTo>
                  <a:cubicBezTo>
                    <a:pt x="304" y="282"/>
                    <a:pt x="304" y="283"/>
                    <a:pt x="304" y="283"/>
                  </a:cubicBezTo>
                  <a:cubicBezTo>
                    <a:pt x="303" y="284"/>
                    <a:pt x="303" y="284"/>
                    <a:pt x="303" y="285"/>
                  </a:cubicBezTo>
                  <a:cubicBezTo>
                    <a:pt x="303" y="285"/>
                    <a:pt x="304" y="287"/>
                    <a:pt x="304" y="287"/>
                  </a:cubicBezTo>
                  <a:cubicBezTo>
                    <a:pt x="304" y="287"/>
                    <a:pt x="304" y="288"/>
                    <a:pt x="304" y="289"/>
                  </a:cubicBezTo>
                  <a:cubicBezTo>
                    <a:pt x="303" y="289"/>
                    <a:pt x="304" y="289"/>
                    <a:pt x="304" y="289"/>
                  </a:cubicBezTo>
                  <a:cubicBezTo>
                    <a:pt x="304" y="289"/>
                    <a:pt x="304" y="289"/>
                    <a:pt x="304" y="290"/>
                  </a:cubicBezTo>
                  <a:cubicBezTo>
                    <a:pt x="304" y="290"/>
                    <a:pt x="304" y="290"/>
                    <a:pt x="304" y="291"/>
                  </a:cubicBezTo>
                  <a:cubicBezTo>
                    <a:pt x="304" y="291"/>
                    <a:pt x="304" y="291"/>
                    <a:pt x="304" y="291"/>
                  </a:cubicBezTo>
                  <a:cubicBezTo>
                    <a:pt x="304" y="291"/>
                    <a:pt x="304" y="291"/>
                    <a:pt x="304" y="291"/>
                  </a:cubicBezTo>
                  <a:cubicBezTo>
                    <a:pt x="304" y="291"/>
                    <a:pt x="304" y="291"/>
                    <a:pt x="304" y="291"/>
                  </a:cubicBezTo>
                  <a:cubicBezTo>
                    <a:pt x="304" y="291"/>
                    <a:pt x="304" y="290"/>
                    <a:pt x="305" y="290"/>
                  </a:cubicBezTo>
                  <a:cubicBezTo>
                    <a:pt x="305" y="290"/>
                    <a:pt x="305" y="290"/>
                    <a:pt x="305" y="290"/>
                  </a:cubicBezTo>
                  <a:cubicBezTo>
                    <a:pt x="306" y="291"/>
                    <a:pt x="305" y="292"/>
                    <a:pt x="305" y="292"/>
                  </a:cubicBezTo>
                  <a:cubicBezTo>
                    <a:pt x="304" y="292"/>
                    <a:pt x="304" y="293"/>
                    <a:pt x="304" y="293"/>
                  </a:cubicBezTo>
                  <a:cubicBezTo>
                    <a:pt x="304" y="293"/>
                    <a:pt x="304" y="293"/>
                    <a:pt x="304" y="293"/>
                  </a:cubicBezTo>
                  <a:cubicBezTo>
                    <a:pt x="304" y="293"/>
                    <a:pt x="304" y="292"/>
                    <a:pt x="304" y="291"/>
                  </a:cubicBezTo>
                  <a:cubicBezTo>
                    <a:pt x="304" y="291"/>
                    <a:pt x="303" y="292"/>
                    <a:pt x="304" y="292"/>
                  </a:cubicBezTo>
                  <a:cubicBezTo>
                    <a:pt x="304" y="292"/>
                    <a:pt x="303" y="293"/>
                    <a:pt x="304" y="294"/>
                  </a:cubicBezTo>
                  <a:cubicBezTo>
                    <a:pt x="304" y="294"/>
                    <a:pt x="303" y="296"/>
                    <a:pt x="303" y="297"/>
                  </a:cubicBezTo>
                  <a:cubicBezTo>
                    <a:pt x="303" y="297"/>
                    <a:pt x="302" y="297"/>
                    <a:pt x="302" y="297"/>
                  </a:cubicBezTo>
                  <a:cubicBezTo>
                    <a:pt x="302" y="298"/>
                    <a:pt x="302" y="298"/>
                    <a:pt x="302" y="298"/>
                  </a:cubicBezTo>
                  <a:cubicBezTo>
                    <a:pt x="303" y="299"/>
                    <a:pt x="302" y="299"/>
                    <a:pt x="302" y="300"/>
                  </a:cubicBezTo>
                  <a:cubicBezTo>
                    <a:pt x="301" y="301"/>
                    <a:pt x="299" y="302"/>
                    <a:pt x="298" y="303"/>
                  </a:cubicBezTo>
                  <a:cubicBezTo>
                    <a:pt x="297" y="303"/>
                    <a:pt x="297" y="304"/>
                    <a:pt x="296" y="305"/>
                  </a:cubicBezTo>
                  <a:cubicBezTo>
                    <a:pt x="296" y="305"/>
                    <a:pt x="296" y="305"/>
                    <a:pt x="296" y="306"/>
                  </a:cubicBezTo>
                  <a:cubicBezTo>
                    <a:pt x="296" y="306"/>
                    <a:pt x="295" y="306"/>
                    <a:pt x="295" y="306"/>
                  </a:cubicBezTo>
                  <a:cubicBezTo>
                    <a:pt x="295" y="307"/>
                    <a:pt x="295" y="307"/>
                    <a:pt x="295" y="307"/>
                  </a:cubicBezTo>
                  <a:cubicBezTo>
                    <a:pt x="294" y="308"/>
                    <a:pt x="294" y="309"/>
                    <a:pt x="294" y="309"/>
                  </a:cubicBezTo>
                  <a:cubicBezTo>
                    <a:pt x="293" y="310"/>
                    <a:pt x="293" y="311"/>
                    <a:pt x="293" y="311"/>
                  </a:cubicBezTo>
                  <a:cubicBezTo>
                    <a:pt x="293" y="311"/>
                    <a:pt x="292" y="313"/>
                    <a:pt x="292" y="313"/>
                  </a:cubicBezTo>
                  <a:cubicBezTo>
                    <a:pt x="292" y="313"/>
                    <a:pt x="292" y="314"/>
                    <a:pt x="291" y="315"/>
                  </a:cubicBezTo>
                  <a:cubicBezTo>
                    <a:pt x="291" y="315"/>
                    <a:pt x="291" y="316"/>
                    <a:pt x="291" y="317"/>
                  </a:cubicBezTo>
                  <a:cubicBezTo>
                    <a:pt x="290" y="318"/>
                    <a:pt x="289" y="319"/>
                    <a:pt x="289" y="320"/>
                  </a:cubicBezTo>
                  <a:cubicBezTo>
                    <a:pt x="289" y="320"/>
                    <a:pt x="288" y="321"/>
                    <a:pt x="288" y="321"/>
                  </a:cubicBezTo>
                  <a:cubicBezTo>
                    <a:pt x="287" y="321"/>
                    <a:pt x="287" y="322"/>
                    <a:pt x="286" y="323"/>
                  </a:cubicBezTo>
                  <a:cubicBezTo>
                    <a:pt x="286" y="324"/>
                    <a:pt x="285" y="324"/>
                    <a:pt x="284" y="325"/>
                  </a:cubicBezTo>
                  <a:cubicBezTo>
                    <a:pt x="283" y="325"/>
                    <a:pt x="283" y="326"/>
                    <a:pt x="282" y="326"/>
                  </a:cubicBezTo>
                  <a:cubicBezTo>
                    <a:pt x="282" y="326"/>
                    <a:pt x="281" y="327"/>
                    <a:pt x="281" y="327"/>
                  </a:cubicBezTo>
                  <a:cubicBezTo>
                    <a:pt x="281" y="327"/>
                    <a:pt x="280" y="328"/>
                    <a:pt x="280" y="328"/>
                  </a:cubicBezTo>
                  <a:cubicBezTo>
                    <a:pt x="280" y="328"/>
                    <a:pt x="279" y="328"/>
                    <a:pt x="279" y="328"/>
                  </a:cubicBezTo>
                  <a:cubicBezTo>
                    <a:pt x="279" y="328"/>
                    <a:pt x="279" y="328"/>
                    <a:pt x="279" y="327"/>
                  </a:cubicBezTo>
                  <a:cubicBezTo>
                    <a:pt x="279" y="327"/>
                    <a:pt x="280" y="327"/>
                    <a:pt x="279" y="327"/>
                  </a:cubicBezTo>
                  <a:cubicBezTo>
                    <a:pt x="279" y="327"/>
                    <a:pt x="279" y="326"/>
                    <a:pt x="279" y="326"/>
                  </a:cubicBezTo>
                  <a:cubicBezTo>
                    <a:pt x="280" y="326"/>
                    <a:pt x="281" y="327"/>
                    <a:pt x="281" y="326"/>
                  </a:cubicBezTo>
                  <a:cubicBezTo>
                    <a:pt x="282" y="326"/>
                    <a:pt x="282" y="325"/>
                    <a:pt x="283" y="325"/>
                  </a:cubicBezTo>
                  <a:cubicBezTo>
                    <a:pt x="283" y="324"/>
                    <a:pt x="283" y="324"/>
                    <a:pt x="283" y="324"/>
                  </a:cubicBezTo>
                  <a:cubicBezTo>
                    <a:pt x="284" y="323"/>
                    <a:pt x="285" y="323"/>
                    <a:pt x="285" y="322"/>
                  </a:cubicBezTo>
                  <a:cubicBezTo>
                    <a:pt x="285" y="322"/>
                    <a:pt x="285" y="320"/>
                    <a:pt x="285" y="320"/>
                  </a:cubicBezTo>
                  <a:cubicBezTo>
                    <a:pt x="285" y="320"/>
                    <a:pt x="286" y="320"/>
                    <a:pt x="286" y="320"/>
                  </a:cubicBezTo>
                  <a:cubicBezTo>
                    <a:pt x="286" y="320"/>
                    <a:pt x="286" y="320"/>
                    <a:pt x="286" y="320"/>
                  </a:cubicBezTo>
                  <a:cubicBezTo>
                    <a:pt x="287" y="320"/>
                    <a:pt x="287" y="319"/>
                    <a:pt x="287" y="319"/>
                  </a:cubicBezTo>
                  <a:cubicBezTo>
                    <a:pt x="287" y="319"/>
                    <a:pt x="287" y="319"/>
                    <a:pt x="287" y="319"/>
                  </a:cubicBezTo>
                  <a:cubicBezTo>
                    <a:pt x="288" y="319"/>
                    <a:pt x="288" y="318"/>
                    <a:pt x="288" y="318"/>
                  </a:cubicBezTo>
                  <a:cubicBezTo>
                    <a:pt x="288" y="318"/>
                    <a:pt x="288" y="318"/>
                    <a:pt x="288" y="318"/>
                  </a:cubicBezTo>
                  <a:cubicBezTo>
                    <a:pt x="289" y="318"/>
                    <a:pt x="289" y="317"/>
                    <a:pt x="289" y="317"/>
                  </a:cubicBezTo>
                  <a:cubicBezTo>
                    <a:pt x="289" y="317"/>
                    <a:pt x="289" y="314"/>
                    <a:pt x="289" y="315"/>
                  </a:cubicBezTo>
                  <a:cubicBezTo>
                    <a:pt x="289" y="315"/>
                    <a:pt x="290" y="315"/>
                    <a:pt x="290" y="315"/>
                  </a:cubicBezTo>
                  <a:cubicBezTo>
                    <a:pt x="290" y="314"/>
                    <a:pt x="290" y="313"/>
                    <a:pt x="290" y="313"/>
                  </a:cubicBezTo>
                  <a:cubicBezTo>
                    <a:pt x="290" y="313"/>
                    <a:pt x="289" y="313"/>
                    <a:pt x="289" y="313"/>
                  </a:cubicBezTo>
                  <a:cubicBezTo>
                    <a:pt x="289" y="313"/>
                    <a:pt x="289" y="313"/>
                    <a:pt x="289" y="313"/>
                  </a:cubicBezTo>
                  <a:cubicBezTo>
                    <a:pt x="289" y="314"/>
                    <a:pt x="287" y="314"/>
                    <a:pt x="287" y="314"/>
                  </a:cubicBezTo>
                  <a:cubicBezTo>
                    <a:pt x="287" y="314"/>
                    <a:pt x="287" y="314"/>
                    <a:pt x="286" y="314"/>
                  </a:cubicBezTo>
                  <a:cubicBezTo>
                    <a:pt x="286" y="314"/>
                    <a:pt x="286" y="313"/>
                    <a:pt x="286" y="313"/>
                  </a:cubicBezTo>
                  <a:cubicBezTo>
                    <a:pt x="286" y="313"/>
                    <a:pt x="286" y="313"/>
                    <a:pt x="285" y="313"/>
                  </a:cubicBezTo>
                  <a:cubicBezTo>
                    <a:pt x="285" y="313"/>
                    <a:pt x="285" y="312"/>
                    <a:pt x="285" y="312"/>
                  </a:cubicBezTo>
                  <a:cubicBezTo>
                    <a:pt x="285" y="312"/>
                    <a:pt x="285" y="311"/>
                    <a:pt x="285" y="311"/>
                  </a:cubicBezTo>
                  <a:cubicBezTo>
                    <a:pt x="285" y="311"/>
                    <a:pt x="284" y="312"/>
                    <a:pt x="285" y="313"/>
                  </a:cubicBezTo>
                  <a:cubicBezTo>
                    <a:pt x="285" y="313"/>
                    <a:pt x="285" y="314"/>
                    <a:pt x="285" y="314"/>
                  </a:cubicBezTo>
                  <a:cubicBezTo>
                    <a:pt x="285" y="314"/>
                    <a:pt x="285" y="314"/>
                    <a:pt x="285" y="315"/>
                  </a:cubicBezTo>
                  <a:cubicBezTo>
                    <a:pt x="285" y="316"/>
                    <a:pt x="284" y="316"/>
                    <a:pt x="284" y="318"/>
                  </a:cubicBezTo>
                  <a:cubicBezTo>
                    <a:pt x="284" y="318"/>
                    <a:pt x="283" y="319"/>
                    <a:pt x="283" y="319"/>
                  </a:cubicBezTo>
                  <a:cubicBezTo>
                    <a:pt x="283" y="319"/>
                    <a:pt x="283" y="320"/>
                    <a:pt x="283" y="320"/>
                  </a:cubicBezTo>
                  <a:cubicBezTo>
                    <a:pt x="283" y="320"/>
                    <a:pt x="283" y="320"/>
                    <a:pt x="283" y="320"/>
                  </a:cubicBezTo>
                  <a:cubicBezTo>
                    <a:pt x="282" y="321"/>
                    <a:pt x="282" y="321"/>
                    <a:pt x="282" y="321"/>
                  </a:cubicBezTo>
                  <a:cubicBezTo>
                    <a:pt x="282" y="322"/>
                    <a:pt x="281" y="322"/>
                    <a:pt x="280" y="322"/>
                  </a:cubicBezTo>
                  <a:cubicBezTo>
                    <a:pt x="279" y="323"/>
                    <a:pt x="280" y="324"/>
                    <a:pt x="278" y="325"/>
                  </a:cubicBezTo>
                  <a:cubicBezTo>
                    <a:pt x="278" y="326"/>
                    <a:pt x="278" y="326"/>
                    <a:pt x="278" y="326"/>
                  </a:cubicBezTo>
                  <a:cubicBezTo>
                    <a:pt x="278" y="326"/>
                    <a:pt x="278" y="327"/>
                    <a:pt x="278" y="327"/>
                  </a:cubicBezTo>
                  <a:cubicBezTo>
                    <a:pt x="278" y="327"/>
                    <a:pt x="278" y="327"/>
                    <a:pt x="278" y="328"/>
                  </a:cubicBezTo>
                  <a:cubicBezTo>
                    <a:pt x="278" y="328"/>
                    <a:pt x="278" y="328"/>
                    <a:pt x="278" y="328"/>
                  </a:cubicBezTo>
                  <a:cubicBezTo>
                    <a:pt x="278" y="328"/>
                    <a:pt x="278" y="328"/>
                    <a:pt x="279" y="328"/>
                  </a:cubicBezTo>
                  <a:cubicBezTo>
                    <a:pt x="279" y="328"/>
                    <a:pt x="279" y="329"/>
                    <a:pt x="279" y="329"/>
                  </a:cubicBezTo>
                  <a:cubicBezTo>
                    <a:pt x="278" y="329"/>
                    <a:pt x="278" y="330"/>
                    <a:pt x="277" y="331"/>
                  </a:cubicBezTo>
                  <a:cubicBezTo>
                    <a:pt x="277" y="332"/>
                    <a:pt x="277" y="333"/>
                    <a:pt x="276" y="334"/>
                  </a:cubicBezTo>
                  <a:cubicBezTo>
                    <a:pt x="276" y="336"/>
                    <a:pt x="275" y="338"/>
                    <a:pt x="273" y="339"/>
                  </a:cubicBezTo>
                  <a:cubicBezTo>
                    <a:pt x="273" y="340"/>
                    <a:pt x="272" y="340"/>
                    <a:pt x="272" y="340"/>
                  </a:cubicBezTo>
                  <a:cubicBezTo>
                    <a:pt x="272" y="340"/>
                    <a:pt x="271" y="341"/>
                    <a:pt x="271" y="341"/>
                  </a:cubicBezTo>
                  <a:cubicBezTo>
                    <a:pt x="271" y="342"/>
                    <a:pt x="270" y="342"/>
                    <a:pt x="270" y="342"/>
                  </a:cubicBezTo>
                  <a:cubicBezTo>
                    <a:pt x="270" y="342"/>
                    <a:pt x="270" y="342"/>
                    <a:pt x="270" y="342"/>
                  </a:cubicBezTo>
                  <a:cubicBezTo>
                    <a:pt x="269" y="344"/>
                    <a:pt x="267" y="346"/>
                    <a:pt x="267" y="347"/>
                  </a:cubicBezTo>
                  <a:cubicBezTo>
                    <a:pt x="267" y="347"/>
                    <a:pt x="267" y="347"/>
                    <a:pt x="267" y="347"/>
                  </a:cubicBezTo>
                  <a:cubicBezTo>
                    <a:pt x="267" y="348"/>
                    <a:pt x="267" y="348"/>
                    <a:pt x="267" y="348"/>
                  </a:cubicBezTo>
                  <a:cubicBezTo>
                    <a:pt x="266" y="348"/>
                    <a:pt x="265" y="349"/>
                    <a:pt x="264" y="350"/>
                  </a:cubicBezTo>
                  <a:cubicBezTo>
                    <a:pt x="264" y="350"/>
                    <a:pt x="264" y="350"/>
                    <a:pt x="264" y="350"/>
                  </a:cubicBezTo>
                  <a:cubicBezTo>
                    <a:pt x="264" y="350"/>
                    <a:pt x="264" y="350"/>
                    <a:pt x="264" y="350"/>
                  </a:cubicBezTo>
                  <a:cubicBezTo>
                    <a:pt x="263" y="349"/>
                    <a:pt x="263" y="350"/>
                    <a:pt x="263" y="350"/>
                  </a:cubicBezTo>
                  <a:cubicBezTo>
                    <a:pt x="263" y="350"/>
                    <a:pt x="263" y="350"/>
                    <a:pt x="264" y="350"/>
                  </a:cubicBezTo>
                  <a:cubicBezTo>
                    <a:pt x="262" y="351"/>
                    <a:pt x="261" y="352"/>
                    <a:pt x="259" y="352"/>
                  </a:cubicBezTo>
                  <a:cubicBezTo>
                    <a:pt x="259" y="352"/>
                    <a:pt x="259" y="352"/>
                    <a:pt x="258" y="352"/>
                  </a:cubicBezTo>
                  <a:cubicBezTo>
                    <a:pt x="258" y="351"/>
                    <a:pt x="257" y="352"/>
                    <a:pt x="257" y="352"/>
                  </a:cubicBezTo>
                  <a:cubicBezTo>
                    <a:pt x="257" y="352"/>
                    <a:pt x="256" y="352"/>
                    <a:pt x="256" y="352"/>
                  </a:cubicBezTo>
                  <a:cubicBezTo>
                    <a:pt x="254" y="350"/>
                    <a:pt x="253" y="352"/>
                    <a:pt x="251" y="352"/>
                  </a:cubicBezTo>
                  <a:cubicBezTo>
                    <a:pt x="250" y="352"/>
                    <a:pt x="250" y="352"/>
                    <a:pt x="250" y="352"/>
                  </a:cubicBezTo>
                  <a:cubicBezTo>
                    <a:pt x="249" y="352"/>
                    <a:pt x="249" y="352"/>
                    <a:pt x="248" y="351"/>
                  </a:cubicBezTo>
                  <a:cubicBezTo>
                    <a:pt x="247" y="350"/>
                    <a:pt x="245" y="350"/>
                    <a:pt x="244" y="349"/>
                  </a:cubicBezTo>
                  <a:cubicBezTo>
                    <a:pt x="244" y="348"/>
                    <a:pt x="243" y="348"/>
                    <a:pt x="242" y="348"/>
                  </a:cubicBezTo>
                  <a:cubicBezTo>
                    <a:pt x="241" y="348"/>
                    <a:pt x="240" y="348"/>
                    <a:pt x="239" y="348"/>
                  </a:cubicBezTo>
                  <a:cubicBezTo>
                    <a:pt x="239" y="348"/>
                    <a:pt x="239" y="348"/>
                    <a:pt x="238" y="348"/>
                  </a:cubicBezTo>
                  <a:cubicBezTo>
                    <a:pt x="238" y="348"/>
                    <a:pt x="237" y="346"/>
                    <a:pt x="236" y="346"/>
                  </a:cubicBezTo>
                  <a:cubicBezTo>
                    <a:pt x="235" y="345"/>
                    <a:pt x="234" y="343"/>
                    <a:pt x="234" y="341"/>
                  </a:cubicBezTo>
                  <a:cubicBezTo>
                    <a:pt x="234" y="340"/>
                    <a:pt x="235" y="339"/>
                    <a:pt x="235" y="338"/>
                  </a:cubicBezTo>
                  <a:cubicBezTo>
                    <a:pt x="235" y="337"/>
                    <a:pt x="235" y="337"/>
                    <a:pt x="236" y="337"/>
                  </a:cubicBezTo>
                  <a:cubicBezTo>
                    <a:pt x="236" y="336"/>
                    <a:pt x="236" y="336"/>
                    <a:pt x="236" y="336"/>
                  </a:cubicBezTo>
                  <a:cubicBezTo>
                    <a:pt x="236" y="337"/>
                    <a:pt x="235" y="337"/>
                    <a:pt x="234" y="337"/>
                  </a:cubicBezTo>
                  <a:cubicBezTo>
                    <a:pt x="234" y="337"/>
                    <a:pt x="234" y="338"/>
                    <a:pt x="234" y="338"/>
                  </a:cubicBezTo>
                  <a:cubicBezTo>
                    <a:pt x="234" y="339"/>
                    <a:pt x="234" y="340"/>
                    <a:pt x="234" y="340"/>
                  </a:cubicBezTo>
                  <a:cubicBezTo>
                    <a:pt x="234" y="340"/>
                    <a:pt x="234" y="341"/>
                    <a:pt x="234" y="341"/>
                  </a:cubicBezTo>
                  <a:cubicBezTo>
                    <a:pt x="234" y="342"/>
                    <a:pt x="234" y="342"/>
                    <a:pt x="234" y="342"/>
                  </a:cubicBezTo>
                  <a:cubicBezTo>
                    <a:pt x="234" y="343"/>
                    <a:pt x="235" y="344"/>
                    <a:pt x="235" y="344"/>
                  </a:cubicBezTo>
                  <a:cubicBezTo>
                    <a:pt x="235" y="345"/>
                    <a:pt x="235" y="346"/>
                    <a:pt x="235" y="346"/>
                  </a:cubicBezTo>
                  <a:cubicBezTo>
                    <a:pt x="235" y="346"/>
                    <a:pt x="234" y="347"/>
                    <a:pt x="234" y="347"/>
                  </a:cubicBezTo>
                  <a:cubicBezTo>
                    <a:pt x="234" y="347"/>
                    <a:pt x="234" y="348"/>
                    <a:pt x="234" y="348"/>
                  </a:cubicBezTo>
                  <a:cubicBezTo>
                    <a:pt x="234" y="349"/>
                    <a:pt x="235" y="350"/>
                    <a:pt x="235" y="350"/>
                  </a:cubicBezTo>
                  <a:cubicBezTo>
                    <a:pt x="235" y="350"/>
                    <a:pt x="237" y="351"/>
                    <a:pt x="237" y="351"/>
                  </a:cubicBezTo>
                  <a:cubicBezTo>
                    <a:pt x="237" y="352"/>
                    <a:pt x="239" y="352"/>
                    <a:pt x="239" y="353"/>
                  </a:cubicBezTo>
                  <a:cubicBezTo>
                    <a:pt x="240" y="353"/>
                    <a:pt x="241" y="353"/>
                    <a:pt x="242" y="354"/>
                  </a:cubicBezTo>
                  <a:cubicBezTo>
                    <a:pt x="242" y="354"/>
                    <a:pt x="243" y="355"/>
                    <a:pt x="243" y="355"/>
                  </a:cubicBezTo>
                  <a:cubicBezTo>
                    <a:pt x="243" y="356"/>
                    <a:pt x="243" y="357"/>
                    <a:pt x="243" y="357"/>
                  </a:cubicBezTo>
                  <a:cubicBezTo>
                    <a:pt x="243" y="357"/>
                    <a:pt x="243" y="358"/>
                    <a:pt x="243" y="358"/>
                  </a:cubicBezTo>
                  <a:cubicBezTo>
                    <a:pt x="242" y="359"/>
                    <a:pt x="242" y="359"/>
                    <a:pt x="242" y="360"/>
                  </a:cubicBezTo>
                  <a:cubicBezTo>
                    <a:pt x="242" y="361"/>
                    <a:pt x="242" y="362"/>
                    <a:pt x="242" y="362"/>
                  </a:cubicBezTo>
                  <a:cubicBezTo>
                    <a:pt x="242" y="362"/>
                    <a:pt x="243" y="363"/>
                    <a:pt x="243" y="363"/>
                  </a:cubicBezTo>
                  <a:cubicBezTo>
                    <a:pt x="244" y="365"/>
                    <a:pt x="245" y="365"/>
                    <a:pt x="247" y="365"/>
                  </a:cubicBezTo>
                  <a:cubicBezTo>
                    <a:pt x="247" y="369"/>
                    <a:pt x="247" y="369"/>
                    <a:pt x="247" y="369"/>
                  </a:cubicBezTo>
                  <a:cubicBezTo>
                    <a:pt x="246" y="371"/>
                    <a:pt x="245" y="372"/>
                    <a:pt x="244" y="373"/>
                  </a:cubicBezTo>
                  <a:cubicBezTo>
                    <a:pt x="244" y="374"/>
                    <a:pt x="243" y="375"/>
                    <a:pt x="243" y="376"/>
                  </a:cubicBezTo>
                  <a:cubicBezTo>
                    <a:pt x="242" y="376"/>
                    <a:pt x="242" y="377"/>
                    <a:pt x="241" y="377"/>
                  </a:cubicBezTo>
                  <a:cubicBezTo>
                    <a:pt x="241" y="378"/>
                    <a:pt x="241" y="378"/>
                    <a:pt x="241" y="378"/>
                  </a:cubicBezTo>
                  <a:cubicBezTo>
                    <a:pt x="241" y="379"/>
                    <a:pt x="240" y="380"/>
                    <a:pt x="240" y="380"/>
                  </a:cubicBezTo>
                  <a:cubicBezTo>
                    <a:pt x="240" y="383"/>
                    <a:pt x="232" y="385"/>
                    <a:pt x="230" y="385"/>
                  </a:cubicBezTo>
                  <a:cubicBezTo>
                    <a:pt x="226" y="387"/>
                    <a:pt x="219" y="388"/>
                    <a:pt x="215" y="388"/>
                  </a:cubicBezTo>
                  <a:cubicBezTo>
                    <a:pt x="214" y="388"/>
                    <a:pt x="211" y="388"/>
                    <a:pt x="210" y="388"/>
                  </a:cubicBezTo>
                  <a:cubicBezTo>
                    <a:pt x="209" y="388"/>
                    <a:pt x="208" y="386"/>
                    <a:pt x="206" y="386"/>
                  </a:cubicBezTo>
                  <a:cubicBezTo>
                    <a:pt x="206" y="385"/>
                    <a:pt x="205" y="386"/>
                    <a:pt x="205" y="386"/>
                  </a:cubicBezTo>
                  <a:cubicBezTo>
                    <a:pt x="205" y="386"/>
                    <a:pt x="205" y="387"/>
                    <a:pt x="205" y="387"/>
                  </a:cubicBezTo>
                  <a:cubicBezTo>
                    <a:pt x="206" y="387"/>
                    <a:pt x="206" y="387"/>
                    <a:pt x="207" y="387"/>
                  </a:cubicBezTo>
                  <a:cubicBezTo>
                    <a:pt x="207" y="387"/>
                    <a:pt x="207" y="387"/>
                    <a:pt x="207" y="387"/>
                  </a:cubicBezTo>
                  <a:cubicBezTo>
                    <a:pt x="207" y="387"/>
                    <a:pt x="207" y="388"/>
                    <a:pt x="207" y="388"/>
                  </a:cubicBezTo>
                  <a:cubicBezTo>
                    <a:pt x="207" y="388"/>
                    <a:pt x="208" y="387"/>
                    <a:pt x="208" y="387"/>
                  </a:cubicBezTo>
                  <a:cubicBezTo>
                    <a:pt x="208" y="388"/>
                    <a:pt x="208" y="388"/>
                    <a:pt x="208" y="388"/>
                  </a:cubicBezTo>
                  <a:cubicBezTo>
                    <a:pt x="208" y="388"/>
                    <a:pt x="207" y="389"/>
                    <a:pt x="207" y="389"/>
                  </a:cubicBezTo>
                  <a:cubicBezTo>
                    <a:pt x="207" y="389"/>
                    <a:pt x="207" y="390"/>
                    <a:pt x="207" y="390"/>
                  </a:cubicBezTo>
                  <a:cubicBezTo>
                    <a:pt x="207" y="391"/>
                    <a:pt x="207" y="391"/>
                    <a:pt x="208" y="391"/>
                  </a:cubicBezTo>
                  <a:cubicBezTo>
                    <a:pt x="209" y="392"/>
                    <a:pt x="209" y="393"/>
                    <a:pt x="208" y="394"/>
                  </a:cubicBezTo>
                  <a:cubicBezTo>
                    <a:pt x="208" y="394"/>
                    <a:pt x="208" y="396"/>
                    <a:pt x="208" y="396"/>
                  </a:cubicBezTo>
                  <a:cubicBezTo>
                    <a:pt x="208" y="396"/>
                    <a:pt x="207" y="396"/>
                    <a:pt x="207" y="396"/>
                  </a:cubicBezTo>
                  <a:cubicBezTo>
                    <a:pt x="207" y="397"/>
                    <a:pt x="207" y="397"/>
                    <a:pt x="207" y="397"/>
                  </a:cubicBezTo>
                  <a:cubicBezTo>
                    <a:pt x="206" y="398"/>
                    <a:pt x="207" y="400"/>
                    <a:pt x="206" y="400"/>
                  </a:cubicBezTo>
                  <a:cubicBezTo>
                    <a:pt x="206" y="400"/>
                    <a:pt x="206" y="401"/>
                    <a:pt x="206" y="401"/>
                  </a:cubicBezTo>
                  <a:cubicBezTo>
                    <a:pt x="206" y="402"/>
                    <a:pt x="207" y="402"/>
                    <a:pt x="208" y="402"/>
                  </a:cubicBezTo>
                  <a:cubicBezTo>
                    <a:pt x="208" y="403"/>
                    <a:pt x="208" y="403"/>
                    <a:pt x="208" y="403"/>
                  </a:cubicBezTo>
                  <a:cubicBezTo>
                    <a:pt x="208" y="403"/>
                    <a:pt x="206" y="403"/>
                    <a:pt x="206" y="403"/>
                  </a:cubicBezTo>
                  <a:cubicBezTo>
                    <a:pt x="206" y="404"/>
                    <a:pt x="206" y="404"/>
                    <a:pt x="206" y="404"/>
                  </a:cubicBezTo>
                  <a:cubicBezTo>
                    <a:pt x="207" y="404"/>
                    <a:pt x="207" y="404"/>
                    <a:pt x="207" y="404"/>
                  </a:cubicBezTo>
                  <a:cubicBezTo>
                    <a:pt x="207" y="404"/>
                    <a:pt x="207" y="405"/>
                    <a:pt x="207" y="406"/>
                  </a:cubicBezTo>
                  <a:cubicBezTo>
                    <a:pt x="207" y="406"/>
                    <a:pt x="205" y="406"/>
                    <a:pt x="205" y="406"/>
                  </a:cubicBezTo>
                  <a:cubicBezTo>
                    <a:pt x="204" y="407"/>
                    <a:pt x="203" y="407"/>
                    <a:pt x="203" y="407"/>
                  </a:cubicBezTo>
                  <a:cubicBezTo>
                    <a:pt x="201" y="408"/>
                    <a:pt x="198" y="409"/>
                    <a:pt x="197" y="408"/>
                  </a:cubicBezTo>
                  <a:cubicBezTo>
                    <a:pt x="194" y="408"/>
                    <a:pt x="192" y="405"/>
                    <a:pt x="190" y="405"/>
                  </a:cubicBezTo>
                  <a:cubicBezTo>
                    <a:pt x="189" y="405"/>
                    <a:pt x="189" y="405"/>
                    <a:pt x="189" y="405"/>
                  </a:cubicBezTo>
                  <a:cubicBezTo>
                    <a:pt x="189" y="405"/>
                    <a:pt x="189" y="404"/>
                    <a:pt x="189" y="404"/>
                  </a:cubicBezTo>
                  <a:cubicBezTo>
                    <a:pt x="189" y="404"/>
                    <a:pt x="188" y="404"/>
                    <a:pt x="188" y="405"/>
                  </a:cubicBezTo>
                  <a:cubicBezTo>
                    <a:pt x="186" y="405"/>
                    <a:pt x="187" y="409"/>
                    <a:pt x="188" y="411"/>
                  </a:cubicBezTo>
                  <a:cubicBezTo>
                    <a:pt x="188" y="411"/>
                    <a:pt x="188" y="411"/>
                    <a:pt x="188" y="412"/>
                  </a:cubicBezTo>
                  <a:cubicBezTo>
                    <a:pt x="188" y="413"/>
                    <a:pt x="187" y="415"/>
                    <a:pt x="188" y="416"/>
                  </a:cubicBezTo>
                  <a:cubicBezTo>
                    <a:pt x="188" y="417"/>
                    <a:pt x="188" y="418"/>
                    <a:pt x="189" y="418"/>
                  </a:cubicBezTo>
                  <a:cubicBezTo>
                    <a:pt x="190" y="418"/>
                    <a:pt x="190" y="418"/>
                    <a:pt x="191" y="418"/>
                  </a:cubicBezTo>
                  <a:cubicBezTo>
                    <a:pt x="191" y="418"/>
                    <a:pt x="192" y="418"/>
                    <a:pt x="192" y="418"/>
                  </a:cubicBezTo>
                  <a:cubicBezTo>
                    <a:pt x="192" y="418"/>
                    <a:pt x="191" y="420"/>
                    <a:pt x="191" y="420"/>
                  </a:cubicBezTo>
                  <a:cubicBezTo>
                    <a:pt x="192" y="420"/>
                    <a:pt x="193" y="420"/>
                    <a:pt x="193" y="420"/>
                  </a:cubicBezTo>
                  <a:cubicBezTo>
                    <a:pt x="193" y="420"/>
                    <a:pt x="193" y="420"/>
                    <a:pt x="193" y="420"/>
                  </a:cubicBezTo>
                  <a:cubicBezTo>
                    <a:pt x="194" y="420"/>
                    <a:pt x="194" y="420"/>
                    <a:pt x="194" y="420"/>
                  </a:cubicBezTo>
                  <a:cubicBezTo>
                    <a:pt x="194" y="420"/>
                    <a:pt x="194" y="420"/>
                    <a:pt x="194" y="420"/>
                  </a:cubicBezTo>
                  <a:cubicBezTo>
                    <a:pt x="195" y="420"/>
                    <a:pt x="195" y="419"/>
                    <a:pt x="195" y="419"/>
                  </a:cubicBezTo>
                  <a:cubicBezTo>
                    <a:pt x="194" y="418"/>
                    <a:pt x="194" y="419"/>
                    <a:pt x="193" y="418"/>
                  </a:cubicBezTo>
                  <a:cubicBezTo>
                    <a:pt x="193" y="418"/>
                    <a:pt x="193" y="418"/>
                    <a:pt x="193" y="418"/>
                  </a:cubicBezTo>
                  <a:cubicBezTo>
                    <a:pt x="193" y="418"/>
                    <a:pt x="194" y="418"/>
                    <a:pt x="194" y="418"/>
                  </a:cubicBezTo>
                  <a:cubicBezTo>
                    <a:pt x="195" y="418"/>
                    <a:pt x="195" y="417"/>
                    <a:pt x="195" y="417"/>
                  </a:cubicBezTo>
                  <a:cubicBezTo>
                    <a:pt x="196" y="417"/>
                    <a:pt x="196" y="417"/>
                    <a:pt x="197" y="417"/>
                  </a:cubicBezTo>
                  <a:cubicBezTo>
                    <a:pt x="197" y="417"/>
                    <a:pt x="197" y="418"/>
                    <a:pt x="197" y="418"/>
                  </a:cubicBezTo>
                  <a:cubicBezTo>
                    <a:pt x="197" y="418"/>
                    <a:pt x="197" y="418"/>
                    <a:pt x="198" y="419"/>
                  </a:cubicBezTo>
                  <a:cubicBezTo>
                    <a:pt x="198" y="419"/>
                    <a:pt x="198" y="419"/>
                    <a:pt x="198" y="419"/>
                  </a:cubicBezTo>
                  <a:cubicBezTo>
                    <a:pt x="198" y="419"/>
                    <a:pt x="197" y="419"/>
                    <a:pt x="197" y="420"/>
                  </a:cubicBezTo>
                  <a:cubicBezTo>
                    <a:pt x="198" y="420"/>
                    <a:pt x="198" y="420"/>
                    <a:pt x="198" y="420"/>
                  </a:cubicBezTo>
                  <a:cubicBezTo>
                    <a:pt x="198" y="421"/>
                    <a:pt x="198" y="422"/>
                    <a:pt x="198" y="422"/>
                  </a:cubicBezTo>
                  <a:cubicBezTo>
                    <a:pt x="198" y="423"/>
                    <a:pt x="197" y="423"/>
                    <a:pt x="197" y="423"/>
                  </a:cubicBezTo>
                  <a:cubicBezTo>
                    <a:pt x="197" y="424"/>
                    <a:pt x="197" y="424"/>
                    <a:pt x="197" y="424"/>
                  </a:cubicBezTo>
                  <a:cubicBezTo>
                    <a:pt x="197" y="424"/>
                    <a:pt x="197" y="424"/>
                    <a:pt x="197" y="424"/>
                  </a:cubicBezTo>
                  <a:cubicBezTo>
                    <a:pt x="197" y="424"/>
                    <a:pt x="196" y="424"/>
                    <a:pt x="196" y="424"/>
                  </a:cubicBezTo>
                  <a:cubicBezTo>
                    <a:pt x="196" y="424"/>
                    <a:pt x="195" y="424"/>
                    <a:pt x="195" y="424"/>
                  </a:cubicBezTo>
                  <a:cubicBezTo>
                    <a:pt x="194" y="424"/>
                    <a:pt x="194" y="424"/>
                    <a:pt x="194" y="424"/>
                  </a:cubicBezTo>
                  <a:cubicBezTo>
                    <a:pt x="194" y="424"/>
                    <a:pt x="193" y="424"/>
                    <a:pt x="193" y="424"/>
                  </a:cubicBezTo>
                  <a:cubicBezTo>
                    <a:pt x="193" y="424"/>
                    <a:pt x="194" y="424"/>
                    <a:pt x="193" y="423"/>
                  </a:cubicBezTo>
                  <a:cubicBezTo>
                    <a:pt x="193" y="423"/>
                    <a:pt x="193" y="423"/>
                    <a:pt x="193" y="423"/>
                  </a:cubicBezTo>
                  <a:cubicBezTo>
                    <a:pt x="193" y="423"/>
                    <a:pt x="194" y="423"/>
                    <a:pt x="194" y="422"/>
                  </a:cubicBezTo>
                  <a:cubicBezTo>
                    <a:pt x="193" y="422"/>
                    <a:pt x="193" y="422"/>
                    <a:pt x="193" y="421"/>
                  </a:cubicBezTo>
                  <a:cubicBezTo>
                    <a:pt x="193" y="421"/>
                    <a:pt x="192" y="421"/>
                    <a:pt x="192" y="421"/>
                  </a:cubicBezTo>
                  <a:cubicBezTo>
                    <a:pt x="191" y="420"/>
                    <a:pt x="190" y="422"/>
                    <a:pt x="189" y="422"/>
                  </a:cubicBezTo>
                  <a:cubicBezTo>
                    <a:pt x="189" y="422"/>
                    <a:pt x="188" y="422"/>
                    <a:pt x="188" y="422"/>
                  </a:cubicBezTo>
                  <a:cubicBezTo>
                    <a:pt x="188" y="423"/>
                    <a:pt x="188" y="423"/>
                    <a:pt x="188" y="423"/>
                  </a:cubicBezTo>
                  <a:cubicBezTo>
                    <a:pt x="188" y="423"/>
                    <a:pt x="188" y="423"/>
                    <a:pt x="188" y="423"/>
                  </a:cubicBezTo>
                  <a:cubicBezTo>
                    <a:pt x="188" y="424"/>
                    <a:pt x="188" y="424"/>
                    <a:pt x="189" y="424"/>
                  </a:cubicBezTo>
                  <a:cubicBezTo>
                    <a:pt x="190" y="424"/>
                    <a:pt x="191" y="425"/>
                    <a:pt x="192" y="425"/>
                  </a:cubicBezTo>
                  <a:cubicBezTo>
                    <a:pt x="192" y="425"/>
                    <a:pt x="193" y="425"/>
                    <a:pt x="193" y="425"/>
                  </a:cubicBezTo>
                  <a:cubicBezTo>
                    <a:pt x="193" y="425"/>
                    <a:pt x="192" y="426"/>
                    <a:pt x="192" y="426"/>
                  </a:cubicBezTo>
                  <a:cubicBezTo>
                    <a:pt x="192" y="427"/>
                    <a:pt x="189" y="427"/>
                    <a:pt x="188" y="428"/>
                  </a:cubicBezTo>
                  <a:cubicBezTo>
                    <a:pt x="188" y="429"/>
                    <a:pt x="188" y="429"/>
                    <a:pt x="187" y="430"/>
                  </a:cubicBezTo>
                  <a:cubicBezTo>
                    <a:pt x="187" y="430"/>
                    <a:pt x="187" y="431"/>
                    <a:pt x="187" y="431"/>
                  </a:cubicBezTo>
                  <a:cubicBezTo>
                    <a:pt x="186" y="431"/>
                    <a:pt x="186" y="432"/>
                    <a:pt x="186" y="432"/>
                  </a:cubicBezTo>
                  <a:cubicBezTo>
                    <a:pt x="185" y="433"/>
                    <a:pt x="185" y="433"/>
                    <a:pt x="186" y="434"/>
                  </a:cubicBezTo>
                  <a:cubicBezTo>
                    <a:pt x="186" y="434"/>
                    <a:pt x="186" y="434"/>
                    <a:pt x="186" y="435"/>
                  </a:cubicBezTo>
                  <a:cubicBezTo>
                    <a:pt x="186" y="435"/>
                    <a:pt x="186" y="435"/>
                    <a:pt x="186" y="435"/>
                  </a:cubicBezTo>
                  <a:cubicBezTo>
                    <a:pt x="186" y="435"/>
                    <a:pt x="186" y="436"/>
                    <a:pt x="186" y="436"/>
                  </a:cubicBezTo>
                  <a:cubicBezTo>
                    <a:pt x="186" y="436"/>
                    <a:pt x="186" y="437"/>
                    <a:pt x="186" y="437"/>
                  </a:cubicBezTo>
                  <a:cubicBezTo>
                    <a:pt x="186" y="437"/>
                    <a:pt x="186" y="437"/>
                    <a:pt x="186" y="438"/>
                  </a:cubicBezTo>
                  <a:cubicBezTo>
                    <a:pt x="186" y="438"/>
                    <a:pt x="186" y="438"/>
                    <a:pt x="186" y="439"/>
                  </a:cubicBezTo>
                  <a:cubicBezTo>
                    <a:pt x="186" y="439"/>
                    <a:pt x="186" y="440"/>
                    <a:pt x="186" y="440"/>
                  </a:cubicBezTo>
                  <a:cubicBezTo>
                    <a:pt x="185" y="440"/>
                    <a:pt x="185" y="441"/>
                    <a:pt x="185" y="441"/>
                  </a:cubicBezTo>
                  <a:cubicBezTo>
                    <a:pt x="185" y="442"/>
                    <a:pt x="183" y="441"/>
                    <a:pt x="183" y="443"/>
                  </a:cubicBezTo>
                  <a:cubicBezTo>
                    <a:pt x="183" y="443"/>
                    <a:pt x="183" y="444"/>
                    <a:pt x="184" y="444"/>
                  </a:cubicBezTo>
                  <a:cubicBezTo>
                    <a:pt x="184" y="444"/>
                    <a:pt x="184" y="444"/>
                    <a:pt x="184" y="444"/>
                  </a:cubicBezTo>
                  <a:cubicBezTo>
                    <a:pt x="184" y="445"/>
                    <a:pt x="184" y="445"/>
                    <a:pt x="184" y="445"/>
                  </a:cubicBezTo>
                  <a:cubicBezTo>
                    <a:pt x="183" y="446"/>
                    <a:pt x="183" y="445"/>
                    <a:pt x="182" y="445"/>
                  </a:cubicBezTo>
                  <a:cubicBezTo>
                    <a:pt x="182" y="445"/>
                    <a:pt x="182" y="446"/>
                    <a:pt x="182" y="446"/>
                  </a:cubicBezTo>
                  <a:cubicBezTo>
                    <a:pt x="182" y="446"/>
                    <a:pt x="181" y="445"/>
                    <a:pt x="181" y="445"/>
                  </a:cubicBezTo>
                  <a:cubicBezTo>
                    <a:pt x="180" y="445"/>
                    <a:pt x="180" y="445"/>
                    <a:pt x="180" y="445"/>
                  </a:cubicBezTo>
                  <a:cubicBezTo>
                    <a:pt x="179" y="445"/>
                    <a:pt x="179" y="446"/>
                    <a:pt x="179" y="446"/>
                  </a:cubicBezTo>
                  <a:cubicBezTo>
                    <a:pt x="179" y="446"/>
                    <a:pt x="178" y="446"/>
                    <a:pt x="178" y="446"/>
                  </a:cubicBezTo>
                  <a:cubicBezTo>
                    <a:pt x="178" y="446"/>
                    <a:pt x="178" y="446"/>
                    <a:pt x="178" y="446"/>
                  </a:cubicBezTo>
                  <a:cubicBezTo>
                    <a:pt x="177" y="447"/>
                    <a:pt x="177" y="447"/>
                    <a:pt x="177" y="448"/>
                  </a:cubicBezTo>
                  <a:cubicBezTo>
                    <a:pt x="177" y="448"/>
                    <a:pt x="175" y="447"/>
                    <a:pt x="175" y="448"/>
                  </a:cubicBezTo>
                  <a:cubicBezTo>
                    <a:pt x="175" y="448"/>
                    <a:pt x="174" y="449"/>
                    <a:pt x="173" y="449"/>
                  </a:cubicBezTo>
                  <a:cubicBezTo>
                    <a:pt x="173" y="449"/>
                    <a:pt x="173" y="449"/>
                    <a:pt x="173" y="450"/>
                  </a:cubicBezTo>
                  <a:cubicBezTo>
                    <a:pt x="173" y="450"/>
                    <a:pt x="172" y="451"/>
                    <a:pt x="172" y="451"/>
                  </a:cubicBezTo>
                  <a:cubicBezTo>
                    <a:pt x="172" y="452"/>
                    <a:pt x="172" y="452"/>
                    <a:pt x="171" y="453"/>
                  </a:cubicBezTo>
                  <a:cubicBezTo>
                    <a:pt x="171" y="454"/>
                    <a:pt x="170" y="454"/>
                    <a:pt x="170" y="455"/>
                  </a:cubicBezTo>
                  <a:cubicBezTo>
                    <a:pt x="170" y="455"/>
                    <a:pt x="169" y="456"/>
                    <a:pt x="169" y="456"/>
                  </a:cubicBezTo>
                  <a:cubicBezTo>
                    <a:pt x="169" y="457"/>
                    <a:pt x="169" y="458"/>
                    <a:pt x="170" y="458"/>
                  </a:cubicBezTo>
                  <a:cubicBezTo>
                    <a:pt x="170" y="459"/>
                    <a:pt x="170" y="459"/>
                    <a:pt x="170" y="460"/>
                  </a:cubicBezTo>
                  <a:cubicBezTo>
                    <a:pt x="171" y="460"/>
                    <a:pt x="170" y="461"/>
                    <a:pt x="171" y="461"/>
                  </a:cubicBezTo>
                  <a:cubicBezTo>
                    <a:pt x="171" y="461"/>
                    <a:pt x="172" y="462"/>
                    <a:pt x="172" y="462"/>
                  </a:cubicBezTo>
                  <a:cubicBezTo>
                    <a:pt x="173" y="462"/>
                    <a:pt x="173" y="463"/>
                    <a:pt x="173" y="463"/>
                  </a:cubicBezTo>
                  <a:cubicBezTo>
                    <a:pt x="173" y="464"/>
                    <a:pt x="174" y="464"/>
                    <a:pt x="174" y="465"/>
                  </a:cubicBezTo>
                  <a:cubicBezTo>
                    <a:pt x="175" y="465"/>
                    <a:pt x="175" y="466"/>
                    <a:pt x="176" y="466"/>
                  </a:cubicBezTo>
                  <a:cubicBezTo>
                    <a:pt x="176" y="466"/>
                    <a:pt x="177" y="466"/>
                    <a:pt x="178" y="466"/>
                  </a:cubicBezTo>
                  <a:cubicBezTo>
                    <a:pt x="179" y="467"/>
                    <a:pt x="181" y="466"/>
                    <a:pt x="182" y="467"/>
                  </a:cubicBezTo>
                  <a:cubicBezTo>
                    <a:pt x="183" y="468"/>
                    <a:pt x="183" y="471"/>
                    <a:pt x="182" y="473"/>
                  </a:cubicBezTo>
                  <a:cubicBezTo>
                    <a:pt x="182" y="473"/>
                    <a:pt x="181" y="473"/>
                    <a:pt x="182" y="474"/>
                  </a:cubicBezTo>
                  <a:cubicBezTo>
                    <a:pt x="182" y="475"/>
                    <a:pt x="182" y="475"/>
                    <a:pt x="182" y="475"/>
                  </a:cubicBezTo>
                  <a:cubicBezTo>
                    <a:pt x="182" y="475"/>
                    <a:pt x="182" y="475"/>
                    <a:pt x="182" y="475"/>
                  </a:cubicBezTo>
                  <a:cubicBezTo>
                    <a:pt x="182" y="475"/>
                    <a:pt x="182" y="475"/>
                    <a:pt x="181" y="475"/>
                  </a:cubicBezTo>
                  <a:cubicBezTo>
                    <a:pt x="181" y="475"/>
                    <a:pt x="181" y="477"/>
                    <a:pt x="181" y="477"/>
                  </a:cubicBezTo>
                  <a:cubicBezTo>
                    <a:pt x="181" y="477"/>
                    <a:pt x="181" y="477"/>
                    <a:pt x="181" y="477"/>
                  </a:cubicBezTo>
                  <a:cubicBezTo>
                    <a:pt x="179" y="478"/>
                    <a:pt x="180" y="478"/>
                    <a:pt x="180" y="478"/>
                  </a:cubicBezTo>
                  <a:cubicBezTo>
                    <a:pt x="180" y="478"/>
                    <a:pt x="179" y="478"/>
                    <a:pt x="179" y="478"/>
                  </a:cubicBezTo>
                  <a:cubicBezTo>
                    <a:pt x="179" y="478"/>
                    <a:pt x="179" y="478"/>
                    <a:pt x="179" y="479"/>
                  </a:cubicBezTo>
                  <a:cubicBezTo>
                    <a:pt x="179" y="479"/>
                    <a:pt x="179" y="479"/>
                    <a:pt x="179" y="479"/>
                  </a:cubicBezTo>
                  <a:cubicBezTo>
                    <a:pt x="178" y="479"/>
                    <a:pt x="178" y="480"/>
                    <a:pt x="178" y="480"/>
                  </a:cubicBezTo>
                  <a:cubicBezTo>
                    <a:pt x="178" y="480"/>
                    <a:pt x="178" y="480"/>
                    <a:pt x="178" y="480"/>
                  </a:cubicBezTo>
                  <a:cubicBezTo>
                    <a:pt x="177" y="481"/>
                    <a:pt x="177" y="480"/>
                    <a:pt x="176" y="481"/>
                  </a:cubicBezTo>
                  <a:cubicBezTo>
                    <a:pt x="176" y="481"/>
                    <a:pt x="176" y="481"/>
                    <a:pt x="176" y="481"/>
                  </a:cubicBezTo>
                  <a:cubicBezTo>
                    <a:pt x="175" y="482"/>
                    <a:pt x="175" y="482"/>
                    <a:pt x="174" y="482"/>
                  </a:cubicBezTo>
                  <a:cubicBezTo>
                    <a:pt x="174" y="483"/>
                    <a:pt x="173" y="483"/>
                    <a:pt x="173" y="483"/>
                  </a:cubicBezTo>
                  <a:cubicBezTo>
                    <a:pt x="173" y="484"/>
                    <a:pt x="173" y="484"/>
                    <a:pt x="173" y="484"/>
                  </a:cubicBezTo>
                  <a:cubicBezTo>
                    <a:pt x="172" y="484"/>
                    <a:pt x="172" y="485"/>
                    <a:pt x="172" y="485"/>
                  </a:cubicBezTo>
                  <a:cubicBezTo>
                    <a:pt x="172" y="485"/>
                    <a:pt x="172" y="485"/>
                    <a:pt x="172" y="485"/>
                  </a:cubicBezTo>
                  <a:cubicBezTo>
                    <a:pt x="171" y="486"/>
                    <a:pt x="171" y="486"/>
                    <a:pt x="170" y="487"/>
                  </a:cubicBezTo>
                  <a:cubicBezTo>
                    <a:pt x="170" y="487"/>
                    <a:pt x="170" y="487"/>
                    <a:pt x="170" y="487"/>
                  </a:cubicBezTo>
                  <a:cubicBezTo>
                    <a:pt x="170" y="487"/>
                    <a:pt x="170" y="488"/>
                    <a:pt x="169" y="488"/>
                  </a:cubicBezTo>
                  <a:cubicBezTo>
                    <a:pt x="169" y="488"/>
                    <a:pt x="169" y="489"/>
                    <a:pt x="169" y="489"/>
                  </a:cubicBezTo>
                  <a:cubicBezTo>
                    <a:pt x="169" y="489"/>
                    <a:pt x="169" y="490"/>
                    <a:pt x="169" y="490"/>
                  </a:cubicBezTo>
                  <a:cubicBezTo>
                    <a:pt x="169" y="490"/>
                    <a:pt x="168" y="491"/>
                    <a:pt x="168" y="491"/>
                  </a:cubicBezTo>
                  <a:cubicBezTo>
                    <a:pt x="168" y="491"/>
                    <a:pt x="169" y="491"/>
                    <a:pt x="169" y="491"/>
                  </a:cubicBezTo>
                  <a:cubicBezTo>
                    <a:pt x="169" y="490"/>
                    <a:pt x="169" y="490"/>
                    <a:pt x="169" y="490"/>
                  </a:cubicBezTo>
                  <a:cubicBezTo>
                    <a:pt x="169" y="490"/>
                    <a:pt x="169" y="490"/>
                    <a:pt x="169" y="490"/>
                  </a:cubicBezTo>
                  <a:cubicBezTo>
                    <a:pt x="170" y="490"/>
                    <a:pt x="170" y="490"/>
                    <a:pt x="170" y="490"/>
                  </a:cubicBezTo>
                  <a:cubicBezTo>
                    <a:pt x="170" y="490"/>
                    <a:pt x="169" y="491"/>
                    <a:pt x="169" y="491"/>
                  </a:cubicBezTo>
                  <a:cubicBezTo>
                    <a:pt x="169" y="492"/>
                    <a:pt x="169" y="492"/>
                    <a:pt x="169" y="493"/>
                  </a:cubicBezTo>
                  <a:cubicBezTo>
                    <a:pt x="169" y="494"/>
                    <a:pt x="169" y="495"/>
                    <a:pt x="168" y="496"/>
                  </a:cubicBezTo>
                  <a:cubicBezTo>
                    <a:pt x="168" y="497"/>
                    <a:pt x="166" y="500"/>
                    <a:pt x="165" y="498"/>
                  </a:cubicBezTo>
                  <a:cubicBezTo>
                    <a:pt x="164" y="498"/>
                    <a:pt x="164" y="498"/>
                    <a:pt x="164" y="498"/>
                  </a:cubicBezTo>
                  <a:cubicBezTo>
                    <a:pt x="164" y="497"/>
                    <a:pt x="163" y="496"/>
                    <a:pt x="163" y="496"/>
                  </a:cubicBezTo>
                  <a:cubicBezTo>
                    <a:pt x="163" y="496"/>
                    <a:pt x="163" y="496"/>
                    <a:pt x="163" y="496"/>
                  </a:cubicBezTo>
                  <a:cubicBezTo>
                    <a:pt x="163" y="497"/>
                    <a:pt x="163" y="497"/>
                    <a:pt x="162" y="497"/>
                  </a:cubicBezTo>
                  <a:cubicBezTo>
                    <a:pt x="163" y="497"/>
                    <a:pt x="161" y="497"/>
                    <a:pt x="162" y="497"/>
                  </a:cubicBezTo>
                  <a:cubicBezTo>
                    <a:pt x="162" y="498"/>
                    <a:pt x="162" y="497"/>
                    <a:pt x="163" y="498"/>
                  </a:cubicBezTo>
                  <a:cubicBezTo>
                    <a:pt x="163" y="498"/>
                    <a:pt x="163" y="498"/>
                    <a:pt x="163" y="498"/>
                  </a:cubicBezTo>
                  <a:cubicBezTo>
                    <a:pt x="164" y="499"/>
                    <a:pt x="164" y="499"/>
                    <a:pt x="164" y="500"/>
                  </a:cubicBezTo>
                  <a:cubicBezTo>
                    <a:pt x="164" y="500"/>
                    <a:pt x="162" y="500"/>
                    <a:pt x="161" y="501"/>
                  </a:cubicBezTo>
                  <a:cubicBezTo>
                    <a:pt x="160" y="502"/>
                    <a:pt x="159" y="504"/>
                    <a:pt x="159" y="506"/>
                  </a:cubicBezTo>
                  <a:cubicBezTo>
                    <a:pt x="159" y="506"/>
                    <a:pt x="158" y="508"/>
                    <a:pt x="158" y="508"/>
                  </a:cubicBezTo>
                  <a:cubicBezTo>
                    <a:pt x="158" y="507"/>
                    <a:pt x="156" y="510"/>
                    <a:pt x="157" y="510"/>
                  </a:cubicBezTo>
                  <a:cubicBezTo>
                    <a:pt x="157" y="509"/>
                    <a:pt x="158" y="509"/>
                    <a:pt x="158" y="509"/>
                  </a:cubicBezTo>
                  <a:cubicBezTo>
                    <a:pt x="158" y="508"/>
                    <a:pt x="159" y="508"/>
                    <a:pt x="159" y="509"/>
                  </a:cubicBezTo>
                  <a:cubicBezTo>
                    <a:pt x="159" y="510"/>
                    <a:pt x="159" y="511"/>
                    <a:pt x="159" y="512"/>
                  </a:cubicBezTo>
                  <a:cubicBezTo>
                    <a:pt x="160" y="514"/>
                    <a:pt x="160" y="515"/>
                    <a:pt x="159" y="515"/>
                  </a:cubicBezTo>
                  <a:cubicBezTo>
                    <a:pt x="158" y="515"/>
                    <a:pt x="158" y="515"/>
                    <a:pt x="158" y="515"/>
                  </a:cubicBezTo>
                  <a:cubicBezTo>
                    <a:pt x="158" y="515"/>
                    <a:pt x="157" y="515"/>
                    <a:pt x="156" y="515"/>
                  </a:cubicBezTo>
                  <a:cubicBezTo>
                    <a:pt x="156" y="515"/>
                    <a:pt x="156" y="515"/>
                    <a:pt x="156" y="515"/>
                  </a:cubicBezTo>
                  <a:cubicBezTo>
                    <a:pt x="156" y="516"/>
                    <a:pt x="157" y="516"/>
                    <a:pt x="158" y="516"/>
                  </a:cubicBezTo>
                  <a:cubicBezTo>
                    <a:pt x="158" y="516"/>
                    <a:pt x="158" y="516"/>
                    <a:pt x="159" y="516"/>
                  </a:cubicBezTo>
                  <a:cubicBezTo>
                    <a:pt x="159" y="516"/>
                    <a:pt x="160" y="516"/>
                    <a:pt x="160" y="516"/>
                  </a:cubicBezTo>
                  <a:cubicBezTo>
                    <a:pt x="160" y="516"/>
                    <a:pt x="160" y="516"/>
                    <a:pt x="160" y="516"/>
                  </a:cubicBezTo>
                  <a:cubicBezTo>
                    <a:pt x="160" y="516"/>
                    <a:pt x="160" y="516"/>
                    <a:pt x="160" y="517"/>
                  </a:cubicBezTo>
                  <a:cubicBezTo>
                    <a:pt x="161" y="519"/>
                    <a:pt x="163" y="521"/>
                    <a:pt x="164" y="523"/>
                  </a:cubicBezTo>
                  <a:cubicBezTo>
                    <a:pt x="164" y="523"/>
                    <a:pt x="164" y="524"/>
                    <a:pt x="164" y="524"/>
                  </a:cubicBezTo>
                  <a:cubicBezTo>
                    <a:pt x="164" y="524"/>
                    <a:pt x="164" y="524"/>
                    <a:pt x="164" y="524"/>
                  </a:cubicBezTo>
                  <a:cubicBezTo>
                    <a:pt x="163" y="524"/>
                    <a:pt x="163" y="523"/>
                    <a:pt x="162" y="523"/>
                  </a:cubicBezTo>
                  <a:cubicBezTo>
                    <a:pt x="161" y="523"/>
                    <a:pt x="161" y="523"/>
                    <a:pt x="161" y="523"/>
                  </a:cubicBezTo>
                  <a:cubicBezTo>
                    <a:pt x="161" y="523"/>
                    <a:pt x="160" y="523"/>
                    <a:pt x="160" y="523"/>
                  </a:cubicBezTo>
                  <a:cubicBezTo>
                    <a:pt x="160" y="523"/>
                    <a:pt x="160" y="523"/>
                    <a:pt x="160" y="523"/>
                  </a:cubicBezTo>
                  <a:cubicBezTo>
                    <a:pt x="160" y="523"/>
                    <a:pt x="160" y="523"/>
                    <a:pt x="159" y="523"/>
                  </a:cubicBezTo>
                  <a:cubicBezTo>
                    <a:pt x="159" y="523"/>
                    <a:pt x="159" y="523"/>
                    <a:pt x="159" y="523"/>
                  </a:cubicBezTo>
                  <a:cubicBezTo>
                    <a:pt x="159" y="522"/>
                    <a:pt x="159" y="522"/>
                    <a:pt x="159" y="522"/>
                  </a:cubicBezTo>
                  <a:cubicBezTo>
                    <a:pt x="158" y="522"/>
                    <a:pt x="158" y="522"/>
                    <a:pt x="158" y="522"/>
                  </a:cubicBezTo>
                  <a:cubicBezTo>
                    <a:pt x="158" y="522"/>
                    <a:pt x="157" y="523"/>
                    <a:pt x="157" y="523"/>
                  </a:cubicBezTo>
                  <a:cubicBezTo>
                    <a:pt x="157" y="523"/>
                    <a:pt x="157" y="523"/>
                    <a:pt x="157" y="523"/>
                  </a:cubicBezTo>
                  <a:cubicBezTo>
                    <a:pt x="156" y="524"/>
                    <a:pt x="156" y="525"/>
                    <a:pt x="155" y="526"/>
                  </a:cubicBezTo>
                  <a:cubicBezTo>
                    <a:pt x="155" y="526"/>
                    <a:pt x="155" y="526"/>
                    <a:pt x="155" y="526"/>
                  </a:cubicBezTo>
                  <a:cubicBezTo>
                    <a:pt x="155" y="526"/>
                    <a:pt x="155" y="526"/>
                    <a:pt x="155" y="526"/>
                  </a:cubicBezTo>
                  <a:cubicBezTo>
                    <a:pt x="154" y="526"/>
                    <a:pt x="154" y="526"/>
                    <a:pt x="154" y="526"/>
                  </a:cubicBezTo>
                  <a:cubicBezTo>
                    <a:pt x="153" y="526"/>
                    <a:pt x="152" y="526"/>
                    <a:pt x="152" y="527"/>
                  </a:cubicBezTo>
                  <a:cubicBezTo>
                    <a:pt x="151" y="527"/>
                    <a:pt x="151" y="527"/>
                    <a:pt x="151" y="527"/>
                  </a:cubicBezTo>
                  <a:cubicBezTo>
                    <a:pt x="151" y="527"/>
                    <a:pt x="151" y="527"/>
                    <a:pt x="150" y="528"/>
                  </a:cubicBezTo>
                  <a:cubicBezTo>
                    <a:pt x="150" y="528"/>
                    <a:pt x="150" y="528"/>
                    <a:pt x="150" y="528"/>
                  </a:cubicBezTo>
                  <a:cubicBezTo>
                    <a:pt x="150" y="528"/>
                    <a:pt x="149" y="528"/>
                    <a:pt x="149" y="528"/>
                  </a:cubicBezTo>
                  <a:cubicBezTo>
                    <a:pt x="149" y="528"/>
                    <a:pt x="149" y="528"/>
                    <a:pt x="149" y="528"/>
                  </a:cubicBezTo>
                  <a:cubicBezTo>
                    <a:pt x="149" y="528"/>
                    <a:pt x="149" y="528"/>
                    <a:pt x="148" y="528"/>
                  </a:cubicBezTo>
                  <a:cubicBezTo>
                    <a:pt x="148" y="528"/>
                    <a:pt x="148" y="528"/>
                    <a:pt x="148" y="528"/>
                  </a:cubicBezTo>
                  <a:cubicBezTo>
                    <a:pt x="148" y="528"/>
                    <a:pt x="148" y="528"/>
                    <a:pt x="147" y="529"/>
                  </a:cubicBezTo>
                  <a:cubicBezTo>
                    <a:pt x="147" y="529"/>
                    <a:pt x="147" y="529"/>
                    <a:pt x="147" y="529"/>
                  </a:cubicBezTo>
                  <a:cubicBezTo>
                    <a:pt x="147" y="529"/>
                    <a:pt x="147" y="529"/>
                    <a:pt x="147" y="529"/>
                  </a:cubicBezTo>
                  <a:cubicBezTo>
                    <a:pt x="147" y="530"/>
                    <a:pt x="147" y="530"/>
                    <a:pt x="147" y="530"/>
                  </a:cubicBezTo>
                  <a:cubicBezTo>
                    <a:pt x="147" y="530"/>
                    <a:pt x="147" y="530"/>
                    <a:pt x="147" y="530"/>
                  </a:cubicBezTo>
                  <a:cubicBezTo>
                    <a:pt x="147" y="531"/>
                    <a:pt x="147" y="531"/>
                    <a:pt x="147" y="531"/>
                  </a:cubicBezTo>
                  <a:cubicBezTo>
                    <a:pt x="147" y="531"/>
                    <a:pt x="146" y="534"/>
                    <a:pt x="146" y="535"/>
                  </a:cubicBezTo>
                  <a:cubicBezTo>
                    <a:pt x="146" y="536"/>
                    <a:pt x="146" y="537"/>
                    <a:pt x="146" y="538"/>
                  </a:cubicBezTo>
                  <a:cubicBezTo>
                    <a:pt x="146" y="539"/>
                    <a:pt x="146" y="539"/>
                    <a:pt x="146" y="539"/>
                  </a:cubicBezTo>
                  <a:cubicBezTo>
                    <a:pt x="146" y="540"/>
                    <a:pt x="146" y="540"/>
                    <a:pt x="146" y="540"/>
                  </a:cubicBezTo>
                  <a:cubicBezTo>
                    <a:pt x="146" y="540"/>
                    <a:pt x="145" y="541"/>
                    <a:pt x="145" y="541"/>
                  </a:cubicBezTo>
                  <a:cubicBezTo>
                    <a:pt x="144" y="542"/>
                    <a:pt x="144" y="542"/>
                    <a:pt x="143" y="542"/>
                  </a:cubicBezTo>
                  <a:cubicBezTo>
                    <a:pt x="142" y="542"/>
                    <a:pt x="142" y="541"/>
                    <a:pt x="142" y="541"/>
                  </a:cubicBezTo>
                  <a:cubicBezTo>
                    <a:pt x="141" y="541"/>
                    <a:pt x="140" y="541"/>
                    <a:pt x="139" y="540"/>
                  </a:cubicBezTo>
                  <a:cubicBezTo>
                    <a:pt x="139" y="540"/>
                    <a:pt x="139" y="540"/>
                    <a:pt x="139" y="540"/>
                  </a:cubicBezTo>
                  <a:cubicBezTo>
                    <a:pt x="139" y="540"/>
                    <a:pt x="138" y="540"/>
                    <a:pt x="138" y="540"/>
                  </a:cubicBezTo>
                  <a:cubicBezTo>
                    <a:pt x="137" y="539"/>
                    <a:pt x="138" y="539"/>
                    <a:pt x="137" y="539"/>
                  </a:cubicBezTo>
                  <a:cubicBezTo>
                    <a:pt x="137" y="538"/>
                    <a:pt x="137" y="538"/>
                    <a:pt x="136" y="538"/>
                  </a:cubicBezTo>
                  <a:cubicBezTo>
                    <a:pt x="136" y="538"/>
                    <a:pt x="136" y="538"/>
                    <a:pt x="136" y="538"/>
                  </a:cubicBezTo>
                  <a:cubicBezTo>
                    <a:pt x="136" y="537"/>
                    <a:pt x="135" y="536"/>
                    <a:pt x="136" y="535"/>
                  </a:cubicBezTo>
                  <a:cubicBezTo>
                    <a:pt x="137" y="535"/>
                    <a:pt x="137" y="535"/>
                    <a:pt x="138" y="535"/>
                  </a:cubicBezTo>
                  <a:cubicBezTo>
                    <a:pt x="138" y="535"/>
                    <a:pt x="138" y="535"/>
                    <a:pt x="138" y="535"/>
                  </a:cubicBezTo>
                  <a:cubicBezTo>
                    <a:pt x="138" y="536"/>
                    <a:pt x="138" y="536"/>
                    <a:pt x="138" y="536"/>
                  </a:cubicBezTo>
                  <a:cubicBezTo>
                    <a:pt x="137" y="536"/>
                    <a:pt x="137" y="536"/>
                    <a:pt x="137" y="537"/>
                  </a:cubicBezTo>
                  <a:cubicBezTo>
                    <a:pt x="138" y="536"/>
                    <a:pt x="138" y="536"/>
                    <a:pt x="138" y="535"/>
                  </a:cubicBezTo>
                  <a:cubicBezTo>
                    <a:pt x="138" y="535"/>
                    <a:pt x="138" y="535"/>
                    <a:pt x="138" y="534"/>
                  </a:cubicBezTo>
                  <a:cubicBezTo>
                    <a:pt x="139" y="534"/>
                    <a:pt x="139" y="534"/>
                    <a:pt x="139" y="534"/>
                  </a:cubicBezTo>
                  <a:cubicBezTo>
                    <a:pt x="139" y="534"/>
                    <a:pt x="139" y="534"/>
                    <a:pt x="140" y="535"/>
                  </a:cubicBezTo>
                  <a:cubicBezTo>
                    <a:pt x="140" y="535"/>
                    <a:pt x="140" y="536"/>
                    <a:pt x="140" y="536"/>
                  </a:cubicBezTo>
                  <a:cubicBezTo>
                    <a:pt x="140" y="536"/>
                    <a:pt x="140" y="534"/>
                    <a:pt x="141" y="534"/>
                  </a:cubicBezTo>
                  <a:cubicBezTo>
                    <a:pt x="141" y="534"/>
                    <a:pt x="141" y="534"/>
                    <a:pt x="141" y="534"/>
                  </a:cubicBezTo>
                  <a:cubicBezTo>
                    <a:pt x="141" y="534"/>
                    <a:pt x="142" y="534"/>
                    <a:pt x="142" y="533"/>
                  </a:cubicBezTo>
                  <a:cubicBezTo>
                    <a:pt x="142" y="533"/>
                    <a:pt x="142" y="533"/>
                    <a:pt x="142" y="533"/>
                  </a:cubicBezTo>
                  <a:cubicBezTo>
                    <a:pt x="143" y="533"/>
                    <a:pt x="143" y="533"/>
                    <a:pt x="143" y="533"/>
                  </a:cubicBezTo>
                  <a:cubicBezTo>
                    <a:pt x="144" y="533"/>
                    <a:pt x="144" y="531"/>
                    <a:pt x="144" y="531"/>
                  </a:cubicBezTo>
                  <a:cubicBezTo>
                    <a:pt x="144" y="531"/>
                    <a:pt x="145" y="531"/>
                    <a:pt x="145" y="530"/>
                  </a:cubicBezTo>
                  <a:cubicBezTo>
                    <a:pt x="145" y="530"/>
                    <a:pt x="145" y="530"/>
                    <a:pt x="144" y="530"/>
                  </a:cubicBezTo>
                  <a:cubicBezTo>
                    <a:pt x="144" y="529"/>
                    <a:pt x="144" y="529"/>
                    <a:pt x="144" y="529"/>
                  </a:cubicBezTo>
                  <a:cubicBezTo>
                    <a:pt x="142" y="530"/>
                    <a:pt x="142" y="530"/>
                    <a:pt x="140" y="531"/>
                  </a:cubicBezTo>
                  <a:cubicBezTo>
                    <a:pt x="140" y="531"/>
                    <a:pt x="139" y="532"/>
                    <a:pt x="139" y="532"/>
                  </a:cubicBezTo>
                  <a:cubicBezTo>
                    <a:pt x="139" y="533"/>
                    <a:pt x="138" y="533"/>
                    <a:pt x="138" y="533"/>
                  </a:cubicBezTo>
                  <a:cubicBezTo>
                    <a:pt x="138" y="533"/>
                    <a:pt x="138" y="533"/>
                    <a:pt x="137" y="533"/>
                  </a:cubicBezTo>
                  <a:cubicBezTo>
                    <a:pt x="137" y="532"/>
                    <a:pt x="136" y="532"/>
                    <a:pt x="136" y="532"/>
                  </a:cubicBezTo>
                  <a:cubicBezTo>
                    <a:pt x="136" y="532"/>
                    <a:pt x="136" y="532"/>
                    <a:pt x="136" y="532"/>
                  </a:cubicBezTo>
                  <a:cubicBezTo>
                    <a:pt x="136" y="533"/>
                    <a:pt x="136" y="533"/>
                    <a:pt x="136" y="533"/>
                  </a:cubicBezTo>
                  <a:cubicBezTo>
                    <a:pt x="137" y="533"/>
                    <a:pt x="137" y="533"/>
                    <a:pt x="137" y="534"/>
                  </a:cubicBezTo>
                  <a:cubicBezTo>
                    <a:pt x="137" y="534"/>
                    <a:pt x="136" y="534"/>
                    <a:pt x="136" y="534"/>
                  </a:cubicBezTo>
                  <a:cubicBezTo>
                    <a:pt x="136" y="534"/>
                    <a:pt x="136" y="534"/>
                    <a:pt x="136" y="534"/>
                  </a:cubicBezTo>
                  <a:cubicBezTo>
                    <a:pt x="136" y="534"/>
                    <a:pt x="136" y="534"/>
                    <a:pt x="136" y="534"/>
                  </a:cubicBezTo>
                  <a:cubicBezTo>
                    <a:pt x="136" y="534"/>
                    <a:pt x="135" y="534"/>
                    <a:pt x="135" y="534"/>
                  </a:cubicBezTo>
                  <a:cubicBezTo>
                    <a:pt x="135" y="535"/>
                    <a:pt x="135" y="535"/>
                    <a:pt x="135" y="536"/>
                  </a:cubicBezTo>
                  <a:cubicBezTo>
                    <a:pt x="135" y="536"/>
                    <a:pt x="134" y="536"/>
                    <a:pt x="135" y="536"/>
                  </a:cubicBezTo>
                  <a:cubicBezTo>
                    <a:pt x="135" y="536"/>
                    <a:pt x="135" y="537"/>
                    <a:pt x="135" y="537"/>
                  </a:cubicBezTo>
                  <a:cubicBezTo>
                    <a:pt x="136" y="537"/>
                    <a:pt x="136" y="538"/>
                    <a:pt x="135" y="538"/>
                  </a:cubicBezTo>
                  <a:cubicBezTo>
                    <a:pt x="135" y="538"/>
                    <a:pt x="135" y="538"/>
                    <a:pt x="135" y="538"/>
                  </a:cubicBezTo>
                  <a:cubicBezTo>
                    <a:pt x="135" y="538"/>
                    <a:pt x="135" y="538"/>
                    <a:pt x="134" y="537"/>
                  </a:cubicBezTo>
                  <a:cubicBezTo>
                    <a:pt x="134" y="537"/>
                    <a:pt x="134" y="537"/>
                    <a:pt x="134" y="537"/>
                  </a:cubicBezTo>
                  <a:cubicBezTo>
                    <a:pt x="133" y="537"/>
                    <a:pt x="132" y="536"/>
                    <a:pt x="132" y="535"/>
                  </a:cubicBezTo>
                  <a:cubicBezTo>
                    <a:pt x="131" y="535"/>
                    <a:pt x="131" y="535"/>
                    <a:pt x="131" y="534"/>
                  </a:cubicBezTo>
                  <a:cubicBezTo>
                    <a:pt x="130" y="534"/>
                    <a:pt x="130" y="534"/>
                    <a:pt x="130" y="534"/>
                  </a:cubicBezTo>
                  <a:cubicBezTo>
                    <a:pt x="130" y="534"/>
                    <a:pt x="130" y="534"/>
                    <a:pt x="130" y="534"/>
                  </a:cubicBezTo>
                  <a:cubicBezTo>
                    <a:pt x="131" y="534"/>
                    <a:pt x="131" y="534"/>
                    <a:pt x="132" y="534"/>
                  </a:cubicBezTo>
                  <a:cubicBezTo>
                    <a:pt x="132" y="534"/>
                    <a:pt x="133" y="534"/>
                    <a:pt x="133" y="534"/>
                  </a:cubicBezTo>
                  <a:cubicBezTo>
                    <a:pt x="133" y="534"/>
                    <a:pt x="133" y="535"/>
                    <a:pt x="134" y="535"/>
                  </a:cubicBezTo>
                  <a:cubicBezTo>
                    <a:pt x="134" y="535"/>
                    <a:pt x="134" y="534"/>
                    <a:pt x="134" y="534"/>
                  </a:cubicBezTo>
                  <a:cubicBezTo>
                    <a:pt x="134" y="534"/>
                    <a:pt x="133" y="534"/>
                    <a:pt x="133" y="534"/>
                  </a:cubicBezTo>
                  <a:cubicBezTo>
                    <a:pt x="133" y="534"/>
                    <a:pt x="133" y="534"/>
                    <a:pt x="133" y="534"/>
                  </a:cubicBezTo>
                  <a:cubicBezTo>
                    <a:pt x="133" y="533"/>
                    <a:pt x="133" y="533"/>
                    <a:pt x="133" y="533"/>
                  </a:cubicBezTo>
                  <a:cubicBezTo>
                    <a:pt x="133" y="533"/>
                    <a:pt x="133" y="533"/>
                    <a:pt x="133" y="533"/>
                  </a:cubicBezTo>
                  <a:cubicBezTo>
                    <a:pt x="132" y="533"/>
                    <a:pt x="132" y="533"/>
                    <a:pt x="132" y="533"/>
                  </a:cubicBezTo>
                  <a:cubicBezTo>
                    <a:pt x="132" y="533"/>
                    <a:pt x="132" y="533"/>
                    <a:pt x="132" y="532"/>
                  </a:cubicBezTo>
                  <a:cubicBezTo>
                    <a:pt x="132" y="532"/>
                    <a:pt x="132" y="532"/>
                    <a:pt x="132" y="531"/>
                  </a:cubicBezTo>
                  <a:cubicBezTo>
                    <a:pt x="132" y="531"/>
                    <a:pt x="132" y="530"/>
                    <a:pt x="132" y="530"/>
                  </a:cubicBezTo>
                  <a:cubicBezTo>
                    <a:pt x="132" y="530"/>
                    <a:pt x="132" y="530"/>
                    <a:pt x="133" y="529"/>
                  </a:cubicBezTo>
                  <a:cubicBezTo>
                    <a:pt x="133" y="529"/>
                    <a:pt x="133" y="529"/>
                    <a:pt x="134" y="528"/>
                  </a:cubicBezTo>
                  <a:cubicBezTo>
                    <a:pt x="134" y="529"/>
                    <a:pt x="135" y="529"/>
                    <a:pt x="135" y="530"/>
                  </a:cubicBezTo>
                  <a:cubicBezTo>
                    <a:pt x="135" y="530"/>
                    <a:pt x="135" y="530"/>
                    <a:pt x="135" y="530"/>
                  </a:cubicBezTo>
                  <a:cubicBezTo>
                    <a:pt x="135" y="530"/>
                    <a:pt x="135" y="530"/>
                    <a:pt x="136" y="529"/>
                  </a:cubicBezTo>
                  <a:cubicBezTo>
                    <a:pt x="136" y="529"/>
                    <a:pt x="137" y="529"/>
                    <a:pt x="137" y="528"/>
                  </a:cubicBezTo>
                  <a:cubicBezTo>
                    <a:pt x="137" y="528"/>
                    <a:pt x="137" y="528"/>
                    <a:pt x="137" y="528"/>
                  </a:cubicBezTo>
                  <a:cubicBezTo>
                    <a:pt x="137" y="528"/>
                    <a:pt x="137" y="528"/>
                    <a:pt x="137" y="528"/>
                  </a:cubicBezTo>
                  <a:cubicBezTo>
                    <a:pt x="137" y="528"/>
                    <a:pt x="138" y="527"/>
                    <a:pt x="138" y="528"/>
                  </a:cubicBezTo>
                  <a:cubicBezTo>
                    <a:pt x="139" y="527"/>
                    <a:pt x="139" y="527"/>
                    <a:pt x="139" y="528"/>
                  </a:cubicBezTo>
                  <a:cubicBezTo>
                    <a:pt x="140" y="528"/>
                    <a:pt x="141" y="528"/>
                    <a:pt x="142" y="528"/>
                  </a:cubicBezTo>
                  <a:cubicBezTo>
                    <a:pt x="142" y="528"/>
                    <a:pt x="142" y="528"/>
                    <a:pt x="142" y="527"/>
                  </a:cubicBezTo>
                  <a:cubicBezTo>
                    <a:pt x="142" y="527"/>
                    <a:pt x="141" y="527"/>
                    <a:pt x="141" y="527"/>
                  </a:cubicBezTo>
                  <a:cubicBezTo>
                    <a:pt x="141" y="526"/>
                    <a:pt x="140" y="526"/>
                    <a:pt x="140" y="526"/>
                  </a:cubicBezTo>
                  <a:cubicBezTo>
                    <a:pt x="139" y="526"/>
                    <a:pt x="139" y="526"/>
                    <a:pt x="139" y="526"/>
                  </a:cubicBezTo>
                  <a:cubicBezTo>
                    <a:pt x="138" y="526"/>
                    <a:pt x="137" y="526"/>
                    <a:pt x="136" y="526"/>
                  </a:cubicBezTo>
                  <a:cubicBezTo>
                    <a:pt x="136" y="526"/>
                    <a:pt x="136" y="526"/>
                    <a:pt x="136" y="527"/>
                  </a:cubicBezTo>
                  <a:cubicBezTo>
                    <a:pt x="136" y="527"/>
                    <a:pt x="136" y="527"/>
                    <a:pt x="136" y="527"/>
                  </a:cubicBezTo>
                  <a:cubicBezTo>
                    <a:pt x="135" y="527"/>
                    <a:pt x="134" y="527"/>
                    <a:pt x="134" y="526"/>
                  </a:cubicBezTo>
                  <a:cubicBezTo>
                    <a:pt x="134" y="526"/>
                    <a:pt x="134" y="526"/>
                    <a:pt x="134" y="527"/>
                  </a:cubicBezTo>
                  <a:cubicBezTo>
                    <a:pt x="133" y="527"/>
                    <a:pt x="133" y="526"/>
                    <a:pt x="133" y="526"/>
                  </a:cubicBezTo>
                  <a:cubicBezTo>
                    <a:pt x="133" y="526"/>
                    <a:pt x="133" y="526"/>
                    <a:pt x="133" y="527"/>
                  </a:cubicBezTo>
                  <a:cubicBezTo>
                    <a:pt x="133" y="527"/>
                    <a:pt x="132" y="527"/>
                    <a:pt x="133" y="527"/>
                  </a:cubicBezTo>
                  <a:cubicBezTo>
                    <a:pt x="133" y="527"/>
                    <a:pt x="134" y="527"/>
                    <a:pt x="134" y="527"/>
                  </a:cubicBezTo>
                  <a:cubicBezTo>
                    <a:pt x="134" y="528"/>
                    <a:pt x="134" y="528"/>
                    <a:pt x="134" y="528"/>
                  </a:cubicBezTo>
                  <a:cubicBezTo>
                    <a:pt x="134" y="528"/>
                    <a:pt x="134" y="528"/>
                    <a:pt x="134" y="528"/>
                  </a:cubicBezTo>
                  <a:cubicBezTo>
                    <a:pt x="134" y="528"/>
                    <a:pt x="132" y="529"/>
                    <a:pt x="132" y="530"/>
                  </a:cubicBezTo>
                  <a:cubicBezTo>
                    <a:pt x="132" y="530"/>
                    <a:pt x="132" y="530"/>
                    <a:pt x="132" y="530"/>
                  </a:cubicBezTo>
                  <a:cubicBezTo>
                    <a:pt x="132" y="531"/>
                    <a:pt x="132" y="532"/>
                    <a:pt x="132" y="532"/>
                  </a:cubicBezTo>
                  <a:cubicBezTo>
                    <a:pt x="132" y="532"/>
                    <a:pt x="132" y="532"/>
                    <a:pt x="132" y="532"/>
                  </a:cubicBezTo>
                  <a:cubicBezTo>
                    <a:pt x="132" y="532"/>
                    <a:pt x="132" y="532"/>
                    <a:pt x="131" y="532"/>
                  </a:cubicBezTo>
                  <a:cubicBezTo>
                    <a:pt x="131" y="532"/>
                    <a:pt x="131" y="532"/>
                    <a:pt x="131" y="532"/>
                  </a:cubicBezTo>
                  <a:cubicBezTo>
                    <a:pt x="131" y="532"/>
                    <a:pt x="130" y="532"/>
                    <a:pt x="130" y="532"/>
                  </a:cubicBezTo>
                  <a:cubicBezTo>
                    <a:pt x="130" y="532"/>
                    <a:pt x="130" y="533"/>
                    <a:pt x="130" y="533"/>
                  </a:cubicBezTo>
                  <a:cubicBezTo>
                    <a:pt x="130" y="533"/>
                    <a:pt x="130" y="533"/>
                    <a:pt x="130" y="533"/>
                  </a:cubicBezTo>
                  <a:cubicBezTo>
                    <a:pt x="130" y="533"/>
                    <a:pt x="130" y="533"/>
                    <a:pt x="129" y="533"/>
                  </a:cubicBezTo>
                  <a:cubicBezTo>
                    <a:pt x="129" y="533"/>
                    <a:pt x="129" y="532"/>
                    <a:pt x="129" y="532"/>
                  </a:cubicBezTo>
                  <a:cubicBezTo>
                    <a:pt x="129" y="532"/>
                    <a:pt x="128" y="532"/>
                    <a:pt x="128" y="532"/>
                  </a:cubicBezTo>
                  <a:cubicBezTo>
                    <a:pt x="129" y="531"/>
                    <a:pt x="129" y="531"/>
                    <a:pt x="128" y="531"/>
                  </a:cubicBezTo>
                  <a:cubicBezTo>
                    <a:pt x="128" y="531"/>
                    <a:pt x="128" y="531"/>
                    <a:pt x="128" y="531"/>
                  </a:cubicBezTo>
                  <a:cubicBezTo>
                    <a:pt x="128" y="531"/>
                    <a:pt x="128" y="530"/>
                    <a:pt x="128" y="530"/>
                  </a:cubicBezTo>
                  <a:cubicBezTo>
                    <a:pt x="128" y="530"/>
                    <a:pt x="127" y="530"/>
                    <a:pt x="127" y="530"/>
                  </a:cubicBezTo>
                  <a:cubicBezTo>
                    <a:pt x="127" y="530"/>
                    <a:pt x="127" y="530"/>
                    <a:pt x="127" y="530"/>
                  </a:cubicBezTo>
                  <a:cubicBezTo>
                    <a:pt x="127" y="530"/>
                    <a:pt x="127" y="530"/>
                    <a:pt x="127" y="530"/>
                  </a:cubicBezTo>
                  <a:cubicBezTo>
                    <a:pt x="126" y="530"/>
                    <a:pt x="127" y="530"/>
                    <a:pt x="127" y="530"/>
                  </a:cubicBezTo>
                  <a:cubicBezTo>
                    <a:pt x="127" y="530"/>
                    <a:pt x="127" y="530"/>
                    <a:pt x="128" y="530"/>
                  </a:cubicBezTo>
                  <a:cubicBezTo>
                    <a:pt x="128" y="530"/>
                    <a:pt x="128" y="530"/>
                    <a:pt x="128" y="530"/>
                  </a:cubicBezTo>
                  <a:cubicBezTo>
                    <a:pt x="128" y="530"/>
                    <a:pt x="128" y="529"/>
                    <a:pt x="128" y="529"/>
                  </a:cubicBezTo>
                  <a:cubicBezTo>
                    <a:pt x="128" y="529"/>
                    <a:pt x="128" y="529"/>
                    <a:pt x="128" y="529"/>
                  </a:cubicBezTo>
                  <a:cubicBezTo>
                    <a:pt x="129" y="529"/>
                    <a:pt x="129" y="529"/>
                    <a:pt x="129" y="529"/>
                  </a:cubicBezTo>
                  <a:cubicBezTo>
                    <a:pt x="129" y="529"/>
                    <a:pt x="129" y="529"/>
                    <a:pt x="130" y="529"/>
                  </a:cubicBezTo>
                  <a:cubicBezTo>
                    <a:pt x="130" y="529"/>
                    <a:pt x="129" y="529"/>
                    <a:pt x="129" y="528"/>
                  </a:cubicBezTo>
                  <a:cubicBezTo>
                    <a:pt x="129" y="528"/>
                    <a:pt x="129" y="528"/>
                    <a:pt x="129" y="528"/>
                  </a:cubicBezTo>
                  <a:cubicBezTo>
                    <a:pt x="129" y="528"/>
                    <a:pt x="129" y="528"/>
                    <a:pt x="129" y="528"/>
                  </a:cubicBezTo>
                  <a:cubicBezTo>
                    <a:pt x="129" y="528"/>
                    <a:pt x="129" y="528"/>
                    <a:pt x="129" y="528"/>
                  </a:cubicBezTo>
                  <a:cubicBezTo>
                    <a:pt x="129" y="528"/>
                    <a:pt x="129" y="527"/>
                    <a:pt x="129" y="527"/>
                  </a:cubicBezTo>
                  <a:cubicBezTo>
                    <a:pt x="129" y="528"/>
                    <a:pt x="128" y="528"/>
                    <a:pt x="128" y="528"/>
                  </a:cubicBezTo>
                  <a:cubicBezTo>
                    <a:pt x="128" y="528"/>
                    <a:pt x="128" y="528"/>
                    <a:pt x="128" y="528"/>
                  </a:cubicBezTo>
                  <a:cubicBezTo>
                    <a:pt x="128" y="528"/>
                    <a:pt x="128" y="528"/>
                    <a:pt x="128" y="528"/>
                  </a:cubicBezTo>
                  <a:cubicBezTo>
                    <a:pt x="128" y="528"/>
                    <a:pt x="127" y="528"/>
                    <a:pt x="127" y="529"/>
                  </a:cubicBezTo>
                  <a:cubicBezTo>
                    <a:pt x="127" y="529"/>
                    <a:pt x="127" y="529"/>
                    <a:pt x="127" y="528"/>
                  </a:cubicBezTo>
                  <a:cubicBezTo>
                    <a:pt x="127" y="528"/>
                    <a:pt x="127" y="528"/>
                    <a:pt x="127" y="528"/>
                  </a:cubicBezTo>
                  <a:cubicBezTo>
                    <a:pt x="127" y="528"/>
                    <a:pt x="127" y="527"/>
                    <a:pt x="127" y="527"/>
                  </a:cubicBezTo>
                  <a:cubicBezTo>
                    <a:pt x="127" y="527"/>
                    <a:pt x="127" y="527"/>
                    <a:pt x="127" y="527"/>
                  </a:cubicBezTo>
                  <a:cubicBezTo>
                    <a:pt x="128" y="526"/>
                    <a:pt x="128" y="526"/>
                    <a:pt x="127" y="526"/>
                  </a:cubicBezTo>
                  <a:cubicBezTo>
                    <a:pt x="127" y="526"/>
                    <a:pt x="128" y="526"/>
                    <a:pt x="128" y="525"/>
                  </a:cubicBezTo>
                  <a:cubicBezTo>
                    <a:pt x="128" y="525"/>
                    <a:pt x="127" y="525"/>
                    <a:pt x="127" y="525"/>
                  </a:cubicBezTo>
                  <a:cubicBezTo>
                    <a:pt x="127" y="525"/>
                    <a:pt x="127" y="524"/>
                    <a:pt x="127" y="524"/>
                  </a:cubicBezTo>
                  <a:cubicBezTo>
                    <a:pt x="127" y="524"/>
                    <a:pt x="127" y="523"/>
                    <a:pt x="127" y="523"/>
                  </a:cubicBezTo>
                  <a:cubicBezTo>
                    <a:pt x="128" y="522"/>
                    <a:pt x="127" y="522"/>
                    <a:pt x="127" y="521"/>
                  </a:cubicBezTo>
                  <a:cubicBezTo>
                    <a:pt x="127" y="521"/>
                    <a:pt x="127" y="521"/>
                    <a:pt x="126" y="521"/>
                  </a:cubicBezTo>
                  <a:cubicBezTo>
                    <a:pt x="126" y="520"/>
                    <a:pt x="127" y="521"/>
                    <a:pt x="127" y="521"/>
                  </a:cubicBezTo>
                  <a:cubicBezTo>
                    <a:pt x="127" y="521"/>
                    <a:pt x="127" y="521"/>
                    <a:pt x="128" y="522"/>
                  </a:cubicBezTo>
                  <a:cubicBezTo>
                    <a:pt x="128" y="522"/>
                    <a:pt x="129" y="522"/>
                    <a:pt x="129" y="522"/>
                  </a:cubicBezTo>
                  <a:cubicBezTo>
                    <a:pt x="129" y="522"/>
                    <a:pt x="129" y="522"/>
                    <a:pt x="129" y="522"/>
                  </a:cubicBezTo>
                  <a:cubicBezTo>
                    <a:pt x="129" y="522"/>
                    <a:pt x="130" y="522"/>
                    <a:pt x="130" y="522"/>
                  </a:cubicBezTo>
                  <a:cubicBezTo>
                    <a:pt x="130" y="522"/>
                    <a:pt x="130" y="521"/>
                    <a:pt x="130" y="521"/>
                  </a:cubicBezTo>
                  <a:cubicBezTo>
                    <a:pt x="131" y="521"/>
                    <a:pt x="131" y="520"/>
                    <a:pt x="131" y="519"/>
                  </a:cubicBezTo>
                  <a:cubicBezTo>
                    <a:pt x="131" y="519"/>
                    <a:pt x="131" y="519"/>
                    <a:pt x="131" y="519"/>
                  </a:cubicBezTo>
                  <a:cubicBezTo>
                    <a:pt x="131" y="519"/>
                    <a:pt x="131" y="519"/>
                    <a:pt x="131" y="519"/>
                  </a:cubicBezTo>
                  <a:cubicBezTo>
                    <a:pt x="131" y="519"/>
                    <a:pt x="131" y="518"/>
                    <a:pt x="131" y="518"/>
                  </a:cubicBezTo>
                  <a:cubicBezTo>
                    <a:pt x="131" y="518"/>
                    <a:pt x="130" y="518"/>
                    <a:pt x="130" y="518"/>
                  </a:cubicBezTo>
                  <a:cubicBezTo>
                    <a:pt x="130" y="519"/>
                    <a:pt x="130" y="519"/>
                    <a:pt x="131" y="519"/>
                  </a:cubicBezTo>
                  <a:cubicBezTo>
                    <a:pt x="131" y="519"/>
                    <a:pt x="130" y="519"/>
                    <a:pt x="130" y="519"/>
                  </a:cubicBezTo>
                  <a:cubicBezTo>
                    <a:pt x="130" y="520"/>
                    <a:pt x="131" y="520"/>
                    <a:pt x="131" y="520"/>
                  </a:cubicBezTo>
                  <a:cubicBezTo>
                    <a:pt x="131" y="520"/>
                    <a:pt x="131" y="520"/>
                    <a:pt x="130" y="521"/>
                  </a:cubicBezTo>
                  <a:cubicBezTo>
                    <a:pt x="130" y="521"/>
                    <a:pt x="130" y="521"/>
                    <a:pt x="130" y="521"/>
                  </a:cubicBezTo>
                  <a:cubicBezTo>
                    <a:pt x="130" y="521"/>
                    <a:pt x="130" y="521"/>
                    <a:pt x="130" y="521"/>
                  </a:cubicBezTo>
                  <a:cubicBezTo>
                    <a:pt x="130" y="521"/>
                    <a:pt x="130" y="521"/>
                    <a:pt x="130" y="521"/>
                  </a:cubicBezTo>
                  <a:cubicBezTo>
                    <a:pt x="129" y="521"/>
                    <a:pt x="129" y="522"/>
                    <a:pt x="129" y="521"/>
                  </a:cubicBezTo>
                  <a:cubicBezTo>
                    <a:pt x="129" y="521"/>
                    <a:pt x="129" y="521"/>
                    <a:pt x="129" y="521"/>
                  </a:cubicBezTo>
                  <a:cubicBezTo>
                    <a:pt x="129" y="521"/>
                    <a:pt x="128" y="521"/>
                    <a:pt x="128" y="520"/>
                  </a:cubicBezTo>
                  <a:cubicBezTo>
                    <a:pt x="128" y="520"/>
                    <a:pt x="128" y="520"/>
                    <a:pt x="127" y="520"/>
                  </a:cubicBezTo>
                  <a:cubicBezTo>
                    <a:pt x="127" y="520"/>
                    <a:pt x="127" y="519"/>
                    <a:pt x="127" y="518"/>
                  </a:cubicBezTo>
                  <a:cubicBezTo>
                    <a:pt x="127" y="518"/>
                    <a:pt x="127" y="518"/>
                    <a:pt x="127" y="518"/>
                  </a:cubicBezTo>
                  <a:cubicBezTo>
                    <a:pt x="128" y="518"/>
                    <a:pt x="128" y="519"/>
                    <a:pt x="128" y="519"/>
                  </a:cubicBezTo>
                  <a:cubicBezTo>
                    <a:pt x="128" y="519"/>
                    <a:pt x="128" y="519"/>
                    <a:pt x="128" y="519"/>
                  </a:cubicBezTo>
                  <a:cubicBezTo>
                    <a:pt x="128" y="519"/>
                    <a:pt x="128" y="519"/>
                    <a:pt x="128" y="519"/>
                  </a:cubicBezTo>
                  <a:cubicBezTo>
                    <a:pt x="128" y="518"/>
                    <a:pt x="128" y="517"/>
                    <a:pt x="127" y="517"/>
                  </a:cubicBezTo>
                  <a:cubicBezTo>
                    <a:pt x="127" y="517"/>
                    <a:pt x="127" y="517"/>
                    <a:pt x="127" y="517"/>
                  </a:cubicBezTo>
                  <a:cubicBezTo>
                    <a:pt x="127" y="517"/>
                    <a:pt x="127" y="517"/>
                    <a:pt x="127" y="517"/>
                  </a:cubicBezTo>
                  <a:cubicBezTo>
                    <a:pt x="126" y="517"/>
                    <a:pt x="126" y="517"/>
                    <a:pt x="126" y="518"/>
                  </a:cubicBezTo>
                  <a:cubicBezTo>
                    <a:pt x="126" y="518"/>
                    <a:pt x="126" y="518"/>
                    <a:pt x="126" y="518"/>
                  </a:cubicBezTo>
                  <a:cubicBezTo>
                    <a:pt x="125" y="517"/>
                    <a:pt x="125" y="517"/>
                    <a:pt x="125" y="517"/>
                  </a:cubicBezTo>
                  <a:cubicBezTo>
                    <a:pt x="125" y="517"/>
                    <a:pt x="125" y="517"/>
                    <a:pt x="125" y="516"/>
                  </a:cubicBezTo>
                  <a:cubicBezTo>
                    <a:pt x="126" y="517"/>
                    <a:pt x="125" y="517"/>
                    <a:pt x="126" y="517"/>
                  </a:cubicBezTo>
                  <a:cubicBezTo>
                    <a:pt x="126" y="517"/>
                    <a:pt x="126" y="517"/>
                    <a:pt x="126" y="517"/>
                  </a:cubicBezTo>
                  <a:cubicBezTo>
                    <a:pt x="126" y="517"/>
                    <a:pt x="126" y="517"/>
                    <a:pt x="126" y="517"/>
                  </a:cubicBezTo>
                  <a:cubicBezTo>
                    <a:pt x="126" y="517"/>
                    <a:pt x="126" y="517"/>
                    <a:pt x="126" y="516"/>
                  </a:cubicBezTo>
                  <a:cubicBezTo>
                    <a:pt x="126" y="516"/>
                    <a:pt x="126" y="516"/>
                    <a:pt x="126" y="516"/>
                  </a:cubicBezTo>
                  <a:cubicBezTo>
                    <a:pt x="126" y="516"/>
                    <a:pt x="126" y="516"/>
                    <a:pt x="126" y="516"/>
                  </a:cubicBezTo>
                  <a:cubicBezTo>
                    <a:pt x="126" y="516"/>
                    <a:pt x="126" y="516"/>
                    <a:pt x="126" y="516"/>
                  </a:cubicBezTo>
                  <a:cubicBezTo>
                    <a:pt x="126" y="516"/>
                    <a:pt x="125" y="516"/>
                    <a:pt x="125" y="515"/>
                  </a:cubicBezTo>
                  <a:cubicBezTo>
                    <a:pt x="125" y="515"/>
                    <a:pt x="125" y="514"/>
                    <a:pt x="125" y="513"/>
                  </a:cubicBezTo>
                  <a:cubicBezTo>
                    <a:pt x="126" y="513"/>
                    <a:pt x="126" y="513"/>
                    <a:pt x="126" y="513"/>
                  </a:cubicBezTo>
                  <a:cubicBezTo>
                    <a:pt x="126" y="513"/>
                    <a:pt x="126" y="513"/>
                    <a:pt x="126" y="514"/>
                  </a:cubicBezTo>
                  <a:cubicBezTo>
                    <a:pt x="127" y="514"/>
                    <a:pt x="127" y="514"/>
                    <a:pt x="127" y="514"/>
                  </a:cubicBezTo>
                  <a:cubicBezTo>
                    <a:pt x="127" y="514"/>
                    <a:pt x="127" y="514"/>
                    <a:pt x="127" y="514"/>
                  </a:cubicBezTo>
                  <a:cubicBezTo>
                    <a:pt x="127" y="514"/>
                    <a:pt x="127" y="513"/>
                    <a:pt x="127" y="513"/>
                  </a:cubicBezTo>
                  <a:cubicBezTo>
                    <a:pt x="127" y="512"/>
                    <a:pt x="127" y="512"/>
                    <a:pt x="127" y="512"/>
                  </a:cubicBezTo>
                  <a:cubicBezTo>
                    <a:pt x="127" y="511"/>
                    <a:pt x="127" y="511"/>
                    <a:pt x="127" y="511"/>
                  </a:cubicBezTo>
                  <a:cubicBezTo>
                    <a:pt x="127" y="511"/>
                    <a:pt x="126" y="511"/>
                    <a:pt x="126" y="511"/>
                  </a:cubicBezTo>
                  <a:cubicBezTo>
                    <a:pt x="126" y="511"/>
                    <a:pt x="126" y="511"/>
                    <a:pt x="126" y="512"/>
                  </a:cubicBezTo>
                  <a:cubicBezTo>
                    <a:pt x="126" y="512"/>
                    <a:pt x="126" y="512"/>
                    <a:pt x="127" y="512"/>
                  </a:cubicBezTo>
                  <a:cubicBezTo>
                    <a:pt x="127" y="512"/>
                    <a:pt x="127" y="513"/>
                    <a:pt x="126" y="513"/>
                  </a:cubicBezTo>
                  <a:cubicBezTo>
                    <a:pt x="126" y="512"/>
                    <a:pt x="126" y="512"/>
                    <a:pt x="126" y="512"/>
                  </a:cubicBezTo>
                  <a:cubicBezTo>
                    <a:pt x="126" y="512"/>
                    <a:pt x="126" y="512"/>
                    <a:pt x="125" y="511"/>
                  </a:cubicBezTo>
                  <a:cubicBezTo>
                    <a:pt x="125" y="511"/>
                    <a:pt x="125" y="511"/>
                    <a:pt x="125" y="510"/>
                  </a:cubicBezTo>
                  <a:cubicBezTo>
                    <a:pt x="125" y="511"/>
                    <a:pt x="125" y="511"/>
                    <a:pt x="124" y="511"/>
                  </a:cubicBezTo>
                  <a:cubicBezTo>
                    <a:pt x="124" y="511"/>
                    <a:pt x="124" y="510"/>
                    <a:pt x="124" y="510"/>
                  </a:cubicBezTo>
                  <a:cubicBezTo>
                    <a:pt x="124" y="510"/>
                    <a:pt x="124" y="510"/>
                    <a:pt x="124" y="510"/>
                  </a:cubicBezTo>
                  <a:cubicBezTo>
                    <a:pt x="123" y="508"/>
                    <a:pt x="123" y="510"/>
                    <a:pt x="123" y="510"/>
                  </a:cubicBezTo>
                  <a:cubicBezTo>
                    <a:pt x="123" y="511"/>
                    <a:pt x="124" y="511"/>
                    <a:pt x="123" y="511"/>
                  </a:cubicBezTo>
                  <a:cubicBezTo>
                    <a:pt x="123" y="511"/>
                    <a:pt x="123" y="511"/>
                    <a:pt x="123" y="511"/>
                  </a:cubicBezTo>
                  <a:cubicBezTo>
                    <a:pt x="123" y="511"/>
                    <a:pt x="123" y="511"/>
                    <a:pt x="123" y="511"/>
                  </a:cubicBezTo>
                  <a:cubicBezTo>
                    <a:pt x="123" y="511"/>
                    <a:pt x="123" y="511"/>
                    <a:pt x="123" y="511"/>
                  </a:cubicBezTo>
                  <a:cubicBezTo>
                    <a:pt x="123" y="511"/>
                    <a:pt x="123" y="510"/>
                    <a:pt x="123" y="510"/>
                  </a:cubicBezTo>
                  <a:cubicBezTo>
                    <a:pt x="122" y="510"/>
                    <a:pt x="123" y="509"/>
                    <a:pt x="122" y="508"/>
                  </a:cubicBezTo>
                  <a:cubicBezTo>
                    <a:pt x="122" y="508"/>
                    <a:pt x="122" y="508"/>
                    <a:pt x="122" y="508"/>
                  </a:cubicBezTo>
                  <a:cubicBezTo>
                    <a:pt x="122" y="508"/>
                    <a:pt x="122" y="508"/>
                    <a:pt x="122" y="508"/>
                  </a:cubicBezTo>
                  <a:cubicBezTo>
                    <a:pt x="122" y="508"/>
                    <a:pt x="123" y="508"/>
                    <a:pt x="123" y="508"/>
                  </a:cubicBezTo>
                  <a:cubicBezTo>
                    <a:pt x="123" y="508"/>
                    <a:pt x="123" y="508"/>
                    <a:pt x="123" y="508"/>
                  </a:cubicBezTo>
                  <a:cubicBezTo>
                    <a:pt x="123" y="508"/>
                    <a:pt x="123" y="508"/>
                    <a:pt x="123" y="508"/>
                  </a:cubicBezTo>
                  <a:cubicBezTo>
                    <a:pt x="123" y="507"/>
                    <a:pt x="124" y="507"/>
                    <a:pt x="125" y="507"/>
                  </a:cubicBezTo>
                  <a:cubicBezTo>
                    <a:pt x="125" y="507"/>
                    <a:pt x="125" y="507"/>
                    <a:pt x="125" y="507"/>
                  </a:cubicBezTo>
                  <a:cubicBezTo>
                    <a:pt x="125" y="507"/>
                    <a:pt x="125" y="507"/>
                    <a:pt x="126" y="507"/>
                  </a:cubicBezTo>
                  <a:cubicBezTo>
                    <a:pt x="125" y="507"/>
                    <a:pt x="125" y="508"/>
                    <a:pt x="126" y="508"/>
                  </a:cubicBezTo>
                  <a:cubicBezTo>
                    <a:pt x="126" y="508"/>
                    <a:pt x="126" y="508"/>
                    <a:pt x="126" y="508"/>
                  </a:cubicBezTo>
                  <a:cubicBezTo>
                    <a:pt x="126" y="508"/>
                    <a:pt x="126" y="507"/>
                    <a:pt x="126" y="507"/>
                  </a:cubicBezTo>
                  <a:cubicBezTo>
                    <a:pt x="126" y="507"/>
                    <a:pt x="125" y="507"/>
                    <a:pt x="126" y="506"/>
                  </a:cubicBezTo>
                  <a:cubicBezTo>
                    <a:pt x="126" y="506"/>
                    <a:pt x="126" y="506"/>
                    <a:pt x="126" y="506"/>
                  </a:cubicBezTo>
                  <a:cubicBezTo>
                    <a:pt x="126" y="506"/>
                    <a:pt x="126" y="505"/>
                    <a:pt x="126" y="505"/>
                  </a:cubicBezTo>
                  <a:cubicBezTo>
                    <a:pt x="127" y="505"/>
                    <a:pt x="127" y="505"/>
                    <a:pt x="128" y="505"/>
                  </a:cubicBezTo>
                  <a:cubicBezTo>
                    <a:pt x="128" y="505"/>
                    <a:pt x="128" y="505"/>
                    <a:pt x="128" y="505"/>
                  </a:cubicBezTo>
                  <a:cubicBezTo>
                    <a:pt x="127" y="504"/>
                    <a:pt x="127" y="504"/>
                    <a:pt x="127" y="504"/>
                  </a:cubicBezTo>
                  <a:cubicBezTo>
                    <a:pt x="127" y="503"/>
                    <a:pt x="126" y="503"/>
                    <a:pt x="126" y="503"/>
                  </a:cubicBezTo>
                  <a:cubicBezTo>
                    <a:pt x="126" y="504"/>
                    <a:pt x="126" y="504"/>
                    <a:pt x="126" y="504"/>
                  </a:cubicBezTo>
                  <a:cubicBezTo>
                    <a:pt x="126" y="504"/>
                    <a:pt x="126" y="504"/>
                    <a:pt x="126" y="504"/>
                  </a:cubicBezTo>
                  <a:cubicBezTo>
                    <a:pt x="126" y="505"/>
                    <a:pt x="126" y="506"/>
                    <a:pt x="126" y="506"/>
                  </a:cubicBezTo>
                  <a:cubicBezTo>
                    <a:pt x="126" y="506"/>
                    <a:pt x="125" y="506"/>
                    <a:pt x="125" y="506"/>
                  </a:cubicBezTo>
                  <a:cubicBezTo>
                    <a:pt x="125" y="506"/>
                    <a:pt x="125" y="506"/>
                    <a:pt x="125" y="507"/>
                  </a:cubicBezTo>
                  <a:cubicBezTo>
                    <a:pt x="125" y="507"/>
                    <a:pt x="125" y="507"/>
                    <a:pt x="125" y="506"/>
                  </a:cubicBezTo>
                  <a:cubicBezTo>
                    <a:pt x="124" y="506"/>
                    <a:pt x="123" y="507"/>
                    <a:pt x="124" y="506"/>
                  </a:cubicBezTo>
                  <a:cubicBezTo>
                    <a:pt x="124" y="506"/>
                    <a:pt x="124" y="506"/>
                    <a:pt x="124" y="506"/>
                  </a:cubicBezTo>
                  <a:cubicBezTo>
                    <a:pt x="124" y="505"/>
                    <a:pt x="124" y="505"/>
                    <a:pt x="124" y="505"/>
                  </a:cubicBezTo>
                  <a:cubicBezTo>
                    <a:pt x="124" y="505"/>
                    <a:pt x="124" y="505"/>
                    <a:pt x="124" y="505"/>
                  </a:cubicBezTo>
                  <a:cubicBezTo>
                    <a:pt x="124" y="505"/>
                    <a:pt x="123" y="504"/>
                    <a:pt x="123" y="504"/>
                  </a:cubicBezTo>
                  <a:cubicBezTo>
                    <a:pt x="123" y="504"/>
                    <a:pt x="123" y="504"/>
                    <a:pt x="123" y="504"/>
                  </a:cubicBezTo>
                  <a:cubicBezTo>
                    <a:pt x="123" y="504"/>
                    <a:pt x="123" y="504"/>
                    <a:pt x="123" y="503"/>
                  </a:cubicBezTo>
                  <a:cubicBezTo>
                    <a:pt x="123" y="503"/>
                    <a:pt x="123" y="503"/>
                    <a:pt x="123" y="503"/>
                  </a:cubicBezTo>
                  <a:cubicBezTo>
                    <a:pt x="123" y="503"/>
                    <a:pt x="123" y="503"/>
                    <a:pt x="123" y="503"/>
                  </a:cubicBezTo>
                  <a:cubicBezTo>
                    <a:pt x="123" y="503"/>
                    <a:pt x="123" y="503"/>
                    <a:pt x="124" y="503"/>
                  </a:cubicBezTo>
                  <a:cubicBezTo>
                    <a:pt x="124" y="503"/>
                    <a:pt x="123" y="502"/>
                    <a:pt x="123" y="502"/>
                  </a:cubicBezTo>
                  <a:cubicBezTo>
                    <a:pt x="123" y="502"/>
                    <a:pt x="123" y="502"/>
                    <a:pt x="123" y="502"/>
                  </a:cubicBezTo>
                  <a:cubicBezTo>
                    <a:pt x="122" y="502"/>
                    <a:pt x="122" y="501"/>
                    <a:pt x="122" y="501"/>
                  </a:cubicBezTo>
                  <a:cubicBezTo>
                    <a:pt x="122" y="501"/>
                    <a:pt x="122" y="502"/>
                    <a:pt x="122" y="502"/>
                  </a:cubicBezTo>
                  <a:cubicBezTo>
                    <a:pt x="121" y="502"/>
                    <a:pt x="121" y="501"/>
                    <a:pt x="121" y="501"/>
                  </a:cubicBezTo>
                  <a:cubicBezTo>
                    <a:pt x="121" y="501"/>
                    <a:pt x="121" y="501"/>
                    <a:pt x="121" y="501"/>
                  </a:cubicBezTo>
                  <a:cubicBezTo>
                    <a:pt x="121" y="501"/>
                    <a:pt x="120" y="501"/>
                    <a:pt x="120" y="500"/>
                  </a:cubicBezTo>
                  <a:cubicBezTo>
                    <a:pt x="120" y="500"/>
                    <a:pt x="120" y="500"/>
                    <a:pt x="120" y="500"/>
                  </a:cubicBezTo>
                  <a:cubicBezTo>
                    <a:pt x="120" y="500"/>
                    <a:pt x="120" y="500"/>
                    <a:pt x="120" y="500"/>
                  </a:cubicBezTo>
                  <a:cubicBezTo>
                    <a:pt x="119" y="500"/>
                    <a:pt x="120" y="500"/>
                    <a:pt x="120" y="499"/>
                  </a:cubicBezTo>
                  <a:cubicBezTo>
                    <a:pt x="120" y="499"/>
                    <a:pt x="120" y="499"/>
                    <a:pt x="120" y="499"/>
                  </a:cubicBezTo>
                  <a:cubicBezTo>
                    <a:pt x="120" y="499"/>
                    <a:pt x="120" y="499"/>
                    <a:pt x="120" y="499"/>
                  </a:cubicBezTo>
                  <a:cubicBezTo>
                    <a:pt x="120" y="498"/>
                    <a:pt x="121" y="498"/>
                    <a:pt x="121" y="498"/>
                  </a:cubicBezTo>
                  <a:cubicBezTo>
                    <a:pt x="122" y="498"/>
                    <a:pt x="122" y="498"/>
                    <a:pt x="122" y="499"/>
                  </a:cubicBezTo>
                  <a:cubicBezTo>
                    <a:pt x="122" y="499"/>
                    <a:pt x="123" y="499"/>
                    <a:pt x="123" y="499"/>
                  </a:cubicBezTo>
                  <a:cubicBezTo>
                    <a:pt x="123" y="499"/>
                    <a:pt x="123" y="501"/>
                    <a:pt x="123" y="500"/>
                  </a:cubicBezTo>
                  <a:cubicBezTo>
                    <a:pt x="123" y="500"/>
                    <a:pt x="123" y="499"/>
                    <a:pt x="123" y="499"/>
                  </a:cubicBezTo>
                  <a:cubicBezTo>
                    <a:pt x="123" y="498"/>
                    <a:pt x="122" y="498"/>
                    <a:pt x="122" y="498"/>
                  </a:cubicBezTo>
                  <a:cubicBezTo>
                    <a:pt x="122" y="498"/>
                    <a:pt x="122" y="498"/>
                    <a:pt x="122" y="497"/>
                  </a:cubicBezTo>
                  <a:cubicBezTo>
                    <a:pt x="122" y="497"/>
                    <a:pt x="122" y="497"/>
                    <a:pt x="122" y="497"/>
                  </a:cubicBezTo>
                  <a:cubicBezTo>
                    <a:pt x="122" y="497"/>
                    <a:pt x="122" y="497"/>
                    <a:pt x="123" y="497"/>
                  </a:cubicBezTo>
                  <a:cubicBezTo>
                    <a:pt x="123" y="497"/>
                    <a:pt x="124" y="497"/>
                    <a:pt x="124" y="498"/>
                  </a:cubicBezTo>
                  <a:cubicBezTo>
                    <a:pt x="125" y="498"/>
                    <a:pt x="125" y="498"/>
                    <a:pt x="125" y="498"/>
                  </a:cubicBezTo>
                  <a:cubicBezTo>
                    <a:pt x="125" y="498"/>
                    <a:pt x="125" y="498"/>
                    <a:pt x="125" y="498"/>
                  </a:cubicBezTo>
                  <a:cubicBezTo>
                    <a:pt x="126" y="498"/>
                    <a:pt x="125" y="497"/>
                    <a:pt x="125" y="497"/>
                  </a:cubicBezTo>
                  <a:cubicBezTo>
                    <a:pt x="125" y="497"/>
                    <a:pt x="125" y="497"/>
                    <a:pt x="125" y="497"/>
                  </a:cubicBezTo>
                  <a:cubicBezTo>
                    <a:pt x="125" y="497"/>
                    <a:pt x="125" y="496"/>
                    <a:pt x="125" y="496"/>
                  </a:cubicBezTo>
                  <a:cubicBezTo>
                    <a:pt x="125" y="496"/>
                    <a:pt x="126" y="496"/>
                    <a:pt x="126" y="496"/>
                  </a:cubicBezTo>
                  <a:cubicBezTo>
                    <a:pt x="126" y="496"/>
                    <a:pt x="126" y="496"/>
                    <a:pt x="126" y="496"/>
                  </a:cubicBezTo>
                  <a:cubicBezTo>
                    <a:pt x="125" y="496"/>
                    <a:pt x="125" y="496"/>
                    <a:pt x="125" y="496"/>
                  </a:cubicBezTo>
                  <a:cubicBezTo>
                    <a:pt x="125" y="495"/>
                    <a:pt x="124" y="495"/>
                    <a:pt x="124" y="496"/>
                  </a:cubicBezTo>
                  <a:cubicBezTo>
                    <a:pt x="124" y="496"/>
                    <a:pt x="124" y="497"/>
                    <a:pt x="124" y="497"/>
                  </a:cubicBezTo>
                  <a:cubicBezTo>
                    <a:pt x="124" y="497"/>
                    <a:pt x="124" y="497"/>
                    <a:pt x="124" y="497"/>
                  </a:cubicBezTo>
                  <a:cubicBezTo>
                    <a:pt x="124" y="497"/>
                    <a:pt x="124" y="497"/>
                    <a:pt x="124" y="496"/>
                  </a:cubicBezTo>
                  <a:cubicBezTo>
                    <a:pt x="124" y="496"/>
                    <a:pt x="123" y="496"/>
                    <a:pt x="123" y="496"/>
                  </a:cubicBezTo>
                  <a:cubicBezTo>
                    <a:pt x="123" y="497"/>
                    <a:pt x="123" y="496"/>
                    <a:pt x="122" y="496"/>
                  </a:cubicBezTo>
                  <a:cubicBezTo>
                    <a:pt x="122" y="496"/>
                    <a:pt x="122" y="496"/>
                    <a:pt x="123" y="495"/>
                  </a:cubicBezTo>
                  <a:cubicBezTo>
                    <a:pt x="123" y="495"/>
                    <a:pt x="123" y="495"/>
                    <a:pt x="123" y="495"/>
                  </a:cubicBezTo>
                  <a:cubicBezTo>
                    <a:pt x="123" y="494"/>
                    <a:pt x="122" y="494"/>
                    <a:pt x="122" y="494"/>
                  </a:cubicBezTo>
                  <a:cubicBezTo>
                    <a:pt x="123" y="493"/>
                    <a:pt x="123" y="493"/>
                    <a:pt x="124" y="493"/>
                  </a:cubicBezTo>
                  <a:cubicBezTo>
                    <a:pt x="125" y="493"/>
                    <a:pt x="125" y="493"/>
                    <a:pt x="126" y="494"/>
                  </a:cubicBezTo>
                  <a:cubicBezTo>
                    <a:pt x="126" y="493"/>
                    <a:pt x="126" y="493"/>
                    <a:pt x="126" y="492"/>
                  </a:cubicBezTo>
                  <a:cubicBezTo>
                    <a:pt x="125" y="492"/>
                    <a:pt x="125" y="492"/>
                    <a:pt x="125" y="492"/>
                  </a:cubicBezTo>
                  <a:cubicBezTo>
                    <a:pt x="125" y="492"/>
                    <a:pt x="125" y="492"/>
                    <a:pt x="124" y="492"/>
                  </a:cubicBezTo>
                  <a:cubicBezTo>
                    <a:pt x="124" y="492"/>
                    <a:pt x="124" y="492"/>
                    <a:pt x="124" y="491"/>
                  </a:cubicBezTo>
                  <a:cubicBezTo>
                    <a:pt x="124" y="491"/>
                    <a:pt x="124" y="490"/>
                    <a:pt x="124" y="490"/>
                  </a:cubicBezTo>
                  <a:cubicBezTo>
                    <a:pt x="124" y="490"/>
                    <a:pt x="124" y="489"/>
                    <a:pt x="124" y="489"/>
                  </a:cubicBezTo>
                  <a:cubicBezTo>
                    <a:pt x="125" y="489"/>
                    <a:pt x="125" y="489"/>
                    <a:pt x="125" y="489"/>
                  </a:cubicBezTo>
                  <a:cubicBezTo>
                    <a:pt x="125" y="489"/>
                    <a:pt x="125" y="489"/>
                    <a:pt x="125" y="489"/>
                  </a:cubicBezTo>
                  <a:cubicBezTo>
                    <a:pt x="125" y="489"/>
                    <a:pt x="125" y="489"/>
                    <a:pt x="124" y="489"/>
                  </a:cubicBezTo>
                  <a:cubicBezTo>
                    <a:pt x="124" y="489"/>
                    <a:pt x="124" y="490"/>
                    <a:pt x="124" y="490"/>
                  </a:cubicBezTo>
                  <a:cubicBezTo>
                    <a:pt x="124" y="491"/>
                    <a:pt x="124" y="492"/>
                    <a:pt x="123" y="492"/>
                  </a:cubicBezTo>
                  <a:cubicBezTo>
                    <a:pt x="123" y="492"/>
                    <a:pt x="123" y="492"/>
                    <a:pt x="122" y="493"/>
                  </a:cubicBezTo>
                  <a:cubicBezTo>
                    <a:pt x="122" y="493"/>
                    <a:pt x="122" y="493"/>
                    <a:pt x="122" y="493"/>
                  </a:cubicBezTo>
                  <a:cubicBezTo>
                    <a:pt x="121" y="493"/>
                    <a:pt x="121" y="493"/>
                    <a:pt x="121" y="493"/>
                  </a:cubicBezTo>
                  <a:cubicBezTo>
                    <a:pt x="121" y="493"/>
                    <a:pt x="121" y="494"/>
                    <a:pt x="121" y="494"/>
                  </a:cubicBezTo>
                  <a:cubicBezTo>
                    <a:pt x="121" y="494"/>
                    <a:pt x="122" y="494"/>
                    <a:pt x="122" y="494"/>
                  </a:cubicBezTo>
                  <a:cubicBezTo>
                    <a:pt x="122" y="494"/>
                    <a:pt x="121" y="495"/>
                    <a:pt x="121" y="495"/>
                  </a:cubicBezTo>
                  <a:cubicBezTo>
                    <a:pt x="121" y="496"/>
                    <a:pt x="122" y="496"/>
                    <a:pt x="121" y="497"/>
                  </a:cubicBezTo>
                  <a:cubicBezTo>
                    <a:pt x="121" y="497"/>
                    <a:pt x="121" y="497"/>
                    <a:pt x="121" y="497"/>
                  </a:cubicBezTo>
                  <a:cubicBezTo>
                    <a:pt x="121" y="497"/>
                    <a:pt x="119" y="499"/>
                    <a:pt x="118" y="498"/>
                  </a:cubicBezTo>
                  <a:cubicBezTo>
                    <a:pt x="118" y="498"/>
                    <a:pt x="118" y="497"/>
                    <a:pt x="118" y="497"/>
                  </a:cubicBezTo>
                  <a:cubicBezTo>
                    <a:pt x="118" y="497"/>
                    <a:pt x="118" y="497"/>
                    <a:pt x="118" y="497"/>
                  </a:cubicBezTo>
                  <a:cubicBezTo>
                    <a:pt x="118" y="497"/>
                    <a:pt x="118" y="496"/>
                    <a:pt x="118" y="496"/>
                  </a:cubicBezTo>
                  <a:cubicBezTo>
                    <a:pt x="118" y="496"/>
                    <a:pt x="118" y="496"/>
                    <a:pt x="118" y="496"/>
                  </a:cubicBezTo>
                  <a:cubicBezTo>
                    <a:pt x="119" y="496"/>
                    <a:pt x="119" y="496"/>
                    <a:pt x="119" y="496"/>
                  </a:cubicBezTo>
                  <a:cubicBezTo>
                    <a:pt x="118" y="495"/>
                    <a:pt x="118" y="494"/>
                    <a:pt x="118" y="494"/>
                  </a:cubicBezTo>
                  <a:cubicBezTo>
                    <a:pt x="118" y="493"/>
                    <a:pt x="119" y="493"/>
                    <a:pt x="119" y="492"/>
                  </a:cubicBezTo>
                  <a:cubicBezTo>
                    <a:pt x="118" y="492"/>
                    <a:pt x="118" y="493"/>
                    <a:pt x="118" y="493"/>
                  </a:cubicBezTo>
                  <a:cubicBezTo>
                    <a:pt x="118" y="493"/>
                    <a:pt x="118" y="494"/>
                    <a:pt x="118" y="494"/>
                  </a:cubicBezTo>
                  <a:cubicBezTo>
                    <a:pt x="118" y="495"/>
                    <a:pt x="118" y="496"/>
                    <a:pt x="117" y="496"/>
                  </a:cubicBezTo>
                  <a:cubicBezTo>
                    <a:pt x="117" y="496"/>
                    <a:pt x="117" y="496"/>
                    <a:pt x="116" y="495"/>
                  </a:cubicBezTo>
                  <a:cubicBezTo>
                    <a:pt x="117" y="496"/>
                    <a:pt x="116" y="494"/>
                    <a:pt x="116" y="493"/>
                  </a:cubicBezTo>
                  <a:cubicBezTo>
                    <a:pt x="116" y="493"/>
                    <a:pt x="115" y="493"/>
                    <a:pt x="115" y="493"/>
                  </a:cubicBezTo>
                  <a:cubicBezTo>
                    <a:pt x="116" y="493"/>
                    <a:pt x="116" y="493"/>
                    <a:pt x="116" y="492"/>
                  </a:cubicBezTo>
                  <a:cubicBezTo>
                    <a:pt x="116" y="492"/>
                    <a:pt x="116" y="492"/>
                    <a:pt x="116" y="492"/>
                  </a:cubicBezTo>
                  <a:cubicBezTo>
                    <a:pt x="115" y="492"/>
                    <a:pt x="115" y="492"/>
                    <a:pt x="115" y="492"/>
                  </a:cubicBezTo>
                  <a:cubicBezTo>
                    <a:pt x="115" y="492"/>
                    <a:pt x="115" y="491"/>
                    <a:pt x="115" y="491"/>
                  </a:cubicBezTo>
                  <a:cubicBezTo>
                    <a:pt x="115" y="491"/>
                    <a:pt x="115" y="491"/>
                    <a:pt x="115" y="491"/>
                  </a:cubicBezTo>
                  <a:cubicBezTo>
                    <a:pt x="114" y="490"/>
                    <a:pt x="114" y="490"/>
                    <a:pt x="114" y="490"/>
                  </a:cubicBezTo>
                  <a:cubicBezTo>
                    <a:pt x="114" y="489"/>
                    <a:pt x="115" y="489"/>
                    <a:pt x="115" y="489"/>
                  </a:cubicBezTo>
                  <a:cubicBezTo>
                    <a:pt x="115" y="489"/>
                    <a:pt x="115" y="489"/>
                    <a:pt x="115" y="489"/>
                  </a:cubicBezTo>
                  <a:cubicBezTo>
                    <a:pt x="116" y="489"/>
                    <a:pt x="116" y="489"/>
                    <a:pt x="116" y="488"/>
                  </a:cubicBezTo>
                  <a:cubicBezTo>
                    <a:pt x="116" y="488"/>
                    <a:pt x="117" y="488"/>
                    <a:pt x="117" y="488"/>
                  </a:cubicBezTo>
                  <a:cubicBezTo>
                    <a:pt x="117" y="488"/>
                    <a:pt x="116" y="488"/>
                    <a:pt x="116" y="488"/>
                  </a:cubicBezTo>
                  <a:cubicBezTo>
                    <a:pt x="116" y="487"/>
                    <a:pt x="117" y="487"/>
                    <a:pt x="117" y="487"/>
                  </a:cubicBezTo>
                  <a:cubicBezTo>
                    <a:pt x="118" y="487"/>
                    <a:pt x="118" y="487"/>
                    <a:pt x="118" y="487"/>
                  </a:cubicBezTo>
                  <a:cubicBezTo>
                    <a:pt x="118" y="486"/>
                    <a:pt x="118" y="486"/>
                    <a:pt x="118" y="486"/>
                  </a:cubicBezTo>
                  <a:cubicBezTo>
                    <a:pt x="118" y="486"/>
                    <a:pt x="118" y="486"/>
                    <a:pt x="118" y="486"/>
                  </a:cubicBezTo>
                  <a:cubicBezTo>
                    <a:pt x="118" y="486"/>
                    <a:pt x="118" y="486"/>
                    <a:pt x="118" y="486"/>
                  </a:cubicBezTo>
                  <a:cubicBezTo>
                    <a:pt x="117" y="485"/>
                    <a:pt x="117" y="485"/>
                    <a:pt x="118" y="485"/>
                  </a:cubicBezTo>
                  <a:cubicBezTo>
                    <a:pt x="118" y="484"/>
                    <a:pt x="118" y="484"/>
                    <a:pt x="118" y="484"/>
                  </a:cubicBezTo>
                  <a:cubicBezTo>
                    <a:pt x="117" y="484"/>
                    <a:pt x="117" y="485"/>
                    <a:pt x="117" y="486"/>
                  </a:cubicBezTo>
                  <a:cubicBezTo>
                    <a:pt x="117" y="486"/>
                    <a:pt x="117" y="486"/>
                    <a:pt x="117" y="486"/>
                  </a:cubicBezTo>
                  <a:cubicBezTo>
                    <a:pt x="117" y="486"/>
                    <a:pt x="117" y="486"/>
                    <a:pt x="117" y="486"/>
                  </a:cubicBezTo>
                  <a:cubicBezTo>
                    <a:pt x="117" y="486"/>
                    <a:pt x="117" y="486"/>
                    <a:pt x="116" y="486"/>
                  </a:cubicBezTo>
                  <a:cubicBezTo>
                    <a:pt x="116" y="487"/>
                    <a:pt x="116" y="487"/>
                    <a:pt x="116" y="488"/>
                  </a:cubicBezTo>
                  <a:cubicBezTo>
                    <a:pt x="115" y="488"/>
                    <a:pt x="115" y="488"/>
                    <a:pt x="114" y="489"/>
                  </a:cubicBezTo>
                  <a:cubicBezTo>
                    <a:pt x="114" y="489"/>
                    <a:pt x="114" y="489"/>
                    <a:pt x="113" y="489"/>
                  </a:cubicBezTo>
                  <a:cubicBezTo>
                    <a:pt x="113" y="489"/>
                    <a:pt x="113" y="489"/>
                    <a:pt x="113" y="489"/>
                  </a:cubicBezTo>
                  <a:cubicBezTo>
                    <a:pt x="113" y="489"/>
                    <a:pt x="113" y="489"/>
                    <a:pt x="113" y="489"/>
                  </a:cubicBezTo>
                  <a:cubicBezTo>
                    <a:pt x="113" y="488"/>
                    <a:pt x="114" y="487"/>
                    <a:pt x="114" y="487"/>
                  </a:cubicBezTo>
                  <a:cubicBezTo>
                    <a:pt x="114" y="487"/>
                    <a:pt x="114" y="486"/>
                    <a:pt x="114" y="487"/>
                  </a:cubicBezTo>
                  <a:cubicBezTo>
                    <a:pt x="114" y="487"/>
                    <a:pt x="114" y="487"/>
                    <a:pt x="114" y="487"/>
                  </a:cubicBezTo>
                  <a:cubicBezTo>
                    <a:pt x="114" y="487"/>
                    <a:pt x="113" y="487"/>
                    <a:pt x="113" y="487"/>
                  </a:cubicBezTo>
                  <a:cubicBezTo>
                    <a:pt x="113" y="487"/>
                    <a:pt x="112" y="487"/>
                    <a:pt x="112" y="486"/>
                  </a:cubicBezTo>
                  <a:cubicBezTo>
                    <a:pt x="113" y="487"/>
                    <a:pt x="113" y="487"/>
                    <a:pt x="114" y="487"/>
                  </a:cubicBezTo>
                  <a:cubicBezTo>
                    <a:pt x="113" y="486"/>
                    <a:pt x="113" y="485"/>
                    <a:pt x="113" y="485"/>
                  </a:cubicBezTo>
                  <a:cubicBezTo>
                    <a:pt x="113" y="485"/>
                    <a:pt x="113" y="485"/>
                    <a:pt x="113" y="484"/>
                  </a:cubicBezTo>
                  <a:cubicBezTo>
                    <a:pt x="114" y="484"/>
                    <a:pt x="114" y="485"/>
                    <a:pt x="114" y="485"/>
                  </a:cubicBezTo>
                  <a:cubicBezTo>
                    <a:pt x="114" y="484"/>
                    <a:pt x="114" y="484"/>
                    <a:pt x="114" y="484"/>
                  </a:cubicBezTo>
                  <a:cubicBezTo>
                    <a:pt x="115" y="484"/>
                    <a:pt x="115" y="484"/>
                    <a:pt x="115" y="485"/>
                  </a:cubicBezTo>
                  <a:cubicBezTo>
                    <a:pt x="115" y="485"/>
                    <a:pt x="115" y="485"/>
                    <a:pt x="116" y="485"/>
                  </a:cubicBezTo>
                  <a:cubicBezTo>
                    <a:pt x="116" y="485"/>
                    <a:pt x="116" y="485"/>
                    <a:pt x="116" y="484"/>
                  </a:cubicBezTo>
                  <a:cubicBezTo>
                    <a:pt x="116" y="484"/>
                    <a:pt x="117" y="483"/>
                    <a:pt x="117" y="483"/>
                  </a:cubicBezTo>
                  <a:cubicBezTo>
                    <a:pt x="117" y="483"/>
                    <a:pt x="118" y="483"/>
                    <a:pt x="118" y="483"/>
                  </a:cubicBezTo>
                  <a:cubicBezTo>
                    <a:pt x="118" y="483"/>
                    <a:pt x="118" y="483"/>
                    <a:pt x="119" y="483"/>
                  </a:cubicBezTo>
                  <a:cubicBezTo>
                    <a:pt x="119" y="483"/>
                    <a:pt x="119" y="483"/>
                    <a:pt x="119" y="483"/>
                  </a:cubicBezTo>
                  <a:cubicBezTo>
                    <a:pt x="119" y="483"/>
                    <a:pt x="119" y="483"/>
                    <a:pt x="120" y="483"/>
                  </a:cubicBezTo>
                  <a:cubicBezTo>
                    <a:pt x="120" y="483"/>
                    <a:pt x="120" y="483"/>
                    <a:pt x="120" y="483"/>
                  </a:cubicBezTo>
                  <a:cubicBezTo>
                    <a:pt x="120" y="484"/>
                    <a:pt x="120" y="484"/>
                    <a:pt x="120" y="484"/>
                  </a:cubicBezTo>
                  <a:cubicBezTo>
                    <a:pt x="120" y="484"/>
                    <a:pt x="121" y="484"/>
                    <a:pt x="121" y="484"/>
                  </a:cubicBezTo>
                  <a:cubicBezTo>
                    <a:pt x="121" y="484"/>
                    <a:pt x="121" y="484"/>
                    <a:pt x="121" y="484"/>
                  </a:cubicBezTo>
                  <a:cubicBezTo>
                    <a:pt x="121" y="484"/>
                    <a:pt x="121" y="485"/>
                    <a:pt x="121" y="485"/>
                  </a:cubicBezTo>
                  <a:cubicBezTo>
                    <a:pt x="121" y="485"/>
                    <a:pt x="121" y="486"/>
                    <a:pt x="122" y="486"/>
                  </a:cubicBezTo>
                  <a:cubicBezTo>
                    <a:pt x="122" y="486"/>
                    <a:pt x="122" y="485"/>
                    <a:pt x="122" y="485"/>
                  </a:cubicBezTo>
                  <a:cubicBezTo>
                    <a:pt x="122" y="485"/>
                    <a:pt x="122" y="485"/>
                    <a:pt x="122" y="484"/>
                  </a:cubicBezTo>
                  <a:cubicBezTo>
                    <a:pt x="122" y="484"/>
                    <a:pt x="122" y="484"/>
                    <a:pt x="122" y="484"/>
                  </a:cubicBezTo>
                  <a:cubicBezTo>
                    <a:pt x="122" y="484"/>
                    <a:pt x="123" y="484"/>
                    <a:pt x="123" y="484"/>
                  </a:cubicBezTo>
                  <a:cubicBezTo>
                    <a:pt x="123" y="484"/>
                    <a:pt x="123" y="483"/>
                    <a:pt x="122" y="483"/>
                  </a:cubicBezTo>
                  <a:cubicBezTo>
                    <a:pt x="122" y="483"/>
                    <a:pt x="122" y="483"/>
                    <a:pt x="122" y="483"/>
                  </a:cubicBezTo>
                  <a:cubicBezTo>
                    <a:pt x="122" y="482"/>
                    <a:pt x="123" y="482"/>
                    <a:pt x="123" y="481"/>
                  </a:cubicBezTo>
                  <a:cubicBezTo>
                    <a:pt x="123" y="481"/>
                    <a:pt x="124" y="482"/>
                    <a:pt x="125" y="482"/>
                  </a:cubicBezTo>
                  <a:cubicBezTo>
                    <a:pt x="124" y="480"/>
                    <a:pt x="123" y="481"/>
                    <a:pt x="122" y="482"/>
                  </a:cubicBezTo>
                  <a:cubicBezTo>
                    <a:pt x="122" y="482"/>
                    <a:pt x="122" y="482"/>
                    <a:pt x="122" y="481"/>
                  </a:cubicBezTo>
                  <a:cubicBezTo>
                    <a:pt x="122" y="481"/>
                    <a:pt x="121" y="481"/>
                    <a:pt x="122" y="481"/>
                  </a:cubicBezTo>
                  <a:cubicBezTo>
                    <a:pt x="122" y="480"/>
                    <a:pt x="122" y="480"/>
                    <a:pt x="122" y="480"/>
                  </a:cubicBezTo>
                  <a:cubicBezTo>
                    <a:pt x="122" y="480"/>
                    <a:pt x="122" y="481"/>
                    <a:pt x="122" y="481"/>
                  </a:cubicBezTo>
                  <a:cubicBezTo>
                    <a:pt x="122" y="480"/>
                    <a:pt x="121" y="479"/>
                    <a:pt x="121" y="479"/>
                  </a:cubicBezTo>
                  <a:cubicBezTo>
                    <a:pt x="121" y="479"/>
                    <a:pt x="121" y="479"/>
                    <a:pt x="121" y="479"/>
                  </a:cubicBezTo>
                  <a:cubicBezTo>
                    <a:pt x="121" y="479"/>
                    <a:pt x="121" y="478"/>
                    <a:pt x="121" y="478"/>
                  </a:cubicBezTo>
                  <a:cubicBezTo>
                    <a:pt x="121" y="478"/>
                    <a:pt x="121" y="478"/>
                    <a:pt x="121" y="477"/>
                  </a:cubicBezTo>
                  <a:cubicBezTo>
                    <a:pt x="121" y="477"/>
                    <a:pt x="120" y="477"/>
                    <a:pt x="120" y="476"/>
                  </a:cubicBezTo>
                  <a:cubicBezTo>
                    <a:pt x="120" y="476"/>
                    <a:pt x="120" y="476"/>
                    <a:pt x="121" y="475"/>
                  </a:cubicBezTo>
                  <a:cubicBezTo>
                    <a:pt x="121" y="475"/>
                    <a:pt x="121" y="475"/>
                    <a:pt x="121" y="475"/>
                  </a:cubicBezTo>
                  <a:cubicBezTo>
                    <a:pt x="121" y="475"/>
                    <a:pt x="122" y="476"/>
                    <a:pt x="123" y="476"/>
                  </a:cubicBezTo>
                  <a:cubicBezTo>
                    <a:pt x="123" y="476"/>
                    <a:pt x="123" y="476"/>
                    <a:pt x="123" y="476"/>
                  </a:cubicBezTo>
                  <a:cubicBezTo>
                    <a:pt x="123" y="476"/>
                    <a:pt x="124" y="476"/>
                    <a:pt x="124" y="476"/>
                  </a:cubicBezTo>
                  <a:cubicBezTo>
                    <a:pt x="125" y="476"/>
                    <a:pt x="125" y="476"/>
                    <a:pt x="125" y="476"/>
                  </a:cubicBezTo>
                  <a:cubicBezTo>
                    <a:pt x="125" y="476"/>
                    <a:pt x="125" y="476"/>
                    <a:pt x="126" y="476"/>
                  </a:cubicBezTo>
                  <a:cubicBezTo>
                    <a:pt x="126" y="476"/>
                    <a:pt x="126" y="476"/>
                    <a:pt x="126" y="477"/>
                  </a:cubicBezTo>
                  <a:cubicBezTo>
                    <a:pt x="127" y="477"/>
                    <a:pt x="127" y="477"/>
                    <a:pt x="127" y="477"/>
                  </a:cubicBezTo>
                  <a:cubicBezTo>
                    <a:pt x="127" y="477"/>
                    <a:pt x="128" y="477"/>
                    <a:pt x="128" y="478"/>
                  </a:cubicBezTo>
                  <a:cubicBezTo>
                    <a:pt x="128" y="478"/>
                    <a:pt x="128" y="478"/>
                    <a:pt x="128" y="478"/>
                  </a:cubicBezTo>
                  <a:cubicBezTo>
                    <a:pt x="128" y="478"/>
                    <a:pt x="128" y="478"/>
                    <a:pt x="128" y="478"/>
                  </a:cubicBezTo>
                  <a:cubicBezTo>
                    <a:pt x="128" y="478"/>
                    <a:pt x="128" y="478"/>
                    <a:pt x="128" y="478"/>
                  </a:cubicBezTo>
                  <a:cubicBezTo>
                    <a:pt x="129" y="478"/>
                    <a:pt x="129" y="478"/>
                    <a:pt x="129" y="478"/>
                  </a:cubicBezTo>
                  <a:cubicBezTo>
                    <a:pt x="129" y="478"/>
                    <a:pt x="129" y="478"/>
                    <a:pt x="129" y="478"/>
                  </a:cubicBezTo>
                  <a:cubicBezTo>
                    <a:pt x="129" y="478"/>
                    <a:pt x="129" y="477"/>
                    <a:pt x="129" y="477"/>
                  </a:cubicBezTo>
                  <a:cubicBezTo>
                    <a:pt x="128" y="477"/>
                    <a:pt x="128" y="477"/>
                    <a:pt x="128" y="477"/>
                  </a:cubicBezTo>
                  <a:cubicBezTo>
                    <a:pt x="128" y="476"/>
                    <a:pt x="128" y="476"/>
                    <a:pt x="127" y="476"/>
                  </a:cubicBezTo>
                  <a:cubicBezTo>
                    <a:pt x="127" y="476"/>
                    <a:pt x="127" y="476"/>
                    <a:pt x="127" y="476"/>
                  </a:cubicBezTo>
                  <a:cubicBezTo>
                    <a:pt x="127" y="476"/>
                    <a:pt x="126" y="476"/>
                    <a:pt x="126" y="475"/>
                  </a:cubicBezTo>
                  <a:cubicBezTo>
                    <a:pt x="127" y="475"/>
                    <a:pt x="127" y="475"/>
                    <a:pt x="128" y="475"/>
                  </a:cubicBezTo>
                  <a:cubicBezTo>
                    <a:pt x="128" y="475"/>
                    <a:pt x="128" y="475"/>
                    <a:pt x="128" y="475"/>
                  </a:cubicBezTo>
                  <a:cubicBezTo>
                    <a:pt x="128" y="474"/>
                    <a:pt x="128" y="474"/>
                    <a:pt x="128" y="474"/>
                  </a:cubicBezTo>
                  <a:cubicBezTo>
                    <a:pt x="127" y="474"/>
                    <a:pt x="127" y="474"/>
                    <a:pt x="127" y="474"/>
                  </a:cubicBezTo>
                  <a:cubicBezTo>
                    <a:pt x="127" y="473"/>
                    <a:pt x="127" y="473"/>
                    <a:pt x="127" y="472"/>
                  </a:cubicBezTo>
                  <a:cubicBezTo>
                    <a:pt x="127" y="472"/>
                    <a:pt x="127" y="472"/>
                    <a:pt x="127" y="472"/>
                  </a:cubicBezTo>
                  <a:cubicBezTo>
                    <a:pt x="127" y="472"/>
                    <a:pt x="127" y="472"/>
                    <a:pt x="127" y="472"/>
                  </a:cubicBezTo>
                  <a:cubicBezTo>
                    <a:pt x="127" y="472"/>
                    <a:pt x="127" y="472"/>
                    <a:pt x="127" y="472"/>
                  </a:cubicBezTo>
                  <a:cubicBezTo>
                    <a:pt x="126" y="473"/>
                    <a:pt x="126" y="473"/>
                    <a:pt x="126" y="474"/>
                  </a:cubicBezTo>
                  <a:cubicBezTo>
                    <a:pt x="126" y="474"/>
                    <a:pt x="126" y="474"/>
                    <a:pt x="125" y="474"/>
                  </a:cubicBezTo>
                  <a:cubicBezTo>
                    <a:pt x="125" y="474"/>
                    <a:pt x="125" y="474"/>
                    <a:pt x="124" y="474"/>
                  </a:cubicBezTo>
                  <a:cubicBezTo>
                    <a:pt x="124" y="474"/>
                    <a:pt x="125" y="475"/>
                    <a:pt x="126" y="475"/>
                  </a:cubicBezTo>
                  <a:cubicBezTo>
                    <a:pt x="126" y="475"/>
                    <a:pt x="126" y="475"/>
                    <a:pt x="126" y="475"/>
                  </a:cubicBezTo>
                  <a:cubicBezTo>
                    <a:pt x="126" y="475"/>
                    <a:pt x="126" y="475"/>
                    <a:pt x="125" y="475"/>
                  </a:cubicBezTo>
                  <a:cubicBezTo>
                    <a:pt x="125" y="475"/>
                    <a:pt x="125" y="475"/>
                    <a:pt x="125" y="475"/>
                  </a:cubicBezTo>
                  <a:cubicBezTo>
                    <a:pt x="125" y="475"/>
                    <a:pt x="125" y="475"/>
                    <a:pt x="125" y="475"/>
                  </a:cubicBezTo>
                  <a:cubicBezTo>
                    <a:pt x="125" y="475"/>
                    <a:pt x="125" y="475"/>
                    <a:pt x="124" y="475"/>
                  </a:cubicBezTo>
                  <a:cubicBezTo>
                    <a:pt x="124" y="475"/>
                    <a:pt x="124" y="475"/>
                    <a:pt x="124" y="474"/>
                  </a:cubicBezTo>
                  <a:cubicBezTo>
                    <a:pt x="124" y="474"/>
                    <a:pt x="124" y="475"/>
                    <a:pt x="124" y="475"/>
                  </a:cubicBezTo>
                  <a:cubicBezTo>
                    <a:pt x="124" y="475"/>
                    <a:pt x="124" y="475"/>
                    <a:pt x="124" y="475"/>
                  </a:cubicBezTo>
                  <a:cubicBezTo>
                    <a:pt x="123" y="475"/>
                    <a:pt x="123" y="475"/>
                    <a:pt x="123" y="475"/>
                  </a:cubicBezTo>
                  <a:cubicBezTo>
                    <a:pt x="123" y="475"/>
                    <a:pt x="123" y="475"/>
                    <a:pt x="123" y="475"/>
                  </a:cubicBezTo>
                  <a:cubicBezTo>
                    <a:pt x="122" y="475"/>
                    <a:pt x="122" y="475"/>
                    <a:pt x="122" y="475"/>
                  </a:cubicBezTo>
                  <a:cubicBezTo>
                    <a:pt x="121" y="475"/>
                    <a:pt x="121" y="474"/>
                    <a:pt x="121" y="474"/>
                  </a:cubicBezTo>
                  <a:cubicBezTo>
                    <a:pt x="122" y="474"/>
                    <a:pt x="122" y="474"/>
                    <a:pt x="122" y="474"/>
                  </a:cubicBezTo>
                  <a:cubicBezTo>
                    <a:pt x="122" y="474"/>
                    <a:pt x="122" y="473"/>
                    <a:pt x="122" y="473"/>
                  </a:cubicBezTo>
                  <a:cubicBezTo>
                    <a:pt x="122" y="473"/>
                    <a:pt x="122" y="473"/>
                    <a:pt x="121" y="473"/>
                  </a:cubicBezTo>
                  <a:cubicBezTo>
                    <a:pt x="121" y="474"/>
                    <a:pt x="121" y="474"/>
                    <a:pt x="121" y="474"/>
                  </a:cubicBezTo>
                  <a:cubicBezTo>
                    <a:pt x="120" y="474"/>
                    <a:pt x="120" y="473"/>
                    <a:pt x="120" y="473"/>
                  </a:cubicBezTo>
                  <a:cubicBezTo>
                    <a:pt x="120" y="473"/>
                    <a:pt x="120" y="473"/>
                    <a:pt x="120" y="473"/>
                  </a:cubicBezTo>
                  <a:cubicBezTo>
                    <a:pt x="120" y="472"/>
                    <a:pt x="120" y="472"/>
                    <a:pt x="120" y="472"/>
                  </a:cubicBezTo>
                  <a:cubicBezTo>
                    <a:pt x="120" y="472"/>
                    <a:pt x="120" y="472"/>
                    <a:pt x="120" y="472"/>
                  </a:cubicBezTo>
                  <a:cubicBezTo>
                    <a:pt x="120" y="471"/>
                    <a:pt x="121" y="471"/>
                    <a:pt x="121" y="471"/>
                  </a:cubicBezTo>
                  <a:cubicBezTo>
                    <a:pt x="121" y="471"/>
                    <a:pt x="121" y="471"/>
                    <a:pt x="122" y="472"/>
                  </a:cubicBezTo>
                  <a:cubicBezTo>
                    <a:pt x="122" y="472"/>
                    <a:pt x="122" y="472"/>
                    <a:pt x="122" y="472"/>
                  </a:cubicBezTo>
                  <a:cubicBezTo>
                    <a:pt x="122" y="472"/>
                    <a:pt x="122" y="472"/>
                    <a:pt x="122" y="472"/>
                  </a:cubicBezTo>
                  <a:cubicBezTo>
                    <a:pt x="122" y="472"/>
                    <a:pt x="122" y="472"/>
                    <a:pt x="122" y="472"/>
                  </a:cubicBezTo>
                  <a:cubicBezTo>
                    <a:pt x="122" y="472"/>
                    <a:pt x="122" y="472"/>
                    <a:pt x="123" y="472"/>
                  </a:cubicBezTo>
                  <a:cubicBezTo>
                    <a:pt x="123" y="472"/>
                    <a:pt x="123" y="472"/>
                    <a:pt x="123" y="472"/>
                  </a:cubicBezTo>
                  <a:cubicBezTo>
                    <a:pt x="123" y="472"/>
                    <a:pt x="124" y="472"/>
                    <a:pt x="124" y="472"/>
                  </a:cubicBezTo>
                  <a:cubicBezTo>
                    <a:pt x="124" y="472"/>
                    <a:pt x="124" y="472"/>
                    <a:pt x="124" y="472"/>
                  </a:cubicBezTo>
                  <a:cubicBezTo>
                    <a:pt x="123" y="471"/>
                    <a:pt x="123" y="471"/>
                    <a:pt x="123" y="471"/>
                  </a:cubicBezTo>
                  <a:cubicBezTo>
                    <a:pt x="122" y="471"/>
                    <a:pt x="122" y="471"/>
                    <a:pt x="122" y="471"/>
                  </a:cubicBezTo>
                  <a:cubicBezTo>
                    <a:pt x="121" y="471"/>
                    <a:pt x="121" y="470"/>
                    <a:pt x="121" y="470"/>
                  </a:cubicBezTo>
                  <a:cubicBezTo>
                    <a:pt x="121" y="470"/>
                    <a:pt x="121" y="470"/>
                    <a:pt x="121" y="470"/>
                  </a:cubicBezTo>
                  <a:cubicBezTo>
                    <a:pt x="122" y="469"/>
                    <a:pt x="122" y="468"/>
                    <a:pt x="123" y="468"/>
                  </a:cubicBezTo>
                  <a:cubicBezTo>
                    <a:pt x="123" y="468"/>
                    <a:pt x="123" y="468"/>
                    <a:pt x="123" y="468"/>
                  </a:cubicBezTo>
                  <a:cubicBezTo>
                    <a:pt x="123" y="467"/>
                    <a:pt x="123" y="467"/>
                    <a:pt x="123" y="467"/>
                  </a:cubicBezTo>
                  <a:cubicBezTo>
                    <a:pt x="123" y="467"/>
                    <a:pt x="123" y="466"/>
                    <a:pt x="123" y="466"/>
                  </a:cubicBezTo>
                  <a:cubicBezTo>
                    <a:pt x="123" y="466"/>
                    <a:pt x="123" y="466"/>
                    <a:pt x="123" y="466"/>
                  </a:cubicBezTo>
                  <a:cubicBezTo>
                    <a:pt x="123" y="466"/>
                    <a:pt x="124" y="466"/>
                    <a:pt x="124" y="466"/>
                  </a:cubicBezTo>
                  <a:cubicBezTo>
                    <a:pt x="124" y="466"/>
                    <a:pt x="124" y="466"/>
                    <a:pt x="124" y="466"/>
                  </a:cubicBezTo>
                  <a:cubicBezTo>
                    <a:pt x="124" y="466"/>
                    <a:pt x="124" y="465"/>
                    <a:pt x="124" y="465"/>
                  </a:cubicBezTo>
                  <a:cubicBezTo>
                    <a:pt x="124" y="465"/>
                    <a:pt x="124" y="465"/>
                    <a:pt x="124" y="465"/>
                  </a:cubicBezTo>
                  <a:cubicBezTo>
                    <a:pt x="124" y="465"/>
                    <a:pt x="123" y="465"/>
                    <a:pt x="123" y="465"/>
                  </a:cubicBezTo>
                  <a:cubicBezTo>
                    <a:pt x="123" y="464"/>
                    <a:pt x="123" y="464"/>
                    <a:pt x="123" y="464"/>
                  </a:cubicBezTo>
                  <a:cubicBezTo>
                    <a:pt x="123" y="464"/>
                    <a:pt x="123" y="464"/>
                    <a:pt x="123" y="463"/>
                  </a:cubicBezTo>
                  <a:cubicBezTo>
                    <a:pt x="123" y="463"/>
                    <a:pt x="123" y="463"/>
                    <a:pt x="123" y="463"/>
                  </a:cubicBezTo>
                  <a:cubicBezTo>
                    <a:pt x="122" y="463"/>
                    <a:pt x="121" y="463"/>
                    <a:pt x="120" y="463"/>
                  </a:cubicBezTo>
                  <a:cubicBezTo>
                    <a:pt x="120" y="463"/>
                    <a:pt x="120" y="464"/>
                    <a:pt x="120" y="464"/>
                  </a:cubicBezTo>
                  <a:cubicBezTo>
                    <a:pt x="121" y="464"/>
                    <a:pt x="121" y="463"/>
                    <a:pt x="122" y="464"/>
                  </a:cubicBezTo>
                  <a:cubicBezTo>
                    <a:pt x="121" y="464"/>
                    <a:pt x="121" y="464"/>
                    <a:pt x="121" y="464"/>
                  </a:cubicBezTo>
                  <a:cubicBezTo>
                    <a:pt x="121" y="464"/>
                    <a:pt x="120" y="464"/>
                    <a:pt x="120" y="464"/>
                  </a:cubicBezTo>
                  <a:cubicBezTo>
                    <a:pt x="120" y="464"/>
                    <a:pt x="120" y="464"/>
                    <a:pt x="120" y="464"/>
                  </a:cubicBezTo>
                  <a:cubicBezTo>
                    <a:pt x="120" y="464"/>
                    <a:pt x="120" y="464"/>
                    <a:pt x="120" y="464"/>
                  </a:cubicBezTo>
                  <a:cubicBezTo>
                    <a:pt x="120" y="464"/>
                    <a:pt x="119" y="464"/>
                    <a:pt x="119" y="463"/>
                  </a:cubicBezTo>
                  <a:cubicBezTo>
                    <a:pt x="118" y="463"/>
                    <a:pt x="117" y="463"/>
                    <a:pt x="117" y="462"/>
                  </a:cubicBezTo>
                  <a:cubicBezTo>
                    <a:pt x="117" y="462"/>
                    <a:pt x="117" y="461"/>
                    <a:pt x="118" y="461"/>
                  </a:cubicBezTo>
                  <a:cubicBezTo>
                    <a:pt x="118" y="461"/>
                    <a:pt x="118" y="460"/>
                    <a:pt x="118" y="460"/>
                  </a:cubicBezTo>
                  <a:cubicBezTo>
                    <a:pt x="118" y="460"/>
                    <a:pt x="118" y="460"/>
                    <a:pt x="117" y="461"/>
                  </a:cubicBezTo>
                  <a:cubicBezTo>
                    <a:pt x="117" y="461"/>
                    <a:pt x="116" y="462"/>
                    <a:pt x="116" y="462"/>
                  </a:cubicBezTo>
                  <a:cubicBezTo>
                    <a:pt x="115" y="462"/>
                    <a:pt x="115" y="462"/>
                    <a:pt x="115" y="462"/>
                  </a:cubicBezTo>
                  <a:cubicBezTo>
                    <a:pt x="114" y="462"/>
                    <a:pt x="114" y="462"/>
                    <a:pt x="114" y="462"/>
                  </a:cubicBezTo>
                  <a:cubicBezTo>
                    <a:pt x="114" y="463"/>
                    <a:pt x="115" y="463"/>
                    <a:pt x="116" y="464"/>
                  </a:cubicBezTo>
                  <a:cubicBezTo>
                    <a:pt x="116" y="464"/>
                    <a:pt x="116" y="464"/>
                    <a:pt x="116" y="464"/>
                  </a:cubicBezTo>
                  <a:cubicBezTo>
                    <a:pt x="115" y="465"/>
                    <a:pt x="115" y="465"/>
                    <a:pt x="115" y="465"/>
                  </a:cubicBezTo>
                  <a:cubicBezTo>
                    <a:pt x="114" y="466"/>
                    <a:pt x="113" y="464"/>
                    <a:pt x="113" y="463"/>
                  </a:cubicBezTo>
                  <a:cubicBezTo>
                    <a:pt x="113" y="462"/>
                    <a:pt x="114" y="462"/>
                    <a:pt x="114" y="461"/>
                  </a:cubicBezTo>
                  <a:cubicBezTo>
                    <a:pt x="114" y="461"/>
                    <a:pt x="114" y="461"/>
                    <a:pt x="114" y="461"/>
                  </a:cubicBezTo>
                  <a:cubicBezTo>
                    <a:pt x="115" y="461"/>
                    <a:pt x="115" y="461"/>
                    <a:pt x="115" y="461"/>
                  </a:cubicBezTo>
                  <a:cubicBezTo>
                    <a:pt x="115" y="461"/>
                    <a:pt x="115" y="461"/>
                    <a:pt x="115" y="461"/>
                  </a:cubicBezTo>
                  <a:cubicBezTo>
                    <a:pt x="115" y="461"/>
                    <a:pt x="115" y="461"/>
                    <a:pt x="115" y="460"/>
                  </a:cubicBezTo>
                  <a:cubicBezTo>
                    <a:pt x="115" y="460"/>
                    <a:pt x="115" y="460"/>
                    <a:pt x="115" y="460"/>
                  </a:cubicBezTo>
                  <a:cubicBezTo>
                    <a:pt x="115" y="460"/>
                    <a:pt x="115" y="460"/>
                    <a:pt x="115" y="460"/>
                  </a:cubicBezTo>
                  <a:cubicBezTo>
                    <a:pt x="116" y="459"/>
                    <a:pt x="116" y="459"/>
                    <a:pt x="116" y="459"/>
                  </a:cubicBezTo>
                  <a:cubicBezTo>
                    <a:pt x="116" y="459"/>
                    <a:pt x="116" y="458"/>
                    <a:pt x="117" y="458"/>
                  </a:cubicBezTo>
                  <a:cubicBezTo>
                    <a:pt x="117" y="458"/>
                    <a:pt x="117" y="458"/>
                    <a:pt x="117" y="458"/>
                  </a:cubicBezTo>
                  <a:cubicBezTo>
                    <a:pt x="117" y="457"/>
                    <a:pt x="118" y="458"/>
                    <a:pt x="118" y="458"/>
                  </a:cubicBezTo>
                  <a:cubicBezTo>
                    <a:pt x="118" y="458"/>
                    <a:pt x="118" y="456"/>
                    <a:pt x="119" y="457"/>
                  </a:cubicBezTo>
                  <a:cubicBezTo>
                    <a:pt x="119" y="457"/>
                    <a:pt x="119" y="457"/>
                    <a:pt x="119" y="457"/>
                  </a:cubicBezTo>
                  <a:cubicBezTo>
                    <a:pt x="119" y="457"/>
                    <a:pt x="119" y="457"/>
                    <a:pt x="119" y="457"/>
                  </a:cubicBezTo>
                  <a:cubicBezTo>
                    <a:pt x="119" y="457"/>
                    <a:pt x="119" y="457"/>
                    <a:pt x="119" y="457"/>
                  </a:cubicBezTo>
                  <a:cubicBezTo>
                    <a:pt x="119" y="457"/>
                    <a:pt x="119" y="457"/>
                    <a:pt x="119" y="456"/>
                  </a:cubicBezTo>
                  <a:cubicBezTo>
                    <a:pt x="119" y="456"/>
                    <a:pt x="119" y="456"/>
                    <a:pt x="119" y="456"/>
                  </a:cubicBezTo>
                  <a:cubicBezTo>
                    <a:pt x="120" y="456"/>
                    <a:pt x="120" y="455"/>
                    <a:pt x="120" y="455"/>
                  </a:cubicBezTo>
                  <a:cubicBezTo>
                    <a:pt x="119" y="455"/>
                    <a:pt x="119" y="455"/>
                    <a:pt x="119" y="456"/>
                  </a:cubicBezTo>
                  <a:cubicBezTo>
                    <a:pt x="119" y="456"/>
                    <a:pt x="118" y="456"/>
                    <a:pt x="118" y="457"/>
                  </a:cubicBezTo>
                  <a:cubicBezTo>
                    <a:pt x="118" y="457"/>
                    <a:pt x="117" y="456"/>
                    <a:pt x="117" y="456"/>
                  </a:cubicBezTo>
                  <a:cubicBezTo>
                    <a:pt x="117" y="456"/>
                    <a:pt x="117" y="456"/>
                    <a:pt x="118" y="456"/>
                  </a:cubicBezTo>
                  <a:cubicBezTo>
                    <a:pt x="118" y="456"/>
                    <a:pt x="117" y="455"/>
                    <a:pt x="117" y="455"/>
                  </a:cubicBezTo>
                  <a:cubicBezTo>
                    <a:pt x="117" y="455"/>
                    <a:pt x="117" y="455"/>
                    <a:pt x="117" y="455"/>
                  </a:cubicBezTo>
                  <a:cubicBezTo>
                    <a:pt x="117" y="455"/>
                    <a:pt x="117" y="455"/>
                    <a:pt x="117" y="454"/>
                  </a:cubicBezTo>
                  <a:cubicBezTo>
                    <a:pt x="117" y="454"/>
                    <a:pt x="117" y="454"/>
                    <a:pt x="117" y="454"/>
                  </a:cubicBezTo>
                  <a:cubicBezTo>
                    <a:pt x="118" y="454"/>
                    <a:pt x="118" y="454"/>
                    <a:pt x="118" y="454"/>
                  </a:cubicBezTo>
                  <a:cubicBezTo>
                    <a:pt x="118" y="454"/>
                    <a:pt x="119" y="454"/>
                    <a:pt x="119" y="454"/>
                  </a:cubicBezTo>
                  <a:cubicBezTo>
                    <a:pt x="119" y="454"/>
                    <a:pt x="121" y="453"/>
                    <a:pt x="121" y="454"/>
                  </a:cubicBezTo>
                  <a:cubicBezTo>
                    <a:pt x="121" y="455"/>
                    <a:pt x="121" y="455"/>
                    <a:pt x="122" y="455"/>
                  </a:cubicBezTo>
                  <a:cubicBezTo>
                    <a:pt x="121" y="454"/>
                    <a:pt x="121" y="454"/>
                    <a:pt x="121" y="454"/>
                  </a:cubicBezTo>
                  <a:cubicBezTo>
                    <a:pt x="121" y="454"/>
                    <a:pt x="122" y="453"/>
                    <a:pt x="122" y="453"/>
                  </a:cubicBezTo>
                  <a:cubicBezTo>
                    <a:pt x="122" y="453"/>
                    <a:pt x="122" y="453"/>
                    <a:pt x="122" y="453"/>
                  </a:cubicBezTo>
                  <a:cubicBezTo>
                    <a:pt x="122" y="453"/>
                    <a:pt x="122" y="453"/>
                    <a:pt x="123" y="453"/>
                  </a:cubicBezTo>
                  <a:cubicBezTo>
                    <a:pt x="123" y="452"/>
                    <a:pt x="123" y="453"/>
                    <a:pt x="123" y="453"/>
                  </a:cubicBezTo>
                  <a:cubicBezTo>
                    <a:pt x="123" y="453"/>
                    <a:pt x="124" y="453"/>
                    <a:pt x="124" y="453"/>
                  </a:cubicBezTo>
                  <a:cubicBezTo>
                    <a:pt x="124" y="453"/>
                    <a:pt x="124" y="453"/>
                    <a:pt x="124" y="453"/>
                  </a:cubicBezTo>
                  <a:cubicBezTo>
                    <a:pt x="124" y="453"/>
                    <a:pt x="124" y="453"/>
                    <a:pt x="124" y="453"/>
                  </a:cubicBezTo>
                  <a:cubicBezTo>
                    <a:pt x="124" y="453"/>
                    <a:pt x="125" y="453"/>
                    <a:pt x="125" y="453"/>
                  </a:cubicBezTo>
                  <a:cubicBezTo>
                    <a:pt x="125" y="453"/>
                    <a:pt x="125" y="453"/>
                    <a:pt x="125" y="453"/>
                  </a:cubicBezTo>
                  <a:cubicBezTo>
                    <a:pt x="125" y="453"/>
                    <a:pt x="125" y="453"/>
                    <a:pt x="126" y="453"/>
                  </a:cubicBezTo>
                  <a:cubicBezTo>
                    <a:pt x="126" y="453"/>
                    <a:pt x="126" y="453"/>
                    <a:pt x="126" y="453"/>
                  </a:cubicBezTo>
                  <a:cubicBezTo>
                    <a:pt x="126" y="453"/>
                    <a:pt x="126" y="453"/>
                    <a:pt x="126" y="453"/>
                  </a:cubicBezTo>
                  <a:cubicBezTo>
                    <a:pt x="126" y="454"/>
                    <a:pt x="125" y="454"/>
                    <a:pt x="125" y="454"/>
                  </a:cubicBezTo>
                  <a:cubicBezTo>
                    <a:pt x="125" y="453"/>
                    <a:pt x="125" y="454"/>
                    <a:pt x="125" y="454"/>
                  </a:cubicBezTo>
                  <a:cubicBezTo>
                    <a:pt x="125" y="454"/>
                    <a:pt x="124" y="455"/>
                    <a:pt x="124" y="455"/>
                  </a:cubicBezTo>
                  <a:cubicBezTo>
                    <a:pt x="124" y="455"/>
                    <a:pt x="124" y="456"/>
                    <a:pt x="124" y="456"/>
                  </a:cubicBezTo>
                  <a:cubicBezTo>
                    <a:pt x="124" y="456"/>
                    <a:pt x="124" y="455"/>
                    <a:pt x="125" y="456"/>
                  </a:cubicBezTo>
                  <a:cubicBezTo>
                    <a:pt x="125" y="456"/>
                    <a:pt x="125" y="456"/>
                    <a:pt x="125" y="456"/>
                  </a:cubicBezTo>
                  <a:cubicBezTo>
                    <a:pt x="125" y="456"/>
                    <a:pt x="125" y="456"/>
                    <a:pt x="125" y="456"/>
                  </a:cubicBezTo>
                  <a:cubicBezTo>
                    <a:pt x="125" y="457"/>
                    <a:pt x="125" y="457"/>
                    <a:pt x="124" y="457"/>
                  </a:cubicBezTo>
                  <a:cubicBezTo>
                    <a:pt x="124" y="457"/>
                    <a:pt x="124" y="457"/>
                    <a:pt x="124" y="457"/>
                  </a:cubicBezTo>
                  <a:cubicBezTo>
                    <a:pt x="124" y="457"/>
                    <a:pt x="124" y="457"/>
                    <a:pt x="124" y="457"/>
                  </a:cubicBezTo>
                  <a:cubicBezTo>
                    <a:pt x="125" y="458"/>
                    <a:pt x="125" y="457"/>
                    <a:pt x="125" y="457"/>
                  </a:cubicBezTo>
                  <a:cubicBezTo>
                    <a:pt x="125" y="457"/>
                    <a:pt x="125" y="456"/>
                    <a:pt x="125" y="456"/>
                  </a:cubicBezTo>
                  <a:cubicBezTo>
                    <a:pt x="125" y="457"/>
                    <a:pt x="125" y="457"/>
                    <a:pt x="125" y="457"/>
                  </a:cubicBezTo>
                  <a:cubicBezTo>
                    <a:pt x="125" y="457"/>
                    <a:pt x="126" y="457"/>
                    <a:pt x="126" y="457"/>
                  </a:cubicBezTo>
                  <a:cubicBezTo>
                    <a:pt x="126" y="457"/>
                    <a:pt x="126" y="458"/>
                    <a:pt x="126" y="458"/>
                  </a:cubicBezTo>
                  <a:cubicBezTo>
                    <a:pt x="126" y="458"/>
                    <a:pt x="126" y="458"/>
                    <a:pt x="126" y="458"/>
                  </a:cubicBezTo>
                  <a:cubicBezTo>
                    <a:pt x="126" y="459"/>
                    <a:pt x="126" y="459"/>
                    <a:pt x="126" y="459"/>
                  </a:cubicBezTo>
                  <a:cubicBezTo>
                    <a:pt x="126" y="459"/>
                    <a:pt x="126" y="460"/>
                    <a:pt x="126" y="460"/>
                  </a:cubicBezTo>
                  <a:cubicBezTo>
                    <a:pt x="125" y="460"/>
                    <a:pt x="125" y="460"/>
                    <a:pt x="125" y="461"/>
                  </a:cubicBezTo>
                  <a:cubicBezTo>
                    <a:pt x="125" y="461"/>
                    <a:pt x="125" y="461"/>
                    <a:pt x="125" y="461"/>
                  </a:cubicBezTo>
                  <a:cubicBezTo>
                    <a:pt x="126" y="461"/>
                    <a:pt x="126" y="461"/>
                    <a:pt x="126" y="461"/>
                  </a:cubicBezTo>
                  <a:cubicBezTo>
                    <a:pt x="126" y="461"/>
                    <a:pt x="126" y="460"/>
                    <a:pt x="126" y="460"/>
                  </a:cubicBezTo>
                  <a:cubicBezTo>
                    <a:pt x="127" y="460"/>
                    <a:pt x="127" y="458"/>
                    <a:pt x="128" y="458"/>
                  </a:cubicBezTo>
                  <a:cubicBezTo>
                    <a:pt x="128" y="457"/>
                    <a:pt x="129" y="457"/>
                    <a:pt x="129" y="456"/>
                  </a:cubicBezTo>
                  <a:cubicBezTo>
                    <a:pt x="128" y="456"/>
                    <a:pt x="128" y="456"/>
                    <a:pt x="128" y="456"/>
                  </a:cubicBezTo>
                  <a:cubicBezTo>
                    <a:pt x="128" y="457"/>
                    <a:pt x="127" y="457"/>
                    <a:pt x="127" y="458"/>
                  </a:cubicBezTo>
                  <a:cubicBezTo>
                    <a:pt x="127" y="458"/>
                    <a:pt x="127" y="458"/>
                    <a:pt x="127" y="458"/>
                  </a:cubicBezTo>
                  <a:cubicBezTo>
                    <a:pt x="127" y="458"/>
                    <a:pt x="127" y="458"/>
                    <a:pt x="127" y="458"/>
                  </a:cubicBezTo>
                  <a:cubicBezTo>
                    <a:pt x="127" y="458"/>
                    <a:pt x="127" y="458"/>
                    <a:pt x="127" y="458"/>
                  </a:cubicBezTo>
                  <a:cubicBezTo>
                    <a:pt x="127" y="457"/>
                    <a:pt x="127" y="455"/>
                    <a:pt x="127" y="455"/>
                  </a:cubicBezTo>
                  <a:cubicBezTo>
                    <a:pt x="127" y="454"/>
                    <a:pt x="128" y="454"/>
                    <a:pt x="128" y="454"/>
                  </a:cubicBezTo>
                  <a:cubicBezTo>
                    <a:pt x="129" y="454"/>
                    <a:pt x="128" y="454"/>
                    <a:pt x="128" y="453"/>
                  </a:cubicBezTo>
                  <a:cubicBezTo>
                    <a:pt x="128" y="453"/>
                    <a:pt x="128" y="453"/>
                    <a:pt x="129" y="452"/>
                  </a:cubicBezTo>
                  <a:cubicBezTo>
                    <a:pt x="129" y="452"/>
                    <a:pt x="129" y="452"/>
                    <a:pt x="129" y="452"/>
                  </a:cubicBezTo>
                  <a:cubicBezTo>
                    <a:pt x="129" y="452"/>
                    <a:pt x="129" y="452"/>
                    <a:pt x="129" y="452"/>
                  </a:cubicBezTo>
                  <a:cubicBezTo>
                    <a:pt x="129" y="452"/>
                    <a:pt x="130" y="452"/>
                    <a:pt x="130" y="452"/>
                  </a:cubicBezTo>
                  <a:cubicBezTo>
                    <a:pt x="130" y="452"/>
                    <a:pt x="130" y="452"/>
                    <a:pt x="129" y="452"/>
                  </a:cubicBezTo>
                  <a:cubicBezTo>
                    <a:pt x="129" y="452"/>
                    <a:pt x="128" y="452"/>
                    <a:pt x="128" y="453"/>
                  </a:cubicBezTo>
                  <a:cubicBezTo>
                    <a:pt x="127" y="453"/>
                    <a:pt x="128" y="452"/>
                    <a:pt x="128" y="452"/>
                  </a:cubicBezTo>
                  <a:cubicBezTo>
                    <a:pt x="128" y="451"/>
                    <a:pt x="128" y="451"/>
                    <a:pt x="128" y="451"/>
                  </a:cubicBezTo>
                  <a:cubicBezTo>
                    <a:pt x="128" y="450"/>
                    <a:pt x="128" y="450"/>
                    <a:pt x="128" y="450"/>
                  </a:cubicBezTo>
                  <a:cubicBezTo>
                    <a:pt x="128" y="450"/>
                    <a:pt x="128" y="450"/>
                    <a:pt x="128" y="450"/>
                  </a:cubicBezTo>
                  <a:cubicBezTo>
                    <a:pt x="128" y="450"/>
                    <a:pt x="128" y="450"/>
                    <a:pt x="129" y="450"/>
                  </a:cubicBezTo>
                  <a:cubicBezTo>
                    <a:pt x="129" y="450"/>
                    <a:pt x="129" y="450"/>
                    <a:pt x="129" y="449"/>
                  </a:cubicBezTo>
                  <a:cubicBezTo>
                    <a:pt x="129" y="449"/>
                    <a:pt x="129" y="449"/>
                    <a:pt x="129" y="449"/>
                  </a:cubicBezTo>
                  <a:cubicBezTo>
                    <a:pt x="129" y="449"/>
                    <a:pt x="129" y="449"/>
                    <a:pt x="129" y="449"/>
                  </a:cubicBezTo>
                  <a:cubicBezTo>
                    <a:pt x="129" y="448"/>
                    <a:pt x="130" y="448"/>
                    <a:pt x="130" y="448"/>
                  </a:cubicBezTo>
                  <a:cubicBezTo>
                    <a:pt x="130" y="448"/>
                    <a:pt x="130" y="448"/>
                    <a:pt x="130" y="449"/>
                  </a:cubicBezTo>
                  <a:cubicBezTo>
                    <a:pt x="130" y="449"/>
                    <a:pt x="131" y="449"/>
                    <a:pt x="131" y="449"/>
                  </a:cubicBezTo>
                  <a:cubicBezTo>
                    <a:pt x="131" y="449"/>
                    <a:pt x="131" y="450"/>
                    <a:pt x="132" y="450"/>
                  </a:cubicBezTo>
                  <a:cubicBezTo>
                    <a:pt x="132" y="450"/>
                    <a:pt x="132" y="450"/>
                    <a:pt x="132" y="450"/>
                  </a:cubicBezTo>
                  <a:cubicBezTo>
                    <a:pt x="132" y="450"/>
                    <a:pt x="132" y="450"/>
                    <a:pt x="132" y="450"/>
                  </a:cubicBezTo>
                  <a:cubicBezTo>
                    <a:pt x="133" y="450"/>
                    <a:pt x="133" y="450"/>
                    <a:pt x="133" y="449"/>
                  </a:cubicBezTo>
                  <a:cubicBezTo>
                    <a:pt x="134" y="449"/>
                    <a:pt x="132" y="449"/>
                    <a:pt x="132" y="449"/>
                  </a:cubicBezTo>
                  <a:cubicBezTo>
                    <a:pt x="132" y="449"/>
                    <a:pt x="132" y="449"/>
                    <a:pt x="132" y="449"/>
                  </a:cubicBezTo>
                  <a:cubicBezTo>
                    <a:pt x="132" y="449"/>
                    <a:pt x="131" y="449"/>
                    <a:pt x="131" y="449"/>
                  </a:cubicBezTo>
                  <a:cubicBezTo>
                    <a:pt x="131" y="448"/>
                    <a:pt x="131" y="448"/>
                    <a:pt x="130" y="448"/>
                  </a:cubicBezTo>
                  <a:cubicBezTo>
                    <a:pt x="130" y="448"/>
                    <a:pt x="130" y="448"/>
                    <a:pt x="129" y="448"/>
                  </a:cubicBezTo>
                  <a:cubicBezTo>
                    <a:pt x="129" y="448"/>
                    <a:pt x="129" y="449"/>
                    <a:pt x="129" y="448"/>
                  </a:cubicBezTo>
                  <a:cubicBezTo>
                    <a:pt x="129" y="448"/>
                    <a:pt x="129" y="448"/>
                    <a:pt x="129" y="448"/>
                  </a:cubicBezTo>
                  <a:cubicBezTo>
                    <a:pt x="129" y="447"/>
                    <a:pt x="129" y="447"/>
                    <a:pt x="129" y="447"/>
                  </a:cubicBezTo>
                  <a:cubicBezTo>
                    <a:pt x="129" y="447"/>
                    <a:pt x="129" y="447"/>
                    <a:pt x="129" y="447"/>
                  </a:cubicBezTo>
                  <a:cubicBezTo>
                    <a:pt x="129" y="447"/>
                    <a:pt x="129" y="446"/>
                    <a:pt x="129" y="446"/>
                  </a:cubicBezTo>
                  <a:cubicBezTo>
                    <a:pt x="129" y="446"/>
                    <a:pt x="129" y="446"/>
                    <a:pt x="129" y="446"/>
                  </a:cubicBezTo>
                  <a:cubicBezTo>
                    <a:pt x="129" y="446"/>
                    <a:pt x="129" y="446"/>
                    <a:pt x="129" y="446"/>
                  </a:cubicBezTo>
                  <a:cubicBezTo>
                    <a:pt x="129" y="445"/>
                    <a:pt x="129" y="445"/>
                    <a:pt x="129" y="445"/>
                  </a:cubicBezTo>
                  <a:cubicBezTo>
                    <a:pt x="129" y="445"/>
                    <a:pt x="129" y="445"/>
                    <a:pt x="129" y="445"/>
                  </a:cubicBezTo>
                  <a:cubicBezTo>
                    <a:pt x="130" y="445"/>
                    <a:pt x="130" y="445"/>
                    <a:pt x="130" y="445"/>
                  </a:cubicBezTo>
                  <a:cubicBezTo>
                    <a:pt x="131" y="445"/>
                    <a:pt x="131" y="445"/>
                    <a:pt x="131" y="445"/>
                  </a:cubicBezTo>
                  <a:cubicBezTo>
                    <a:pt x="131" y="444"/>
                    <a:pt x="132" y="444"/>
                    <a:pt x="132" y="444"/>
                  </a:cubicBezTo>
                  <a:cubicBezTo>
                    <a:pt x="132" y="444"/>
                    <a:pt x="133" y="443"/>
                    <a:pt x="133" y="443"/>
                  </a:cubicBezTo>
                  <a:cubicBezTo>
                    <a:pt x="133" y="443"/>
                    <a:pt x="133" y="443"/>
                    <a:pt x="134" y="443"/>
                  </a:cubicBezTo>
                  <a:cubicBezTo>
                    <a:pt x="134" y="442"/>
                    <a:pt x="134" y="441"/>
                    <a:pt x="134" y="441"/>
                  </a:cubicBezTo>
                  <a:cubicBezTo>
                    <a:pt x="134" y="441"/>
                    <a:pt x="134" y="441"/>
                    <a:pt x="134" y="441"/>
                  </a:cubicBezTo>
                  <a:cubicBezTo>
                    <a:pt x="134" y="441"/>
                    <a:pt x="135" y="440"/>
                    <a:pt x="135" y="440"/>
                  </a:cubicBezTo>
                  <a:cubicBezTo>
                    <a:pt x="135" y="440"/>
                    <a:pt x="135" y="440"/>
                    <a:pt x="134" y="440"/>
                  </a:cubicBezTo>
                  <a:cubicBezTo>
                    <a:pt x="134" y="440"/>
                    <a:pt x="134" y="439"/>
                    <a:pt x="134" y="439"/>
                  </a:cubicBezTo>
                  <a:cubicBezTo>
                    <a:pt x="134" y="439"/>
                    <a:pt x="134" y="440"/>
                    <a:pt x="134" y="440"/>
                  </a:cubicBezTo>
                  <a:cubicBezTo>
                    <a:pt x="134" y="440"/>
                    <a:pt x="134" y="440"/>
                    <a:pt x="134" y="440"/>
                  </a:cubicBezTo>
                  <a:cubicBezTo>
                    <a:pt x="133" y="440"/>
                    <a:pt x="133" y="440"/>
                    <a:pt x="132" y="439"/>
                  </a:cubicBezTo>
                  <a:cubicBezTo>
                    <a:pt x="132" y="438"/>
                    <a:pt x="132" y="438"/>
                    <a:pt x="132" y="438"/>
                  </a:cubicBezTo>
                  <a:cubicBezTo>
                    <a:pt x="132" y="438"/>
                    <a:pt x="132" y="438"/>
                    <a:pt x="131" y="438"/>
                  </a:cubicBezTo>
                  <a:cubicBezTo>
                    <a:pt x="131" y="438"/>
                    <a:pt x="131" y="438"/>
                    <a:pt x="131" y="438"/>
                  </a:cubicBezTo>
                  <a:cubicBezTo>
                    <a:pt x="131" y="438"/>
                    <a:pt x="130" y="438"/>
                    <a:pt x="130" y="438"/>
                  </a:cubicBezTo>
                  <a:cubicBezTo>
                    <a:pt x="130" y="438"/>
                    <a:pt x="130" y="438"/>
                    <a:pt x="130" y="437"/>
                  </a:cubicBezTo>
                  <a:cubicBezTo>
                    <a:pt x="130" y="437"/>
                    <a:pt x="130" y="437"/>
                    <a:pt x="130" y="437"/>
                  </a:cubicBezTo>
                  <a:cubicBezTo>
                    <a:pt x="130" y="437"/>
                    <a:pt x="129" y="437"/>
                    <a:pt x="130" y="437"/>
                  </a:cubicBezTo>
                  <a:cubicBezTo>
                    <a:pt x="130" y="437"/>
                    <a:pt x="130" y="437"/>
                    <a:pt x="130" y="436"/>
                  </a:cubicBezTo>
                  <a:cubicBezTo>
                    <a:pt x="130" y="436"/>
                    <a:pt x="130" y="436"/>
                    <a:pt x="130" y="436"/>
                  </a:cubicBezTo>
                  <a:cubicBezTo>
                    <a:pt x="130" y="436"/>
                    <a:pt x="130" y="436"/>
                    <a:pt x="130" y="436"/>
                  </a:cubicBezTo>
                  <a:cubicBezTo>
                    <a:pt x="130" y="436"/>
                    <a:pt x="130" y="436"/>
                    <a:pt x="130" y="436"/>
                  </a:cubicBezTo>
                  <a:cubicBezTo>
                    <a:pt x="130" y="436"/>
                    <a:pt x="130" y="436"/>
                    <a:pt x="130" y="435"/>
                  </a:cubicBezTo>
                  <a:cubicBezTo>
                    <a:pt x="130" y="435"/>
                    <a:pt x="130" y="435"/>
                    <a:pt x="130" y="435"/>
                  </a:cubicBezTo>
                  <a:cubicBezTo>
                    <a:pt x="130" y="435"/>
                    <a:pt x="130" y="435"/>
                    <a:pt x="130" y="434"/>
                  </a:cubicBezTo>
                  <a:cubicBezTo>
                    <a:pt x="130" y="434"/>
                    <a:pt x="130" y="434"/>
                    <a:pt x="131" y="434"/>
                  </a:cubicBezTo>
                  <a:cubicBezTo>
                    <a:pt x="131" y="434"/>
                    <a:pt x="131" y="435"/>
                    <a:pt x="131" y="435"/>
                  </a:cubicBezTo>
                  <a:cubicBezTo>
                    <a:pt x="131" y="435"/>
                    <a:pt x="131" y="435"/>
                    <a:pt x="131" y="435"/>
                  </a:cubicBezTo>
                  <a:cubicBezTo>
                    <a:pt x="131" y="435"/>
                    <a:pt x="131" y="435"/>
                    <a:pt x="131" y="435"/>
                  </a:cubicBezTo>
                  <a:cubicBezTo>
                    <a:pt x="131" y="435"/>
                    <a:pt x="131" y="435"/>
                    <a:pt x="131" y="435"/>
                  </a:cubicBezTo>
                  <a:cubicBezTo>
                    <a:pt x="131" y="435"/>
                    <a:pt x="131" y="434"/>
                    <a:pt x="131" y="434"/>
                  </a:cubicBezTo>
                  <a:cubicBezTo>
                    <a:pt x="131" y="434"/>
                    <a:pt x="131" y="434"/>
                    <a:pt x="131" y="434"/>
                  </a:cubicBezTo>
                  <a:cubicBezTo>
                    <a:pt x="131" y="434"/>
                    <a:pt x="132" y="434"/>
                    <a:pt x="132" y="434"/>
                  </a:cubicBezTo>
                  <a:cubicBezTo>
                    <a:pt x="132" y="434"/>
                    <a:pt x="132" y="433"/>
                    <a:pt x="132" y="433"/>
                  </a:cubicBezTo>
                  <a:cubicBezTo>
                    <a:pt x="132" y="433"/>
                    <a:pt x="132" y="433"/>
                    <a:pt x="132" y="433"/>
                  </a:cubicBezTo>
                  <a:cubicBezTo>
                    <a:pt x="132" y="433"/>
                    <a:pt x="132" y="433"/>
                    <a:pt x="131" y="433"/>
                  </a:cubicBezTo>
                  <a:cubicBezTo>
                    <a:pt x="131" y="433"/>
                    <a:pt x="131" y="433"/>
                    <a:pt x="131" y="433"/>
                  </a:cubicBezTo>
                  <a:cubicBezTo>
                    <a:pt x="131" y="433"/>
                    <a:pt x="131" y="433"/>
                    <a:pt x="131" y="433"/>
                  </a:cubicBezTo>
                  <a:cubicBezTo>
                    <a:pt x="131" y="433"/>
                    <a:pt x="131" y="433"/>
                    <a:pt x="131" y="432"/>
                  </a:cubicBezTo>
                  <a:cubicBezTo>
                    <a:pt x="132" y="432"/>
                    <a:pt x="132" y="432"/>
                    <a:pt x="132" y="432"/>
                  </a:cubicBezTo>
                  <a:cubicBezTo>
                    <a:pt x="132" y="432"/>
                    <a:pt x="132" y="432"/>
                    <a:pt x="132" y="432"/>
                  </a:cubicBezTo>
                  <a:cubicBezTo>
                    <a:pt x="132" y="432"/>
                    <a:pt x="132" y="432"/>
                    <a:pt x="132" y="432"/>
                  </a:cubicBezTo>
                  <a:cubicBezTo>
                    <a:pt x="132" y="432"/>
                    <a:pt x="132" y="432"/>
                    <a:pt x="132" y="431"/>
                  </a:cubicBezTo>
                  <a:cubicBezTo>
                    <a:pt x="132" y="431"/>
                    <a:pt x="132" y="431"/>
                    <a:pt x="132" y="431"/>
                  </a:cubicBezTo>
                  <a:cubicBezTo>
                    <a:pt x="132" y="431"/>
                    <a:pt x="131" y="431"/>
                    <a:pt x="131" y="431"/>
                  </a:cubicBezTo>
                  <a:cubicBezTo>
                    <a:pt x="131" y="431"/>
                    <a:pt x="131" y="430"/>
                    <a:pt x="131" y="430"/>
                  </a:cubicBezTo>
                  <a:cubicBezTo>
                    <a:pt x="131" y="430"/>
                    <a:pt x="131" y="430"/>
                    <a:pt x="131" y="430"/>
                  </a:cubicBezTo>
                  <a:cubicBezTo>
                    <a:pt x="131" y="430"/>
                    <a:pt x="131" y="429"/>
                    <a:pt x="131" y="429"/>
                  </a:cubicBezTo>
                  <a:cubicBezTo>
                    <a:pt x="131" y="429"/>
                    <a:pt x="131" y="429"/>
                    <a:pt x="131" y="429"/>
                  </a:cubicBezTo>
                  <a:cubicBezTo>
                    <a:pt x="132" y="429"/>
                    <a:pt x="132" y="428"/>
                    <a:pt x="132" y="428"/>
                  </a:cubicBezTo>
                  <a:cubicBezTo>
                    <a:pt x="132" y="428"/>
                    <a:pt x="132" y="428"/>
                    <a:pt x="132" y="428"/>
                  </a:cubicBezTo>
                  <a:cubicBezTo>
                    <a:pt x="132" y="428"/>
                    <a:pt x="132" y="427"/>
                    <a:pt x="132" y="427"/>
                  </a:cubicBezTo>
                  <a:cubicBezTo>
                    <a:pt x="132" y="427"/>
                    <a:pt x="132" y="427"/>
                    <a:pt x="132" y="427"/>
                  </a:cubicBezTo>
                  <a:cubicBezTo>
                    <a:pt x="132" y="427"/>
                    <a:pt x="132" y="427"/>
                    <a:pt x="132" y="426"/>
                  </a:cubicBezTo>
                  <a:cubicBezTo>
                    <a:pt x="132" y="426"/>
                    <a:pt x="132" y="426"/>
                    <a:pt x="133" y="426"/>
                  </a:cubicBezTo>
                  <a:cubicBezTo>
                    <a:pt x="133" y="426"/>
                    <a:pt x="133" y="426"/>
                    <a:pt x="133" y="426"/>
                  </a:cubicBezTo>
                  <a:cubicBezTo>
                    <a:pt x="133" y="426"/>
                    <a:pt x="133" y="425"/>
                    <a:pt x="133" y="425"/>
                  </a:cubicBezTo>
                  <a:cubicBezTo>
                    <a:pt x="133" y="425"/>
                    <a:pt x="133" y="425"/>
                    <a:pt x="133" y="424"/>
                  </a:cubicBezTo>
                  <a:cubicBezTo>
                    <a:pt x="133" y="424"/>
                    <a:pt x="133" y="424"/>
                    <a:pt x="133" y="424"/>
                  </a:cubicBezTo>
                  <a:cubicBezTo>
                    <a:pt x="133" y="424"/>
                    <a:pt x="133" y="424"/>
                    <a:pt x="133" y="424"/>
                  </a:cubicBezTo>
                  <a:cubicBezTo>
                    <a:pt x="133" y="423"/>
                    <a:pt x="133" y="423"/>
                    <a:pt x="133" y="423"/>
                  </a:cubicBezTo>
                  <a:cubicBezTo>
                    <a:pt x="133" y="423"/>
                    <a:pt x="132" y="423"/>
                    <a:pt x="133" y="422"/>
                  </a:cubicBezTo>
                  <a:cubicBezTo>
                    <a:pt x="133" y="422"/>
                    <a:pt x="133" y="421"/>
                    <a:pt x="133" y="421"/>
                  </a:cubicBezTo>
                  <a:cubicBezTo>
                    <a:pt x="133" y="421"/>
                    <a:pt x="133" y="421"/>
                    <a:pt x="133" y="421"/>
                  </a:cubicBezTo>
                  <a:cubicBezTo>
                    <a:pt x="133" y="421"/>
                    <a:pt x="133" y="421"/>
                    <a:pt x="134" y="421"/>
                  </a:cubicBezTo>
                  <a:cubicBezTo>
                    <a:pt x="134" y="421"/>
                    <a:pt x="134" y="421"/>
                    <a:pt x="134" y="422"/>
                  </a:cubicBezTo>
                  <a:cubicBezTo>
                    <a:pt x="134" y="421"/>
                    <a:pt x="134" y="421"/>
                    <a:pt x="134" y="421"/>
                  </a:cubicBezTo>
                  <a:cubicBezTo>
                    <a:pt x="134" y="421"/>
                    <a:pt x="134" y="420"/>
                    <a:pt x="134" y="420"/>
                  </a:cubicBezTo>
                  <a:cubicBezTo>
                    <a:pt x="133" y="419"/>
                    <a:pt x="133" y="419"/>
                    <a:pt x="133" y="419"/>
                  </a:cubicBezTo>
                  <a:cubicBezTo>
                    <a:pt x="133" y="419"/>
                    <a:pt x="133" y="419"/>
                    <a:pt x="133" y="418"/>
                  </a:cubicBezTo>
                  <a:cubicBezTo>
                    <a:pt x="133" y="418"/>
                    <a:pt x="133" y="418"/>
                    <a:pt x="134" y="418"/>
                  </a:cubicBezTo>
                  <a:cubicBezTo>
                    <a:pt x="134" y="418"/>
                    <a:pt x="134" y="418"/>
                    <a:pt x="135" y="418"/>
                  </a:cubicBezTo>
                  <a:cubicBezTo>
                    <a:pt x="135" y="418"/>
                    <a:pt x="135" y="418"/>
                    <a:pt x="135" y="418"/>
                  </a:cubicBezTo>
                  <a:cubicBezTo>
                    <a:pt x="135" y="419"/>
                    <a:pt x="135" y="419"/>
                    <a:pt x="135" y="419"/>
                  </a:cubicBezTo>
                  <a:cubicBezTo>
                    <a:pt x="135" y="419"/>
                    <a:pt x="135" y="420"/>
                    <a:pt x="136" y="420"/>
                  </a:cubicBezTo>
                  <a:cubicBezTo>
                    <a:pt x="136" y="420"/>
                    <a:pt x="136" y="420"/>
                    <a:pt x="136" y="420"/>
                  </a:cubicBezTo>
                  <a:cubicBezTo>
                    <a:pt x="136" y="420"/>
                    <a:pt x="135" y="419"/>
                    <a:pt x="135" y="419"/>
                  </a:cubicBezTo>
                  <a:cubicBezTo>
                    <a:pt x="135" y="419"/>
                    <a:pt x="135" y="419"/>
                    <a:pt x="135" y="419"/>
                  </a:cubicBezTo>
                  <a:cubicBezTo>
                    <a:pt x="135" y="419"/>
                    <a:pt x="135" y="419"/>
                    <a:pt x="135" y="419"/>
                  </a:cubicBezTo>
                  <a:cubicBezTo>
                    <a:pt x="135" y="418"/>
                    <a:pt x="135" y="418"/>
                    <a:pt x="135" y="418"/>
                  </a:cubicBezTo>
                  <a:cubicBezTo>
                    <a:pt x="135" y="417"/>
                    <a:pt x="135" y="417"/>
                    <a:pt x="136" y="416"/>
                  </a:cubicBezTo>
                  <a:cubicBezTo>
                    <a:pt x="136" y="416"/>
                    <a:pt x="136" y="416"/>
                    <a:pt x="135" y="416"/>
                  </a:cubicBezTo>
                  <a:cubicBezTo>
                    <a:pt x="135" y="416"/>
                    <a:pt x="135" y="416"/>
                    <a:pt x="135" y="416"/>
                  </a:cubicBezTo>
                  <a:cubicBezTo>
                    <a:pt x="135" y="416"/>
                    <a:pt x="135" y="416"/>
                    <a:pt x="134" y="416"/>
                  </a:cubicBezTo>
                  <a:cubicBezTo>
                    <a:pt x="134" y="416"/>
                    <a:pt x="134" y="416"/>
                    <a:pt x="134" y="416"/>
                  </a:cubicBezTo>
                  <a:cubicBezTo>
                    <a:pt x="133" y="416"/>
                    <a:pt x="133" y="416"/>
                    <a:pt x="133" y="415"/>
                  </a:cubicBezTo>
                  <a:cubicBezTo>
                    <a:pt x="133" y="415"/>
                    <a:pt x="133" y="415"/>
                    <a:pt x="133" y="415"/>
                  </a:cubicBezTo>
                  <a:cubicBezTo>
                    <a:pt x="133" y="415"/>
                    <a:pt x="133" y="415"/>
                    <a:pt x="133" y="415"/>
                  </a:cubicBezTo>
                  <a:cubicBezTo>
                    <a:pt x="133" y="414"/>
                    <a:pt x="134" y="414"/>
                    <a:pt x="134" y="414"/>
                  </a:cubicBezTo>
                  <a:cubicBezTo>
                    <a:pt x="134" y="413"/>
                    <a:pt x="134" y="413"/>
                    <a:pt x="134" y="413"/>
                  </a:cubicBezTo>
                  <a:cubicBezTo>
                    <a:pt x="134" y="413"/>
                    <a:pt x="134" y="412"/>
                    <a:pt x="133" y="412"/>
                  </a:cubicBezTo>
                  <a:cubicBezTo>
                    <a:pt x="133" y="412"/>
                    <a:pt x="133" y="412"/>
                    <a:pt x="133" y="412"/>
                  </a:cubicBezTo>
                  <a:cubicBezTo>
                    <a:pt x="133" y="412"/>
                    <a:pt x="133" y="411"/>
                    <a:pt x="132" y="411"/>
                  </a:cubicBezTo>
                  <a:cubicBezTo>
                    <a:pt x="132" y="411"/>
                    <a:pt x="132" y="412"/>
                    <a:pt x="131" y="412"/>
                  </a:cubicBezTo>
                  <a:cubicBezTo>
                    <a:pt x="131" y="412"/>
                    <a:pt x="131" y="412"/>
                    <a:pt x="131" y="413"/>
                  </a:cubicBezTo>
                  <a:cubicBezTo>
                    <a:pt x="131" y="413"/>
                    <a:pt x="131" y="413"/>
                    <a:pt x="131" y="413"/>
                  </a:cubicBezTo>
                  <a:cubicBezTo>
                    <a:pt x="131" y="413"/>
                    <a:pt x="131" y="414"/>
                    <a:pt x="131" y="414"/>
                  </a:cubicBezTo>
                  <a:cubicBezTo>
                    <a:pt x="130" y="414"/>
                    <a:pt x="130" y="414"/>
                    <a:pt x="130" y="414"/>
                  </a:cubicBezTo>
                  <a:cubicBezTo>
                    <a:pt x="130" y="414"/>
                    <a:pt x="128" y="414"/>
                    <a:pt x="128" y="414"/>
                  </a:cubicBezTo>
                  <a:cubicBezTo>
                    <a:pt x="128" y="414"/>
                    <a:pt x="128" y="414"/>
                    <a:pt x="128" y="414"/>
                  </a:cubicBezTo>
                  <a:cubicBezTo>
                    <a:pt x="128" y="414"/>
                    <a:pt x="128" y="414"/>
                    <a:pt x="128" y="414"/>
                  </a:cubicBezTo>
                  <a:cubicBezTo>
                    <a:pt x="128" y="414"/>
                    <a:pt x="127" y="414"/>
                    <a:pt x="127" y="414"/>
                  </a:cubicBezTo>
                  <a:cubicBezTo>
                    <a:pt x="127" y="414"/>
                    <a:pt x="126" y="414"/>
                    <a:pt x="127" y="413"/>
                  </a:cubicBezTo>
                  <a:cubicBezTo>
                    <a:pt x="127" y="413"/>
                    <a:pt x="127" y="413"/>
                    <a:pt x="127" y="412"/>
                  </a:cubicBezTo>
                  <a:cubicBezTo>
                    <a:pt x="127" y="412"/>
                    <a:pt x="126" y="412"/>
                    <a:pt x="126" y="412"/>
                  </a:cubicBezTo>
                  <a:cubicBezTo>
                    <a:pt x="125" y="411"/>
                    <a:pt x="126" y="410"/>
                    <a:pt x="125" y="409"/>
                  </a:cubicBezTo>
                  <a:cubicBezTo>
                    <a:pt x="125" y="409"/>
                    <a:pt x="124" y="407"/>
                    <a:pt x="125" y="406"/>
                  </a:cubicBezTo>
                  <a:cubicBezTo>
                    <a:pt x="125" y="406"/>
                    <a:pt x="125" y="406"/>
                    <a:pt x="125" y="406"/>
                  </a:cubicBezTo>
                  <a:cubicBezTo>
                    <a:pt x="126" y="406"/>
                    <a:pt x="125" y="406"/>
                    <a:pt x="125" y="405"/>
                  </a:cubicBezTo>
                  <a:cubicBezTo>
                    <a:pt x="125" y="405"/>
                    <a:pt x="126" y="405"/>
                    <a:pt x="126" y="405"/>
                  </a:cubicBezTo>
                  <a:cubicBezTo>
                    <a:pt x="126" y="405"/>
                    <a:pt x="125" y="404"/>
                    <a:pt x="125" y="404"/>
                  </a:cubicBezTo>
                  <a:cubicBezTo>
                    <a:pt x="126" y="403"/>
                    <a:pt x="126" y="403"/>
                    <a:pt x="126" y="402"/>
                  </a:cubicBezTo>
                  <a:cubicBezTo>
                    <a:pt x="126" y="400"/>
                    <a:pt x="126" y="400"/>
                    <a:pt x="127" y="399"/>
                  </a:cubicBezTo>
                  <a:cubicBezTo>
                    <a:pt x="127" y="399"/>
                    <a:pt x="127" y="399"/>
                    <a:pt x="127" y="398"/>
                  </a:cubicBezTo>
                  <a:cubicBezTo>
                    <a:pt x="127" y="397"/>
                    <a:pt x="126" y="398"/>
                    <a:pt x="128" y="397"/>
                  </a:cubicBezTo>
                  <a:cubicBezTo>
                    <a:pt x="128" y="397"/>
                    <a:pt x="128" y="396"/>
                    <a:pt x="128" y="396"/>
                  </a:cubicBezTo>
                  <a:cubicBezTo>
                    <a:pt x="128" y="396"/>
                    <a:pt x="129" y="397"/>
                    <a:pt x="129" y="396"/>
                  </a:cubicBezTo>
                  <a:cubicBezTo>
                    <a:pt x="129" y="396"/>
                    <a:pt x="129" y="396"/>
                    <a:pt x="129" y="396"/>
                  </a:cubicBezTo>
                  <a:cubicBezTo>
                    <a:pt x="129" y="395"/>
                    <a:pt x="129" y="395"/>
                    <a:pt x="129" y="395"/>
                  </a:cubicBezTo>
                  <a:cubicBezTo>
                    <a:pt x="129" y="394"/>
                    <a:pt x="130" y="393"/>
                    <a:pt x="130" y="393"/>
                  </a:cubicBezTo>
                  <a:cubicBezTo>
                    <a:pt x="130" y="392"/>
                    <a:pt x="130" y="391"/>
                    <a:pt x="130" y="391"/>
                  </a:cubicBezTo>
                  <a:cubicBezTo>
                    <a:pt x="130" y="390"/>
                    <a:pt x="130" y="390"/>
                    <a:pt x="130" y="390"/>
                  </a:cubicBezTo>
                  <a:cubicBezTo>
                    <a:pt x="130" y="389"/>
                    <a:pt x="130" y="389"/>
                    <a:pt x="130" y="389"/>
                  </a:cubicBezTo>
                  <a:cubicBezTo>
                    <a:pt x="129" y="389"/>
                    <a:pt x="129" y="388"/>
                    <a:pt x="129" y="388"/>
                  </a:cubicBezTo>
                  <a:cubicBezTo>
                    <a:pt x="129" y="388"/>
                    <a:pt x="129" y="388"/>
                    <a:pt x="129" y="387"/>
                  </a:cubicBezTo>
                  <a:cubicBezTo>
                    <a:pt x="129" y="387"/>
                    <a:pt x="129" y="388"/>
                    <a:pt x="130" y="388"/>
                  </a:cubicBezTo>
                  <a:cubicBezTo>
                    <a:pt x="130" y="388"/>
                    <a:pt x="130" y="387"/>
                    <a:pt x="130" y="387"/>
                  </a:cubicBezTo>
                  <a:cubicBezTo>
                    <a:pt x="130" y="387"/>
                    <a:pt x="130" y="387"/>
                    <a:pt x="130" y="387"/>
                  </a:cubicBezTo>
                  <a:cubicBezTo>
                    <a:pt x="130" y="387"/>
                    <a:pt x="129" y="387"/>
                    <a:pt x="129" y="387"/>
                  </a:cubicBezTo>
                  <a:cubicBezTo>
                    <a:pt x="129" y="387"/>
                    <a:pt x="129" y="387"/>
                    <a:pt x="129" y="386"/>
                  </a:cubicBezTo>
                  <a:cubicBezTo>
                    <a:pt x="129" y="386"/>
                    <a:pt x="130" y="386"/>
                    <a:pt x="130" y="386"/>
                  </a:cubicBezTo>
                  <a:cubicBezTo>
                    <a:pt x="130" y="385"/>
                    <a:pt x="129" y="386"/>
                    <a:pt x="128" y="386"/>
                  </a:cubicBezTo>
                  <a:cubicBezTo>
                    <a:pt x="127" y="386"/>
                    <a:pt x="128" y="381"/>
                    <a:pt x="128" y="381"/>
                  </a:cubicBezTo>
                  <a:cubicBezTo>
                    <a:pt x="129" y="380"/>
                    <a:pt x="128" y="378"/>
                    <a:pt x="127" y="377"/>
                  </a:cubicBezTo>
                  <a:cubicBezTo>
                    <a:pt x="127" y="376"/>
                    <a:pt x="128" y="375"/>
                    <a:pt x="127" y="374"/>
                  </a:cubicBezTo>
                  <a:cubicBezTo>
                    <a:pt x="126" y="373"/>
                    <a:pt x="127" y="372"/>
                    <a:pt x="128" y="372"/>
                  </a:cubicBezTo>
                  <a:cubicBezTo>
                    <a:pt x="130" y="373"/>
                    <a:pt x="130" y="372"/>
                    <a:pt x="130" y="370"/>
                  </a:cubicBezTo>
                  <a:cubicBezTo>
                    <a:pt x="131" y="370"/>
                    <a:pt x="130" y="370"/>
                    <a:pt x="131" y="369"/>
                  </a:cubicBezTo>
                  <a:cubicBezTo>
                    <a:pt x="131" y="369"/>
                    <a:pt x="131" y="369"/>
                    <a:pt x="131" y="369"/>
                  </a:cubicBezTo>
                  <a:cubicBezTo>
                    <a:pt x="130" y="368"/>
                    <a:pt x="132" y="367"/>
                    <a:pt x="132" y="367"/>
                  </a:cubicBezTo>
                  <a:cubicBezTo>
                    <a:pt x="132" y="367"/>
                    <a:pt x="132" y="366"/>
                    <a:pt x="132" y="366"/>
                  </a:cubicBezTo>
                  <a:cubicBezTo>
                    <a:pt x="132" y="366"/>
                    <a:pt x="132" y="365"/>
                    <a:pt x="133" y="365"/>
                  </a:cubicBezTo>
                  <a:cubicBezTo>
                    <a:pt x="133" y="364"/>
                    <a:pt x="133" y="364"/>
                    <a:pt x="133" y="363"/>
                  </a:cubicBezTo>
                  <a:cubicBezTo>
                    <a:pt x="133" y="363"/>
                    <a:pt x="133" y="361"/>
                    <a:pt x="133" y="361"/>
                  </a:cubicBezTo>
                  <a:cubicBezTo>
                    <a:pt x="134" y="361"/>
                    <a:pt x="134" y="360"/>
                    <a:pt x="134" y="360"/>
                  </a:cubicBezTo>
                  <a:cubicBezTo>
                    <a:pt x="135" y="360"/>
                    <a:pt x="135" y="359"/>
                    <a:pt x="134" y="359"/>
                  </a:cubicBezTo>
                  <a:cubicBezTo>
                    <a:pt x="134" y="359"/>
                    <a:pt x="134" y="359"/>
                    <a:pt x="134" y="358"/>
                  </a:cubicBezTo>
                  <a:cubicBezTo>
                    <a:pt x="134" y="358"/>
                    <a:pt x="134" y="358"/>
                    <a:pt x="135" y="357"/>
                  </a:cubicBezTo>
                  <a:cubicBezTo>
                    <a:pt x="135" y="357"/>
                    <a:pt x="135" y="357"/>
                    <a:pt x="135" y="356"/>
                  </a:cubicBezTo>
                  <a:cubicBezTo>
                    <a:pt x="136" y="354"/>
                    <a:pt x="137" y="355"/>
                    <a:pt x="137" y="352"/>
                  </a:cubicBezTo>
                  <a:cubicBezTo>
                    <a:pt x="137" y="352"/>
                    <a:pt x="138" y="352"/>
                    <a:pt x="138" y="351"/>
                  </a:cubicBezTo>
                  <a:cubicBezTo>
                    <a:pt x="139" y="349"/>
                    <a:pt x="138" y="347"/>
                    <a:pt x="139" y="345"/>
                  </a:cubicBezTo>
                  <a:cubicBezTo>
                    <a:pt x="139" y="344"/>
                    <a:pt x="140" y="343"/>
                    <a:pt x="140" y="342"/>
                  </a:cubicBezTo>
                  <a:cubicBezTo>
                    <a:pt x="140" y="342"/>
                    <a:pt x="141" y="342"/>
                    <a:pt x="141" y="342"/>
                  </a:cubicBezTo>
                  <a:cubicBezTo>
                    <a:pt x="141" y="341"/>
                    <a:pt x="141" y="341"/>
                    <a:pt x="141" y="341"/>
                  </a:cubicBezTo>
                  <a:cubicBezTo>
                    <a:pt x="141" y="341"/>
                    <a:pt x="141" y="340"/>
                    <a:pt x="141" y="340"/>
                  </a:cubicBezTo>
                  <a:cubicBezTo>
                    <a:pt x="141" y="340"/>
                    <a:pt x="141" y="340"/>
                    <a:pt x="141" y="340"/>
                  </a:cubicBezTo>
                  <a:cubicBezTo>
                    <a:pt x="141" y="340"/>
                    <a:pt x="141" y="339"/>
                    <a:pt x="141" y="339"/>
                  </a:cubicBezTo>
                  <a:cubicBezTo>
                    <a:pt x="141" y="339"/>
                    <a:pt x="141" y="338"/>
                    <a:pt x="141" y="338"/>
                  </a:cubicBezTo>
                  <a:cubicBezTo>
                    <a:pt x="141" y="338"/>
                    <a:pt x="141" y="338"/>
                    <a:pt x="141" y="338"/>
                  </a:cubicBezTo>
                  <a:cubicBezTo>
                    <a:pt x="140" y="337"/>
                    <a:pt x="140" y="336"/>
                    <a:pt x="141" y="336"/>
                  </a:cubicBezTo>
                  <a:cubicBezTo>
                    <a:pt x="142" y="336"/>
                    <a:pt x="142" y="335"/>
                    <a:pt x="142" y="334"/>
                  </a:cubicBezTo>
                  <a:cubicBezTo>
                    <a:pt x="143" y="332"/>
                    <a:pt x="142" y="331"/>
                    <a:pt x="142" y="330"/>
                  </a:cubicBezTo>
                  <a:cubicBezTo>
                    <a:pt x="142" y="329"/>
                    <a:pt x="142" y="328"/>
                    <a:pt x="142" y="327"/>
                  </a:cubicBezTo>
                  <a:cubicBezTo>
                    <a:pt x="142" y="324"/>
                    <a:pt x="141" y="320"/>
                    <a:pt x="141" y="318"/>
                  </a:cubicBezTo>
                  <a:cubicBezTo>
                    <a:pt x="141" y="314"/>
                    <a:pt x="141" y="314"/>
                    <a:pt x="141" y="314"/>
                  </a:cubicBezTo>
                  <a:cubicBezTo>
                    <a:pt x="143" y="314"/>
                    <a:pt x="142" y="312"/>
                    <a:pt x="143" y="311"/>
                  </a:cubicBezTo>
                  <a:cubicBezTo>
                    <a:pt x="143" y="311"/>
                    <a:pt x="144" y="310"/>
                    <a:pt x="144" y="310"/>
                  </a:cubicBezTo>
                  <a:cubicBezTo>
                    <a:pt x="143" y="309"/>
                    <a:pt x="143" y="309"/>
                    <a:pt x="143" y="308"/>
                  </a:cubicBezTo>
                  <a:cubicBezTo>
                    <a:pt x="143" y="308"/>
                    <a:pt x="143" y="308"/>
                    <a:pt x="143" y="308"/>
                  </a:cubicBezTo>
                  <a:cubicBezTo>
                    <a:pt x="143" y="308"/>
                    <a:pt x="143" y="307"/>
                    <a:pt x="143" y="307"/>
                  </a:cubicBezTo>
                  <a:cubicBezTo>
                    <a:pt x="143" y="307"/>
                    <a:pt x="143" y="307"/>
                    <a:pt x="144" y="307"/>
                  </a:cubicBezTo>
                  <a:cubicBezTo>
                    <a:pt x="144" y="307"/>
                    <a:pt x="144" y="306"/>
                    <a:pt x="144" y="306"/>
                  </a:cubicBezTo>
                  <a:cubicBezTo>
                    <a:pt x="144" y="306"/>
                    <a:pt x="143" y="305"/>
                    <a:pt x="143" y="305"/>
                  </a:cubicBezTo>
                  <a:cubicBezTo>
                    <a:pt x="143" y="305"/>
                    <a:pt x="142" y="305"/>
                    <a:pt x="142" y="305"/>
                  </a:cubicBezTo>
                  <a:cubicBezTo>
                    <a:pt x="142" y="305"/>
                    <a:pt x="142" y="304"/>
                    <a:pt x="142" y="304"/>
                  </a:cubicBezTo>
                  <a:cubicBezTo>
                    <a:pt x="142" y="303"/>
                    <a:pt x="142" y="303"/>
                    <a:pt x="142" y="303"/>
                  </a:cubicBezTo>
                  <a:cubicBezTo>
                    <a:pt x="142" y="303"/>
                    <a:pt x="142" y="302"/>
                    <a:pt x="142" y="302"/>
                  </a:cubicBezTo>
                  <a:cubicBezTo>
                    <a:pt x="142" y="302"/>
                    <a:pt x="143" y="302"/>
                    <a:pt x="143" y="301"/>
                  </a:cubicBezTo>
                  <a:cubicBezTo>
                    <a:pt x="144" y="301"/>
                    <a:pt x="143" y="300"/>
                    <a:pt x="144" y="299"/>
                  </a:cubicBezTo>
                  <a:cubicBezTo>
                    <a:pt x="144" y="299"/>
                    <a:pt x="144" y="298"/>
                    <a:pt x="144" y="298"/>
                  </a:cubicBezTo>
                  <a:cubicBezTo>
                    <a:pt x="144" y="297"/>
                    <a:pt x="145" y="295"/>
                    <a:pt x="145" y="294"/>
                  </a:cubicBezTo>
                  <a:cubicBezTo>
                    <a:pt x="145" y="294"/>
                    <a:pt x="145" y="293"/>
                    <a:pt x="145" y="293"/>
                  </a:cubicBezTo>
                  <a:cubicBezTo>
                    <a:pt x="146" y="292"/>
                    <a:pt x="147" y="292"/>
                    <a:pt x="146" y="291"/>
                  </a:cubicBezTo>
                  <a:cubicBezTo>
                    <a:pt x="146" y="291"/>
                    <a:pt x="146" y="290"/>
                    <a:pt x="146" y="290"/>
                  </a:cubicBezTo>
                  <a:cubicBezTo>
                    <a:pt x="146" y="289"/>
                    <a:pt x="146" y="290"/>
                    <a:pt x="146" y="289"/>
                  </a:cubicBezTo>
                  <a:cubicBezTo>
                    <a:pt x="146" y="288"/>
                    <a:pt x="146" y="288"/>
                    <a:pt x="147" y="287"/>
                  </a:cubicBezTo>
                  <a:cubicBezTo>
                    <a:pt x="147" y="287"/>
                    <a:pt x="147" y="287"/>
                    <a:pt x="147" y="287"/>
                  </a:cubicBezTo>
                  <a:cubicBezTo>
                    <a:pt x="147" y="285"/>
                    <a:pt x="148" y="285"/>
                    <a:pt x="148" y="283"/>
                  </a:cubicBezTo>
                  <a:cubicBezTo>
                    <a:pt x="148" y="283"/>
                    <a:pt x="148" y="283"/>
                    <a:pt x="148" y="282"/>
                  </a:cubicBezTo>
                  <a:cubicBezTo>
                    <a:pt x="148" y="282"/>
                    <a:pt x="148" y="281"/>
                    <a:pt x="148" y="281"/>
                  </a:cubicBezTo>
                  <a:cubicBezTo>
                    <a:pt x="148" y="281"/>
                    <a:pt x="148" y="281"/>
                    <a:pt x="148" y="281"/>
                  </a:cubicBezTo>
                  <a:cubicBezTo>
                    <a:pt x="148" y="280"/>
                    <a:pt x="148" y="279"/>
                    <a:pt x="148" y="278"/>
                  </a:cubicBezTo>
                  <a:cubicBezTo>
                    <a:pt x="148" y="278"/>
                    <a:pt x="148" y="278"/>
                    <a:pt x="148" y="278"/>
                  </a:cubicBezTo>
                  <a:cubicBezTo>
                    <a:pt x="147" y="278"/>
                    <a:pt x="148" y="277"/>
                    <a:pt x="148" y="277"/>
                  </a:cubicBezTo>
                  <a:cubicBezTo>
                    <a:pt x="148" y="277"/>
                    <a:pt x="148" y="276"/>
                    <a:pt x="148" y="275"/>
                  </a:cubicBezTo>
                  <a:cubicBezTo>
                    <a:pt x="148" y="275"/>
                    <a:pt x="149" y="275"/>
                    <a:pt x="149" y="275"/>
                  </a:cubicBezTo>
                  <a:cubicBezTo>
                    <a:pt x="149" y="275"/>
                    <a:pt x="150" y="274"/>
                    <a:pt x="150" y="274"/>
                  </a:cubicBezTo>
                  <a:cubicBezTo>
                    <a:pt x="151" y="272"/>
                    <a:pt x="150" y="273"/>
                    <a:pt x="150" y="273"/>
                  </a:cubicBezTo>
                  <a:cubicBezTo>
                    <a:pt x="150" y="273"/>
                    <a:pt x="149" y="272"/>
                    <a:pt x="149" y="272"/>
                  </a:cubicBezTo>
                  <a:cubicBezTo>
                    <a:pt x="149" y="272"/>
                    <a:pt x="149" y="272"/>
                    <a:pt x="150" y="272"/>
                  </a:cubicBezTo>
                  <a:cubicBezTo>
                    <a:pt x="150" y="271"/>
                    <a:pt x="149" y="270"/>
                    <a:pt x="149" y="270"/>
                  </a:cubicBezTo>
                  <a:cubicBezTo>
                    <a:pt x="149" y="269"/>
                    <a:pt x="149" y="269"/>
                    <a:pt x="149" y="269"/>
                  </a:cubicBezTo>
                  <a:cubicBezTo>
                    <a:pt x="149" y="266"/>
                    <a:pt x="149" y="266"/>
                    <a:pt x="149" y="266"/>
                  </a:cubicBezTo>
                  <a:cubicBezTo>
                    <a:pt x="149" y="266"/>
                    <a:pt x="149" y="266"/>
                    <a:pt x="149" y="265"/>
                  </a:cubicBezTo>
                  <a:cubicBezTo>
                    <a:pt x="149" y="264"/>
                    <a:pt x="149" y="263"/>
                    <a:pt x="149" y="262"/>
                  </a:cubicBezTo>
                  <a:cubicBezTo>
                    <a:pt x="149" y="261"/>
                    <a:pt x="150" y="261"/>
                    <a:pt x="150" y="260"/>
                  </a:cubicBezTo>
                  <a:cubicBezTo>
                    <a:pt x="150" y="260"/>
                    <a:pt x="150" y="260"/>
                    <a:pt x="150" y="260"/>
                  </a:cubicBezTo>
                  <a:cubicBezTo>
                    <a:pt x="149" y="259"/>
                    <a:pt x="149" y="260"/>
                    <a:pt x="149" y="260"/>
                  </a:cubicBezTo>
                  <a:cubicBezTo>
                    <a:pt x="149" y="260"/>
                    <a:pt x="149" y="260"/>
                    <a:pt x="149" y="260"/>
                  </a:cubicBezTo>
                  <a:cubicBezTo>
                    <a:pt x="149" y="260"/>
                    <a:pt x="149" y="260"/>
                    <a:pt x="149" y="259"/>
                  </a:cubicBezTo>
                  <a:cubicBezTo>
                    <a:pt x="149" y="258"/>
                    <a:pt x="149" y="258"/>
                    <a:pt x="149" y="257"/>
                  </a:cubicBezTo>
                  <a:cubicBezTo>
                    <a:pt x="149" y="256"/>
                    <a:pt x="149" y="256"/>
                    <a:pt x="149" y="256"/>
                  </a:cubicBezTo>
                  <a:cubicBezTo>
                    <a:pt x="149" y="257"/>
                    <a:pt x="150" y="257"/>
                    <a:pt x="150" y="256"/>
                  </a:cubicBezTo>
                  <a:cubicBezTo>
                    <a:pt x="150" y="256"/>
                    <a:pt x="151" y="256"/>
                    <a:pt x="151" y="256"/>
                  </a:cubicBezTo>
                  <a:cubicBezTo>
                    <a:pt x="151" y="255"/>
                    <a:pt x="151" y="255"/>
                    <a:pt x="151" y="255"/>
                  </a:cubicBezTo>
                  <a:cubicBezTo>
                    <a:pt x="150" y="254"/>
                    <a:pt x="151" y="252"/>
                    <a:pt x="151" y="251"/>
                  </a:cubicBezTo>
                  <a:cubicBezTo>
                    <a:pt x="151" y="251"/>
                    <a:pt x="151" y="250"/>
                    <a:pt x="151" y="250"/>
                  </a:cubicBezTo>
                  <a:cubicBezTo>
                    <a:pt x="151" y="249"/>
                    <a:pt x="151" y="249"/>
                    <a:pt x="152" y="248"/>
                  </a:cubicBezTo>
                  <a:cubicBezTo>
                    <a:pt x="152" y="247"/>
                    <a:pt x="151" y="246"/>
                    <a:pt x="152" y="245"/>
                  </a:cubicBezTo>
                  <a:cubicBezTo>
                    <a:pt x="152" y="245"/>
                    <a:pt x="152" y="244"/>
                    <a:pt x="152" y="243"/>
                  </a:cubicBezTo>
                  <a:cubicBezTo>
                    <a:pt x="152" y="243"/>
                    <a:pt x="152" y="242"/>
                    <a:pt x="152" y="241"/>
                  </a:cubicBezTo>
                  <a:cubicBezTo>
                    <a:pt x="152" y="240"/>
                    <a:pt x="152" y="240"/>
                    <a:pt x="152" y="239"/>
                  </a:cubicBezTo>
                  <a:cubicBezTo>
                    <a:pt x="151" y="239"/>
                    <a:pt x="151" y="238"/>
                    <a:pt x="152" y="237"/>
                  </a:cubicBezTo>
                  <a:cubicBezTo>
                    <a:pt x="152" y="236"/>
                    <a:pt x="152" y="235"/>
                    <a:pt x="152" y="235"/>
                  </a:cubicBezTo>
                  <a:cubicBezTo>
                    <a:pt x="152" y="235"/>
                    <a:pt x="152" y="234"/>
                    <a:pt x="152" y="234"/>
                  </a:cubicBezTo>
                  <a:cubicBezTo>
                    <a:pt x="152" y="233"/>
                    <a:pt x="152" y="233"/>
                    <a:pt x="152" y="233"/>
                  </a:cubicBezTo>
                  <a:cubicBezTo>
                    <a:pt x="152" y="233"/>
                    <a:pt x="152" y="231"/>
                    <a:pt x="151" y="231"/>
                  </a:cubicBezTo>
                  <a:cubicBezTo>
                    <a:pt x="151" y="231"/>
                    <a:pt x="151" y="230"/>
                    <a:pt x="151" y="229"/>
                  </a:cubicBezTo>
                  <a:cubicBezTo>
                    <a:pt x="151" y="229"/>
                    <a:pt x="151" y="229"/>
                    <a:pt x="151" y="229"/>
                  </a:cubicBezTo>
                  <a:cubicBezTo>
                    <a:pt x="151" y="228"/>
                    <a:pt x="151" y="228"/>
                    <a:pt x="151" y="228"/>
                  </a:cubicBezTo>
                  <a:cubicBezTo>
                    <a:pt x="151" y="227"/>
                    <a:pt x="151" y="227"/>
                    <a:pt x="151" y="227"/>
                  </a:cubicBezTo>
                  <a:cubicBezTo>
                    <a:pt x="151" y="227"/>
                    <a:pt x="151" y="226"/>
                    <a:pt x="150" y="226"/>
                  </a:cubicBezTo>
                  <a:cubicBezTo>
                    <a:pt x="150" y="225"/>
                    <a:pt x="150" y="223"/>
                    <a:pt x="150" y="222"/>
                  </a:cubicBezTo>
                  <a:cubicBezTo>
                    <a:pt x="151" y="222"/>
                    <a:pt x="151" y="222"/>
                    <a:pt x="150" y="221"/>
                  </a:cubicBezTo>
                  <a:cubicBezTo>
                    <a:pt x="150" y="221"/>
                    <a:pt x="150" y="221"/>
                    <a:pt x="150" y="221"/>
                  </a:cubicBezTo>
                  <a:cubicBezTo>
                    <a:pt x="150" y="220"/>
                    <a:pt x="150" y="220"/>
                    <a:pt x="150" y="220"/>
                  </a:cubicBezTo>
                  <a:cubicBezTo>
                    <a:pt x="149" y="220"/>
                    <a:pt x="149" y="220"/>
                    <a:pt x="149" y="220"/>
                  </a:cubicBezTo>
                  <a:cubicBezTo>
                    <a:pt x="148" y="220"/>
                    <a:pt x="147" y="219"/>
                    <a:pt x="147" y="219"/>
                  </a:cubicBezTo>
                  <a:cubicBezTo>
                    <a:pt x="147" y="218"/>
                    <a:pt x="146" y="218"/>
                    <a:pt x="146" y="218"/>
                  </a:cubicBezTo>
                  <a:cubicBezTo>
                    <a:pt x="144" y="216"/>
                    <a:pt x="143" y="217"/>
                    <a:pt x="143" y="214"/>
                  </a:cubicBezTo>
                  <a:cubicBezTo>
                    <a:pt x="143" y="213"/>
                    <a:pt x="142" y="213"/>
                    <a:pt x="141" y="213"/>
                  </a:cubicBezTo>
                  <a:cubicBezTo>
                    <a:pt x="138" y="212"/>
                    <a:pt x="137" y="209"/>
                    <a:pt x="135" y="208"/>
                  </a:cubicBezTo>
                  <a:cubicBezTo>
                    <a:pt x="134" y="208"/>
                    <a:pt x="134" y="208"/>
                    <a:pt x="133" y="208"/>
                  </a:cubicBezTo>
                  <a:cubicBezTo>
                    <a:pt x="132" y="208"/>
                    <a:pt x="130" y="206"/>
                    <a:pt x="128" y="206"/>
                  </a:cubicBezTo>
                  <a:cubicBezTo>
                    <a:pt x="127" y="205"/>
                    <a:pt x="125" y="205"/>
                    <a:pt x="124" y="203"/>
                  </a:cubicBezTo>
                  <a:cubicBezTo>
                    <a:pt x="123" y="203"/>
                    <a:pt x="122" y="203"/>
                    <a:pt x="122" y="202"/>
                  </a:cubicBezTo>
                  <a:cubicBezTo>
                    <a:pt x="121" y="202"/>
                    <a:pt x="121" y="201"/>
                    <a:pt x="121" y="201"/>
                  </a:cubicBezTo>
                  <a:cubicBezTo>
                    <a:pt x="121" y="201"/>
                    <a:pt x="120" y="201"/>
                    <a:pt x="119" y="201"/>
                  </a:cubicBezTo>
                  <a:cubicBezTo>
                    <a:pt x="119" y="200"/>
                    <a:pt x="117" y="199"/>
                    <a:pt x="117" y="199"/>
                  </a:cubicBezTo>
                  <a:cubicBezTo>
                    <a:pt x="116" y="199"/>
                    <a:pt x="116" y="198"/>
                    <a:pt x="116" y="198"/>
                  </a:cubicBezTo>
                  <a:cubicBezTo>
                    <a:pt x="116" y="198"/>
                    <a:pt x="115" y="197"/>
                    <a:pt x="115" y="197"/>
                  </a:cubicBezTo>
                  <a:cubicBezTo>
                    <a:pt x="115" y="197"/>
                    <a:pt x="114" y="197"/>
                    <a:pt x="114" y="196"/>
                  </a:cubicBezTo>
                  <a:cubicBezTo>
                    <a:pt x="114" y="196"/>
                    <a:pt x="114" y="196"/>
                    <a:pt x="114" y="195"/>
                  </a:cubicBezTo>
                  <a:cubicBezTo>
                    <a:pt x="113" y="195"/>
                    <a:pt x="112" y="194"/>
                    <a:pt x="112" y="194"/>
                  </a:cubicBezTo>
                  <a:cubicBezTo>
                    <a:pt x="112" y="194"/>
                    <a:pt x="111" y="194"/>
                    <a:pt x="111" y="194"/>
                  </a:cubicBezTo>
                  <a:cubicBezTo>
                    <a:pt x="111" y="193"/>
                    <a:pt x="111" y="193"/>
                    <a:pt x="111" y="193"/>
                  </a:cubicBezTo>
                  <a:cubicBezTo>
                    <a:pt x="111" y="192"/>
                    <a:pt x="110" y="192"/>
                    <a:pt x="110" y="192"/>
                  </a:cubicBezTo>
                  <a:cubicBezTo>
                    <a:pt x="110" y="191"/>
                    <a:pt x="110" y="191"/>
                    <a:pt x="109" y="191"/>
                  </a:cubicBezTo>
                  <a:cubicBezTo>
                    <a:pt x="109" y="191"/>
                    <a:pt x="109" y="190"/>
                    <a:pt x="109" y="190"/>
                  </a:cubicBezTo>
                  <a:cubicBezTo>
                    <a:pt x="109" y="190"/>
                    <a:pt x="109" y="190"/>
                    <a:pt x="109" y="190"/>
                  </a:cubicBezTo>
                  <a:cubicBezTo>
                    <a:pt x="109" y="190"/>
                    <a:pt x="109" y="189"/>
                    <a:pt x="109" y="189"/>
                  </a:cubicBezTo>
                  <a:cubicBezTo>
                    <a:pt x="109" y="189"/>
                    <a:pt x="108" y="189"/>
                    <a:pt x="108" y="189"/>
                  </a:cubicBezTo>
                  <a:cubicBezTo>
                    <a:pt x="108" y="189"/>
                    <a:pt x="108" y="188"/>
                    <a:pt x="108" y="188"/>
                  </a:cubicBezTo>
                  <a:cubicBezTo>
                    <a:pt x="108" y="188"/>
                    <a:pt x="108" y="187"/>
                    <a:pt x="108" y="187"/>
                  </a:cubicBezTo>
                  <a:cubicBezTo>
                    <a:pt x="108" y="187"/>
                    <a:pt x="108" y="187"/>
                    <a:pt x="109" y="187"/>
                  </a:cubicBezTo>
                  <a:cubicBezTo>
                    <a:pt x="109" y="187"/>
                    <a:pt x="109" y="187"/>
                    <a:pt x="109" y="187"/>
                  </a:cubicBezTo>
                  <a:cubicBezTo>
                    <a:pt x="109" y="186"/>
                    <a:pt x="109" y="186"/>
                    <a:pt x="109" y="186"/>
                  </a:cubicBezTo>
                  <a:cubicBezTo>
                    <a:pt x="109" y="186"/>
                    <a:pt x="109" y="185"/>
                    <a:pt x="109" y="185"/>
                  </a:cubicBezTo>
                  <a:cubicBezTo>
                    <a:pt x="109" y="185"/>
                    <a:pt x="109" y="185"/>
                    <a:pt x="109" y="184"/>
                  </a:cubicBezTo>
                  <a:cubicBezTo>
                    <a:pt x="109" y="184"/>
                    <a:pt x="109" y="184"/>
                    <a:pt x="108" y="184"/>
                  </a:cubicBezTo>
                  <a:cubicBezTo>
                    <a:pt x="108" y="183"/>
                    <a:pt x="108" y="183"/>
                    <a:pt x="108" y="183"/>
                  </a:cubicBezTo>
                  <a:cubicBezTo>
                    <a:pt x="107" y="182"/>
                    <a:pt x="107" y="182"/>
                    <a:pt x="107" y="181"/>
                  </a:cubicBezTo>
                  <a:cubicBezTo>
                    <a:pt x="107" y="181"/>
                    <a:pt x="107" y="180"/>
                    <a:pt x="107" y="180"/>
                  </a:cubicBezTo>
                  <a:cubicBezTo>
                    <a:pt x="106" y="180"/>
                    <a:pt x="106" y="180"/>
                    <a:pt x="106" y="180"/>
                  </a:cubicBezTo>
                  <a:cubicBezTo>
                    <a:pt x="106" y="180"/>
                    <a:pt x="106" y="179"/>
                    <a:pt x="106" y="179"/>
                  </a:cubicBezTo>
                  <a:cubicBezTo>
                    <a:pt x="106" y="179"/>
                    <a:pt x="105" y="179"/>
                    <a:pt x="105" y="178"/>
                  </a:cubicBezTo>
                  <a:cubicBezTo>
                    <a:pt x="105" y="178"/>
                    <a:pt x="105" y="177"/>
                    <a:pt x="105" y="177"/>
                  </a:cubicBezTo>
                  <a:cubicBezTo>
                    <a:pt x="103" y="175"/>
                    <a:pt x="102" y="175"/>
                    <a:pt x="102" y="173"/>
                  </a:cubicBezTo>
                  <a:cubicBezTo>
                    <a:pt x="102" y="172"/>
                    <a:pt x="102" y="171"/>
                    <a:pt x="101" y="171"/>
                  </a:cubicBezTo>
                  <a:cubicBezTo>
                    <a:pt x="100" y="170"/>
                    <a:pt x="99" y="170"/>
                    <a:pt x="99" y="169"/>
                  </a:cubicBezTo>
                  <a:cubicBezTo>
                    <a:pt x="99" y="169"/>
                    <a:pt x="99" y="168"/>
                    <a:pt x="99" y="167"/>
                  </a:cubicBezTo>
                  <a:cubicBezTo>
                    <a:pt x="99" y="166"/>
                    <a:pt x="97" y="165"/>
                    <a:pt x="97" y="163"/>
                  </a:cubicBezTo>
                  <a:cubicBezTo>
                    <a:pt x="96" y="163"/>
                    <a:pt x="96" y="163"/>
                    <a:pt x="96" y="163"/>
                  </a:cubicBezTo>
                  <a:cubicBezTo>
                    <a:pt x="96" y="162"/>
                    <a:pt x="96" y="162"/>
                    <a:pt x="95" y="161"/>
                  </a:cubicBezTo>
                  <a:cubicBezTo>
                    <a:pt x="95" y="161"/>
                    <a:pt x="95" y="161"/>
                    <a:pt x="95" y="160"/>
                  </a:cubicBezTo>
                  <a:cubicBezTo>
                    <a:pt x="95" y="160"/>
                    <a:pt x="95" y="159"/>
                    <a:pt x="95" y="158"/>
                  </a:cubicBezTo>
                  <a:cubicBezTo>
                    <a:pt x="95" y="158"/>
                    <a:pt x="94" y="158"/>
                    <a:pt x="94" y="158"/>
                  </a:cubicBezTo>
                  <a:cubicBezTo>
                    <a:pt x="94" y="158"/>
                    <a:pt x="94" y="157"/>
                    <a:pt x="94" y="157"/>
                  </a:cubicBezTo>
                  <a:cubicBezTo>
                    <a:pt x="94" y="157"/>
                    <a:pt x="93" y="157"/>
                    <a:pt x="93" y="156"/>
                  </a:cubicBezTo>
                  <a:cubicBezTo>
                    <a:pt x="93" y="156"/>
                    <a:pt x="93" y="156"/>
                    <a:pt x="93" y="155"/>
                  </a:cubicBezTo>
                  <a:cubicBezTo>
                    <a:pt x="93" y="155"/>
                    <a:pt x="93" y="154"/>
                    <a:pt x="92" y="154"/>
                  </a:cubicBezTo>
                  <a:cubicBezTo>
                    <a:pt x="92" y="153"/>
                    <a:pt x="92" y="153"/>
                    <a:pt x="92" y="152"/>
                  </a:cubicBezTo>
                  <a:cubicBezTo>
                    <a:pt x="92" y="152"/>
                    <a:pt x="91" y="152"/>
                    <a:pt x="91" y="151"/>
                  </a:cubicBezTo>
                  <a:cubicBezTo>
                    <a:pt x="91" y="151"/>
                    <a:pt x="91" y="151"/>
                    <a:pt x="91" y="151"/>
                  </a:cubicBezTo>
                  <a:cubicBezTo>
                    <a:pt x="91" y="151"/>
                    <a:pt x="91" y="150"/>
                    <a:pt x="91" y="150"/>
                  </a:cubicBezTo>
                  <a:cubicBezTo>
                    <a:pt x="91" y="150"/>
                    <a:pt x="90" y="149"/>
                    <a:pt x="90" y="149"/>
                  </a:cubicBezTo>
                  <a:cubicBezTo>
                    <a:pt x="90" y="149"/>
                    <a:pt x="90" y="149"/>
                    <a:pt x="90" y="149"/>
                  </a:cubicBezTo>
                  <a:cubicBezTo>
                    <a:pt x="89" y="147"/>
                    <a:pt x="88" y="146"/>
                    <a:pt x="87" y="145"/>
                  </a:cubicBezTo>
                  <a:cubicBezTo>
                    <a:pt x="86" y="145"/>
                    <a:pt x="87" y="144"/>
                    <a:pt x="86" y="143"/>
                  </a:cubicBezTo>
                  <a:cubicBezTo>
                    <a:pt x="86" y="143"/>
                    <a:pt x="85" y="141"/>
                    <a:pt x="85" y="141"/>
                  </a:cubicBezTo>
                  <a:cubicBezTo>
                    <a:pt x="84" y="140"/>
                    <a:pt x="84" y="139"/>
                    <a:pt x="84" y="139"/>
                  </a:cubicBezTo>
                  <a:cubicBezTo>
                    <a:pt x="84" y="138"/>
                    <a:pt x="82" y="137"/>
                    <a:pt x="82" y="137"/>
                  </a:cubicBezTo>
                  <a:cubicBezTo>
                    <a:pt x="82" y="137"/>
                    <a:pt x="81" y="136"/>
                    <a:pt x="81" y="136"/>
                  </a:cubicBezTo>
                  <a:cubicBezTo>
                    <a:pt x="80" y="135"/>
                    <a:pt x="79" y="134"/>
                    <a:pt x="78" y="134"/>
                  </a:cubicBezTo>
                  <a:cubicBezTo>
                    <a:pt x="77" y="134"/>
                    <a:pt x="75" y="132"/>
                    <a:pt x="74" y="131"/>
                  </a:cubicBezTo>
                  <a:cubicBezTo>
                    <a:pt x="74" y="130"/>
                    <a:pt x="75" y="130"/>
                    <a:pt x="76" y="130"/>
                  </a:cubicBezTo>
                  <a:cubicBezTo>
                    <a:pt x="76" y="129"/>
                    <a:pt x="76" y="128"/>
                    <a:pt x="76" y="128"/>
                  </a:cubicBezTo>
                  <a:cubicBezTo>
                    <a:pt x="76" y="128"/>
                    <a:pt x="75" y="128"/>
                    <a:pt x="75" y="127"/>
                  </a:cubicBezTo>
                  <a:cubicBezTo>
                    <a:pt x="75" y="127"/>
                    <a:pt x="73" y="126"/>
                    <a:pt x="74" y="125"/>
                  </a:cubicBezTo>
                  <a:cubicBezTo>
                    <a:pt x="74" y="124"/>
                    <a:pt x="75" y="125"/>
                    <a:pt x="75" y="124"/>
                  </a:cubicBezTo>
                  <a:cubicBezTo>
                    <a:pt x="74" y="124"/>
                    <a:pt x="74" y="123"/>
                    <a:pt x="74" y="123"/>
                  </a:cubicBezTo>
                  <a:cubicBezTo>
                    <a:pt x="73" y="122"/>
                    <a:pt x="73" y="122"/>
                    <a:pt x="73" y="121"/>
                  </a:cubicBezTo>
                  <a:cubicBezTo>
                    <a:pt x="73" y="121"/>
                    <a:pt x="73" y="120"/>
                    <a:pt x="73" y="120"/>
                  </a:cubicBezTo>
                  <a:cubicBezTo>
                    <a:pt x="74" y="119"/>
                    <a:pt x="73" y="119"/>
                    <a:pt x="74" y="119"/>
                  </a:cubicBezTo>
                  <a:cubicBezTo>
                    <a:pt x="75" y="119"/>
                    <a:pt x="75" y="118"/>
                    <a:pt x="75" y="118"/>
                  </a:cubicBezTo>
                  <a:cubicBezTo>
                    <a:pt x="75" y="118"/>
                    <a:pt x="76" y="117"/>
                    <a:pt x="76" y="117"/>
                  </a:cubicBezTo>
                  <a:cubicBezTo>
                    <a:pt x="77" y="115"/>
                    <a:pt x="78" y="114"/>
                    <a:pt x="80" y="113"/>
                  </a:cubicBezTo>
                  <a:cubicBezTo>
                    <a:pt x="81" y="113"/>
                    <a:pt x="81" y="113"/>
                    <a:pt x="81" y="113"/>
                  </a:cubicBezTo>
                  <a:cubicBezTo>
                    <a:pt x="81" y="113"/>
                    <a:pt x="81" y="113"/>
                    <a:pt x="81" y="113"/>
                  </a:cubicBezTo>
                  <a:cubicBezTo>
                    <a:pt x="81" y="113"/>
                    <a:pt x="81" y="113"/>
                    <a:pt x="81" y="113"/>
                  </a:cubicBezTo>
                  <a:cubicBezTo>
                    <a:pt x="81" y="113"/>
                    <a:pt x="81" y="113"/>
                    <a:pt x="80" y="113"/>
                  </a:cubicBezTo>
                  <a:cubicBezTo>
                    <a:pt x="80" y="113"/>
                    <a:pt x="82" y="112"/>
                    <a:pt x="82" y="112"/>
                  </a:cubicBezTo>
                  <a:cubicBezTo>
                    <a:pt x="82" y="112"/>
                    <a:pt x="83" y="111"/>
                    <a:pt x="83" y="111"/>
                  </a:cubicBezTo>
                  <a:cubicBezTo>
                    <a:pt x="83" y="111"/>
                    <a:pt x="83" y="110"/>
                    <a:pt x="83" y="110"/>
                  </a:cubicBezTo>
                  <a:cubicBezTo>
                    <a:pt x="83" y="110"/>
                    <a:pt x="84" y="109"/>
                    <a:pt x="84" y="109"/>
                  </a:cubicBezTo>
                  <a:cubicBezTo>
                    <a:pt x="84" y="109"/>
                    <a:pt x="84" y="109"/>
                    <a:pt x="84" y="108"/>
                  </a:cubicBezTo>
                  <a:cubicBezTo>
                    <a:pt x="84" y="108"/>
                    <a:pt x="84" y="107"/>
                    <a:pt x="84" y="107"/>
                  </a:cubicBezTo>
                  <a:cubicBezTo>
                    <a:pt x="84" y="107"/>
                    <a:pt x="84" y="106"/>
                    <a:pt x="84" y="106"/>
                  </a:cubicBezTo>
                  <a:cubicBezTo>
                    <a:pt x="83" y="106"/>
                    <a:pt x="84" y="105"/>
                    <a:pt x="84" y="104"/>
                  </a:cubicBezTo>
                  <a:cubicBezTo>
                    <a:pt x="84" y="104"/>
                    <a:pt x="85" y="103"/>
                    <a:pt x="85" y="103"/>
                  </a:cubicBezTo>
                  <a:cubicBezTo>
                    <a:pt x="85" y="103"/>
                    <a:pt x="85" y="102"/>
                    <a:pt x="85" y="102"/>
                  </a:cubicBezTo>
                  <a:cubicBezTo>
                    <a:pt x="85" y="102"/>
                    <a:pt x="85" y="102"/>
                    <a:pt x="85" y="102"/>
                  </a:cubicBezTo>
                  <a:cubicBezTo>
                    <a:pt x="85" y="102"/>
                    <a:pt x="84" y="103"/>
                    <a:pt x="84" y="103"/>
                  </a:cubicBezTo>
                  <a:cubicBezTo>
                    <a:pt x="84" y="103"/>
                    <a:pt x="83" y="104"/>
                    <a:pt x="83" y="104"/>
                  </a:cubicBezTo>
                  <a:cubicBezTo>
                    <a:pt x="83" y="105"/>
                    <a:pt x="83" y="105"/>
                    <a:pt x="83" y="105"/>
                  </a:cubicBezTo>
                  <a:cubicBezTo>
                    <a:pt x="83" y="105"/>
                    <a:pt x="83" y="106"/>
                    <a:pt x="83" y="106"/>
                  </a:cubicBezTo>
                  <a:cubicBezTo>
                    <a:pt x="83" y="106"/>
                    <a:pt x="83" y="107"/>
                    <a:pt x="83" y="108"/>
                  </a:cubicBezTo>
                  <a:cubicBezTo>
                    <a:pt x="83" y="108"/>
                    <a:pt x="82" y="108"/>
                    <a:pt x="82" y="107"/>
                  </a:cubicBezTo>
                  <a:cubicBezTo>
                    <a:pt x="82" y="107"/>
                    <a:pt x="82" y="107"/>
                    <a:pt x="82" y="107"/>
                  </a:cubicBezTo>
                  <a:cubicBezTo>
                    <a:pt x="82" y="106"/>
                    <a:pt x="82" y="106"/>
                    <a:pt x="82" y="106"/>
                  </a:cubicBezTo>
                  <a:cubicBezTo>
                    <a:pt x="82" y="106"/>
                    <a:pt x="83" y="105"/>
                    <a:pt x="83" y="105"/>
                  </a:cubicBezTo>
                  <a:cubicBezTo>
                    <a:pt x="82" y="105"/>
                    <a:pt x="82" y="105"/>
                    <a:pt x="82" y="106"/>
                  </a:cubicBezTo>
                  <a:cubicBezTo>
                    <a:pt x="82" y="106"/>
                    <a:pt x="81" y="109"/>
                    <a:pt x="80" y="108"/>
                  </a:cubicBezTo>
                  <a:cubicBezTo>
                    <a:pt x="80" y="108"/>
                    <a:pt x="79" y="108"/>
                    <a:pt x="79" y="108"/>
                  </a:cubicBezTo>
                  <a:cubicBezTo>
                    <a:pt x="79" y="108"/>
                    <a:pt x="79" y="107"/>
                    <a:pt x="78" y="107"/>
                  </a:cubicBezTo>
                  <a:cubicBezTo>
                    <a:pt x="78" y="107"/>
                    <a:pt x="78" y="106"/>
                    <a:pt x="77" y="106"/>
                  </a:cubicBezTo>
                  <a:cubicBezTo>
                    <a:pt x="77" y="106"/>
                    <a:pt x="76" y="106"/>
                    <a:pt x="76" y="106"/>
                  </a:cubicBezTo>
                  <a:cubicBezTo>
                    <a:pt x="76" y="106"/>
                    <a:pt x="76" y="105"/>
                    <a:pt x="76" y="105"/>
                  </a:cubicBezTo>
                  <a:cubicBezTo>
                    <a:pt x="75" y="105"/>
                    <a:pt x="75" y="105"/>
                    <a:pt x="75" y="104"/>
                  </a:cubicBezTo>
                  <a:cubicBezTo>
                    <a:pt x="75" y="105"/>
                    <a:pt x="76" y="104"/>
                    <a:pt x="76" y="104"/>
                  </a:cubicBezTo>
                  <a:cubicBezTo>
                    <a:pt x="76" y="104"/>
                    <a:pt x="77" y="104"/>
                    <a:pt x="77" y="103"/>
                  </a:cubicBezTo>
                  <a:cubicBezTo>
                    <a:pt x="77" y="102"/>
                    <a:pt x="76" y="101"/>
                    <a:pt x="76" y="99"/>
                  </a:cubicBezTo>
                  <a:cubicBezTo>
                    <a:pt x="77" y="98"/>
                    <a:pt x="75" y="97"/>
                    <a:pt x="76" y="96"/>
                  </a:cubicBezTo>
                  <a:cubicBezTo>
                    <a:pt x="76" y="96"/>
                    <a:pt x="76" y="96"/>
                    <a:pt x="76" y="96"/>
                  </a:cubicBezTo>
                  <a:cubicBezTo>
                    <a:pt x="76" y="96"/>
                    <a:pt x="78" y="96"/>
                    <a:pt x="78" y="96"/>
                  </a:cubicBezTo>
                  <a:cubicBezTo>
                    <a:pt x="78" y="95"/>
                    <a:pt x="79" y="94"/>
                    <a:pt x="79" y="94"/>
                  </a:cubicBezTo>
                  <a:cubicBezTo>
                    <a:pt x="79" y="93"/>
                    <a:pt x="78" y="92"/>
                    <a:pt x="79" y="91"/>
                  </a:cubicBezTo>
                  <a:cubicBezTo>
                    <a:pt x="80" y="91"/>
                    <a:pt x="81" y="90"/>
                    <a:pt x="82" y="89"/>
                  </a:cubicBezTo>
                  <a:cubicBezTo>
                    <a:pt x="82" y="89"/>
                    <a:pt x="82" y="88"/>
                    <a:pt x="82" y="87"/>
                  </a:cubicBezTo>
                  <a:cubicBezTo>
                    <a:pt x="82" y="87"/>
                    <a:pt x="82" y="87"/>
                    <a:pt x="82" y="87"/>
                  </a:cubicBezTo>
                  <a:cubicBezTo>
                    <a:pt x="82" y="87"/>
                    <a:pt x="82" y="86"/>
                    <a:pt x="82" y="85"/>
                  </a:cubicBezTo>
                  <a:cubicBezTo>
                    <a:pt x="82" y="85"/>
                    <a:pt x="82" y="85"/>
                    <a:pt x="82" y="85"/>
                  </a:cubicBezTo>
                  <a:cubicBezTo>
                    <a:pt x="82" y="85"/>
                    <a:pt x="82" y="84"/>
                    <a:pt x="82" y="84"/>
                  </a:cubicBezTo>
                  <a:cubicBezTo>
                    <a:pt x="81" y="84"/>
                    <a:pt x="82" y="83"/>
                    <a:pt x="82" y="83"/>
                  </a:cubicBezTo>
                  <a:cubicBezTo>
                    <a:pt x="82" y="83"/>
                    <a:pt x="83" y="83"/>
                    <a:pt x="83" y="83"/>
                  </a:cubicBezTo>
                  <a:cubicBezTo>
                    <a:pt x="83" y="83"/>
                    <a:pt x="83" y="83"/>
                    <a:pt x="83" y="83"/>
                  </a:cubicBezTo>
                  <a:cubicBezTo>
                    <a:pt x="83" y="83"/>
                    <a:pt x="84" y="82"/>
                    <a:pt x="84" y="82"/>
                  </a:cubicBezTo>
                  <a:cubicBezTo>
                    <a:pt x="84" y="82"/>
                    <a:pt x="85" y="82"/>
                    <a:pt x="85" y="82"/>
                  </a:cubicBezTo>
                  <a:cubicBezTo>
                    <a:pt x="86" y="81"/>
                    <a:pt x="87" y="82"/>
                    <a:pt x="88" y="81"/>
                  </a:cubicBezTo>
                  <a:cubicBezTo>
                    <a:pt x="88" y="81"/>
                    <a:pt x="88" y="81"/>
                    <a:pt x="88" y="81"/>
                  </a:cubicBezTo>
                  <a:cubicBezTo>
                    <a:pt x="89" y="81"/>
                    <a:pt x="89" y="81"/>
                    <a:pt x="89" y="81"/>
                  </a:cubicBezTo>
                  <a:cubicBezTo>
                    <a:pt x="89" y="81"/>
                    <a:pt x="90" y="80"/>
                    <a:pt x="90" y="80"/>
                  </a:cubicBezTo>
                  <a:cubicBezTo>
                    <a:pt x="90" y="80"/>
                    <a:pt x="90" y="79"/>
                    <a:pt x="90" y="79"/>
                  </a:cubicBezTo>
                  <a:cubicBezTo>
                    <a:pt x="91" y="79"/>
                    <a:pt x="91" y="79"/>
                    <a:pt x="91" y="79"/>
                  </a:cubicBezTo>
                  <a:cubicBezTo>
                    <a:pt x="91" y="79"/>
                    <a:pt x="91" y="79"/>
                    <a:pt x="91" y="79"/>
                  </a:cubicBezTo>
                  <a:cubicBezTo>
                    <a:pt x="91" y="79"/>
                    <a:pt x="90" y="78"/>
                    <a:pt x="89" y="78"/>
                  </a:cubicBezTo>
                  <a:cubicBezTo>
                    <a:pt x="89" y="77"/>
                    <a:pt x="90" y="77"/>
                    <a:pt x="90" y="76"/>
                  </a:cubicBezTo>
                  <a:cubicBezTo>
                    <a:pt x="91" y="76"/>
                    <a:pt x="91" y="76"/>
                    <a:pt x="91" y="77"/>
                  </a:cubicBezTo>
                  <a:cubicBezTo>
                    <a:pt x="91" y="77"/>
                    <a:pt x="91" y="77"/>
                    <a:pt x="92" y="77"/>
                  </a:cubicBezTo>
                  <a:cubicBezTo>
                    <a:pt x="92" y="77"/>
                    <a:pt x="92" y="77"/>
                    <a:pt x="93" y="77"/>
                  </a:cubicBezTo>
                  <a:cubicBezTo>
                    <a:pt x="93" y="76"/>
                    <a:pt x="93" y="76"/>
                    <a:pt x="92" y="75"/>
                  </a:cubicBezTo>
                  <a:cubicBezTo>
                    <a:pt x="92" y="75"/>
                    <a:pt x="92" y="75"/>
                    <a:pt x="92" y="75"/>
                  </a:cubicBezTo>
                  <a:cubicBezTo>
                    <a:pt x="92" y="75"/>
                    <a:pt x="91" y="75"/>
                    <a:pt x="91" y="74"/>
                  </a:cubicBezTo>
                  <a:cubicBezTo>
                    <a:pt x="91" y="74"/>
                    <a:pt x="91" y="74"/>
                    <a:pt x="92" y="73"/>
                  </a:cubicBezTo>
                  <a:cubicBezTo>
                    <a:pt x="92" y="73"/>
                    <a:pt x="92" y="72"/>
                    <a:pt x="92" y="72"/>
                  </a:cubicBezTo>
                  <a:cubicBezTo>
                    <a:pt x="92" y="72"/>
                    <a:pt x="93" y="71"/>
                    <a:pt x="93" y="71"/>
                  </a:cubicBezTo>
                  <a:cubicBezTo>
                    <a:pt x="94" y="70"/>
                    <a:pt x="97" y="71"/>
                    <a:pt x="97" y="70"/>
                  </a:cubicBezTo>
                  <a:cubicBezTo>
                    <a:pt x="98" y="70"/>
                    <a:pt x="98" y="69"/>
                    <a:pt x="98" y="69"/>
                  </a:cubicBezTo>
                  <a:cubicBezTo>
                    <a:pt x="99" y="68"/>
                    <a:pt x="99" y="68"/>
                    <a:pt x="99" y="67"/>
                  </a:cubicBezTo>
                  <a:cubicBezTo>
                    <a:pt x="99" y="67"/>
                    <a:pt x="99" y="66"/>
                    <a:pt x="100" y="66"/>
                  </a:cubicBezTo>
                  <a:cubicBezTo>
                    <a:pt x="100" y="66"/>
                    <a:pt x="100" y="66"/>
                    <a:pt x="100" y="66"/>
                  </a:cubicBezTo>
                  <a:cubicBezTo>
                    <a:pt x="100" y="65"/>
                    <a:pt x="101" y="65"/>
                    <a:pt x="101" y="65"/>
                  </a:cubicBezTo>
                  <a:cubicBezTo>
                    <a:pt x="101" y="64"/>
                    <a:pt x="101" y="64"/>
                    <a:pt x="101" y="64"/>
                  </a:cubicBezTo>
                  <a:cubicBezTo>
                    <a:pt x="101" y="64"/>
                    <a:pt x="102" y="63"/>
                    <a:pt x="102" y="63"/>
                  </a:cubicBezTo>
                  <a:cubicBezTo>
                    <a:pt x="102" y="63"/>
                    <a:pt x="103" y="62"/>
                    <a:pt x="103" y="62"/>
                  </a:cubicBezTo>
                  <a:cubicBezTo>
                    <a:pt x="103" y="62"/>
                    <a:pt x="103" y="62"/>
                    <a:pt x="103" y="62"/>
                  </a:cubicBezTo>
                  <a:cubicBezTo>
                    <a:pt x="102" y="61"/>
                    <a:pt x="102" y="62"/>
                    <a:pt x="101" y="62"/>
                  </a:cubicBezTo>
                  <a:cubicBezTo>
                    <a:pt x="101" y="61"/>
                    <a:pt x="101" y="61"/>
                    <a:pt x="100" y="61"/>
                  </a:cubicBezTo>
                  <a:cubicBezTo>
                    <a:pt x="100" y="61"/>
                    <a:pt x="100" y="60"/>
                    <a:pt x="100" y="60"/>
                  </a:cubicBezTo>
                  <a:cubicBezTo>
                    <a:pt x="99" y="59"/>
                    <a:pt x="100" y="59"/>
                    <a:pt x="101" y="59"/>
                  </a:cubicBezTo>
                  <a:cubicBezTo>
                    <a:pt x="102" y="58"/>
                    <a:pt x="101" y="55"/>
                    <a:pt x="101" y="53"/>
                  </a:cubicBezTo>
                  <a:cubicBezTo>
                    <a:pt x="100" y="53"/>
                    <a:pt x="101" y="52"/>
                    <a:pt x="100" y="51"/>
                  </a:cubicBezTo>
                  <a:cubicBezTo>
                    <a:pt x="100" y="49"/>
                    <a:pt x="100" y="50"/>
                    <a:pt x="101" y="49"/>
                  </a:cubicBezTo>
                  <a:cubicBezTo>
                    <a:pt x="102" y="49"/>
                    <a:pt x="102" y="48"/>
                    <a:pt x="101" y="48"/>
                  </a:cubicBezTo>
                  <a:cubicBezTo>
                    <a:pt x="101" y="48"/>
                    <a:pt x="101" y="47"/>
                    <a:pt x="101" y="47"/>
                  </a:cubicBezTo>
                  <a:cubicBezTo>
                    <a:pt x="101" y="46"/>
                    <a:pt x="100" y="46"/>
                    <a:pt x="100" y="46"/>
                  </a:cubicBezTo>
                  <a:cubicBezTo>
                    <a:pt x="100" y="46"/>
                    <a:pt x="100" y="45"/>
                    <a:pt x="101" y="45"/>
                  </a:cubicBezTo>
                  <a:cubicBezTo>
                    <a:pt x="101" y="45"/>
                    <a:pt x="101" y="44"/>
                    <a:pt x="101" y="44"/>
                  </a:cubicBezTo>
                  <a:cubicBezTo>
                    <a:pt x="101" y="42"/>
                    <a:pt x="100" y="43"/>
                    <a:pt x="100" y="42"/>
                  </a:cubicBezTo>
                  <a:cubicBezTo>
                    <a:pt x="99" y="42"/>
                    <a:pt x="99" y="41"/>
                    <a:pt x="99" y="41"/>
                  </a:cubicBezTo>
                  <a:cubicBezTo>
                    <a:pt x="99" y="40"/>
                    <a:pt x="99" y="40"/>
                    <a:pt x="98" y="39"/>
                  </a:cubicBezTo>
                  <a:cubicBezTo>
                    <a:pt x="98" y="39"/>
                    <a:pt x="98" y="39"/>
                    <a:pt x="98" y="39"/>
                  </a:cubicBezTo>
                  <a:cubicBezTo>
                    <a:pt x="98" y="38"/>
                    <a:pt x="97" y="38"/>
                    <a:pt x="97" y="38"/>
                  </a:cubicBezTo>
                  <a:cubicBezTo>
                    <a:pt x="97" y="38"/>
                    <a:pt x="97" y="38"/>
                    <a:pt x="97" y="38"/>
                  </a:cubicBezTo>
                  <a:cubicBezTo>
                    <a:pt x="97" y="38"/>
                    <a:pt x="97" y="37"/>
                    <a:pt x="97" y="37"/>
                  </a:cubicBezTo>
                  <a:cubicBezTo>
                    <a:pt x="97" y="37"/>
                    <a:pt x="97" y="36"/>
                    <a:pt x="98" y="37"/>
                  </a:cubicBezTo>
                  <a:cubicBezTo>
                    <a:pt x="98" y="36"/>
                    <a:pt x="98" y="35"/>
                    <a:pt x="98" y="35"/>
                  </a:cubicBezTo>
                  <a:cubicBezTo>
                    <a:pt x="98" y="35"/>
                    <a:pt x="99" y="35"/>
                    <a:pt x="99" y="36"/>
                  </a:cubicBezTo>
                  <a:cubicBezTo>
                    <a:pt x="99" y="35"/>
                    <a:pt x="100" y="35"/>
                    <a:pt x="100" y="34"/>
                  </a:cubicBezTo>
                  <a:cubicBezTo>
                    <a:pt x="100" y="33"/>
                    <a:pt x="101" y="33"/>
                    <a:pt x="102" y="33"/>
                  </a:cubicBezTo>
                  <a:cubicBezTo>
                    <a:pt x="101" y="32"/>
                    <a:pt x="101" y="30"/>
                    <a:pt x="100" y="28"/>
                  </a:cubicBezTo>
                  <a:cubicBezTo>
                    <a:pt x="100" y="28"/>
                    <a:pt x="100" y="28"/>
                    <a:pt x="100" y="28"/>
                  </a:cubicBezTo>
                  <a:cubicBezTo>
                    <a:pt x="101" y="28"/>
                    <a:pt x="101" y="28"/>
                    <a:pt x="101" y="28"/>
                  </a:cubicBezTo>
                  <a:cubicBezTo>
                    <a:pt x="101" y="28"/>
                    <a:pt x="101" y="29"/>
                    <a:pt x="101" y="29"/>
                  </a:cubicBezTo>
                  <a:cubicBezTo>
                    <a:pt x="102" y="29"/>
                    <a:pt x="102" y="29"/>
                    <a:pt x="102" y="30"/>
                  </a:cubicBezTo>
                  <a:cubicBezTo>
                    <a:pt x="103" y="30"/>
                    <a:pt x="103" y="31"/>
                    <a:pt x="103" y="31"/>
                  </a:cubicBezTo>
                  <a:cubicBezTo>
                    <a:pt x="103" y="31"/>
                    <a:pt x="104" y="32"/>
                    <a:pt x="104" y="32"/>
                  </a:cubicBezTo>
                  <a:cubicBezTo>
                    <a:pt x="105" y="32"/>
                    <a:pt x="105" y="32"/>
                    <a:pt x="104" y="32"/>
                  </a:cubicBezTo>
                  <a:cubicBezTo>
                    <a:pt x="104" y="32"/>
                    <a:pt x="104" y="33"/>
                    <a:pt x="104" y="33"/>
                  </a:cubicBezTo>
                  <a:cubicBezTo>
                    <a:pt x="104" y="34"/>
                    <a:pt x="105" y="33"/>
                    <a:pt x="105" y="33"/>
                  </a:cubicBezTo>
                  <a:cubicBezTo>
                    <a:pt x="105" y="32"/>
                    <a:pt x="105" y="31"/>
                    <a:pt x="105" y="31"/>
                  </a:cubicBezTo>
                  <a:cubicBezTo>
                    <a:pt x="105" y="31"/>
                    <a:pt x="105" y="30"/>
                    <a:pt x="105" y="30"/>
                  </a:cubicBezTo>
                  <a:cubicBezTo>
                    <a:pt x="105" y="30"/>
                    <a:pt x="105" y="29"/>
                    <a:pt x="105" y="29"/>
                  </a:cubicBezTo>
                  <a:cubicBezTo>
                    <a:pt x="104" y="29"/>
                    <a:pt x="104" y="28"/>
                    <a:pt x="105" y="28"/>
                  </a:cubicBezTo>
                  <a:cubicBezTo>
                    <a:pt x="105" y="28"/>
                    <a:pt x="105" y="28"/>
                    <a:pt x="105" y="28"/>
                  </a:cubicBezTo>
                  <a:cubicBezTo>
                    <a:pt x="106" y="28"/>
                    <a:pt x="106" y="27"/>
                    <a:pt x="107" y="27"/>
                  </a:cubicBezTo>
                  <a:cubicBezTo>
                    <a:pt x="107" y="27"/>
                    <a:pt x="108" y="26"/>
                    <a:pt x="108" y="26"/>
                  </a:cubicBezTo>
                  <a:cubicBezTo>
                    <a:pt x="109" y="25"/>
                    <a:pt x="109" y="25"/>
                    <a:pt x="109" y="24"/>
                  </a:cubicBezTo>
                  <a:cubicBezTo>
                    <a:pt x="109" y="24"/>
                    <a:pt x="109" y="23"/>
                    <a:pt x="110" y="23"/>
                  </a:cubicBezTo>
                  <a:cubicBezTo>
                    <a:pt x="110" y="23"/>
                    <a:pt x="110" y="23"/>
                    <a:pt x="110" y="23"/>
                  </a:cubicBezTo>
                  <a:cubicBezTo>
                    <a:pt x="110" y="23"/>
                    <a:pt x="111" y="22"/>
                    <a:pt x="111" y="22"/>
                  </a:cubicBezTo>
                  <a:cubicBezTo>
                    <a:pt x="112" y="22"/>
                    <a:pt x="113" y="23"/>
                    <a:pt x="113" y="21"/>
                  </a:cubicBezTo>
                  <a:cubicBezTo>
                    <a:pt x="113" y="21"/>
                    <a:pt x="113" y="21"/>
                    <a:pt x="113" y="20"/>
                  </a:cubicBezTo>
                  <a:cubicBezTo>
                    <a:pt x="113" y="20"/>
                    <a:pt x="113" y="20"/>
                    <a:pt x="113" y="20"/>
                  </a:cubicBezTo>
                  <a:cubicBezTo>
                    <a:pt x="113" y="19"/>
                    <a:pt x="113" y="19"/>
                    <a:pt x="113" y="19"/>
                  </a:cubicBezTo>
                  <a:cubicBezTo>
                    <a:pt x="114" y="18"/>
                    <a:pt x="114" y="18"/>
                    <a:pt x="114" y="18"/>
                  </a:cubicBezTo>
                  <a:cubicBezTo>
                    <a:pt x="114" y="17"/>
                    <a:pt x="113" y="17"/>
                    <a:pt x="113" y="17"/>
                  </a:cubicBezTo>
                  <a:cubicBezTo>
                    <a:pt x="113" y="17"/>
                    <a:pt x="113" y="16"/>
                    <a:pt x="114" y="16"/>
                  </a:cubicBezTo>
                  <a:cubicBezTo>
                    <a:pt x="114" y="16"/>
                    <a:pt x="114" y="16"/>
                    <a:pt x="114" y="15"/>
                  </a:cubicBezTo>
                  <a:cubicBezTo>
                    <a:pt x="113" y="14"/>
                    <a:pt x="115" y="13"/>
                    <a:pt x="116" y="12"/>
                  </a:cubicBezTo>
                  <a:cubicBezTo>
                    <a:pt x="116" y="12"/>
                    <a:pt x="117" y="11"/>
                    <a:pt x="117" y="11"/>
                  </a:cubicBezTo>
                  <a:cubicBezTo>
                    <a:pt x="118" y="11"/>
                    <a:pt x="119" y="10"/>
                    <a:pt x="119" y="10"/>
                  </a:cubicBezTo>
                  <a:cubicBezTo>
                    <a:pt x="119" y="10"/>
                    <a:pt x="120" y="11"/>
                    <a:pt x="120" y="11"/>
                  </a:cubicBezTo>
                  <a:cubicBezTo>
                    <a:pt x="121" y="11"/>
                    <a:pt x="121" y="12"/>
                    <a:pt x="121" y="13"/>
                  </a:cubicBezTo>
                  <a:cubicBezTo>
                    <a:pt x="121" y="13"/>
                    <a:pt x="122" y="13"/>
                    <a:pt x="122" y="12"/>
                  </a:cubicBezTo>
                  <a:cubicBezTo>
                    <a:pt x="123" y="12"/>
                    <a:pt x="123" y="11"/>
                    <a:pt x="123" y="11"/>
                  </a:cubicBezTo>
                  <a:cubicBezTo>
                    <a:pt x="123" y="11"/>
                    <a:pt x="123" y="10"/>
                    <a:pt x="123" y="9"/>
                  </a:cubicBezTo>
                  <a:cubicBezTo>
                    <a:pt x="124" y="9"/>
                    <a:pt x="124" y="9"/>
                    <a:pt x="125" y="9"/>
                  </a:cubicBezTo>
                  <a:cubicBezTo>
                    <a:pt x="125" y="9"/>
                    <a:pt x="126" y="9"/>
                    <a:pt x="126" y="9"/>
                  </a:cubicBezTo>
                  <a:cubicBezTo>
                    <a:pt x="129" y="9"/>
                    <a:pt x="130" y="9"/>
                    <a:pt x="132" y="7"/>
                  </a:cubicBezTo>
                  <a:cubicBezTo>
                    <a:pt x="134" y="5"/>
                    <a:pt x="138" y="6"/>
                    <a:pt x="138" y="2"/>
                  </a:cubicBezTo>
                  <a:cubicBezTo>
                    <a:pt x="138" y="2"/>
                    <a:pt x="138" y="2"/>
                    <a:pt x="139" y="2"/>
                  </a:cubicBezTo>
                  <a:cubicBezTo>
                    <a:pt x="139" y="2"/>
                    <a:pt x="139" y="3"/>
                    <a:pt x="139" y="3"/>
                  </a:cubicBezTo>
                  <a:cubicBezTo>
                    <a:pt x="139" y="2"/>
                    <a:pt x="140" y="1"/>
                    <a:pt x="141" y="1"/>
                  </a:cubicBezTo>
                  <a:cubicBezTo>
                    <a:pt x="142" y="0"/>
                    <a:pt x="146" y="2"/>
                    <a:pt x="145" y="4"/>
                  </a:cubicBezTo>
                  <a:cubicBezTo>
                    <a:pt x="145" y="4"/>
                    <a:pt x="144" y="4"/>
                    <a:pt x="144" y="4"/>
                  </a:cubicBezTo>
                  <a:cubicBezTo>
                    <a:pt x="144" y="5"/>
                    <a:pt x="143" y="5"/>
                    <a:pt x="143" y="5"/>
                  </a:cubicBezTo>
                  <a:cubicBezTo>
                    <a:pt x="143" y="5"/>
                    <a:pt x="143" y="6"/>
                    <a:pt x="143" y="6"/>
                  </a:cubicBezTo>
                  <a:cubicBezTo>
                    <a:pt x="142" y="6"/>
                    <a:pt x="140" y="6"/>
                    <a:pt x="140" y="7"/>
                  </a:cubicBezTo>
                  <a:cubicBezTo>
                    <a:pt x="137" y="7"/>
                    <a:pt x="140" y="11"/>
                    <a:pt x="141" y="12"/>
                  </a:cubicBezTo>
                  <a:cubicBezTo>
                    <a:pt x="141" y="13"/>
                    <a:pt x="142" y="14"/>
                    <a:pt x="141" y="15"/>
                  </a:cubicBezTo>
                  <a:cubicBezTo>
                    <a:pt x="140" y="17"/>
                    <a:pt x="139" y="18"/>
                    <a:pt x="138" y="19"/>
                  </a:cubicBezTo>
                  <a:cubicBezTo>
                    <a:pt x="137" y="20"/>
                    <a:pt x="138" y="20"/>
                    <a:pt x="138" y="20"/>
                  </a:cubicBezTo>
                  <a:cubicBezTo>
                    <a:pt x="139" y="21"/>
                    <a:pt x="140" y="22"/>
                    <a:pt x="140" y="23"/>
                  </a:cubicBezTo>
                  <a:cubicBezTo>
                    <a:pt x="140" y="24"/>
                    <a:pt x="140" y="25"/>
                    <a:pt x="141" y="25"/>
                  </a:cubicBezTo>
                  <a:cubicBezTo>
                    <a:pt x="141" y="25"/>
                    <a:pt x="142" y="25"/>
                    <a:pt x="142" y="25"/>
                  </a:cubicBezTo>
                  <a:cubicBezTo>
                    <a:pt x="143" y="25"/>
                    <a:pt x="144" y="24"/>
                    <a:pt x="145" y="23"/>
                  </a:cubicBezTo>
                  <a:cubicBezTo>
                    <a:pt x="145" y="23"/>
                    <a:pt x="145" y="22"/>
                    <a:pt x="145" y="21"/>
                  </a:cubicBezTo>
                  <a:cubicBezTo>
                    <a:pt x="145" y="21"/>
                    <a:pt x="145" y="20"/>
                    <a:pt x="145" y="20"/>
                  </a:cubicBezTo>
                  <a:cubicBezTo>
                    <a:pt x="145" y="20"/>
                    <a:pt x="145" y="20"/>
                    <a:pt x="145" y="19"/>
                  </a:cubicBezTo>
                  <a:cubicBezTo>
                    <a:pt x="145" y="19"/>
                    <a:pt x="144" y="18"/>
                    <a:pt x="144" y="18"/>
                  </a:cubicBezTo>
                  <a:cubicBezTo>
                    <a:pt x="144" y="18"/>
                    <a:pt x="144" y="18"/>
                    <a:pt x="144" y="17"/>
                  </a:cubicBezTo>
                  <a:cubicBezTo>
                    <a:pt x="144" y="17"/>
                    <a:pt x="143" y="17"/>
                    <a:pt x="143" y="17"/>
                  </a:cubicBezTo>
                  <a:cubicBezTo>
                    <a:pt x="143" y="16"/>
                    <a:pt x="142" y="15"/>
                    <a:pt x="142" y="15"/>
                  </a:cubicBezTo>
                  <a:cubicBezTo>
                    <a:pt x="142" y="14"/>
                    <a:pt x="142" y="13"/>
                    <a:pt x="142" y="13"/>
                  </a:cubicBezTo>
                  <a:cubicBezTo>
                    <a:pt x="142" y="13"/>
                    <a:pt x="142" y="12"/>
                    <a:pt x="142" y="12"/>
                  </a:cubicBezTo>
                  <a:cubicBezTo>
                    <a:pt x="142" y="12"/>
                    <a:pt x="142" y="12"/>
                    <a:pt x="143" y="12"/>
                  </a:cubicBezTo>
                  <a:cubicBezTo>
                    <a:pt x="143" y="12"/>
                    <a:pt x="144" y="11"/>
                    <a:pt x="144" y="11"/>
                  </a:cubicBezTo>
                  <a:cubicBezTo>
                    <a:pt x="144" y="11"/>
                    <a:pt x="145" y="11"/>
                    <a:pt x="146" y="10"/>
                  </a:cubicBezTo>
                  <a:cubicBezTo>
                    <a:pt x="146" y="10"/>
                    <a:pt x="148" y="9"/>
                    <a:pt x="148" y="9"/>
                  </a:cubicBezTo>
                  <a:cubicBezTo>
                    <a:pt x="148" y="9"/>
                    <a:pt x="149" y="9"/>
                    <a:pt x="149" y="9"/>
                  </a:cubicBezTo>
                  <a:cubicBezTo>
                    <a:pt x="149" y="9"/>
                    <a:pt x="150" y="9"/>
                    <a:pt x="151" y="9"/>
                  </a:cubicBezTo>
                  <a:cubicBezTo>
                    <a:pt x="151" y="9"/>
                    <a:pt x="151" y="8"/>
                    <a:pt x="152" y="8"/>
                  </a:cubicBezTo>
                  <a:cubicBezTo>
                    <a:pt x="152" y="8"/>
                    <a:pt x="152" y="8"/>
                    <a:pt x="152" y="8"/>
                  </a:cubicBezTo>
                  <a:cubicBezTo>
                    <a:pt x="153" y="8"/>
                    <a:pt x="153" y="8"/>
                    <a:pt x="154" y="8"/>
                  </a:cubicBezTo>
                  <a:cubicBezTo>
                    <a:pt x="154" y="8"/>
                    <a:pt x="154" y="8"/>
                    <a:pt x="154" y="7"/>
                  </a:cubicBezTo>
                  <a:cubicBezTo>
                    <a:pt x="155" y="7"/>
                    <a:pt x="154" y="7"/>
                    <a:pt x="154" y="7"/>
                  </a:cubicBezTo>
                  <a:cubicBezTo>
                    <a:pt x="154" y="7"/>
                    <a:pt x="154" y="6"/>
                    <a:pt x="154" y="6"/>
                  </a:cubicBezTo>
                  <a:cubicBezTo>
                    <a:pt x="153" y="6"/>
                    <a:pt x="153" y="6"/>
                    <a:pt x="153" y="6"/>
                  </a:cubicBezTo>
                  <a:cubicBezTo>
                    <a:pt x="153" y="6"/>
                    <a:pt x="151" y="7"/>
                    <a:pt x="151" y="7"/>
                  </a:cubicBezTo>
                  <a:cubicBezTo>
                    <a:pt x="151" y="7"/>
                    <a:pt x="151" y="6"/>
                    <a:pt x="151" y="6"/>
                  </a:cubicBezTo>
                  <a:cubicBezTo>
                    <a:pt x="151" y="6"/>
                    <a:pt x="151" y="5"/>
                    <a:pt x="151" y="5"/>
                  </a:cubicBezTo>
                  <a:cubicBezTo>
                    <a:pt x="150" y="3"/>
                    <a:pt x="153" y="1"/>
                    <a:pt x="154" y="4"/>
                  </a:cubicBezTo>
                  <a:cubicBezTo>
                    <a:pt x="154" y="4"/>
                    <a:pt x="154" y="5"/>
                    <a:pt x="154" y="5"/>
                  </a:cubicBezTo>
                  <a:cubicBezTo>
                    <a:pt x="154" y="5"/>
                    <a:pt x="154" y="7"/>
                    <a:pt x="155" y="7"/>
                  </a:cubicBezTo>
                  <a:cubicBezTo>
                    <a:pt x="156" y="7"/>
                    <a:pt x="158" y="7"/>
                    <a:pt x="159" y="8"/>
                  </a:cubicBezTo>
                  <a:cubicBezTo>
                    <a:pt x="159" y="8"/>
                    <a:pt x="161" y="8"/>
                    <a:pt x="161" y="8"/>
                  </a:cubicBezTo>
                  <a:cubicBezTo>
                    <a:pt x="161" y="8"/>
                    <a:pt x="162" y="9"/>
                    <a:pt x="162" y="9"/>
                  </a:cubicBezTo>
                  <a:cubicBezTo>
                    <a:pt x="163" y="9"/>
                    <a:pt x="164" y="10"/>
                    <a:pt x="164" y="10"/>
                  </a:cubicBezTo>
                  <a:cubicBezTo>
                    <a:pt x="164" y="10"/>
                    <a:pt x="164" y="11"/>
                    <a:pt x="165" y="11"/>
                  </a:cubicBezTo>
                  <a:cubicBezTo>
                    <a:pt x="165" y="11"/>
                    <a:pt x="165" y="12"/>
                    <a:pt x="165" y="12"/>
                  </a:cubicBezTo>
                  <a:cubicBezTo>
                    <a:pt x="165" y="12"/>
                    <a:pt x="165" y="13"/>
                    <a:pt x="165" y="13"/>
                  </a:cubicBezTo>
                  <a:cubicBezTo>
                    <a:pt x="165" y="13"/>
                    <a:pt x="165" y="14"/>
                    <a:pt x="165" y="14"/>
                  </a:cubicBezTo>
                  <a:cubicBezTo>
                    <a:pt x="166" y="15"/>
                    <a:pt x="168" y="15"/>
                    <a:pt x="168" y="15"/>
                  </a:cubicBezTo>
                  <a:cubicBezTo>
                    <a:pt x="170" y="15"/>
                    <a:pt x="172" y="14"/>
                    <a:pt x="173" y="14"/>
                  </a:cubicBezTo>
                  <a:cubicBezTo>
                    <a:pt x="173" y="14"/>
                    <a:pt x="174" y="14"/>
                    <a:pt x="174" y="14"/>
                  </a:cubicBezTo>
                  <a:cubicBezTo>
                    <a:pt x="174" y="14"/>
                    <a:pt x="175" y="14"/>
                    <a:pt x="175" y="14"/>
                  </a:cubicBezTo>
                  <a:cubicBezTo>
                    <a:pt x="177" y="14"/>
                    <a:pt x="179" y="13"/>
                    <a:pt x="180" y="14"/>
                  </a:cubicBezTo>
                  <a:cubicBezTo>
                    <a:pt x="180" y="14"/>
                    <a:pt x="180" y="14"/>
                    <a:pt x="180" y="15"/>
                  </a:cubicBezTo>
                  <a:cubicBezTo>
                    <a:pt x="180" y="15"/>
                    <a:pt x="180" y="15"/>
                    <a:pt x="180" y="15"/>
                  </a:cubicBezTo>
                  <a:cubicBezTo>
                    <a:pt x="181" y="15"/>
                    <a:pt x="182" y="16"/>
                    <a:pt x="182" y="16"/>
                  </a:cubicBezTo>
                  <a:cubicBezTo>
                    <a:pt x="183" y="17"/>
                    <a:pt x="184" y="17"/>
                    <a:pt x="184" y="17"/>
                  </a:cubicBezTo>
                  <a:cubicBezTo>
                    <a:pt x="185" y="17"/>
                    <a:pt x="186" y="17"/>
                    <a:pt x="187" y="18"/>
                  </a:cubicBezTo>
                  <a:cubicBezTo>
                    <a:pt x="187" y="18"/>
                    <a:pt x="188" y="18"/>
                    <a:pt x="189" y="18"/>
                  </a:cubicBezTo>
                  <a:cubicBezTo>
                    <a:pt x="189" y="18"/>
                    <a:pt x="190" y="17"/>
                    <a:pt x="190" y="17"/>
                  </a:cubicBezTo>
                  <a:cubicBezTo>
                    <a:pt x="190" y="17"/>
                    <a:pt x="191" y="16"/>
                    <a:pt x="191" y="16"/>
                  </a:cubicBezTo>
                  <a:cubicBezTo>
                    <a:pt x="191" y="16"/>
                    <a:pt x="192" y="16"/>
                    <a:pt x="192" y="16"/>
                  </a:cubicBezTo>
                  <a:cubicBezTo>
                    <a:pt x="193" y="15"/>
                    <a:pt x="193" y="15"/>
                    <a:pt x="193" y="15"/>
                  </a:cubicBezTo>
                  <a:cubicBezTo>
                    <a:pt x="194" y="14"/>
                    <a:pt x="194" y="15"/>
                    <a:pt x="195" y="15"/>
                  </a:cubicBezTo>
                  <a:cubicBezTo>
                    <a:pt x="196" y="15"/>
                    <a:pt x="196" y="15"/>
                    <a:pt x="196" y="14"/>
                  </a:cubicBezTo>
                  <a:cubicBezTo>
                    <a:pt x="196" y="14"/>
                    <a:pt x="193" y="14"/>
                    <a:pt x="193" y="14"/>
                  </a:cubicBezTo>
                  <a:cubicBezTo>
                    <a:pt x="193" y="14"/>
                    <a:pt x="193" y="14"/>
                    <a:pt x="194" y="14"/>
                  </a:cubicBezTo>
                  <a:cubicBezTo>
                    <a:pt x="194" y="13"/>
                    <a:pt x="195" y="14"/>
                    <a:pt x="196" y="14"/>
                  </a:cubicBezTo>
                  <a:cubicBezTo>
                    <a:pt x="196" y="13"/>
                    <a:pt x="196" y="13"/>
                    <a:pt x="197" y="13"/>
                  </a:cubicBezTo>
                  <a:cubicBezTo>
                    <a:pt x="199" y="14"/>
                    <a:pt x="202" y="13"/>
                    <a:pt x="204" y="13"/>
                  </a:cubicBezTo>
                  <a:cubicBezTo>
                    <a:pt x="204" y="13"/>
                    <a:pt x="205" y="13"/>
                    <a:pt x="205" y="13"/>
                  </a:cubicBezTo>
                  <a:cubicBezTo>
                    <a:pt x="205" y="13"/>
                    <a:pt x="206" y="13"/>
                    <a:pt x="206" y="13"/>
                  </a:cubicBezTo>
                  <a:cubicBezTo>
                    <a:pt x="206" y="14"/>
                    <a:pt x="207" y="13"/>
                    <a:pt x="208" y="13"/>
                  </a:cubicBezTo>
                  <a:cubicBezTo>
                    <a:pt x="208" y="13"/>
                    <a:pt x="209" y="13"/>
                    <a:pt x="210" y="13"/>
                  </a:cubicBezTo>
                  <a:cubicBezTo>
                    <a:pt x="210" y="13"/>
                    <a:pt x="210" y="14"/>
                    <a:pt x="210" y="14"/>
                  </a:cubicBezTo>
                  <a:cubicBezTo>
                    <a:pt x="209" y="14"/>
                    <a:pt x="207" y="14"/>
                    <a:pt x="206" y="14"/>
                  </a:cubicBezTo>
                  <a:cubicBezTo>
                    <a:pt x="206" y="14"/>
                    <a:pt x="205" y="14"/>
                    <a:pt x="205" y="14"/>
                  </a:cubicBezTo>
                  <a:cubicBezTo>
                    <a:pt x="204" y="14"/>
                    <a:pt x="204" y="14"/>
                    <a:pt x="204" y="14"/>
                  </a:cubicBezTo>
                  <a:cubicBezTo>
                    <a:pt x="204" y="14"/>
                    <a:pt x="203" y="14"/>
                    <a:pt x="203" y="15"/>
                  </a:cubicBezTo>
                  <a:cubicBezTo>
                    <a:pt x="203" y="15"/>
                    <a:pt x="204" y="15"/>
                    <a:pt x="204" y="15"/>
                  </a:cubicBezTo>
                  <a:cubicBezTo>
                    <a:pt x="205" y="15"/>
                    <a:pt x="204" y="17"/>
                    <a:pt x="204" y="17"/>
                  </a:cubicBezTo>
                  <a:cubicBezTo>
                    <a:pt x="204" y="17"/>
                    <a:pt x="205" y="17"/>
                    <a:pt x="206" y="17"/>
                  </a:cubicBezTo>
                  <a:cubicBezTo>
                    <a:pt x="206" y="17"/>
                    <a:pt x="206" y="18"/>
                    <a:pt x="206" y="18"/>
                  </a:cubicBezTo>
                  <a:cubicBezTo>
                    <a:pt x="206" y="18"/>
                    <a:pt x="206" y="19"/>
                    <a:pt x="206" y="19"/>
                  </a:cubicBezTo>
                  <a:cubicBezTo>
                    <a:pt x="206" y="19"/>
                    <a:pt x="207" y="19"/>
                    <a:pt x="207" y="19"/>
                  </a:cubicBezTo>
                  <a:cubicBezTo>
                    <a:pt x="207" y="18"/>
                    <a:pt x="207" y="18"/>
                    <a:pt x="207" y="18"/>
                  </a:cubicBezTo>
                  <a:cubicBezTo>
                    <a:pt x="208" y="18"/>
                    <a:pt x="209" y="19"/>
                    <a:pt x="209" y="19"/>
                  </a:cubicBezTo>
                  <a:cubicBezTo>
                    <a:pt x="210" y="19"/>
                    <a:pt x="210" y="20"/>
                    <a:pt x="210" y="20"/>
                  </a:cubicBezTo>
                  <a:cubicBezTo>
                    <a:pt x="211" y="20"/>
                    <a:pt x="212" y="20"/>
                    <a:pt x="212" y="20"/>
                  </a:cubicBezTo>
                  <a:cubicBezTo>
                    <a:pt x="213" y="20"/>
                    <a:pt x="213" y="20"/>
                    <a:pt x="214" y="20"/>
                  </a:cubicBezTo>
                  <a:cubicBezTo>
                    <a:pt x="214" y="20"/>
                    <a:pt x="215" y="22"/>
                    <a:pt x="215" y="22"/>
                  </a:cubicBezTo>
                  <a:cubicBezTo>
                    <a:pt x="216" y="22"/>
                    <a:pt x="217" y="22"/>
                    <a:pt x="218" y="23"/>
                  </a:cubicBezTo>
                  <a:cubicBezTo>
                    <a:pt x="218" y="24"/>
                    <a:pt x="216" y="23"/>
                    <a:pt x="216" y="24"/>
                  </a:cubicBezTo>
                  <a:cubicBezTo>
                    <a:pt x="216" y="24"/>
                    <a:pt x="218" y="24"/>
                    <a:pt x="218" y="24"/>
                  </a:cubicBezTo>
                  <a:cubicBezTo>
                    <a:pt x="218" y="24"/>
                    <a:pt x="218" y="24"/>
                    <a:pt x="217" y="25"/>
                  </a:cubicBezTo>
                  <a:cubicBezTo>
                    <a:pt x="217" y="25"/>
                    <a:pt x="218" y="26"/>
                    <a:pt x="218" y="26"/>
                  </a:cubicBezTo>
                  <a:cubicBezTo>
                    <a:pt x="218" y="26"/>
                    <a:pt x="217" y="26"/>
                    <a:pt x="217" y="26"/>
                  </a:cubicBezTo>
                  <a:cubicBezTo>
                    <a:pt x="218" y="27"/>
                    <a:pt x="218" y="27"/>
                    <a:pt x="219" y="28"/>
                  </a:cubicBezTo>
                  <a:cubicBezTo>
                    <a:pt x="218" y="28"/>
                    <a:pt x="217" y="28"/>
                    <a:pt x="217" y="28"/>
                  </a:cubicBezTo>
                  <a:cubicBezTo>
                    <a:pt x="217" y="28"/>
                    <a:pt x="219" y="29"/>
                    <a:pt x="220" y="28"/>
                  </a:cubicBezTo>
                  <a:cubicBezTo>
                    <a:pt x="220" y="28"/>
                    <a:pt x="221" y="28"/>
                    <a:pt x="221" y="28"/>
                  </a:cubicBezTo>
                  <a:cubicBezTo>
                    <a:pt x="221" y="28"/>
                    <a:pt x="222" y="28"/>
                    <a:pt x="223" y="28"/>
                  </a:cubicBezTo>
                  <a:cubicBezTo>
                    <a:pt x="223" y="28"/>
                    <a:pt x="223" y="29"/>
                    <a:pt x="223" y="29"/>
                  </a:cubicBezTo>
                  <a:cubicBezTo>
                    <a:pt x="224" y="29"/>
                    <a:pt x="224" y="30"/>
                    <a:pt x="224" y="30"/>
                  </a:cubicBezTo>
                  <a:cubicBezTo>
                    <a:pt x="224" y="30"/>
                    <a:pt x="225" y="30"/>
                    <a:pt x="225" y="30"/>
                  </a:cubicBezTo>
                  <a:cubicBezTo>
                    <a:pt x="225" y="29"/>
                    <a:pt x="227" y="31"/>
                    <a:pt x="227" y="31"/>
                  </a:cubicBezTo>
                  <a:cubicBezTo>
                    <a:pt x="229" y="33"/>
                    <a:pt x="231" y="34"/>
                    <a:pt x="233" y="36"/>
                  </a:cubicBezTo>
                  <a:cubicBezTo>
                    <a:pt x="234" y="37"/>
                    <a:pt x="234" y="41"/>
                    <a:pt x="236" y="41"/>
                  </a:cubicBezTo>
                  <a:cubicBezTo>
                    <a:pt x="236" y="41"/>
                    <a:pt x="237" y="41"/>
                    <a:pt x="237" y="41"/>
                  </a:cubicBezTo>
                  <a:cubicBezTo>
                    <a:pt x="238" y="41"/>
                    <a:pt x="238" y="42"/>
                    <a:pt x="239" y="42"/>
                  </a:cubicBezTo>
                  <a:cubicBezTo>
                    <a:pt x="239" y="43"/>
                    <a:pt x="240" y="44"/>
                    <a:pt x="240" y="44"/>
                  </a:cubicBezTo>
                  <a:cubicBezTo>
                    <a:pt x="241" y="45"/>
                    <a:pt x="242" y="45"/>
                    <a:pt x="243" y="45"/>
                  </a:cubicBezTo>
                  <a:cubicBezTo>
                    <a:pt x="243" y="46"/>
                    <a:pt x="243" y="46"/>
                    <a:pt x="243" y="47"/>
                  </a:cubicBezTo>
                  <a:cubicBezTo>
                    <a:pt x="243" y="47"/>
                    <a:pt x="243" y="48"/>
                    <a:pt x="243" y="48"/>
                  </a:cubicBezTo>
                  <a:cubicBezTo>
                    <a:pt x="243" y="48"/>
                    <a:pt x="244" y="48"/>
                    <a:pt x="244" y="48"/>
                  </a:cubicBezTo>
                  <a:cubicBezTo>
                    <a:pt x="244" y="48"/>
                    <a:pt x="244" y="47"/>
                    <a:pt x="244" y="47"/>
                  </a:cubicBezTo>
                  <a:cubicBezTo>
                    <a:pt x="245" y="46"/>
                    <a:pt x="247" y="47"/>
                    <a:pt x="248" y="47"/>
                  </a:cubicBezTo>
                  <a:cubicBezTo>
                    <a:pt x="249" y="47"/>
                    <a:pt x="250" y="48"/>
                    <a:pt x="252" y="48"/>
                  </a:cubicBezTo>
                  <a:cubicBezTo>
                    <a:pt x="252" y="48"/>
                    <a:pt x="252" y="47"/>
                    <a:pt x="252" y="47"/>
                  </a:cubicBezTo>
                  <a:cubicBezTo>
                    <a:pt x="253" y="46"/>
                    <a:pt x="255" y="47"/>
                    <a:pt x="256" y="47"/>
                  </a:cubicBezTo>
                  <a:cubicBezTo>
                    <a:pt x="256" y="47"/>
                    <a:pt x="256" y="47"/>
                    <a:pt x="257" y="47"/>
                  </a:cubicBezTo>
                  <a:cubicBezTo>
                    <a:pt x="257" y="48"/>
                    <a:pt x="257" y="47"/>
                    <a:pt x="258" y="47"/>
                  </a:cubicBezTo>
                  <a:cubicBezTo>
                    <a:pt x="259" y="46"/>
                    <a:pt x="262" y="47"/>
                    <a:pt x="264" y="48"/>
                  </a:cubicBezTo>
                  <a:cubicBezTo>
                    <a:pt x="265" y="48"/>
                    <a:pt x="265" y="48"/>
                    <a:pt x="266" y="48"/>
                  </a:cubicBezTo>
                  <a:cubicBezTo>
                    <a:pt x="266" y="48"/>
                    <a:pt x="266" y="49"/>
                    <a:pt x="266" y="49"/>
                  </a:cubicBezTo>
                  <a:cubicBezTo>
                    <a:pt x="267" y="49"/>
                    <a:pt x="270" y="49"/>
                    <a:pt x="271" y="50"/>
                  </a:cubicBezTo>
                  <a:cubicBezTo>
                    <a:pt x="272" y="50"/>
                    <a:pt x="273" y="51"/>
                    <a:pt x="273" y="51"/>
                  </a:cubicBezTo>
                  <a:cubicBezTo>
                    <a:pt x="274" y="51"/>
                    <a:pt x="276" y="53"/>
                    <a:pt x="276" y="54"/>
                  </a:cubicBezTo>
                  <a:cubicBezTo>
                    <a:pt x="277" y="54"/>
                    <a:pt x="278" y="55"/>
                    <a:pt x="278" y="55"/>
                  </a:cubicBezTo>
                  <a:cubicBezTo>
                    <a:pt x="279" y="55"/>
                    <a:pt x="279" y="56"/>
                    <a:pt x="280" y="56"/>
                  </a:cubicBezTo>
                  <a:cubicBezTo>
                    <a:pt x="280" y="56"/>
                    <a:pt x="280" y="57"/>
                    <a:pt x="280" y="57"/>
                  </a:cubicBezTo>
                  <a:cubicBezTo>
                    <a:pt x="280" y="57"/>
                    <a:pt x="280" y="57"/>
                    <a:pt x="280" y="58"/>
                  </a:cubicBezTo>
                  <a:cubicBezTo>
                    <a:pt x="280" y="58"/>
                    <a:pt x="280" y="57"/>
                    <a:pt x="280" y="57"/>
                  </a:cubicBezTo>
                  <a:cubicBezTo>
                    <a:pt x="280" y="57"/>
                    <a:pt x="280" y="56"/>
                    <a:pt x="281" y="56"/>
                  </a:cubicBezTo>
                  <a:cubicBezTo>
                    <a:pt x="281" y="56"/>
                    <a:pt x="281" y="57"/>
                    <a:pt x="281" y="57"/>
                  </a:cubicBezTo>
                  <a:cubicBezTo>
                    <a:pt x="281" y="57"/>
                    <a:pt x="281" y="57"/>
                    <a:pt x="281" y="58"/>
                  </a:cubicBezTo>
                  <a:cubicBezTo>
                    <a:pt x="281" y="58"/>
                    <a:pt x="281" y="58"/>
                    <a:pt x="281" y="58"/>
                  </a:cubicBezTo>
                  <a:cubicBezTo>
                    <a:pt x="282" y="59"/>
                    <a:pt x="282" y="59"/>
                    <a:pt x="282" y="60"/>
                  </a:cubicBezTo>
                  <a:cubicBezTo>
                    <a:pt x="282" y="60"/>
                    <a:pt x="283" y="60"/>
                    <a:pt x="283" y="59"/>
                  </a:cubicBezTo>
                  <a:cubicBezTo>
                    <a:pt x="283" y="59"/>
                    <a:pt x="283" y="59"/>
                    <a:pt x="283" y="59"/>
                  </a:cubicBezTo>
                  <a:cubicBezTo>
                    <a:pt x="283" y="59"/>
                    <a:pt x="283" y="58"/>
                    <a:pt x="283" y="58"/>
                  </a:cubicBezTo>
                  <a:cubicBezTo>
                    <a:pt x="283" y="58"/>
                    <a:pt x="284" y="58"/>
                    <a:pt x="284" y="59"/>
                  </a:cubicBezTo>
                  <a:cubicBezTo>
                    <a:pt x="285" y="59"/>
                    <a:pt x="285" y="60"/>
                    <a:pt x="285" y="60"/>
                  </a:cubicBezTo>
                  <a:cubicBezTo>
                    <a:pt x="285" y="61"/>
                    <a:pt x="285" y="62"/>
                    <a:pt x="286" y="63"/>
                  </a:cubicBezTo>
                  <a:cubicBezTo>
                    <a:pt x="286" y="62"/>
                    <a:pt x="286" y="62"/>
                    <a:pt x="286" y="62"/>
                  </a:cubicBezTo>
                  <a:cubicBezTo>
                    <a:pt x="286" y="65"/>
                    <a:pt x="287" y="68"/>
                    <a:pt x="288" y="71"/>
                  </a:cubicBezTo>
                  <a:cubicBezTo>
                    <a:pt x="288" y="72"/>
                    <a:pt x="289" y="75"/>
                    <a:pt x="290" y="76"/>
                  </a:cubicBezTo>
                  <a:cubicBezTo>
                    <a:pt x="291" y="76"/>
                    <a:pt x="293" y="76"/>
                    <a:pt x="294" y="77"/>
                  </a:cubicBezTo>
                  <a:cubicBezTo>
                    <a:pt x="294" y="77"/>
                    <a:pt x="294" y="77"/>
                    <a:pt x="294" y="77"/>
                  </a:cubicBezTo>
                  <a:cubicBezTo>
                    <a:pt x="294" y="77"/>
                    <a:pt x="294" y="78"/>
                    <a:pt x="294" y="78"/>
                  </a:cubicBezTo>
                  <a:cubicBezTo>
                    <a:pt x="295" y="78"/>
                    <a:pt x="295" y="79"/>
                    <a:pt x="294" y="80"/>
                  </a:cubicBezTo>
                  <a:cubicBezTo>
                    <a:pt x="294" y="80"/>
                    <a:pt x="294" y="80"/>
                    <a:pt x="294" y="80"/>
                  </a:cubicBezTo>
                  <a:cubicBezTo>
                    <a:pt x="294" y="80"/>
                    <a:pt x="294" y="80"/>
                    <a:pt x="293" y="80"/>
                  </a:cubicBezTo>
                  <a:cubicBezTo>
                    <a:pt x="294" y="81"/>
                    <a:pt x="294" y="81"/>
                    <a:pt x="294" y="81"/>
                  </a:cubicBezTo>
                  <a:cubicBezTo>
                    <a:pt x="294" y="81"/>
                    <a:pt x="294" y="81"/>
                    <a:pt x="294" y="81"/>
                  </a:cubicBezTo>
                  <a:cubicBezTo>
                    <a:pt x="294" y="81"/>
                    <a:pt x="294" y="82"/>
                    <a:pt x="294" y="82"/>
                  </a:cubicBezTo>
                  <a:cubicBezTo>
                    <a:pt x="294" y="82"/>
                    <a:pt x="294" y="82"/>
                    <a:pt x="294" y="82"/>
                  </a:cubicBezTo>
                  <a:cubicBezTo>
                    <a:pt x="294" y="82"/>
                    <a:pt x="294" y="82"/>
                    <a:pt x="293" y="82"/>
                  </a:cubicBezTo>
                  <a:cubicBezTo>
                    <a:pt x="293" y="82"/>
                    <a:pt x="293" y="82"/>
                    <a:pt x="292" y="82"/>
                  </a:cubicBezTo>
                  <a:cubicBezTo>
                    <a:pt x="292" y="82"/>
                    <a:pt x="292" y="83"/>
                    <a:pt x="292" y="83"/>
                  </a:cubicBezTo>
                  <a:cubicBezTo>
                    <a:pt x="292" y="83"/>
                    <a:pt x="292" y="83"/>
                    <a:pt x="292" y="83"/>
                  </a:cubicBezTo>
                  <a:cubicBezTo>
                    <a:pt x="292" y="83"/>
                    <a:pt x="291" y="84"/>
                    <a:pt x="291" y="84"/>
                  </a:cubicBezTo>
                  <a:cubicBezTo>
                    <a:pt x="291" y="84"/>
                    <a:pt x="290" y="85"/>
                    <a:pt x="290" y="85"/>
                  </a:cubicBezTo>
                  <a:cubicBezTo>
                    <a:pt x="290" y="87"/>
                    <a:pt x="289" y="87"/>
                    <a:pt x="288" y="88"/>
                  </a:cubicBezTo>
                  <a:cubicBezTo>
                    <a:pt x="287" y="88"/>
                    <a:pt x="285" y="89"/>
                    <a:pt x="285" y="90"/>
                  </a:cubicBezTo>
                  <a:cubicBezTo>
                    <a:pt x="284" y="91"/>
                    <a:pt x="284" y="91"/>
                    <a:pt x="284" y="91"/>
                  </a:cubicBezTo>
                  <a:cubicBezTo>
                    <a:pt x="285" y="91"/>
                    <a:pt x="285" y="91"/>
                    <a:pt x="285" y="91"/>
                  </a:cubicBezTo>
                  <a:cubicBezTo>
                    <a:pt x="285" y="91"/>
                    <a:pt x="285" y="91"/>
                    <a:pt x="285" y="90"/>
                  </a:cubicBezTo>
                  <a:cubicBezTo>
                    <a:pt x="285" y="90"/>
                    <a:pt x="286" y="90"/>
                    <a:pt x="286" y="90"/>
                  </a:cubicBezTo>
                  <a:cubicBezTo>
                    <a:pt x="286" y="91"/>
                    <a:pt x="286" y="91"/>
                    <a:pt x="285" y="91"/>
                  </a:cubicBezTo>
                  <a:cubicBezTo>
                    <a:pt x="285" y="92"/>
                    <a:pt x="285" y="92"/>
                    <a:pt x="284" y="92"/>
                  </a:cubicBezTo>
                  <a:cubicBezTo>
                    <a:pt x="284" y="92"/>
                    <a:pt x="284" y="92"/>
                    <a:pt x="284" y="92"/>
                  </a:cubicBezTo>
                  <a:cubicBezTo>
                    <a:pt x="284" y="93"/>
                    <a:pt x="283" y="93"/>
                    <a:pt x="283" y="93"/>
                  </a:cubicBezTo>
                  <a:cubicBezTo>
                    <a:pt x="283" y="93"/>
                    <a:pt x="283" y="93"/>
                    <a:pt x="282" y="93"/>
                  </a:cubicBezTo>
                  <a:cubicBezTo>
                    <a:pt x="282" y="94"/>
                    <a:pt x="282" y="94"/>
                    <a:pt x="282" y="94"/>
                  </a:cubicBezTo>
                  <a:cubicBezTo>
                    <a:pt x="282" y="95"/>
                    <a:pt x="282" y="95"/>
                    <a:pt x="282" y="96"/>
                  </a:cubicBezTo>
                  <a:cubicBezTo>
                    <a:pt x="282" y="96"/>
                    <a:pt x="282" y="96"/>
                    <a:pt x="282" y="95"/>
                  </a:cubicBezTo>
                  <a:cubicBezTo>
                    <a:pt x="282" y="95"/>
                    <a:pt x="283" y="94"/>
                    <a:pt x="283" y="94"/>
                  </a:cubicBezTo>
                  <a:cubicBezTo>
                    <a:pt x="283" y="93"/>
                    <a:pt x="283" y="93"/>
                    <a:pt x="283" y="93"/>
                  </a:cubicBezTo>
                  <a:cubicBezTo>
                    <a:pt x="284" y="93"/>
                    <a:pt x="284" y="93"/>
                    <a:pt x="285" y="93"/>
                  </a:cubicBezTo>
                  <a:cubicBezTo>
                    <a:pt x="285" y="93"/>
                    <a:pt x="285" y="93"/>
                    <a:pt x="285" y="93"/>
                  </a:cubicBezTo>
                  <a:cubicBezTo>
                    <a:pt x="285" y="93"/>
                    <a:pt x="285" y="93"/>
                    <a:pt x="285" y="93"/>
                  </a:cubicBezTo>
                  <a:cubicBezTo>
                    <a:pt x="285" y="94"/>
                    <a:pt x="285" y="94"/>
                    <a:pt x="285" y="95"/>
                  </a:cubicBezTo>
                  <a:cubicBezTo>
                    <a:pt x="285" y="95"/>
                    <a:pt x="285" y="96"/>
                    <a:pt x="284" y="96"/>
                  </a:cubicBezTo>
                  <a:cubicBezTo>
                    <a:pt x="284" y="96"/>
                    <a:pt x="284" y="97"/>
                    <a:pt x="284" y="97"/>
                  </a:cubicBezTo>
                  <a:cubicBezTo>
                    <a:pt x="284" y="97"/>
                    <a:pt x="284" y="97"/>
                    <a:pt x="283" y="98"/>
                  </a:cubicBezTo>
                  <a:cubicBezTo>
                    <a:pt x="283" y="98"/>
                    <a:pt x="282" y="98"/>
                    <a:pt x="282" y="99"/>
                  </a:cubicBezTo>
                  <a:cubicBezTo>
                    <a:pt x="282" y="99"/>
                    <a:pt x="281" y="99"/>
                    <a:pt x="281" y="99"/>
                  </a:cubicBezTo>
                  <a:cubicBezTo>
                    <a:pt x="280" y="99"/>
                    <a:pt x="280" y="99"/>
                    <a:pt x="279" y="99"/>
                  </a:cubicBezTo>
                  <a:cubicBezTo>
                    <a:pt x="278" y="99"/>
                    <a:pt x="277" y="100"/>
                    <a:pt x="276" y="100"/>
                  </a:cubicBezTo>
                  <a:cubicBezTo>
                    <a:pt x="276" y="100"/>
                    <a:pt x="276" y="100"/>
                    <a:pt x="276" y="100"/>
                  </a:cubicBezTo>
                  <a:cubicBezTo>
                    <a:pt x="276" y="100"/>
                    <a:pt x="274" y="100"/>
                    <a:pt x="274" y="100"/>
                  </a:cubicBezTo>
                  <a:cubicBezTo>
                    <a:pt x="273" y="100"/>
                    <a:pt x="273" y="101"/>
                    <a:pt x="272" y="101"/>
                  </a:cubicBezTo>
                  <a:cubicBezTo>
                    <a:pt x="271" y="101"/>
                    <a:pt x="271" y="101"/>
                    <a:pt x="271" y="101"/>
                  </a:cubicBezTo>
                  <a:cubicBezTo>
                    <a:pt x="270" y="102"/>
                    <a:pt x="267" y="102"/>
                    <a:pt x="266" y="103"/>
                  </a:cubicBezTo>
                  <a:cubicBezTo>
                    <a:pt x="266" y="103"/>
                    <a:pt x="266" y="103"/>
                    <a:pt x="265" y="104"/>
                  </a:cubicBezTo>
                  <a:cubicBezTo>
                    <a:pt x="265" y="104"/>
                    <a:pt x="265" y="104"/>
                    <a:pt x="264" y="104"/>
                  </a:cubicBezTo>
                  <a:cubicBezTo>
                    <a:pt x="264" y="104"/>
                    <a:pt x="265" y="104"/>
                    <a:pt x="265" y="104"/>
                  </a:cubicBezTo>
                  <a:cubicBezTo>
                    <a:pt x="264" y="104"/>
                    <a:pt x="263" y="104"/>
                    <a:pt x="263" y="105"/>
                  </a:cubicBezTo>
                  <a:cubicBezTo>
                    <a:pt x="263" y="105"/>
                    <a:pt x="263" y="105"/>
                    <a:pt x="263" y="105"/>
                  </a:cubicBezTo>
                  <a:cubicBezTo>
                    <a:pt x="263" y="105"/>
                    <a:pt x="263" y="106"/>
                    <a:pt x="262" y="106"/>
                  </a:cubicBezTo>
                  <a:cubicBezTo>
                    <a:pt x="262" y="106"/>
                    <a:pt x="262" y="106"/>
                    <a:pt x="261" y="106"/>
                  </a:cubicBezTo>
                  <a:cubicBezTo>
                    <a:pt x="261" y="106"/>
                    <a:pt x="260" y="105"/>
                    <a:pt x="261" y="105"/>
                  </a:cubicBezTo>
                  <a:cubicBezTo>
                    <a:pt x="261" y="105"/>
                    <a:pt x="261" y="105"/>
                    <a:pt x="262" y="104"/>
                  </a:cubicBezTo>
                  <a:cubicBezTo>
                    <a:pt x="261" y="104"/>
                    <a:pt x="260" y="103"/>
                    <a:pt x="259" y="104"/>
                  </a:cubicBezTo>
                  <a:cubicBezTo>
                    <a:pt x="260" y="103"/>
                    <a:pt x="259" y="103"/>
                    <a:pt x="259" y="103"/>
                  </a:cubicBezTo>
                  <a:cubicBezTo>
                    <a:pt x="258" y="103"/>
                    <a:pt x="258" y="103"/>
                    <a:pt x="257" y="103"/>
                  </a:cubicBezTo>
                  <a:cubicBezTo>
                    <a:pt x="257" y="104"/>
                    <a:pt x="259" y="104"/>
                    <a:pt x="260" y="104"/>
                  </a:cubicBezTo>
                  <a:cubicBezTo>
                    <a:pt x="260" y="105"/>
                    <a:pt x="257" y="105"/>
                    <a:pt x="258" y="104"/>
                  </a:cubicBezTo>
                  <a:cubicBezTo>
                    <a:pt x="257" y="104"/>
                    <a:pt x="256" y="104"/>
                    <a:pt x="256" y="104"/>
                  </a:cubicBezTo>
                  <a:cubicBezTo>
                    <a:pt x="255" y="104"/>
                    <a:pt x="255" y="104"/>
                    <a:pt x="255" y="104"/>
                  </a:cubicBezTo>
                  <a:cubicBezTo>
                    <a:pt x="255" y="104"/>
                    <a:pt x="255" y="104"/>
                    <a:pt x="255" y="104"/>
                  </a:cubicBezTo>
                  <a:cubicBezTo>
                    <a:pt x="255" y="104"/>
                    <a:pt x="254" y="104"/>
                    <a:pt x="254" y="104"/>
                  </a:cubicBezTo>
                  <a:cubicBezTo>
                    <a:pt x="254" y="104"/>
                    <a:pt x="254" y="103"/>
                    <a:pt x="254" y="103"/>
                  </a:cubicBezTo>
                  <a:cubicBezTo>
                    <a:pt x="254" y="102"/>
                    <a:pt x="253" y="102"/>
                    <a:pt x="252" y="102"/>
                  </a:cubicBezTo>
                  <a:cubicBezTo>
                    <a:pt x="252" y="102"/>
                    <a:pt x="252" y="102"/>
                    <a:pt x="252" y="102"/>
                  </a:cubicBezTo>
                  <a:cubicBezTo>
                    <a:pt x="252" y="102"/>
                    <a:pt x="252" y="102"/>
                    <a:pt x="252" y="102"/>
                  </a:cubicBezTo>
                  <a:cubicBezTo>
                    <a:pt x="252" y="103"/>
                    <a:pt x="251" y="103"/>
                    <a:pt x="251" y="102"/>
                  </a:cubicBezTo>
                  <a:cubicBezTo>
                    <a:pt x="251" y="102"/>
                    <a:pt x="251" y="102"/>
                    <a:pt x="251" y="102"/>
                  </a:cubicBezTo>
                  <a:cubicBezTo>
                    <a:pt x="251" y="102"/>
                    <a:pt x="249" y="102"/>
                    <a:pt x="249" y="103"/>
                  </a:cubicBezTo>
                  <a:cubicBezTo>
                    <a:pt x="250" y="103"/>
                    <a:pt x="250" y="103"/>
                    <a:pt x="250" y="104"/>
                  </a:cubicBezTo>
                  <a:cubicBezTo>
                    <a:pt x="250" y="104"/>
                    <a:pt x="249" y="104"/>
                    <a:pt x="249" y="105"/>
                  </a:cubicBezTo>
                  <a:cubicBezTo>
                    <a:pt x="249" y="105"/>
                    <a:pt x="248" y="106"/>
                    <a:pt x="248" y="106"/>
                  </a:cubicBezTo>
                  <a:cubicBezTo>
                    <a:pt x="248" y="105"/>
                    <a:pt x="249" y="105"/>
                    <a:pt x="249" y="104"/>
                  </a:cubicBezTo>
                  <a:cubicBezTo>
                    <a:pt x="249" y="104"/>
                    <a:pt x="248" y="104"/>
                    <a:pt x="248" y="104"/>
                  </a:cubicBezTo>
                  <a:cubicBezTo>
                    <a:pt x="247" y="104"/>
                    <a:pt x="247" y="105"/>
                    <a:pt x="247" y="105"/>
                  </a:cubicBezTo>
                  <a:cubicBezTo>
                    <a:pt x="246" y="105"/>
                    <a:pt x="246" y="106"/>
                    <a:pt x="247" y="107"/>
                  </a:cubicBezTo>
                  <a:cubicBezTo>
                    <a:pt x="246" y="107"/>
                    <a:pt x="243" y="107"/>
                    <a:pt x="242" y="106"/>
                  </a:cubicBezTo>
                  <a:cubicBezTo>
                    <a:pt x="241" y="106"/>
                    <a:pt x="241" y="106"/>
                    <a:pt x="241" y="106"/>
                  </a:cubicBezTo>
                  <a:cubicBezTo>
                    <a:pt x="240" y="106"/>
                    <a:pt x="240" y="107"/>
                    <a:pt x="240" y="107"/>
                  </a:cubicBezTo>
                  <a:cubicBezTo>
                    <a:pt x="239" y="108"/>
                    <a:pt x="238" y="109"/>
                    <a:pt x="236" y="110"/>
                  </a:cubicBezTo>
                  <a:cubicBezTo>
                    <a:pt x="238" y="109"/>
                    <a:pt x="240" y="109"/>
                    <a:pt x="240" y="107"/>
                  </a:cubicBezTo>
                  <a:cubicBezTo>
                    <a:pt x="240" y="107"/>
                    <a:pt x="241" y="107"/>
                    <a:pt x="241" y="107"/>
                  </a:cubicBezTo>
                  <a:cubicBezTo>
                    <a:pt x="241" y="107"/>
                    <a:pt x="242" y="107"/>
                    <a:pt x="242" y="107"/>
                  </a:cubicBezTo>
                  <a:cubicBezTo>
                    <a:pt x="242" y="107"/>
                    <a:pt x="242" y="107"/>
                    <a:pt x="242" y="108"/>
                  </a:cubicBezTo>
                  <a:cubicBezTo>
                    <a:pt x="242" y="108"/>
                    <a:pt x="243" y="108"/>
                    <a:pt x="244" y="108"/>
                  </a:cubicBezTo>
                  <a:cubicBezTo>
                    <a:pt x="244" y="108"/>
                    <a:pt x="244" y="108"/>
                    <a:pt x="244" y="108"/>
                  </a:cubicBezTo>
                  <a:cubicBezTo>
                    <a:pt x="244" y="108"/>
                    <a:pt x="245" y="108"/>
                    <a:pt x="245" y="108"/>
                  </a:cubicBezTo>
                  <a:cubicBezTo>
                    <a:pt x="245" y="108"/>
                    <a:pt x="245" y="108"/>
                    <a:pt x="245" y="108"/>
                  </a:cubicBezTo>
                  <a:cubicBezTo>
                    <a:pt x="245" y="108"/>
                    <a:pt x="246" y="108"/>
                    <a:pt x="246" y="108"/>
                  </a:cubicBezTo>
                  <a:cubicBezTo>
                    <a:pt x="246" y="108"/>
                    <a:pt x="246" y="108"/>
                    <a:pt x="246" y="108"/>
                  </a:cubicBezTo>
                  <a:cubicBezTo>
                    <a:pt x="246" y="108"/>
                    <a:pt x="247" y="108"/>
                    <a:pt x="247" y="108"/>
                  </a:cubicBezTo>
                  <a:cubicBezTo>
                    <a:pt x="247" y="108"/>
                    <a:pt x="247" y="108"/>
                    <a:pt x="247" y="108"/>
                  </a:cubicBezTo>
                  <a:cubicBezTo>
                    <a:pt x="247" y="107"/>
                    <a:pt x="248" y="106"/>
                    <a:pt x="248" y="106"/>
                  </a:cubicBezTo>
                  <a:cubicBezTo>
                    <a:pt x="249" y="106"/>
                    <a:pt x="249" y="106"/>
                    <a:pt x="249" y="106"/>
                  </a:cubicBezTo>
                  <a:cubicBezTo>
                    <a:pt x="249" y="106"/>
                    <a:pt x="249" y="106"/>
                    <a:pt x="249" y="106"/>
                  </a:cubicBezTo>
                  <a:cubicBezTo>
                    <a:pt x="250" y="106"/>
                    <a:pt x="250" y="106"/>
                    <a:pt x="250" y="106"/>
                  </a:cubicBezTo>
                  <a:cubicBezTo>
                    <a:pt x="250" y="106"/>
                    <a:pt x="250" y="106"/>
                    <a:pt x="250" y="106"/>
                  </a:cubicBezTo>
                  <a:cubicBezTo>
                    <a:pt x="250" y="106"/>
                    <a:pt x="250" y="106"/>
                    <a:pt x="250" y="106"/>
                  </a:cubicBezTo>
                  <a:cubicBezTo>
                    <a:pt x="249" y="106"/>
                    <a:pt x="250" y="106"/>
                    <a:pt x="250" y="105"/>
                  </a:cubicBezTo>
                  <a:cubicBezTo>
                    <a:pt x="250" y="105"/>
                    <a:pt x="250" y="105"/>
                    <a:pt x="250" y="105"/>
                  </a:cubicBezTo>
                  <a:cubicBezTo>
                    <a:pt x="251" y="104"/>
                    <a:pt x="251" y="104"/>
                    <a:pt x="252" y="104"/>
                  </a:cubicBezTo>
                  <a:cubicBezTo>
                    <a:pt x="252" y="103"/>
                    <a:pt x="253" y="103"/>
                    <a:pt x="253" y="103"/>
                  </a:cubicBezTo>
                  <a:cubicBezTo>
                    <a:pt x="254" y="103"/>
                    <a:pt x="254" y="103"/>
                    <a:pt x="254" y="104"/>
                  </a:cubicBezTo>
                  <a:cubicBezTo>
                    <a:pt x="254" y="104"/>
                    <a:pt x="254" y="104"/>
                    <a:pt x="254" y="105"/>
                  </a:cubicBezTo>
                  <a:cubicBezTo>
                    <a:pt x="254" y="104"/>
                    <a:pt x="254" y="105"/>
                    <a:pt x="255" y="105"/>
                  </a:cubicBezTo>
                  <a:cubicBezTo>
                    <a:pt x="255" y="105"/>
                    <a:pt x="255" y="105"/>
                    <a:pt x="256" y="105"/>
                  </a:cubicBezTo>
                  <a:cubicBezTo>
                    <a:pt x="256" y="105"/>
                    <a:pt x="257" y="105"/>
                    <a:pt x="257" y="105"/>
                  </a:cubicBezTo>
                  <a:cubicBezTo>
                    <a:pt x="257" y="105"/>
                    <a:pt x="258" y="105"/>
                    <a:pt x="258" y="105"/>
                  </a:cubicBezTo>
                  <a:cubicBezTo>
                    <a:pt x="258" y="105"/>
                    <a:pt x="258" y="105"/>
                    <a:pt x="258" y="105"/>
                  </a:cubicBezTo>
                  <a:cubicBezTo>
                    <a:pt x="258" y="106"/>
                    <a:pt x="258" y="106"/>
                    <a:pt x="258" y="106"/>
                  </a:cubicBezTo>
                  <a:cubicBezTo>
                    <a:pt x="258" y="107"/>
                    <a:pt x="258" y="107"/>
                    <a:pt x="258" y="108"/>
                  </a:cubicBezTo>
                  <a:cubicBezTo>
                    <a:pt x="257" y="108"/>
                    <a:pt x="257" y="109"/>
                    <a:pt x="257" y="109"/>
                  </a:cubicBezTo>
                  <a:cubicBezTo>
                    <a:pt x="256" y="112"/>
                    <a:pt x="256" y="115"/>
                    <a:pt x="254" y="117"/>
                  </a:cubicBezTo>
                  <a:cubicBezTo>
                    <a:pt x="254" y="117"/>
                    <a:pt x="254" y="117"/>
                    <a:pt x="254" y="118"/>
                  </a:cubicBezTo>
                  <a:cubicBezTo>
                    <a:pt x="256" y="115"/>
                    <a:pt x="258" y="111"/>
                    <a:pt x="259" y="107"/>
                  </a:cubicBezTo>
                  <a:cubicBezTo>
                    <a:pt x="259" y="107"/>
                    <a:pt x="260" y="107"/>
                    <a:pt x="260" y="107"/>
                  </a:cubicBezTo>
                  <a:cubicBezTo>
                    <a:pt x="261" y="106"/>
                    <a:pt x="262" y="106"/>
                    <a:pt x="263" y="106"/>
                  </a:cubicBezTo>
                  <a:cubicBezTo>
                    <a:pt x="263" y="107"/>
                    <a:pt x="263" y="107"/>
                    <a:pt x="263" y="107"/>
                  </a:cubicBezTo>
                  <a:cubicBezTo>
                    <a:pt x="263" y="107"/>
                    <a:pt x="264" y="106"/>
                    <a:pt x="265" y="106"/>
                  </a:cubicBezTo>
                  <a:cubicBezTo>
                    <a:pt x="265" y="107"/>
                    <a:pt x="265" y="107"/>
                    <a:pt x="265" y="107"/>
                  </a:cubicBezTo>
                  <a:cubicBezTo>
                    <a:pt x="265" y="107"/>
                    <a:pt x="265" y="107"/>
                    <a:pt x="265" y="107"/>
                  </a:cubicBezTo>
                  <a:cubicBezTo>
                    <a:pt x="265" y="107"/>
                    <a:pt x="265" y="107"/>
                    <a:pt x="265" y="107"/>
                  </a:cubicBezTo>
                  <a:cubicBezTo>
                    <a:pt x="265" y="107"/>
                    <a:pt x="265" y="106"/>
                    <a:pt x="265" y="106"/>
                  </a:cubicBezTo>
                  <a:cubicBezTo>
                    <a:pt x="265" y="106"/>
                    <a:pt x="265" y="106"/>
                    <a:pt x="266" y="105"/>
                  </a:cubicBezTo>
                  <a:cubicBezTo>
                    <a:pt x="266" y="105"/>
                    <a:pt x="267" y="105"/>
                    <a:pt x="267" y="105"/>
                  </a:cubicBezTo>
                  <a:cubicBezTo>
                    <a:pt x="267" y="105"/>
                    <a:pt x="267" y="104"/>
                    <a:pt x="268" y="104"/>
                  </a:cubicBezTo>
                  <a:cubicBezTo>
                    <a:pt x="268" y="104"/>
                    <a:pt x="268" y="104"/>
                    <a:pt x="268" y="104"/>
                  </a:cubicBezTo>
                  <a:cubicBezTo>
                    <a:pt x="267" y="104"/>
                    <a:pt x="267" y="104"/>
                    <a:pt x="266" y="104"/>
                  </a:cubicBezTo>
                  <a:cubicBezTo>
                    <a:pt x="267" y="102"/>
                    <a:pt x="270" y="102"/>
                    <a:pt x="272" y="102"/>
                  </a:cubicBezTo>
                  <a:cubicBezTo>
                    <a:pt x="272" y="102"/>
                    <a:pt x="272" y="102"/>
                    <a:pt x="273" y="102"/>
                  </a:cubicBezTo>
                  <a:cubicBezTo>
                    <a:pt x="274" y="101"/>
                    <a:pt x="275" y="101"/>
                    <a:pt x="276" y="100"/>
                  </a:cubicBezTo>
                  <a:cubicBezTo>
                    <a:pt x="276" y="100"/>
                    <a:pt x="276" y="100"/>
                    <a:pt x="277" y="100"/>
                  </a:cubicBezTo>
                  <a:cubicBezTo>
                    <a:pt x="277" y="100"/>
                    <a:pt x="277" y="100"/>
                    <a:pt x="278" y="100"/>
                  </a:cubicBezTo>
                  <a:cubicBezTo>
                    <a:pt x="278" y="100"/>
                    <a:pt x="278" y="101"/>
                    <a:pt x="278" y="101"/>
                  </a:cubicBezTo>
                  <a:cubicBezTo>
                    <a:pt x="278" y="101"/>
                    <a:pt x="278" y="101"/>
                    <a:pt x="278" y="101"/>
                  </a:cubicBezTo>
                  <a:cubicBezTo>
                    <a:pt x="278" y="102"/>
                    <a:pt x="278" y="102"/>
                    <a:pt x="278" y="102"/>
                  </a:cubicBezTo>
                  <a:cubicBezTo>
                    <a:pt x="278" y="102"/>
                    <a:pt x="278" y="103"/>
                    <a:pt x="278" y="103"/>
                  </a:cubicBezTo>
                  <a:cubicBezTo>
                    <a:pt x="278" y="103"/>
                    <a:pt x="278" y="103"/>
                    <a:pt x="278" y="103"/>
                  </a:cubicBezTo>
                  <a:cubicBezTo>
                    <a:pt x="278" y="104"/>
                    <a:pt x="278" y="104"/>
                    <a:pt x="278" y="104"/>
                  </a:cubicBezTo>
                  <a:cubicBezTo>
                    <a:pt x="278" y="105"/>
                    <a:pt x="278" y="105"/>
                    <a:pt x="279" y="106"/>
                  </a:cubicBezTo>
                  <a:cubicBezTo>
                    <a:pt x="279" y="106"/>
                    <a:pt x="279" y="106"/>
                    <a:pt x="279" y="107"/>
                  </a:cubicBezTo>
                  <a:cubicBezTo>
                    <a:pt x="280" y="107"/>
                    <a:pt x="279" y="108"/>
                    <a:pt x="279" y="109"/>
                  </a:cubicBezTo>
                  <a:cubicBezTo>
                    <a:pt x="279" y="109"/>
                    <a:pt x="279" y="109"/>
                    <a:pt x="280" y="109"/>
                  </a:cubicBezTo>
                  <a:cubicBezTo>
                    <a:pt x="280" y="109"/>
                    <a:pt x="280" y="110"/>
                    <a:pt x="281" y="110"/>
                  </a:cubicBezTo>
                  <a:cubicBezTo>
                    <a:pt x="281" y="110"/>
                    <a:pt x="280" y="109"/>
                    <a:pt x="280" y="109"/>
                  </a:cubicBezTo>
                  <a:cubicBezTo>
                    <a:pt x="280" y="109"/>
                    <a:pt x="280" y="109"/>
                    <a:pt x="280" y="109"/>
                  </a:cubicBezTo>
                  <a:cubicBezTo>
                    <a:pt x="280" y="108"/>
                    <a:pt x="280" y="108"/>
                    <a:pt x="280" y="108"/>
                  </a:cubicBezTo>
                  <a:cubicBezTo>
                    <a:pt x="280" y="108"/>
                    <a:pt x="280" y="108"/>
                    <a:pt x="280" y="108"/>
                  </a:cubicBezTo>
                  <a:cubicBezTo>
                    <a:pt x="280" y="107"/>
                    <a:pt x="280" y="106"/>
                    <a:pt x="279" y="106"/>
                  </a:cubicBezTo>
                  <a:cubicBezTo>
                    <a:pt x="279" y="106"/>
                    <a:pt x="279" y="106"/>
                    <a:pt x="279" y="106"/>
                  </a:cubicBezTo>
                  <a:cubicBezTo>
                    <a:pt x="279" y="105"/>
                    <a:pt x="279" y="105"/>
                    <a:pt x="279" y="105"/>
                  </a:cubicBezTo>
                  <a:cubicBezTo>
                    <a:pt x="279" y="105"/>
                    <a:pt x="279" y="105"/>
                    <a:pt x="279" y="105"/>
                  </a:cubicBezTo>
                  <a:cubicBezTo>
                    <a:pt x="278" y="103"/>
                    <a:pt x="278" y="101"/>
                    <a:pt x="279" y="100"/>
                  </a:cubicBezTo>
                  <a:cubicBezTo>
                    <a:pt x="279" y="100"/>
                    <a:pt x="280" y="100"/>
                    <a:pt x="280" y="100"/>
                  </a:cubicBezTo>
                  <a:cubicBezTo>
                    <a:pt x="281" y="100"/>
                    <a:pt x="283" y="99"/>
                    <a:pt x="283" y="99"/>
                  </a:cubicBezTo>
                  <a:cubicBezTo>
                    <a:pt x="283" y="98"/>
                    <a:pt x="284" y="98"/>
                    <a:pt x="284" y="98"/>
                  </a:cubicBezTo>
                  <a:cubicBezTo>
                    <a:pt x="284" y="98"/>
                    <a:pt x="284" y="98"/>
                    <a:pt x="285" y="98"/>
                  </a:cubicBezTo>
                  <a:cubicBezTo>
                    <a:pt x="285" y="97"/>
                    <a:pt x="285" y="97"/>
                    <a:pt x="284" y="97"/>
                  </a:cubicBezTo>
                  <a:cubicBezTo>
                    <a:pt x="284" y="97"/>
                    <a:pt x="285" y="96"/>
                    <a:pt x="285" y="96"/>
                  </a:cubicBezTo>
                  <a:cubicBezTo>
                    <a:pt x="285" y="97"/>
                    <a:pt x="286" y="97"/>
                    <a:pt x="286" y="97"/>
                  </a:cubicBezTo>
                  <a:cubicBezTo>
                    <a:pt x="286" y="96"/>
                    <a:pt x="286" y="96"/>
                    <a:pt x="286" y="96"/>
                  </a:cubicBezTo>
                  <a:cubicBezTo>
                    <a:pt x="286" y="96"/>
                    <a:pt x="286" y="96"/>
                    <a:pt x="286" y="97"/>
                  </a:cubicBezTo>
                  <a:cubicBezTo>
                    <a:pt x="285" y="96"/>
                    <a:pt x="285" y="96"/>
                    <a:pt x="286" y="96"/>
                  </a:cubicBezTo>
                  <a:cubicBezTo>
                    <a:pt x="286" y="96"/>
                    <a:pt x="286" y="95"/>
                    <a:pt x="287" y="95"/>
                  </a:cubicBezTo>
                  <a:cubicBezTo>
                    <a:pt x="287" y="95"/>
                    <a:pt x="287" y="95"/>
                    <a:pt x="287" y="95"/>
                  </a:cubicBezTo>
                  <a:cubicBezTo>
                    <a:pt x="287" y="95"/>
                    <a:pt x="287" y="95"/>
                    <a:pt x="287" y="95"/>
                  </a:cubicBezTo>
                  <a:cubicBezTo>
                    <a:pt x="287" y="94"/>
                    <a:pt x="286" y="95"/>
                    <a:pt x="286" y="94"/>
                  </a:cubicBezTo>
                  <a:cubicBezTo>
                    <a:pt x="286" y="94"/>
                    <a:pt x="286" y="94"/>
                    <a:pt x="286" y="94"/>
                  </a:cubicBezTo>
                  <a:cubicBezTo>
                    <a:pt x="287" y="93"/>
                    <a:pt x="287" y="93"/>
                    <a:pt x="287" y="92"/>
                  </a:cubicBezTo>
                  <a:cubicBezTo>
                    <a:pt x="288" y="91"/>
                    <a:pt x="288" y="93"/>
                    <a:pt x="288" y="93"/>
                  </a:cubicBezTo>
                  <a:cubicBezTo>
                    <a:pt x="287" y="93"/>
                    <a:pt x="287" y="93"/>
                    <a:pt x="288" y="93"/>
                  </a:cubicBezTo>
                  <a:cubicBezTo>
                    <a:pt x="288" y="94"/>
                    <a:pt x="288" y="95"/>
                    <a:pt x="288" y="96"/>
                  </a:cubicBezTo>
                  <a:cubicBezTo>
                    <a:pt x="288" y="94"/>
                    <a:pt x="289" y="93"/>
                    <a:pt x="289" y="92"/>
                  </a:cubicBezTo>
                  <a:cubicBezTo>
                    <a:pt x="289" y="92"/>
                    <a:pt x="289" y="91"/>
                    <a:pt x="289" y="91"/>
                  </a:cubicBezTo>
                  <a:cubicBezTo>
                    <a:pt x="289" y="91"/>
                    <a:pt x="290" y="91"/>
                    <a:pt x="290" y="91"/>
                  </a:cubicBezTo>
                  <a:cubicBezTo>
                    <a:pt x="290" y="91"/>
                    <a:pt x="290" y="90"/>
                    <a:pt x="290" y="90"/>
                  </a:cubicBezTo>
                  <a:cubicBezTo>
                    <a:pt x="291" y="90"/>
                    <a:pt x="291" y="90"/>
                    <a:pt x="292" y="90"/>
                  </a:cubicBezTo>
                  <a:cubicBezTo>
                    <a:pt x="293" y="90"/>
                    <a:pt x="294" y="90"/>
                    <a:pt x="296" y="91"/>
                  </a:cubicBezTo>
                  <a:cubicBezTo>
                    <a:pt x="296" y="91"/>
                    <a:pt x="296" y="91"/>
                    <a:pt x="297" y="91"/>
                  </a:cubicBezTo>
                  <a:cubicBezTo>
                    <a:pt x="298" y="90"/>
                    <a:pt x="299" y="90"/>
                    <a:pt x="300" y="90"/>
                  </a:cubicBezTo>
                  <a:cubicBezTo>
                    <a:pt x="301" y="90"/>
                    <a:pt x="301" y="90"/>
                    <a:pt x="301" y="91"/>
                  </a:cubicBezTo>
                  <a:cubicBezTo>
                    <a:pt x="302" y="91"/>
                    <a:pt x="304" y="91"/>
                    <a:pt x="305" y="91"/>
                  </a:cubicBezTo>
                  <a:cubicBezTo>
                    <a:pt x="305" y="92"/>
                    <a:pt x="304" y="94"/>
                    <a:pt x="304" y="95"/>
                  </a:cubicBezTo>
                  <a:cubicBezTo>
                    <a:pt x="304" y="96"/>
                    <a:pt x="302" y="99"/>
                    <a:pt x="301" y="100"/>
                  </a:cubicBezTo>
                  <a:cubicBezTo>
                    <a:pt x="300" y="100"/>
                    <a:pt x="298" y="101"/>
                    <a:pt x="298" y="101"/>
                  </a:cubicBezTo>
                  <a:cubicBezTo>
                    <a:pt x="298" y="100"/>
                    <a:pt x="298" y="100"/>
                    <a:pt x="297" y="100"/>
                  </a:cubicBezTo>
                  <a:cubicBezTo>
                    <a:pt x="297" y="100"/>
                    <a:pt x="297" y="100"/>
                    <a:pt x="297" y="101"/>
                  </a:cubicBezTo>
                  <a:cubicBezTo>
                    <a:pt x="298" y="101"/>
                    <a:pt x="298" y="101"/>
                    <a:pt x="297" y="101"/>
                  </a:cubicBezTo>
                  <a:cubicBezTo>
                    <a:pt x="297" y="101"/>
                    <a:pt x="297" y="101"/>
                    <a:pt x="296" y="101"/>
                  </a:cubicBezTo>
                  <a:cubicBezTo>
                    <a:pt x="296" y="101"/>
                    <a:pt x="296" y="102"/>
                    <a:pt x="296" y="102"/>
                  </a:cubicBezTo>
                  <a:cubicBezTo>
                    <a:pt x="295" y="102"/>
                    <a:pt x="293" y="101"/>
                    <a:pt x="292" y="102"/>
                  </a:cubicBezTo>
                  <a:cubicBezTo>
                    <a:pt x="292" y="102"/>
                    <a:pt x="291" y="102"/>
                    <a:pt x="290" y="102"/>
                  </a:cubicBezTo>
                  <a:cubicBezTo>
                    <a:pt x="290" y="102"/>
                    <a:pt x="289" y="102"/>
                    <a:pt x="289" y="102"/>
                  </a:cubicBezTo>
                  <a:cubicBezTo>
                    <a:pt x="289" y="102"/>
                    <a:pt x="289" y="102"/>
                    <a:pt x="289" y="102"/>
                  </a:cubicBezTo>
                  <a:cubicBezTo>
                    <a:pt x="288" y="102"/>
                    <a:pt x="288" y="102"/>
                    <a:pt x="287" y="103"/>
                  </a:cubicBezTo>
                  <a:cubicBezTo>
                    <a:pt x="288" y="103"/>
                    <a:pt x="289" y="102"/>
                    <a:pt x="289" y="102"/>
                  </a:cubicBezTo>
                  <a:cubicBezTo>
                    <a:pt x="290" y="102"/>
                    <a:pt x="290" y="103"/>
                    <a:pt x="290" y="103"/>
                  </a:cubicBezTo>
                  <a:cubicBezTo>
                    <a:pt x="291" y="103"/>
                    <a:pt x="292" y="102"/>
                    <a:pt x="293" y="102"/>
                  </a:cubicBezTo>
                  <a:cubicBezTo>
                    <a:pt x="293" y="102"/>
                    <a:pt x="294" y="102"/>
                    <a:pt x="294" y="102"/>
                  </a:cubicBezTo>
                  <a:cubicBezTo>
                    <a:pt x="294" y="102"/>
                    <a:pt x="295" y="102"/>
                    <a:pt x="295" y="103"/>
                  </a:cubicBezTo>
                  <a:cubicBezTo>
                    <a:pt x="295" y="103"/>
                    <a:pt x="296" y="103"/>
                    <a:pt x="296" y="102"/>
                  </a:cubicBezTo>
                  <a:cubicBezTo>
                    <a:pt x="296" y="102"/>
                    <a:pt x="296" y="102"/>
                    <a:pt x="297" y="102"/>
                  </a:cubicBezTo>
                  <a:cubicBezTo>
                    <a:pt x="297" y="102"/>
                    <a:pt x="297" y="102"/>
                    <a:pt x="297" y="102"/>
                  </a:cubicBezTo>
                  <a:cubicBezTo>
                    <a:pt x="297" y="102"/>
                    <a:pt x="298" y="102"/>
                    <a:pt x="298" y="102"/>
                  </a:cubicBezTo>
                  <a:cubicBezTo>
                    <a:pt x="298" y="101"/>
                    <a:pt x="298" y="101"/>
                    <a:pt x="299" y="102"/>
                  </a:cubicBezTo>
                  <a:cubicBezTo>
                    <a:pt x="298" y="103"/>
                    <a:pt x="298" y="105"/>
                    <a:pt x="297" y="106"/>
                  </a:cubicBezTo>
                  <a:cubicBezTo>
                    <a:pt x="297" y="107"/>
                    <a:pt x="296" y="107"/>
                    <a:pt x="296" y="108"/>
                  </a:cubicBezTo>
                  <a:cubicBezTo>
                    <a:pt x="296" y="108"/>
                    <a:pt x="295" y="109"/>
                    <a:pt x="296" y="109"/>
                  </a:cubicBezTo>
                  <a:cubicBezTo>
                    <a:pt x="296" y="109"/>
                    <a:pt x="296" y="110"/>
                    <a:pt x="296" y="110"/>
                  </a:cubicBezTo>
                  <a:cubicBezTo>
                    <a:pt x="296" y="110"/>
                    <a:pt x="296" y="112"/>
                    <a:pt x="296" y="112"/>
                  </a:cubicBezTo>
                  <a:cubicBezTo>
                    <a:pt x="296" y="111"/>
                    <a:pt x="296" y="111"/>
                    <a:pt x="296" y="110"/>
                  </a:cubicBezTo>
                  <a:cubicBezTo>
                    <a:pt x="296" y="109"/>
                    <a:pt x="296" y="108"/>
                    <a:pt x="296" y="108"/>
                  </a:cubicBezTo>
                  <a:cubicBezTo>
                    <a:pt x="296" y="108"/>
                    <a:pt x="297" y="108"/>
                    <a:pt x="297" y="107"/>
                  </a:cubicBezTo>
                  <a:cubicBezTo>
                    <a:pt x="297" y="107"/>
                    <a:pt x="298" y="107"/>
                    <a:pt x="298" y="107"/>
                  </a:cubicBezTo>
                  <a:cubicBezTo>
                    <a:pt x="298" y="107"/>
                    <a:pt x="298" y="106"/>
                    <a:pt x="298" y="106"/>
                  </a:cubicBezTo>
                  <a:cubicBezTo>
                    <a:pt x="298" y="104"/>
                    <a:pt x="300" y="102"/>
                    <a:pt x="301" y="101"/>
                  </a:cubicBezTo>
                  <a:cubicBezTo>
                    <a:pt x="301" y="101"/>
                    <a:pt x="301" y="100"/>
                    <a:pt x="301" y="100"/>
                  </a:cubicBezTo>
                  <a:cubicBezTo>
                    <a:pt x="301" y="100"/>
                    <a:pt x="301" y="100"/>
                    <a:pt x="301" y="101"/>
                  </a:cubicBezTo>
                  <a:cubicBezTo>
                    <a:pt x="301" y="101"/>
                    <a:pt x="301" y="101"/>
                    <a:pt x="301" y="102"/>
                  </a:cubicBezTo>
                  <a:cubicBezTo>
                    <a:pt x="301" y="102"/>
                    <a:pt x="300" y="102"/>
                    <a:pt x="300" y="102"/>
                  </a:cubicBezTo>
                  <a:cubicBezTo>
                    <a:pt x="300" y="102"/>
                    <a:pt x="300" y="102"/>
                    <a:pt x="300" y="102"/>
                  </a:cubicBezTo>
                  <a:cubicBezTo>
                    <a:pt x="301" y="102"/>
                    <a:pt x="302" y="101"/>
                    <a:pt x="303" y="100"/>
                  </a:cubicBezTo>
                  <a:cubicBezTo>
                    <a:pt x="303" y="100"/>
                    <a:pt x="303" y="100"/>
                    <a:pt x="303" y="100"/>
                  </a:cubicBezTo>
                  <a:cubicBezTo>
                    <a:pt x="303" y="100"/>
                    <a:pt x="303" y="100"/>
                    <a:pt x="303" y="99"/>
                  </a:cubicBezTo>
                  <a:cubicBezTo>
                    <a:pt x="303" y="99"/>
                    <a:pt x="303" y="99"/>
                    <a:pt x="303" y="99"/>
                  </a:cubicBezTo>
                  <a:cubicBezTo>
                    <a:pt x="304" y="99"/>
                    <a:pt x="304" y="99"/>
                    <a:pt x="304" y="99"/>
                  </a:cubicBezTo>
                  <a:cubicBezTo>
                    <a:pt x="304" y="99"/>
                    <a:pt x="304" y="99"/>
                    <a:pt x="304" y="99"/>
                  </a:cubicBezTo>
                  <a:cubicBezTo>
                    <a:pt x="304" y="99"/>
                    <a:pt x="304" y="99"/>
                    <a:pt x="304" y="99"/>
                  </a:cubicBezTo>
                  <a:cubicBezTo>
                    <a:pt x="304" y="100"/>
                    <a:pt x="304" y="100"/>
                    <a:pt x="305" y="100"/>
                  </a:cubicBezTo>
                  <a:cubicBezTo>
                    <a:pt x="305" y="99"/>
                    <a:pt x="305" y="99"/>
                    <a:pt x="304" y="99"/>
                  </a:cubicBezTo>
                  <a:cubicBezTo>
                    <a:pt x="304" y="99"/>
                    <a:pt x="304" y="99"/>
                    <a:pt x="305" y="98"/>
                  </a:cubicBezTo>
                  <a:cubicBezTo>
                    <a:pt x="305" y="98"/>
                    <a:pt x="305" y="97"/>
                    <a:pt x="305" y="97"/>
                  </a:cubicBezTo>
                  <a:cubicBezTo>
                    <a:pt x="305" y="97"/>
                    <a:pt x="305" y="97"/>
                    <a:pt x="306" y="96"/>
                  </a:cubicBezTo>
                  <a:cubicBezTo>
                    <a:pt x="306" y="96"/>
                    <a:pt x="306" y="96"/>
                    <a:pt x="306" y="96"/>
                  </a:cubicBezTo>
                  <a:cubicBezTo>
                    <a:pt x="306" y="96"/>
                    <a:pt x="306" y="95"/>
                    <a:pt x="306" y="95"/>
                  </a:cubicBezTo>
                  <a:cubicBezTo>
                    <a:pt x="306" y="95"/>
                    <a:pt x="306" y="95"/>
                    <a:pt x="306" y="95"/>
                  </a:cubicBezTo>
                  <a:cubicBezTo>
                    <a:pt x="306" y="95"/>
                    <a:pt x="306" y="95"/>
                    <a:pt x="306" y="95"/>
                  </a:cubicBezTo>
                  <a:cubicBezTo>
                    <a:pt x="306" y="95"/>
                    <a:pt x="306" y="95"/>
                    <a:pt x="306" y="96"/>
                  </a:cubicBezTo>
                  <a:cubicBezTo>
                    <a:pt x="306" y="96"/>
                    <a:pt x="307" y="96"/>
                    <a:pt x="307" y="96"/>
                  </a:cubicBezTo>
                  <a:cubicBezTo>
                    <a:pt x="307" y="95"/>
                    <a:pt x="307" y="95"/>
                    <a:pt x="307" y="94"/>
                  </a:cubicBezTo>
                  <a:cubicBezTo>
                    <a:pt x="307" y="94"/>
                    <a:pt x="307" y="94"/>
                    <a:pt x="307" y="94"/>
                  </a:cubicBezTo>
                  <a:cubicBezTo>
                    <a:pt x="307" y="94"/>
                    <a:pt x="307" y="94"/>
                    <a:pt x="308" y="94"/>
                  </a:cubicBezTo>
                  <a:cubicBezTo>
                    <a:pt x="308" y="94"/>
                    <a:pt x="308" y="94"/>
                    <a:pt x="308" y="94"/>
                  </a:cubicBezTo>
                  <a:cubicBezTo>
                    <a:pt x="308" y="93"/>
                    <a:pt x="309" y="93"/>
                    <a:pt x="309" y="93"/>
                  </a:cubicBezTo>
                  <a:cubicBezTo>
                    <a:pt x="309" y="94"/>
                    <a:pt x="309" y="94"/>
                    <a:pt x="309" y="94"/>
                  </a:cubicBezTo>
                  <a:cubicBezTo>
                    <a:pt x="309" y="94"/>
                    <a:pt x="309" y="94"/>
                    <a:pt x="309" y="94"/>
                  </a:cubicBezTo>
                  <a:cubicBezTo>
                    <a:pt x="309" y="94"/>
                    <a:pt x="309" y="93"/>
                    <a:pt x="309" y="93"/>
                  </a:cubicBezTo>
                  <a:cubicBezTo>
                    <a:pt x="309" y="93"/>
                    <a:pt x="309" y="93"/>
                    <a:pt x="310" y="94"/>
                  </a:cubicBezTo>
                  <a:cubicBezTo>
                    <a:pt x="310" y="94"/>
                    <a:pt x="310" y="93"/>
                    <a:pt x="310" y="93"/>
                  </a:cubicBezTo>
                  <a:cubicBezTo>
                    <a:pt x="310" y="93"/>
                    <a:pt x="310" y="93"/>
                    <a:pt x="310" y="93"/>
                  </a:cubicBezTo>
                  <a:cubicBezTo>
                    <a:pt x="310" y="94"/>
                    <a:pt x="310" y="94"/>
                    <a:pt x="311" y="94"/>
                  </a:cubicBezTo>
                  <a:cubicBezTo>
                    <a:pt x="311" y="94"/>
                    <a:pt x="311" y="94"/>
                    <a:pt x="311" y="94"/>
                  </a:cubicBezTo>
                  <a:cubicBezTo>
                    <a:pt x="311" y="94"/>
                    <a:pt x="311" y="94"/>
                    <a:pt x="312" y="94"/>
                  </a:cubicBezTo>
                  <a:cubicBezTo>
                    <a:pt x="312" y="94"/>
                    <a:pt x="312" y="94"/>
                    <a:pt x="312" y="94"/>
                  </a:cubicBezTo>
                  <a:cubicBezTo>
                    <a:pt x="312" y="94"/>
                    <a:pt x="312" y="94"/>
                    <a:pt x="312" y="94"/>
                  </a:cubicBezTo>
                  <a:cubicBezTo>
                    <a:pt x="312" y="94"/>
                    <a:pt x="312" y="94"/>
                    <a:pt x="312" y="94"/>
                  </a:cubicBezTo>
                  <a:cubicBezTo>
                    <a:pt x="312" y="93"/>
                    <a:pt x="312" y="93"/>
                    <a:pt x="313" y="93"/>
                  </a:cubicBezTo>
                  <a:cubicBezTo>
                    <a:pt x="313" y="93"/>
                    <a:pt x="313" y="93"/>
                    <a:pt x="313" y="94"/>
                  </a:cubicBezTo>
                  <a:cubicBezTo>
                    <a:pt x="313" y="94"/>
                    <a:pt x="313" y="94"/>
                    <a:pt x="313" y="94"/>
                  </a:cubicBezTo>
                  <a:cubicBezTo>
                    <a:pt x="314" y="94"/>
                    <a:pt x="314" y="94"/>
                    <a:pt x="314" y="94"/>
                  </a:cubicBezTo>
                  <a:cubicBezTo>
                    <a:pt x="314" y="94"/>
                    <a:pt x="314" y="95"/>
                    <a:pt x="314" y="95"/>
                  </a:cubicBezTo>
                  <a:cubicBezTo>
                    <a:pt x="314" y="95"/>
                    <a:pt x="315" y="95"/>
                    <a:pt x="315" y="95"/>
                  </a:cubicBezTo>
                  <a:cubicBezTo>
                    <a:pt x="316" y="95"/>
                    <a:pt x="316" y="95"/>
                    <a:pt x="316" y="95"/>
                  </a:cubicBezTo>
                  <a:cubicBezTo>
                    <a:pt x="316" y="95"/>
                    <a:pt x="316" y="95"/>
                    <a:pt x="316" y="95"/>
                  </a:cubicBezTo>
                  <a:cubicBezTo>
                    <a:pt x="316" y="95"/>
                    <a:pt x="316" y="95"/>
                    <a:pt x="316" y="95"/>
                  </a:cubicBezTo>
                  <a:cubicBezTo>
                    <a:pt x="317" y="95"/>
                    <a:pt x="317" y="95"/>
                    <a:pt x="318" y="95"/>
                  </a:cubicBezTo>
                  <a:cubicBezTo>
                    <a:pt x="318" y="95"/>
                    <a:pt x="317" y="96"/>
                    <a:pt x="317" y="96"/>
                  </a:cubicBezTo>
                  <a:cubicBezTo>
                    <a:pt x="317" y="95"/>
                    <a:pt x="319" y="96"/>
                    <a:pt x="319" y="96"/>
                  </a:cubicBezTo>
                  <a:cubicBezTo>
                    <a:pt x="320" y="96"/>
                    <a:pt x="320" y="96"/>
                    <a:pt x="320" y="96"/>
                  </a:cubicBezTo>
                  <a:cubicBezTo>
                    <a:pt x="320" y="96"/>
                    <a:pt x="320" y="96"/>
                    <a:pt x="320" y="96"/>
                  </a:cubicBezTo>
                  <a:cubicBezTo>
                    <a:pt x="321" y="96"/>
                    <a:pt x="321" y="96"/>
                    <a:pt x="321" y="97"/>
                  </a:cubicBezTo>
                  <a:cubicBezTo>
                    <a:pt x="321" y="97"/>
                    <a:pt x="322" y="97"/>
                    <a:pt x="322" y="97"/>
                  </a:cubicBezTo>
                  <a:cubicBezTo>
                    <a:pt x="322" y="97"/>
                    <a:pt x="322" y="97"/>
                    <a:pt x="323" y="97"/>
                  </a:cubicBezTo>
                  <a:cubicBezTo>
                    <a:pt x="323" y="97"/>
                    <a:pt x="323" y="97"/>
                    <a:pt x="323" y="97"/>
                  </a:cubicBezTo>
                  <a:cubicBezTo>
                    <a:pt x="323" y="97"/>
                    <a:pt x="324" y="98"/>
                    <a:pt x="324" y="98"/>
                  </a:cubicBezTo>
                  <a:cubicBezTo>
                    <a:pt x="325" y="98"/>
                    <a:pt x="325" y="98"/>
                    <a:pt x="325" y="99"/>
                  </a:cubicBezTo>
                  <a:cubicBezTo>
                    <a:pt x="325" y="99"/>
                    <a:pt x="326" y="98"/>
                    <a:pt x="326" y="98"/>
                  </a:cubicBezTo>
                  <a:cubicBezTo>
                    <a:pt x="326" y="98"/>
                    <a:pt x="326" y="99"/>
                    <a:pt x="326" y="99"/>
                  </a:cubicBezTo>
                  <a:cubicBezTo>
                    <a:pt x="326" y="99"/>
                    <a:pt x="326" y="99"/>
                    <a:pt x="326" y="99"/>
                  </a:cubicBezTo>
                  <a:cubicBezTo>
                    <a:pt x="327" y="99"/>
                    <a:pt x="327" y="99"/>
                    <a:pt x="327" y="99"/>
                  </a:cubicBezTo>
                  <a:cubicBezTo>
                    <a:pt x="327" y="99"/>
                    <a:pt x="327" y="99"/>
                    <a:pt x="327" y="99"/>
                  </a:cubicBezTo>
                  <a:cubicBezTo>
                    <a:pt x="327" y="99"/>
                    <a:pt x="327" y="100"/>
                    <a:pt x="327" y="100"/>
                  </a:cubicBezTo>
                  <a:cubicBezTo>
                    <a:pt x="327" y="100"/>
                    <a:pt x="328" y="100"/>
                    <a:pt x="328" y="100"/>
                  </a:cubicBezTo>
                  <a:cubicBezTo>
                    <a:pt x="328" y="99"/>
                    <a:pt x="329" y="100"/>
                    <a:pt x="329" y="100"/>
                  </a:cubicBezTo>
                  <a:cubicBezTo>
                    <a:pt x="329" y="100"/>
                    <a:pt x="330" y="99"/>
                    <a:pt x="330" y="99"/>
                  </a:cubicBezTo>
                  <a:cubicBezTo>
                    <a:pt x="330" y="99"/>
                    <a:pt x="330" y="99"/>
                    <a:pt x="330" y="99"/>
                  </a:cubicBezTo>
                  <a:cubicBezTo>
                    <a:pt x="331" y="100"/>
                    <a:pt x="331" y="100"/>
                    <a:pt x="331" y="101"/>
                  </a:cubicBezTo>
                  <a:cubicBezTo>
                    <a:pt x="331" y="101"/>
                    <a:pt x="331" y="101"/>
                    <a:pt x="331" y="101"/>
                  </a:cubicBezTo>
                  <a:cubicBezTo>
                    <a:pt x="331" y="101"/>
                    <a:pt x="331" y="101"/>
                    <a:pt x="331" y="101"/>
                  </a:cubicBezTo>
                  <a:cubicBezTo>
                    <a:pt x="331" y="102"/>
                    <a:pt x="331" y="102"/>
                    <a:pt x="332" y="102"/>
                  </a:cubicBezTo>
                  <a:cubicBezTo>
                    <a:pt x="332" y="102"/>
                    <a:pt x="332" y="102"/>
                    <a:pt x="332" y="102"/>
                  </a:cubicBezTo>
                  <a:cubicBezTo>
                    <a:pt x="333" y="103"/>
                    <a:pt x="332" y="104"/>
                    <a:pt x="331" y="105"/>
                  </a:cubicBezTo>
                  <a:cubicBezTo>
                    <a:pt x="331" y="105"/>
                    <a:pt x="331" y="105"/>
                    <a:pt x="331" y="105"/>
                  </a:cubicBezTo>
                  <a:cubicBezTo>
                    <a:pt x="331" y="105"/>
                    <a:pt x="331" y="106"/>
                    <a:pt x="331" y="106"/>
                  </a:cubicBezTo>
                  <a:cubicBezTo>
                    <a:pt x="331" y="106"/>
                    <a:pt x="331" y="106"/>
                    <a:pt x="331" y="106"/>
                  </a:cubicBezTo>
                  <a:cubicBezTo>
                    <a:pt x="331" y="106"/>
                    <a:pt x="331" y="106"/>
                    <a:pt x="331" y="106"/>
                  </a:cubicBezTo>
                  <a:cubicBezTo>
                    <a:pt x="332" y="105"/>
                    <a:pt x="332" y="105"/>
                    <a:pt x="332" y="104"/>
                  </a:cubicBezTo>
                  <a:cubicBezTo>
                    <a:pt x="332" y="104"/>
                    <a:pt x="333" y="104"/>
                    <a:pt x="333" y="104"/>
                  </a:cubicBezTo>
                  <a:cubicBezTo>
                    <a:pt x="333" y="105"/>
                    <a:pt x="334" y="106"/>
                    <a:pt x="333" y="106"/>
                  </a:cubicBezTo>
                  <a:cubicBezTo>
                    <a:pt x="333" y="106"/>
                    <a:pt x="333" y="106"/>
                    <a:pt x="333" y="106"/>
                  </a:cubicBezTo>
                  <a:cubicBezTo>
                    <a:pt x="332" y="107"/>
                    <a:pt x="332" y="108"/>
                    <a:pt x="332" y="108"/>
                  </a:cubicBezTo>
                  <a:cubicBezTo>
                    <a:pt x="331" y="109"/>
                    <a:pt x="331" y="109"/>
                    <a:pt x="331" y="109"/>
                  </a:cubicBezTo>
                  <a:cubicBezTo>
                    <a:pt x="331" y="109"/>
                    <a:pt x="331" y="110"/>
                    <a:pt x="331" y="111"/>
                  </a:cubicBezTo>
                  <a:cubicBezTo>
                    <a:pt x="331" y="111"/>
                    <a:pt x="331" y="111"/>
                    <a:pt x="331" y="111"/>
                  </a:cubicBezTo>
                  <a:cubicBezTo>
                    <a:pt x="331" y="111"/>
                    <a:pt x="331" y="111"/>
                    <a:pt x="330" y="112"/>
                  </a:cubicBezTo>
                  <a:cubicBezTo>
                    <a:pt x="330" y="112"/>
                    <a:pt x="330" y="113"/>
                    <a:pt x="331" y="113"/>
                  </a:cubicBezTo>
                  <a:cubicBezTo>
                    <a:pt x="331" y="112"/>
                    <a:pt x="331" y="112"/>
                    <a:pt x="331" y="112"/>
                  </a:cubicBezTo>
                  <a:cubicBezTo>
                    <a:pt x="331" y="112"/>
                    <a:pt x="332" y="111"/>
                    <a:pt x="332" y="111"/>
                  </a:cubicBezTo>
                  <a:cubicBezTo>
                    <a:pt x="333" y="110"/>
                    <a:pt x="333" y="110"/>
                    <a:pt x="333" y="109"/>
                  </a:cubicBezTo>
                  <a:cubicBezTo>
                    <a:pt x="333" y="108"/>
                    <a:pt x="333" y="108"/>
                    <a:pt x="333" y="108"/>
                  </a:cubicBezTo>
                  <a:cubicBezTo>
                    <a:pt x="334" y="107"/>
                    <a:pt x="334" y="107"/>
                    <a:pt x="335" y="106"/>
                  </a:cubicBezTo>
                  <a:cubicBezTo>
                    <a:pt x="335" y="106"/>
                    <a:pt x="336" y="106"/>
                    <a:pt x="335" y="107"/>
                  </a:cubicBezTo>
                  <a:cubicBezTo>
                    <a:pt x="335" y="107"/>
                    <a:pt x="335" y="107"/>
                    <a:pt x="335" y="107"/>
                  </a:cubicBezTo>
                  <a:cubicBezTo>
                    <a:pt x="335" y="107"/>
                    <a:pt x="335" y="108"/>
                    <a:pt x="335" y="108"/>
                  </a:cubicBezTo>
                  <a:cubicBezTo>
                    <a:pt x="334" y="108"/>
                    <a:pt x="334" y="108"/>
                    <a:pt x="334" y="108"/>
                  </a:cubicBezTo>
                  <a:cubicBezTo>
                    <a:pt x="333" y="109"/>
                    <a:pt x="333" y="109"/>
                    <a:pt x="333" y="109"/>
                  </a:cubicBezTo>
                  <a:cubicBezTo>
                    <a:pt x="333" y="109"/>
                    <a:pt x="335" y="109"/>
                    <a:pt x="335" y="109"/>
                  </a:cubicBezTo>
                  <a:cubicBezTo>
                    <a:pt x="336" y="109"/>
                    <a:pt x="336" y="108"/>
                    <a:pt x="336" y="107"/>
                  </a:cubicBezTo>
                  <a:cubicBezTo>
                    <a:pt x="337" y="107"/>
                    <a:pt x="337" y="107"/>
                    <a:pt x="337" y="106"/>
                  </a:cubicBezTo>
                  <a:cubicBezTo>
                    <a:pt x="337" y="106"/>
                    <a:pt x="338" y="106"/>
                    <a:pt x="338" y="106"/>
                  </a:cubicBezTo>
                  <a:cubicBezTo>
                    <a:pt x="338" y="106"/>
                    <a:pt x="338" y="106"/>
                    <a:pt x="338" y="106"/>
                  </a:cubicBezTo>
                  <a:cubicBezTo>
                    <a:pt x="338" y="106"/>
                    <a:pt x="338" y="106"/>
                    <a:pt x="338" y="106"/>
                  </a:cubicBezTo>
                  <a:cubicBezTo>
                    <a:pt x="338" y="106"/>
                    <a:pt x="338" y="106"/>
                    <a:pt x="338" y="107"/>
                  </a:cubicBezTo>
                  <a:cubicBezTo>
                    <a:pt x="338" y="107"/>
                    <a:pt x="340" y="107"/>
                    <a:pt x="340" y="107"/>
                  </a:cubicBezTo>
                  <a:cubicBezTo>
                    <a:pt x="340" y="107"/>
                    <a:pt x="339" y="106"/>
                    <a:pt x="341" y="106"/>
                  </a:cubicBezTo>
                  <a:cubicBezTo>
                    <a:pt x="341" y="106"/>
                    <a:pt x="341" y="106"/>
                    <a:pt x="342" y="106"/>
                  </a:cubicBezTo>
                  <a:cubicBezTo>
                    <a:pt x="342" y="106"/>
                    <a:pt x="342" y="106"/>
                    <a:pt x="343" y="107"/>
                  </a:cubicBezTo>
                  <a:cubicBezTo>
                    <a:pt x="343" y="107"/>
                    <a:pt x="343" y="107"/>
                    <a:pt x="344" y="107"/>
                  </a:cubicBezTo>
                  <a:cubicBezTo>
                    <a:pt x="344" y="107"/>
                    <a:pt x="345" y="107"/>
                    <a:pt x="345" y="107"/>
                  </a:cubicBezTo>
                  <a:cubicBezTo>
                    <a:pt x="345" y="107"/>
                    <a:pt x="346" y="108"/>
                    <a:pt x="346" y="108"/>
                  </a:cubicBezTo>
                  <a:cubicBezTo>
                    <a:pt x="346" y="108"/>
                    <a:pt x="348" y="108"/>
                    <a:pt x="348" y="108"/>
                  </a:cubicBezTo>
                  <a:cubicBezTo>
                    <a:pt x="348" y="108"/>
                    <a:pt x="349" y="108"/>
                    <a:pt x="349" y="108"/>
                  </a:cubicBezTo>
                  <a:cubicBezTo>
                    <a:pt x="349" y="108"/>
                    <a:pt x="350" y="108"/>
                    <a:pt x="350" y="108"/>
                  </a:cubicBezTo>
                  <a:cubicBezTo>
                    <a:pt x="350" y="108"/>
                    <a:pt x="351" y="108"/>
                    <a:pt x="351" y="108"/>
                  </a:cubicBezTo>
                  <a:cubicBezTo>
                    <a:pt x="351" y="108"/>
                    <a:pt x="352" y="108"/>
                    <a:pt x="352" y="109"/>
                  </a:cubicBezTo>
                  <a:cubicBezTo>
                    <a:pt x="352" y="109"/>
                    <a:pt x="352" y="109"/>
                    <a:pt x="352" y="109"/>
                  </a:cubicBezTo>
                  <a:cubicBezTo>
                    <a:pt x="353" y="109"/>
                    <a:pt x="353" y="110"/>
                    <a:pt x="353" y="110"/>
                  </a:cubicBezTo>
                  <a:cubicBezTo>
                    <a:pt x="354" y="110"/>
                    <a:pt x="354" y="110"/>
                    <a:pt x="355" y="110"/>
                  </a:cubicBezTo>
                  <a:cubicBezTo>
                    <a:pt x="355" y="110"/>
                    <a:pt x="355" y="109"/>
                    <a:pt x="355" y="109"/>
                  </a:cubicBezTo>
                  <a:cubicBezTo>
                    <a:pt x="355" y="109"/>
                    <a:pt x="358" y="110"/>
                    <a:pt x="358" y="110"/>
                  </a:cubicBezTo>
                  <a:cubicBezTo>
                    <a:pt x="359" y="109"/>
                    <a:pt x="359" y="109"/>
                    <a:pt x="359" y="109"/>
                  </a:cubicBezTo>
                  <a:cubicBezTo>
                    <a:pt x="361" y="109"/>
                    <a:pt x="363" y="109"/>
                    <a:pt x="365" y="109"/>
                  </a:cubicBezTo>
                  <a:cubicBezTo>
                    <a:pt x="365" y="109"/>
                    <a:pt x="365" y="109"/>
                    <a:pt x="365" y="110"/>
                  </a:cubicBezTo>
                  <a:cubicBezTo>
                    <a:pt x="365" y="110"/>
                    <a:pt x="366" y="110"/>
                    <a:pt x="366" y="110"/>
                  </a:cubicBezTo>
                  <a:cubicBezTo>
                    <a:pt x="366" y="110"/>
                    <a:pt x="367" y="110"/>
                    <a:pt x="367" y="110"/>
                  </a:cubicBezTo>
                  <a:cubicBezTo>
                    <a:pt x="367" y="110"/>
                    <a:pt x="367" y="111"/>
                    <a:pt x="367" y="111"/>
                  </a:cubicBezTo>
                  <a:cubicBezTo>
                    <a:pt x="368" y="112"/>
                    <a:pt x="369" y="111"/>
                    <a:pt x="370" y="112"/>
                  </a:cubicBezTo>
                  <a:cubicBezTo>
                    <a:pt x="370" y="113"/>
                    <a:pt x="370" y="113"/>
                    <a:pt x="371" y="113"/>
                  </a:cubicBezTo>
                  <a:cubicBezTo>
                    <a:pt x="372" y="113"/>
                    <a:pt x="372" y="114"/>
                    <a:pt x="373" y="115"/>
                  </a:cubicBezTo>
                  <a:cubicBezTo>
                    <a:pt x="374" y="115"/>
                    <a:pt x="374" y="115"/>
                    <a:pt x="375" y="115"/>
                  </a:cubicBezTo>
                  <a:cubicBezTo>
                    <a:pt x="375" y="115"/>
                    <a:pt x="375" y="116"/>
                    <a:pt x="376" y="116"/>
                  </a:cubicBezTo>
                  <a:cubicBezTo>
                    <a:pt x="377" y="118"/>
                    <a:pt x="380" y="121"/>
                    <a:pt x="382" y="122"/>
                  </a:cubicBezTo>
                  <a:cubicBezTo>
                    <a:pt x="382" y="122"/>
                    <a:pt x="383" y="122"/>
                    <a:pt x="383" y="123"/>
                  </a:cubicBezTo>
                  <a:cubicBezTo>
                    <a:pt x="383" y="123"/>
                    <a:pt x="384" y="124"/>
                    <a:pt x="384" y="124"/>
                  </a:cubicBezTo>
                  <a:cubicBezTo>
                    <a:pt x="385" y="124"/>
                    <a:pt x="386" y="124"/>
                    <a:pt x="386" y="124"/>
                  </a:cubicBezTo>
                  <a:cubicBezTo>
                    <a:pt x="387" y="124"/>
                    <a:pt x="387" y="125"/>
                    <a:pt x="387" y="125"/>
                  </a:cubicBezTo>
                  <a:cubicBezTo>
                    <a:pt x="388" y="125"/>
                    <a:pt x="388" y="125"/>
                    <a:pt x="388" y="125"/>
                  </a:cubicBezTo>
                  <a:cubicBezTo>
                    <a:pt x="388" y="125"/>
                    <a:pt x="388" y="125"/>
                    <a:pt x="388" y="125"/>
                  </a:cubicBezTo>
                  <a:cubicBezTo>
                    <a:pt x="388" y="125"/>
                    <a:pt x="388" y="125"/>
                    <a:pt x="389" y="125"/>
                  </a:cubicBezTo>
                  <a:cubicBezTo>
                    <a:pt x="389" y="125"/>
                    <a:pt x="390" y="125"/>
                    <a:pt x="390" y="125"/>
                  </a:cubicBezTo>
                  <a:cubicBezTo>
                    <a:pt x="390" y="125"/>
                    <a:pt x="391" y="125"/>
                    <a:pt x="391" y="125"/>
                  </a:cubicBezTo>
                  <a:cubicBezTo>
                    <a:pt x="391" y="125"/>
                    <a:pt x="392" y="125"/>
                    <a:pt x="392" y="125"/>
                  </a:cubicBezTo>
                  <a:cubicBezTo>
                    <a:pt x="392" y="125"/>
                    <a:pt x="393" y="125"/>
                    <a:pt x="394" y="125"/>
                  </a:cubicBezTo>
                  <a:cubicBezTo>
                    <a:pt x="397" y="125"/>
                    <a:pt x="399" y="131"/>
                    <a:pt x="399" y="133"/>
                  </a:cubicBezTo>
                  <a:cubicBezTo>
                    <a:pt x="399" y="134"/>
                    <a:pt x="400" y="134"/>
                    <a:pt x="400" y="135"/>
                  </a:cubicBezTo>
                  <a:cubicBezTo>
                    <a:pt x="400" y="135"/>
                    <a:pt x="400" y="137"/>
                    <a:pt x="400" y="138"/>
                  </a:cubicBezTo>
                  <a:cubicBezTo>
                    <a:pt x="400" y="138"/>
                    <a:pt x="401" y="139"/>
                    <a:pt x="401" y="139"/>
                  </a:cubicBezTo>
                  <a:cubicBezTo>
                    <a:pt x="401" y="139"/>
                    <a:pt x="401" y="139"/>
                    <a:pt x="401" y="140"/>
                  </a:cubicBezTo>
                  <a:cubicBezTo>
                    <a:pt x="401" y="140"/>
                    <a:pt x="401" y="141"/>
                    <a:pt x="401" y="141"/>
                  </a:cubicBezTo>
                  <a:cubicBezTo>
                    <a:pt x="401" y="142"/>
                    <a:pt x="401" y="142"/>
                    <a:pt x="401" y="142"/>
                  </a:cubicBezTo>
                  <a:cubicBezTo>
                    <a:pt x="401" y="142"/>
                    <a:pt x="401" y="142"/>
                    <a:pt x="401" y="142"/>
                  </a:cubicBezTo>
                  <a:lnTo>
                    <a:pt x="401" y="144"/>
                  </a:lnTo>
                  <a:close/>
                  <a:moveTo>
                    <a:pt x="135" y="10"/>
                  </a:moveTo>
                  <a:cubicBezTo>
                    <a:pt x="135" y="10"/>
                    <a:pt x="135" y="10"/>
                    <a:pt x="135" y="10"/>
                  </a:cubicBezTo>
                  <a:cubicBezTo>
                    <a:pt x="135" y="10"/>
                    <a:pt x="135" y="10"/>
                    <a:pt x="135" y="10"/>
                  </a:cubicBezTo>
                  <a:close/>
                  <a:moveTo>
                    <a:pt x="270" y="336"/>
                  </a:moveTo>
                  <a:cubicBezTo>
                    <a:pt x="269" y="337"/>
                    <a:pt x="269" y="337"/>
                    <a:pt x="269" y="337"/>
                  </a:cubicBezTo>
                  <a:cubicBezTo>
                    <a:pt x="269" y="342"/>
                    <a:pt x="269" y="342"/>
                    <a:pt x="269" y="342"/>
                  </a:cubicBezTo>
                  <a:cubicBezTo>
                    <a:pt x="269" y="337"/>
                    <a:pt x="269" y="337"/>
                    <a:pt x="269" y="337"/>
                  </a:cubicBezTo>
                  <a:lnTo>
                    <a:pt x="270" y="336"/>
                  </a:lnTo>
                  <a:close/>
                  <a:moveTo>
                    <a:pt x="186" y="551"/>
                  </a:moveTo>
                  <a:cubicBezTo>
                    <a:pt x="184" y="551"/>
                    <a:pt x="183" y="551"/>
                    <a:pt x="181" y="551"/>
                  </a:cubicBezTo>
                  <a:cubicBezTo>
                    <a:pt x="179" y="550"/>
                    <a:pt x="178" y="549"/>
                    <a:pt x="177" y="548"/>
                  </a:cubicBezTo>
                  <a:cubicBezTo>
                    <a:pt x="175" y="546"/>
                    <a:pt x="172" y="544"/>
                    <a:pt x="170" y="542"/>
                  </a:cubicBezTo>
                  <a:cubicBezTo>
                    <a:pt x="170" y="541"/>
                    <a:pt x="170" y="541"/>
                    <a:pt x="170" y="541"/>
                  </a:cubicBezTo>
                  <a:cubicBezTo>
                    <a:pt x="169" y="541"/>
                    <a:pt x="168" y="540"/>
                    <a:pt x="167" y="539"/>
                  </a:cubicBezTo>
                  <a:cubicBezTo>
                    <a:pt x="167" y="538"/>
                    <a:pt x="167" y="536"/>
                    <a:pt x="166" y="535"/>
                  </a:cubicBezTo>
                  <a:cubicBezTo>
                    <a:pt x="165" y="535"/>
                    <a:pt x="163" y="536"/>
                    <a:pt x="163" y="534"/>
                  </a:cubicBezTo>
                  <a:cubicBezTo>
                    <a:pt x="163" y="533"/>
                    <a:pt x="164" y="532"/>
                    <a:pt x="165" y="531"/>
                  </a:cubicBezTo>
                  <a:cubicBezTo>
                    <a:pt x="164" y="530"/>
                    <a:pt x="163" y="528"/>
                    <a:pt x="162" y="527"/>
                  </a:cubicBezTo>
                  <a:cubicBezTo>
                    <a:pt x="161" y="526"/>
                    <a:pt x="160" y="528"/>
                    <a:pt x="158" y="528"/>
                  </a:cubicBezTo>
                  <a:cubicBezTo>
                    <a:pt x="157" y="527"/>
                    <a:pt x="157" y="525"/>
                    <a:pt x="156" y="526"/>
                  </a:cubicBezTo>
                  <a:cubicBezTo>
                    <a:pt x="155" y="526"/>
                    <a:pt x="156" y="527"/>
                    <a:pt x="155" y="527"/>
                  </a:cubicBezTo>
                  <a:cubicBezTo>
                    <a:pt x="155" y="528"/>
                    <a:pt x="154" y="529"/>
                    <a:pt x="154" y="529"/>
                  </a:cubicBezTo>
                  <a:cubicBezTo>
                    <a:pt x="153" y="530"/>
                    <a:pt x="150" y="527"/>
                    <a:pt x="150" y="529"/>
                  </a:cubicBezTo>
                  <a:cubicBezTo>
                    <a:pt x="150" y="529"/>
                    <a:pt x="150" y="529"/>
                    <a:pt x="150" y="529"/>
                  </a:cubicBezTo>
                  <a:cubicBezTo>
                    <a:pt x="151" y="529"/>
                    <a:pt x="152" y="530"/>
                    <a:pt x="152" y="530"/>
                  </a:cubicBezTo>
                  <a:cubicBezTo>
                    <a:pt x="152" y="531"/>
                    <a:pt x="150" y="533"/>
                    <a:pt x="150" y="531"/>
                  </a:cubicBezTo>
                  <a:cubicBezTo>
                    <a:pt x="150" y="531"/>
                    <a:pt x="150" y="534"/>
                    <a:pt x="150" y="534"/>
                  </a:cubicBezTo>
                  <a:cubicBezTo>
                    <a:pt x="150" y="536"/>
                    <a:pt x="149" y="536"/>
                    <a:pt x="151" y="537"/>
                  </a:cubicBezTo>
                  <a:cubicBezTo>
                    <a:pt x="152" y="537"/>
                    <a:pt x="152" y="536"/>
                    <a:pt x="154" y="536"/>
                  </a:cubicBezTo>
                  <a:cubicBezTo>
                    <a:pt x="155" y="536"/>
                    <a:pt x="157" y="535"/>
                    <a:pt x="157" y="537"/>
                  </a:cubicBezTo>
                  <a:cubicBezTo>
                    <a:pt x="158" y="539"/>
                    <a:pt x="152" y="539"/>
                    <a:pt x="151" y="541"/>
                  </a:cubicBezTo>
                  <a:cubicBezTo>
                    <a:pt x="150" y="545"/>
                    <a:pt x="158" y="547"/>
                    <a:pt x="160" y="549"/>
                  </a:cubicBezTo>
                  <a:cubicBezTo>
                    <a:pt x="159" y="549"/>
                    <a:pt x="157" y="551"/>
                    <a:pt x="157" y="551"/>
                  </a:cubicBezTo>
                  <a:cubicBezTo>
                    <a:pt x="157" y="550"/>
                    <a:pt x="158" y="550"/>
                    <a:pt x="158" y="548"/>
                  </a:cubicBezTo>
                  <a:cubicBezTo>
                    <a:pt x="157" y="547"/>
                    <a:pt x="156" y="549"/>
                    <a:pt x="155" y="549"/>
                  </a:cubicBezTo>
                  <a:cubicBezTo>
                    <a:pt x="155" y="548"/>
                    <a:pt x="155" y="546"/>
                    <a:pt x="154" y="547"/>
                  </a:cubicBezTo>
                  <a:cubicBezTo>
                    <a:pt x="153" y="547"/>
                    <a:pt x="155" y="549"/>
                    <a:pt x="155" y="549"/>
                  </a:cubicBezTo>
                  <a:cubicBezTo>
                    <a:pt x="153" y="550"/>
                    <a:pt x="153" y="546"/>
                    <a:pt x="152" y="546"/>
                  </a:cubicBezTo>
                  <a:cubicBezTo>
                    <a:pt x="151" y="547"/>
                    <a:pt x="152" y="548"/>
                    <a:pt x="152" y="549"/>
                  </a:cubicBezTo>
                  <a:cubicBezTo>
                    <a:pt x="151" y="547"/>
                    <a:pt x="149" y="547"/>
                    <a:pt x="148" y="546"/>
                  </a:cubicBezTo>
                  <a:cubicBezTo>
                    <a:pt x="149" y="545"/>
                    <a:pt x="150" y="547"/>
                    <a:pt x="151" y="547"/>
                  </a:cubicBezTo>
                  <a:cubicBezTo>
                    <a:pt x="152" y="546"/>
                    <a:pt x="149" y="545"/>
                    <a:pt x="150" y="545"/>
                  </a:cubicBezTo>
                  <a:cubicBezTo>
                    <a:pt x="150" y="545"/>
                    <a:pt x="151" y="545"/>
                    <a:pt x="150" y="544"/>
                  </a:cubicBezTo>
                  <a:cubicBezTo>
                    <a:pt x="150" y="544"/>
                    <a:pt x="150" y="544"/>
                    <a:pt x="149" y="544"/>
                  </a:cubicBezTo>
                  <a:cubicBezTo>
                    <a:pt x="149" y="545"/>
                    <a:pt x="148" y="543"/>
                    <a:pt x="148" y="543"/>
                  </a:cubicBezTo>
                  <a:cubicBezTo>
                    <a:pt x="148" y="542"/>
                    <a:pt x="150" y="544"/>
                    <a:pt x="150" y="544"/>
                  </a:cubicBezTo>
                  <a:cubicBezTo>
                    <a:pt x="150" y="544"/>
                    <a:pt x="149" y="538"/>
                    <a:pt x="149" y="538"/>
                  </a:cubicBezTo>
                  <a:cubicBezTo>
                    <a:pt x="149" y="539"/>
                    <a:pt x="148" y="539"/>
                    <a:pt x="148" y="540"/>
                  </a:cubicBezTo>
                  <a:cubicBezTo>
                    <a:pt x="148" y="540"/>
                    <a:pt x="148" y="541"/>
                    <a:pt x="148" y="541"/>
                  </a:cubicBezTo>
                  <a:cubicBezTo>
                    <a:pt x="148" y="542"/>
                    <a:pt x="147" y="541"/>
                    <a:pt x="147" y="541"/>
                  </a:cubicBezTo>
                  <a:cubicBezTo>
                    <a:pt x="146" y="543"/>
                    <a:pt x="147" y="544"/>
                    <a:pt x="147" y="545"/>
                  </a:cubicBezTo>
                  <a:cubicBezTo>
                    <a:pt x="147" y="545"/>
                    <a:pt x="147" y="545"/>
                    <a:pt x="146" y="545"/>
                  </a:cubicBezTo>
                  <a:cubicBezTo>
                    <a:pt x="145" y="547"/>
                    <a:pt x="148" y="547"/>
                    <a:pt x="149" y="547"/>
                  </a:cubicBezTo>
                  <a:cubicBezTo>
                    <a:pt x="149" y="547"/>
                    <a:pt x="151" y="550"/>
                    <a:pt x="151" y="550"/>
                  </a:cubicBezTo>
                  <a:cubicBezTo>
                    <a:pt x="151" y="550"/>
                    <a:pt x="151" y="550"/>
                    <a:pt x="151" y="550"/>
                  </a:cubicBezTo>
                  <a:cubicBezTo>
                    <a:pt x="151" y="550"/>
                    <a:pt x="151" y="550"/>
                    <a:pt x="151" y="550"/>
                  </a:cubicBezTo>
                  <a:cubicBezTo>
                    <a:pt x="150" y="549"/>
                    <a:pt x="148" y="548"/>
                    <a:pt x="148" y="548"/>
                  </a:cubicBezTo>
                  <a:cubicBezTo>
                    <a:pt x="148" y="548"/>
                    <a:pt x="149" y="548"/>
                    <a:pt x="149" y="548"/>
                  </a:cubicBezTo>
                  <a:cubicBezTo>
                    <a:pt x="148" y="546"/>
                    <a:pt x="147" y="548"/>
                    <a:pt x="146" y="548"/>
                  </a:cubicBezTo>
                  <a:cubicBezTo>
                    <a:pt x="146" y="548"/>
                    <a:pt x="146" y="549"/>
                    <a:pt x="146" y="549"/>
                  </a:cubicBezTo>
                  <a:cubicBezTo>
                    <a:pt x="146" y="549"/>
                    <a:pt x="145" y="549"/>
                    <a:pt x="145" y="549"/>
                  </a:cubicBezTo>
                  <a:cubicBezTo>
                    <a:pt x="145" y="549"/>
                    <a:pt x="144" y="548"/>
                    <a:pt x="144" y="548"/>
                  </a:cubicBezTo>
                  <a:cubicBezTo>
                    <a:pt x="143" y="548"/>
                    <a:pt x="143" y="548"/>
                    <a:pt x="142" y="548"/>
                  </a:cubicBezTo>
                  <a:cubicBezTo>
                    <a:pt x="142" y="548"/>
                    <a:pt x="140" y="548"/>
                    <a:pt x="140" y="548"/>
                  </a:cubicBezTo>
                  <a:cubicBezTo>
                    <a:pt x="140" y="549"/>
                    <a:pt x="140" y="549"/>
                    <a:pt x="141" y="549"/>
                  </a:cubicBezTo>
                  <a:cubicBezTo>
                    <a:pt x="141" y="550"/>
                    <a:pt x="139" y="549"/>
                    <a:pt x="138" y="549"/>
                  </a:cubicBezTo>
                  <a:cubicBezTo>
                    <a:pt x="140" y="550"/>
                    <a:pt x="138" y="550"/>
                    <a:pt x="139" y="551"/>
                  </a:cubicBezTo>
                  <a:cubicBezTo>
                    <a:pt x="140" y="551"/>
                    <a:pt x="140" y="551"/>
                    <a:pt x="141" y="550"/>
                  </a:cubicBezTo>
                  <a:cubicBezTo>
                    <a:pt x="141" y="550"/>
                    <a:pt x="141" y="551"/>
                    <a:pt x="141" y="551"/>
                  </a:cubicBezTo>
                  <a:cubicBezTo>
                    <a:pt x="141" y="551"/>
                    <a:pt x="141" y="551"/>
                    <a:pt x="141" y="551"/>
                  </a:cubicBezTo>
                  <a:cubicBezTo>
                    <a:pt x="141" y="551"/>
                    <a:pt x="142" y="551"/>
                    <a:pt x="142" y="551"/>
                  </a:cubicBezTo>
                  <a:cubicBezTo>
                    <a:pt x="142" y="551"/>
                    <a:pt x="142" y="551"/>
                    <a:pt x="142" y="551"/>
                  </a:cubicBezTo>
                  <a:cubicBezTo>
                    <a:pt x="143" y="552"/>
                    <a:pt x="143" y="550"/>
                    <a:pt x="144" y="550"/>
                  </a:cubicBezTo>
                  <a:cubicBezTo>
                    <a:pt x="144" y="550"/>
                    <a:pt x="144" y="551"/>
                    <a:pt x="144" y="551"/>
                  </a:cubicBezTo>
                  <a:cubicBezTo>
                    <a:pt x="144" y="552"/>
                    <a:pt x="145" y="551"/>
                    <a:pt x="146" y="551"/>
                  </a:cubicBezTo>
                  <a:cubicBezTo>
                    <a:pt x="146" y="551"/>
                    <a:pt x="145" y="552"/>
                    <a:pt x="145" y="552"/>
                  </a:cubicBezTo>
                  <a:cubicBezTo>
                    <a:pt x="145" y="553"/>
                    <a:pt x="146" y="552"/>
                    <a:pt x="146" y="552"/>
                  </a:cubicBezTo>
                  <a:cubicBezTo>
                    <a:pt x="146" y="552"/>
                    <a:pt x="147" y="554"/>
                    <a:pt x="148" y="554"/>
                  </a:cubicBezTo>
                  <a:cubicBezTo>
                    <a:pt x="149" y="554"/>
                    <a:pt x="152" y="554"/>
                    <a:pt x="152" y="553"/>
                  </a:cubicBezTo>
                  <a:cubicBezTo>
                    <a:pt x="152" y="553"/>
                    <a:pt x="153" y="552"/>
                    <a:pt x="153" y="552"/>
                  </a:cubicBezTo>
                  <a:cubicBezTo>
                    <a:pt x="153" y="553"/>
                    <a:pt x="153" y="553"/>
                    <a:pt x="154" y="553"/>
                  </a:cubicBezTo>
                  <a:cubicBezTo>
                    <a:pt x="155" y="553"/>
                    <a:pt x="155" y="553"/>
                    <a:pt x="155" y="553"/>
                  </a:cubicBezTo>
                  <a:cubicBezTo>
                    <a:pt x="156" y="555"/>
                    <a:pt x="162" y="556"/>
                    <a:pt x="162" y="554"/>
                  </a:cubicBezTo>
                  <a:cubicBezTo>
                    <a:pt x="162" y="554"/>
                    <a:pt x="162" y="554"/>
                    <a:pt x="162" y="554"/>
                  </a:cubicBezTo>
                  <a:cubicBezTo>
                    <a:pt x="165" y="553"/>
                    <a:pt x="166" y="554"/>
                    <a:pt x="169" y="554"/>
                  </a:cubicBezTo>
                  <a:cubicBezTo>
                    <a:pt x="170" y="554"/>
                    <a:pt x="172" y="554"/>
                    <a:pt x="173" y="554"/>
                  </a:cubicBezTo>
                  <a:cubicBezTo>
                    <a:pt x="174" y="554"/>
                    <a:pt x="175" y="556"/>
                    <a:pt x="176" y="556"/>
                  </a:cubicBezTo>
                  <a:cubicBezTo>
                    <a:pt x="178" y="556"/>
                    <a:pt x="181" y="555"/>
                    <a:pt x="183" y="555"/>
                  </a:cubicBezTo>
                  <a:cubicBezTo>
                    <a:pt x="184" y="555"/>
                    <a:pt x="185" y="555"/>
                    <a:pt x="186" y="554"/>
                  </a:cubicBezTo>
                  <a:cubicBezTo>
                    <a:pt x="186" y="554"/>
                    <a:pt x="188" y="551"/>
                    <a:pt x="186" y="551"/>
                  </a:cubicBezTo>
                  <a:close/>
                  <a:moveTo>
                    <a:pt x="196" y="552"/>
                  </a:moveTo>
                  <a:cubicBezTo>
                    <a:pt x="194" y="552"/>
                    <a:pt x="193" y="552"/>
                    <a:pt x="192" y="553"/>
                  </a:cubicBezTo>
                  <a:cubicBezTo>
                    <a:pt x="192" y="553"/>
                    <a:pt x="192" y="552"/>
                    <a:pt x="191" y="552"/>
                  </a:cubicBezTo>
                  <a:cubicBezTo>
                    <a:pt x="192" y="553"/>
                    <a:pt x="190" y="553"/>
                    <a:pt x="190" y="553"/>
                  </a:cubicBezTo>
                  <a:cubicBezTo>
                    <a:pt x="190" y="553"/>
                    <a:pt x="190" y="553"/>
                    <a:pt x="190" y="554"/>
                  </a:cubicBezTo>
                  <a:cubicBezTo>
                    <a:pt x="190" y="554"/>
                    <a:pt x="190" y="554"/>
                    <a:pt x="190" y="554"/>
                  </a:cubicBezTo>
                  <a:cubicBezTo>
                    <a:pt x="191" y="554"/>
                    <a:pt x="191" y="554"/>
                    <a:pt x="191" y="554"/>
                  </a:cubicBezTo>
                  <a:cubicBezTo>
                    <a:pt x="191" y="554"/>
                    <a:pt x="191" y="554"/>
                    <a:pt x="191" y="554"/>
                  </a:cubicBezTo>
                  <a:cubicBezTo>
                    <a:pt x="191" y="554"/>
                    <a:pt x="192" y="554"/>
                    <a:pt x="193" y="554"/>
                  </a:cubicBezTo>
                  <a:cubicBezTo>
                    <a:pt x="193" y="553"/>
                    <a:pt x="193" y="553"/>
                    <a:pt x="193" y="553"/>
                  </a:cubicBezTo>
                  <a:cubicBezTo>
                    <a:pt x="194" y="554"/>
                    <a:pt x="194" y="552"/>
                    <a:pt x="195" y="553"/>
                  </a:cubicBezTo>
                  <a:cubicBezTo>
                    <a:pt x="195" y="553"/>
                    <a:pt x="196" y="553"/>
                    <a:pt x="196" y="553"/>
                  </a:cubicBezTo>
                  <a:cubicBezTo>
                    <a:pt x="196" y="552"/>
                    <a:pt x="196" y="552"/>
                    <a:pt x="196" y="552"/>
                  </a:cubicBezTo>
                  <a:close/>
                </a:path>
              </a:pathLst>
            </a:custGeom>
            <a:solidFill>
              <a:srgbClr val="0078FF"/>
            </a:solidFill>
            <a:ln>
              <a:noFill/>
            </a:ln>
          </p:spPr>
          <p:txBody>
            <a:bodyPr/>
            <a:lstStyle/>
            <a:p>
              <a:pPr defTabSz="609630"/>
              <a:endParaRPr lang="ru-RU">
                <a:solidFill>
                  <a:prstClr val="black"/>
                </a:solidFill>
                <a:highlight>
                  <a:srgbClr val="FF00FF"/>
                </a:highlight>
                <a:latin typeface="Aino" panose="02000603040504020204" pitchFamily="2" charset="77"/>
              </a:endParaRPr>
            </a:p>
          </p:txBody>
        </p:sp>
        <p:sp>
          <p:nvSpPr>
            <p:cNvPr id="549" name="North America">
              <a:extLst>
                <a:ext uri="{FF2B5EF4-FFF2-40B4-BE49-F238E27FC236}">
                  <a16:creationId xmlns:a16="http://schemas.microsoft.com/office/drawing/2014/main" id="{67388035-2CF8-4C13-90F5-5DB403C3488C}"/>
                </a:ext>
              </a:extLst>
            </p:cNvPr>
            <p:cNvSpPr>
              <a:spLocks noGrp="1" noRot="1" noMove="1" noResize="1" noEditPoints="1" noAdjustHandles="1" noChangeArrowheads="1" noChangeShapeType="1"/>
            </p:cNvSpPr>
            <p:nvPr/>
          </p:nvSpPr>
          <p:spPr bwMode="auto">
            <a:xfrm>
              <a:off x="793750" y="460375"/>
              <a:ext cx="3544888" cy="4043363"/>
            </a:xfrm>
            <a:custGeom>
              <a:avLst/>
              <a:gdLst>
                <a:gd name="T0" fmla="*/ 3325050 w 903"/>
                <a:gd name="T1" fmla="*/ 3960845 h 1029"/>
                <a:gd name="T2" fmla="*/ 867575 w 903"/>
                <a:gd name="T3" fmla="*/ 2416587 h 1029"/>
                <a:gd name="T4" fmla="*/ 1358285 w 903"/>
                <a:gd name="T5" fmla="*/ 2365505 h 1029"/>
                <a:gd name="T6" fmla="*/ 879352 w 903"/>
                <a:gd name="T7" fmla="*/ 2369434 h 1029"/>
                <a:gd name="T8" fmla="*/ 302277 w 903"/>
                <a:gd name="T9" fmla="*/ 2628775 h 1029"/>
                <a:gd name="T10" fmla="*/ 541744 w 903"/>
                <a:gd name="T11" fmla="*/ 2550187 h 1029"/>
                <a:gd name="T12" fmla="*/ 455379 w 903"/>
                <a:gd name="T13" fmla="*/ 2589481 h 1029"/>
                <a:gd name="T14" fmla="*/ 1405393 w 903"/>
                <a:gd name="T15" fmla="*/ 2424446 h 1029"/>
                <a:gd name="T16" fmla="*/ 1440724 w 903"/>
                <a:gd name="T17" fmla="*/ 2499105 h 1029"/>
                <a:gd name="T18" fmla="*/ 3018847 w 903"/>
                <a:gd name="T19" fmla="*/ 3717222 h 1029"/>
                <a:gd name="T20" fmla="*/ 2775455 w 903"/>
                <a:gd name="T21" fmla="*/ 3646493 h 1029"/>
                <a:gd name="T22" fmla="*/ 3289719 w 903"/>
                <a:gd name="T23" fmla="*/ 1874329 h 1029"/>
                <a:gd name="T24" fmla="*/ 3183726 w 903"/>
                <a:gd name="T25" fmla="*/ 2070799 h 1029"/>
                <a:gd name="T26" fmla="*/ 2661610 w 903"/>
                <a:gd name="T27" fmla="*/ 1607129 h 1029"/>
                <a:gd name="T28" fmla="*/ 2826489 w 903"/>
                <a:gd name="T29" fmla="*/ 1410658 h 1029"/>
                <a:gd name="T30" fmla="*/ 3093435 w 903"/>
                <a:gd name="T31" fmla="*/ 1626776 h 1029"/>
                <a:gd name="T32" fmla="*/ 3022773 w 903"/>
                <a:gd name="T33" fmla="*/ 1850752 h 1029"/>
                <a:gd name="T34" fmla="*/ 2873597 w 903"/>
                <a:gd name="T35" fmla="*/ 1634635 h 1029"/>
                <a:gd name="T36" fmla="*/ 2834340 w 903"/>
                <a:gd name="T37" fmla="*/ 1414588 h 1029"/>
                <a:gd name="T38" fmla="*/ 2363259 w 903"/>
                <a:gd name="T39" fmla="*/ 1359576 h 1029"/>
                <a:gd name="T40" fmla="*/ 2206232 w 903"/>
                <a:gd name="T41" fmla="*/ 1556046 h 1029"/>
                <a:gd name="T42" fmla="*/ 2253340 w 903"/>
                <a:gd name="T43" fmla="*/ 1681788 h 1029"/>
                <a:gd name="T44" fmla="*/ 2057056 w 903"/>
                <a:gd name="T45" fmla="*/ 1379223 h 1029"/>
                <a:gd name="T46" fmla="*/ 2516360 w 903"/>
                <a:gd name="T47" fmla="*/ 656211 h 1029"/>
                <a:gd name="T48" fmla="*/ 2406441 w 903"/>
                <a:gd name="T49" fmla="*/ 479388 h 1029"/>
                <a:gd name="T50" fmla="*/ 2406441 w 903"/>
                <a:gd name="T51" fmla="*/ 1135600 h 1029"/>
                <a:gd name="T52" fmla="*/ 2877523 w 903"/>
                <a:gd name="T53" fmla="*/ 58941 h 1029"/>
                <a:gd name="T54" fmla="*/ 3187651 w 903"/>
                <a:gd name="T55" fmla="*/ 290776 h 1029"/>
                <a:gd name="T56" fmla="*/ 2869671 w 903"/>
                <a:gd name="T57" fmla="*/ 683717 h 1029"/>
                <a:gd name="T58" fmla="*/ 2657685 w 903"/>
                <a:gd name="T59" fmla="*/ 1009858 h 1029"/>
                <a:gd name="T60" fmla="*/ 2720495 w 903"/>
                <a:gd name="T61" fmla="*/ 695506 h 1029"/>
                <a:gd name="T62" fmla="*/ 2630205 w 903"/>
                <a:gd name="T63" fmla="*/ 389012 h 1029"/>
                <a:gd name="T64" fmla="*/ 2308299 w 903"/>
                <a:gd name="T65" fmla="*/ 1112023 h 1029"/>
                <a:gd name="T66" fmla="*/ 2174826 w 903"/>
                <a:gd name="T67" fmla="*/ 1163105 h 1029"/>
                <a:gd name="T68" fmla="*/ 2053130 w 903"/>
                <a:gd name="T69" fmla="*/ 1182752 h 1029"/>
                <a:gd name="T70" fmla="*/ 2496732 w 903"/>
                <a:gd name="T71" fmla="*/ 1151317 h 1029"/>
                <a:gd name="T72" fmla="*/ 2653759 w 903"/>
                <a:gd name="T73" fmla="*/ 1225976 h 1029"/>
                <a:gd name="T74" fmla="*/ 2194454 w 903"/>
                <a:gd name="T75" fmla="*/ 939129 h 1029"/>
                <a:gd name="T76" fmla="*/ 2720495 w 903"/>
                <a:gd name="T77" fmla="*/ 1021647 h 1029"/>
                <a:gd name="T78" fmla="*/ 2394664 w 903"/>
                <a:gd name="T79" fmla="*/ 1005929 h 1029"/>
                <a:gd name="T80" fmla="*/ 3470300 w 903"/>
                <a:gd name="T81" fmla="*/ 2730940 h 1029"/>
                <a:gd name="T82" fmla="*/ 3242611 w 903"/>
                <a:gd name="T83" fmla="*/ 2840964 h 1029"/>
                <a:gd name="T84" fmla="*/ 2563468 w 903"/>
                <a:gd name="T85" fmla="*/ 1701435 h 1029"/>
                <a:gd name="T86" fmla="*/ 1448575 w 903"/>
                <a:gd name="T87" fmla="*/ 2573764 h 1029"/>
                <a:gd name="T88" fmla="*/ 1676265 w 903"/>
                <a:gd name="T89" fmla="*/ 2738799 h 1029"/>
                <a:gd name="T90" fmla="*/ 3238685 w 903"/>
                <a:gd name="T91" fmla="*/ 2919552 h 1029"/>
                <a:gd name="T92" fmla="*/ 2920705 w 903"/>
                <a:gd name="T93" fmla="*/ 3210328 h 1029"/>
                <a:gd name="T94" fmla="*/ 2559543 w 903"/>
                <a:gd name="T95" fmla="*/ 3662210 h 1029"/>
                <a:gd name="T96" fmla="*/ 2135569 w 903"/>
                <a:gd name="T97" fmla="*/ 3607198 h 1029"/>
                <a:gd name="T98" fmla="*/ 1711596 w 903"/>
                <a:gd name="T99" fmla="*/ 2813458 h 1029"/>
                <a:gd name="T100" fmla="*/ 1483907 w 903"/>
                <a:gd name="T101" fmla="*/ 2440164 h 1029"/>
                <a:gd name="T102" fmla="*/ 1083487 w 903"/>
                <a:gd name="T103" fmla="*/ 2208328 h 1029"/>
                <a:gd name="T104" fmla="*/ 738028 w 903"/>
                <a:gd name="T105" fmla="*/ 2451952 h 1029"/>
                <a:gd name="T106" fmla="*/ 624183 w 903"/>
                <a:gd name="T107" fmla="*/ 2074729 h 1029"/>
                <a:gd name="T108" fmla="*/ 718399 w 903"/>
                <a:gd name="T109" fmla="*/ 1587482 h 1029"/>
                <a:gd name="T110" fmla="*/ 1511386 w 903"/>
                <a:gd name="T111" fmla="*/ 1607129 h 1029"/>
                <a:gd name="T112" fmla="*/ 2112015 w 903"/>
                <a:gd name="T113" fmla="*/ 1835035 h 1029"/>
                <a:gd name="T114" fmla="*/ 2402515 w 903"/>
                <a:gd name="T115" fmla="*/ 1618917 h 1029"/>
                <a:gd name="T116" fmla="*/ 2693016 w 903"/>
                <a:gd name="T117" fmla="*/ 1697505 h 1029"/>
                <a:gd name="T118" fmla="*/ 2539914 w 903"/>
                <a:gd name="T119" fmla="*/ 2051152 h 1029"/>
                <a:gd name="T120" fmla="*/ 3034550 w 903"/>
                <a:gd name="T121" fmla="*/ 2149387 h 1029"/>
                <a:gd name="T122" fmla="*/ 3309347 w 903"/>
                <a:gd name="T123" fmla="*/ 2432305 h 1029"/>
                <a:gd name="T124" fmla="*/ 3003144 w 903"/>
                <a:gd name="T125" fmla="*/ 3658281 h 102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03" h="1029">
                  <a:moveTo>
                    <a:pt x="712" y="945"/>
                  </a:moveTo>
                  <a:cubicBezTo>
                    <a:pt x="712" y="945"/>
                    <a:pt x="711" y="945"/>
                    <a:pt x="711" y="945"/>
                  </a:cubicBezTo>
                  <a:cubicBezTo>
                    <a:pt x="711" y="945"/>
                    <a:pt x="711" y="945"/>
                    <a:pt x="711" y="944"/>
                  </a:cubicBezTo>
                  <a:cubicBezTo>
                    <a:pt x="711" y="944"/>
                    <a:pt x="712" y="945"/>
                    <a:pt x="712" y="945"/>
                  </a:cubicBezTo>
                  <a:close/>
                  <a:moveTo>
                    <a:pt x="721" y="942"/>
                  </a:moveTo>
                  <a:cubicBezTo>
                    <a:pt x="721" y="942"/>
                    <a:pt x="721" y="942"/>
                    <a:pt x="721" y="942"/>
                  </a:cubicBezTo>
                  <a:cubicBezTo>
                    <a:pt x="721" y="942"/>
                    <a:pt x="721" y="942"/>
                    <a:pt x="722" y="942"/>
                  </a:cubicBezTo>
                  <a:cubicBezTo>
                    <a:pt x="721" y="941"/>
                    <a:pt x="721" y="942"/>
                    <a:pt x="721" y="942"/>
                  </a:cubicBezTo>
                  <a:close/>
                  <a:moveTo>
                    <a:pt x="854" y="980"/>
                  </a:moveTo>
                  <a:cubicBezTo>
                    <a:pt x="854" y="979"/>
                    <a:pt x="851" y="982"/>
                    <a:pt x="853" y="981"/>
                  </a:cubicBezTo>
                  <a:cubicBezTo>
                    <a:pt x="854" y="981"/>
                    <a:pt x="854" y="980"/>
                    <a:pt x="854" y="980"/>
                  </a:cubicBezTo>
                  <a:close/>
                  <a:moveTo>
                    <a:pt x="854" y="975"/>
                  </a:moveTo>
                  <a:cubicBezTo>
                    <a:pt x="853" y="975"/>
                    <a:pt x="853" y="974"/>
                    <a:pt x="852" y="974"/>
                  </a:cubicBezTo>
                  <a:cubicBezTo>
                    <a:pt x="851" y="974"/>
                    <a:pt x="853" y="975"/>
                    <a:pt x="853" y="976"/>
                  </a:cubicBezTo>
                  <a:cubicBezTo>
                    <a:pt x="853" y="976"/>
                    <a:pt x="852" y="977"/>
                    <a:pt x="854" y="977"/>
                  </a:cubicBezTo>
                  <a:cubicBezTo>
                    <a:pt x="854" y="977"/>
                    <a:pt x="855" y="976"/>
                    <a:pt x="854" y="975"/>
                  </a:cubicBezTo>
                  <a:close/>
                  <a:moveTo>
                    <a:pt x="850" y="969"/>
                  </a:moveTo>
                  <a:cubicBezTo>
                    <a:pt x="850" y="970"/>
                    <a:pt x="850" y="970"/>
                    <a:pt x="850" y="970"/>
                  </a:cubicBezTo>
                  <a:cubicBezTo>
                    <a:pt x="850" y="970"/>
                    <a:pt x="850" y="971"/>
                    <a:pt x="851" y="971"/>
                  </a:cubicBezTo>
                  <a:cubicBezTo>
                    <a:pt x="851" y="971"/>
                    <a:pt x="853" y="968"/>
                    <a:pt x="850" y="969"/>
                  </a:cubicBezTo>
                  <a:cubicBezTo>
                    <a:pt x="850" y="969"/>
                    <a:pt x="850" y="969"/>
                    <a:pt x="850" y="969"/>
                  </a:cubicBezTo>
                  <a:close/>
                  <a:moveTo>
                    <a:pt x="827" y="953"/>
                  </a:moveTo>
                  <a:cubicBezTo>
                    <a:pt x="827" y="954"/>
                    <a:pt x="827" y="954"/>
                    <a:pt x="827" y="954"/>
                  </a:cubicBezTo>
                  <a:cubicBezTo>
                    <a:pt x="828" y="954"/>
                    <a:pt x="829" y="954"/>
                    <a:pt x="829" y="953"/>
                  </a:cubicBezTo>
                  <a:cubicBezTo>
                    <a:pt x="829" y="953"/>
                    <a:pt x="827" y="953"/>
                    <a:pt x="827" y="953"/>
                  </a:cubicBezTo>
                  <a:close/>
                  <a:moveTo>
                    <a:pt x="847" y="958"/>
                  </a:moveTo>
                  <a:cubicBezTo>
                    <a:pt x="847" y="960"/>
                    <a:pt x="850" y="957"/>
                    <a:pt x="847" y="958"/>
                  </a:cubicBezTo>
                  <a:cubicBezTo>
                    <a:pt x="847" y="958"/>
                    <a:pt x="847" y="959"/>
                    <a:pt x="847" y="959"/>
                  </a:cubicBezTo>
                  <a:cubicBezTo>
                    <a:pt x="847" y="959"/>
                    <a:pt x="847" y="958"/>
                    <a:pt x="847" y="958"/>
                  </a:cubicBezTo>
                  <a:close/>
                  <a:moveTo>
                    <a:pt x="848" y="955"/>
                  </a:moveTo>
                  <a:cubicBezTo>
                    <a:pt x="848" y="955"/>
                    <a:pt x="848" y="954"/>
                    <a:pt x="848" y="954"/>
                  </a:cubicBezTo>
                  <a:cubicBezTo>
                    <a:pt x="847" y="954"/>
                    <a:pt x="848" y="955"/>
                    <a:pt x="848" y="955"/>
                  </a:cubicBezTo>
                  <a:close/>
                  <a:moveTo>
                    <a:pt x="845" y="961"/>
                  </a:moveTo>
                  <a:cubicBezTo>
                    <a:pt x="845" y="961"/>
                    <a:pt x="845" y="961"/>
                    <a:pt x="845" y="961"/>
                  </a:cubicBezTo>
                  <a:cubicBezTo>
                    <a:pt x="846" y="961"/>
                    <a:pt x="846" y="961"/>
                    <a:pt x="845" y="960"/>
                  </a:cubicBezTo>
                  <a:cubicBezTo>
                    <a:pt x="845" y="960"/>
                    <a:pt x="845" y="960"/>
                    <a:pt x="845" y="961"/>
                  </a:cubicBezTo>
                  <a:close/>
                  <a:moveTo>
                    <a:pt x="863" y="985"/>
                  </a:moveTo>
                  <a:cubicBezTo>
                    <a:pt x="863" y="985"/>
                    <a:pt x="862" y="986"/>
                    <a:pt x="863" y="986"/>
                  </a:cubicBezTo>
                  <a:cubicBezTo>
                    <a:pt x="864" y="986"/>
                    <a:pt x="863" y="984"/>
                    <a:pt x="863" y="985"/>
                  </a:cubicBezTo>
                  <a:close/>
                  <a:moveTo>
                    <a:pt x="849" y="964"/>
                  </a:moveTo>
                  <a:cubicBezTo>
                    <a:pt x="849" y="964"/>
                    <a:pt x="849" y="964"/>
                    <a:pt x="848" y="963"/>
                  </a:cubicBezTo>
                  <a:cubicBezTo>
                    <a:pt x="848" y="963"/>
                    <a:pt x="848" y="963"/>
                    <a:pt x="848" y="963"/>
                  </a:cubicBezTo>
                  <a:cubicBezTo>
                    <a:pt x="847" y="963"/>
                    <a:pt x="848" y="966"/>
                    <a:pt x="848" y="966"/>
                  </a:cubicBezTo>
                  <a:cubicBezTo>
                    <a:pt x="849" y="966"/>
                    <a:pt x="849" y="966"/>
                    <a:pt x="849" y="966"/>
                  </a:cubicBezTo>
                  <a:cubicBezTo>
                    <a:pt x="849" y="966"/>
                    <a:pt x="849" y="966"/>
                    <a:pt x="849" y="965"/>
                  </a:cubicBezTo>
                  <a:cubicBezTo>
                    <a:pt x="850" y="965"/>
                    <a:pt x="850" y="965"/>
                    <a:pt x="849" y="965"/>
                  </a:cubicBezTo>
                  <a:cubicBezTo>
                    <a:pt x="849" y="965"/>
                    <a:pt x="849" y="965"/>
                    <a:pt x="849" y="965"/>
                  </a:cubicBezTo>
                  <a:cubicBezTo>
                    <a:pt x="849" y="964"/>
                    <a:pt x="850" y="964"/>
                    <a:pt x="850" y="964"/>
                  </a:cubicBezTo>
                  <a:cubicBezTo>
                    <a:pt x="850" y="964"/>
                    <a:pt x="850" y="964"/>
                    <a:pt x="850" y="964"/>
                  </a:cubicBezTo>
                  <a:cubicBezTo>
                    <a:pt x="851" y="964"/>
                    <a:pt x="851" y="964"/>
                    <a:pt x="851" y="964"/>
                  </a:cubicBezTo>
                  <a:cubicBezTo>
                    <a:pt x="851" y="964"/>
                    <a:pt x="850" y="962"/>
                    <a:pt x="850" y="962"/>
                  </a:cubicBezTo>
                  <a:cubicBezTo>
                    <a:pt x="850" y="963"/>
                    <a:pt x="850" y="963"/>
                    <a:pt x="850" y="963"/>
                  </a:cubicBezTo>
                  <a:cubicBezTo>
                    <a:pt x="849" y="963"/>
                    <a:pt x="850" y="963"/>
                    <a:pt x="850" y="963"/>
                  </a:cubicBezTo>
                  <a:cubicBezTo>
                    <a:pt x="850" y="963"/>
                    <a:pt x="850" y="963"/>
                    <a:pt x="850" y="964"/>
                  </a:cubicBezTo>
                  <a:cubicBezTo>
                    <a:pt x="850" y="964"/>
                    <a:pt x="850" y="964"/>
                    <a:pt x="849" y="964"/>
                  </a:cubicBezTo>
                  <a:close/>
                  <a:moveTo>
                    <a:pt x="852" y="966"/>
                  </a:moveTo>
                  <a:cubicBezTo>
                    <a:pt x="852" y="966"/>
                    <a:pt x="851" y="966"/>
                    <a:pt x="851" y="966"/>
                  </a:cubicBezTo>
                  <a:cubicBezTo>
                    <a:pt x="851" y="966"/>
                    <a:pt x="851" y="966"/>
                    <a:pt x="851" y="967"/>
                  </a:cubicBezTo>
                  <a:cubicBezTo>
                    <a:pt x="851" y="967"/>
                    <a:pt x="851" y="967"/>
                    <a:pt x="852" y="967"/>
                  </a:cubicBezTo>
                  <a:cubicBezTo>
                    <a:pt x="852" y="966"/>
                    <a:pt x="852" y="966"/>
                    <a:pt x="852" y="966"/>
                  </a:cubicBezTo>
                  <a:close/>
                  <a:moveTo>
                    <a:pt x="840" y="951"/>
                  </a:moveTo>
                  <a:cubicBezTo>
                    <a:pt x="839" y="951"/>
                    <a:pt x="839" y="951"/>
                    <a:pt x="839" y="951"/>
                  </a:cubicBezTo>
                  <a:cubicBezTo>
                    <a:pt x="839" y="952"/>
                    <a:pt x="840" y="951"/>
                    <a:pt x="840" y="951"/>
                  </a:cubicBezTo>
                  <a:close/>
                  <a:moveTo>
                    <a:pt x="840" y="950"/>
                  </a:moveTo>
                  <a:cubicBezTo>
                    <a:pt x="839" y="950"/>
                    <a:pt x="839" y="950"/>
                    <a:pt x="839" y="950"/>
                  </a:cubicBezTo>
                  <a:cubicBezTo>
                    <a:pt x="839" y="950"/>
                    <a:pt x="839" y="950"/>
                    <a:pt x="839" y="951"/>
                  </a:cubicBezTo>
                  <a:cubicBezTo>
                    <a:pt x="839" y="951"/>
                    <a:pt x="839" y="950"/>
                    <a:pt x="839" y="950"/>
                  </a:cubicBezTo>
                  <a:cubicBezTo>
                    <a:pt x="839" y="951"/>
                    <a:pt x="839" y="950"/>
                    <a:pt x="840" y="950"/>
                  </a:cubicBezTo>
                  <a:cubicBezTo>
                    <a:pt x="840" y="950"/>
                    <a:pt x="840" y="950"/>
                    <a:pt x="840" y="950"/>
                  </a:cubicBezTo>
                  <a:cubicBezTo>
                    <a:pt x="840" y="950"/>
                    <a:pt x="840" y="950"/>
                    <a:pt x="840" y="950"/>
                  </a:cubicBezTo>
                  <a:close/>
                  <a:moveTo>
                    <a:pt x="841" y="956"/>
                  </a:moveTo>
                  <a:cubicBezTo>
                    <a:pt x="840" y="956"/>
                    <a:pt x="842" y="957"/>
                    <a:pt x="842" y="957"/>
                  </a:cubicBezTo>
                  <a:cubicBezTo>
                    <a:pt x="842" y="956"/>
                    <a:pt x="841" y="956"/>
                    <a:pt x="841" y="956"/>
                  </a:cubicBezTo>
                  <a:close/>
                  <a:moveTo>
                    <a:pt x="843" y="958"/>
                  </a:moveTo>
                  <a:cubicBezTo>
                    <a:pt x="843" y="958"/>
                    <a:pt x="843" y="958"/>
                    <a:pt x="842" y="958"/>
                  </a:cubicBezTo>
                  <a:cubicBezTo>
                    <a:pt x="842" y="958"/>
                    <a:pt x="843" y="958"/>
                    <a:pt x="843" y="958"/>
                  </a:cubicBezTo>
                  <a:close/>
                  <a:moveTo>
                    <a:pt x="829" y="949"/>
                  </a:moveTo>
                  <a:cubicBezTo>
                    <a:pt x="828" y="949"/>
                    <a:pt x="828" y="949"/>
                    <a:pt x="828" y="949"/>
                  </a:cubicBezTo>
                  <a:cubicBezTo>
                    <a:pt x="828" y="949"/>
                    <a:pt x="828" y="949"/>
                    <a:pt x="828" y="949"/>
                  </a:cubicBezTo>
                  <a:cubicBezTo>
                    <a:pt x="828" y="949"/>
                    <a:pt x="827" y="949"/>
                    <a:pt x="827" y="949"/>
                  </a:cubicBezTo>
                  <a:cubicBezTo>
                    <a:pt x="827" y="949"/>
                    <a:pt x="828" y="949"/>
                    <a:pt x="828" y="949"/>
                  </a:cubicBezTo>
                  <a:cubicBezTo>
                    <a:pt x="828" y="949"/>
                    <a:pt x="828" y="949"/>
                    <a:pt x="828" y="949"/>
                  </a:cubicBezTo>
                  <a:cubicBezTo>
                    <a:pt x="828" y="949"/>
                    <a:pt x="828" y="950"/>
                    <a:pt x="828" y="950"/>
                  </a:cubicBezTo>
                  <a:cubicBezTo>
                    <a:pt x="828" y="950"/>
                    <a:pt x="828" y="949"/>
                    <a:pt x="828" y="949"/>
                  </a:cubicBezTo>
                  <a:cubicBezTo>
                    <a:pt x="828" y="949"/>
                    <a:pt x="828" y="949"/>
                    <a:pt x="829" y="949"/>
                  </a:cubicBezTo>
                  <a:cubicBezTo>
                    <a:pt x="829" y="949"/>
                    <a:pt x="829" y="950"/>
                    <a:pt x="829" y="950"/>
                  </a:cubicBezTo>
                  <a:cubicBezTo>
                    <a:pt x="829" y="949"/>
                    <a:pt x="829" y="949"/>
                    <a:pt x="829" y="949"/>
                  </a:cubicBezTo>
                  <a:cubicBezTo>
                    <a:pt x="829" y="949"/>
                    <a:pt x="829" y="949"/>
                    <a:pt x="829" y="949"/>
                  </a:cubicBezTo>
                  <a:cubicBezTo>
                    <a:pt x="829" y="949"/>
                    <a:pt x="829" y="949"/>
                    <a:pt x="829" y="949"/>
                  </a:cubicBezTo>
                  <a:cubicBezTo>
                    <a:pt x="829" y="949"/>
                    <a:pt x="829" y="949"/>
                    <a:pt x="829" y="949"/>
                  </a:cubicBezTo>
                  <a:close/>
                  <a:moveTo>
                    <a:pt x="826" y="949"/>
                  </a:moveTo>
                  <a:cubicBezTo>
                    <a:pt x="827" y="949"/>
                    <a:pt x="827" y="949"/>
                    <a:pt x="827" y="949"/>
                  </a:cubicBezTo>
                  <a:cubicBezTo>
                    <a:pt x="827" y="949"/>
                    <a:pt x="827" y="949"/>
                    <a:pt x="826" y="949"/>
                  </a:cubicBezTo>
                  <a:close/>
                  <a:moveTo>
                    <a:pt x="852" y="986"/>
                  </a:moveTo>
                  <a:cubicBezTo>
                    <a:pt x="852" y="986"/>
                    <a:pt x="852" y="986"/>
                    <a:pt x="852" y="986"/>
                  </a:cubicBezTo>
                  <a:cubicBezTo>
                    <a:pt x="852" y="985"/>
                    <a:pt x="853" y="985"/>
                    <a:pt x="852" y="984"/>
                  </a:cubicBezTo>
                  <a:cubicBezTo>
                    <a:pt x="852" y="985"/>
                    <a:pt x="851" y="985"/>
                    <a:pt x="852" y="986"/>
                  </a:cubicBezTo>
                  <a:close/>
                  <a:moveTo>
                    <a:pt x="855" y="999"/>
                  </a:moveTo>
                  <a:cubicBezTo>
                    <a:pt x="855" y="999"/>
                    <a:pt x="855" y="999"/>
                    <a:pt x="854" y="999"/>
                  </a:cubicBezTo>
                  <a:cubicBezTo>
                    <a:pt x="855" y="999"/>
                    <a:pt x="856" y="999"/>
                    <a:pt x="856" y="998"/>
                  </a:cubicBezTo>
                  <a:cubicBezTo>
                    <a:pt x="856" y="999"/>
                    <a:pt x="855" y="999"/>
                    <a:pt x="855" y="999"/>
                  </a:cubicBezTo>
                  <a:close/>
                  <a:moveTo>
                    <a:pt x="853" y="1002"/>
                  </a:moveTo>
                  <a:cubicBezTo>
                    <a:pt x="852" y="1003"/>
                    <a:pt x="852" y="1003"/>
                    <a:pt x="851" y="1003"/>
                  </a:cubicBezTo>
                  <a:cubicBezTo>
                    <a:pt x="851" y="1003"/>
                    <a:pt x="849" y="1003"/>
                    <a:pt x="849" y="1003"/>
                  </a:cubicBezTo>
                  <a:cubicBezTo>
                    <a:pt x="853" y="1004"/>
                    <a:pt x="847" y="1007"/>
                    <a:pt x="847" y="1008"/>
                  </a:cubicBezTo>
                  <a:cubicBezTo>
                    <a:pt x="848" y="1007"/>
                    <a:pt x="851" y="1008"/>
                    <a:pt x="852" y="1008"/>
                  </a:cubicBezTo>
                  <a:cubicBezTo>
                    <a:pt x="854" y="1006"/>
                    <a:pt x="852" y="1005"/>
                    <a:pt x="853" y="1003"/>
                  </a:cubicBezTo>
                  <a:cubicBezTo>
                    <a:pt x="854" y="1003"/>
                    <a:pt x="854" y="1003"/>
                    <a:pt x="854" y="1002"/>
                  </a:cubicBezTo>
                  <a:cubicBezTo>
                    <a:pt x="853" y="1002"/>
                    <a:pt x="853" y="1002"/>
                    <a:pt x="853" y="1002"/>
                  </a:cubicBezTo>
                  <a:close/>
                  <a:moveTo>
                    <a:pt x="848" y="993"/>
                  </a:moveTo>
                  <a:cubicBezTo>
                    <a:pt x="848" y="993"/>
                    <a:pt x="848" y="993"/>
                    <a:pt x="848" y="993"/>
                  </a:cubicBezTo>
                  <a:cubicBezTo>
                    <a:pt x="849" y="994"/>
                    <a:pt x="850" y="992"/>
                    <a:pt x="849" y="992"/>
                  </a:cubicBezTo>
                  <a:cubicBezTo>
                    <a:pt x="849" y="992"/>
                    <a:pt x="848" y="993"/>
                    <a:pt x="848" y="993"/>
                  </a:cubicBezTo>
                  <a:close/>
                  <a:moveTo>
                    <a:pt x="817" y="953"/>
                  </a:moveTo>
                  <a:cubicBezTo>
                    <a:pt x="818" y="954"/>
                    <a:pt x="818" y="953"/>
                    <a:pt x="819" y="953"/>
                  </a:cubicBezTo>
                  <a:cubicBezTo>
                    <a:pt x="818" y="953"/>
                    <a:pt x="818" y="953"/>
                    <a:pt x="817" y="953"/>
                  </a:cubicBezTo>
                  <a:close/>
                  <a:moveTo>
                    <a:pt x="816" y="951"/>
                  </a:moveTo>
                  <a:cubicBezTo>
                    <a:pt x="816" y="951"/>
                    <a:pt x="816" y="951"/>
                    <a:pt x="816" y="951"/>
                  </a:cubicBezTo>
                  <a:cubicBezTo>
                    <a:pt x="814" y="951"/>
                    <a:pt x="812" y="950"/>
                    <a:pt x="809" y="950"/>
                  </a:cubicBezTo>
                  <a:cubicBezTo>
                    <a:pt x="807" y="950"/>
                    <a:pt x="804" y="952"/>
                    <a:pt x="807" y="954"/>
                  </a:cubicBezTo>
                  <a:cubicBezTo>
                    <a:pt x="809" y="955"/>
                    <a:pt x="813" y="955"/>
                    <a:pt x="815" y="954"/>
                  </a:cubicBezTo>
                  <a:cubicBezTo>
                    <a:pt x="815" y="954"/>
                    <a:pt x="817" y="951"/>
                    <a:pt x="816" y="951"/>
                  </a:cubicBezTo>
                  <a:close/>
                  <a:moveTo>
                    <a:pt x="801" y="954"/>
                  </a:moveTo>
                  <a:cubicBezTo>
                    <a:pt x="802" y="954"/>
                    <a:pt x="802" y="954"/>
                    <a:pt x="802" y="953"/>
                  </a:cubicBezTo>
                  <a:cubicBezTo>
                    <a:pt x="802" y="953"/>
                    <a:pt x="802" y="953"/>
                    <a:pt x="801" y="954"/>
                  </a:cubicBezTo>
                  <a:close/>
                  <a:moveTo>
                    <a:pt x="222" y="615"/>
                  </a:moveTo>
                  <a:cubicBezTo>
                    <a:pt x="222" y="617"/>
                    <a:pt x="225" y="615"/>
                    <a:pt x="223" y="614"/>
                  </a:cubicBezTo>
                  <a:cubicBezTo>
                    <a:pt x="222" y="614"/>
                    <a:pt x="222" y="616"/>
                    <a:pt x="222" y="615"/>
                  </a:cubicBezTo>
                  <a:close/>
                  <a:moveTo>
                    <a:pt x="365" y="620"/>
                  </a:moveTo>
                  <a:cubicBezTo>
                    <a:pt x="365" y="621"/>
                    <a:pt x="366" y="621"/>
                    <a:pt x="366" y="620"/>
                  </a:cubicBezTo>
                  <a:cubicBezTo>
                    <a:pt x="366" y="620"/>
                    <a:pt x="365" y="620"/>
                    <a:pt x="365" y="620"/>
                  </a:cubicBezTo>
                  <a:close/>
                  <a:moveTo>
                    <a:pt x="368" y="615"/>
                  </a:moveTo>
                  <a:cubicBezTo>
                    <a:pt x="368" y="615"/>
                    <a:pt x="368" y="615"/>
                    <a:pt x="368" y="615"/>
                  </a:cubicBezTo>
                  <a:cubicBezTo>
                    <a:pt x="368" y="615"/>
                    <a:pt x="368" y="615"/>
                    <a:pt x="368" y="615"/>
                  </a:cubicBezTo>
                  <a:close/>
                  <a:moveTo>
                    <a:pt x="365" y="619"/>
                  </a:moveTo>
                  <a:cubicBezTo>
                    <a:pt x="365" y="619"/>
                    <a:pt x="365" y="619"/>
                    <a:pt x="365" y="619"/>
                  </a:cubicBezTo>
                  <a:cubicBezTo>
                    <a:pt x="365" y="619"/>
                    <a:pt x="365" y="619"/>
                    <a:pt x="365" y="619"/>
                  </a:cubicBezTo>
                  <a:close/>
                  <a:moveTo>
                    <a:pt x="362" y="610"/>
                  </a:moveTo>
                  <a:cubicBezTo>
                    <a:pt x="359" y="607"/>
                    <a:pt x="357" y="611"/>
                    <a:pt x="360" y="611"/>
                  </a:cubicBezTo>
                  <a:cubicBezTo>
                    <a:pt x="360" y="611"/>
                    <a:pt x="359" y="611"/>
                    <a:pt x="359" y="611"/>
                  </a:cubicBezTo>
                  <a:cubicBezTo>
                    <a:pt x="359" y="612"/>
                    <a:pt x="360" y="613"/>
                    <a:pt x="360" y="614"/>
                  </a:cubicBezTo>
                  <a:cubicBezTo>
                    <a:pt x="361" y="615"/>
                    <a:pt x="360" y="616"/>
                    <a:pt x="362" y="616"/>
                  </a:cubicBezTo>
                  <a:cubicBezTo>
                    <a:pt x="366" y="616"/>
                    <a:pt x="362" y="613"/>
                    <a:pt x="363" y="612"/>
                  </a:cubicBezTo>
                  <a:cubicBezTo>
                    <a:pt x="364" y="614"/>
                    <a:pt x="365" y="615"/>
                    <a:pt x="365" y="613"/>
                  </a:cubicBezTo>
                  <a:cubicBezTo>
                    <a:pt x="366" y="614"/>
                    <a:pt x="364" y="615"/>
                    <a:pt x="365" y="616"/>
                  </a:cubicBezTo>
                  <a:cubicBezTo>
                    <a:pt x="365" y="615"/>
                    <a:pt x="365" y="615"/>
                    <a:pt x="365" y="615"/>
                  </a:cubicBezTo>
                  <a:cubicBezTo>
                    <a:pt x="366" y="616"/>
                    <a:pt x="367" y="616"/>
                    <a:pt x="367" y="614"/>
                  </a:cubicBezTo>
                  <a:cubicBezTo>
                    <a:pt x="367" y="614"/>
                    <a:pt x="365" y="611"/>
                    <a:pt x="365" y="613"/>
                  </a:cubicBezTo>
                  <a:cubicBezTo>
                    <a:pt x="364" y="612"/>
                    <a:pt x="365" y="611"/>
                    <a:pt x="364" y="610"/>
                  </a:cubicBezTo>
                  <a:cubicBezTo>
                    <a:pt x="363" y="609"/>
                    <a:pt x="363" y="610"/>
                    <a:pt x="363" y="611"/>
                  </a:cubicBezTo>
                  <a:cubicBezTo>
                    <a:pt x="363" y="610"/>
                    <a:pt x="362" y="610"/>
                    <a:pt x="362" y="610"/>
                  </a:cubicBezTo>
                  <a:cubicBezTo>
                    <a:pt x="362" y="610"/>
                    <a:pt x="362" y="609"/>
                    <a:pt x="362" y="609"/>
                  </a:cubicBezTo>
                  <a:cubicBezTo>
                    <a:pt x="362" y="609"/>
                    <a:pt x="362" y="610"/>
                    <a:pt x="362" y="610"/>
                  </a:cubicBezTo>
                  <a:close/>
                  <a:moveTo>
                    <a:pt x="224" y="613"/>
                  </a:moveTo>
                  <a:cubicBezTo>
                    <a:pt x="224" y="613"/>
                    <a:pt x="224" y="613"/>
                    <a:pt x="224" y="613"/>
                  </a:cubicBezTo>
                  <a:cubicBezTo>
                    <a:pt x="224" y="613"/>
                    <a:pt x="224" y="613"/>
                    <a:pt x="224" y="613"/>
                  </a:cubicBezTo>
                  <a:close/>
                  <a:moveTo>
                    <a:pt x="356" y="608"/>
                  </a:moveTo>
                  <a:cubicBezTo>
                    <a:pt x="356" y="608"/>
                    <a:pt x="356" y="607"/>
                    <a:pt x="356" y="607"/>
                  </a:cubicBezTo>
                  <a:cubicBezTo>
                    <a:pt x="356" y="607"/>
                    <a:pt x="357" y="607"/>
                    <a:pt x="357" y="607"/>
                  </a:cubicBezTo>
                  <a:cubicBezTo>
                    <a:pt x="357" y="607"/>
                    <a:pt x="358" y="605"/>
                    <a:pt x="357" y="605"/>
                  </a:cubicBezTo>
                  <a:cubicBezTo>
                    <a:pt x="357" y="605"/>
                    <a:pt x="359" y="606"/>
                    <a:pt x="359" y="606"/>
                  </a:cubicBezTo>
                  <a:cubicBezTo>
                    <a:pt x="359" y="604"/>
                    <a:pt x="358" y="605"/>
                    <a:pt x="358" y="604"/>
                  </a:cubicBezTo>
                  <a:cubicBezTo>
                    <a:pt x="358" y="604"/>
                    <a:pt x="359" y="604"/>
                    <a:pt x="359" y="604"/>
                  </a:cubicBezTo>
                  <a:cubicBezTo>
                    <a:pt x="359" y="602"/>
                    <a:pt x="357" y="599"/>
                    <a:pt x="356" y="598"/>
                  </a:cubicBezTo>
                  <a:cubicBezTo>
                    <a:pt x="356" y="598"/>
                    <a:pt x="356" y="598"/>
                    <a:pt x="356" y="598"/>
                  </a:cubicBezTo>
                  <a:cubicBezTo>
                    <a:pt x="356" y="598"/>
                    <a:pt x="356" y="598"/>
                    <a:pt x="357" y="598"/>
                  </a:cubicBezTo>
                  <a:cubicBezTo>
                    <a:pt x="356" y="597"/>
                    <a:pt x="356" y="597"/>
                    <a:pt x="356" y="596"/>
                  </a:cubicBezTo>
                  <a:cubicBezTo>
                    <a:pt x="358" y="597"/>
                    <a:pt x="359" y="601"/>
                    <a:pt x="359" y="602"/>
                  </a:cubicBezTo>
                  <a:cubicBezTo>
                    <a:pt x="360" y="601"/>
                    <a:pt x="358" y="598"/>
                    <a:pt x="357" y="597"/>
                  </a:cubicBezTo>
                  <a:cubicBezTo>
                    <a:pt x="356" y="595"/>
                    <a:pt x="353" y="595"/>
                    <a:pt x="352" y="593"/>
                  </a:cubicBezTo>
                  <a:cubicBezTo>
                    <a:pt x="352" y="593"/>
                    <a:pt x="353" y="596"/>
                    <a:pt x="353" y="596"/>
                  </a:cubicBezTo>
                  <a:cubicBezTo>
                    <a:pt x="354" y="598"/>
                    <a:pt x="353" y="604"/>
                    <a:pt x="356" y="605"/>
                  </a:cubicBezTo>
                  <a:cubicBezTo>
                    <a:pt x="356" y="605"/>
                    <a:pt x="354" y="604"/>
                    <a:pt x="354" y="605"/>
                  </a:cubicBezTo>
                  <a:cubicBezTo>
                    <a:pt x="354" y="605"/>
                    <a:pt x="355" y="605"/>
                    <a:pt x="355" y="606"/>
                  </a:cubicBezTo>
                  <a:cubicBezTo>
                    <a:pt x="354" y="607"/>
                    <a:pt x="354" y="608"/>
                    <a:pt x="354" y="609"/>
                  </a:cubicBezTo>
                  <a:cubicBezTo>
                    <a:pt x="354" y="609"/>
                    <a:pt x="356" y="609"/>
                    <a:pt x="356" y="608"/>
                  </a:cubicBezTo>
                  <a:close/>
                  <a:moveTo>
                    <a:pt x="345" y="594"/>
                  </a:moveTo>
                  <a:cubicBezTo>
                    <a:pt x="344" y="593"/>
                    <a:pt x="344" y="594"/>
                    <a:pt x="344" y="594"/>
                  </a:cubicBezTo>
                  <a:cubicBezTo>
                    <a:pt x="344" y="595"/>
                    <a:pt x="344" y="593"/>
                    <a:pt x="345" y="594"/>
                  </a:cubicBezTo>
                  <a:close/>
                  <a:moveTo>
                    <a:pt x="222" y="611"/>
                  </a:moveTo>
                  <a:cubicBezTo>
                    <a:pt x="222" y="611"/>
                    <a:pt x="223" y="611"/>
                    <a:pt x="223" y="611"/>
                  </a:cubicBezTo>
                  <a:cubicBezTo>
                    <a:pt x="223" y="611"/>
                    <a:pt x="222" y="611"/>
                    <a:pt x="222" y="611"/>
                  </a:cubicBezTo>
                  <a:close/>
                  <a:moveTo>
                    <a:pt x="347" y="601"/>
                  </a:moveTo>
                  <a:cubicBezTo>
                    <a:pt x="347" y="601"/>
                    <a:pt x="347" y="602"/>
                    <a:pt x="347" y="602"/>
                  </a:cubicBezTo>
                  <a:cubicBezTo>
                    <a:pt x="347" y="600"/>
                    <a:pt x="347" y="601"/>
                    <a:pt x="347" y="601"/>
                  </a:cubicBezTo>
                  <a:close/>
                  <a:moveTo>
                    <a:pt x="187" y="633"/>
                  </a:moveTo>
                  <a:cubicBezTo>
                    <a:pt x="187" y="633"/>
                    <a:pt x="187" y="631"/>
                    <a:pt x="187" y="631"/>
                  </a:cubicBezTo>
                  <a:cubicBezTo>
                    <a:pt x="187" y="631"/>
                    <a:pt x="187" y="633"/>
                    <a:pt x="187" y="633"/>
                  </a:cubicBezTo>
                  <a:cubicBezTo>
                    <a:pt x="187" y="633"/>
                    <a:pt x="187" y="633"/>
                    <a:pt x="187" y="633"/>
                  </a:cubicBezTo>
                  <a:close/>
                  <a:moveTo>
                    <a:pt x="183" y="633"/>
                  </a:moveTo>
                  <a:cubicBezTo>
                    <a:pt x="184" y="637"/>
                    <a:pt x="184" y="631"/>
                    <a:pt x="185" y="630"/>
                  </a:cubicBezTo>
                  <a:cubicBezTo>
                    <a:pt x="184" y="631"/>
                    <a:pt x="183" y="632"/>
                    <a:pt x="183" y="633"/>
                  </a:cubicBezTo>
                  <a:cubicBezTo>
                    <a:pt x="183" y="633"/>
                    <a:pt x="183" y="635"/>
                    <a:pt x="184" y="635"/>
                  </a:cubicBezTo>
                  <a:cubicBezTo>
                    <a:pt x="184" y="635"/>
                    <a:pt x="183" y="633"/>
                    <a:pt x="183" y="633"/>
                  </a:cubicBezTo>
                  <a:close/>
                  <a:moveTo>
                    <a:pt x="265" y="568"/>
                  </a:moveTo>
                  <a:cubicBezTo>
                    <a:pt x="265" y="568"/>
                    <a:pt x="266" y="568"/>
                    <a:pt x="266" y="569"/>
                  </a:cubicBezTo>
                  <a:cubicBezTo>
                    <a:pt x="267" y="569"/>
                    <a:pt x="266" y="565"/>
                    <a:pt x="267" y="565"/>
                  </a:cubicBezTo>
                  <a:cubicBezTo>
                    <a:pt x="265" y="565"/>
                    <a:pt x="265" y="567"/>
                    <a:pt x="265" y="568"/>
                  </a:cubicBezTo>
                  <a:close/>
                  <a:moveTo>
                    <a:pt x="188" y="634"/>
                  </a:moveTo>
                  <a:cubicBezTo>
                    <a:pt x="189" y="634"/>
                    <a:pt x="188" y="633"/>
                    <a:pt x="188" y="633"/>
                  </a:cubicBezTo>
                  <a:cubicBezTo>
                    <a:pt x="188" y="634"/>
                    <a:pt x="188" y="634"/>
                    <a:pt x="188" y="634"/>
                  </a:cubicBezTo>
                  <a:close/>
                  <a:moveTo>
                    <a:pt x="181" y="630"/>
                  </a:moveTo>
                  <a:cubicBezTo>
                    <a:pt x="181" y="630"/>
                    <a:pt x="179" y="629"/>
                    <a:pt x="178" y="630"/>
                  </a:cubicBezTo>
                  <a:cubicBezTo>
                    <a:pt x="178" y="632"/>
                    <a:pt x="181" y="632"/>
                    <a:pt x="181" y="631"/>
                  </a:cubicBezTo>
                  <a:cubicBezTo>
                    <a:pt x="180" y="631"/>
                    <a:pt x="181" y="630"/>
                    <a:pt x="182" y="630"/>
                  </a:cubicBezTo>
                  <a:cubicBezTo>
                    <a:pt x="182" y="630"/>
                    <a:pt x="182" y="630"/>
                    <a:pt x="181" y="630"/>
                  </a:cubicBezTo>
                  <a:close/>
                  <a:moveTo>
                    <a:pt x="183" y="629"/>
                  </a:moveTo>
                  <a:cubicBezTo>
                    <a:pt x="183" y="628"/>
                    <a:pt x="182" y="628"/>
                    <a:pt x="182" y="629"/>
                  </a:cubicBezTo>
                  <a:cubicBezTo>
                    <a:pt x="182" y="629"/>
                    <a:pt x="183" y="628"/>
                    <a:pt x="183" y="629"/>
                  </a:cubicBezTo>
                  <a:close/>
                  <a:moveTo>
                    <a:pt x="221" y="615"/>
                  </a:moveTo>
                  <a:cubicBezTo>
                    <a:pt x="221" y="615"/>
                    <a:pt x="221" y="615"/>
                    <a:pt x="221" y="615"/>
                  </a:cubicBezTo>
                  <a:cubicBezTo>
                    <a:pt x="221" y="615"/>
                    <a:pt x="221" y="614"/>
                    <a:pt x="221" y="615"/>
                  </a:cubicBezTo>
                  <a:close/>
                  <a:moveTo>
                    <a:pt x="222" y="615"/>
                  </a:moveTo>
                  <a:cubicBezTo>
                    <a:pt x="221" y="615"/>
                    <a:pt x="221" y="615"/>
                    <a:pt x="221" y="615"/>
                  </a:cubicBezTo>
                  <a:cubicBezTo>
                    <a:pt x="222" y="615"/>
                    <a:pt x="222" y="615"/>
                    <a:pt x="222" y="615"/>
                  </a:cubicBezTo>
                  <a:close/>
                  <a:moveTo>
                    <a:pt x="219" y="616"/>
                  </a:moveTo>
                  <a:cubicBezTo>
                    <a:pt x="219" y="616"/>
                    <a:pt x="219" y="616"/>
                    <a:pt x="219" y="617"/>
                  </a:cubicBezTo>
                  <a:cubicBezTo>
                    <a:pt x="220" y="617"/>
                    <a:pt x="221" y="615"/>
                    <a:pt x="221" y="615"/>
                  </a:cubicBezTo>
                  <a:cubicBezTo>
                    <a:pt x="220" y="615"/>
                    <a:pt x="219" y="616"/>
                    <a:pt x="219" y="616"/>
                  </a:cubicBezTo>
                  <a:close/>
                  <a:moveTo>
                    <a:pt x="214" y="624"/>
                  </a:moveTo>
                  <a:cubicBezTo>
                    <a:pt x="214" y="624"/>
                    <a:pt x="214" y="623"/>
                    <a:pt x="213" y="623"/>
                  </a:cubicBezTo>
                  <a:cubicBezTo>
                    <a:pt x="213" y="623"/>
                    <a:pt x="213" y="624"/>
                    <a:pt x="213" y="624"/>
                  </a:cubicBezTo>
                  <a:cubicBezTo>
                    <a:pt x="213" y="624"/>
                    <a:pt x="214" y="625"/>
                    <a:pt x="214" y="624"/>
                  </a:cubicBezTo>
                  <a:cubicBezTo>
                    <a:pt x="214" y="624"/>
                    <a:pt x="214" y="624"/>
                    <a:pt x="214" y="624"/>
                  </a:cubicBezTo>
                  <a:cubicBezTo>
                    <a:pt x="214" y="624"/>
                    <a:pt x="214" y="624"/>
                    <a:pt x="214" y="624"/>
                  </a:cubicBezTo>
                  <a:cubicBezTo>
                    <a:pt x="214" y="624"/>
                    <a:pt x="214" y="624"/>
                    <a:pt x="214" y="624"/>
                  </a:cubicBezTo>
                  <a:close/>
                  <a:moveTo>
                    <a:pt x="364" y="621"/>
                  </a:moveTo>
                  <a:cubicBezTo>
                    <a:pt x="364" y="621"/>
                    <a:pt x="364" y="621"/>
                    <a:pt x="365" y="621"/>
                  </a:cubicBezTo>
                  <a:cubicBezTo>
                    <a:pt x="365" y="621"/>
                    <a:pt x="364" y="620"/>
                    <a:pt x="364" y="621"/>
                  </a:cubicBezTo>
                  <a:close/>
                  <a:moveTo>
                    <a:pt x="365" y="619"/>
                  </a:moveTo>
                  <a:cubicBezTo>
                    <a:pt x="365" y="618"/>
                    <a:pt x="365" y="619"/>
                    <a:pt x="365" y="619"/>
                  </a:cubicBezTo>
                  <a:cubicBezTo>
                    <a:pt x="365" y="619"/>
                    <a:pt x="365" y="619"/>
                    <a:pt x="365" y="619"/>
                  </a:cubicBezTo>
                  <a:close/>
                  <a:moveTo>
                    <a:pt x="225" y="615"/>
                  </a:moveTo>
                  <a:cubicBezTo>
                    <a:pt x="224" y="615"/>
                    <a:pt x="224" y="615"/>
                    <a:pt x="224" y="616"/>
                  </a:cubicBezTo>
                  <a:cubicBezTo>
                    <a:pt x="224" y="615"/>
                    <a:pt x="225" y="615"/>
                    <a:pt x="225" y="615"/>
                  </a:cubicBezTo>
                  <a:close/>
                  <a:moveTo>
                    <a:pt x="234" y="590"/>
                  </a:moveTo>
                  <a:cubicBezTo>
                    <a:pt x="235" y="592"/>
                    <a:pt x="235" y="589"/>
                    <a:pt x="235" y="589"/>
                  </a:cubicBezTo>
                  <a:cubicBezTo>
                    <a:pt x="235" y="589"/>
                    <a:pt x="234" y="590"/>
                    <a:pt x="234" y="590"/>
                  </a:cubicBezTo>
                  <a:cubicBezTo>
                    <a:pt x="234" y="590"/>
                    <a:pt x="234" y="591"/>
                    <a:pt x="234" y="591"/>
                  </a:cubicBezTo>
                  <a:cubicBezTo>
                    <a:pt x="234" y="591"/>
                    <a:pt x="234" y="590"/>
                    <a:pt x="234" y="590"/>
                  </a:cubicBezTo>
                  <a:close/>
                  <a:moveTo>
                    <a:pt x="239" y="594"/>
                  </a:moveTo>
                  <a:cubicBezTo>
                    <a:pt x="238" y="594"/>
                    <a:pt x="238" y="595"/>
                    <a:pt x="239" y="595"/>
                  </a:cubicBezTo>
                  <a:cubicBezTo>
                    <a:pt x="239" y="595"/>
                    <a:pt x="238" y="593"/>
                    <a:pt x="239" y="594"/>
                  </a:cubicBezTo>
                  <a:close/>
                  <a:moveTo>
                    <a:pt x="237" y="593"/>
                  </a:moveTo>
                  <a:cubicBezTo>
                    <a:pt x="237" y="593"/>
                    <a:pt x="237" y="594"/>
                    <a:pt x="237" y="594"/>
                  </a:cubicBezTo>
                  <a:cubicBezTo>
                    <a:pt x="237" y="594"/>
                    <a:pt x="237" y="593"/>
                    <a:pt x="237" y="593"/>
                  </a:cubicBezTo>
                  <a:cubicBezTo>
                    <a:pt x="237" y="594"/>
                    <a:pt x="237" y="594"/>
                    <a:pt x="237" y="594"/>
                  </a:cubicBezTo>
                  <a:cubicBezTo>
                    <a:pt x="237" y="594"/>
                    <a:pt x="237" y="594"/>
                    <a:pt x="237" y="594"/>
                  </a:cubicBezTo>
                  <a:cubicBezTo>
                    <a:pt x="237" y="594"/>
                    <a:pt x="237" y="593"/>
                    <a:pt x="237" y="593"/>
                  </a:cubicBezTo>
                  <a:cubicBezTo>
                    <a:pt x="237" y="593"/>
                    <a:pt x="237" y="593"/>
                    <a:pt x="237" y="592"/>
                  </a:cubicBezTo>
                  <a:cubicBezTo>
                    <a:pt x="237" y="593"/>
                    <a:pt x="235" y="592"/>
                    <a:pt x="236" y="592"/>
                  </a:cubicBezTo>
                  <a:cubicBezTo>
                    <a:pt x="236" y="592"/>
                    <a:pt x="235" y="593"/>
                    <a:pt x="235" y="593"/>
                  </a:cubicBezTo>
                  <a:cubicBezTo>
                    <a:pt x="235" y="593"/>
                    <a:pt x="234" y="592"/>
                    <a:pt x="234" y="591"/>
                  </a:cubicBezTo>
                  <a:cubicBezTo>
                    <a:pt x="234" y="591"/>
                    <a:pt x="233" y="592"/>
                    <a:pt x="232" y="592"/>
                  </a:cubicBezTo>
                  <a:cubicBezTo>
                    <a:pt x="232" y="593"/>
                    <a:pt x="232" y="593"/>
                    <a:pt x="233" y="594"/>
                  </a:cubicBezTo>
                  <a:cubicBezTo>
                    <a:pt x="233" y="593"/>
                    <a:pt x="230" y="593"/>
                    <a:pt x="230" y="594"/>
                  </a:cubicBezTo>
                  <a:cubicBezTo>
                    <a:pt x="230" y="594"/>
                    <a:pt x="231" y="595"/>
                    <a:pt x="231" y="595"/>
                  </a:cubicBezTo>
                  <a:cubicBezTo>
                    <a:pt x="231" y="595"/>
                    <a:pt x="229" y="595"/>
                    <a:pt x="229" y="595"/>
                  </a:cubicBezTo>
                  <a:cubicBezTo>
                    <a:pt x="230" y="595"/>
                    <a:pt x="231" y="597"/>
                    <a:pt x="231" y="597"/>
                  </a:cubicBezTo>
                  <a:cubicBezTo>
                    <a:pt x="232" y="597"/>
                    <a:pt x="233" y="596"/>
                    <a:pt x="233" y="596"/>
                  </a:cubicBezTo>
                  <a:cubicBezTo>
                    <a:pt x="233" y="597"/>
                    <a:pt x="234" y="595"/>
                    <a:pt x="234" y="595"/>
                  </a:cubicBezTo>
                  <a:cubicBezTo>
                    <a:pt x="234" y="595"/>
                    <a:pt x="234" y="596"/>
                    <a:pt x="234" y="596"/>
                  </a:cubicBezTo>
                  <a:cubicBezTo>
                    <a:pt x="234" y="595"/>
                    <a:pt x="235" y="596"/>
                    <a:pt x="236" y="595"/>
                  </a:cubicBezTo>
                  <a:cubicBezTo>
                    <a:pt x="236" y="595"/>
                    <a:pt x="235" y="594"/>
                    <a:pt x="236" y="594"/>
                  </a:cubicBezTo>
                  <a:cubicBezTo>
                    <a:pt x="236" y="594"/>
                    <a:pt x="236" y="595"/>
                    <a:pt x="237" y="595"/>
                  </a:cubicBezTo>
                  <a:cubicBezTo>
                    <a:pt x="237" y="594"/>
                    <a:pt x="238" y="594"/>
                    <a:pt x="238" y="593"/>
                  </a:cubicBezTo>
                  <a:cubicBezTo>
                    <a:pt x="235" y="597"/>
                    <a:pt x="238" y="593"/>
                    <a:pt x="237" y="593"/>
                  </a:cubicBezTo>
                  <a:close/>
                  <a:moveTo>
                    <a:pt x="232" y="593"/>
                  </a:moveTo>
                  <a:cubicBezTo>
                    <a:pt x="232" y="593"/>
                    <a:pt x="232" y="593"/>
                    <a:pt x="232" y="593"/>
                  </a:cubicBezTo>
                  <a:cubicBezTo>
                    <a:pt x="232" y="593"/>
                    <a:pt x="232" y="593"/>
                    <a:pt x="231" y="593"/>
                  </a:cubicBezTo>
                  <a:cubicBezTo>
                    <a:pt x="232" y="593"/>
                    <a:pt x="232" y="593"/>
                    <a:pt x="232" y="593"/>
                  </a:cubicBezTo>
                  <a:close/>
                  <a:moveTo>
                    <a:pt x="265" y="570"/>
                  </a:moveTo>
                  <a:cubicBezTo>
                    <a:pt x="265" y="570"/>
                    <a:pt x="264" y="572"/>
                    <a:pt x="264" y="572"/>
                  </a:cubicBezTo>
                  <a:cubicBezTo>
                    <a:pt x="265" y="572"/>
                    <a:pt x="266" y="570"/>
                    <a:pt x="265" y="570"/>
                  </a:cubicBezTo>
                  <a:close/>
                  <a:moveTo>
                    <a:pt x="277" y="566"/>
                  </a:moveTo>
                  <a:cubicBezTo>
                    <a:pt x="277" y="566"/>
                    <a:pt x="275" y="565"/>
                    <a:pt x="275" y="565"/>
                  </a:cubicBezTo>
                  <a:cubicBezTo>
                    <a:pt x="274" y="565"/>
                    <a:pt x="272" y="565"/>
                    <a:pt x="273" y="566"/>
                  </a:cubicBezTo>
                  <a:cubicBezTo>
                    <a:pt x="274" y="567"/>
                    <a:pt x="274" y="566"/>
                    <a:pt x="274" y="566"/>
                  </a:cubicBezTo>
                  <a:cubicBezTo>
                    <a:pt x="274" y="567"/>
                    <a:pt x="273" y="568"/>
                    <a:pt x="275" y="568"/>
                  </a:cubicBezTo>
                  <a:cubicBezTo>
                    <a:pt x="275" y="567"/>
                    <a:pt x="277" y="566"/>
                    <a:pt x="277" y="566"/>
                  </a:cubicBezTo>
                  <a:cubicBezTo>
                    <a:pt x="277" y="566"/>
                    <a:pt x="277" y="566"/>
                    <a:pt x="277" y="566"/>
                  </a:cubicBezTo>
                  <a:cubicBezTo>
                    <a:pt x="277" y="566"/>
                    <a:pt x="277" y="565"/>
                    <a:pt x="277" y="566"/>
                  </a:cubicBezTo>
                  <a:cubicBezTo>
                    <a:pt x="278" y="566"/>
                    <a:pt x="278" y="566"/>
                    <a:pt x="277" y="566"/>
                  </a:cubicBezTo>
                  <a:close/>
                  <a:moveTo>
                    <a:pt x="271" y="567"/>
                  </a:moveTo>
                  <a:cubicBezTo>
                    <a:pt x="271" y="567"/>
                    <a:pt x="271" y="567"/>
                    <a:pt x="271" y="567"/>
                  </a:cubicBezTo>
                  <a:cubicBezTo>
                    <a:pt x="271" y="567"/>
                    <a:pt x="270" y="566"/>
                    <a:pt x="270" y="566"/>
                  </a:cubicBezTo>
                  <a:cubicBezTo>
                    <a:pt x="270" y="567"/>
                    <a:pt x="269" y="569"/>
                    <a:pt x="268" y="570"/>
                  </a:cubicBezTo>
                  <a:cubicBezTo>
                    <a:pt x="267" y="571"/>
                    <a:pt x="265" y="573"/>
                    <a:pt x="265" y="574"/>
                  </a:cubicBezTo>
                  <a:cubicBezTo>
                    <a:pt x="267" y="574"/>
                    <a:pt x="268" y="572"/>
                    <a:pt x="269" y="570"/>
                  </a:cubicBezTo>
                  <a:cubicBezTo>
                    <a:pt x="270" y="570"/>
                    <a:pt x="271" y="567"/>
                    <a:pt x="271" y="567"/>
                  </a:cubicBezTo>
                  <a:cubicBezTo>
                    <a:pt x="273" y="567"/>
                    <a:pt x="271" y="567"/>
                    <a:pt x="271" y="567"/>
                  </a:cubicBezTo>
                  <a:close/>
                  <a:moveTo>
                    <a:pt x="279" y="563"/>
                  </a:moveTo>
                  <a:cubicBezTo>
                    <a:pt x="278" y="563"/>
                    <a:pt x="276" y="564"/>
                    <a:pt x="276" y="565"/>
                  </a:cubicBezTo>
                  <a:cubicBezTo>
                    <a:pt x="277" y="565"/>
                    <a:pt x="278" y="564"/>
                    <a:pt x="279" y="563"/>
                  </a:cubicBezTo>
                  <a:close/>
                  <a:moveTo>
                    <a:pt x="172" y="632"/>
                  </a:moveTo>
                  <a:cubicBezTo>
                    <a:pt x="172" y="632"/>
                    <a:pt x="172" y="632"/>
                    <a:pt x="172" y="632"/>
                  </a:cubicBezTo>
                  <a:cubicBezTo>
                    <a:pt x="171" y="632"/>
                    <a:pt x="172" y="633"/>
                    <a:pt x="173" y="633"/>
                  </a:cubicBezTo>
                  <a:cubicBezTo>
                    <a:pt x="173" y="632"/>
                    <a:pt x="173" y="632"/>
                    <a:pt x="172" y="632"/>
                  </a:cubicBezTo>
                  <a:close/>
                  <a:moveTo>
                    <a:pt x="228" y="598"/>
                  </a:moveTo>
                  <a:cubicBezTo>
                    <a:pt x="227" y="598"/>
                    <a:pt x="227" y="598"/>
                    <a:pt x="228" y="598"/>
                  </a:cubicBezTo>
                  <a:cubicBezTo>
                    <a:pt x="228" y="599"/>
                    <a:pt x="228" y="599"/>
                    <a:pt x="228" y="599"/>
                  </a:cubicBezTo>
                  <a:cubicBezTo>
                    <a:pt x="228" y="599"/>
                    <a:pt x="228" y="599"/>
                    <a:pt x="229" y="599"/>
                  </a:cubicBezTo>
                  <a:cubicBezTo>
                    <a:pt x="229" y="599"/>
                    <a:pt x="229" y="599"/>
                    <a:pt x="229" y="600"/>
                  </a:cubicBezTo>
                  <a:cubicBezTo>
                    <a:pt x="229" y="599"/>
                    <a:pt x="228" y="598"/>
                    <a:pt x="228" y="598"/>
                  </a:cubicBezTo>
                  <a:close/>
                  <a:moveTo>
                    <a:pt x="354" y="613"/>
                  </a:moveTo>
                  <a:cubicBezTo>
                    <a:pt x="354" y="613"/>
                    <a:pt x="354" y="613"/>
                    <a:pt x="354" y="613"/>
                  </a:cubicBezTo>
                  <a:cubicBezTo>
                    <a:pt x="354" y="613"/>
                    <a:pt x="354" y="613"/>
                    <a:pt x="354" y="613"/>
                  </a:cubicBezTo>
                  <a:cubicBezTo>
                    <a:pt x="354" y="610"/>
                    <a:pt x="351" y="608"/>
                    <a:pt x="351" y="606"/>
                  </a:cubicBezTo>
                  <a:cubicBezTo>
                    <a:pt x="352" y="606"/>
                    <a:pt x="352" y="606"/>
                    <a:pt x="353" y="606"/>
                  </a:cubicBezTo>
                  <a:cubicBezTo>
                    <a:pt x="353" y="604"/>
                    <a:pt x="349" y="603"/>
                    <a:pt x="349" y="604"/>
                  </a:cubicBezTo>
                  <a:cubicBezTo>
                    <a:pt x="349" y="604"/>
                    <a:pt x="350" y="603"/>
                    <a:pt x="349" y="603"/>
                  </a:cubicBezTo>
                  <a:cubicBezTo>
                    <a:pt x="349" y="603"/>
                    <a:pt x="348" y="604"/>
                    <a:pt x="348" y="604"/>
                  </a:cubicBezTo>
                  <a:cubicBezTo>
                    <a:pt x="348" y="603"/>
                    <a:pt x="348" y="603"/>
                    <a:pt x="347" y="603"/>
                  </a:cubicBezTo>
                  <a:cubicBezTo>
                    <a:pt x="347" y="603"/>
                    <a:pt x="347" y="603"/>
                    <a:pt x="348" y="602"/>
                  </a:cubicBezTo>
                  <a:cubicBezTo>
                    <a:pt x="348" y="602"/>
                    <a:pt x="347" y="602"/>
                    <a:pt x="346" y="602"/>
                  </a:cubicBezTo>
                  <a:cubicBezTo>
                    <a:pt x="347" y="601"/>
                    <a:pt x="346" y="601"/>
                    <a:pt x="346" y="601"/>
                  </a:cubicBezTo>
                  <a:cubicBezTo>
                    <a:pt x="347" y="601"/>
                    <a:pt x="347" y="601"/>
                    <a:pt x="348" y="601"/>
                  </a:cubicBezTo>
                  <a:cubicBezTo>
                    <a:pt x="348" y="601"/>
                    <a:pt x="348" y="601"/>
                    <a:pt x="348" y="602"/>
                  </a:cubicBezTo>
                  <a:cubicBezTo>
                    <a:pt x="348" y="602"/>
                    <a:pt x="349" y="602"/>
                    <a:pt x="349" y="603"/>
                  </a:cubicBezTo>
                  <a:cubicBezTo>
                    <a:pt x="349" y="603"/>
                    <a:pt x="350" y="603"/>
                    <a:pt x="350" y="603"/>
                  </a:cubicBezTo>
                  <a:cubicBezTo>
                    <a:pt x="350" y="603"/>
                    <a:pt x="350" y="603"/>
                    <a:pt x="350" y="603"/>
                  </a:cubicBezTo>
                  <a:cubicBezTo>
                    <a:pt x="351" y="603"/>
                    <a:pt x="351" y="604"/>
                    <a:pt x="351" y="604"/>
                  </a:cubicBezTo>
                  <a:cubicBezTo>
                    <a:pt x="351" y="604"/>
                    <a:pt x="352" y="604"/>
                    <a:pt x="352" y="604"/>
                  </a:cubicBezTo>
                  <a:cubicBezTo>
                    <a:pt x="352" y="604"/>
                    <a:pt x="352" y="603"/>
                    <a:pt x="352" y="603"/>
                  </a:cubicBezTo>
                  <a:cubicBezTo>
                    <a:pt x="352" y="603"/>
                    <a:pt x="352" y="604"/>
                    <a:pt x="353" y="604"/>
                  </a:cubicBezTo>
                  <a:cubicBezTo>
                    <a:pt x="352" y="604"/>
                    <a:pt x="352" y="603"/>
                    <a:pt x="352" y="603"/>
                  </a:cubicBezTo>
                  <a:cubicBezTo>
                    <a:pt x="353" y="600"/>
                    <a:pt x="351" y="601"/>
                    <a:pt x="349" y="601"/>
                  </a:cubicBezTo>
                  <a:cubicBezTo>
                    <a:pt x="349" y="600"/>
                    <a:pt x="349" y="600"/>
                    <a:pt x="349" y="600"/>
                  </a:cubicBezTo>
                  <a:cubicBezTo>
                    <a:pt x="350" y="600"/>
                    <a:pt x="348" y="599"/>
                    <a:pt x="348" y="600"/>
                  </a:cubicBezTo>
                  <a:cubicBezTo>
                    <a:pt x="348" y="599"/>
                    <a:pt x="348" y="599"/>
                    <a:pt x="348" y="599"/>
                  </a:cubicBezTo>
                  <a:cubicBezTo>
                    <a:pt x="348" y="599"/>
                    <a:pt x="348" y="599"/>
                    <a:pt x="348" y="599"/>
                  </a:cubicBezTo>
                  <a:cubicBezTo>
                    <a:pt x="347" y="599"/>
                    <a:pt x="347" y="599"/>
                    <a:pt x="347" y="599"/>
                  </a:cubicBezTo>
                  <a:cubicBezTo>
                    <a:pt x="347" y="598"/>
                    <a:pt x="346" y="598"/>
                    <a:pt x="346" y="598"/>
                  </a:cubicBezTo>
                  <a:cubicBezTo>
                    <a:pt x="347" y="598"/>
                    <a:pt x="349" y="599"/>
                    <a:pt x="350" y="600"/>
                  </a:cubicBezTo>
                  <a:cubicBezTo>
                    <a:pt x="350" y="600"/>
                    <a:pt x="351" y="601"/>
                    <a:pt x="352" y="600"/>
                  </a:cubicBezTo>
                  <a:cubicBezTo>
                    <a:pt x="352" y="599"/>
                    <a:pt x="350" y="599"/>
                    <a:pt x="350" y="598"/>
                  </a:cubicBezTo>
                  <a:cubicBezTo>
                    <a:pt x="353" y="600"/>
                    <a:pt x="352" y="597"/>
                    <a:pt x="351" y="596"/>
                  </a:cubicBezTo>
                  <a:cubicBezTo>
                    <a:pt x="348" y="595"/>
                    <a:pt x="348" y="598"/>
                    <a:pt x="346" y="598"/>
                  </a:cubicBezTo>
                  <a:cubicBezTo>
                    <a:pt x="347" y="597"/>
                    <a:pt x="347" y="597"/>
                    <a:pt x="347" y="597"/>
                  </a:cubicBezTo>
                  <a:cubicBezTo>
                    <a:pt x="347" y="597"/>
                    <a:pt x="346" y="597"/>
                    <a:pt x="346" y="597"/>
                  </a:cubicBezTo>
                  <a:cubicBezTo>
                    <a:pt x="348" y="597"/>
                    <a:pt x="348" y="595"/>
                    <a:pt x="346" y="595"/>
                  </a:cubicBezTo>
                  <a:cubicBezTo>
                    <a:pt x="345" y="594"/>
                    <a:pt x="342" y="596"/>
                    <a:pt x="344" y="596"/>
                  </a:cubicBezTo>
                  <a:cubicBezTo>
                    <a:pt x="343" y="596"/>
                    <a:pt x="343" y="595"/>
                    <a:pt x="343" y="595"/>
                  </a:cubicBezTo>
                  <a:cubicBezTo>
                    <a:pt x="342" y="595"/>
                    <a:pt x="343" y="595"/>
                    <a:pt x="343" y="596"/>
                  </a:cubicBezTo>
                  <a:cubicBezTo>
                    <a:pt x="343" y="596"/>
                    <a:pt x="342" y="596"/>
                    <a:pt x="342" y="595"/>
                  </a:cubicBezTo>
                  <a:cubicBezTo>
                    <a:pt x="342" y="596"/>
                    <a:pt x="344" y="599"/>
                    <a:pt x="344" y="599"/>
                  </a:cubicBezTo>
                  <a:cubicBezTo>
                    <a:pt x="344" y="598"/>
                    <a:pt x="342" y="596"/>
                    <a:pt x="341" y="597"/>
                  </a:cubicBezTo>
                  <a:cubicBezTo>
                    <a:pt x="340" y="598"/>
                    <a:pt x="343" y="600"/>
                    <a:pt x="344" y="601"/>
                  </a:cubicBezTo>
                  <a:cubicBezTo>
                    <a:pt x="343" y="601"/>
                    <a:pt x="343" y="601"/>
                    <a:pt x="343" y="602"/>
                  </a:cubicBezTo>
                  <a:cubicBezTo>
                    <a:pt x="344" y="601"/>
                    <a:pt x="344" y="602"/>
                    <a:pt x="344" y="602"/>
                  </a:cubicBezTo>
                  <a:cubicBezTo>
                    <a:pt x="344" y="602"/>
                    <a:pt x="344" y="602"/>
                    <a:pt x="344" y="602"/>
                  </a:cubicBezTo>
                  <a:cubicBezTo>
                    <a:pt x="343" y="602"/>
                    <a:pt x="344" y="602"/>
                    <a:pt x="345" y="602"/>
                  </a:cubicBezTo>
                  <a:cubicBezTo>
                    <a:pt x="344" y="602"/>
                    <a:pt x="344" y="603"/>
                    <a:pt x="345" y="603"/>
                  </a:cubicBezTo>
                  <a:cubicBezTo>
                    <a:pt x="345" y="603"/>
                    <a:pt x="346" y="604"/>
                    <a:pt x="346" y="604"/>
                  </a:cubicBezTo>
                  <a:cubicBezTo>
                    <a:pt x="346" y="604"/>
                    <a:pt x="345" y="604"/>
                    <a:pt x="345" y="603"/>
                  </a:cubicBezTo>
                  <a:cubicBezTo>
                    <a:pt x="345" y="605"/>
                    <a:pt x="347" y="605"/>
                    <a:pt x="348" y="604"/>
                  </a:cubicBezTo>
                  <a:cubicBezTo>
                    <a:pt x="348" y="605"/>
                    <a:pt x="347" y="605"/>
                    <a:pt x="348" y="605"/>
                  </a:cubicBezTo>
                  <a:cubicBezTo>
                    <a:pt x="348" y="605"/>
                    <a:pt x="347" y="605"/>
                    <a:pt x="347" y="605"/>
                  </a:cubicBezTo>
                  <a:cubicBezTo>
                    <a:pt x="347" y="606"/>
                    <a:pt x="347" y="606"/>
                    <a:pt x="347" y="606"/>
                  </a:cubicBezTo>
                  <a:cubicBezTo>
                    <a:pt x="346" y="605"/>
                    <a:pt x="348" y="606"/>
                    <a:pt x="347" y="606"/>
                  </a:cubicBezTo>
                  <a:cubicBezTo>
                    <a:pt x="346" y="605"/>
                    <a:pt x="345" y="608"/>
                    <a:pt x="346" y="609"/>
                  </a:cubicBezTo>
                  <a:cubicBezTo>
                    <a:pt x="347" y="611"/>
                    <a:pt x="348" y="608"/>
                    <a:pt x="347" y="607"/>
                  </a:cubicBezTo>
                  <a:cubicBezTo>
                    <a:pt x="348" y="607"/>
                    <a:pt x="348" y="607"/>
                    <a:pt x="349" y="607"/>
                  </a:cubicBezTo>
                  <a:cubicBezTo>
                    <a:pt x="349" y="607"/>
                    <a:pt x="349" y="607"/>
                    <a:pt x="349" y="608"/>
                  </a:cubicBezTo>
                  <a:cubicBezTo>
                    <a:pt x="349" y="608"/>
                    <a:pt x="349" y="608"/>
                    <a:pt x="349" y="608"/>
                  </a:cubicBezTo>
                  <a:cubicBezTo>
                    <a:pt x="349" y="608"/>
                    <a:pt x="348" y="610"/>
                    <a:pt x="350" y="609"/>
                  </a:cubicBezTo>
                  <a:cubicBezTo>
                    <a:pt x="350" y="610"/>
                    <a:pt x="348" y="613"/>
                    <a:pt x="350" y="612"/>
                  </a:cubicBezTo>
                  <a:cubicBezTo>
                    <a:pt x="350" y="613"/>
                    <a:pt x="350" y="613"/>
                    <a:pt x="350" y="613"/>
                  </a:cubicBezTo>
                  <a:cubicBezTo>
                    <a:pt x="350" y="613"/>
                    <a:pt x="350" y="613"/>
                    <a:pt x="350" y="612"/>
                  </a:cubicBezTo>
                  <a:cubicBezTo>
                    <a:pt x="350" y="613"/>
                    <a:pt x="350" y="613"/>
                    <a:pt x="350" y="613"/>
                  </a:cubicBezTo>
                  <a:cubicBezTo>
                    <a:pt x="351" y="613"/>
                    <a:pt x="351" y="613"/>
                    <a:pt x="351" y="613"/>
                  </a:cubicBezTo>
                  <a:cubicBezTo>
                    <a:pt x="351" y="613"/>
                    <a:pt x="350" y="614"/>
                    <a:pt x="351" y="615"/>
                  </a:cubicBezTo>
                  <a:cubicBezTo>
                    <a:pt x="351" y="614"/>
                    <a:pt x="351" y="614"/>
                    <a:pt x="351" y="614"/>
                  </a:cubicBezTo>
                  <a:cubicBezTo>
                    <a:pt x="351" y="614"/>
                    <a:pt x="352" y="616"/>
                    <a:pt x="352" y="616"/>
                  </a:cubicBezTo>
                  <a:cubicBezTo>
                    <a:pt x="352" y="617"/>
                    <a:pt x="353" y="620"/>
                    <a:pt x="354" y="620"/>
                  </a:cubicBezTo>
                  <a:cubicBezTo>
                    <a:pt x="353" y="618"/>
                    <a:pt x="354" y="615"/>
                    <a:pt x="354" y="613"/>
                  </a:cubicBezTo>
                  <a:close/>
                  <a:moveTo>
                    <a:pt x="237" y="602"/>
                  </a:moveTo>
                  <a:cubicBezTo>
                    <a:pt x="237" y="604"/>
                    <a:pt x="235" y="604"/>
                    <a:pt x="233" y="604"/>
                  </a:cubicBezTo>
                  <a:cubicBezTo>
                    <a:pt x="233" y="604"/>
                    <a:pt x="230" y="604"/>
                    <a:pt x="231" y="604"/>
                  </a:cubicBezTo>
                  <a:cubicBezTo>
                    <a:pt x="231" y="604"/>
                    <a:pt x="232" y="604"/>
                    <a:pt x="232" y="604"/>
                  </a:cubicBezTo>
                  <a:cubicBezTo>
                    <a:pt x="233" y="604"/>
                    <a:pt x="234" y="605"/>
                    <a:pt x="233" y="606"/>
                  </a:cubicBezTo>
                  <a:cubicBezTo>
                    <a:pt x="232" y="606"/>
                    <a:pt x="231" y="605"/>
                    <a:pt x="231" y="606"/>
                  </a:cubicBezTo>
                  <a:cubicBezTo>
                    <a:pt x="231" y="606"/>
                    <a:pt x="230" y="606"/>
                    <a:pt x="230" y="606"/>
                  </a:cubicBezTo>
                  <a:cubicBezTo>
                    <a:pt x="230" y="606"/>
                    <a:pt x="231" y="606"/>
                    <a:pt x="231" y="606"/>
                  </a:cubicBezTo>
                  <a:cubicBezTo>
                    <a:pt x="231" y="607"/>
                    <a:pt x="230" y="607"/>
                    <a:pt x="230" y="607"/>
                  </a:cubicBezTo>
                  <a:cubicBezTo>
                    <a:pt x="229" y="607"/>
                    <a:pt x="229" y="607"/>
                    <a:pt x="229" y="607"/>
                  </a:cubicBezTo>
                  <a:cubicBezTo>
                    <a:pt x="229" y="607"/>
                    <a:pt x="229" y="607"/>
                    <a:pt x="229" y="607"/>
                  </a:cubicBezTo>
                  <a:cubicBezTo>
                    <a:pt x="229" y="607"/>
                    <a:pt x="229" y="607"/>
                    <a:pt x="229" y="607"/>
                  </a:cubicBezTo>
                  <a:cubicBezTo>
                    <a:pt x="230" y="607"/>
                    <a:pt x="229" y="607"/>
                    <a:pt x="230" y="607"/>
                  </a:cubicBezTo>
                  <a:cubicBezTo>
                    <a:pt x="230" y="607"/>
                    <a:pt x="230" y="608"/>
                    <a:pt x="230" y="608"/>
                  </a:cubicBezTo>
                  <a:cubicBezTo>
                    <a:pt x="230" y="608"/>
                    <a:pt x="230" y="607"/>
                    <a:pt x="230" y="607"/>
                  </a:cubicBezTo>
                  <a:cubicBezTo>
                    <a:pt x="230" y="607"/>
                    <a:pt x="230" y="608"/>
                    <a:pt x="230" y="608"/>
                  </a:cubicBezTo>
                  <a:cubicBezTo>
                    <a:pt x="230" y="608"/>
                    <a:pt x="231" y="607"/>
                    <a:pt x="231" y="607"/>
                  </a:cubicBezTo>
                  <a:cubicBezTo>
                    <a:pt x="231" y="607"/>
                    <a:pt x="232" y="608"/>
                    <a:pt x="232" y="608"/>
                  </a:cubicBezTo>
                  <a:cubicBezTo>
                    <a:pt x="232" y="608"/>
                    <a:pt x="228" y="610"/>
                    <a:pt x="229" y="610"/>
                  </a:cubicBezTo>
                  <a:cubicBezTo>
                    <a:pt x="228" y="610"/>
                    <a:pt x="229" y="609"/>
                    <a:pt x="229" y="608"/>
                  </a:cubicBezTo>
                  <a:cubicBezTo>
                    <a:pt x="229" y="608"/>
                    <a:pt x="229" y="609"/>
                    <a:pt x="228" y="609"/>
                  </a:cubicBezTo>
                  <a:cubicBezTo>
                    <a:pt x="229" y="609"/>
                    <a:pt x="229" y="607"/>
                    <a:pt x="229" y="607"/>
                  </a:cubicBezTo>
                  <a:cubicBezTo>
                    <a:pt x="229" y="607"/>
                    <a:pt x="228" y="608"/>
                    <a:pt x="228" y="608"/>
                  </a:cubicBezTo>
                  <a:cubicBezTo>
                    <a:pt x="228" y="608"/>
                    <a:pt x="228" y="608"/>
                    <a:pt x="228" y="607"/>
                  </a:cubicBezTo>
                  <a:cubicBezTo>
                    <a:pt x="227" y="608"/>
                    <a:pt x="228" y="608"/>
                    <a:pt x="228" y="609"/>
                  </a:cubicBezTo>
                  <a:cubicBezTo>
                    <a:pt x="227" y="609"/>
                    <a:pt x="227" y="609"/>
                    <a:pt x="227" y="609"/>
                  </a:cubicBezTo>
                  <a:cubicBezTo>
                    <a:pt x="226" y="609"/>
                    <a:pt x="227" y="610"/>
                    <a:pt x="227" y="610"/>
                  </a:cubicBezTo>
                  <a:cubicBezTo>
                    <a:pt x="227" y="610"/>
                    <a:pt x="227" y="610"/>
                    <a:pt x="227" y="610"/>
                  </a:cubicBezTo>
                  <a:cubicBezTo>
                    <a:pt x="227" y="611"/>
                    <a:pt x="226" y="610"/>
                    <a:pt x="226" y="611"/>
                  </a:cubicBezTo>
                  <a:cubicBezTo>
                    <a:pt x="226" y="611"/>
                    <a:pt x="226" y="611"/>
                    <a:pt x="226" y="611"/>
                  </a:cubicBezTo>
                  <a:cubicBezTo>
                    <a:pt x="227" y="612"/>
                    <a:pt x="224" y="613"/>
                    <a:pt x="223" y="613"/>
                  </a:cubicBezTo>
                  <a:cubicBezTo>
                    <a:pt x="223" y="612"/>
                    <a:pt x="226" y="610"/>
                    <a:pt x="226" y="610"/>
                  </a:cubicBezTo>
                  <a:cubicBezTo>
                    <a:pt x="226" y="610"/>
                    <a:pt x="225" y="610"/>
                    <a:pt x="225" y="610"/>
                  </a:cubicBezTo>
                  <a:cubicBezTo>
                    <a:pt x="225" y="610"/>
                    <a:pt x="225" y="610"/>
                    <a:pt x="225" y="609"/>
                  </a:cubicBezTo>
                  <a:cubicBezTo>
                    <a:pt x="225" y="609"/>
                    <a:pt x="225" y="610"/>
                    <a:pt x="225" y="610"/>
                  </a:cubicBezTo>
                  <a:cubicBezTo>
                    <a:pt x="225" y="610"/>
                    <a:pt x="225" y="608"/>
                    <a:pt x="226" y="608"/>
                  </a:cubicBezTo>
                  <a:cubicBezTo>
                    <a:pt x="225" y="608"/>
                    <a:pt x="224" y="609"/>
                    <a:pt x="224" y="610"/>
                  </a:cubicBezTo>
                  <a:cubicBezTo>
                    <a:pt x="224" y="609"/>
                    <a:pt x="224" y="608"/>
                    <a:pt x="225" y="608"/>
                  </a:cubicBezTo>
                  <a:cubicBezTo>
                    <a:pt x="224" y="608"/>
                    <a:pt x="222" y="607"/>
                    <a:pt x="221" y="608"/>
                  </a:cubicBezTo>
                  <a:cubicBezTo>
                    <a:pt x="221" y="608"/>
                    <a:pt x="223" y="608"/>
                    <a:pt x="223" y="609"/>
                  </a:cubicBezTo>
                  <a:cubicBezTo>
                    <a:pt x="224" y="609"/>
                    <a:pt x="223" y="611"/>
                    <a:pt x="222" y="611"/>
                  </a:cubicBezTo>
                  <a:cubicBezTo>
                    <a:pt x="222" y="611"/>
                    <a:pt x="222" y="610"/>
                    <a:pt x="222" y="610"/>
                  </a:cubicBezTo>
                  <a:cubicBezTo>
                    <a:pt x="220" y="608"/>
                    <a:pt x="219" y="606"/>
                    <a:pt x="220" y="604"/>
                  </a:cubicBezTo>
                  <a:cubicBezTo>
                    <a:pt x="221" y="602"/>
                    <a:pt x="224" y="600"/>
                    <a:pt x="224" y="603"/>
                  </a:cubicBezTo>
                  <a:cubicBezTo>
                    <a:pt x="225" y="603"/>
                    <a:pt x="225" y="605"/>
                    <a:pt x="226" y="605"/>
                  </a:cubicBezTo>
                  <a:cubicBezTo>
                    <a:pt x="226" y="606"/>
                    <a:pt x="226" y="606"/>
                    <a:pt x="227" y="606"/>
                  </a:cubicBezTo>
                  <a:cubicBezTo>
                    <a:pt x="226" y="606"/>
                    <a:pt x="224" y="603"/>
                    <a:pt x="225" y="603"/>
                  </a:cubicBezTo>
                  <a:cubicBezTo>
                    <a:pt x="226" y="603"/>
                    <a:pt x="226" y="603"/>
                    <a:pt x="226" y="603"/>
                  </a:cubicBezTo>
                  <a:cubicBezTo>
                    <a:pt x="226" y="603"/>
                    <a:pt x="225" y="602"/>
                    <a:pt x="225" y="602"/>
                  </a:cubicBezTo>
                  <a:cubicBezTo>
                    <a:pt x="225" y="602"/>
                    <a:pt x="226" y="602"/>
                    <a:pt x="227" y="602"/>
                  </a:cubicBezTo>
                  <a:cubicBezTo>
                    <a:pt x="226" y="601"/>
                    <a:pt x="225" y="601"/>
                    <a:pt x="225" y="600"/>
                  </a:cubicBezTo>
                  <a:cubicBezTo>
                    <a:pt x="225" y="600"/>
                    <a:pt x="226" y="598"/>
                    <a:pt x="227" y="599"/>
                  </a:cubicBezTo>
                  <a:cubicBezTo>
                    <a:pt x="227" y="599"/>
                    <a:pt x="227" y="599"/>
                    <a:pt x="227" y="600"/>
                  </a:cubicBezTo>
                  <a:cubicBezTo>
                    <a:pt x="227" y="600"/>
                    <a:pt x="227" y="600"/>
                    <a:pt x="227" y="601"/>
                  </a:cubicBezTo>
                  <a:cubicBezTo>
                    <a:pt x="227" y="601"/>
                    <a:pt x="227" y="601"/>
                    <a:pt x="227" y="601"/>
                  </a:cubicBezTo>
                  <a:cubicBezTo>
                    <a:pt x="227" y="601"/>
                    <a:pt x="227" y="602"/>
                    <a:pt x="228" y="602"/>
                  </a:cubicBezTo>
                  <a:cubicBezTo>
                    <a:pt x="228" y="601"/>
                    <a:pt x="227" y="601"/>
                    <a:pt x="228" y="601"/>
                  </a:cubicBezTo>
                  <a:cubicBezTo>
                    <a:pt x="228" y="601"/>
                    <a:pt x="228" y="600"/>
                    <a:pt x="228" y="600"/>
                  </a:cubicBezTo>
                  <a:cubicBezTo>
                    <a:pt x="228" y="600"/>
                    <a:pt x="229" y="601"/>
                    <a:pt x="229" y="601"/>
                  </a:cubicBezTo>
                  <a:cubicBezTo>
                    <a:pt x="229" y="600"/>
                    <a:pt x="228" y="599"/>
                    <a:pt x="228" y="599"/>
                  </a:cubicBezTo>
                  <a:cubicBezTo>
                    <a:pt x="228" y="600"/>
                    <a:pt x="229" y="600"/>
                    <a:pt x="230" y="601"/>
                  </a:cubicBezTo>
                  <a:cubicBezTo>
                    <a:pt x="230" y="601"/>
                    <a:pt x="229" y="599"/>
                    <a:pt x="229" y="599"/>
                  </a:cubicBezTo>
                  <a:cubicBezTo>
                    <a:pt x="230" y="598"/>
                    <a:pt x="230" y="599"/>
                    <a:pt x="230" y="599"/>
                  </a:cubicBezTo>
                  <a:cubicBezTo>
                    <a:pt x="230" y="599"/>
                    <a:pt x="229" y="598"/>
                    <a:pt x="229" y="597"/>
                  </a:cubicBezTo>
                  <a:cubicBezTo>
                    <a:pt x="229" y="597"/>
                    <a:pt x="232" y="599"/>
                    <a:pt x="232" y="599"/>
                  </a:cubicBezTo>
                  <a:cubicBezTo>
                    <a:pt x="232" y="599"/>
                    <a:pt x="231" y="601"/>
                    <a:pt x="232" y="601"/>
                  </a:cubicBezTo>
                  <a:cubicBezTo>
                    <a:pt x="232" y="601"/>
                    <a:pt x="232" y="599"/>
                    <a:pt x="232" y="599"/>
                  </a:cubicBezTo>
                  <a:cubicBezTo>
                    <a:pt x="233" y="600"/>
                    <a:pt x="234" y="598"/>
                    <a:pt x="235" y="599"/>
                  </a:cubicBezTo>
                  <a:cubicBezTo>
                    <a:pt x="235" y="599"/>
                    <a:pt x="235" y="601"/>
                    <a:pt x="234" y="601"/>
                  </a:cubicBezTo>
                  <a:cubicBezTo>
                    <a:pt x="235" y="600"/>
                    <a:pt x="234" y="602"/>
                    <a:pt x="234" y="602"/>
                  </a:cubicBezTo>
                  <a:cubicBezTo>
                    <a:pt x="235" y="602"/>
                    <a:pt x="235" y="601"/>
                    <a:pt x="235" y="601"/>
                  </a:cubicBezTo>
                  <a:cubicBezTo>
                    <a:pt x="235" y="602"/>
                    <a:pt x="235" y="602"/>
                    <a:pt x="234" y="602"/>
                  </a:cubicBezTo>
                  <a:cubicBezTo>
                    <a:pt x="235" y="602"/>
                    <a:pt x="237" y="602"/>
                    <a:pt x="237" y="602"/>
                  </a:cubicBezTo>
                  <a:cubicBezTo>
                    <a:pt x="237" y="605"/>
                    <a:pt x="237" y="602"/>
                    <a:pt x="237" y="602"/>
                  </a:cubicBezTo>
                  <a:close/>
                  <a:moveTo>
                    <a:pt x="226" y="601"/>
                  </a:moveTo>
                  <a:cubicBezTo>
                    <a:pt x="226" y="601"/>
                    <a:pt x="226" y="601"/>
                    <a:pt x="226" y="601"/>
                  </a:cubicBezTo>
                  <a:cubicBezTo>
                    <a:pt x="226" y="601"/>
                    <a:pt x="226" y="601"/>
                    <a:pt x="226" y="601"/>
                  </a:cubicBezTo>
                  <a:close/>
                  <a:moveTo>
                    <a:pt x="234" y="601"/>
                  </a:moveTo>
                  <a:cubicBezTo>
                    <a:pt x="234" y="601"/>
                    <a:pt x="234" y="601"/>
                    <a:pt x="234" y="601"/>
                  </a:cubicBezTo>
                  <a:cubicBezTo>
                    <a:pt x="234" y="601"/>
                    <a:pt x="234" y="601"/>
                    <a:pt x="234" y="601"/>
                  </a:cubicBezTo>
                  <a:cubicBezTo>
                    <a:pt x="234" y="601"/>
                    <a:pt x="234" y="601"/>
                    <a:pt x="234" y="601"/>
                  </a:cubicBezTo>
                  <a:close/>
                  <a:moveTo>
                    <a:pt x="225" y="603"/>
                  </a:moveTo>
                  <a:cubicBezTo>
                    <a:pt x="225" y="603"/>
                    <a:pt x="225" y="604"/>
                    <a:pt x="225" y="604"/>
                  </a:cubicBezTo>
                  <a:cubicBezTo>
                    <a:pt x="226" y="604"/>
                    <a:pt x="225" y="603"/>
                    <a:pt x="225" y="603"/>
                  </a:cubicBezTo>
                  <a:close/>
                  <a:moveTo>
                    <a:pt x="343" y="594"/>
                  </a:moveTo>
                  <a:cubicBezTo>
                    <a:pt x="343" y="594"/>
                    <a:pt x="343" y="594"/>
                    <a:pt x="343" y="594"/>
                  </a:cubicBezTo>
                  <a:cubicBezTo>
                    <a:pt x="342" y="594"/>
                    <a:pt x="343" y="594"/>
                    <a:pt x="343" y="594"/>
                  </a:cubicBezTo>
                  <a:close/>
                  <a:moveTo>
                    <a:pt x="227" y="611"/>
                  </a:moveTo>
                  <a:cubicBezTo>
                    <a:pt x="227" y="611"/>
                    <a:pt x="227" y="611"/>
                    <a:pt x="227" y="611"/>
                  </a:cubicBezTo>
                  <a:cubicBezTo>
                    <a:pt x="227" y="611"/>
                    <a:pt x="227" y="611"/>
                    <a:pt x="227" y="611"/>
                  </a:cubicBezTo>
                  <a:close/>
                  <a:moveTo>
                    <a:pt x="233" y="598"/>
                  </a:moveTo>
                  <a:cubicBezTo>
                    <a:pt x="233" y="597"/>
                    <a:pt x="233" y="597"/>
                    <a:pt x="233" y="597"/>
                  </a:cubicBezTo>
                  <a:cubicBezTo>
                    <a:pt x="232" y="597"/>
                    <a:pt x="232" y="598"/>
                    <a:pt x="232" y="598"/>
                  </a:cubicBezTo>
                  <a:cubicBezTo>
                    <a:pt x="233" y="598"/>
                    <a:pt x="233" y="598"/>
                    <a:pt x="233" y="598"/>
                  </a:cubicBezTo>
                  <a:close/>
                  <a:moveTo>
                    <a:pt x="235" y="598"/>
                  </a:moveTo>
                  <a:cubicBezTo>
                    <a:pt x="235" y="598"/>
                    <a:pt x="234" y="598"/>
                    <a:pt x="234" y="598"/>
                  </a:cubicBezTo>
                  <a:cubicBezTo>
                    <a:pt x="234" y="598"/>
                    <a:pt x="235" y="599"/>
                    <a:pt x="235" y="598"/>
                  </a:cubicBezTo>
                  <a:cubicBezTo>
                    <a:pt x="235" y="598"/>
                    <a:pt x="235" y="598"/>
                    <a:pt x="235" y="598"/>
                  </a:cubicBezTo>
                  <a:close/>
                  <a:moveTo>
                    <a:pt x="229" y="596"/>
                  </a:moveTo>
                  <a:cubicBezTo>
                    <a:pt x="230" y="597"/>
                    <a:pt x="231" y="598"/>
                    <a:pt x="232" y="597"/>
                  </a:cubicBezTo>
                  <a:cubicBezTo>
                    <a:pt x="231" y="597"/>
                    <a:pt x="230" y="596"/>
                    <a:pt x="230" y="596"/>
                  </a:cubicBezTo>
                  <a:cubicBezTo>
                    <a:pt x="229" y="595"/>
                    <a:pt x="228" y="596"/>
                    <a:pt x="228" y="596"/>
                  </a:cubicBezTo>
                  <a:cubicBezTo>
                    <a:pt x="229" y="597"/>
                    <a:pt x="230" y="597"/>
                    <a:pt x="229" y="596"/>
                  </a:cubicBezTo>
                  <a:close/>
                  <a:moveTo>
                    <a:pt x="349" y="607"/>
                  </a:moveTo>
                  <a:cubicBezTo>
                    <a:pt x="348" y="607"/>
                    <a:pt x="348" y="607"/>
                    <a:pt x="348" y="608"/>
                  </a:cubicBezTo>
                  <a:cubicBezTo>
                    <a:pt x="348" y="608"/>
                    <a:pt x="349" y="607"/>
                    <a:pt x="349" y="607"/>
                  </a:cubicBezTo>
                  <a:close/>
                  <a:moveTo>
                    <a:pt x="367" y="617"/>
                  </a:moveTo>
                  <a:cubicBezTo>
                    <a:pt x="367" y="616"/>
                    <a:pt x="366" y="616"/>
                    <a:pt x="366" y="616"/>
                  </a:cubicBezTo>
                  <a:cubicBezTo>
                    <a:pt x="362" y="616"/>
                    <a:pt x="368" y="622"/>
                    <a:pt x="367" y="617"/>
                  </a:cubicBezTo>
                  <a:close/>
                  <a:moveTo>
                    <a:pt x="46" y="674"/>
                  </a:moveTo>
                  <a:cubicBezTo>
                    <a:pt x="46" y="674"/>
                    <a:pt x="45" y="674"/>
                    <a:pt x="45" y="674"/>
                  </a:cubicBezTo>
                  <a:cubicBezTo>
                    <a:pt x="45" y="674"/>
                    <a:pt x="45" y="674"/>
                    <a:pt x="45" y="674"/>
                  </a:cubicBezTo>
                  <a:cubicBezTo>
                    <a:pt x="45" y="673"/>
                    <a:pt x="45" y="673"/>
                    <a:pt x="45" y="673"/>
                  </a:cubicBezTo>
                  <a:cubicBezTo>
                    <a:pt x="44" y="673"/>
                    <a:pt x="44" y="673"/>
                    <a:pt x="44" y="673"/>
                  </a:cubicBezTo>
                  <a:cubicBezTo>
                    <a:pt x="44" y="673"/>
                    <a:pt x="44" y="673"/>
                    <a:pt x="44" y="673"/>
                  </a:cubicBezTo>
                  <a:cubicBezTo>
                    <a:pt x="44" y="672"/>
                    <a:pt x="44" y="672"/>
                    <a:pt x="43" y="672"/>
                  </a:cubicBezTo>
                  <a:cubicBezTo>
                    <a:pt x="43" y="672"/>
                    <a:pt x="43" y="672"/>
                    <a:pt x="43" y="672"/>
                  </a:cubicBezTo>
                  <a:cubicBezTo>
                    <a:pt x="43" y="671"/>
                    <a:pt x="42" y="671"/>
                    <a:pt x="41" y="671"/>
                  </a:cubicBezTo>
                  <a:cubicBezTo>
                    <a:pt x="41" y="672"/>
                    <a:pt x="43" y="673"/>
                    <a:pt x="43" y="672"/>
                  </a:cubicBezTo>
                  <a:cubicBezTo>
                    <a:pt x="44" y="673"/>
                    <a:pt x="46" y="675"/>
                    <a:pt x="47" y="674"/>
                  </a:cubicBezTo>
                  <a:cubicBezTo>
                    <a:pt x="46" y="674"/>
                    <a:pt x="46" y="674"/>
                    <a:pt x="46" y="674"/>
                  </a:cubicBezTo>
                  <a:close/>
                  <a:moveTo>
                    <a:pt x="57" y="674"/>
                  </a:moveTo>
                  <a:cubicBezTo>
                    <a:pt x="57" y="674"/>
                    <a:pt x="57" y="675"/>
                    <a:pt x="57" y="675"/>
                  </a:cubicBezTo>
                  <a:cubicBezTo>
                    <a:pt x="57" y="675"/>
                    <a:pt x="57" y="674"/>
                    <a:pt x="58" y="675"/>
                  </a:cubicBezTo>
                  <a:cubicBezTo>
                    <a:pt x="58" y="674"/>
                    <a:pt x="57" y="674"/>
                    <a:pt x="57" y="674"/>
                  </a:cubicBezTo>
                  <a:close/>
                  <a:moveTo>
                    <a:pt x="59" y="669"/>
                  </a:moveTo>
                  <a:cubicBezTo>
                    <a:pt x="59" y="670"/>
                    <a:pt x="59" y="670"/>
                    <a:pt x="59" y="670"/>
                  </a:cubicBezTo>
                  <a:cubicBezTo>
                    <a:pt x="59" y="670"/>
                    <a:pt x="59" y="670"/>
                    <a:pt x="59" y="670"/>
                  </a:cubicBezTo>
                  <a:cubicBezTo>
                    <a:pt x="59" y="670"/>
                    <a:pt x="59" y="670"/>
                    <a:pt x="59" y="670"/>
                  </a:cubicBezTo>
                  <a:cubicBezTo>
                    <a:pt x="58" y="670"/>
                    <a:pt x="58" y="670"/>
                    <a:pt x="58" y="670"/>
                  </a:cubicBezTo>
                  <a:cubicBezTo>
                    <a:pt x="58" y="670"/>
                    <a:pt x="58" y="670"/>
                    <a:pt x="58" y="669"/>
                  </a:cubicBezTo>
                  <a:cubicBezTo>
                    <a:pt x="58" y="669"/>
                    <a:pt x="59" y="669"/>
                    <a:pt x="59" y="669"/>
                  </a:cubicBezTo>
                  <a:cubicBezTo>
                    <a:pt x="59" y="670"/>
                    <a:pt x="59" y="669"/>
                    <a:pt x="59" y="669"/>
                  </a:cubicBezTo>
                  <a:close/>
                  <a:moveTo>
                    <a:pt x="59" y="670"/>
                  </a:moveTo>
                  <a:cubicBezTo>
                    <a:pt x="59" y="670"/>
                    <a:pt x="59" y="670"/>
                    <a:pt x="59" y="670"/>
                  </a:cubicBezTo>
                  <a:cubicBezTo>
                    <a:pt x="59" y="670"/>
                    <a:pt x="59" y="670"/>
                    <a:pt x="59" y="670"/>
                  </a:cubicBezTo>
                  <a:close/>
                  <a:moveTo>
                    <a:pt x="56" y="676"/>
                  </a:moveTo>
                  <a:cubicBezTo>
                    <a:pt x="56" y="676"/>
                    <a:pt x="57" y="675"/>
                    <a:pt x="56" y="675"/>
                  </a:cubicBezTo>
                  <a:cubicBezTo>
                    <a:pt x="56" y="675"/>
                    <a:pt x="56" y="675"/>
                    <a:pt x="56" y="676"/>
                  </a:cubicBezTo>
                  <a:close/>
                  <a:moveTo>
                    <a:pt x="48" y="667"/>
                  </a:moveTo>
                  <a:cubicBezTo>
                    <a:pt x="46" y="669"/>
                    <a:pt x="48" y="669"/>
                    <a:pt x="49" y="668"/>
                  </a:cubicBezTo>
                  <a:cubicBezTo>
                    <a:pt x="48" y="668"/>
                    <a:pt x="48" y="667"/>
                    <a:pt x="48" y="667"/>
                  </a:cubicBezTo>
                  <a:close/>
                  <a:moveTo>
                    <a:pt x="59" y="672"/>
                  </a:moveTo>
                  <a:cubicBezTo>
                    <a:pt x="58" y="672"/>
                    <a:pt x="58" y="672"/>
                    <a:pt x="58" y="672"/>
                  </a:cubicBezTo>
                  <a:cubicBezTo>
                    <a:pt x="58" y="672"/>
                    <a:pt x="58" y="672"/>
                    <a:pt x="59" y="672"/>
                  </a:cubicBezTo>
                  <a:close/>
                  <a:moveTo>
                    <a:pt x="77" y="669"/>
                  </a:moveTo>
                  <a:cubicBezTo>
                    <a:pt x="76" y="669"/>
                    <a:pt x="76" y="669"/>
                    <a:pt x="76" y="669"/>
                  </a:cubicBezTo>
                  <a:cubicBezTo>
                    <a:pt x="76" y="669"/>
                    <a:pt x="76" y="670"/>
                    <a:pt x="76" y="670"/>
                  </a:cubicBezTo>
                  <a:cubicBezTo>
                    <a:pt x="76" y="670"/>
                    <a:pt x="77" y="669"/>
                    <a:pt x="77" y="669"/>
                  </a:cubicBezTo>
                  <a:close/>
                  <a:moveTo>
                    <a:pt x="77" y="669"/>
                  </a:moveTo>
                  <a:cubicBezTo>
                    <a:pt x="77" y="669"/>
                    <a:pt x="77" y="669"/>
                    <a:pt x="76" y="669"/>
                  </a:cubicBezTo>
                  <a:cubicBezTo>
                    <a:pt x="77" y="669"/>
                    <a:pt x="77" y="669"/>
                    <a:pt x="77" y="669"/>
                  </a:cubicBezTo>
                  <a:cubicBezTo>
                    <a:pt x="77" y="669"/>
                    <a:pt x="77" y="669"/>
                    <a:pt x="77" y="669"/>
                  </a:cubicBezTo>
                  <a:close/>
                  <a:moveTo>
                    <a:pt x="66" y="669"/>
                  </a:moveTo>
                  <a:cubicBezTo>
                    <a:pt x="66" y="669"/>
                    <a:pt x="66" y="669"/>
                    <a:pt x="66" y="669"/>
                  </a:cubicBezTo>
                  <a:cubicBezTo>
                    <a:pt x="66" y="669"/>
                    <a:pt x="62" y="668"/>
                    <a:pt x="62" y="669"/>
                  </a:cubicBezTo>
                  <a:cubicBezTo>
                    <a:pt x="62" y="670"/>
                    <a:pt x="64" y="670"/>
                    <a:pt x="64" y="670"/>
                  </a:cubicBezTo>
                  <a:cubicBezTo>
                    <a:pt x="64" y="670"/>
                    <a:pt x="63" y="671"/>
                    <a:pt x="63" y="671"/>
                  </a:cubicBezTo>
                  <a:cubicBezTo>
                    <a:pt x="63" y="671"/>
                    <a:pt x="64" y="671"/>
                    <a:pt x="64" y="672"/>
                  </a:cubicBezTo>
                  <a:cubicBezTo>
                    <a:pt x="65" y="671"/>
                    <a:pt x="65" y="669"/>
                    <a:pt x="66" y="669"/>
                  </a:cubicBezTo>
                  <a:close/>
                  <a:moveTo>
                    <a:pt x="78" y="668"/>
                  </a:moveTo>
                  <a:cubicBezTo>
                    <a:pt x="77" y="668"/>
                    <a:pt x="78" y="668"/>
                    <a:pt x="78" y="668"/>
                  </a:cubicBezTo>
                  <a:cubicBezTo>
                    <a:pt x="78" y="668"/>
                    <a:pt x="78" y="668"/>
                    <a:pt x="78" y="668"/>
                  </a:cubicBezTo>
                  <a:close/>
                  <a:moveTo>
                    <a:pt x="69" y="668"/>
                  </a:moveTo>
                  <a:cubicBezTo>
                    <a:pt x="70" y="668"/>
                    <a:pt x="66" y="672"/>
                    <a:pt x="66" y="671"/>
                  </a:cubicBezTo>
                  <a:cubicBezTo>
                    <a:pt x="66" y="671"/>
                    <a:pt x="68" y="671"/>
                    <a:pt x="69" y="671"/>
                  </a:cubicBezTo>
                  <a:cubicBezTo>
                    <a:pt x="69" y="670"/>
                    <a:pt x="71" y="668"/>
                    <a:pt x="69" y="668"/>
                  </a:cubicBezTo>
                  <a:close/>
                  <a:moveTo>
                    <a:pt x="75" y="669"/>
                  </a:moveTo>
                  <a:cubicBezTo>
                    <a:pt x="75" y="669"/>
                    <a:pt x="75" y="669"/>
                    <a:pt x="75" y="669"/>
                  </a:cubicBezTo>
                  <a:cubicBezTo>
                    <a:pt x="75" y="669"/>
                    <a:pt x="74" y="669"/>
                    <a:pt x="73" y="669"/>
                  </a:cubicBezTo>
                  <a:cubicBezTo>
                    <a:pt x="73" y="669"/>
                    <a:pt x="74" y="668"/>
                    <a:pt x="73" y="668"/>
                  </a:cubicBezTo>
                  <a:cubicBezTo>
                    <a:pt x="73" y="667"/>
                    <a:pt x="73" y="668"/>
                    <a:pt x="73" y="668"/>
                  </a:cubicBezTo>
                  <a:cubicBezTo>
                    <a:pt x="73" y="668"/>
                    <a:pt x="73" y="668"/>
                    <a:pt x="72" y="668"/>
                  </a:cubicBezTo>
                  <a:cubicBezTo>
                    <a:pt x="72" y="668"/>
                    <a:pt x="72" y="670"/>
                    <a:pt x="72" y="670"/>
                  </a:cubicBezTo>
                  <a:cubicBezTo>
                    <a:pt x="72" y="670"/>
                    <a:pt x="71" y="669"/>
                    <a:pt x="71" y="670"/>
                  </a:cubicBezTo>
                  <a:cubicBezTo>
                    <a:pt x="71" y="670"/>
                    <a:pt x="71" y="670"/>
                    <a:pt x="71" y="670"/>
                  </a:cubicBezTo>
                  <a:cubicBezTo>
                    <a:pt x="71" y="670"/>
                    <a:pt x="70" y="672"/>
                    <a:pt x="71" y="672"/>
                  </a:cubicBezTo>
                  <a:cubicBezTo>
                    <a:pt x="71" y="672"/>
                    <a:pt x="71" y="671"/>
                    <a:pt x="71" y="671"/>
                  </a:cubicBezTo>
                  <a:cubicBezTo>
                    <a:pt x="71" y="673"/>
                    <a:pt x="74" y="670"/>
                    <a:pt x="74" y="670"/>
                  </a:cubicBezTo>
                  <a:cubicBezTo>
                    <a:pt x="74" y="671"/>
                    <a:pt x="76" y="670"/>
                    <a:pt x="75" y="669"/>
                  </a:cubicBezTo>
                  <a:close/>
                  <a:moveTo>
                    <a:pt x="40" y="668"/>
                  </a:moveTo>
                  <a:cubicBezTo>
                    <a:pt x="40" y="668"/>
                    <a:pt x="40" y="668"/>
                    <a:pt x="40" y="668"/>
                  </a:cubicBezTo>
                  <a:cubicBezTo>
                    <a:pt x="40" y="668"/>
                    <a:pt x="40" y="668"/>
                    <a:pt x="40" y="669"/>
                  </a:cubicBezTo>
                  <a:cubicBezTo>
                    <a:pt x="41" y="669"/>
                    <a:pt x="41" y="668"/>
                    <a:pt x="40" y="668"/>
                  </a:cubicBezTo>
                  <a:close/>
                  <a:moveTo>
                    <a:pt x="8" y="662"/>
                  </a:moveTo>
                  <a:cubicBezTo>
                    <a:pt x="8" y="662"/>
                    <a:pt x="6" y="663"/>
                    <a:pt x="6" y="663"/>
                  </a:cubicBezTo>
                  <a:cubicBezTo>
                    <a:pt x="6" y="663"/>
                    <a:pt x="8" y="664"/>
                    <a:pt x="8" y="664"/>
                  </a:cubicBezTo>
                  <a:cubicBezTo>
                    <a:pt x="8" y="664"/>
                    <a:pt x="9" y="662"/>
                    <a:pt x="9" y="662"/>
                  </a:cubicBezTo>
                  <a:cubicBezTo>
                    <a:pt x="9" y="662"/>
                    <a:pt x="8" y="662"/>
                    <a:pt x="8" y="662"/>
                  </a:cubicBezTo>
                  <a:close/>
                  <a:moveTo>
                    <a:pt x="11" y="660"/>
                  </a:moveTo>
                  <a:cubicBezTo>
                    <a:pt x="11" y="660"/>
                    <a:pt x="11" y="660"/>
                    <a:pt x="11" y="660"/>
                  </a:cubicBezTo>
                  <a:cubicBezTo>
                    <a:pt x="11" y="659"/>
                    <a:pt x="11" y="659"/>
                    <a:pt x="11" y="660"/>
                  </a:cubicBezTo>
                  <a:close/>
                  <a:moveTo>
                    <a:pt x="6" y="658"/>
                  </a:moveTo>
                  <a:cubicBezTo>
                    <a:pt x="6" y="657"/>
                    <a:pt x="2" y="656"/>
                    <a:pt x="2" y="657"/>
                  </a:cubicBezTo>
                  <a:cubicBezTo>
                    <a:pt x="1" y="657"/>
                    <a:pt x="0" y="657"/>
                    <a:pt x="0" y="657"/>
                  </a:cubicBezTo>
                  <a:cubicBezTo>
                    <a:pt x="1" y="657"/>
                    <a:pt x="1" y="657"/>
                    <a:pt x="1" y="658"/>
                  </a:cubicBezTo>
                  <a:cubicBezTo>
                    <a:pt x="1" y="658"/>
                    <a:pt x="2" y="659"/>
                    <a:pt x="3" y="659"/>
                  </a:cubicBezTo>
                  <a:cubicBezTo>
                    <a:pt x="3" y="659"/>
                    <a:pt x="6" y="657"/>
                    <a:pt x="6" y="658"/>
                  </a:cubicBezTo>
                  <a:cubicBezTo>
                    <a:pt x="6" y="658"/>
                    <a:pt x="6" y="658"/>
                    <a:pt x="6" y="658"/>
                  </a:cubicBezTo>
                  <a:cubicBezTo>
                    <a:pt x="6" y="658"/>
                    <a:pt x="6" y="658"/>
                    <a:pt x="6" y="658"/>
                  </a:cubicBezTo>
                  <a:close/>
                  <a:moveTo>
                    <a:pt x="10" y="660"/>
                  </a:moveTo>
                  <a:cubicBezTo>
                    <a:pt x="10" y="659"/>
                    <a:pt x="10" y="659"/>
                    <a:pt x="10" y="659"/>
                  </a:cubicBezTo>
                  <a:cubicBezTo>
                    <a:pt x="10" y="660"/>
                    <a:pt x="10" y="660"/>
                    <a:pt x="10" y="660"/>
                  </a:cubicBezTo>
                  <a:close/>
                  <a:moveTo>
                    <a:pt x="76" y="668"/>
                  </a:moveTo>
                  <a:cubicBezTo>
                    <a:pt x="77" y="668"/>
                    <a:pt x="77" y="664"/>
                    <a:pt x="76" y="667"/>
                  </a:cubicBezTo>
                  <a:cubicBezTo>
                    <a:pt x="76" y="667"/>
                    <a:pt x="77" y="667"/>
                    <a:pt x="77" y="668"/>
                  </a:cubicBezTo>
                  <a:cubicBezTo>
                    <a:pt x="77" y="668"/>
                    <a:pt x="76" y="668"/>
                    <a:pt x="76" y="668"/>
                  </a:cubicBezTo>
                  <a:close/>
                  <a:moveTo>
                    <a:pt x="78" y="668"/>
                  </a:moveTo>
                  <a:cubicBezTo>
                    <a:pt x="78" y="668"/>
                    <a:pt x="78" y="668"/>
                    <a:pt x="79" y="668"/>
                  </a:cubicBezTo>
                  <a:cubicBezTo>
                    <a:pt x="79" y="668"/>
                    <a:pt x="79" y="668"/>
                    <a:pt x="78" y="668"/>
                  </a:cubicBezTo>
                  <a:close/>
                  <a:moveTo>
                    <a:pt x="38" y="667"/>
                  </a:moveTo>
                  <a:cubicBezTo>
                    <a:pt x="37" y="667"/>
                    <a:pt x="38" y="668"/>
                    <a:pt x="38" y="668"/>
                  </a:cubicBezTo>
                  <a:cubicBezTo>
                    <a:pt x="38" y="667"/>
                    <a:pt x="38" y="667"/>
                    <a:pt x="38" y="667"/>
                  </a:cubicBezTo>
                  <a:close/>
                  <a:moveTo>
                    <a:pt x="23" y="663"/>
                  </a:moveTo>
                  <a:cubicBezTo>
                    <a:pt x="23" y="664"/>
                    <a:pt x="23" y="664"/>
                    <a:pt x="23" y="664"/>
                  </a:cubicBezTo>
                  <a:cubicBezTo>
                    <a:pt x="23" y="664"/>
                    <a:pt x="23" y="664"/>
                    <a:pt x="23" y="663"/>
                  </a:cubicBezTo>
                  <a:close/>
                  <a:moveTo>
                    <a:pt x="39" y="669"/>
                  </a:moveTo>
                  <a:cubicBezTo>
                    <a:pt x="39" y="670"/>
                    <a:pt x="39" y="670"/>
                    <a:pt x="39" y="670"/>
                  </a:cubicBezTo>
                  <a:cubicBezTo>
                    <a:pt x="39" y="670"/>
                    <a:pt x="39" y="669"/>
                    <a:pt x="39" y="669"/>
                  </a:cubicBezTo>
                  <a:close/>
                  <a:moveTo>
                    <a:pt x="34" y="668"/>
                  </a:moveTo>
                  <a:cubicBezTo>
                    <a:pt x="35" y="667"/>
                    <a:pt x="35" y="667"/>
                    <a:pt x="35" y="666"/>
                  </a:cubicBezTo>
                  <a:cubicBezTo>
                    <a:pt x="34" y="666"/>
                    <a:pt x="32" y="668"/>
                    <a:pt x="32" y="669"/>
                  </a:cubicBezTo>
                  <a:cubicBezTo>
                    <a:pt x="33" y="669"/>
                    <a:pt x="33" y="669"/>
                    <a:pt x="32" y="669"/>
                  </a:cubicBezTo>
                  <a:cubicBezTo>
                    <a:pt x="33" y="669"/>
                    <a:pt x="34" y="669"/>
                    <a:pt x="34" y="668"/>
                  </a:cubicBezTo>
                  <a:cubicBezTo>
                    <a:pt x="34" y="668"/>
                    <a:pt x="34" y="667"/>
                    <a:pt x="34" y="668"/>
                  </a:cubicBezTo>
                  <a:close/>
                  <a:moveTo>
                    <a:pt x="35" y="668"/>
                  </a:moveTo>
                  <a:cubicBezTo>
                    <a:pt x="35" y="668"/>
                    <a:pt x="35" y="668"/>
                    <a:pt x="35" y="668"/>
                  </a:cubicBezTo>
                  <a:cubicBezTo>
                    <a:pt x="35" y="668"/>
                    <a:pt x="35" y="668"/>
                    <a:pt x="35" y="668"/>
                  </a:cubicBezTo>
                  <a:close/>
                  <a:moveTo>
                    <a:pt x="143" y="646"/>
                  </a:moveTo>
                  <a:cubicBezTo>
                    <a:pt x="142" y="646"/>
                    <a:pt x="143" y="646"/>
                    <a:pt x="143" y="646"/>
                  </a:cubicBezTo>
                  <a:cubicBezTo>
                    <a:pt x="143" y="645"/>
                    <a:pt x="143" y="645"/>
                    <a:pt x="143" y="646"/>
                  </a:cubicBezTo>
                  <a:close/>
                  <a:moveTo>
                    <a:pt x="142" y="648"/>
                  </a:moveTo>
                  <a:cubicBezTo>
                    <a:pt x="141" y="647"/>
                    <a:pt x="143" y="649"/>
                    <a:pt x="143" y="648"/>
                  </a:cubicBezTo>
                  <a:cubicBezTo>
                    <a:pt x="143" y="648"/>
                    <a:pt x="143" y="647"/>
                    <a:pt x="143" y="647"/>
                  </a:cubicBezTo>
                  <a:cubicBezTo>
                    <a:pt x="142" y="647"/>
                    <a:pt x="143" y="648"/>
                    <a:pt x="142" y="647"/>
                  </a:cubicBezTo>
                  <a:cubicBezTo>
                    <a:pt x="142" y="647"/>
                    <a:pt x="142" y="647"/>
                    <a:pt x="142" y="648"/>
                  </a:cubicBezTo>
                  <a:close/>
                  <a:moveTo>
                    <a:pt x="169" y="634"/>
                  </a:moveTo>
                  <a:cubicBezTo>
                    <a:pt x="167" y="633"/>
                    <a:pt x="169" y="638"/>
                    <a:pt x="169" y="634"/>
                  </a:cubicBezTo>
                  <a:cubicBezTo>
                    <a:pt x="169" y="634"/>
                    <a:pt x="169" y="635"/>
                    <a:pt x="169" y="634"/>
                  </a:cubicBezTo>
                  <a:close/>
                  <a:moveTo>
                    <a:pt x="142" y="648"/>
                  </a:moveTo>
                  <a:cubicBezTo>
                    <a:pt x="142" y="648"/>
                    <a:pt x="142" y="648"/>
                    <a:pt x="142" y="648"/>
                  </a:cubicBezTo>
                  <a:cubicBezTo>
                    <a:pt x="141" y="648"/>
                    <a:pt x="141" y="648"/>
                    <a:pt x="140" y="649"/>
                  </a:cubicBezTo>
                  <a:cubicBezTo>
                    <a:pt x="140" y="649"/>
                    <a:pt x="140" y="648"/>
                    <a:pt x="140" y="648"/>
                  </a:cubicBezTo>
                  <a:cubicBezTo>
                    <a:pt x="140" y="648"/>
                    <a:pt x="140" y="648"/>
                    <a:pt x="140" y="648"/>
                  </a:cubicBezTo>
                  <a:cubicBezTo>
                    <a:pt x="140" y="648"/>
                    <a:pt x="141" y="648"/>
                    <a:pt x="141" y="648"/>
                  </a:cubicBezTo>
                  <a:cubicBezTo>
                    <a:pt x="141" y="648"/>
                    <a:pt x="141" y="648"/>
                    <a:pt x="141" y="647"/>
                  </a:cubicBezTo>
                  <a:cubicBezTo>
                    <a:pt x="141" y="647"/>
                    <a:pt x="142" y="646"/>
                    <a:pt x="142" y="646"/>
                  </a:cubicBezTo>
                  <a:cubicBezTo>
                    <a:pt x="142" y="646"/>
                    <a:pt x="142" y="646"/>
                    <a:pt x="141" y="646"/>
                  </a:cubicBezTo>
                  <a:cubicBezTo>
                    <a:pt x="141" y="646"/>
                    <a:pt x="141" y="645"/>
                    <a:pt x="141" y="645"/>
                  </a:cubicBezTo>
                  <a:cubicBezTo>
                    <a:pt x="141" y="645"/>
                    <a:pt x="140" y="647"/>
                    <a:pt x="140" y="647"/>
                  </a:cubicBezTo>
                  <a:cubicBezTo>
                    <a:pt x="140" y="646"/>
                    <a:pt x="138" y="645"/>
                    <a:pt x="137" y="646"/>
                  </a:cubicBezTo>
                  <a:cubicBezTo>
                    <a:pt x="137" y="648"/>
                    <a:pt x="138" y="648"/>
                    <a:pt x="139" y="648"/>
                  </a:cubicBezTo>
                  <a:cubicBezTo>
                    <a:pt x="139" y="648"/>
                    <a:pt x="139" y="648"/>
                    <a:pt x="139" y="648"/>
                  </a:cubicBezTo>
                  <a:cubicBezTo>
                    <a:pt x="139" y="648"/>
                    <a:pt x="138" y="649"/>
                    <a:pt x="138" y="649"/>
                  </a:cubicBezTo>
                  <a:cubicBezTo>
                    <a:pt x="138" y="649"/>
                    <a:pt x="138" y="649"/>
                    <a:pt x="138" y="649"/>
                  </a:cubicBezTo>
                  <a:cubicBezTo>
                    <a:pt x="138" y="649"/>
                    <a:pt x="138" y="649"/>
                    <a:pt x="138" y="648"/>
                  </a:cubicBezTo>
                  <a:cubicBezTo>
                    <a:pt x="137" y="648"/>
                    <a:pt x="137" y="650"/>
                    <a:pt x="137" y="650"/>
                  </a:cubicBezTo>
                  <a:cubicBezTo>
                    <a:pt x="135" y="649"/>
                    <a:pt x="137" y="650"/>
                    <a:pt x="137" y="651"/>
                  </a:cubicBezTo>
                  <a:cubicBezTo>
                    <a:pt x="137" y="651"/>
                    <a:pt x="135" y="651"/>
                    <a:pt x="137" y="651"/>
                  </a:cubicBezTo>
                  <a:cubicBezTo>
                    <a:pt x="136" y="651"/>
                    <a:pt x="132" y="653"/>
                    <a:pt x="132" y="654"/>
                  </a:cubicBezTo>
                  <a:cubicBezTo>
                    <a:pt x="132" y="654"/>
                    <a:pt x="139" y="651"/>
                    <a:pt x="139" y="650"/>
                  </a:cubicBezTo>
                  <a:cubicBezTo>
                    <a:pt x="139" y="651"/>
                    <a:pt x="139" y="651"/>
                    <a:pt x="139" y="651"/>
                  </a:cubicBezTo>
                  <a:cubicBezTo>
                    <a:pt x="139" y="651"/>
                    <a:pt x="139" y="651"/>
                    <a:pt x="139" y="650"/>
                  </a:cubicBezTo>
                  <a:cubicBezTo>
                    <a:pt x="140" y="651"/>
                    <a:pt x="140" y="650"/>
                    <a:pt x="139" y="650"/>
                  </a:cubicBezTo>
                  <a:cubicBezTo>
                    <a:pt x="139" y="650"/>
                    <a:pt x="143" y="649"/>
                    <a:pt x="142" y="648"/>
                  </a:cubicBezTo>
                  <a:close/>
                  <a:moveTo>
                    <a:pt x="146" y="644"/>
                  </a:moveTo>
                  <a:cubicBezTo>
                    <a:pt x="146" y="644"/>
                    <a:pt x="145" y="644"/>
                    <a:pt x="145" y="644"/>
                  </a:cubicBezTo>
                  <a:cubicBezTo>
                    <a:pt x="145" y="644"/>
                    <a:pt x="146" y="644"/>
                    <a:pt x="145" y="643"/>
                  </a:cubicBezTo>
                  <a:cubicBezTo>
                    <a:pt x="144" y="642"/>
                    <a:pt x="143" y="645"/>
                    <a:pt x="146" y="644"/>
                  </a:cubicBezTo>
                  <a:close/>
                  <a:moveTo>
                    <a:pt x="140" y="646"/>
                  </a:moveTo>
                  <a:cubicBezTo>
                    <a:pt x="140" y="646"/>
                    <a:pt x="140" y="646"/>
                    <a:pt x="140" y="647"/>
                  </a:cubicBezTo>
                  <a:cubicBezTo>
                    <a:pt x="140" y="647"/>
                    <a:pt x="140" y="646"/>
                    <a:pt x="140" y="646"/>
                  </a:cubicBezTo>
                  <a:close/>
                  <a:moveTo>
                    <a:pt x="138" y="568"/>
                  </a:moveTo>
                  <a:cubicBezTo>
                    <a:pt x="135" y="568"/>
                    <a:pt x="135" y="570"/>
                    <a:pt x="136" y="571"/>
                  </a:cubicBezTo>
                  <a:cubicBezTo>
                    <a:pt x="138" y="573"/>
                    <a:pt x="141" y="575"/>
                    <a:pt x="143" y="574"/>
                  </a:cubicBezTo>
                  <a:cubicBezTo>
                    <a:pt x="143" y="574"/>
                    <a:pt x="142" y="573"/>
                    <a:pt x="142" y="573"/>
                  </a:cubicBezTo>
                  <a:cubicBezTo>
                    <a:pt x="146" y="573"/>
                    <a:pt x="149" y="570"/>
                    <a:pt x="145" y="567"/>
                  </a:cubicBezTo>
                  <a:cubicBezTo>
                    <a:pt x="142" y="564"/>
                    <a:pt x="139" y="569"/>
                    <a:pt x="136" y="568"/>
                  </a:cubicBezTo>
                  <a:cubicBezTo>
                    <a:pt x="137" y="568"/>
                    <a:pt x="137" y="568"/>
                    <a:pt x="138" y="568"/>
                  </a:cubicBezTo>
                  <a:cubicBezTo>
                    <a:pt x="137" y="568"/>
                    <a:pt x="137" y="568"/>
                    <a:pt x="137" y="568"/>
                  </a:cubicBezTo>
                  <a:cubicBezTo>
                    <a:pt x="137" y="568"/>
                    <a:pt x="138" y="568"/>
                    <a:pt x="138" y="568"/>
                  </a:cubicBezTo>
                  <a:close/>
                  <a:moveTo>
                    <a:pt x="147" y="645"/>
                  </a:moveTo>
                  <a:cubicBezTo>
                    <a:pt x="147" y="645"/>
                    <a:pt x="147" y="644"/>
                    <a:pt x="147" y="645"/>
                  </a:cubicBezTo>
                  <a:cubicBezTo>
                    <a:pt x="147" y="645"/>
                    <a:pt x="147" y="645"/>
                    <a:pt x="147" y="645"/>
                  </a:cubicBezTo>
                  <a:close/>
                  <a:moveTo>
                    <a:pt x="152" y="643"/>
                  </a:moveTo>
                  <a:cubicBezTo>
                    <a:pt x="152" y="643"/>
                    <a:pt x="152" y="643"/>
                    <a:pt x="151" y="643"/>
                  </a:cubicBezTo>
                  <a:cubicBezTo>
                    <a:pt x="152" y="643"/>
                    <a:pt x="152" y="643"/>
                    <a:pt x="152" y="643"/>
                  </a:cubicBezTo>
                  <a:close/>
                  <a:moveTo>
                    <a:pt x="163" y="636"/>
                  </a:moveTo>
                  <a:cubicBezTo>
                    <a:pt x="160" y="636"/>
                    <a:pt x="161" y="632"/>
                    <a:pt x="157" y="633"/>
                  </a:cubicBezTo>
                  <a:cubicBezTo>
                    <a:pt x="155" y="634"/>
                    <a:pt x="153" y="636"/>
                    <a:pt x="152" y="638"/>
                  </a:cubicBezTo>
                  <a:cubicBezTo>
                    <a:pt x="151" y="641"/>
                    <a:pt x="153" y="641"/>
                    <a:pt x="155" y="640"/>
                  </a:cubicBezTo>
                  <a:cubicBezTo>
                    <a:pt x="156" y="639"/>
                    <a:pt x="157" y="638"/>
                    <a:pt x="158" y="638"/>
                  </a:cubicBezTo>
                  <a:cubicBezTo>
                    <a:pt x="160" y="637"/>
                    <a:pt x="162" y="638"/>
                    <a:pt x="164" y="637"/>
                  </a:cubicBezTo>
                  <a:cubicBezTo>
                    <a:pt x="164" y="636"/>
                    <a:pt x="162" y="636"/>
                    <a:pt x="162" y="636"/>
                  </a:cubicBezTo>
                  <a:cubicBezTo>
                    <a:pt x="162" y="636"/>
                    <a:pt x="163" y="636"/>
                    <a:pt x="163" y="636"/>
                  </a:cubicBezTo>
                  <a:close/>
                  <a:moveTo>
                    <a:pt x="167" y="640"/>
                  </a:moveTo>
                  <a:cubicBezTo>
                    <a:pt x="166" y="639"/>
                    <a:pt x="166" y="639"/>
                    <a:pt x="165" y="640"/>
                  </a:cubicBezTo>
                  <a:cubicBezTo>
                    <a:pt x="166" y="641"/>
                    <a:pt x="167" y="640"/>
                    <a:pt x="167" y="640"/>
                  </a:cubicBezTo>
                  <a:close/>
                  <a:moveTo>
                    <a:pt x="149" y="644"/>
                  </a:moveTo>
                  <a:cubicBezTo>
                    <a:pt x="148" y="644"/>
                    <a:pt x="148" y="644"/>
                    <a:pt x="148" y="644"/>
                  </a:cubicBezTo>
                  <a:cubicBezTo>
                    <a:pt x="148" y="645"/>
                    <a:pt x="149" y="644"/>
                    <a:pt x="149" y="644"/>
                  </a:cubicBezTo>
                  <a:close/>
                  <a:moveTo>
                    <a:pt x="148" y="643"/>
                  </a:moveTo>
                  <a:cubicBezTo>
                    <a:pt x="147" y="643"/>
                    <a:pt x="147" y="643"/>
                    <a:pt x="147" y="643"/>
                  </a:cubicBezTo>
                  <a:cubicBezTo>
                    <a:pt x="147" y="642"/>
                    <a:pt x="147" y="642"/>
                    <a:pt x="147" y="642"/>
                  </a:cubicBezTo>
                  <a:cubicBezTo>
                    <a:pt x="147" y="642"/>
                    <a:pt x="146" y="642"/>
                    <a:pt x="146" y="643"/>
                  </a:cubicBezTo>
                  <a:cubicBezTo>
                    <a:pt x="146" y="642"/>
                    <a:pt x="147" y="644"/>
                    <a:pt x="147" y="644"/>
                  </a:cubicBezTo>
                  <a:cubicBezTo>
                    <a:pt x="147" y="644"/>
                    <a:pt x="148" y="643"/>
                    <a:pt x="148" y="643"/>
                  </a:cubicBezTo>
                  <a:cubicBezTo>
                    <a:pt x="148" y="643"/>
                    <a:pt x="147" y="643"/>
                    <a:pt x="147" y="643"/>
                  </a:cubicBezTo>
                  <a:cubicBezTo>
                    <a:pt x="147" y="643"/>
                    <a:pt x="148" y="643"/>
                    <a:pt x="148" y="643"/>
                  </a:cubicBezTo>
                  <a:close/>
                  <a:moveTo>
                    <a:pt x="151" y="644"/>
                  </a:moveTo>
                  <a:cubicBezTo>
                    <a:pt x="150" y="644"/>
                    <a:pt x="150" y="644"/>
                    <a:pt x="149" y="644"/>
                  </a:cubicBezTo>
                  <a:cubicBezTo>
                    <a:pt x="149" y="645"/>
                    <a:pt x="151" y="644"/>
                    <a:pt x="151" y="644"/>
                  </a:cubicBezTo>
                  <a:cubicBezTo>
                    <a:pt x="151" y="644"/>
                    <a:pt x="151" y="644"/>
                    <a:pt x="151" y="644"/>
                  </a:cubicBezTo>
                  <a:close/>
                  <a:moveTo>
                    <a:pt x="117" y="658"/>
                  </a:moveTo>
                  <a:cubicBezTo>
                    <a:pt x="116" y="657"/>
                    <a:pt x="117" y="659"/>
                    <a:pt x="117" y="658"/>
                  </a:cubicBezTo>
                  <a:cubicBezTo>
                    <a:pt x="117" y="657"/>
                    <a:pt x="116" y="658"/>
                    <a:pt x="117" y="658"/>
                  </a:cubicBezTo>
                  <a:close/>
                  <a:moveTo>
                    <a:pt x="109" y="662"/>
                  </a:moveTo>
                  <a:cubicBezTo>
                    <a:pt x="109" y="662"/>
                    <a:pt x="108" y="662"/>
                    <a:pt x="108" y="662"/>
                  </a:cubicBezTo>
                  <a:cubicBezTo>
                    <a:pt x="108" y="663"/>
                    <a:pt x="110" y="662"/>
                    <a:pt x="109" y="662"/>
                  </a:cubicBezTo>
                  <a:close/>
                  <a:moveTo>
                    <a:pt x="113" y="660"/>
                  </a:moveTo>
                  <a:cubicBezTo>
                    <a:pt x="112" y="660"/>
                    <a:pt x="112" y="661"/>
                    <a:pt x="112" y="661"/>
                  </a:cubicBezTo>
                  <a:cubicBezTo>
                    <a:pt x="112" y="663"/>
                    <a:pt x="115" y="659"/>
                    <a:pt x="113" y="660"/>
                  </a:cubicBezTo>
                  <a:close/>
                  <a:moveTo>
                    <a:pt x="101" y="663"/>
                  </a:moveTo>
                  <a:cubicBezTo>
                    <a:pt x="101" y="663"/>
                    <a:pt x="99" y="664"/>
                    <a:pt x="100" y="665"/>
                  </a:cubicBezTo>
                  <a:cubicBezTo>
                    <a:pt x="100" y="665"/>
                    <a:pt x="102" y="665"/>
                    <a:pt x="102" y="664"/>
                  </a:cubicBezTo>
                  <a:cubicBezTo>
                    <a:pt x="102" y="664"/>
                    <a:pt x="101" y="664"/>
                    <a:pt x="101" y="663"/>
                  </a:cubicBezTo>
                  <a:cubicBezTo>
                    <a:pt x="102" y="664"/>
                    <a:pt x="101" y="663"/>
                    <a:pt x="101" y="663"/>
                  </a:cubicBezTo>
                  <a:cubicBezTo>
                    <a:pt x="101" y="663"/>
                    <a:pt x="102" y="664"/>
                    <a:pt x="101" y="663"/>
                  </a:cubicBezTo>
                  <a:close/>
                  <a:moveTo>
                    <a:pt x="96" y="666"/>
                  </a:moveTo>
                  <a:cubicBezTo>
                    <a:pt x="94" y="666"/>
                    <a:pt x="92" y="666"/>
                    <a:pt x="90" y="666"/>
                  </a:cubicBezTo>
                  <a:cubicBezTo>
                    <a:pt x="91" y="668"/>
                    <a:pt x="96" y="668"/>
                    <a:pt x="97" y="666"/>
                  </a:cubicBezTo>
                  <a:cubicBezTo>
                    <a:pt x="97" y="666"/>
                    <a:pt x="96" y="666"/>
                    <a:pt x="95" y="666"/>
                  </a:cubicBezTo>
                  <a:cubicBezTo>
                    <a:pt x="95" y="666"/>
                    <a:pt x="96" y="666"/>
                    <a:pt x="96" y="666"/>
                  </a:cubicBezTo>
                  <a:close/>
                  <a:moveTo>
                    <a:pt x="90" y="665"/>
                  </a:moveTo>
                  <a:cubicBezTo>
                    <a:pt x="91" y="665"/>
                    <a:pt x="90" y="663"/>
                    <a:pt x="89" y="663"/>
                  </a:cubicBezTo>
                  <a:cubicBezTo>
                    <a:pt x="89" y="663"/>
                    <a:pt x="87" y="664"/>
                    <a:pt x="88" y="665"/>
                  </a:cubicBezTo>
                  <a:cubicBezTo>
                    <a:pt x="88" y="665"/>
                    <a:pt x="88" y="664"/>
                    <a:pt x="88" y="664"/>
                  </a:cubicBezTo>
                  <a:cubicBezTo>
                    <a:pt x="90" y="665"/>
                    <a:pt x="88" y="665"/>
                    <a:pt x="88" y="665"/>
                  </a:cubicBezTo>
                  <a:cubicBezTo>
                    <a:pt x="87" y="665"/>
                    <a:pt x="87" y="666"/>
                    <a:pt x="87" y="666"/>
                  </a:cubicBezTo>
                  <a:cubicBezTo>
                    <a:pt x="87" y="667"/>
                    <a:pt x="83" y="666"/>
                    <a:pt x="82" y="667"/>
                  </a:cubicBezTo>
                  <a:cubicBezTo>
                    <a:pt x="83" y="668"/>
                    <a:pt x="89" y="666"/>
                    <a:pt x="90" y="666"/>
                  </a:cubicBezTo>
                  <a:cubicBezTo>
                    <a:pt x="90" y="666"/>
                    <a:pt x="89" y="665"/>
                    <a:pt x="89" y="665"/>
                  </a:cubicBezTo>
                  <a:cubicBezTo>
                    <a:pt x="89" y="665"/>
                    <a:pt x="91" y="664"/>
                    <a:pt x="90" y="665"/>
                  </a:cubicBezTo>
                  <a:close/>
                  <a:moveTo>
                    <a:pt x="119" y="656"/>
                  </a:moveTo>
                  <a:cubicBezTo>
                    <a:pt x="119" y="656"/>
                    <a:pt x="119" y="657"/>
                    <a:pt x="119" y="657"/>
                  </a:cubicBezTo>
                  <a:cubicBezTo>
                    <a:pt x="119" y="657"/>
                    <a:pt x="120" y="656"/>
                    <a:pt x="119" y="656"/>
                  </a:cubicBezTo>
                  <a:close/>
                  <a:moveTo>
                    <a:pt x="124" y="527"/>
                  </a:moveTo>
                  <a:cubicBezTo>
                    <a:pt x="126" y="527"/>
                    <a:pt x="126" y="525"/>
                    <a:pt x="125" y="524"/>
                  </a:cubicBezTo>
                  <a:cubicBezTo>
                    <a:pt x="125" y="524"/>
                    <a:pt x="123" y="524"/>
                    <a:pt x="122" y="524"/>
                  </a:cubicBezTo>
                  <a:cubicBezTo>
                    <a:pt x="119" y="523"/>
                    <a:pt x="118" y="520"/>
                    <a:pt x="115" y="519"/>
                  </a:cubicBezTo>
                  <a:cubicBezTo>
                    <a:pt x="113" y="519"/>
                    <a:pt x="112" y="520"/>
                    <a:pt x="110" y="520"/>
                  </a:cubicBezTo>
                  <a:cubicBezTo>
                    <a:pt x="109" y="520"/>
                    <a:pt x="109" y="519"/>
                    <a:pt x="107" y="519"/>
                  </a:cubicBezTo>
                  <a:cubicBezTo>
                    <a:pt x="105" y="518"/>
                    <a:pt x="104" y="519"/>
                    <a:pt x="105" y="522"/>
                  </a:cubicBezTo>
                  <a:cubicBezTo>
                    <a:pt x="106" y="524"/>
                    <a:pt x="108" y="523"/>
                    <a:pt x="110" y="523"/>
                  </a:cubicBezTo>
                  <a:cubicBezTo>
                    <a:pt x="113" y="523"/>
                    <a:pt x="115" y="525"/>
                    <a:pt x="117" y="528"/>
                  </a:cubicBezTo>
                  <a:cubicBezTo>
                    <a:pt x="119" y="529"/>
                    <a:pt x="119" y="530"/>
                    <a:pt x="121" y="528"/>
                  </a:cubicBezTo>
                  <a:cubicBezTo>
                    <a:pt x="122" y="527"/>
                    <a:pt x="121" y="527"/>
                    <a:pt x="123" y="527"/>
                  </a:cubicBezTo>
                  <a:cubicBezTo>
                    <a:pt x="123" y="527"/>
                    <a:pt x="125" y="527"/>
                    <a:pt x="124" y="527"/>
                  </a:cubicBezTo>
                  <a:close/>
                  <a:moveTo>
                    <a:pt x="116" y="659"/>
                  </a:moveTo>
                  <a:cubicBezTo>
                    <a:pt x="115" y="660"/>
                    <a:pt x="117" y="660"/>
                    <a:pt x="117" y="659"/>
                  </a:cubicBezTo>
                  <a:cubicBezTo>
                    <a:pt x="116" y="659"/>
                    <a:pt x="116" y="659"/>
                    <a:pt x="116" y="659"/>
                  </a:cubicBezTo>
                  <a:close/>
                  <a:moveTo>
                    <a:pt x="119" y="656"/>
                  </a:moveTo>
                  <a:cubicBezTo>
                    <a:pt x="119" y="656"/>
                    <a:pt x="119" y="656"/>
                    <a:pt x="119" y="656"/>
                  </a:cubicBezTo>
                  <a:cubicBezTo>
                    <a:pt x="119" y="656"/>
                    <a:pt x="119" y="656"/>
                    <a:pt x="119" y="656"/>
                  </a:cubicBezTo>
                  <a:close/>
                  <a:moveTo>
                    <a:pt x="132" y="651"/>
                  </a:moveTo>
                  <a:cubicBezTo>
                    <a:pt x="132" y="651"/>
                    <a:pt x="131" y="650"/>
                    <a:pt x="130" y="650"/>
                  </a:cubicBezTo>
                  <a:cubicBezTo>
                    <a:pt x="129" y="650"/>
                    <a:pt x="129" y="651"/>
                    <a:pt x="128" y="652"/>
                  </a:cubicBezTo>
                  <a:cubicBezTo>
                    <a:pt x="128" y="652"/>
                    <a:pt x="128" y="653"/>
                    <a:pt x="128" y="654"/>
                  </a:cubicBezTo>
                  <a:cubicBezTo>
                    <a:pt x="127" y="654"/>
                    <a:pt x="126" y="654"/>
                    <a:pt x="125" y="655"/>
                  </a:cubicBezTo>
                  <a:cubicBezTo>
                    <a:pt x="125" y="655"/>
                    <a:pt x="123" y="658"/>
                    <a:pt x="124" y="658"/>
                  </a:cubicBezTo>
                  <a:cubicBezTo>
                    <a:pt x="127" y="657"/>
                    <a:pt x="129" y="653"/>
                    <a:pt x="132" y="651"/>
                  </a:cubicBezTo>
                  <a:cubicBezTo>
                    <a:pt x="131" y="652"/>
                    <a:pt x="132" y="651"/>
                    <a:pt x="132" y="651"/>
                  </a:cubicBezTo>
                  <a:close/>
                  <a:moveTo>
                    <a:pt x="79" y="668"/>
                  </a:moveTo>
                  <a:cubicBezTo>
                    <a:pt x="79" y="668"/>
                    <a:pt x="79" y="668"/>
                    <a:pt x="79" y="668"/>
                  </a:cubicBezTo>
                  <a:cubicBezTo>
                    <a:pt x="79" y="668"/>
                    <a:pt x="79" y="668"/>
                    <a:pt x="79" y="668"/>
                  </a:cubicBezTo>
                  <a:close/>
                  <a:moveTo>
                    <a:pt x="118" y="658"/>
                  </a:moveTo>
                  <a:cubicBezTo>
                    <a:pt x="118" y="658"/>
                    <a:pt x="117" y="658"/>
                    <a:pt x="117" y="659"/>
                  </a:cubicBezTo>
                  <a:cubicBezTo>
                    <a:pt x="117" y="659"/>
                    <a:pt x="119" y="659"/>
                    <a:pt x="119" y="659"/>
                  </a:cubicBezTo>
                  <a:cubicBezTo>
                    <a:pt x="120" y="658"/>
                    <a:pt x="119" y="657"/>
                    <a:pt x="118" y="658"/>
                  </a:cubicBezTo>
                  <a:close/>
                  <a:moveTo>
                    <a:pt x="361" y="628"/>
                  </a:moveTo>
                  <a:cubicBezTo>
                    <a:pt x="361" y="628"/>
                    <a:pt x="360" y="626"/>
                    <a:pt x="360" y="628"/>
                  </a:cubicBezTo>
                  <a:cubicBezTo>
                    <a:pt x="360" y="628"/>
                    <a:pt x="360" y="628"/>
                    <a:pt x="361" y="628"/>
                  </a:cubicBezTo>
                  <a:close/>
                  <a:moveTo>
                    <a:pt x="364" y="634"/>
                  </a:moveTo>
                  <a:cubicBezTo>
                    <a:pt x="364" y="635"/>
                    <a:pt x="364" y="634"/>
                    <a:pt x="364" y="634"/>
                  </a:cubicBezTo>
                  <a:cubicBezTo>
                    <a:pt x="364" y="635"/>
                    <a:pt x="366" y="637"/>
                    <a:pt x="367" y="637"/>
                  </a:cubicBezTo>
                  <a:cubicBezTo>
                    <a:pt x="366" y="635"/>
                    <a:pt x="365" y="634"/>
                    <a:pt x="364" y="632"/>
                  </a:cubicBezTo>
                  <a:cubicBezTo>
                    <a:pt x="364" y="632"/>
                    <a:pt x="365" y="632"/>
                    <a:pt x="365" y="632"/>
                  </a:cubicBezTo>
                  <a:cubicBezTo>
                    <a:pt x="365" y="632"/>
                    <a:pt x="364" y="631"/>
                    <a:pt x="364" y="631"/>
                  </a:cubicBezTo>
                  <a:cubicBezTo>
                    <a:pt x="364" y="631"/>
                    <a:pt x="364" y="631"/>
                    <a:pt x="363" y="631"/>
                  </a:cubicBezTo>
                  <a:cubicBezTo>
                    <a:pt x="363" y="631"/>
                    <a:pt x="363" y="632"/>
                    <a:pt x="364" y="632"/>
                  </a:cubicBezTo>
                  <a:cubicBezTo>
                    <a:pt x="364" y="632"/>
                    <a:pt x="363" y="632"/>
                    <a:pt x="363" y="632"/>
                  </a:cubicBezTo>
                  <a:cubicBezTo>
                    <a:pt x="364" y="633"/>
                    <a:pt x="364" y="634"/>
                    <a:pt x="364" y="634"/>
                  </a:cubicBezTo>
                  <a:close/>
                  <a:moveTo>
                    <a:pt x="363" y="628"/>
                  </a:moveTo>
                  <a:cubicBezTo>
                    <a:pt x="363" y="628"/>
                    <a:pt x="363" y="629"/>
                    <a:pt x="363" y="629"/>
                  </a:cubicBezTo>
                  <a:cubicBezTo>
                    <a:pt x="363" y="629"/>
                    <a:pt x="363" y="629"/>
                    <a:pt x="363" y="628"/>
                  </a:cubicBezTo>
                  <a:close/>
                  <a:moveTo>
                    <a:pt x="363" y="630"/>
                  </a:moveTo>
                  <a:cubicBezTo>
                    <a:pt x="363" y="630"/>
                    <a:pt x="363" y="630"/>
                    <a:pt x="363" y="630"/>
                  </a:cubicBezTo>
                  <a:cubicBezTo>
                    <a:pt x="362" y="629"/>
                    <a:pt x="362" y="630"/>
                    <a:pt x="363" y="631"/>
                  </a:cubicBezTo>
                  <a:cubicBezTo>
                    <a:pt x="363" y="631"/>
                    <a:pt x="363" y="630"/>
                    <a:pt x="363" y="630"/>
                  </a:cubicBezTo>
                  <a:cubicBezTo>
                    <a:pt x="363" y="630"/>
                    <a:pt x="362" y="630"/>
                    <a:pt x="363" y="630"/>
                  </a:cubicBezTo>
                  <a:close/>
                  <a:moveTo>
                    <a:pt x="361" y="629"/>
                  </a:moveTo>
                  <a:cubicBezTo>
                    <a:pt x="361" y="629"/>
                    <a:pt x="360" y="630"/>
                    <a:pt x="361" y="631"/>
                  </a:cubicBezTo>
                  <a:cubicBezTo>
                    <a:pt x="361" y="630"/>
                    <a:pt x="362" y="629"/>
                    <a:pt x="362" y="629"/>
                  </a:cubicBezTo>
                  <a:cubicBezTo>
                    <a:pt x="361" y="628"/>
                    <a:pt x="361" y="629"/>
                    <a:pt x="361" y="629"/>
                  </a:cubicBezTo>
                  <a:close/>
                  <a:moveTo>
                    <a:pt x="362" y="624"/>
                  </a:moveTo>
                  <a:cubicBezTo>
                    <a:pt x="362" y="624"/>
                    <a:pt x="361" y="624"/>
                    <a:pt x="360" y="624"/>
                  </a:cubicBezTo>
                  <a:cubicBezTo>
                    <a:pt x="360" y="625"/>
                    <a:pt x="361" y="626"/>
                    <a:pt x="361" y="625"/>
                  </a:cubicBezTo>
                  <a:cubicBezTo>
                    <a:pt x="361" y="625"/>
                    <a:pt x="361" y="625"/>
                    <a:pt x="361" y="625"/>
                  </a:cubicBezTo>
                  <a:cubicBezTo>
                    <a:pt x="363" y="625"/>
                    <a:pt x="361" y="624"/>
                    <a:pt x="362" y="624"/>
                  </a:cubicBezTo>
                  <a:close/>
                  <a:moveTo>
                    <a:pt x="361" y="626"/>
                  </a:moveTo>
                  <a:cubicBezTo>
                    <a:pt x="361" y="626"/>
                    <a:pt x="361" y="626"/>
                    <a:pt x="361" y="626"/>
                  </a:cubicBezTo>
                  <a:cubicBezTo>
                    <a:pt x="361" y="626"/>
                    <a:pt x="361" y="626"/>
                    <a:pt x="361" y="626"/>
                  </a:cubicBezTo>
                  <a:close/>
                  <a:moveTo>
                    <a:pt x="361" y="628"/>
                  </a:moveTo>
                  <a:cubicBezTo>
                    <a:pt x="361" y="629"/>
                    <a:pt x="363" y="628"/>
                    <a:pt x="361" y="627"/>
                  </a:cubicBezTo>
                  <a:cubicBezTo>
                    <a:pt x="361" y="627"/>
                    <a:pt x="361" y="628"/>
                    <a:pt x="361" y="628"/>
                  </a:cubicBezTo>
                  <a:close/>
                  <a:moveTo>
                    <a:pt x="368" y="616"/>
                  </a:moveTo>
                  <a:cubicBezTo>
                    <a:pt x="368" y="616"/>
                    <a:pt x="367" y="616"/>
                    <a:pt x="367" y="616"/>
                  </a:cubicBezTo>
                  <a:cubicBezTo>
                    <a:pt x="367" y="616"/>
                    <a:pt x="367" y="616"/>
                    <a:pt x="368" y="616"/>
                  </a:cubicBezTo>
                  <a:close/>
                  <a:moveTo>
                    <a:pt x="433" y="703"/>
                  </a:moveTo>
                  <a:cubicBezTo>
                    <a:pt x="432" y="702"/>
                    <a:pt x="432" y="703"/>
                    <a:pt x="432" y="703"/>
                  </a:cubicBezTo>
                  <a:cubicBezTo>
                    <a:pt x="432" y="703"/>
                    <a:pt x="433" y="703"/>
                    <a:pt x="433" y="703"/>
                  </a:cubicBezTo>
                  <a:cubicBezTo>
                    <a:pt x="433" y="702"/>
                    <a:pt x="433" y="702"/>
                    <a:pt x="433" y="702"/>
                  </a:cubicBezTo>
                  <a:cubicBezTo>
                    <a:pt x="433" y="702"/>
                    <a:pt x="433" y="703"/>
                    <a:pt x="433" y="703"/>
                  </a:cubicBezTo>
                  <a:close/>
                  <a:moveTo>
                    <a:pt x="431" y="704"/>
                  </a:moveTo>
                  <a:cubicBezTo>
                    <a:pt x="431" y="704"/>
                    <a:pt x="431" y="704"/>
                    <a:pt x="432" y="704"/>
                  </a:cubicBezTo>
                  <a:cubicBezTo>
                    <a:pt x="432" y="704"/>
                    <a:pt x="431" y="703"/>
                    <a:pt x="431" y="703"/>
                  </a:cubicBezTo>
                  <a:cubicBezTo>
                    <a:pt x="431" y="704"/>
                    <a:pt x="431" y="704"/>
                    <a:pt x="431" y="704"/>
                  </a:cubicBezTo>
                  <a:close/>
                  <a:moveTo>
                    <a:pt x="363" y="623"/>
                  </a:moveTo>
                  <a:cubicBezTo>
                    <a:pt x="363" y="623"/>
                    <a:pt x="363" y="623"/>
                    <a:pt x="363" y="622"/>
                  </a:cubicBezTo>
                  <a:cubicBezTo>
                    <a:pt x="363" y="623"/>
                    <a:pt x="362" y="623"/>
                    <a:pt x="363" y="623"/>
                  </a:cubicBezTo>
                  <a:close/>
                  <a:moveTo>
                    <a:pt x="374" y="633"/>
                  </a:moveTo>
                  <a:cubicBezTo>
                    <a:pt x="374" y="633"/>
                    <a:pt x="374" y="633"/>
                    <a:pt x="374" y="634"/>
                  </a:cubicBezTo>
                  <a:cubicBezTo>
                    <a:pt x="376" y="633"/>
                    <a:pt x="376" y="633"/>
                    <a:pt x="376" y="631"/>
                  </a:cubicBezTo>
                  <a:cubicBezTo>
                    <a:pt x="375" y="632"/>
                    <a:pt x="374" y="632"/>
                    <a:pt x="374" y="633"/>
                  </a:cubicBezTo>
                  <a:cubicBezTo>
                    <a:pt x="374" y="633"/>
                    <a:pt x="374" y="632"/>
                    <a:pt x="374" y="632"/>
                  </a:cubicBezTo>
                  <a:cubicBezTo>
                    <a:pt x="374" y="632"/>
                    <a:pt x="374" y="633"/>
                    <a:pt x="374" y="633"/>
                  </a:cubicBezTo>
                  <a:cubicBezTo>
                    <a:pt x="374" y="633"/>
                    <a:pt x="374" y="632"/>
                    <a:pt x="374" y="632"/>
                  </a:cubicBezTo>
                  <a:cubicBezTo>
                    <a:pt x="374" y="632"/>
                    <a:pt x="374" y="633"/>
                    <a:pt x="374" y="633"/>
                  </a:cubicBezTo>
                  <a:close/>
                  <a:moveTo>
                    <a:pt x="368" y="615"/>
                  </a:moveTo>
                  <a:cubicBezTo>
                    <a:pt x="368" y="615"/>
                    <a:pt x="368" y="615"/>
                    <a:pt x="368" y="616"/>
                  </a:cubicBezTo>
                  <a:cubicBezTo>
                    <a:pt x="368" y="616"/>
                    <a:pt x="368" y="615"/>
                    <a:pt x="368" y="615"/>
                  </a:cubicBezTo>
                  <a:close/>
                  <a:moveTo>
                    <a:pt x="376" y="634"/>
                  </a:moveTo>
                  <a:cubicBezTo>
                    <a:pt x="375" y="633"/>
                    <a:pt x="376" y="637"/>
                    <a:pt x="376" y="634"/>
                  </a:cubicBezTo>
                  <a:cubicBezTo>
                    <a:pt x="376" y="634"/>
                    <a:pt x="376" y="635"/>
                    <a:pt x="376" y="634"/>
                  </a:cubicBezTo>
                  <a:close/>
                  <a:moveTo>
                    <a:pt x="433" y="704"/>
                  </a:moveTo>
                  <a:cubicBezTo>
                    <a:pt x="432" y="704"/>
                    <a:pt x="432" y="705"/>
                    <a:pt x="433" y="705"/>
                  </a:cubicBezTo>
                  <a:cubicBezTo>
                    <a:pt x="433" y="704"/>
                    <a:pt x="433" y="704"/>
                    <a:pt x="433" y="704"/>
                  </a:cubicBezTo>
                  <a:close/>
                  <a:moveTo>
                    <a:pt x="363" y="624"/>
                  </a:moveTo>
                  <a:cubicBezTo>
                    <a:pt x="364" y="625"/>
                    <a:pt x="363" y="623"/>
                    <a:pt x="363" y="623"/>
                  </a:cubicBezTo>
                  <a:cubicBezTo>
                    <a:pt x="362" y="623"/>
                    <a:pt x="362" y="623"/>
                    <a:pt x="363" y="624"/>
                  </a:cubicBezTo>
                  <a:close/>
                  <a:moveTo>
                    <a:pt x="360" y="615"/>
                  </a:moveTo>
                  <a:cubicBezTo>
                    <a:pt x="360" y="615"/>
                    <a:pt x="360" y="612"/>
                    <a:pt x="359" y="612"/>
                  </a:cubicBezTo>
                  <a:cubicBezTo>
                    <a:pt x="358" y="612"/>
                    <a:pt x="359" y="614"/>
                    <a:pt x="358" y="614"/>
                  </a:cubicBezTo>
                  <a:cubicBezTo>
                    <a:pt x="360" y="613"/>
                    <a:pt x="358" y="611"/>
                    <a:pt x="357" y="611"/>
                  </a:cubicBezTo>
                  <a:cubicBezTo>
                    <a:pt x="357" y="611"/>
                    <a:pt x="357" y="611"/>
                    <a:pt x="357" y="612"/>
                  </a:cubicBezTo>
                  <a:cubicBezTo>
                    <a:pt x="357" y="612"/>
                    <a:pt x="356" y="611"/>
                    <a:pt x="356" y="611"/>
                  </a:cubicBezTo>
                  <a:cubicBezTo>
                    <a:pt x="355" y="612"/>
                    <a:pt x="356" y="612"/>
                    <a:pt x="356" y="612"/>
                  </a:cubicBezTo>
                  <a:cubicBezTo>
                    <a:pt x="356" y="612"/>
                    <a:pt x="356" y="612"/>
                    <a:pt x="355" y="611"/>
                  </a:cubicBezTo>
                  <a:cubicBezTo>
                    <a:pt x="355" y="612"/>
                    <a:pt x="355" y="615"/>
                    <a:pt x="357" y="614"/>
                  </a:cubicBezTo>
                  <a:cubicBezTo>
                    <a:pt x="356" y="614"/>
                    <a:pt x="356" y="614"/>
                    <a:pt x="356" y="614"/>
                  </a:cubicBezTo>
                  <a:cubicBezTo>
                    <a:pt x="356" y="614"/>
                    <a:pt x="357" y="614"/>
                    <a:pt x="357" y="614"/>
                  </a:cubicBezTo>
                  <a:cubicBezTo>
                    <a:pt x="357" y="615"/>
                    <a:pt x="356" y="615"/>
                    <a:pt x="356" y="615"/>
                  </a:cubicBezTo>
                  <a:cubicBezTo>
                    <a:pt x="356" y="615"/>
                    <a:pt x="358" y="616"/>
                    <a:pt x="358" y="615"/>
                  </a:cubicBezTo>
                  <a:cubicBezTo>
                    <a:pt x="358" y="616"/>
                    <a:pt x="358" y="617"/>
                    <a:pt x="358" y="617"/>
                  </a:cubicBezTo>
                  <a:cubicBezTo>
                    <a:pt x="357" y="616"/>
                    <a:pt x="357" y="616"/>
                    <a:pt x="356" y="617"/>
                  </a:cubicBezTo>
                  <a:cubicBezTo>
                    <a:pt x="356" y="617"/>
                    <a:pt x="356" y="618"/>
                    <a:pt x="356" y="618"/>
                  </a:cubicBezTo>
                  <a:cubicBezTo>
                    <a:pt x="357" y="618"/>
                    <a:pt x="357" y="618"/>
                    <a:pt x="357" y="618"/>
                  </a:cubicBezTo>
                  <a:cubicBezTo>
                    <a:pt x="357" y="619"/>
                    <a:pt x="356" y="621"/>
                    <a:pt x="357" y="622"/>
                  </a:cubicBezTo>
                  <a:cubicBezTo>
                    <a:pt x="357" y="621"/>
                    <a:pt x="357" y="618"/>
                    <a:pt x="358" y="618"/>
                  </a:cubicBezTo>
                  <a:cubicBezTo>
                    <a:pt x="358" y="618"/>
                    <a:pt x="358" y="621"/>
                    <a:pt x="358" y="621"/>
                  </a:cubicBezTo>
                  <a:cubicBezTo>
                    <a:pt x="359" y="621"/>
                    <a:pt x="358" y="618"/>
                    <a:pt x="358" y="618"/>
                  </a:cubicBezTo>
                  <a:cubicBezTo>
                    <a:pt x="359" y="618"/>
                    <a:pt x="359" y="618"/>
                    <a:pt x="359" y="618"/>
                  </a:cubicBezTo>
                  <a:cubicBezTo>
                    <a:pt x="359" y="618"/>
                    <a:pt x="359" y="617"/>
                    <a:pt x="358" y="617"/>
                  </a:cubicBezTo>
                  <a:cubicBezTo>
                    <a:pt x="359" y="617"/>
                    <a:pt x="359" y="616"/>
                    <a:pt x="359" y="616"/>
                  </a:cubicBezTo>
                  <a:cubicBezTo>
                    <a:pt x="358" y="615"/>
                    <a:pt x="360" y="615"/>
                    <a:pt x="359" y="614"/>
                  </a:cubicBezTo>
                  <a:cubicBezTo>
                    <a:pt x="359" y="614"/>
                    <a:pt x="359" y="615"/>
                    <a:pt x="360" y="615"/>
                  </a:cubicBezTo>
                  <a:cubicBezTo>
                    <a:pt x="359" y="615"/>
                    <a:pt x="360" y="615"/>
                    <a:pt x="360" y="615"/>
                  </a:cubicBezTo>
                  <a:cubicBezTo>
                    <a:pt x="360" y="615"/>
                    <a:pt x="360" y="615"/>
                    <a:pt x="360" y="615"/>
                  </a:cubicBezTo>
                  <a:close/>
                  <a:moveTo>
                    <a:pt x="359" y="623"/>
                  </a:moveTo>
                  <a:cubicBezTo>
                    <a:pt x="359" y="623"/>
                    <a:pt x="359" y="623"/>
                    <a:pt x="359" y="623"/>
                  </a:cubicBezTo>
                  <a:cubicBezTo>
                    <a:pt x="359" y="623"/>
                    <a:pt x="359" y="623"/>
                    <a:pt x="359" y="624"/>
                  </a:cubicBezTo>
                  <a:cubicBezTo>
                    <a:pt x="359" y="624"/>
                    <a:pt x="359" y="622"/>
                    <a:pt x="359" y="623"/>
                  </a:cubicBezTo>
                  <a:close/>
                  <a:moveTo>
                    <a:pt x="357" y="623"/>
                  </a:moveTo>
                  <a:cubicBezTo>
                    <a:pt x="357" y="623"/>
                    <a:pt x="356" y="623"/>
                    <a:pt x="356" y="623"/>
                  </a:cubicBezTo>
                  <a:cubicBezTo>
                    <a:pt x="356" y="623"/>
                    <a:pt x="356" y="623"/>
                    <a:pt x="356" y="624"/>
                  </a:cubicBezTo>
                  <a:cubicBezTo>
                    <a:pt x="356" y="624"/>
                    <a:pt x="357" y="623"/>
                    <a:pt x="357" y="623"/>
                  </a:cubicBezTo>
                  <a:cubicBezTo>
                    <a:pt x="357" y="623"/>
                    <a:pt x="357" y="623"/>
                    <a:pt x="357" y="623"/>
                  </a:cubicBezTo>
                  <a:close/>
                  <a:moveTo>
                    <a:pt x="359" y="616"/>
                  </a:moveTo>
                  <a:cubicBezTo>
                    <a:pt x="359" y="616"/>
                    <a:pt x="359" y="616"/>
                    <a:pt x="359" y="616"/>
                  </a:cubicBezTo>
                  <a:cubicBezTo>
                    <a:pt x="360" y="616"/>
                    <a:pt x="359" y="616"/>
                    <a:pt x="359" y="616"/>
                  </a:cubicBezTo>
                  <a:close/>
                  <a:moveTo>
                    <a:pt x="357" y="599"/>
                  </a:moveTo>
                  <a:cubicBezTo>
                    <a:pt x="357" y="599"/>
                    <a:pt x="357" y="599"/>
                    <a:pt x="357" y="599"/>
                  </a:cubicBezTo>
                  <a:cubicBezTo>
                    <a:pt x="357" y="599"/>
                    <a:pt x="357" y="599"/>
                    <a:pt x="357" y="599"/>
                  </a:cubicBezTo>
                  <a:close/>
                  <a:moveTo>
                    <a:pt x="356" y="598"/>
                  </a:moveTo>
                  <a:cubicBezTo>
                    <a:pt x="356" y="598"/>
                    <a:pt x="357" y="598"/>
                    <a:pt x="357" y="598"/>
                  </a:cubicBezTo>
                  <a:cubicBezTo>
                    <a:pt x="357" y="598"/>
                    <a:pt x="356" y="598"/>
                    <a:pt x="356" y="598"/>
                  </a:cubicBezTo>
                  <a:close/>
                  <a:moveTo>
                    <a:pt x="357" y="600"/>
                  </a:moveTo>
                  <a:cubicBezTo>
                    <a:pt x="358" y="600"/>
                    <a:pt x="357" y="599"/>
                    <a:pt x="357" y="599"/>
                  </a:cubicBezTo>
                  <a:cubicBezTo>
                    <a:pt x="357" y="599"/>
                    <a:pt x="357" y="600"/>
                    <a:pt x="357" y="600"/>
                  </a:cubicBezTo>
                  <a:close/>
                  <a:moveTo>
                    <a:pt x="362" y="628"/>
                  </a:moveTo>
                  <a:cubicBezTo>
                    <a:pt x="363" y="628"/>
                    <a:pt x="363" y="627"/>
                    <a:pt x="362" y="627"/>
                  </a:cubicBezTo>
                  <a:cubicBezTo>
                    <a:pt x="361" y="627"/>
                    <a:pt x="362" y="628"/>
                    <a:pt x="362" y="628"/>
                  </a:cubicBezTo>
                  <a:close/>
                  <a:moveTo>
                    <a:pt x="362" y="629"/>
                  </a:moveTo>
                  <a:cubicBezTo>
                    <a:pt x="362" y="629"/>
                    <a:pt x="362" y="629"/>
                    <a:pt x="362" y="629"/>
                  </a:cubicBezTo>
                  <a:cubicBezTo>
                    <a:pt x="362" y="629"/>
                    <a:pt x="362" y="629"/>
                    <a:pt x="362" y="629"/>
                  </a:cubicBezTo>
                  <a:close/>
                  <a:moveTo>
                    <a:pt x="360" y="623"/>
                  </a:moveTo>
                  <a:cubicBezTo>
                    <a:pt x="360" y="623"/>
                    <a:pt x="360" y="623"/>
                    <a:pt x="360" y="623"/>
                  </a:cubicBezTo>
                  <a:cubicBezTo>
                    <a:pt x="360" y="622"/>
                    <a:pt x="362" y="622"/>
                    <a:pt x="362" y="621"/>
                  </a:cubicBezTo>
                  <a:cubicBezTo>
                    <a:pt x="361" y="621"/>
                    <a:pt x="362" y="623"/>
                    <a:pt x="362" y="623"/>
                  </a:cubicBezTo>
                  <a:cubicBezTo>
                    <a:pt x="363" y="622"/>
                    <a:pt x="363" y="620"/>
                    <a:pt x="362" y="620"/>
                  </a:cubicBezTo>
                  <a:cubicBezTo>
                    <a:pt x="364" y="620"/>
                    <a:pt x="364" y="623"/>
                    <a:pt x="363" y="624"/>
                  </a:cubicBezTo>
                  <a:cubicBezTo>
                    <a:pt x="363" y="626"/>
                    <a:pt x="361" y="627"/>
                    <a:pt x="364" y="626"/>
                  </a:cubicBezTo>
                  <a:cubicBezTo>
                    <a:pt x="364" y="627"/>
                    <a:pt x="364" y="628"/>
                    <a:pt x="365" y="628"/>
                  </a:cubicBezTo>
                  <a:cubicBezTo>
                    <a:pt x="365" y="628"/>
                    <a:pt x="364" y="628"/>
                    <a:pt x="364" y="629"/>
                  </a:cubicBezTo>
                  <a:cubicBezTo>
                    <a:pt x="365" y="629"/>
                    <a:pt x="365" y="629"/>
                    <a:pt x="365" y="629"/>
                  </a:cubicBezTo>
                  <a:cubicBezTo>
                    <a:pt x="365" y="629"/>
                    <a:pt x="363" y="629"/>
                    <a:pt x="363" y="630"/>
                  </a:cubicBezTo>
                  <a:cubicBezTo>
                    <a:pt x="363" y="631"/>
                    <a:pt x="365" y="630"/>
                    <a:pt x="365" y="630"/>
                  </a:cubicBezTo>
                  <a:cubicBezTo>
                    <a:pt x="365" y="631"/>
                    <a:pt x="365" y="631"/>
                    <a:pt x="365" y="631"/>
                  </a:cubicBezTo>
                  <a:cubicBezTo>
                    <a:pt x="365" y="632"/>
                    <a:pt x="366" y="631"/>
                    <a:pt x="366" y="630"/>
                  </a:cubicBezTo>
                  <a:cubicBezTo>
                    <a:pt x="366" y="630"/>
                    <a:pt x="367" y="632"/>
                    <a:pt x="367" y="632"/>
                  </a:cubicBezTo>
                  <a:cubicBezTo>
                    <a:pt x="367" y="631"/>
                    <a:pt x="367" y="631"/>
                    <a:pt x="367" y="630"/>
                  </a:cubicBezTo>
                  <a:cubicBezTo>
                    <a:pt x="367" y="631"/>
                    <a:pt x="367" y="632"/>
                    <a:pt x="367" y="633"/>
                  </a:cubicBezTo>
                  <a:cubicBezTo>
                    <a:pt x="367" y="632"/>
                    <a:pt x="368" y="632"/>
                    <a:pt x="368" y="632"/>
                  </a:cubicBezTo>
                  <a:cubicBezTo>
                    <a:pt x="368" y="633"/>
                    <a:pt x="368" y="633"/>
                    <a:pt x="367" y="633"/>
                  </a:cubicBezTo>
                  <a:cubicBezTo>
                    <a:pt x="368" y="633"/>
                    <a:pt x="368" y="634"/>
                    <a:pt x="368" y="634"/>
                  </a:cubicBezTo>
                  <a:cubicBezTo>
                    <a:pt x="368" y="634"/>
                    <a:pt x="368" y="634"/>
                    <a:pt x="368" y="634"/>
                  </a:cubicBezTo>
                  <a:cubicBezTo>
                    <a:pt x="369" y="634"/>
                    <a:pt x="368" y="634"/>
                    <a:pt x="368" y="635"/>
                  </a:cubicBezTo>
                  <a:cubicBezTo>
                    <a:pt x="368" y="635"/>
                    <a:pt x="369" y="633"/>
                    <a:pt x="369" y="633"/>
                  </a:cubicBezTo>
                  <a:cubicBezTo>
                    <a:pt x="369" y="634"/>
                    <a:pt x="369" y="635"/>
                    <a:pt x="369" y="636"/>
                  </a:cubicBezTo>
                  <a:cubicBezTo>
                    <a:pt x="371" y="638"/>
                    <a:pt x="371" y="636"/>
                    <a:pt x="371" y="636"/>
                  </a:cubicBezTo>
                  <a:cubicBezTo>
                    <a:pt x="372" y="636"/>
                    <a:pt x="371" y="635"/>
                    <a:pt x="371" y="635"/>
                  </a:cubicBezTo>
                  <a:cubicBezTo>
                    <a:pt x="371" y="635"/>
                    <a:pt x="371" y="635"/>
                    <a:pt x="371" y="635"/>
                  </a:cubicBezTo>
                  <a:cubicBezTo>
                    <a:pt x="371" y="634"/>
                    <a:pt x="371" y="634"/>
                    <a:pt x="371" y="634"/>
                  </a:cubicBezTo>
                  <a:cubicBezTo>
                    <a:pt x="371" y="634"/>
                    <a:pt x="371" y="634"/>
                    <a:pt x="371" y="633"/>
                  </a:cubicBezTo>
                  <a:cubicBezTo>
                    <a:pt x="371" y="633"/>
                    <a:pt x="370" y="634"/>
                    <a:pt x="370" y="634"/>
                  </a:cubicBezTo>
                  <a:cubicBezTo>
                    <a:pt x="370" y="634"/>
                    <a:pt x="370" y="634"/>
                    <a:pt x="370" y="633"/>
                  </a:cubicBezTo>
                  <a:cubicBezTo>
                    <a:pt x="371" y="634"/>
                    <a:pt x="371" y="633"/>
                    <a:pt x="371" y="632"/>
                  </a:cubicBezTo>
                  <a:cubicBezTo>
                    <a:pt x="371" y="632"/>
                    <a:pt x="371" y="632"/>
                    <a:pt x="371" y="632"/>
                  </a:cubicBezTo>
                  <a:cubicBezTo>
                    <a:pt x="371" y="632"/>
                    <a:pt x="372" y="630"/>
                    <a:pt x="371" y="630"/>
                  </a:cubicBezTo>
                  <a:cubicBezTo>
                    <a:pt x="371" y="630"/>
                    <a:pt x="371" y="631"/>
                    <a:pt x="370" y="631"/>
                  </a:cubicBezTo>
                  <a:cubicBezTo>
                    <a:pt x="370" y="630"/>
                    <a:pt x="369" y="632"/>
                    <a:pt x="369" y="632"/>
                  </a:cubicBezTo>
                  <a:cubicBezTo>
                    <a:pt x="369" y="630"/>
                    <a:pt x="371" y="631"/>
                    <a:pt x="371" y="630"/>
                  </a:cubicBezTo>
                  <a:cubicBezTo>
                    <a:pt x="371" y="629"/>
                    <a:pt x="370" y="629"/>
                    <a:pt x="369" y="630"/>
                  </a:cubicBezTo>
                  <a:cubicBezTo>
                    <a:pt x="369" y="628"/>
                    <a:pt x="369" y="630"/>
                    <a:pt x="368" y="629"/>
                  </a:cubicBezTo>
                  <a:cubicBezTo>
                    <a:pt x="369" y="629"/>
                    <a:pt x="369" y="628"/>
                    <a:pt x="369" y="628"/>
                  </a:cubicBezTo>
                  <a:cubicBezTo>
                    <a:pt x="369" y="628"/>
                    <a:pt x="368" y="627"/>
                    <a:pt x="367" y="629"/>
                  </a:cubicBezTo>
                  <a:cubicBezTo>
                    <a:pt x="366" y="625"/>
                    <a:pt x="370" y="628"/>
                    <a:pt x="370" y="628"/>
                  </a:cubicBezTo>
                  <a:cubicBezTo>
                    <a:pt x="370" y="628"/>
                    <a:pt x="369" y="626"/>
                    <a:pt x="369" y="626"/>
                  </a:cubicBezTo>
                  <a:cubicBezTo>
                    <a:pt x="369" y="626"/>
                    <a:pt x="368" y="626"/>
                    <a:pt x="368" y="626"/>
                  </a:cubicBezTo>
                  <a:cubicBezTo>
                    <a:pt x="369" y="626"/>
                    <a:pt x="368" y="626"/>
                    <a:pt x="368" y="626"/>
                  </a:cubicBezTo>
                  <a:cubicBezTo>
                    <a:pt x="371" y="624"/>
                    <a:pt x="364" y="622"/>
                    <a:pt x="364" y="620"/>
                  </a:cubicBezTo>
                  <a:cubicBezTo>
                    <a:pt x="364" y="620"/>
                    <a:pt x="365" y="618"/>
                    <a:pt x="362" y="618"/>
                  </a:cubicBezTo>
                  <a:cubicBezTo>
                    <a:pt x="360" y="618"/>
                    <a:pt x="361" y="618"/>
                    <a:pt x="362" y="620"/>
                  </a:cubicBezTo>
                  <a:cubicBezTo>
                    <a:pt x="362" y="620"/>
                    <a:pt x="361" y="621"/>
                    <a:pt x="361" y="620"/>
                  </a:cubicBezTo>
                  <a:cubicBezTo>
                    <a:pt x="360" y="621"/>
                    <a:pt x="361" y="620"/>
                    <a:pt x="361" y="621"/>
                  </a:cubicBezTo>
                  <a:cubicBezTo>
                    <a:pt x="361" y="621"/>
                    <a:pt x="358" y="622"/>
                    <a:pt x="360" y="623"/>
                  </a:cubicBezTo>
                  <a:cubicBezTo>
                    <a:pt x="360" y="623"/>
                    <a:pt x="359" y="623"/>
                    <a:pt x="359" y="623"/>
                  </a:cubicBezTo>
                  <a:cubicBezTo>
                    <a:pt x="359" y="623"/>
                    <a:pt x="360" y="623"/>
                    <a:pt x="360" y="623"/>
                  </a:cubicBezTo>
                  <a:cubicBezTo>
                    <a:pt x="360" y="623"/>
                    <a:pt x="359" y="623"/>
                    <a:pt x="359" y="623"/>
                  </a:cubicBezTo>
                  <a:cubicBezTo>
                    <a:pt x="359" y="623"/>
                    <a:pt x="360" y="623"/>
                    <a:pt x="360" y="623"/>
                  </a:cubicBezTo>
                  <a:close/>
                  <a:moveTo>
                    <a:pt x="361" y="620"/>
                  </a:moveTo>
                  <a:cubicBezTo>
                    <a:pt x="361" y="620"/>
                    <a:pt x="361" y="620"/>
                    <a:pt x="361" y="620"/>
                  </a:cubicBezTo>
                  <a:cubicBezTo>
                    <a:pt x="361" y="620"/>
                    <a:pt x="361" y="620"/>
                    <a:pt x="361" y="620"/>
                  </a:cubicBezTo>
                  <a:close/>
                  <a:moveTo>
                    <a:pt x="366" y="633"/>
                  </a:moveTo>
                  <a:cubicBezTo>
                    <a:pt x="366" y="633"/>
                    <a:pt x="366" y="633"/>
                    <a:pt x="366" y="634"/>
                  </a:cubicBezTo>
                  <a:cubicBezTo>
                    <a:pt x="368" y="631"/>
                    <a:pt x="364" y="632"/>
                    <a:pt x="366" y="633"/>
                  </a:cubicBezTo>
                  <a:close/>
                  <a:moveTo>
                    <a:pt x="367" y="636"/>
                  </a:moveTo>
                  <a:cubicBezTo>
                    <a:pt x="367" y="636"/>
                    <a:pt x="367" y="634"/>
                    <a:pt x="366" y="634"/>
                  </a:cubicBezTo>
                  <a:cubicBezTo>
                    <a:pt x="365" y="634"/>
                    <a:pt x="367" y="636"/>
                    <a:pt x="367" y="636"/>
                  </a:cubicBezTo>
                  <a:close/>
                  <a:moveTo>
                    <a:pt x="221" y="948"/>
                  </a:moveTo>
                  <a:cubicBezTo>
                    <a:pt x="220" y="949"/>
                    <a:pt x="218" y="948"/>
                    <a:pt x="217" y="947"/>
                  </a:cubicBezTo>
                  <a:cubicBezTo>
                    <a:pt x="215" y="947"/>
                    <a:pt x="215" y="947"/>
                    <a:pt x="214" y="949"/>
                  </a:cubicBezTo>
                  <a:cubicBezTo>
                    <a:pt x="215" y="949"/>
                    <a:pt x="221" y="950"/>
                    <a:pt x="221" y="948"/>
                  </a:cubicBezTo>
                  <a:close/>
                  <a:moveTo>
                    <a:pt x="219" y="951"/>
                  </a:moveTo>
                  <a:cubicBezTo>
                    <a:pt x="218" y="951"/>
                    <a:pt x="218" y="951"/>
                    <a:pt x="218" y="951"/>
                  </a:cubicBezTo>
                  <a:cubicBezTo>
                    <a:pt x="217" y="951"/>
                    <a:pt x="217" y="954"/>
                    <a:pt x="219" y="954"/>
                  </a:cubicBezTo>
                  <a:cubicBezTo>
                    <a:pt x="220" y="953"/>
                    <a:pt x="220" y="951"/>
                    <a:pt x="219" y="951"/>
                  </a:cubicBezTo>
                  <a:close/>
                  <a:moveTo>
                    <a:pt x="223" y="956"/>
                  </a:moveTo>
                  <a:cubicBezTo>
                    <a:pt x="223" y="956"/>
                    <a:pt x="223" y="956"/>
                    <a:pt x="223" y="956"/>
                  </a:cubicBezTo>
                  <a:cubicBezTo>
                    <a:pt x="223" y="955"/>
                    <a:pt x="222" y="956"/>
                    <a:pt x="221" y="956"/>
                  </a:cubicBezTo>
                  <a:cubicBezTo>
                    <a:pt x="221" y="957"/>
                    <a:pt x="224" y="957"/>
                    <a:pt x="223" y="956"/>
                  </a:cubicBezTo>
                  <a:close/>
                  <a:moveTo>
                    <a:pt x="179" y="937"/>
                  </a:moveTo>
                  <a:cubicBezTo>
                    <a:pt x="179" y="936"/>
                    <a:pt x="176" y="939"/>
                    <a:pt x="177" y="940"/>
                  </a:cubicBezTo>
                  <a:cubicBezTo>
                    <a:pt x="178" y="939"/>
                    <a:pt x="180" y="937"/>
                    <a:pt x="179" y="937"/>
                  </a:cubicBezTo>
                  <a:close/>
                  <a:moveTo>
                    <a:pt x="189" y="935"/>
                  </a:moveTo>
                  <a:cubicBezTo>
                    <a:pt x="188" y="932"/>
                    <a:pt x="183" y="934"/>
                    <a:pt x="183" y="936"/>
                  </a:cubicBezTo>
                  <a:cubicBezTo>
                    <a:pt x="182" y="939"/>
                    <a:pt x="189" y="939"/>
                    <a:pt x="189" y="934"/>
                  </a:cubicBezTo>
                  <a:cubicBezTo>
                    <a:pt x="189" y="934"/>
                    <a:pt x="189" y="935"/>
                    <a:pt x="189" y="935"/>
                  </a:cubicBezTo>
                  <a:close/>
                  <a:moveTo>
                    <a:pt x="209" y="946"/>
                  </a:moveTo>
                  <a:cubicBezTo>
                    <a:pt x="209" y="945"/>
                    <a:pt x="209" y="945"/>
                    <a:pt x="209" y="945"/>
                  </a:cubicBezTo>
                  <a:cubicBezTo>
                    <a:pt x="209" y="945"/>
                    <a:pt x="209" y="945"/>
                    <a:pt x="208" y="945"/>
                  </a:cubicBezTo>
                  <a:cubicBezTo>
                    <a:pt x="208" y="945"/>
                    <a:pt x="208" y="945"/>
                    <a:pt x="208" y="945"/>
                  </a:cubicBezTo>
                  <a:cubicBezTo>
                    <a:pt x="208" y="944"/>
                    <a:pt x="208" y="944"/>
                    <a:pt x="208" y="944"/>
                  </a:cubicBezTo>
                  <a:cubicBezTo>
                    <a:pt x="208" y="944"/>
                    <a:pt x="208" y="944"/>
                    <a:pt x="208" y="944"/>
                  </a:cubicBezTo>
                  <a:cubicBezTo>
                    <a:pt x="208" y="945"/>
                    <a:pt x="207" y="944"/>
                    <a:pt x="207" y="944"/>
                  </a:cubicBezTo>
                  <a:cubicBezTo>
                    <a:pt x="207" y="944"/>
                    <a:pt x="205" y="938"/>
                    <a:pt x="204" y="942"/>
                  </a:cubicBezTo>
                  <a:cubicBezTo>
                    <a:pt x="204" y="942"/>
                    <a:pt x="201" y="942"/>
                    <a:pt x="202" y="943"/>
                  </a:cubicBezTo>
                  <a:cubicBezTo>
                    <a:pt x="203" y="943"/>
                    <a:pt x="203" y="945"/>
                    <a:pt x="204" y="946"/>
                  </a:cubicBezTo>
                  <a:cubicBezTo>
                    <a:pt x="204" y="946"/>
                    <a:pt x="206" y="947"/>
                    <a:pt x="205" y="946"/>
                  </a:cubicBezTo>
                  <a:cubicBezTo>
                    <a:pt x="205" y="946"/>
                    <a:pt x="205" y="946"/>
                    <a:pt x="205" y="945"/>
                  </a:cubicBezTo>
                  <a:cubicBezTo>
                    <a:pt x="205" y="945"/>
                    <a:pt x="205" y="945"/>
                    <a:pt x="205" y="945"/>
                  </a:cubicBezTo>
                  <a:cubicBezTo>
                    <a:pt x="205" y="945"/>
                    <a:pt x="205" y="945"/>
                    <a:pt x="205" y="945"/>
                  </a:cubicBezTo>
                  <a:cubicBezTo>
                    <a:pt x="206" y="945"/>
                    <a:pt x="206" y="946"/>
                    <a:pt x="207" y="946"/>
                  </a:cubicBezTo>
                  <a:cubicBezTo>
                    <a:pt x="208" y="947"/>
                    <a:pt x="208" y="947"/>
                    <a:pt x="209" y="946"/>
                  </a:cubicBezTo>
                  <a:cubicBezTo>
                    <a:pt x="209" y="946"/>
                    <a:pt x="209" y="946"/>
                    <a:pt x="209" y="946"/>
                  </a:cubicBezTo>
                  <a:close/>
                  <a:moveTo>
                    <a:pt x="498" y="872"/>
                  </a:moveTo>
                  <a:cubicBezTo>
                    <a:pt x="498" y="871"/>
                    <a:pt x="495" y="869"/>
                    <a:pt x="495" y="871"/>
                  </a:cubicBezTo>
                  <a:cubicBezTo>
                    <a:pt x="495" y="871"/>
                    <a:pt x="497" y="874"/>
                    <a:pt x="498" y="873"/>
                  </a:cubicBezTo>
                  <a:cubicBezTo>
                    <a:pt x="498" y="874"/>
                    <a:pt x="498" y="871"/>
                    <a:pt x="498" y="872"/>
                  </a:cubicBezTo>
                  <a:close/>
                  <a:moveTo>
                    <a:pt x="503" y="872"/>
                  </a:moveTo>
                  <a:cubicBezTo>
                    <a:pt x="503" y="872"/>
                    <a:pt x="501" y="874"/>
                    <a:pt x="502" y="875"/>
                  </a:cubicBezTo>
                  <a:cubicBezTo>
                    <a:pt x="504" y="876"/>
                    <a:pt x="504" y="873"/>
                    <a:pt x="503" y="872"/>
                  </a:cubicBezTo>
                  <a:close/>
                  <a:moveTo>
                    <a:pt x="745" y="954"/>
                  </a:moveTo>
                  <a:cubicBezTo>
                    <a:pt x="745" y="954"/>
                    <a:pt x="745" y="953"/>
                    <a:pt x="744" y="953"/>
                  </a:cubicBezTo>
                  <a:cubicBezTo>
                    <a:pt x="744" y="953"/>
                    <a:pt x="744" y="953"/>
                    <a:pt x="743" y="953"/>
                  </a:cubicBezTo>
                  <a:cubicBezTo>
                    <a:pt x="743" y="953"/>
                    <a:pt x="743" y="952"/>
                    <a:pt x="742" y="952"/>
                  </a:cubicBezTo>
                  <a:cubicBezTo>
                    <a:pt x="742" y="952"/>
                    <a:pt x="742" y="952"/>
                    <a:pt x="742" y="952"/>
                  </a:cubicBezTo>
                  <a:cubicBezTo>
                    <a:pt x="740" y="951"/>
                    <a:pt x="738" y="951"/>
                    <a:pt x="735" y="950"/>
                  </a:cubicBezTo>
                  <a:cubicBezTo>
                    <a:pt x="735" y="950"/>
                    <a:pt x="735" y="950"/>
                    <a:pt x="735" y="950"/>
                  </a:cubicBezTo>
                  <a:cubicBezTo>
                    <a:pt x="735" y="950"/>
                    <a:pt x="735" y="950"/>
                    <a:pt x="734" y="950"/>
                  </a:cubicBezTo>
                  <a:cubicBezTo>
                    <a:pt x="734" y="950"/>
                    <a:pt x="734" y="950"/>
                    <a:pt x="734" y="951"/>
                  </a:cubicBezTo>
                  <a:cubicBezTo>
                    <a:pt x="734" y="951"/>
                    <a:pt x="734" y="951"/>
                    <a:pt x="734" y="951"/>
                  </a:cubicBezTo>
                  <a:cubicBezTo>
                    <a:pt x="730" y="951"/>
                    <a:pt x="733" y="953"/>
                    <a:pt x="734" y="954"/>
                  </a:cubicBezTo>
                  <a:cubicBezTo>
                    <a:pt x="735" y="955"/>
                    <a:pt x="738" y="957"/>
                    <a:pt x="739" y="956"/>
                  </a:cubicBezTo>
                  <a:cubicBezTo>
                    <a:pt x="739" y="954"/>
                    <a:pt x="746" y="955"/>
                    <a:pt x="745" y="954"/>
                  </a:cubicBezTo>
                  <a:close/>
                  <a:moveTo>
                    <a:pt x="768" y="949"/>
                  </a:moveTo>
                  <a:cubicBezTo>
                    <a:pt x="769" y="949"/>
                    <a:pt x="766" y="948"/>
                    <a:pt x="766" y="947"/>
                  </a:cubicBezTo>
                  <a:cubicBezTo>
                    <a:pt x="767" y="948"/>
                    <a:pt x="767" y="949"/>
                    <a:pt x="768" y="949"/>
                  </a:cubicBezTo>
                  <a:cubicBezTo>
                    <a:pt x="767" y="949"/>
                    <a:pt x="768" y="949"/>
                    <a:pt x="769" y="949"/>
                  </a:cubicBezTo>
                  <a:cubicBezTo>
                    <a:pt x="768" y="949"/>
                    <a:pt x="768" y="949"/>
                    <a:pt x="768" y="949"/>
                  </a:cubicBezTo>
                  <a:cubicBezTo>
                    <a:pt x="768" y="949"/>
                    <a:pt x="768" y="949"/>
                    <a:pt x="768" y="949"/>
                  </a:cubicBezTo>
                  <a:cubicBezTo>
                    <a:pt x="768" y="949"/>
                    <a:pt x="767" y="949"/>
                    <a:pt x="768" y="949"/>
                  </a:cubicBezTo>
                  <a:close/>
                  <a:moveTo>
                    <a:pt x="768" y="939"/>
                  </a:moveTo>
                  <a:cubicBezTo>
                    <a:pt x="767" y="940"/>
                    <a:pt x="770" y="940"/>
                    <a:pt x="769" y="940"/>
                  </a:cubicBezTo>
                  <a:cubicBezTo>
                    <a:pt x="769" y="939"/>
                    <a:pt x="768" y="939"/>
                    <a:pt x="768" y="939"/>
                  </a:cubicBezTo>
                  <a:close/>
                  <a:moveTo>
                    <a:pt x="797" y="953"/>
                  </a:moveTo>
                  <a:cubicBezTo>
                    <a:pt x="796" y="953"/>
                    <a:pt x="796" y="953"/>
                    <a:pt x="796" y="953"/>
                  </a:cubicBezTo>
                  <a:cubicBezTo>
                    <a:pt x="796" y="953"/>
                    <a:pt x="796" y="953"/>
                    <a:pt x="797" y="953"/>
                  </a:cubicBezTo>
                  <a:close/>
                  <a:moveTo>
                    <a:pt x="799" y="950"/>
                  </a:moveTo>
                  <a:cubicBezTo>
                    <a:pt x="800" y="952"/>
                    <a:pt x="795" y="952"/>
                    <a:pt x="794" y="952"/>
                  </a:cubicBezTo>
                  <a:cubicBezTo>
                    <a:pt x="792" y="951"/>
                    <a:pt x="790" y="951"/>
                    <a:pt x="788" y="951"/>
                  </a:cubicBezTo>
                  <a:cubicBezTo>
                    <a:pt x="787" y="952"/>
                    <a:pt x="786" y="953"/>
                    <a:pt x="785" y="953"/>
                  </a:cubicBezTo>
                  <a:cubicBezTo>
                    <a:pt x="784" y="953"/>
                    <a:pt x="785" y="952"/>
                    <a:pt x="784" y="952"/>
                  </a:cubicBezTo>
                  <a:cubicBezTo>
                    <a:pt x="783" y="951"/>
                    <a:pt x="782" y="951"/>
                    <a:pt x="781" y="952"/>
                  </a:cubicBezTo>
                  <a:cubicBezTo>
                    <a:pt x="780" y="953"/>
                    <a:pt x="780" y="956"/>
                    <a:pt x="779" y="956"/>
                  </a:cubicBezTo>
                  <a:cubicBezTo>
                    <a:pt x="777" y="957"/>
                    <a:pt x="777" y="955"/>
                    <a:pt x="776" y="954"/>
                  </a:cubicBezTo>
                  <a:cubicBezTo>
                    <a:pt x="776" y="954"/>
                    <a:pt x="776" y="954"/>
                    <a:pt x="776" y="954"/>
                  </a:cubicBezTo>
                  <a:cubicBezTo>
                    <a:pt x="776" y="954"/>
                    <a:pt x="776" y="954"/>
                    <a:pt x="776" y="954"/>
                  </a:cubicBezTo>
                  <a:cubicBezTo>
                    <a:pt x="775" y="954"/>
                    <a:pt x="774" y="952"/>
                    <a:pt x="773" y="952"/>
                  </a:cubicBezTo>
                  <a:cubicBezTo>
                    <a:pt x="773" y="953"/>
                    <a:pt x="768" y="953"/>
                    <a:pt x="768" y="953"/>
                  </a:cubicBezTo>
                  <a:cubicBezTo>
                    <a:pt x="767" y="953"/>
                    <a:pt x="766" y="952"/>
                    <a:pt x="764" y="952"/>
                  </a:cubicBezTo>
                  <a:cubicBezTo>
                    <a:pt x="763" y="952"/>
                    <a:pt x="762" y="953"/>
                    <a:pt x="761" y="953"/>
                  </a:cubicBezTo>
                  <a:cubicBezTo>
                    <a:pt x="761" y="953"/>
                    <a:pt x="758" y="952"/>
                    <a:pt x="758" y="952"/>
                  </a:cubicBezTo>
                  <a:cubicBezTo>
                    <a:pt x="757" y="951"/>
                    <a:pt x="757" y="950"/>
                    <a:pt x="758" y="950"/>
                  </a:cubicBezTo>
                  <a:cubicBezTo>
                    <a:pt x="759" y="949"/>
                    <a:pt x="759" y="949"/>
                    <a:pt x="760" y="950"/>
                  </a:cubicBezTo>
                  <a:cubicBezTo>
                    <a:pt x="760" y="950"/>
                    <a:pt x="760" y="950"/>
                    <a:pt x="760" y="950"/>
                  </a:cubicBezTo>
                  <a:cubicBezTo>
                    <a:pt x="760" y="950"/>
                    <a:pt x="760" y="950"/>
                    <a:pt x="761" y="950"/>
                  </a:cubicBezTo>
                  <a:cubicBezTo>
                    <a:pt x="761" y="950"/>
                    <a:pt x="761" y="950"/>
                    <a:pt x="761" y="950"/>
                  </a:cubicBezTo>
                  <a:cubicBezTo>
                    <a:pt x="761" y="950"/>
                    <a:pt x="761" y="950"/>
                    <a:pt x="761" y="950"/>
                  </a:cubicBezTo>
                  <a:cubicBezTo>
                    <a:pt x="761" y="951"/>
                    <a:pt x="763" y="950"/>
                    <a:pt x="763" y="950"/>
                  </a:cubicBezTo>
                  <a:cubicBezTo>
                    <a:pt x="763" y="950"/>
                    <a:pt x="763" y="950"/>
                    <a:pt x="763" y="950"/>
                  </a:cubicBezTo>
                  <a:cubicBezTo>
                    <a:pt x="763" y="950"/>
                    <a:pt x="763" y="951"/>
                    <a:pt x="764" y="950"/>
                  </a:cubicBezTo>
                  <a:cubicBezTo>
                    <a:pt x="764" y="950"/>
                    <a:pt x="764" y="950"/>
                    <a:pt x="764" y="950"/>
                  </a:cubicBezTo>
                  <a:cubicBezTo>
                    <a:pt x="764" y="950"/>
                    <a:pt x="764" y="950"/>
                    <a:pt x="764" y="950"/>
                  </a:cubicBezTo>
                  <a:cubicBezTo>
                    <a:pt x="764" y="950"/>
                    <a:pt x="764" y="950"/>
                    <a:pt x="764" y="950"/>
                  </a:cubicBezTo>
                  <a:cubicBezTo>
                    <a:pt x="765" y="950"/>
                    <a:pt x="765" y="951"/>
                    <a:pt x="765" y="951"/>
                  </a:cubicBezTo>
                  <a:cubicBezTo>
                    <a:pt x="765" y="951"/>
                    <a:pt x="766" y="951"/>
                    <a:pt x="766" y="951"/>
                  </a:cubicBezTo>
                  <a:cubicBezTo>
                    <a:pt x="766" y="951"/>
                    <a:pt x="766" y="950"/>
                    <a:pt x="766" y="951"/>
                  </a:cubicBezTo>
                  <a:cubicBezTo>
                    <a:pt x="766" y="951"/>
                    <a:pt x="766" y="951"/>
                    <a:pt x="767" y="951"/>
                  </a:cubicBezTo>
                  <a:cubicBezTo>
                    <a:pt x="767" y="951"/>
                    <a:pt x="767" y="951"/>
                    <a:pt x="768" y="951"/>
                  </a:cubicBezTo>
                  <a:cubicBezTo>
                    <a:pt x="768" y="951"/>
                    <a:pt x="768" y="951"/>
                    <a:pt x="769" y="951"/>
                  </a:cubicBezTo>
                  <a:cubicBezTo>
                    <a:pt x="769" y="950"/>
                    <a:pt x="771" y="950"/>
                    <a:pt x="772" y="950"/>
                  </a:cubicBezTo>
                  <a:cubicBezTo>
                    <a:pt x="771" y="949"/>
                    <a:pt x="771" y="949"/>
                    <a:pt x="771" y="949"/>
                  </a:cubicBezTo>
                  <a:cubicBezTo>
                    <a:pt x="770" y="947"/>
                    <a:pt x="769" y="948"/>
                    <a:pt x="769" y="946"/>
                  </a:cubicBezTo>
                  <a:cubicBezTo>
                    <a:pt x="768" y="944"/>
                    <a:pt x="769" y="944"/>
                    <a:pt x="767" y="943"/>
                  </a:cubicBezTo>
                  <a:cubicBezTo>
                    <a:pt x="767" y="943"/>
                    <a:pt x="767" y="943"/>
                    <a:pt x="766" y="943"/>
                  </a:cubicBezTo>
                  <a:cubicBezTo>
                    <a:pt x="766" y="943"/>
                    <a:pt x="765" y="942"/>
                    <a:pt x="765" y="942"/>
                  </a:cubicBezTo>
                  <a:cubicBezTo>
                    <a:pt x="764" y="941"/>
                    <a:pt x="765" y="940"/>
                    <a:pt x="766" y="940"/>
                  </a:cubicBezTo>
                  <a:cubicBezTo>
                    <a:pt x="767" y="940"/>
                    <a:pt x="770" y="939"/>
                    <a:pt x="770" y="941"/>
                  </a:cubicBezTo>
                  <a:cubicBezTo>
                    <a:pt x="771" y="941"/>
                    <a:pt x="771" y="941"/>
                    <a:pt x="771" y="941"/>
                  </a:cubicBezTo>
                  <a:cubicBezTo>
                    <a:pt x="772" y="942"/>
                    <a:pt x="773" y="942"/>
                    <a:pt x="774" y="942"/>
                  </a:cubicBezTo>
                  <a:cubicBezTo>
                    <a:pt x="775" y="942"/>
                    <a:pt x="776" y="941"/>
                    <a:pt x="776" y="941"/>
                  </a:cubicBezTo>
                  <a:cubicBezTo>
                    <a:pt x="778" y="939"/>
                    <a:pt x="781" y="941"/>
                    <a:pt x="783" y="942"/>
                  </a:cubicBezTo>
                  <a:cubicBezTo>
                    <a:pt x="784" y="942"/>
                    <a:pt x="786" y="942"/>
                    <a:pt x="787" y="942"/>
                  </a:cubicBezTo>
                  <a:cubicBezTo>
                    <a:pt x="788" y="943"/>
                    <a:pt x="787" y="942"/>
                    <a:pt x="788" y="943"/>
                  </a:cubicBezTo>
                  <a:cubicBezTo>
                    <a:pt x="789" y="944"/>
                    <a:pt x="788" y="944"/>
                    <a:pt x="789" y="945"/>
                  </a:cubicBezTo>
                  <a:cubicBezTo>
                    <a:pt x="790" y="945"/>
                    <a:pt x="791" y="944"/>
                    <a:pt x="792" y="945"/>
                  </a:cubicBezTo>
                  <a:cubicBezTo>
                    <a:pt x="794" y="945"/>
                    <a:pt x="792" y="945"/>
                    <a:pt x="792" y="945"/>
                  </a:cubicBezTo>
                  <a:cubicBezTo>
                    <a:pt x="791" y="946"/>
                    <a:pt x="789" y="945"/>
                    <a:pt x="790" y="946"/>
                  </a:cubicBezTo>
                  <a:cubicBezTo>
                    <a:pt x="792" y="948"/>
                    <a:pt x="794" y="946"/>
                    <a:pt x="796" y="947"/>
                  </a:cubicBezTo>
                  <a:cubicBezTo>
                    <a:pt x="796" y="947"/>
                    <a:pt x="796" y="947"/>
                    <a:pt x="796" y="947"/>
                  </a:cubicBezTo>
                  <a:cubicBezTo>
                    <a:pt x="796" y="948"/>
                    <a:pt x="797" y="948"/>
                    <a:pt x="797" y="949"/>
                  </a:cubicBezTo>
                  <a:cubicBezTo>
                    <a:pt x="797" y="949"/>
                    <a:pt x="797" y="949"/>
                    <a:pt x="797" y="949"/>
                  </a:cubicBezTo>
                  <a:cubicBezTo>
                    <a:pt x="798" y="949"/>
                    <a:pt x="798" y="949"/>
                    <a:pt x="798" y="949"/>
                  </a:cubicBezTo>
                  <a:cubicBezTo>
                    <a:pt x="798" y="949"/>
                    <a:pt x="798" y="949"/>
                    <a:pt x="799" y="950"/>
                  </a:cubicBezTo>
                  <a:close/>
                  <a:moveTo>
                    <a:pt x="784" y="951"/>
                  </a:moveTo>
                  <a:cubicBezTo>
                    <a:pt x="784" y="951"/>
                    <a:pt x="784" y="951"/>
                    <a:pt x="784" y="951"/>
                  </a:cubicBezTo>
                  <a:cubicBezTo>
                    <a:pt x="784" y="951"/>
                    <a:pt x="784" y="951"/>
                    <a:pt x="784" y="951"/>
                  </a:cubicBezTo>
                  <a:cubicBezTo>
                    <a:pt x="784" y="951"/>
                    <a:pt x="784" y="951"/>
                    <a:pt x="784" y="951"/>
                  </a:cubicBezTo>
                  <a:close/>
                  <a:moveTo>
                    <a:pt x="699" y="928"/>
                  </a:moveTo>
                  <a:cubicBezTo>
                    <a:pt x="699" y="929"/>
                    <a:pt x="699" y="929"/>
                    <a:pt x="699" y="929"/>
                  </a:cubicBezTo>
                  <a:cubicBezTo>
                    <a:pt x="700" y="929"/>
                    <a:pt x="700" y="929"/>
                    <a:pt x="700" y="929"/>
                  </a:cubicBezTo>
                  <a:cubicBezTo>
                    <a:pt x="700" y="930"/>
                    <a:pt x="701" y="930"/>
                    <a:pt x="701" y="929"/>
                  </a:cubicBezTo>
                  <a:cubicBezTo>
                    <a:pt x="703" y="930"/>
                    <a:pt x="703" y="927"/>
                    <a:pt x="702" y="926"/>
                  </a:cubicBezTo>
                  <a:cubicBezTo>
                    <a:pt x="700" y="926"/>
                    <a:pt x="700" y="930"/>
                    <a:pt x="699" y="928"/>
                  </a:cubicBezTo>
                  <a:close/>
                  <a:moveTo>
                    <a:pt x="717" y="917"/>
                  </a:moveTo>
                  <a:cubicBezTo>
                    <a:pt x="716" y="917"/>
                    <a:pt x="716" y="916"/>
                    <a:pt x="715" y="917"/>
                  </a:cubicBezTo>
                  <a:cubicBezTo>
                    <a:pt x="716" y="917"/>
                    <a:pt x="716" y="917"/>
                    <a:pt x="717" y="917"/>
                  </a:cubicBezTo>
                  <a:close/>
                  <a:moveTo>
                    <a:pt x="724" y="920"/>
                  </a:moveTo>
                  <a:cubicBezTo>
                    <a:pt x="724" y="920"/>
                    <a:pt x="724" y="920"/>
                    <a:pt x="723" y="920"/>
                  </a:cubicBezTo>
                  <a:cubicBezTo>
                    <a:pt x="723" y="920"/>
                    <a:pt x="724" y="920"/>
                    <a:pt x="724" y="920"/>
                  </a:cubicBezTo>
                  <a:close/>
                  <a:moveTo>
                    <a:pt x="731" y="936"/>
                  </a:moveTo>
                  <a:cubicBezTo>
                    <a:pt x="731" y="936"/>
                    <a:pt x="731" y="936"/>
                    <a:pt x="731" y="935"/>
                  </a:cubicBezTo>
                  <a:cubicBezTo>
                    <a:pt x="731" y="935"/>
                    <a:pt x="731" y="936"/>
                    <a:pt x="731" y="936"/>
                  </a:cubicBezTo>
                  <a:close/>
                  <a:moveTo>
                    <a:pt x="759" y="939"/>
                  </a:moveTo>
                  <a:cubicBezTo>
                    <a:pt x="761" y="939"/>
                    <a:pt x="756" y="936"/>
                    <a:pt x="756" y="936"/>
                  </a:cubicBezTo>
                  <a:cubicBezTo>
                    <a:pt x="756" y="936"/>
                    <a:pt x="756" y="936"/>
                    <a:pt x="755" y="936"/>
                  </a:cubicBezTo>
                  <a:cubicBezTo>
                    <a:pt x="755" y="935"/>
                    <a:pt x="755" y="936"/>
                    <a:pt x="755" y="935"/>
                  </a:cubicBezTo>
                  <a:cubicBezTo>
                    <a:pt x="755" y="935"/>
                    <a:pt x="754" y="935"/>
                    <a:pt x="754" y="935"/>
                  </a:cubicBezTo>
                  <a:cubicBezTo>
                    <a:pt x="754" y="935"/>
                    <a:pt x="754" y="935"/>
                    <a:pt x="754" y="935"/>
                  </a:cubicBezTo>
                  <a:cubicBezTo>
                    <a:pt x="754" y="935"/>
                    <a:pt x="750" y="934"/>
                    <a:pt x="750" y="934"/>
                  </a:cubicBezTo>
                  <a:cubicBezTo>
                    <a:pt x="750" y="935"/>
                    <a:pt x="750" y="935"/>
                    <a:pt x="750" y="935"/>
                  </a:cubicBezTo>
                  <a:cubicBezTo>
                    <a:pt x="750" y="935"/>
                    <a:pt x="749" y="934"/>
                    <a:pt x="749" y="934"/>
                  </a:cubicBezTo>
                  <a:cubicBezTo>
                    <a:pt x="749" y="934"/>
                    <a:pt x="750" y="934"/>
                    <a:pt x="749" y="932"/>
                  </a:cubicBezTo>
                  <a:cubicBezTo>
                    <a:pt x="749" y="932"/>
                    <a:pt x="748" y="932"/>
                    <a:pt x="747" y="932"/>
                  </a:cubicBezTo>
                  <a:cubicBezTo>
                    <a:pt x="745" y="932"/>
                    <a:pt x="740" y="928"/>
                    <a:pt x="738" y="927"/>
                  </a:cubicBezTo>
                  <a:cubicBezTo>
                    <a:pt x="738" y="928"/>
                    <a:pt x="739" y="928"/>
                    <a:pt x="740" y="929"/>
                  </a:cubicBezTo>
                  <a:cubicBezTo>
                    <a:pt x="739" y="930"/>
                    <a:pt x="734" y="926"/>
                    <a:pt x="734" y="925"/>
                  </a:cubicBezTo>
                  <a:cubicBezTo>
                    <a:pt x="735" y="926"/>
                    <a:pt x="737" y="926"/>
                    <a:pt x="737" y="927"/>
                  </a:cubicBezTo>
                  <a:cubicBezTo>
                    <a:pt x="738" y="925"/>
                    <a:pt x="730" y="920"/>
                    <a:pt x="729" y="922"/>
                  </a:cubicBezTo>
                  <a:cubicBezTo>
                    <a:pt x="729" y="922"/>
                    <a:pt x="730" y="922"/>
                    <a:pt x="731" y="922"/>
                  </a:cubicBezTo>
                  <a:cubicBezTo>
                    <a:pt x="730" y="923"/>
                    <a:pt x="730" y="923"/>
                    <a:pt x="730" y="923"/>
                  </a:cubicBezTo>
                  <a:cubicBezTo>
                    <a:pt x="729" y="923"/>
                    <a:pt x="725" y="923"/>
                    <a:pt x="724" y="922"/>
                  </a:cubicBezTo>
                  <a:cubicBezTo>
                    <a:pt x="725" y="922"/>
                    <a:pt x="725" y="921"/>
                    <a:pt x="726" y="921"/>
                  </a:cubicBezTo>
                  <a:cubicBezTo>
                    <a:pt x="723" y="921"/>
                    <a:pt x="724" y="922"/>
                    <a:pt x="722" y="920"/>
                  </a:cubicBezTo>
                  <a:cubicBezTo>
                    <a:pt x="720" y="919"/>
                    <a:pt x="718" y="918"/>
                    <a:pt x="716" y="918"/>
                  </a:cubicBezTo>
                  <a:cubicBezTo>
                    <a:pt x="711" y="917"/>
                    <a:pt x="706" y="917"/>
                    <a:pt x="701" y="918"/>
                  </a:cubicBezTo>
                  <a:cubicBezTo>
                    <a:pt x="698" y="918"/>
                    <a:pt x="694" y="919"/>
                    <a:pt x="692" y="921"/>
                  </a:cubicBezTo>
                  <a:cubicBezTo>
                    <a:pt x="691" y="922"/>
                    <a:pt x="691" y="924"/>
                    <a:pt x="690" y="925"/>
                  </a:cubicBezTo>
                  <a:cubicBezTo>
                    <a:pt x="690" y="926"/>
                    <a:pt x="687" y="925"/>
                    <a:pt x="687" y="926"/>
                  </a:cubicBezTo>
                  <a:cubicBezTo>
                    <a:pt x="688" y="928"/>
                    <a:pt x="689" y="926"/>
                    <a:pt x="690" y="926"/>
                  </a:cubicBezTo>
                  <a:cubicBezTo>
                    <a:pt x="690" y="926"/>
                    <a:pt x="690" y="927"/>
                    <a:pt x="690" y="927"/>
                  </a:cubicBezTo>
                  <a:cubicBezTo>
                    <a:pt x="690" y="927"/>
                    <a:pt x="691" y="927"/>
                    <a:pt x="691" y="927"/>
                  </a:cubicBezTo>
                  <a:cubicBezTo>
                    <a:pt x="691" y="927"/>
                    <a:pt x="691" y="926"/>
                    <a:pt x="691" y="926"/>
                  </a:cubicBezTo>
                  <a:cubicBezTo>
                    <a:pt x="691" y="926"/>
                    <a:pt x="692" y="926"/>
                    <a:pt x="692" y="926"/>
                  </a:cubicBezTo>
                  <a:cubicBezTo>
                    <a:pt x="693" y="926"/>
                    <a:pt x="694" y="925"/>
                    <a:pt x="695" y="924"/>
                  </a:cubicBezTo>
                  <a:cubicBezTo>
                    <a:pt x="697" y="924"/>
                    <a:pt x="698" y="924"/>
                    <a:pt x="699" y="923"/>
                  </a:cubicBezTo>
                  <a:cubicBezTo>
                    <a:pt x="701" y="921"/>
                    <a:pt x="702" y="921"/>
                    <a:pt x="705" y="921"/>
                  </a:cubicBezTo>
                  <a:cubicBezTo>
                    <a:pt x="705" y="920"/>
                    <a:pt x="708" y="920"/>
                    <a:pt x="709" y="922"/>
                  </a:cubicBezTo>
                  <a:cubicBezTo>
                    <a:pt x="709" y="922"/>
                    <a:pt x="706" y="923"/>
                    <a:pt x="706" y="923"/>
                  </a:cubicBezTo>
                  <a:cubicBezTo>
                    <a:pt x="706" y="923"/>
                    <a:pt x="707" y="923"/>
                    <a:pt x="707" y="924"/>
                  </a:cubicBezTo>
                  <a:cubicBezTo>
                    <a:pt x="708" y="924"/>
                    <a:pt x="708" y="924"/>
                    <a:pt x="708" y="924"/>
                  </a:cubicBezTo>
                  <a:cubicBezTo>
                    <a:pt x="710" y="924"/>
                    <a:pt x="712" y="925"/>
                    <a:pt x="712" y="924"/>
                  </a:cubicBezTo>
                  <a:cubicBezTo>
                    <a:pt x="712" y="924"/>
                    <a:pt x="712" y="924"/>
                    <a:pt x="713" y="925"/>
                  </a:cubicBezTo>
                  <a:cubicBezTo>
                    <a:pt x="713" y="925"/>
                    <a:pt x="713" y="925"/>
                    <a:pt x="713" y="925"/>
                  </a:cubicBezTo>
                  <a:cubicBezTo>
                    <a:pt x="714" y="926"/>
                    <a:pt x="716" y="926"/>
                    <a:pt x="716" y="926"/>
                  </a:cubicBezTo>
                  <a:cubicBezTo>
                    <a:pt x="718" y="926"/>
                    <a:pt x="719" y="927"/>
                    <a:pt x="720" y="927"/>
                  </a:cubicBezTo>
                  <a:cubicBezTo>
                    <a:pt x="724" y="929"/>
                    <a:pt x="727" y="927"/>
                    <a:pt x="730" y="930"/>
                  </a:cubicBezTo>
                  <a:cubicBezTo>
                    <a:pt x="731" y="932"/>
                    <a:pt x="731" y="933"/>
                    <a:pt x="733" y="934"/>
                  </a:cubicBezTo>
                  <a:cubicBezTo>
                    <a:pt x="734" y="935"/>
                    <a:pt x="736" y="935"/>
                    <a:pt x="738" y="935"/>
                  </a:cubicBezTo>
                  <a:cubicBezTo>
                    <a:pt x="741" y="936"/>
                    <a:pt x="738" y="939"/>
                    <a:pt x="736" y="940"/>
                  </a:cubicBezTo>
                  <a:cubicBezTo>
                    <a:pt x="736" y="941"/>
                    <a:pt x="735" y="941"/>
                    <a:pt x="737" y="941"/>
                  </a:cubicBezTo>
                  <a:cubicBezTo>
                    <a:pt x="739" y="941"/>
                    <a:pt x="742" y="941"/>
                    <a:pt x="743" y="940"/>
                  </a:cubicBezTo>
                  <a:cubicBezTo>
                    <a:pt x="743" y="940"/>
                    <a:pt x="743" y="940"/>
                    <a:pt x="744" y="940"/>
                  </a:cubicBezTo>
                  <a:cubicBezTo>
                    <a:pt x="746" y="940"/>
                    <a:pt x="747" y="941"/>
                    <a:pt x="749" y="940"/>
                  </a:cubicBezTo>
                  <a:cubicBezTo>
                    <a:pt x="749" y="941"/>
                    <a:pt x="750" y="941"/>
                    <a:pt x="750" y="941"/>
                  </a:cubicBezTo>
                  <a:cubicBezTo>
                    <a:pt x="750" y="941"/>
                    <a:pt x="750" y="941"/>
                    <a:pt x="750" y="941"/>
                  </a:cubicBezTo>
                  <a:cubicBezTo>
                    <a:pt x="751" y="941"/>
                    <a:pt x="751" y="941"/>
                    <a:pt x="752" y="941"/>
                  </a:cubicBezTo>
                  <a:cubicBezTo>
                    <a:pt x="753" y="941"/>
                    <a:pt x="752" y="940"/>
                    <a:pt x="753" y="940"/>
                  </a:cubicBezTo>
                  <a:cubicBezTo>
                    <a:pt x="753" y="940"/>
                    <a:pt x="753" y="940"/>
                    <a:pt x="753" y="941"/>
                  </a:cubicBezTo>
                  <a:cubicBezTo>
                    <a:pt x="754" y="941"/>
                    <a:pt x="756" y="940"/>
                    <a:pt x="757" y="940"/>
                  </a:cubicBezTo>
                  <a:cubicBezTo>
                    <a:pt x="758" y="939"/>
                    <a:pt x="759" y="939"/>
                    <a:pt x="759" y="939"/>
                  </a:cubicBezTo>
                  <a:close/>
                  <a:moveTo>
                    <a:pt x="726" y="921"/>
                  </a:moveTo>
                  <a:cubicBezTo>
                    <a:pt x="726" y="921"/>
                    <a:pt x="726" y="921"/>
                    <a:pt x="727" y="921"/>
                  </a:cubicBezTo>
                  <a:cubicBezTo>
                    <a:pt x="726" y="921"/>
                    <a:pt x="726" y="921"/>
                    <a:pt x="726" y="921"/>
                  </a:cubicBezTo>
                  <a:close/>
                  <a:moveTo>
                    <a:pt x="735" y="924"/>
                  </a:moveTo>
                  <a:cubicBezTo>
                    <a:pt x="735" y="923"/>
                    <a:pt x="735" y="923"/>
                    <a:pt x="734" y="923"/>
                  </a:cubicBezTo>
                  <a:cubicBezTo>
                    <a:pt x="734" y="923"/>
                    <a:pt x="734" y="923"/>
                    <a:pt x="735" y="924"/>
                  </a:cubicBezTo>
                  <a:close/>
                  <a:moveTo>
                    <a:pt x="707" y="928"/>
                  </a:moveTo>
                  <a:cubicBezTo>
                    <a:pt x="706" y="928"/>
                    <a:pt x="706" y="928"/>
                    <a:pt x="706" y="928"/>
                  </a:cubicBezTo>
                  <a:cubicBezTo>
                    <a:pt x="707" y="929"/>
                    <a:pt x="707" y="928"/>
                    <a:pt x="707" y="928"/>
                  </a:cubicBezTo>
                  <a:close/>
                  <a:moveTo>
                    <a:pt x="707" y="928"/>
                  </a:moveTo>
                  <a:cubicBezTo>
                    <a:pt x="707" y="928"/>
                    <a:pt x="707" y="928"/>
                    <a:pt x="707" y="928"/>
                  </a:cubicBezTo>
                  <a:cubicBezTo>
                    <a:pt x="707" y="928"/>
                    <a:pt x="707" y="928"/>
                    <a:pt x="707" y="928"/>
                  </a:cubicBezTo>
                  <a:close/>
                  <a:moveTo>
                    <a:pt x="713" y="523"/>
                  </a:moveTo>
                  <a:cubicBezTo>
                    <a:pt x="713" y="524"/>
                    <a:pt x="709" y="521"/>
                    <a:pt x="709" y="521"/>
                  </a:cubicBezTo>
                  <a:cubicBezTo>
                    <a:pt x="708" y="520"/>
                    <a:pt x="706" y="520"/>
                    <a:pt x="705" y="520"/>
                  </a:cubicBezTo>
                  <a:cubicBezTo>
                    <a:pt x="704" y="519"/>
                    <a:pt x="704" y="518"/>
                    <a:pt x="703" y="517"/>
                  </a:cubicBezTo>
                  <a:cubicBezTo>
                    <a:pt x="703" y="516"/>
                    <a:pt x="703" y="516"/>
                    <a:pt x="702" y="515"/>
                  </a:cubicBezTo>
                  <a:cubicBezTo>
                    <a:pt x="701" y="515"/>
                    <a:pt x="700" y="516"/>
                    <a:pt x="699" y="515"/>
                  </a:cubicBezTo>
                  <a:cubicBezTo>
                    <a:pt x="699" y="514"/>
                    <a:pt x="700" y="513"/>
                    <a:pt x="700" y="512"/>
                  </a:cubicBezTo>
                  <a:cubicBezTo>
                    <a:pt x="699" y="512"/>
                    <a:pt x="698" y="512"/>
                    <a:pt x="697" y="513"/>
                  </a:cubicBezTo>
                  <a:cubicBezTo>
                    <a:pt x="696" y="514"/>
                    <a:pt x="696" y="517"/>
                    <a:pt x="695" y="518"/>
                  </a:cubicBezTo>
                  <a:cubicBezTo>
                    <a:pt x="694" y="520"/>
                    <a:pt x="693" y="520"/>
                    <a:pt x="692" y="521"/>
                  </a:cubicBezTo>
                  <a:cubicBezTo>
                    <a:pt x="690" y="522"/>
                    <a:pt x="690" y="523"/>
                    <a:pt x="689" y="524"/>
                  </a:cubicBezTo>
                  <a:cubicBezTo>
                    <a:pt x="688" y="526"/>
                    <a:pt x="685" y="529"/>
                    <a:pt x="683" y="527"/>
                  </a:cubicBezTo>
                  <a:cubicBezTo>
                    <a:pt x="681" y="526"/>
                    <a:pt x="682" y="519"/>
                    <a:pt x="682" y="517"/>
                  </a:cubicBezTo>
                  <a:cubicBezTo>
                    <a:pt x="681" y="519"/>
                    <a:pt x="679" y="519"/>
                    <a:pt x="677" y="519"/>
                  </a:cubicBezTo>
                  <a:cubicBezTo>
                    <a:pt x="676" y="520"/>
                    <a:pt x="673" y="522"/>
                    <a:pt x="672" y="521"/>
                  </a:cubicBezTo>
                  <a:cubicBezTo>
                    <a:pt x="669" y="520"/>
                    <a:pt x="675" y="515"/>
                    <a:pt x="676" y="514"/>
                  </a:cubicBezTo>
                  <a:cubicBezTo>
                    <a:pt x="677" y="514"/>
                    <a:pt x="678" y="513"/>
                    <a:pt x="678" y="511"/>
                  </a:cubicBezTo>
                  <a:cubicBezTo>
                    <a:pt x="678" y="510"/>
                    <a:pt x="677" y="508"/>
                    <a:pt x="677" y="507"/>
                  </a:cubicBezTo>
                  <a:cubicBezTo>
                    <a:pt x="677" y="506"/>
                    <a:pt x="677" y="504"/>
                    <a:pt x="678" y="503"/>
                  </a:cubicBezTo>
                  <a:cubicBezTo>
                    <a:pt x="679" y="499"/>
                    <a:pt x="678" y="495"/>
                    <a:pt x="679" y="490"/>
                  </a:cubicBezTo>
                  <a:cubicBezTo>
                    <a:pt x="680" y="489"/>
                    <a:pt x="680" y="484"/>
                    <a:pt x="683" y="485"/>
                  </a:cubicBezTo>
                  <a:cubicBezTo>
                    <a:pt x="687" y="485"/>
                    <a:pt x="685" y="491"/>
                    <a:pt x="686" y="493"/>
                  </a:cubicBezTo>
                  <a:cubicBezTo>
                    <a:pt x="688" y="497"/>
                    <a:pt x="688" y="493"/>
                    <a:pt x="689" y="492"/>
                  </a:cubicBezTo>
                  <a:cubicBezTo>
                    <a:pt x="691" y="492"/>
                    <a:pt x="692" y="494"/>
                    <a:pt x="692" y="494"/>
                  </a:cubicBezTo>
                  <a:cubicBezTo>
                    <a:pt x="694" y="496"/>
                    <a:pt x="696" y="497"/>
                    <a:pt x="698" y="498"/>
                  </a:cubicBezTo>
                  <a:cubicBezTo>
                    <a:pt x="700" y="500"/>
                    <a:pt x="701" y="502"/>
                    <a:pt x="704" y="503"/>
                  </a:cubicBezTo>
                  <a:cubicBezTo>
                    <a:pt x="707" y="505"/>
                    <a:pt x="708" y="506"/>
                    <a:pt x="709" y="509"/>
                  </a:cubicBezTo>
                  <a:cubicBezTo>
                    <a:pt x="709" y="511"/>
                    <a:pt x="709" y="512"/>
                    <a:pt x="709" y="513"/>
                  </a:cubicBezTo>
                  <a:cubicBezTo>
                    <a:pt x="708" y="513"/>
                    <a:pt x="707" y="513"/>
                    <a:pt x="707" y="514"/>
                  </a:cubicBezTo>
                  <a:cubicBezTo>
                    <a:pt x="707" y="515"/>
                    <a:pt x="709" y="514"/>
                    <a:pt x="710" y="514"/>
                  </a:cubicBezTo>
                  <a:cubicBezTo>
                    <a:pt x="711" y="514"/>
                    <a:pt x="712" y="514"/>
                    <a:pt x="714" y="515"/>
                  </a:cubicBezTo>
                  <a:cubicBezTo>
                    <a:pt x="714" y="514"/>
                    <a:pt x="713" y="513"/>
                    <a:pt x="715" y="513"/>
                  </a:cubicBezTo>
                  <a:cubicBezTo>
                    <a:pt x="716" y="514"/>
                    <a:pt x="716" y="516"/>
                    <a:pt x="716" y="516"/>
                  </a:cubicBezTo>
                  <a:cubicBezTo>
                    <a:pt x="721" y="519"/>
                    <a:pt x="715" y="520"/>
                    <a:pt x="713" y="523"/>
                  </a:cubicBezTo>
                  <a:cubicBezTo>
                    <a:pt x="714" y="523"/>
                    <a:pt x="714" y="522"/>
                    <a:pt x="714" y="522"/>
                  </a:cubicBezTo>
                  <a:cubicBezTo>
                    <a:pt x="714" y="522"/>
                    <a:pt x="713" y="523"/>
                    <a:pt x="713" y="523"/>
                  </a:cubicBezTo>
                  <a:cubicBezTo>
                    <a:pt x="713" y="523"/>
                    <a:pt x="714" y="523"/>
                    <a:pt x="714" y="522"/>
                  </a:cubicBezTo>
                  <a:cubicBezTo>
                    <a:pt x="714" y="523"/>
                    <a:pt x="713" y="523"/>
                    <a:pt x="713" y="523"/>
                  </a:cubicBezTo>
                  <a:cubicBezTo>
                    <a:pt x="713" y="523"/>
                    <a:pt x="713" y="523"/>
                    <a:pt x="714" y="522"/>
                  </a:cubicBezTo>
                  <a:cubicBezTo>
                    <a:pt x="714" y="522"/>
                    <a:pt x="714" y="522"/>
                    <a:pt x="713" y="523"/>
                  </a:cubicBezTo>
                  <a:cubicBezTo>
                    <a:pt x="713" y="524"/>
                    <a:pt x="714" y="521"/>
                    <a:pt x="713" y="523"/>
                  </a:cubicBezTo>
                  <a:close/>
                  <a:moveTo>
                    <a:pt x="682" y="516"/>
                  </a:moveTo>
                  <a:cubicBezTo>
                    <a:pt x="682" y="516"/>
                    <a:pt x="682" y="516"/>
                    <a:pt x="682" y="516"/>
                  </a:cubicBezTo>
                  <a:cubicBezTo>
                    <a:pt x="682" y="516"/>
                    <a:pt x="682" y="516"/>
                    <a:pt x="682" y="516"/>
                  </a:cubicBezTo>
                  <a:cubicBezTo>
                    <a:pt x="682" y="516"/>
                    <a:pt x="682" y="516"/>
                    <a:pt x="682" y="516"/>
                  </a:cubicBezTo>
                  <a:close/>
                  <a:moveTo>
                    <a:pt x="682" y="516"/>
                  </a:moveTo>
                  <a:cubicBezTo>
                    <a:pt x="682" y="516"/>
                    <a:pt x="682" y="516"/>
                    <a:pt x="682" y="516"/>
                  </a:cubicBezTo>
                  <a:cubicBezTo>
                    <a:pt x="682" y="516"/>
                    <a:pt x="682" y="516"/>
                    <a:pt x="682" y="516"/>
                  </a:cubicBezTo>
                  <a:cubicBezTo>
                    <a:pt x="682" y="516"/>
                    <a:pt x="682" y="516"/>
                    <a:pt x="682" y="516"/>
                  </a:cubicBezTo>
                  <a:close/>
                  <a:moveTo>
                    <a:pt x="707" y="531"/>
                  </a:moveTo>
                  <a:cubicBezTo>
                    <a:pt x="704" y="530"/>
                    <a:pt x="702" y="531"/>
                    <a:pt x="699" y="531"/>
                  </a:cubicBezTo>
                  <a:cubicBezTo>
                    <a:pt x="697" y="531"/>
                    <a:pt x="697" y="531"/>
                    <a:pt x="696" y="533"/>
                  </a:cubicBezTo>
                  <a:cubicBezTo>
                    <a:pt x="695" y="534"/>
                    <a:pt x="694" y="537"/>
                    <a:pt x="694" y="539"/>
                  </a:cubicBezTo>
                  <a:cubicBezTo>
                    <a:pt x="694" y="539"/>
                    <a:pt x="694" y="541"/>
                    <a:pt x="695" y="541"/>
                  </a:cubicBezTo>
                  <a:cubicBezTo>
                    <a:pt x="695" y="541"/>
                    <a:pt x="695" y="541"/>
                    <a:pt x="696" y="541"/>
                  </a:cubicBezTo>
                  <a:cubicBezTo>
                    <a:pt x="700" y="542"/>
                    <a:pt x="702" y="539"/>
                    <a:pt x="704" y="537"/>
                  </a:cubicBezTo>
                  <a:cubicBezTo>
                    <a:pt x="705" y="536"/>
                    <a:pt x="709" y="531"/>
                    <a:pt x="706" y="530"/>
                  </a:cubicBezTo>
                  <a:cubicBezTo>
                    <a:pt x="707" y="531"/>
                    <a:pt x="706" y="530"/>
                    <a:pt x="706" y="530"/>
                  </a:cubicBezTo>
                  <a:cubicBezTo>
                    <a:pt x="706" y="530"/>
                    <a:pt x="707" y="530"/>
                    <a:pt x="707" y="531"/>
                  </a:cubicBezTo>
                  <a:cubicBezTo>
                    <a:pt x="706" y="530"/>
                    <a:pt x="706" y="530"/>
                    <a:pt x="706" y="530"/>
                  </a:cubicBezTo>
                  <a:cubicBezTo>
                    <a:pt x="706" y="530"/>
                    <a:pt x="707" y="531"/>
                    <a:pt x="707" y="531"/>
                  </a:cubicBezTo>
                  <a:close/>
                  <a:moveTo>
                    <a:pt x="747" y="442"/>
                  </a:moveTo>
                  <a:cubicBezTo>
                    <a:pt x="746" y="443"/>
                    <a:pt x="744" y="443"/>
                    <a:pt x="744" y="443"/>
                  </a:cubicBezTo>
                  <a:cubicBezTo>
                    <a:pt x="742" y="444"/>
                    <a:pt x="741" y="445"/>
                    <a:pt x="740" y="447"/>
                  </a:cubicBezTo>
                  <a:cubicBezTo>
                    <a:pt x="738" y="451"/>
                    <a:pt x="739" y="453"/>
                    <a:pt x="739" y="458"/>
                  </a:cubicBezTo>
                  <a:cubicBezTo>
                    <a:pt x="740" y="465"/>
                    <a:pt x="750" y="461"/>
                    <a:pt x="753" y="458"/>
                  </a:cubicBezTo>
                  <a:cubicBezTo>
                    <a:pt x="754" y="456"/>
                    <a:pt x="754" y="455"/>
                    <a:pt x="754" y="453"/>
                  </a:cubicBezTo>
                  <a:cubicBezTo>
                    <a:pt x="754" y="452"/>
                    <a:pt x="753" y="451"/>
                    <a:pt x="753" y="450"/>
                  </a:cubicBezTo>
                  <a:cubicBezTo>
                    <a:pt x="753" y="449"/>
                    <a:pt x="753" y="448"/>
                    <a:pt x="753" y="447"/>
                  </a:cubicBezTo>
                  <a:cubicBezTo>
                    <a:pt x="753" y="444"/>
                    <a:pt x="749" y="440"/>
                    <a:pt x="747" y="443"/>
                  </a:cubicBezTo>
                  <a:cubicBezTo>
                    <a:pt x="747" y="442"/>
                    <a:pt x="747" y="442"/>
                    <a:pt x="747" y="442"/>
                  </a:cubicBezTo>
                  <a:cubicBezTo>
                    <a:pt x="747" y="442"/>
                    <a:pt x="747" y="442"/>
                    <a:pt x="747" y="443"/>
                  </a:cubicBezTo>
                  <a:cubicBezTo>
                    <a:pt x="747" y="443"/>
                    <a:pt x="747" y="442"/>
                    <a:pt x="747" y="442"/>
                  </a:cubicBezTo>
                  <a:cubicBezTo>
                    <a:pt x="747" y="442"/>
                    <a:pt x="747" y="442"/>
                    <a:pt x="747" y="442"/>
                  </a:cubicBezTo>
                  <a:close/>
                  <a:moveTo>
                    <a:pt x="719" y="547"/>
                  </a:moveTo>
                  <a:cubicBezTo>
                    <a:pt x="720" y="548"/>
                    <a:pt x="720" y="550"/>
                    <a:pt x="721" y="550"/>
                  </a:cubicBezTo>
                  <a:cubicBezTo>
                    <a:pt x="723" y="550"/>
                    <a:pt x="723" y="548"/>
                    <a:pt x="723" y="547"/>
                  </a:cubicBezTo>
                  <a:cubicBezTo>
                    <a:pt x="724" y="545"/>
                    <a:pt x="726" y="540"/>
                    <a:pt x="723" y="539"/>
                  </a:cubicBezTo>
                  <a:cubicBezTo>
                    <a:pt x="720" y="537"/>
                    <a:pt x="716" y="545"/>
                    <a:pt x="719" y="547"/>
                  </a:cubicBezTo>
                  <a:cubicBezTo>
                    <a:pt x="719" y="547"/>
                    <a:pt x="718" y="547"/>
                    <a:pt x="718" y="546"/>
                  </a:cubicBezTo>
                  <a:cubicBezTo>
                    <a:pt x="718" y="547"/>
                    <a:pt x="718" y="547"/>
                    <a:pt x="719" y="547"/>
                  </a:cubicBezTo>
                  <a:cubicBezTo>
                    <a:pt x="718" y="547"/>
                    <a:pt x="718" y="546"/>
                    <a:pt x="718" y="546"/>
                  </a:cubicBezTo>
                  <a:cubicBezTo>
                    <a:pt x="718" y="546"/>
                    <a:pt x="718" y="547"/>
                    <a:pt x="719" y="547"/>
                  </a:cubicBezTo>
                  <a:close/>
                  <a:moveTo>
                    <a:pt x="756" y="447"/>
                  </a:moveTo>
                  <a:cubicBezTo>
                    <a:pt x="754" y="447"/>
                    <a:pt x="756" y="450"/>
                    <a:pt x="756" y="450"/>
                  </a:cubicBezTo>
                  <a:cubicBezTo>
                    <a:pt x="757" y="452"/>
                    <a:pt x="760" y="453"/>
                    <a:pt x="762" y="453"/>
                  </a:cubicBezTo>
                  <a:cubicBezTo>
                    <a:pt x="764" y="452"/>
                    <a:pt x="766" y="450"/>
                    <a:pt x="764" y="449"/>
                  </a:cubicBezTo>
                  <a:cubicBezTo>
                    <a:pt x="763" y="448"/>
                    <a:pt x="762" y="448"/>
                    <a:pt x="761" y="448"/>
                  </a:cubicBezTo>
                  <a:cubicBezTo>
                    <a:pt x="760" y="447"/>
                    <a:pt x="759" y="446"/>
                    <a:pt x="758" y="445"/>
                  </a:cubicBezTo>
                  <a:cubicBezTo>
                    <a:pt x="758" y="447"/>
                    <a:pt x="757" y="447"/>
                    <a:pt x="755" y="447"/>
                  </a:cubicBezTo>
                  <a:cubicBezTo>
                    <a:pt x="756" y="447"/>
                    <a:pt x="756" y="447"/>
                    <a:pt x="756" y="447"/>
                  </a:cubicBezTo>
                  <a:cubicBezTo>
                    <a:pt x="756" y="447"/>
                    <a:pt x="756" y="447"/>
                    <a:pt x="755" y="447"/>
                  </a:cubicBezTo>
                  <a:cubicBezTo>
                    <a:pt x="756" y="447"/>
                    <a:pt x="757" y="447"/>
                    <a:pt x="756" y="447"/>
                  </a:cubicBezTo>
                  <a:close/>
                  <a:moveTo>
                    <a:pt x="844" y="469"/>
                  </a:moveTo>
                  <a:cubicBezTo>
                    <a:pt x="845" y="470"/>
                    <a:pt x="846" y="471"/>
                    <a:pt x="846" y="472"/>
                  </a:cubicBezTo>
                  <a:cubicBezTo>
                    <a:pt x="845" y="474"/>
                    <a:pt x="844" y="473"/>
                    <a:pt x="844" y="474"/>
                  </a:cubicBezTo>
                  <a:cubicBezTo>
                    <a:pt x="844" y="475"/>
                    <a:pt x="843" y="475"/>
                    <a:pt x="843" y="476"/>
                  </a:cubicBezTo>
                  <a:cubicBezTo>
                    <a:pt x="843" y="476"/>
                    <a:pt x="846" y="477"/>
                    <a:pt x="843" y="478"/>
                  </a:cubicBezTo>
                  <a:cubicBezTo>
                    <a:pt x="842" y="478"/>
                    <a:pt x="841" y="477"/>
                    <a:pt x="840" y="476"/>
                  </a:cubicBezTo>
                  <a:cubicBezTo>
                    <a:pt x="838" y="476"/>
                    <a:pt x="839" y="476"/>
                    <a:pt x="838" y="477"/>
                  </a:cubicBezTo>
                  <a:cubicBezTo>
                    <a:pt x="838" y="477"/>
                    <a:pt x="837" y="481"/>
                    <a:pt x="836" y="478"/>
                  </a:cubicBezTo>
                  <a:cubicBezTo>
                    <a:pt x="836" y="480"/>
                    <a:pt x="840" y="479"/>
                    <a:pt x="840" y="481"/>
                  </a:cubicBezTo>
                  <a:cubicBezTo>
                    <a:pt x="841" y="482"/>
                    <a:pt x="839" y="484"/>
                    <a:pt x="839" y="484"/>
                  </a:cubicBezTo>
                  <a:cubicBezTo>
                    <a:pt x="838" y="485"/>
                    <a:pt x="839" y="485"/>
                    <a:pt x="838" y="486"/>
                  </a:cubicBezTo>
                  <a:cubicBezTo>
                    <a:pt x="837" y="486"/>
                    <a:pt x="836" y="485"/>
                    <a:pt x="836" y="485"/>
                  </a:cubicBezTo>
                  <a:cubicBezTo>
                    <a:pt x="835" y="487"/>
                    <a:pt x="839" y="488"/>
                    <a:pt x="837" y="489"/>
                  </a:cubicBezTo>
                  <a:cubicBezTo>
                    <a:pt x="835" y="490"/>
                    <a:pt x="833" y="488"/>
                    <a:pt x="832" y="487"/>
                  </a:cubicBezTo>
                  <a:cubicBezTo>
                    <a:pt x="832" y="487"/>
                    <a:pt x="832" y="488"/>
                    <a:pt x="832" y="488"/>
                  </a:cubicBezTo>
                  <a:cubicBezTo>
                    <a:pt x="832" y="488"/>
                    <a:pt x="832" y="488"/>
                    <a:pt x="831" y="488"/>
                  </a:cubicBezTo>
                  <a:cubicBezTo>
                    <a:pt x="831" y="488"/>
                    <a:pt x="831" y="488"/>
                    <a:pt x="831" y="489"/>
                  </a:cubicBezTo>
                  <a:cubicBezTo>
                    <a:pt x="832" y="489"/>
                    <a:pt x="832" y="490"/>
                    <a:pt x="831" y="490"/>
                  </a:cubicBezTo>
                  <a:cubicBezTo>
                    <a:pt x="830" y="491"/>
                    <a:pt x="832" y="491"/>
                    <a:pt x="832" y="492"/>
                  </a:cubicBezTo>
                  <a:cubicBezTo>
                    <a:pt x="831" y="492"/>
                    <a:pt x="831" y="491"/>
                    <a:pt x="830" y="492"/>
                  </a:cubicBezTo>
                  <a:cubicBezTo>
                    <a:pt x="831" y="492"/>
                    <a:pt x="831" y="493"/>
                    <a:pt x="832" y="493"/>
                  </a:cubicBezTo>
                  <a:cubicBezTo>
                    <a:pt x="832" y="493"/>
                    <a:pt x="833" y="494"/>
                    <a:pt x="833" y="495"/>
                  </a:cubicBezTo>
                  <a:cubicBezTo>
                    <a:pt x="832" y="495"/>
                    <a:pt x="832" y="494"/>
                    <a:pt x="832" y="494"/>
                  </a:cubicBezTo>
                  <a:cubicBezTo>
                    <a:pt x="832" y="496"/>
                    <a:pt x="830" y="498"/>
                    <a:pt x="831" y="500"/>
                  </a:cubicBezTo>
                  <a:cubicBezTo>
                    <a:pt x="830" y="500"/>
                    <a:pt x="830" y="499"/>
                    <a:pt x="829" y="499"/>
                  </a:cubicBezTo>
                  <a:cubicBezTo>
                    <a:pt x="829" y="498"/>
                    <a:pt x="828" y="498"/>
                    <a:pt x="829" y="497"/>
                  </a:cubicBezTo>
                  <a:cubicBezTo>
                    <a:pt x="828" y="497"/>
                    <a:pt x="827" y="497"/>
                    <a:pt x="827" y="498"/>
                  </a:cubicBezTo>
                  <a:cubicBezTo>
                    <a:pt x="827" y="497"/>
                    <a:pt x="826" y="494"/>
                    <a:pt x="825" y="494"/>
                  </a:cubicBezTo>
                  <a:cubicBezTo>
                    <a:pt x="824" y="495"/>
                    <a:pt x="825" y="496"/>
                    <a:pt x="824" y="497"/>
                  </a:cubicBezTo>
                  <a:cubicBezTo>
                    <a:pt x="823" y="496"/>
                    <a:pt x="822" y="493"/>
                    <a:pt x="821" y="493"/>
                  </a:cubicBezTo>
                  <a:cubicBezTo>
                    <a:pt x="819" y="491"/>
                    <a:pt x="822" y="491"/>
                    <a:pt x="822" y="489"/>
                  </a:cubicBezTo>
                  <a:cubicBezTo>
                    <a:pt x="822" y="489"/>
                    <a:pt x="820" y="491"/>
                    <a:pt x="819" y="490"/>
                  </a:cubicBezTo>
                  <a:cubicBezTo>
                    <a:pt x="818" y="489"/>
                    <a:pt x="820" y="489"/>
                    <a:pt x="821" y="488"/>
                  </a:cubicBezTo>
                  <a:cubicBezTo>
                    <a:pt x="816" y="489"/>
                    <a:pt x="819" y="484"/>
                    <a:pt x="821" y="483"/>
                  </a:cubicBezTo>
                  <a:cubicBezTo>
                    <a:pt x="821" y="483"/>
                    <a:pt x="822" y="483"/>
                    <a:pt x="822" y="483"/>
                  </a:cubicBezTo>
                  <a:cubicBezTo>
                    <a:pt x="822" y="482"/>
                    <a:pt x="822" y="482"/>
                    <a:pt x="822" y="481"/>
                  </a:cubicBezTo>
                  <a:cubicBezTo>
                    <a:pt x="821" y="482"/>
                    <a:pt x="812" y="485"/>
                    <a:pt x="815" y="481"/>
                  </a:cubicBezTo>
                  <a:cubicBezTo>
                    <a:pt x="815" y="481"/>
                    <a:pt x="815" y="481"/>
                    <a:pt x="815" y="481"/>
                  </a:cubicBezTo>
                  <a:cubicBezTo>
                    <a:pt x="815" y="481"/>
                    <a:pt x="815" y="481"/>
                    <a:pt x="815" y="481"/>
                  </a:cubicBezTo>
                  <a:cubicBezTo>
                    <a:pt x="814" y="481"/>
                    <a:pt x="814" y="481"/>
                    <a:pt x="814" y="481"/>
                  </a:cubicBezTo>
                  <a:cubicBezTo>
                    <a:pt x="813" y="481"/>
                    <a:pt x="814" y="480"/>
                    <a:pt x="813" y="480"/>
                  </a:cubicBezTo>
                  <a:cubicBezTo>
                    <a:pt x="813" y="480"/>
                    <a:pt x="812" y="479"/>
                    <a:pt x="812" y="479"/>
                  </a:cubicBezTo>
                  <a:cubicBezTo>
                    <a:pt x="811" y="478"/>
                    <a:pt x="811" y="478"/>
                    <a:pt x="811" y="477"/>
                  </a:cubicBezTo>
                  <a:cubicBezTo>
                    <a:pt x="811" y="477"/>
                    <a:pt x="812" y="476"/>
                    <a:pt x="811" y="476"/>
                  </a:cubicBezTo>
                  <a:cubicBezTo>
                    <a:pt x="810" y="476"/>
                    <a:pt x="808" y="479"/>
                    <a:pt x="807" y="476"/>
                  </a:cubicBezTo>
                  <a:cubicBezTo>
                    <a:pt x="808" y="476"/>
                    <a:pt x="808" y="477"/>
                    <a:pt x="808" y="477"/>
                  </a:cubicBezTo>
                  <a:cubicBezTo>
                    <a:pt x="808" y="476"/>
                    <a:pt x="808" y="476"/>
                    <a:pt x="808" y="476"/>
                  </a:cubicBezTo>
                  <a:cubicBezTo>
                    <a:pt x="808" y="475"/>
                    <a:pt x="810" y="478"/>
                    <a:pt x="809" y="475"/>
                  </a:cubicBezTo>
                  <a:cubicBezTo>
                    <a:pt x="809" y="475"/>
                    <a:pt x="809" y="475"/>
                    <a:pt x="809" y="475"/>
                  </a:cubicBezTo>
                  <a:cubicBezTo>
                    <a:pt x="809" y="475"/>
                    <a:pt x="809" y="475"/>
                    <a:pt x="809" y="475"/>
                  </a:cubicBezTo>
                  <a:cubicBezTo>
                    <a:pt x="809" y="475"/>
                    <a:pt x="809" y="475"/>
                    <a:pt x="809" y="475"/>
                  </a:cubicBezTo>
                  <a:cubicBezTo>
                    <a:pt x="808" y="475"/>
                    <a:pt x="807" y="475"/>
                    <a:pt x="806" y="475"/>
                  </a:cubicBezTo>
                  <a:cubicBezTo>
                    <a:pt x="807" y="476"/>
                    <a:pt x="807" y="477"/>
                    <a:pt x="806" y="476"/>
                  </a:cubicBezTo>
                  <a:cubicBezTo>
                    <a:pt x="807" y="480"/>
                    <a:pt x="802" y="475"/>
                    <a:pt x="801" y="474"/>
                  </a:cubicBezTo>
                  <a:cubicBezTo>
                    <a:pt x="802" y="476"/>
                    <a:pt x="803" y="481"/>
                    <a:pt x="806" y="481"/>
                  </a:cubicBezTo>
                  <a:cubicBezTo>
                    <a:pt x="806" y="481"/>
                    <a:pt x="806" y="481"/>
                    <a:pt x="806" y="481"/>
                  </a:cubicBezTo>
                  <a:cubicBezTo>
                    <a:pt x="806" y="481"/>
                    <a:pt x="806" y="482"/>
                    <a:pt x="806" y="482"/>
                  </a:cubicBezTo>
                  <a:cubicBezTo>
                    <a:pt x="806" y="483"/>
                    <a:pt x="806" y="484"/>
                    <a:pt x="805" y="484"/>
                  </a:cubicBezTo>
                  <a:cubicBezTo>
                    <a:pt x="804" y="484"/>
                    <a:pt x="802" y="483"/>
                    <a:pt x="802" y="484"/>
                  </a:cubicBezTo>
                  <a:cubicBezTo>
                    <a:pt x="802" y="484"/>
                    <a:pt x="802" y="484"/>
                    <a:pt x="802" y="484"/>
                  </a:cubicBezTo>
                  <a:cubicBezTo>
                    <a:pt x="802" y="485"/>
                    <a:pt x="801" y="484"/>
                    <a:pt x="801" y="485"/>
                  </a:cubicBezTo>
                  <a:cubicBezTo>
                    <a:pt x="801" y="485"/>
                    <a:pt x="801" y="485"/>
                    <a:pt x="801" y="485"/>
                  </a:cubicBezTo>
                  <a:cubicBezTo>
                    <a:pt x="801" y="485"/>
                    <a:pt x="803" y="486"/>
                    <a:pt x="801" y="487"/>
                  </a:cubicBezTo>
                  <a:cubicBezTo>
                    <a:pt x="801" y="487"/>
                    <a:pt x="801" y="487"/>
                    <a:pt x="801" y="487"/>
                  </a:cubicBezTo>
                  <a:cubicBezTo>
                    <a:pt x="801" y="487"/>
                    <a:pt x="801" y="490"/>
                    <a:pt x="801" y="490"/>
                  </a:cubicBezTo>
                  <a:cubicBezTo>
                    <a:pt x="802" y="490"/>
                    <a:pt x="802" y="489"/>
                    <a:pt x="803" y="489"/>
                  </a:cubicBezTo>
                  <a:cubicBezTo>
                    <a:pt x="803" y="489"/>
                    <a:pt x="803" y="489"/>
                    <a:pt x="803" y="489"/>
                  </a:cubicBezTo>
                  <a:cubicBezTo>
                    <a:pt x="803" y="488"/>
                    <a:pt x="804" y="488"/>
                    <a:pt x="805" y="488"/>
                  </a:cubicBezTo>
                  <a:cubicBezTo>
                    <a:pt x="805" y="488"/>
                    <a:pt x="805" y="489"/>
                    <a:pt x="806" y="489"/>
                  </a:cubicBezTo>
                  <a:cubicBezTo>
                    <a:pt x="806" y="489"/>
                    <a:pt x="806" y="489"/>
                    <a:pt x="806" y="489"/>
                  </a:cubicBezTo>
                  <a:cubicBezTo>
                    <a:pt x="806" y="489"/>
                    <a:pt x="807" y="490"/>
                    <a:pt x="805" y="490"/>
                  </a:cubicBezTo>
                  <a:cubicBezTo>
                    <a:pt x="805" y="490"/>
                    <a:pt x="805" y="490"/>
                    <a:pt x="805" y="490"/>
                  </a:cubicBezTo>
                  <a:cubicBezTo>
                    <a:pt x="805" y="490"/>
                    <a:pt x="805" y="491"/>
                    <a:pt x="805" y="491"/>
                  </a:cubicBezTo>
                  <a:cubicBezTo>
                    <a:pt x="805" y="491"/>
                    <a:pt x="805" y="491"/>
                    <a:pt x="805" y="491"/>
                  </a:cubicBezTo>
                  <a:cubicBezTo>
                    <a:pt x="806" y="491"/>
                    <a:pt x="807" y="491"/>
                    <a:pt x="808" y="492"/>
                  </a:cubicBezTo>
                  <a:cubicBezTo>
                    <a:pt x="807" y="492"/>
                    <a:pt x="807" y="492"/>
                    <a:pt x="807" y="493"/>
                  </a:cubicBezTo>
                  <a:cubicBezTo>
                    <a:pt x="807" y="493"/>
                    <a:pt x="807" y="493"/>
                    <a:pt x="807" y="493"/>
                  </a:cubicBezTo>
                  <a:cubicBezTo>
                    <a:pt x="807" y="494"/>
                    <a:pt x="806" y="494"/>
                    <a:pt x="807" y="495"/>
                  </a:cubicBezTo>
                  <a:cubicBezTo>
                    <a:pt x="807" y="495"/>
                    <a:pt x="808" y="496"/>
                    <a:pt x="808" y="496"/>
                  </a:cubicBezTo>
                  <a:cubicBezTo>
                    <a:pt x="808" y="496"/>
                    <a:pt x="808" y="497"/>
                    <a:pt x="808" y="497"/>
                  </a:cubicBezTo>
                  <a:cubicBezTo>
                    <a:pt x="808" y="499"/>
                    <a:pt x="809" y="500"/>
                    <a:pt x="810" y="501"/>
                  </a:cubicBezTo>
                  <a:cubicBezTo>
                    <a:pt x="810" y="501"/>
                    <a:pt x="810" y="500"/>
                    <a:pt x="810" y="499"/>
                  </a:cubicBezTo>
                  <a:cubicBezTo>
                    <a:pt x="810" y="499"/>
                    <a:pt x="813" y="501"/>
                    <a:pt x="813" y="501"/>
                  </a:cubicBezTo>
                  <a:cubicBezTo>
                    <a:pt x="813" y="501"/>
                    <a:pt x="812" y="504"/>
                    <a:pt x="814" y="503"/>
                  </a:cubicBezTo>
                  <a:cubicBezTo>
                    <a:pt x="814" y="503"/>
                    <a:pt x="814" y="502"/>
                    <a:pt x="814" y="501"/>
                  </a:cubicBezTo>
                  <a:cubicBezTo>
                    <a:pt x="814" y="502"/>
                    <a:pt x="814" y="502"/>
                    <a:pt x="814" y="503"/>
                  </a:cubicBezTo>
                  <a:cubicBezTo>
                    <a:pt x="814" y="503"/>
                    <a:pt x="815" y="501"/>
                    <a:pt x="815" y="501"/>
                  </a:cubicBezTo>
                  <a:cubicBezTo>
                    <a:pt x="816" y="501"/>
                    <a:pt x="816" y="502"/>
                    <a:pt x="816" y="503"/>
                  </a:cubicBezTo>
                  <a:cubicBezTo>
                    <a:pt x="819" y="504"/>
                    <a:pt x="816" y="505"/>
                    <a:pt x="817" y="506"/>
                  </a:cubicBezTo>
                  <a:cubicBezTo>
                    <a:pt x="818" y="507"/>
                    <a:pt x="820" y="506"/>
                    <a:pt x="820" y="508"/>
                  </a:cubicBezTo>
                  <a:cubicBezTo>
                    <a:pt x="820" y="508"/>
                    <a:pt x="819" y="510"/>
                    <a:pt x="820" y="509"/>
                  </a:cubicBezTo>
                  <a:cubicBezTo>
                    <a:pt x="819" y="510"/>
                    <a:pt x="818" y="509"/>
                    <a:pt x="817" y="510"/>
                  </a:cubicBezTo>
                  <a:cubicBezTo>
                    <a:pt x="818" y="511"/>
                    <a:pt x="819" y="512"/>
                    <a:pt x="820" y="513"/>
                  </a:cubicBezTo>
                  <a:cubicBezTo>
                    <a:pt x="821" y="514"/>
                    <a:pt x="822" y="514"/>
                    <a:pt x="822" y="515"/>
                  </a:cubicBezTo>
                  <a:cubicBezTo>
                    <a:pt x="823" y="515"/>
                    <a:pt x="823" y="515"/>
                    <a:pt x="823" y="515"/>
                  </a:cubicBezTo>
                  <a:cubicBezTo>
                    <a:pt x="823" y="515"/>
                    <a:pt x="822" y="516"/>
                    <a:pt x="822" y="516"/>
                  </a:cubicBezTo>
                  <a:cubicBezTo>
                    <a:pt x="822" y="515"/>
                    <a:pt x="824" y="517"/>
                    <a:pt x="824" y="517"/>
                  </a:cubicBezTo>
                  <a:cubicBezTo>
                    <a:pt x="824" y="517"/>
                    <a:pt x="826" y="518"/>
                    <a:pt x="826" y="517"/>
                  </a:cubicBezTo>
                  <a:cubicBezTo>
                    <a:pt x="826" y="518"/>
                    <a:pt x="826" y="519"/>
                    <a:pt x="826" y="520"/>
                  </a:cubicBezTo>
                  <a:cubicBezTo>
                    <a:pt x="825" y="522"/>
                    <a:pt x="826" y="524"/>
                    <a:pt x="827" y="525"/>
                  </a:cubicBezTo>
                  <a:cubicBezTo>
                    <a:pt x="826" y="524"/>
                    <a:pt x="826" y="523"/>
                    <a:pt x="825" y="521"/>
                  </a:cubicBezTo>
                  <a:cubicBezTo>
                    <a:pt x="824" y="522"/>
                    <a:pt x="825" y="524"/>
                    <a:pt x="824" y="525"/>
                  </a:cubicBezTo>
                  <a:cubicBezTo>
                    <a:pt x="823" y="526"/>
                    <a:pt x="824" y="525"/>
                    <a:pt x="823" y="525"/>
                  </a:cubicBezTo>
                  <a:cubicBezTo>
                    <a:pt x="823" y="525"/>
                    <a:pt x="821" y="522"/>
                    <a:pt x="822" y="525"/>
                  </a:cubicBezTo>
                  <a:cubicBezTo>
                    <a:pt x="822" y="526"/>
                    <a:pt x="821" y="526"/>
                    <a:pt x="821" y="527"/>
                  </a:cubicBezTo>
                  <a:cubicBezTo>
                    <a:pt x="823" y="529"/>
                    <a:pt x="824" y="533"/>
                    <a:pt x="820" y="530"/>
                  </a:cubicBezTo>
                  <a:cubicBezTo>
                    <a:pt x="820" y="531"/>
                    <a:pt x="823" y="538"/>
                    <a:pt x="820" y="536"/>
                  </a:cubicBezTo>
                  <a:cubicBezTo>
                    <a:pt x="819" y="536"/>
                    <a:pt x="819" y="534"/>
                    <a:pt x="819" y="533"/>
                  </a:cubicBezTo>
                  <a:cubicBezTo>
                    <a:pt x="818" y="532"/>
                    <a:pt x="817" y="532"/>
                    <a:pt x="816" y="530"/>
                  </a:cubicBezTo>
                  <a:cubicBezTo>
                    <a:pt x="816" y="531"/>
                    <a:pt x="814" y="530"/>
                    <a:pt x="813" y="529"/>
                  </a:cubicBezTo>
                  <a:cubicBezTo>
                    <a:pt x="813" y="529"/>
                    <a:pt x="814" y="530"/>
                    <a:pt x="812" y="530"/>
                  </a:cubicBezTo>
                  <a:cubicBezTo>
                    <a:pt x="812" y="530"/>
                    <a:pt x="811" y="528"/>
                    <a:pt x="811" y="527"/>
                  </a:cubicBezTo>
                  <a:cubicBezTo>
                    <a:pt x="811" y="528"/>
                    <a:pt x="810" y="529"/>
                    <a:pt x="810" y="529"/>
                  </a:cubicBezTo>
                  <a:cubicBezTo>
                    <a:pt x="809" y="529"/>
                    <a:pt x="809" y="526"/>
                    <a:pt x="809" y="526"/>
                  </a:cubicBezTo>
                  <a:cubicBezTo>
                    <a:pt x="809" y="526"/>
                    <a:pt x="809" y="527"/>
                    <a:pt x="808" y="527"/>
                  </a:cubicBezTo>
                  <a:cubicBezTo>
                    <a:pt x="808" y="525"/>
                    <a:pt x="806" y="525"/>
                    <a:pt x="805" y="524"/>
                  </a:cubicBezTo>
                  <a:cubicBezTo>
                    <a:pt x="804" y="523"/>
                    <a:pt x="803" y="521"/>
                    <a:pt x="802" y="519"/>
                  </a:cubicBezTo>
                  <a:cubicBezTo>
                    <a:pt x="802" y="520"/>
                    <a:pt x="803" y="522"/>
                    <a:pt x="803" y="524"/>
                  </a:cubicBezTo>
                  <a:cubicBezTo>
                    <a:pt x="800" y="521"/>
                    <a:pt x="798" y="519"/>
                    <a:pt x="794" y="518"/>
                  </a:cubicBezTo>
                  <a:cubicBezTo>
                    <a:pt x="795" y="519"/>
                    <a:pt x="796" y="520"/>
                    <a:pt x="796" y="521"/>
                  </a:cubicBezTo>
                  <a:cubicBezTo>
                    <a:pt x="796" y="521"/>
                    <a:pt x="796" y="521"/>
                    <a:pt x="796" y="521"/>
                  </a:cubicBezTo>
                  <a:cubicBezTo>
                    <a:pt x="798" y="523"/>
                    <a:pt x="798" y="525"/>
                    <a:pt x="800" y="527"/>
                  </a:cubicBezTo>
                  <a:cubicBezTo>
                    <a:pt x="801" y="527"/>
                    <a:pt x="802" y="527"/>
                    <a:pt x="802" y="528"/>
                  </a:cubicBezTo>
                  <a:cubicBezTo>
                    <a:pt x="803" y="529"/>
                    <a:pt x="802" y="529"/>
                    <a:pt x="802" y="530"/>
                  </a:cubicBezTo>
                  <a:cubicBezTo>
                    <a:pt x="803" y="530"/>
                    <a:pt x="803" y="530"/>
                    <a:pt x="804" y="529"/>
                  </a:cubicBezTo>
                  <a:cubicBezTo>
                    <a:pt x="804" y="530"/>
                    <a:pt x="814" y="539"/>
                    <a:pt x="812" y="540"/>
                  </a:cubicBezTo>
                  <a:cubicBezTo>
                    <a:pt x="814" y="538"/>
                    <a:pt x="816" y="545"/>
                    <a:pt x="813" y="546"/>
                  </a:cubicBezTo>
                  <a:cubicBezTo>
                    <a:pt x="810" y="546"/>
                    <a:pt x="807" y="543"/>
                    <a:pt x="804" y="542"/>
                  </a:cubicBezTo>
                  <a:cubicBezTo>
                    <a:pt x="801" y="541"/>
                    <a:pt x="789" y="539"/>
                    <a:pt x="791" y="533"/>
                  </a:cubicBezTo>
                  <a:cubicBezTo>
                    <a:pt x="790" y="533"/>
                    <a:pt x="789" y="533"/>
                    <a:pt x="787" y="533"/>
                  </a:cubicBezTo>
                  <a:cubicBezTo>
                    <a:pt x="787" y="533"/>
                    <a:pt x="786" y="533"/>
                    <a:pt x="786" y="533"/>
                  </a:cubicBezTo>
                  <a:cubicBezTo>
                    <a:pt x="785" y="533"/>
                    <a:pt x="785" y="533"/>
                    <a:pt x="784" y="532"/>
                  </a:cubicBezTo>
                  <a:cubicBezTo>
                    <a:pt x="783" y="532"/>
                    <a:pt x="779" y="530"/>
                    <a:pt x="779" y="529"/>
                  </a:cubicBezTo>
                  <a:cubicBezTo>
                    <a:pt x="777" y="528"/>
                    <a:pt x="776" y="523"/>
                    <a:pt x="773" y="523"/>
                  </a:cubicBezTo>
                  <a:cubicBezTo>
                    <a:pt x="774" y="522"/>
                    <a:pt x="777" y="524"/>
                    <a:pt x="778" y="523"/>
                  </a:cubicBezTo>
                  <a:cubicBezTo>
                    <a:pt x="780" y="521"/>
                    <a:pt x="776" y="519"/>
                    <a:pt x="775" y="518"/>
                  </a:cubicBezTo>
                  <a:cubicBezTo>
                    <a:pt x="775" y="519"/>
                    <a:pt x="775" y="520"/>
                    <a:pt x="774" y="519"/>
                  </a:cubicBezTo>
                  <a:cubicBezTo>
                    <a:pt x="773" y="519"/>
                    <a:pt x="773" y="519"/>
                    <a:pt x="772" y="519"/>
                  </a:cubicBezTo>
                  <a:cubicBezTo>
                    <a:pt x="772" y="518"/>
                    <a:pt x="773" y="517"/>
                    <a:pt x="772" y="517"/>
                  </a:cubicBezTo>
                  <a:cubicBezTo>
                    <a:pt x="772" y="516"/>
                    <a:pt x="771" y="518"/>
                    <a:pt x="770" y="517"/>
                  </a:cubicBezTo>
                  <a:cubicBezTo>
                    <a:pt x="770" y="517"/>
                    <a:pt x="769" y="514"/>
                    <a:pt x="768" y="513"/>
                  </a:cubicBezTo>
                  <a:cubicBezTo>
                    <a:pt x="767" y="512"/>
                    <a:pt x="764" y="509"/>
                    <a:pt x="765" y="506"/>
                  </a:cubicBezTo>
                  <a:cubicBezTo>
                    <a:pt x="764" y="507"/>
                    <a:pt x="763" y="509"/>
                    <a:pt x="762" y="510"/>
                  </a:cubicBezTo>
                  <a:cubicBezTo>
                    <a:pt x="762" y="510"/>
                    <a:pt x="761" y="508"/>
                    <a:pt x="763" y="509"/>
                  </a:cubicBezTo>
                  <a:cubicBezTo>
                    <a:pt x="762" y="505"/>
                    <a:pt x="761" y="509"/>
                    <a:pt x="760" y="509"/>
                  </a:cubicBezTo>
                  <a:cubicBezTo>
                    <a:pt x="760" y="509"/>
                    <a:pt x="760" y="508"/>
                    <a:pt x="760" y="508"/>
                  </a:cubicBezTo>
                  <a:cubicBezTo>
                    <a:pt x="758" y="508"/>
                    <a:pt x="758" y="505"/>
                    <a:pt x="757" y="506"/>
                  </a:cubicBezTo>
                  <a:cubicBezTo>
                    <a:pt x="756" y="507"/>
                    <a:pt x="757" y="509"/>
                    <a:pt x="754" y="508"/>
                  </a:cubicBezTo>
                  <a:cubicBezTo>
                    <a:pt x="754" y="508"/>
                    <a:pt x="747" y="505"/>
                    <a:pt x="749" y="507"/>
                  </a:cubicBezTo>
                  <a:cubicBezTo>
                    <a:pt x="748" y="507"/>
                    <a:pt x="748" y="508"/>
                    <a:pt x="749" y="509"/>
                  </a:cubicBezTo>
                  <a:cubicBezTo>
                    <a:pt x="747" y="508"/>
                    <a:pt x="746" y="509"/>
                    <a:pt x="744" y="510"/>
                  </a:cubicBezTo>
                  <a:cubicBezTo>
                    <a:pt x="744" y="510"/>
                    <a:pt x="743" y="509"/>
                    <a:pt x="742" y="510"/>
                  </a:cubicBezTo>
                  <a:cubicBezTo>
                    <a:pt x="743" y="510"/>
                    <a:pt x="743" y="511"/>
                    <a:pt x="743" y="511"/>
                  </a:cubicBezTo>
                  <a:cubicBezTo>
                    <a:pt x="740" y="513"/>
                    <a:pt x="733" y="507"/>
                    <a:pt x="733" y="504"/>
                  </a:cubicBezTo>
                  <a:cubicBezTo>
                    <a:pt x="732" y="502"/>
                    <a:pt x="732" y="499"/>
                    <a:pt x="734" y="498"/>
                  </a:cubicBezTo>
                  <a:cubicBezTo>
                    <a:pt x="735" y="497"/>
                    <a:pt x="737" y="497"/>
                    <a:pt x="737" y="496"/>
                  </a:cubicBezTo>
                  <a:cubicBezTo>
                    <a:pt x="737" y="494"/>
                    <a:pt x="737" y="493"/>
                    <a:pt x="737" y="492"/>
                  </a:cubicBezTo>
                  <a:cubicBezTo>
                    <a:pt x="739" y="490"/>
                    <a:pt x="742" y="492"/>
                    <a:pt x="743" y="493"/>
                  </a:cubicBezTo>
                  <a:cubicBezTo>
                    <a:pt x="746" y="494"/>
                    <a:pt x="749" y="495"/>
                    <a:pt x="751" y="495"/>
                  </a:cubicBezTo>
                  <a:cubicBezTo>
                    <a:pt x="753" y="494"/>
                    <a:pt x="753" y="493"/>
                    <a:pt x="755" y="493"/>
                  </a:cubicBezTo>
                  <a:cubicBezTo>
                    <a:pt x="756" y="493"/>
                    <a:pt x="756" y="493"/>
                    <a:pt x="757" y="493"/>
                  </a:cubicBezTo>
                  <a:cubicBezTo>
                    <a:pt x="759" y="493"/>
                    <a:pt x="759" y="491"/>
                    <a:pt x="760" y="491"/>
                  </a:cubicBezTo>
                  <a:cubicBezTo>
                    <a:pt x="761" y="490"/>
                    <a:pt x="762" y="491"/>
                    <a:pt x="764" y="492"/>
                  </a:cubicBezTo>
                  <a:cubicBezTo>
                    <a:pt x="763" y="489"/>
                    <a:pt x="762" y="487"/>
                    <a:pt x="760" y="485"/>
                  </a:cubicBezTo>
                  <a:cubicBezTo>
                    <a:pt x="759" y="483"/>
                    <a:pt x="757" y="482"/>
                    <a:pt x="758" y="479"/>
                  </a:cubicBezTo>
                  <a:cubicBezTo>
                    <a:pt x="759" y="477"/>
                    <a:pt x="762" y="476"/>
                    <a:pt x="763" y="474"/>
                  </a:cubicBezTo>
                  <a:cubicBezTo>
                    <a:pt x="763" y="474"/>
                    <a:pt x="767" y="470"/>
                    <a:pt x="767" y="470"/>
                  </a:cubicBezTo>
                  <a:cubicBezTo>
                    <a:pt x="766" y="469"/>
                    <a:pt x="768" y="467"/>
                    <a:pt x="769" y="466"/>
                  </a:cubicBezTo>
                  <a:cubicBezTo>
                    <a:pt x="771" y="464"/>
                    <a:pt x="772" y="463"/>
                    <a:pt x="772" y="460"/>
                  </a:cubicBezTo>
                  <a:cubicBezTo>
                    <a:pt x="772" y="457"/>
                    <a:pt x="770" y="454"/>
                    <a:pt x="769" y="451"/>
                  </a:cubicBezTo>
                  <a:cubicBezTo>
                    <a:pt x="768" y="448"/>
                    <a:pt x="768" y="445"/>
                    <a:pt x="766" y="444"/>
                  </a:cubicBezTo>
                  <a:cubicBezTo>
                    <a:pt x="764" y="442"/>
                    <a:pt x="761" y="443"/>
                    <a:pt x="761" y="440"/>
                  </a:cubicBezTo>
                  <a:cubicBezTo>
                    <a:pt x="761" y="438"/>
                    <a:pt x="763" y="436"/>
                    <a:pt x="761" y="435"/>
                  </a:cubicBezTo>
                  <a:cubicBezTo>
                    <a:pt x="758" y="434"/>
                    <a:pt x="761" y="438"/>
                    <a:pt x="761" y="438"/>
                  </a:cubicBezTo>
                  <a:cubicBezTo>
                    <a:pt x="759" y="440"/>
                    <a:pt x="756" y="436"/>
                    <a:pt x="755" y="435"/>
                  </a:cubicBezTo>
                  <a:cubicBezTo>
                    <a:pt x="755" y="434"/>
                    <a:pt x="756" y="432"/>
                    <a:pt x="756" y="432"/>
                  </a:cubicBezTo>
                  <a:cubicBezTo>
                    <a:pt x="755" y="430"/>
                    <a:pt x="754" y="432"/>
                    <a:pt x="753" y="431"/>
                  </a:cubicBezTo>
                  <a:cubicBezTo>
                    <a:pt x="751" y="431"/>
                    <a:pt x="751" y="429"/>
                    <a:pt x="749" y="431"/>
                  </a:cubicBezTo>
                  <a:cubicBezTo>
                    <a:pt x="748" y="433"/>
                    <a:pt x="747" y="435"/>
                    <a:pt x="745" y="435"/>
                  </a:cubicBezTo>
                  <a:cubicBezTo>
                    <a:pt x="742" y="436"/>
                    <a:pt x="743" y="434"/>
                    <a:pt x="743" y="432"/>
                  </a:cubicBezTo>
                  <a:cubicBezTo>
                    <a:pt x="743" y="429"/>
                    <a:pt x="743" y="429"/>
                    <a:pt x="746" y="429"/>
                  </a:cubicBezTo>
                  <a:cubicBezTo>
                    <a:pt x="748" y="429"/>
                    <a:pt x="750" y="429"/>
                    <a:pt x="750" y="426"/>
                  </a:cubicBezTo>
                  <a:cubicBezTo>
                    <a:pt x="750" y="422"/>
                    <a:pt x="743" y="422"/>
                    <a:pt x="742" y="419"/>
                  </a:cubicBezTo>
                  <a:cubicBezTo>
                    <a:pt x="741" y="418"/>
                    <a:pt x="740" y="418"/>
                    <a:pt x="740" y="417"/>
                  </a:cubicBezTo>
                  <a:cubicBezTo>
                    <a:pt x="739" y="416"/>
                    <a:pt x="741" y="417"/>
                    <a:pt x="742" y="416"/>
                  </a:cubicBezTo>
                  <a:cubicBezTo>
                    <a:pt x="741" y="415"/>
                    <a:pt x="741" y="415"/>
                    <a:pt x="742" y="414"/>
                  </a:cubicBezTo>
                  <a:cubicBezTo>
                    <a:pt x="740" y="415"/>
                    <a:pt x="739" y="413"/>
                    <a:pt x="738" y="413"/>
                  </a:cubicBezTo>
                  <a:cubicBezTo>
                    <a:pt x="738" y="413"/>
                    <a:pt x="737" y="415"/>
                    <a:pt x="737" y="415"/>
                  </a:cubicBezTo>
                  <a:cubicBezTo>
                    <a:pt x="733" y="413"/>
                    <a:pt x="738" y="408"/>
                    <a:pt x="734" y="406"/>
                  </a:cubicBezTo>
                  <a:cubicBezTo>
                    <a:pt x="731" y="405"/>
                    <a:pt x="730" y="405"/>
                    <a:pt x="728" y="402"/>
                  </a:cubicBezTo>
                  <a:cubicBezTo>
                    <a:pt x="726" y="400"/>
                    <a:pt x="728" y="400"/>
                    <a:pt x="728" y="398"/>
                  </a:cubicBezTo>
                  <a:cubicBezTo>
                    <a:pt x="727" y="398"/>
                    <a:pt x="727" y="398"/>
                    <a:pt x="727" y="398"/>
                  </a:cubicBezTo>
                  <a:cubicBezTo>
                    <a:pt x="727" y="398"/>
                    <a:pt x="727" y="397"/>
                    <a:pt x="726" y="397"/>
                  </a:cubicBezTo>
                  <a:cubicBezTo>
                    <a:pt x="726" y="397"/>
                    <a:pt x="726" y="397"/>
                    <a:pt x="726" y="397"/>
                  </a:cubicBezTo>
                  <a:cubicBezTo>
                    <a:pt x="726" y="397"/>
                    <a:pt x="726" y="398"/>
                    <a:pt x="726" y="398"/>
                  </a:cubicBezTo>
                  <a:cubicBezTo>
                    <a:pt x="728" y="399"/>
                    <a:pt x="725" y="402"/>
                    <a:pt x="724" y="402"/>
                  </a:cubicBezTo>
                  <a:cubicBezTo>
                    <a:pt x="724" y="402"/>
                    <a:pt x="724" y="402"/>
                    <a:pt x="724" y="402"/>
                  </a:cubicBezTo>
                  <a:cubicBezTo>
                    <a:pt x="724" y="402"/>
                    <a:pt x="724" y="402"/>
                    <a:pt x="724" y="402"/>
                  </a:cubicBezTo>
                  <a:cubicBezTo>
                    <a:pt x="722" y="402"/>
                    <a:pt x="727" y="404"/>
                    <a:pt x="727" y="405"/>
                  </a:cubicBezTo>
                  <a:cubicBezTo>
                    <a:pt x="730" y="407"/>
                    <a:pt x="730" y="411"/>
                    <a:pt x="727" y="412"/>
                  </a:cubicBezTo>
                  <a:cubicBezTo>
                    <a:pt x="723" y="414"/>
                    <a:pt x="719" y="411"/>
                    <a:pt x="716" y="410"/>
                  </a:cubicBezTo>
                  <a:cubicBezTo>
                    <a:pt x="715" y="410"/>
                    <a:pt x="709" y="409"/>
                    <a:pt x="708" y="408"/>
                  </a:cubicBezTo>
                  <a:cubicBezTo>
                    <a:pt x="709" y="410"/>
                    <a:pt x="712" y="410"/>
                    <a:pt x="712" y="411"/>
                  </a:cubicBezTo>
                  <a:cubicBezTo>
                    <a:pt x="713" y="412"/>
                    <a:pt x="714" y="413"/>
                    <a:pt x="714" y="414"/>
                  </a:cubicBezTo>
                  <a:cubicBezTo>
                    <a:pt x="715" y="415"/>
                    <a:pt x="716" y="415"/>
                    <a:pt x="717" y="416"/>
                  </a:cubicBezTo>
                  <a:cubicBezTo>
                    <a:pt x="717" y="414"/>
                    <a:pt x="721" y="414"/>
                    <a:pt x="722" y="415"/>
                  </a:cubicBezTo>
                  <a:cubicBezTo>
                    <a:pt x="724" y="415"/>
                    <a:pt x="725" y="415"/>
                    <a:pt x="724" y="417"/>
                  </a:cubicBezTo>
                  <a:cubicBezTo>
                    <a:pt x="724" y="418"/>
                    <a:pt x="721" y="418"/>
                    <a:pt x="720" y="418"/>
                  </a:cubicBezTo>
                  <a:cubicBezTo>
                    <a:pt x="720" y="418"/>
                    <a:pt x="720" y="420"/>
                    <a:pt x="720" y="420"/>
                  </a:cubicBezTo>
                  <a:cubicBezTo>
                    <a:pt x="719" y="420"/>
                    <a:pt x="718" y="418"/>
                    <a:pt x="717" y="417"/>
                  </a:cubicBezTo>
                  <a:cubicBezTo>
                    <a:pt x="716" y="416"/>
                    <a:pt x="715" y="416"/>
                    <a:pt x="714" y="415"/>
                  </a:cubicBezTo>
                  <a:cubicBezTo>
                    <a:pt x="712" y="414"/>
                    <a:pt x="710" y="411"/>
                    <a:pt x="708" y="411"/>
                  </a:cubicBezTo>
                  <a:cubicBezTo>
                    <a:pt x="709" y="417"/>
                    <a:pt x="699" y="411"/>
                    <a:pt x="697" y="411"/>
                  </a:cubicBezTo>
                  <a:cubicBezTo>
                    <a:pt x="696" y="411"/>
                    <a:pt x="687" y="412"/>
                    <a:pt x="688" y="409"/>
                  </a:cubicBezTo>
                  <a:cubicBezTo>
                    <a:pt x="685" y="410"/>
                    <a:pt x="683" y="408"/>
                    <a:pt x="681" y="409"/>
                  </a:cubicBezTo>
                  <a:cubicBezTo>
                    <a:pt x="682" y="409"/>
                    <a:pt x="684" y="409"/>
                    <a:pt x="684" y="411"/>
                  </a:cubicBezTo>
                  <a:cubicBezTo>
                    <a:pt x="682" y="410"/>
                    <a:pt x="680" y="410"/>
                    <a:pt x="678" y="409"/>
                  </a:cubicBezTo>
                  <a:cubicBezTo>
                    <a:pt x="676" y="407"/>
                    <a:pt x="675" y="404"/>
                    <a:pt x="677" y="401"/>
                  </a:cubicBezTo>
                  <a:cubicBezTo>
                    <a:pt x="677" y="401"/>
                    <a:pt x="674" y="405"/>
                    <a:pt x="674" y="404"/>
                  </a:cubicBezTo>
                  <a:cubicBezTo>
                    <a:pt x="674" y="403"/>
                    <a:pt x="674" y="403"/>
                    <a:pt x="674" y="403"/>
                  </a:cubicBezTo>
                  <a:cubicBezTo>
                    <a:pt x="672" y="402"/>
                    <a:pt x="672" y="402"/>
                    <a:pt x="670" y="403"/>
                  </a:cubicBezTo>
                  <a:cubicBezTo>
                    <a:pt x="670" y="404"/>
                    <a:pt x="668" y="405"/>
                    <a:pt x="668" y="405"/>
                  </a:cubicBezTo>
                  <a:cubicBezTo>
                    <a:pt x="667" y="405"/>
                    <a:pt x="665" y="405"/>
                    <a:pt x="665" y="404"/>
                  </a:cubicBezTo>
                  <a:cubicBezTo>
                    <a:pt x="666" y="404"/>
                    <a:pt x="666" y="405"/>
                    <a:pt x="667" y="404"/>
                  </a:cubicBezTo>
                  <a:cubicBezTo>
                    <a:pt x="667" y="404"/>
                    <a:pt x="667" y="404"/>
                    <a:pt x="667" y="404"/>
                  </a:cubicBezTo>
                  <a:cubicBezTo>
                    <a:pt x="664" y="402"/>
                    <a:pt x="661" y="401"/>
                    <a:pt x="659" y="397"/>
                  </a:cubicBezTo>
                  <a:cubicBezTo>
                    <a:pt x="658" y="396"/>
                    <a:pt x="655" y="392"/>
                    <a:pt x="658" y="392"/>
                  </a:cubicBezTo>
                  <a:cubicBezTo>
                    <a:pt x="658" y="391"/>
                    <a:pt x="656" y="390"/>
                    <a:pt x="657" y="389"/>
                  </a:cubicBezTo>
                  <a:cubicBezTo>
                    <a:pt x="657" y="388"/>
                    <a:pt x="659" y="389"/>
                    <a:pt x="660" y="389"/>
                  </a:cubicBezTo>
                  <a:cubicBezTo>
                    <a:pt x="662" y="390"/>
                    <a:pt x="663" y="390"/>
                    <a:pt x="665" y="391"/>
                  </a:cubicBezTo>
                  <a:cubicBezTo>
                    <a:pt x="667" y="392"/>
                    <a:pt x="669" y="391"/>
                    <a:pt x="671" y="390"/>
                  </a:cubicBezTo>
                  <a:cubicBezTo>
                    <a:pt x="671" y="389"/>
                    <a:pt x="669" y="389"/>
                    <a:pt x="668" y="388"/>
                  </a:cubicBezTo>
                  <a:cubicBezTo>
                    <a:pt x="668" y="387"/>
                    <a:pt x="668" y="386"/>
                    <a:pt x="667" y="385"/>
                  </a:cubicBezTo>
                  <a:cubicBezTo>
                    <a:pt x="667" y="385"/>
                    <a:pt x="665" y="386"/>
                    <a:pt x="665" y="386"/>
                  </a:cubicBezTo>
                  <a:cubicBezTo>
                    <a:pt x="663" y="385"/>
                    <a:pt x="662" y="385"/>
                    <a:pt x="661" y="385"/>
                  </a:cubicBezTo>
                  <a:cubicBezTo>
                    <a:pt x="659" y="385"/>
                    <a:pt x="656" y="385"/>
                    <a:pt x="654" y="383"/>
                  </a:cubicBezTo>
                  <a:cubicBezTo>
                    <a:pt x="652" y="381"/>
                    <a:pt x="654" y="378"/>
                    <a:pt x="654" y="375"/>
                  </a:cubicBezTo>
                  <a:cubicBezTo>
                    <a:pt x="654" y="373"/>
                    <a:pt x="652" y="370"/>
                    <a:pt x="653" y="368"/>
                  </a:cubicBezTo>
                  <a:cubicBezTo>
                    <a:pt x="654" y="367"/>
                    <a:pt x="655" y="367"/>
                    <a:pt x="655" y="366"/>
                  </a:cubicBezTo>
                  <a:cubicBezTo>
                    <a:pt x="656" y="365"/>
                    <a:pt x="655" y="366"/>
                    <a:pt x="655" y="365"/>
                  </a:cubicBezTo>
                  <a:cubicBezTo>
                    <a:pt x="654" y="363"/>
                    <a:pt x="653" y="361"/>
                    <a:pt x="654" y="358"/>
                  </a:cubicBezTo>
                  <a:cubicBezTo>
                    <a:pt x="654" y="356"/>
                    <a:pt x="656" y="352"/>
                    <a:pt x="658" y="352"/>
                  </a:cubicBezTo>
                  <a:cubicBezTo>
                    <a:pt x="657" y="352"/>
                    <a:pt x="657" y="351"/>
                    <a:pt x="657" y="351"/>
                  </a:cubicBezTo>
                  <a:cubicBezTo>
                    <a:pt x="658" y="347"/>
                    <a:pt x="658" y="344"/>
                    <a:pt x="660" y="341"/>
                  </a:cubicBezTo>
                  <a:cubicBezTo>
                    <a:pt x="661" y="338"/>
                    <a:pt x="663" y="335"/>
                    <a:pt x="665" y="332"/>
                  </a:cubicBezTo>
                  <a:cubicBezTo>
                    <a:pt x="668" y="330"/>
                    <a:pt x="670" y="329"/>
                    <a:pt x="673" y="328"/>
                  </a:cubicBezTo>
                  <a:cubicBezTo>
                    <a:pt x="676" y="327"/>
                    <a:pt x="679" y="327"/>
                    <a:pt x="683" y="327"/>
                  </a:cubicBezTo>
                  <a:cubicBezTo>
                    <a:pt x="684" y="327"/>
                    <a:pt x="686" y="327"/>
                    <a:pt x="687" y="329"/>
                  </a:cubicBezTo>
                  <a:cubicBezTo>
                    <a:pt x="687" y="329"/>
                    <a:pt x="687" y="329"/>
                    <a:pt x="687" y="329"/>
                  </a:cubicBezTo>
                  <a:cubicBezTo>
                    <a:pt x="688" y="329"/>
                    <a:pt x="688" y="330"/>
                    <a:pt x="687" y="331"/>
                  </a:cubicBezTo>
                  <a:cubicBezTo>
                    <a:pt x="687" y="331"/>
                    <a:pt x="686" y="332"/>
                    <a:pt x="686" y="332"/>
                  </a:cubicBezTo>
                  <a:cubicBezTo>
                    <a:pt x="686" y="332"/>
                    <a:pt x="686" y="332"/>
                    <a:pt x="686" y="332"/>
                  </a:cubicBezTo>
                  <a:cubicBezTo>
                    <a:pt x="684" y="334"/>
                    <a:pt x="682" y="336"/>
                    <a:pt x="681" y="337"/>
                  </a:cubicBezTo>
                  <a:cubicBezTo>
                    <a:pt x="680" y="338"/>
                    <a:pt x="680" y="338"/>
                    <a:pt x="680" y="338"/>
                  </a:cubicBezTo>
                  <a:cubicBezTo>
                    <a:pt x="680" y="338"/>
                    <a:pt x="680" y="338"/>
                    <a:pt x="680" y="338"/>
                  </a:cubicBezTo>
                  <a:cubicBezTo>
                    <a:pt x="679" y="340"/>
                    <a:pt x="679" y="343"/>
                    <a:pt x="678" y="345"/>
                  </a:cubicBezTo>
                  <a:cubicBezTo>
                    <a:pt x="677" y="347"/>
                    <a:pt x="675" y="349"/>
                    <a:pt x="675" y="351"/>
                  </a:cubicBezTo>
                  <a:cubicBezTo>
                    <a:pt x="674" y="354"/>
                    <a:pt x="678" y="357"/>
                    <a:pt x="678" y="361"/>
                  </a:cubicBezTo>
                  <a:cubicBezTo>
                    <a:pt x="678" y="363"/>
                    <a:pt x="677" y="365"/>
                    <a:pt x="677" y="368"/>
                  </a:cubicBezTo>
                  <a:cubicBezTo>
                    <a:pt x="677" y="370"/>
                    <a:pt x="678" y="372"/>
                    <a:pt x="679" y="374"/>
                  </a:cubicBezTo>
                  <a:cubicBezTo>
                    <a:pt x="680" y="376"/>
                    <a:pt x="682" y="378"/>
                    <a:pt x="683" y="379"/>
                  </a:cubicBezTo>
                  <a:cubicBezTo>
                    <a:pt x="684" y="380"/>
                    <a:pt x="686" y="382"/>
                    <a:pt x="687" y="383"/>
                  </a:cubicBezTo>
                  <a:cubicBezTo>
                    <a:pt x="688" y="383"/>
                    <a:pt x="688" y="383"/>
                    <a:pt x="689" y="381"/>
                  </a:cubicBezTo>
                  <a:cubicBezTo>
                    <a:pt x="689" y="380"/>
                    <a:pt x="690" y="379"/>
                    <a:pt x="689" y="377"/>
                  </a:cubicBezTo>
                  <a:cubicBezTo>
                    <a:pt x="688" y="375"/>
                    <a:pt x="687" y="377"/>
                    <a:pt x="685" y="376"/>
                  </a:cubicBezTo>
                  <a:cubicBezTo>
                    <a:pt x="683" y="376"/>
                    <a:pt x="683" y="374"/>
                    <a:pt x="683" y="372"/>
                  </a:cubicBezTo>
                  <a:cubicBezTo>
                    <a:pt x="682" y="371"/>
                    <a:pt x="680" y="370"/>
                    <a:pt x="681" y="369"/>
                  </a:cubicBezTo>
                  <a:cubicBezTo>
                    <a:pt x="681" y="367"/>
                    <a:pt x="683" y="367"/>
                    <a:pt x="683" y="366"/>
                  </a:cubicBezTo>
                  <a:cubicBezTo>
                    <a:pt x="684" y="364"/>
                    <a:pt x="684" y="363"/>
                    <a:pt x="686" y="364"/>
                  </a:cubicBezTo>
                  <a:cubicBezTo>
                    <a:pt x="687" y="364"/>
                    <a:pt x="688" y="366"/>
                    <a:pt x="689" y="366"/>
                  </a:cubicBezTo>
                  <a:cubicBezTo>
                    <a:pt x="690" y="366"/>
                    <a:pt x="688" y="363"/>
                    <a:pt x="687" y="362"/>
                  </a:cubicBezTo>
                  <a:cubicBezTo>
                    <a:pt x="687" y="362"/>
                    <a:pt x="687" y="362"/>
                    <a:pt x="687" y="362"/>
                  </a:cubicBezTo>
                  <a:cubicBezTo>
                    <a:pt x="687" y="362"/>
                    <a:pt x="686" y="362"/>
                    <a:pt x="686" y="361"/>
                  </a:cubicBezTo>
                  <a:cubicBezTo>
                    <a:pt x="686" y="361"/>
                    <a:pt x="686" y="361"/>
                    <a:pt x="686" y="361"/>
                  </a:cubicBezTo>
                  <a:cubicBezTo>
                    <a:pt x="686" y="361"/>
                    <a:pt x="686" y="361"/>
                    <a:pt x="686" y="361"/>
                  </a:cubicBezTo>
                  <a:cubicBezTo>
                    <a:pt x="684" y="360"/>
                    <a:pt x="684" y="359"/>
                    <a:pt x="683" y="357"/>
                  </a:cubicBezTo>
                  <a:cubicBezTo>
                    <a:pt x="683" y="357"/>
                    <a:pt x="683" y="357"/>
                    <a:pt x="683" y="357"/>
                  </a:cubicBezTo>
                  <a:cubicBezTo>
                    <a:pt x="683" y="356"/>
                    <a:pt x="683" y="356"/>
                    <a:pt x="682" y="356"/>
                  </a:cubicBezTo>
                  <a:cubicBezTo>
                    <a:pt x="682" y="355"/>
                    <a:pt x="682" y="355"/>
                    <a:pt x="682" y="354"/>
                  </a:cubicBezTo>
                  <a:cubicBezTo>
                    <a:pt x="682" y="354"/>
                    <a:pt x="682" y="354"/>
                    <a:pt x="682" y="354"/>
                  </a:cubicBezTo>
                  <a:cubicBezTo>
                    <a:pt x="682" y="354"/>
                    <a:pt x="682" y="353"/>
                    <a:pt x="682" y="353"/>
                  </a:cubicBezTo>
                  <a:cubicBezTo>
                    <a:pt x="682" y="351"/>
                    <a:pt x="681" y="348"/>
                    <a:pt x="684" y="347"/>
                  </a:cubicBezTo>
                  <a:cubicBezTo>
                    <a:pt x="685" y="347"/>
                    <a:pt x="688" y="351"/>
                    <a:pt x="689" y="349"/>
                  </a:cubicBezTo>
                  <a:cubicBezTo>
                    <a:pt x="688" y="348"/>
                    <a:pt x="686" y="348"/>
                    <a:pt x="686" y="346"/>
                  </a:cubicBezTo>
                  <a:cubicBezTo>
                    <a:pt x="685" y="347"/>
                    <a:pt x="683" y="346"/>
                    <a:pt x="683" y="345"/>
                  </a:cubicBezTo>
                  <a:cubicBezTo>
                    <a:pt x="683" y="343"/>
                    <a:pt x="685" y="346"/>
                    <a:pt x="685" y="345"/>
                  </a:cubicBezTo>
                  <a:cubicBezTo>
                    <a:pt x="685" y="342"/>
                    <a:pt x="692" y="346"/>
                    <a:pt x="692" y="345"/>
                  </a:cubicBezTo>
                  <a:cubicBezTo>
                    <a:pt x="691" y="343"/>
                    <a:pt x="685" y="344"/>
                    <a:pt x="686" y="340"/>
                  </a:cubicBezTo>
                  <a:cubicBezTo>
                    <a:pt x="686" y="334"/>
                    <a:pt x="690" y="342"/>
                    <a:pt x="691" y="341"/>
                  </a:cubicBezTo>
                  <a:cubicBezTo>
                    <a:pt x="691" y="341"/>
                    <a:pt x="691" y="341"/>
                    <a:pt x="691" y="341"/>
                  </a:cubicBezTo>
                  <a:cubicBezTo>
                    <a:pt x="690" y="340"/>
                    <a:pt x="689" y="339"/>
                    <a:pt x="689" y="337"/>
                  </a:cubicBezTo>
                  <a:cubicBezTo>
                    <a:pt x="689" y="337"/>
                    <a:pt x="689" y="337"/>
                    <a:pt x="689" y="337"/>
                  </a:cubicBezTo>
                  <a:cubicBezTo>
                    <a:pt x="689" y="337"/>
                    <a:pt x="689" y="337"/>
                    <a:pt x="689" y="337"/>
                  </a:cubicBezTo>
                  <a:cubicBezTo>
                    <a:pt x="690" y="337"/>
                    <a:pt x="691" y="337"/>
                    <a:pt x="691" y="336"/>
                  </a:cubicBezTo>
                  <a:cubicBezTo>
                    <a:pt x="691" y="336"/>
                    <a:pt x="691" y="336"/>
                    <a:pt x="691" y="336"/>
                  </a:cubicBezTo>
                  <a:cubicBezTo>
                    <a:pt x="695" y="335"/>
                    <a:pt x="694" y="338"/>
                    <a:pt x="695" y="339"/>
                  </a:cubicBezTo>
                  <a:cubicBezTo>
                    <a:pt x="696" y="340"/>
                    <a:pt x="695" y="337"/>
                    <a:pt x="695" y="337"/>
                  </a:cubicBezTo>
                  <a:cubicBezTo>
                    <a:pt x="695" y="336"/>
                    <a:pt x="693" y="336"/>
                    <a:pt x="694" y="334"/>
                  </a:cubicBezTo>
                  <a:cubicBezTo>
                    <a:pt x="694" y="332"/>
                    <a:pt x="698" y="332"/>
                    <a:pt x="699" y="331"/>
                  </a:cubicBezTo>
                  <a:cubicBezTo>
                    <a:pt x="702" y="330"/>
                    <a:pt x="703" y="329"/>
                    <a:pt x="707" y="329"/>
                  </a:cubicBezTo>
                  <a:cubicBezTo>
                    <a:pt x="709" y="330"/>
                    <a:pt x="712" y="333"/>
                    <a:pt x="712" y="335"/>
                  </a:cubicBezTo>
                  <a:cubicBezTo>
                    <a:pt x="712" y="336"/>
                    <a:pt x="713" y="339"/>
                    <a:pt x="711" y="340"/>
                  </a:cubicBezTo>
                  <a:cubicBezTo>
                    <a:pt x="713" y="342"/>
                    <a:pt x="719" y="343"/>
                    <a:pt x="716" y="347"/>
                  </a:cubicBezTo>
                  <a:cubicBezTo>
                    <a:pt x="716" y="347"/>
                    <a:pt x="715" y="347"/>
                    <a:pt x="715" y="348"/>
                  </a:cubicBezTo>
                  <a:cubicBezTo>
                    <a:pt x="716" y="348"/>
                    <a:pt x="716" y="349"/>
                    <a:pt x="716" y="349"/>
                  </a:cubicBezTo>
                  <a:cubicBezTo>
                    <a:pt x="716" y="349"/>
                    <a:pt x="716" y="349"/>
                    <a:pt x="716" y="349"/>
                  </a:cubicBezTo>
                  <a:cubicBezTo>
                    <a:pt x="717" y="350"/>
                    <a:pt x="718" y="351"/>
                    <a:pt x="718" y="352"/>
                  </a:cubicBezTo>
                  <a:cubicBezTo>
                    <a:pt x="718" y="354"/>
                    <a:pt x="717" y="355"/>
                    <a:pt x="716" y="357"/>
                  </a:cubicBezTo>
                  <a:cubicBezTo>
                    <a:pt x="715" y="359"/>
                    <a:pt x="713" y="362"/>
                    <a:pt x="711" y="363"/>
                  </a:cubicBezTo>
                  <a:cubicBezTo>
                    <a:pt x="712" y="364"/>
                    <a:pt x="715" y="358"/>
                    <a:pt x="716" y="358"/>
                  </a:cubicBezTo>
                  <a:cubicBezTo>
                    <a:pt x="718" y="359"/>
                    <a:pt x="716" y="361"/>
                    <a:pt x="716" y="362"/>
                  </a:cubicBezTo>
                  <a:cubicBezTo>
                    <a:pt x="715" y="363"/>
                    <a:pt x="715" y="363"/>
                    <a:pt x="715" y="364"/>
                  </a:cubicBezTo>
                  <a:cubicBezTo>
                    <a:pt x="715" y="366"/>
                    <a:pt x="716" y="366"/>
                    <a:pt x="716" y="368"/>
                  </a:cubicBezTo>
                  <a:cubicBezTo>
                    <a:pt x="715" y="367"/>
                    <a:pt x="714" y="367"/>
                    <a:pt x="713" y="368"/>
                  </a:cubicBezTo>
                  <a:cubicBezTo>
                    <a:pt x="715" y="368"/>
                    <a:pt x="715" y="370"/>
                    <a:pt x="714" y="371"/>
                  </a:cubicBezTo>
                  <a:cubicBezTo>
                    <a:pt x="715" y="371"/>
                    <a:pt x="715" y="370"/>
                    <a:pt x="716" y="369"/>
                  </a:cubicBezTo>
                  <a:cubicBezTo>
                    <a:pt x="716" y="369"/>
                    <a:pt x="717" y="368"/>
                    <a:pt x="718" y="368"/>
                  </a:cubicBezTo>
                  <a:cubicBezTo>
                    <a:pt x="718" y="367"/>
                    <a:pt x="717" y="366"/>
                    <a:pt x="717" y="365"/>
                  </a:cubicBezTo>
                  <a:cubicBezTo>
                    <a:pt x="718" y="365"/>
                    <a:pt x="718" y="365"/>
                    <a:pt x="718" y="365"/>
                  </a:cubicBezTo>
                  <a:cubicBezTo>
                    <a:pt x="718" y="364"/>
                    <a:pt x="718" y="363"/>
                    <a:pt x="719" y="363"/>
                  </a:cubicBezTo>
                  <a:cubicBezTo>
                    <a:pt x="720" y="364"/>
                    <a:pt x="720" y="366"/>
                    <a:pt x="722" y="366"/>
                  </a:cubicBezTo>
                  <a:cubicBezTo>
                    <a:pt x="720" y="365"/>
                    <a:pt x="718" y="361"/>
                    <a:pt x="720" y="359"/>
                  </a:cubicBezTo>
                  <a:cubicBezTo>
                    <a:pt x="721" y="359"/>
                    <a:pt x="720" y="360"/>
                    <a:pt x="721" y="360"/>
                  </a:cubicBezTo>
                  <a:cubicBezTo>
                    <a:pt x="721" y="359"/>
                    <a:pt x="721" y="359"/>
                    <a:pt x="722" y="358"/>
                  </a:cubicBezTo>
                  <a:cubicBezTo>
                    <a:pt x="722" y="359"/>
                    <a:pt x="722" y="360"/>
                    <a:pt x="722" y="361"/>
                  </a:cubicBezTo>
                  <a:cubicBezTo>
                    <a:pt x="722" y="361"/>
                    <a:pt x="722" y="361"/>
                    <a:pt x="722" y="361"/>
                  </a:cubicBezTo>
                  <a:cubicBezTo>
                    <a:pt x="722" y="361"/>
                    <a:pt x="722" y="361"/>
                    <a:pt x="722" y="361"/>
                  </a:cubicBezTo>
                  <a:cubicBezTo>
                    <a:pt x="722" y="361"/>
                    <a:pt x="722" y="361"/>
                    <a:pt x="722" y="361"/>
                  </a:cubicBezTo>
                  <a:cubicBezTo>
                    <a:pt x="723" y="362"/>
                    <a:pt x="723" y="363"/>
                    <a:pt x="722" y="363"/>
                  </a:cubicBezTo>
                  <a:cubicBezTo>
                    <a:pt x="722" y="363"/>
                    <a:pt x="722" y="363"/>
                    <a:pt x="722" y="363"/>
                  </a:cubicBezTo>
                  <a:cubicBezTo>
                    <a:pt x="722" y="363"/>
                    <a:pt x="722" y="364"/>
                    <a:pt x="722" y="364"/>
                  </a:cubicBezTo>
                  <a:cubicBezTo>
                    <a:pt x="723" y="363"/>
                    <a:pt x="724" y="363"/>
                    <a:pt x="724" y="362"/>
                  </a:cubicBezTo>
                  <a:cubicBezTo>
                    <a:pt x="725" y="361"/>
                    <a:pt x="726" y="362"/>
                    <a:pt x="727" y="363"/>
                  </a:cubicBezTo>
                  <a:cubicBezTo>
                    <a:pt x="728" y="364"/>
                    <a:pt x="727" y="365"/>
                    <a:pt x="726" y="367"/>
                  </a:cubicBezTo>
                  <a:cubicBezTo>
                    <a:pt x="726" y="370"/>
                    <a:pt x="729" y="369"/>
                    <a:pt x="729" y="372"/>
                  </a:cubicBezTo>
                  <a:cubicBezTo>
                    <a:pt x="731" y="370"/>
                    <a:pt x="725" y="367"/>
                    <a:pt x="728" y="365"/>
                  </a:cubicBezTo>
                  <a:cubicBezTo>
                    <a:pt x="728" y="363"/>
                    <a:pt x="729" y="362"/>
                    <a:pt x="730" y="361"/>
                  </a:cubicBezTo>
                  <a:cubicBezTo>
                    <a:pt x="730" y="361"/>
                    <a:pt x="730" y="361"/>
                    <a:pt x="730" y="361"/>
                  </a:cubicBezTo>
                  <a:cubicBezTo>
                    <a:pt x="730" y="361"/>
                    <a:pt x="730" y="361"/>
                    <a:pt x="730" y="361"/>
                  </a:cubicBezTo>
                  <a:cubicBezTo>
                    <a:pt x="730" y="362"/>
                    <a:pt x="731" y="362"/>
                    <a:pt x="731" y="362"/>
                  </a:cubicBezTo>
                  <a:cubicBezTo>
                    <a:pt x="732" y="363"/>
                    <a:pt x="732" y="363"/>
                    <a:pt x="733" y="363"/>
                  </a:cubicBezTo>
                  <a:cubicBezTo>
                    <a:pt x="735" y="363"/>
                    <a:pt x="736" y="366"/>
                    <a:pt x="738" y="365"/>
                  </a:cubicBezTo>
                  <a:cubicBezTo>
                    <a:pt x="735" y="364"/>
                    <a:pt x="727" y="360"/>
                    <a:pt x="731" y="356"/>
                  </a:cubicBezTo>
                  <a:cubicBezTo>
                    <a:pt x="733" y="353"/>
                    <a:pt x="739" y="351"/>
                    <a:pt x="742" y="353"/>
                  </a:cubicBezTo>
                  <a:cubicBezTo>
                    <a:pt x="743" y="355"/>
                    <a:pt x="745" y="355"/>
                    <a:pt x="746" y="356"/>
                  </a:cubicBezTo>
                  <a:cubicBezTo>
                    <a:pt x="747" y="358"/>
                    <a:pt x="745" y="359"/>
                    <a:pt x="744" y="360"/>
                  </a:cubicBezTo>
                  <a:cubicBezTo>
                    <a:pt x="746" y="360"/>
                    <a:pt x="745" y="359"/>
                    <a:pt x="746" y="360"/>
                  </a:cubicBezTo>
                  <a:cubicBezTo>
                    <a:pt x="746" y="360"/>
                    <a:pt x="747" y="357"/>
                    <a:pt x="748" y="357"/>
                  </a:cubicBezTo>
                  <a:cubicBezTo>
                    <a:pt x="750" y="356"/>
                    <a:pt x="751" y="358"/>
                    <a:pt x="752" y="359"/>
                  </a:cubicBezTo>
                  <a:cubicBezTo>
                    <a:pt x="753" y="360"/>
                    <a:pt x="754" y="362"/>
                    <a:pt x="754" y="363"/>
                  </a:cubicBezTo>
                  <a:cubicBezTo>
                    <a:pt x="754" y="364"/>
                    <a:pt x="753" y="365"/>
                    <a:pt x="752" y="366"/>
                  </a:cubicBezTo>
                  <a:cubicBezTo>
                    <a:pt x="752" y="366"/>
                    <a:pt x="752" y="366"/>
                    <a:pt x="752" y="366"/>
                  </a:cubicBezTo>
                  <a:cubicBezTo>
                    <a:pt x="752" y="367"/>
                    <a:pt x="752" y="367"/>
                    <a:pt x="751" y="367"/>
                  </a:cubicBezTo>
                  <a:cubicBezTo>
                    <a:pt x="752" y="367"/>
                    <a:pt x="752" y="367"/>
                    <a:pt x="752" y="367"/>
                  </a:cubicBezTo>
                  <a:cubicBezTo>
                    <a:pt x="752" y="367"/>
                    <a:pt x="752" y="367"/>
                    <a:pt x="752" y="367"/>
                  </a:cubicBezTo>
                  <a:cubicBezTo>
                    <a:pt x="752" y="367"/>
                    <a:pt x="752" y="368"/>
                    <a:pt x="753" y="368"/>
                  </a:cubicBezTo>
                  <a:cubicBezTo>
                    <a:pt x="753" y="368"/>
                    <a:pt x="753" y="368"/>
                    <a:pt x="753" y="368"/>
                  </a:cubicBezTo>
                  <a:cubicBezTo>
                    <a:pt x="754" y="365"/>
                    <a:pt x="760" y="368"/>
                    <a:pt x="760" y="371"/>
                  </a:cubicBezTo>
                  <a:cubicBezTo>
                    <a:pt x="759" y="374"/>
                    <a:pt x="754" y="375"/>
                    <a:pt x="752" y="376"/>
                  </a:cubicBezTo>
                  <a:cubicBezTo>
                    <a:pt x="752" y="376"/>
                    <a:pt x="753" y="376"/>
                    <a:pt x="754" y="376"/>
                  </a:cubicBezTo>
                  <a:cubicBezTo>
                    <a:pt x="755" y="377"/>
                    <a:pt x="751" y="378"/>
                    <a:pt x="751" y="379"/>
                  </a:cubicBezTo>
                  <a:cubicBezTo>
                    <a:pt x="752" y="379"/>
                    <a:pt x="752" y="379"/>
                    <a:pt x="752" y="379"/>
                  </a:cubicBezTo>
                  <a:cubicBezTo>
                    <a:pt x="753" y="378"/>
                    <a:pt x="755" y="375"/>
                    <a:pt x="756" y="376"/>
                  </a:cubicBezTo>
                  <a:cubicBezTo>
                    <a:pt x="757" y="377"/>
                    <a:pt x="754" y="379"/>
                    <a:pt x="754" y="379"/>
                  </a:cubicBezTo>
                  <a:cubicBezTo>
                    <a:pt x="756" y="379"/>
                    <a:pt x="754" y="381"/>
                    <a:pt x="755" y="381"/>
                  </a:cubicBezTo>
                  <a:cubicBezTo>
                    <a:pt x="757" y="382"/>
                    <a:pt x="753" y="386"/>
                    <a:pt x="754" y="386"/>
                  </a:cubicBezTo>
                  <a:cubicBezTo>
                    <a:pt x="755" y="385"/>
                    <a:pt x="756" y="383"/>
                    <a:pt x="756" y="382"/>
                  </a:cubicBezTo>
                  <a:cubicBezTo>
                    <a:pt x="754" y="379"/>
                    <a:pt x="759" y="373"/>
                    <a:pt x="760" y="376"/>
                  </a:cubicBezTo>
                  <a:cubicBezTo>
                    <a:pt x="760" y="374"/>
                    <a:pt x="762" y="374"/>
                    <a:pt x="763" y="375"/>
                  </a:cubicBezTo>
                  <a:cubicBezTo>
                    <a:pt x="762" y="376"/>
                    <a:pt x="759" y="379"/>
                    <a:pt x="761" y="381"/>
                  </a:cubicBezTo>
                  <a:cubicBezTo>
                    <a:pt x="762" y="380"/>
                    <a:pt x="762" y="377"/>
                    <a:pt x="763" y="380"/>
                  </a:cubicBezTo>
                  <a:cubicBezTo>
                    <a:pt x="764" y="382"/>
                    <a:pt x="763" y="386"/>
                    <a:pt x="762" y="389"/>
                  </a:cubicBezTo>
                  <a:cubicBezTo>
                    <a:pt x="763" y="389"/>
                    <a:pt x="763" y="388"/>
                    <a:pt x="763" y="387"/>
                  </a:cubicBezTo>
                  <a:cubicBezTo>
                    <a:pt x="763" y="386"/>
                    <a:pt x="763" y="385"/>
                    <a:pt x="764" y="384"/>
                  </a:cubicBezTo>
                  <a:cubicBezTo>
                    <a:pt x="764" y="383"/>
                    <a:pt x="765" y="383"/>
                    <a:pt x="765" y="382"/>
                  </a:cubicBezTo>
                  <a:cubicBezTo>
                    <a:pt x="765" y="382"/>
                    <a:pt x="765" y="382"/>
                    <a:pt x="765" y="381"/>
                  </a:cubicBezTo>
                  <a:cubicBezTo>
                    <a:pt x="764" y="379"/>
                    <a:pt x="767" y="378"/>
                    <a:pt x="766" y="381"/>
                  </a:cubicBezTo>
                  <a:cubicBezTo>
                    <a:pt x="767" y="381"/>
                    <a:pt x="767" y="380"/>
                    <a:pt x="768" y="380"/>
                  </a:cubicBezTo>
                  <a:cubicBezTo>
                    <a:pt x="770" y="379"/>
                    <a:pt x="769" y="377"/>
                    <a:pt x="771" y="377"/>
                  </a:cubicBezTo>
                  <a:cubicBezTo>
                    <a:pt x="772" y="376"/>
                    <a:pt x="775" y="379"/>
                    <a:pt x="776" y="379"/>
                  </a:cubicBezTo>
                  <a:cubicBezTo>
                    <a:pt x="777" y="381"/>
                    <a:pt x="779" y="382"/>
                    <a:pt x="779" y="385"/>
                  </a:cubicBezTo>
                  <a:cubicBezTo>
                    <a:pt x="779" y="386"/>
                    <a:pt x="778" y="389"/>
                    <a:pt x="776" y="388"/>
                  </a:cubicBezTo>
                  <a:cubicBezTo>
                    <a:pt x="773" y="388"/>
                    <a:pt x="772" y="391"/>
                    <a:pt x="772" y="393"/>
                  </a:cubicBezTo>
                  <a:cubicBezTo>
                    <a:pt x="772" y="393"/>
                    <a:pt x="774" y="388"/>
                    <a:pt x="777" y="390"/>
                  </a:cubicBezTo>
                  <a:cubicBezTo>
                    <a:pt x="780" y="391"/>
                    <a:pt x="776" y="393"/>
                    <a:pt x="775" y="394"/>
                  </a:cubicBezTo>
                  <a:cubicBezTo>
                    <a:pt x="776" y="394"/>
                    <a:pt x="777" y="393"/>
                    <a:pt x="778" y="393"/>
                  </a:cubicBezTo>
                  <a:cubicBezTo>
                    <a:pt x="778" y="393"/>
                    <a:pt x="779" y="394"/>
                    <a:pt x="780" y="393"/>
                  </a:cubicBezTo>
                  <a:cubicBezTo>
                    <a:pt x="777" y="390"/>
                    <a:pt x="783" y="386"/>
                    <a:pt x="784" y="391"/>
                  </a:cubicBezTo>
                  <a:cubicBezTo>
                    <a:pt x="784" y="395"/>
                    <a:pt x="780" y="399"/>
                    <a:pt x="777" y="398"/>
                  </a:cubicBezTo>
                  <a:cubicBezTo>
                    <a:pt x="777" y="399"/>
                    <a:pt x="777" y="399"/>
                    <a:pt x="777" y="400"/>
                  </a:cubicBezTo>
                  <a:cubicBezTo>
                    <a:pt x="777" y="400"/>
                    <a:pt x="777" y="400"/>
                    <a:pt x="777" y="400"/>
                  </a:cubicBezTo>
                  <a:cubicBezTo>
                    <a:pt x="777" y="400"/>
                    <a:pt x="777" y="400"/>
                    <a:pt x="777" y="400"/>
                  </a:cubicBezTo>
                  <a:cubicBezTo>
                    <a:pt x="777" y="400"/>
                    <a:pt x="777" y="400"/>
                    <a:pt x="777" y="400"/>
                  </a:cubicBezTo>
                  <a:cubicBezTo>
                    <a:pt x="777" y="400"/>
                    <a:pt x="777" y="400"/>
                    <a:pt x="777" y="400"/>
                  </a:cubicBezTo>
                  <a:cubicBezTo>
                    <a:pt x="777" y="400"/>
                    <a:pt x="777" y="400"/>
                    <a:pt x="777" y="400"/>
                  </a:cubicBezTo>
                  <a:cubicBezTo>
                    <a:pt x="777" y="400"/>
                    <a:pt x="777" y="399"/>
                    <a:pt x="778" y="399"/>
                  </a:cubicBezTo>
                  <a:cubicBezTo>
                    <a:pt x="778" y="399"/>
                    <a:pt x="778" y="399"/>
                    <a:pt x="778" y="399"/>
                  </a:cubicBezTo>
                  <a:cubicBezTo>
                    <a:pt x="781" y="400"/>
                    <a:pt x="778" y="403"/>
                    <a:pt x="779" y="405"/>
                  </a:cubicBezTo>
                  <a:cubicBezTo>
                    <a:pt x="779" y="405"/>
                    <a:pt x="779" y="405"/>
                    <a:pt x="779" y="404"/>
                  </a:cubicBezTo>
                  <a:cubicBezTo>
                    <a:pt x="779" y="404"/>
                    <a:pt x="779" y="404"/>
                    <a:pt x="779" y="404"/>
                  </a:cubicBezTo>
                  <a:cubicBezTo>
                    <a:pt x="779" y="404"/>
                    <a:pt x="779" y="404"/>
                    <a:pt x="779" y="404"/>
                  </a:cubicBezTo>
                  <a:cubicBezTo>
                    <a:pt x="779" y="404"/>
                    <a:pt x="779" y="404"/>
                    <a:pt x="780" y="404"/>
                  </a:cubicBezTo>
                  <a:cubicBezTo>
                    <a:pt x="779" y="400"/>
                    <a:pt x="783" y="395"/>
                    <a:pt x="787" y="394"/>
                  </a:cubicBezTo>
                  <a:cubicBezTo>
                    <a:pt x="789" y="393"/>
                    <a:pt x="789" y="395"/>
                    <a:pt x="787" y="396"/>
                  </a:cubicBezTo>
                  <a:cubicBezTo>
                    <a:pt x="787" y="397"/>
                    <a:pt x="786" y="397"/>
                    <a:pt x="785" y="398"/>
                  </a:cubicBezTo>
                  <a:cubicBezTo>
                    <a:pt x="784" y="399"/>
                    <a:pt x="785" y="400"/>
                    <a:pt x="784" y="401"/>
                  </a:cubicBezTo>
                  <a:cubicBezTo>
                    <a:pt x="785" y="401"/>
                    <a:pt x="785" y="401"/>
                    <a:pt x="785" y="400"/>
                  </a:cubicBezTo>
                  <a:cubicBezTo>
                    <a:pt x="785" y="400"/>
                    <a:pt x="785" y="400"/>
                    <a:pt x="785" y="400"/>
                  </a:cubicBezTo>
                  <a:cubicBezTo>
                    <a:pt x="785" y="399"/>
                    <a:pt x="784" y="399"/>
                    <a:pt x="785" y="398"/>
                  </a:cubicBezTo>
                  <a:cubicBezTo>
                    <a:pt x="785" y="398"/>
                    <a:pt x="785" y="398"/>
                    <a:pt x="785" y="398"/>
                  </a:cubicBezTo>
                  <a:cubicBezTo>
                    <a:pt x="785" y="398"/>
                    <a:pt x="785" y="398"/>
                    <a:pt x="785" y="398"/>
                  </a:cubicBezTo>
                  <a:cubicBezTo>
                    <a:pt x="786" y="398"/>
                    <a:pt x="786" y="398"/>
                    <a:pt x="787" y="398"/>
                  </a:cubicBezTo>
                  <a:cubicBezTo>
                    <a:pt x="787" y="398"/>
                    <a:pt x="787" y="398"/>
                    <a:pt x="787" y="398"/>
                  </a:cubicBezTo>
                  <a:cubicBezTo>
                    <a:pt x="787" y="398"/>
                    <a:pt x="787" y="398"/>
                    <a:pt x="787" y="398"/>
                  </a:cubicBezTo>
                  <a:cubicBezTo>
                    <a:pt x="790" y="395"/>
                    <a:pt x="793" y="395"/>
                    <a:pt x="796" y="398"/>
                  </a:cubicBezTo>
                  <a:cubicBezTo>
                    <a:pt x="797" y="398"/>
                    <a:pt x="799" y="399"/>
                    <a:pt x="799" y="401"/>
                  </a:cubicBezTo>
                  <a:cubicBezTo>
                    <a:pt x="798" y="402"/>
                    <a:pt x="797" y="404"/>
                    <a:pt x="797" y="402"/>
                  </a:cubicBezTo>
                  <a:cubicBezTo>
                    <a:pt x="797" y="405"/>
                    <a:pt x="793" y="405"/>
                    <a:pt x="791" y="406"/>
                  </a:cubicBezTo>
                  <a:cubicBezTo>
                    <a:pt x="790" y="406"/>
                    <a:pt x="788" y="408"/>
                    <a:pt x="787" y="409"/>
                  </a:cubicBezTo>
                  <a:cubicBezTo>
                    <a:pt x="789" y="409"/>
                    <a:pt x="785" y="413"/>
                    <a:pt x="785" y="414"/>
                  </a:cubicBezTo>
                  <a:cubicBezTo>
                    <a:pt x="785" y="413"/>
                    <a:pt x="786" y="413"/>
                    <a:pt x="786" y="413"/>
                  </a:cubicBezTo>
                  <a:cubicBezTo>
                    <a:pt x="786" y="412"/>
                    <a:pt x="787" y="412"/>
                    <a:pt x="788" y="412"/>
                  </a:cubicBezTo>
                  <a:cubicBezTo>
                    <a:pt x="788" y="411"/>
                    <a:pt x="788" y="411"/>
                    <a:pt x="789" y="410"/>
                  </a:cubicBezTo>
                  <a:cubicBezTo>
                    <a:pt x="789" y="409"/>
                    <a:pt x="790" y="408"/>
                    <a:pt x="791" y="407"/>
                  </a:cubicBezTo>
                  <a:cubicBezTo>
                    <a:pt x="792" y="407"/>
                    <a:pt x="796" y="406"/>
                    <a:pt x="796" y="408"/>
                  </a:cubicBezTo>
                  <a:cubicBezTo>
                    <a:pt x="796" y="409"/>
                    <a:pt x="793" y="412"/>
                    <a:pt x="792" y="413"/>
                  </a:cubicBezTo>
                  <a:cubicBezTo>
                    <a:pt x="791" y="414"/>
                    <a:pt x="789" y="413"/>
                    <a:pt x="788" y="414"/>
                  </a:cubicBezTo>
                  <a:cubicBezTo>
                    <a:pt x="788" y="415"/>
                    <a:pt x="787" y="417"/>
                    <a:pt x="787" y="418"/>
                  </a:cubicBezTo>
                  <a:cubicBezTo>
                    <a:pt x="788" y="417"/>
                    <a:pt x="788" y="416"/>
                    <a:pt x="789" y="415"/>
                  </a:cubicBezTo>
                  <a:cubicBezTo>
                    <a:pt x="789" y="414"/>
                    <a:pt x="790" y="414"/>
                    <a:pt x="791" y="414"/>
                  </a:cubicBezTo>
                  <a:cubicBezTo>
                    <a:pt x="792" y="414"/>
                    <a:pt x="792" y="414"/>
                    <a:pt x="793" y="413"/>
                  </a:cubicBezTo>
                  <a:cubicBezTo>
                    <a:pt x="794" y="412"/>
                    <a:pt x="795" y="412"/>
                    <a:pt x="797" y="411"/>
                  </a:cubicBezTo>
                  <a:cubicBezTo>
                    <a:pt x="798" y="410"/>
                    <a:pt x="799" y="409"/>
                    <a:pt x="799" y="407"/>
                  </a:cubicBezTo>
                  <a:cubicBezTo>
                    <a:pt x="799" y="406"/>
                    <a:pt x="799" y="404"/>
                    <a:pt x="801" y="405"/>
                  </a:cubicBezTo>
                  <a:cubicBezTo>
                    <a:pt x="804" y="405"/>
                    <a:pt x="806" y="410"/>
                    <a:pt x="807" y="413"/>
                  </a:cubicBezTo>
                  <a:cubicBezTo>
                    <a:pt x="807" y="417"/>
                    <a:pt x="802" y="414"/>
                    <a:pt x="800" y="416"/>
                  </a:cubicBezTo>
                  <a:cubicBezTo>
                    <a:pt x="799" y="416"/>
                    <a:pt x="799" y="417"/>
                    <a:pt x="798" y="417"/>
                  </a:cubicBezTo>
                  <a:cubicBezTo>
                    <a:pt x="798" y="417"/>
                    <a:pt x="797" y="418"/>
                    <a:pt x="797" y="417"/>
                  </a:cubicBezTo>
                  <a:cubicBezTo>
                    <a:pt x="796" y="418"/>
                    <a:pt x="791" y="419"/>
                    <a:pt x="790" y="420"/>
                  </a:cubicBezTo>
                  <a:cubicBezTo>
                    <a:pt x="790" y="420"/>
                    <a:pt x="790" y="420"/>
                    <a:pt x="790" y="420"/>
                  </a:cubicBezTo>
                  <a:cubicBezTo>
                    <a:pt x="792" y="420"/>
                    <a:pt x="793" y="419"/>
                    <a:pt x="795" y="419"/>
                  </a:cubicBezTo>
                  <a:cubicBezTo>
                    <a:pt x="796" y="419"/>
                    <a:pt x="798" y="419"/>
                    <a:pt x="799" y="420"/>
                  </a:cubicBezTo>
                  <a:cubicBezTo>
                    <a:pt x="802" y="421"/>
                    <a:pt x="806" y="420"/>
                    <a:pt x="808" y="422"/>
                  </a:cubicBezTo>
                  <a:cubicBezTo>
                    <a:pt x="810" y="424"/>
                    <a:pt x="810" y="427"/>
                    <a:pt x="807" y="427"/>
                  </a:cubicBezTo>
                  <a:cubicBezTo>
                    <a:pt x="806" y="427"/>
                    <a:pt x="801" y="424"/>
                    <a:pt x="800" y="425"/>
                  </a:cubicBezTo>
                  <a:cubicBezTo>
                    <a:pt x="800" y="426"/>
                    <a:pt x="799" y="425"/>
                    <a:pt x="798" y="426"/>
                  </a:cubicBezTo>
                  <a:cubicBezTo>
                    <a:pt x="798" y="426"/>
                    <a:pt x="797" y="426"/>
                    <a:pt x="797" y="426"/>
                  </a:cubicBezTo>
                  <a:cubicBezTo>
                    <a:pt x="797" y="426"/>
                    <a:pt x="797" y="426"/>
                    <a:pt x="797" y="426"/>
                  </a:cubicBezTo>
                  <a:cubicBezTo>
                    <a:pt x="797" y="426"/>
                    <a:pt x="797" y="426"/>
                    <a:pt x="797" y="426"/>
                  </a:cubicBezTo>
                  <a:cubicBezTo>
                    <a:pt x="797" y="426"/>
                    <a:pt x="797" y="426"/>
                    <a:pt x="797" y="426"/>
                  </a:cubicBezTo>
                  <a:cubicBezTo>
                    <a:pt x="797" y="426"/>
                    <a:pt x="797" y="426"/>
                    <a:pt x="798" y="426"/>
                  </a:cubicBezTo>
                  <a:cubicBezTo>
                    <a:pt x="798" y="427"/>
                    <a:pt x="798" y="427"/>
                    <a:pt x="799" y="427"/>
                  </a:cubicBezTo>
                  <a:cubicBezTo>
                    <a:pt x="800" y="427"/>
                    <a:pt x="801" y="428"/>
                    <a:pt x="802" y="429"/>
                  </a:cubicBezTo>
                  <a:cubicBezTo>
                    <a:pt x="802" y="430"/>
                    <a:pt x="801" y="430"/>
                    <a:pt x="801" y="430"/>
                  </a:cubicBezTo>
                  <a:cubicBezTo>
                    <a:pt x="801" y="430"/>
                    <a:pt x="800" y="430"/>
                    <a:pt x="800" y="431"/>
                  </a:cubicBezTo>
                  <a:cubicBezTo>
                    <a:pt x="801" y="431"/>
                    <a:pt x="801" y="432"/>
                    <a:pt x="800" y="432"/>
                  </a:cubicBezTo>
                  <a:cubicBezTo>
                    <a:pt x="799" y="432"/>
                    <a:pt x="799" y="431"/>
                    <a:pt x="798" y="432"/>
                  </a:cubicBezTo>
                  <a:cubicBezTo>
                    <a:pt x="798" y="432"/>
                    <a:pt x="802" y="433"/>
                    <a:pt x="801" y="434"/>
                  </a:cubicBezTo>
                  <a:cubicBezTo>
                    <a:pt x="800" y="433"/>
                    <a:pt x="798" y="433"/>
                    <a:pt x="797" y="433"/>
                  </a:cubicBezTo>
                  <a:cubicBezTo>
                    <a:pt x="797" y="433"/>
                    <a:pt x="797" y="434"/>
                    <a:pt x="796" y="434"/>
                  </a:cubicBezTo>
                  <a:cubicBezTo>
                    <a:pt x="796" y="434"/>
                    <a:pt x="795" y="433"/>
                    <a:pt x="795" y="434"/>
                  </a:cubicBezTo>
                  <a:cubicBezTo>
                    <a:pt x="795" y="434"/>
                    <a:pt x="796" y="434"/>
                    <a:pt x="796" y="434"/>
                  </a:cubicBezTo>
                  <a:cubicBezTo>
                    <a:pt x="796" y="434"/>
                    <a:pt x="796" y="434"/>
                    <a:pt x="796" y="434"/>
                  </a:cubicBezTo>
                  <a:cubicBezTo>
                    <a:pt x="796" y="434"/>
                    <a:pt x="796" y="434"/>
                    <a:pt x="796" y="435"/>
                  </a:cubicBezTo>
                  <a:cubicBezTo>
                    <a:pt x="796" y="435"/>
                    <a:pt x="796" y="435"/>
                    <a:pt x="796" y="435"/>
                  </a:cubicBezTo>
                  <a:cubicBezTo>
                    <a:pt x="797" y="435"/>
                    <a:pt x="799" y="434"/>
                    <a:pt x="800" y="436"/>
                  </a:cubicBezTo>
                  <a:cubicBezTo>
                    <a:pt x="800" y="436"/>
                    <a:pt x="795" y="436"/>
                    <a:pt x="796" y="437"/>
                  </a:cubicBezTo>
                  <a:cubicBezTo>
                    <a:pt x="796" y="437"/>
                    <a:pt x="796" y="437"/>
                    <a:pt x="797" y="437"/>
                  </a:cubicBezTo>
                  <a:cubicBezTo>
                    <a:pt x="797" y="437"/>
                    <a:pt x="796" y="437"/>
                    <a:pt x="796" y="437"/>
                  </a:cubicBezTo>
                  <a:cubicBezTo>
                    <a:pt x="797" y="438"/>
                    <a:pt x="799" y="437"/>
                    <a:pt x="800" y="438"/>
                  </a:cubicBezTo>
                  <a:cubicBezTo>
                    <a:pt x="800" y="438"/>
                    <a:pt x="800" y="438"/>
                    <a:pt x="800" y="438"/>
                  </a:cubicBezTo>
                  <a:cubicBezTo>
                    <a:pt x="800" y="438"/>
                    <a:pt x="801" y="438"/>
                    <a:pt x="801" y="438"/>
                  </a:cubicBezTo>
                  <a:cubicBezTo>
                    <a:pt x="802" y="439"/>
                    <a:pt x="805" y="437"/>
                    <a:pt x="803" y="440"/>
                  </a:cubicBezTo>
                  <a:cubicBezTo>
                    <a:pt x="805" y="439"/>
                    <a:pt x="807" y="441"/>
                    <a:pt x="809" y="440"/>
                  </a:cubicBezTo>
                  <a:cubicBezTo>
                    <a:pt x="809" y="443"/>
                    <a:pt x="801" y="440"/>
                    <a:pt x="802" y="443"/>
                  </a:cubicBezTo>
                  <a:cubicBezTo>
                    <a:pt x="802" y="443"/>
                    <a:pt x="803" y="442"/>
                    <a:pt x="804" y="443"/>
                  </a:cubicBezTo>
                  <a:cubicBezTo>
                    <a:pt x="804" y="443"/>
                    <a:pt x="804" y="443"/>
                    <a:pt x="804" y="442"/>
                  </a:cubicBezTo>
                  <a:cubicBezTo>
                    <a:pt x="805" y="442"/>
                    <a:pt x="805" y="441"/>
                    <a:pt x="806" y="442"/>
                  </a:cubicBezTo>
                  <a:cubicBezTo>
                    <a:pt x="806" y="442"/>
                    <a:pt x="806" y="442"/>
                    <a:pt x="806" y="442"/>
                  </a:cubicBezTo>
                  <a:cubicBezTo>
                    <a:pt x="806" y="442"/>
                    <a:pt x="807" y="442"/>
                    <a:pt x="807" y="442"/>
                  </a:cubicBezTo>
                  <a:cubicBezTo>
                    <a:pt x="807" y="443"/>
                    <a:pt x="804" y="444"/>
                    <a:pt x="806" y="445"/>
                  </a:cubicBezTo>
                  <a:cubicBezTo>
                    <a:pt x="807" y="442"/>
                    <a:pt x="809" y="444"/>
                    <a:pt x="808" y="446"/>
                  </a:cubicBezTo>
                  <a:cubicBezTo>
                    <a:pt x="809" y="446"/>
                    <a:pt x="809" y="446"/>
                    <a:pt x="809" y="446"/>
                  </a:cubicBezTo>
                  <a:cubicBezTo>
                    <a:pt x="810" y="446"/>
                    <a:pt x="810" y="445"/>
                    <a:pt x="811" y="445"/>
                  </a:cubicBezTo>
                  <a:cubicBezTo>
                    <a:pt x="812" y="446"/>
                    <a:pt x="812" y="446"/>
                    <a:pt x="812" y="447"/>
                  </a:cubicBezTo>
                  <a:cubicBezTo>
                    <a:pt x="813" y="448"/>
                    <a:pt x="812" y="448"/>
                    <a:pt x="812" y="449"/>
                  </a:cubicBezTo>
                  <a:cubicBezTo>
                    <a:pt x="812" y="449"/>
                    <a:pt x="812" y="450"/>
                    <a:pt x="812" y="450"/>
                  </a:cubicBezTo>
                  <a:cubicBezTo>
                    <a:pt x="812" y="449"/>
                    <a:pt x="813" y="449"/>
                    <a:pt x="814" y="448"/>
                  </a:cubicBezTo>
                  <a:cubicBezTo>
                    <a:pt x="815" y="449"/>
                    <a:pt x="815" y="451"/>
                    <a:pt x="814" y="452"/>
                  </a:cubicBezTo>
                  <a:cubicBezTo>
                    <a:pt x="814" y="452"/>
                    <a:pt x="815" y="452"/>
                    <a:pt x="815" y="452"/>
                  </a:cubicBezTo>
                  <a:cubicBezTo>
                    <a:pt x="815" y="451"/>
                    <a:pt x="815" y="451"/>
                    <a:pt x="816" y="450"/>
                  </a:cubicBezTo>
                  <a:cubicBezTo>
                    <a:pt x="816" y="450"/>
                    <a:pt x="816" y="450"/>
                    <a:pt x="816" y="449"/>
                  </a:cubicBezTo>
                  <a:cubicBezTo>
                    <a:pt x="816" y="447"/>
                    <a:pt x="818" y="449"/>
                    <a:pt x="818" y="450"/>
                  </a:cubicBezTo>
                  <a:cubicBezTo>
                    <a:pt x="818" y="450"/>
                    <a:pt x="819" y="450"/>
                    <a:pt x="819" y="449"/>
                  </a:cubicBezTo>
                  <a:cubicBezTo>
                    <a:pt x="819" y="449"/>
                    <a:pt x="819" y="449"/>
                    <a:pt x="819" y="449"/>
                  </a:cubicBezTo>
                  <a:cubicBezTo>
                    <a:pt x="819" y="449"/>
                    <a:pt x="819" y="449"/>
                    <a:pt x="819" y="449"/>
                  </a:cubicBezTo>
                  <a:cubicBezTo>
                    <a:pt x="821" y="447"/>
                    <a:pt x="822" y="447"/>
                    <a:pt x="822" y="449"/>
                  </a:cubicBezTo>
                  <a:cubicBezTo>
                    <a:pt x="822" y="450"/>
                    <a:pt x="820" y="453"/>
                    <a:pt x="820" y="453"/>
                  </a:cubicBezTo>
                  <a:cubicBezTo>
                    <a:pt x="820" y="453"/>
                    <a:pt x="823" y="452"/>
                    <a:pt x="823" y="452"/>
                  </a:cubicBezTo>
                  <a:cubicBezTo>
                    <a:pt x="824" y="452"/>
                    <a:pt x="827" y="453"/>
                    <a:pt x="826" y="455"/>
                  </a:cubicBezTo>
                  <a:cubicBezTo>
                    <a:pt x="827" y="455"/>
                    <a:pt x="828" y="458"/>
                    <a:pt x="828" y="458"/>
                  </a:cubicBezTo>
                  <a:cubicBezTo>
                    <a:pt x="828" y="459"/>
                    <a:pt x="828" y="460"/>
                    <a:pt x="828" y="460"/>
                  </a:cubicBezTo>
                  <a:cubicBezTo>
                    <a:pt x="827" y="460"/>
                    <a:pt x="826" y="460"/>
                    <a:pt x="826" y="461"/>
                  </a:cubicBezTo>
                  <a:cubicBezTo>
                    <a:pt x="827" y="461"/>
                    <a:pt x="828" y="461"/>
                    <a:pt x="828" y="461"/>
                  </a:cubicBezTo>
                  <a:cubicBezTo>
                    <a:pt x="828" y="461"/>
                    <a:pt x="828" y="462"/>
                    <a:pt x="828" y="462"/>
                  </a:cubicBezTo>
                  <a:cubicBezTo>
                    <a:pt x="828" y="462"/>
                    <a:pt x="829" y="462"/>
                    <a:pt x="829" y="462"/>
                  </a:cubicBezTo>
                  <a:cubicBezTo>
                    <a:pt x="831" y="462"/>
                    <a:pt x="831" y="462"/>
                    <a:pt x="831" y="464"/>
                  </a:cubicBezTo>
                  <a:cubicBezTo>
                    <a:pt x="832" y="463"/>
                    <a:pt x="831" y="462"/>
                    <a:pt x="832" y="461"/>
                  </a:cubicBezTo>
                  <a:cubicBezTo>
                    <a:pt x="834" y="460"/>
                    <a:pt x="834" y="461"/>
                    <a:pt x="834" y="462"/>
                  </a:cubicBezTo>
                  <a:cubicBezTo>
                    <a:pt x="834" y="465"/>
                    <a:pt x="830" y="466"/>
                    <a:pt x="831" y="469"/>
                  </a:cubicBezTo>
                  <a:cubicBezTo>
                    <a:pt x="831" y="469"/>
                    <a:pt x="831" y="468"/>
                    <a:pt x="832" y="468"/>
                  </a:cubicBezTo>
                  <a:cubicBezTo>
                    <a:pt x="832" y="469"/>
                    <a:pt x="831" y="470"/>
                    <a:pt x="832" y="471"/>
                  </a:cubicBezTo>
                  <a:cubicBezTo>
                    <a:pt x="832" y="470"/>
                    <a:pt x="832" y="469"/>
                    <a:pt x="833" y="468"/>
                  </a:cubicBezTo>
                  <a:cubicBezTo>
                    <a:pt x="833" y="467"/>
                    <a:pt x="835" y="467"/>
                    <a:pt x="835" y="466"/>
                  </a:cubicBezTo>
                  <a:cubicBezTo>
                    <a:pt x="837" y="467"/>
                    <a:pt x="835" y="470"/>
                    <a:pt x="835" y="471"/>
                  </a:cubicBezTo>
                  <a:cubicBezTo>
                    <a:pt x="836" y="470"/>
                    <a:pt x="836" y="465"/>
                    <a:pt x="838" y="468"/>
                  </a:cubicBezTo>
                  <a:cubicBezTo>
                    <a:pt x="838" y="468"/>
                    <a:pt x="839" y="465"/>
                    <a:pt x="841" y="465"/>
                  </a:cubicBezTo>
                  <a:cubicBezTo>
                    <a:pt x="841" y="465"/>
                    <a:pt x="841" y="466"/>
                    <a:pt x="841" y="466"/>
                  </a:cubicBezTo>
                  <a:cubicBezTo>
                    <a:pt x="843" y="465"/>
                    <a:pt x="843" y="469"/>
                    <a:pt x="844" y="469"/>
                  </a:cubicBezTo>
                  <a:cubicBezTo>
                    <a:pt x="844" y="469"/>
                    <a:pt x="844" y="469"/>
                    <a:pt x="844" y="469"/>
                  </a:cubicBezTo>
                  <a:cubicBezTo>
                    <a:pt x="845" y="470"/>
                    <a:pt x="844" y="469"/>
                    <a:pt x="844" y="469"/>
                  </a:cubicBezTo>
                  <a:cubicBezTo>
                    <a:pt x="846" y="471"/>
                    <a:pt x="844" y="469"/>
                    <a:pt x="844" y="469"/>
                  </a:cubicBezTo>
                  <a:cubicBezTo>
                    <a:pt x="845" y="471"/>
                    <a:pt x="844" y="469"/>
                    <a:pt x="844" y="469"/>
                  </a:cubicBezTo>
                  <a:cubicBezTo>
                    <a:pt x="845" y="471"/>
                    <a:pt x="844" y="469"/>
                    <a:pt x="844" y="469"/>
                  </a:cubicBezTo>
                  <a:close/>
                  <a:moveTo>
                    <a:pt x="712" y="335"/>
                  </a:moveTo>
                  <a:cubicBezTo>
                    <a:pt x="712" y="335"/>
                    <a:pt x="712" y="335"/>
                    <a:pt x="712" y="335"/>
                  </a:cubicBezTo>
                  <a:cubicBezTo>
                    <a:pt x="712" y="335"/>
                    <a:pt x="712" y="335"/>
                    <a:pt x="712" y="335"/>
                  </a:cubicBezTo>
                  <a:cubicBezTo>
                    <a:pt x="712" y="335"/>
                    <a:pt x="712" y="335"/>
                    <a:pt x="712" y="335"/>
                  </a:cubicBezTo>
                  <a:close/>
                  <a:moveTo>
                    <a:pt x="770" y="471"/>
                  </a:moveTo>
                  <a:cubicBezTo>
                    <a:pt x="769" y="471"/>
                    <a:pt x="769" y="471"/>
                    <a:pt x="769" y="471"/>
                  </a:cubicBezTo>
                  <a:cubicBezTo>
                    <a:pt x="769" y="471"/>
                    <a:pt x="769" y="471"/>
                    <a:pt x="769" y="471"/>
                  </a:cubicBezTo>
                  <a:cubicBezTo>
                    <a:pt x="769" y="471"/>
                    <a:pt x="769" y="471"/>
                    <a:pt x="770" y="471"/>
                  </a:cubicBezTo>
                  <a:close/>
                  <a:moveTo>
                    <a:pt x="777" y="398"/>
                  </a:moveTo>
                  <a:cubicBezTo>
                    <a:pt x="777" y="398"/>
                    <a:pt x="777" y="398"/>
                    <a:pt x="777" y="398"/>
                  </a:cubicBezTo>
                  <a:cubicBezTo>
                    <a:pt x="777" y="398"/>
                    <a:pt x="777" y="398"/>
                    <a:pt x="777" y="398"/>
                  </a:cubicBezTo>
                  <a:close/>
                  <a:moveTo>
                    <a:pt x="788" y="419"/>
                  </a:moveTo>
                  <a:cubicBezTo>
                    <a:pt x="788" y="419"/>
                    <a:pt x="788" y="419"/>
                    <a:pt x="788" y="419"/>
                  </a:cubicBezTo>
                  <a:cubicBezTo>
                    <a:pt x="788" y="419"/>
                    <a:pt x="788" y="419"/>
                    <a:pt x="788" y="419"/>
                  </a:cubicBezTo>
                  <a:close/>
                  <a:moveTo>
                    <a:pt x="826" y="455"/>
                  </a:moveTo>
                  <a:cubicBezTo>
                    <a:pt x="826" y="455"/>
                    <a:pt x="826" y="455"/>
                    <a:pt x="826" y="455"/>
                  </a:cubicBezTo>
                  <a:cubicBezTo>
                    <a:pt x="826" y="455"/>
                    <a:pt x="826" y="455"/>
                    <a:pt x="826" y="455"/>
                  </a:cubicBezTo>
                  <a:close/>
                  <a:moveTo>
                    <a:pt x="727" y="427"/>
                  </a:moveTo>
                  <a:cubicBezTo>
                    <a:pt x="725" y="428"/>
                    <a:pt x="723" y="432"/>
                    <a:pt x="725" y="432"/>
                  </a:cubicBezTo>
                  <a:cubicBezTo>
                    <a:pt x="728" y="433"/>
                    <a:pt x="729" y="429"/>
                    <a:pt x="730" y="427"/>
                  </a:cubicBezTo>
                  <a:cubicBezTo>
                    <a:pt x="731" y="427"/>
                    <a:pt x="733" y="422"/>
                    <a:pt x="730" y="423"/>
                  </a:cubicBezTo>
                  <a:cubicBezTo>
                    <a:pt x="728" y="423"/>
                    <a:pt x="728" y="427"/>
                    <a:pt x="726" y="428"/>
                  </a:cubicBezTo>
                  <a:cubicBezTo>
                    <a:pt x="726" y="428"/>
                    <a:pt x="727" y="428"/>
                    <a:pt x="727" y="427"/>
                  </a:cubicBezTo>
                  <a:cubicBezTo>
                    <a:pt x="727" y="428"/>
                    <a:pt x="726" y="428"/>
                    <a:pt x="726" y="428"/>
                  </a:cubicBezTo>
                  <a:cubicBezTo>
                    <a:pt x="726" y="428"/>
                    <a:pt x="727" y="428"/>
                    <a:pt x="727" y="427"/>
                  </a:cubicBezTo>
                  <a:close/>
                  <a:moveTo>
                    <a:pt x="732" y="331"/>
                  </a:moveTo>
                  <a:cubicBezTo>
                    <a:pt x="729" y="332"/>
                    <a:pt x="726" y="332"/>
                    <a:pt x="723" y="331"/>
                  </a:cubicBezTo>
                  <a:cubicBezTo>
                    <a:pt x="722" y="331"/>
                    <a:pt x="720" y="329"/>
                    <a:pt x="718" y="329"/>
                  </a:cubicBezTo>
                  <a:cubicBezTo>
                    <a:pt x="716" y="329"/>
                    <a:pt x="715" y="329"/>
                    <a:pt x="714" y="331"/>
                  </a:cubicBezTo>
                  <a:cubicBezTo>
                    <a:pt x="714" y="333"/>
                    <a:pt x="715" y="334"/>
                    <a:pt x="715" y="335"/>
                  </a:cubicBezTo>
                  <a:cubicBezTo>
                    <a:pt x="712" y="335"/>
                    <a:pt x="715" y="340"/>
                    <a:pt x="716" y="341"/>
                  </a:cubicBezTo>
                  <a:cubicBezTo>
                    <a:pt x="718" y="341"/>
                    <a:pt x="719" y="341"/>
                    <a:pt x="719" y="343"/>
                  </a:cubicBezTo>
                  <a:cubicBezTo>
                    <a:pt x="719" y="345"/>
                    <a:pt x="719" y="346"/>
                    <a:pt x="720" y="348"/>
                  </a:cubicBezTo>
                  <a:cubicBezTo>
                    <a:pt x="722" y="353"/>
                    <a:pt x="725" y="352"/>
                    <a:pt x="728" y="351"/>
                  </a:cubicBezTo>
                  <a:cubicBezTo>
                    <a:pt x="733" y="349"/>
                    <a:pt x="735" y="349"/>
                    <a:pt x="740" y="350"/>
                  </a:cubicBezTo>
                  <a:cubicBezTo>
                    <a:pt x="742" y="350"/>
                    <a:pt x="747" y="352"/>
                    <a:pt x="746" y="348"/>
                  </a:cubicBezTo>
                  <a:cubicBezTo>
                    <a:pt x="746" y="347"/>
                    <a:pt x="745" y="346"/>
                    <a:pt x="744" y="345"/>
                  </a:cubicBezTo>
                  <a:cubicBezTo>
                    <a:pt x="744" y="344"/>
                    <a:pt x="743" y="344"/>
                    <a:pt x="743" y="344"/>
                  </a:cubicBezTo>
                  <a:cubicBezTo>
                    <a:pt x="742" y="343"/>
                    <a:pt x="743" y="342"/>
                    <a:pt x="743" y="341"/>
                  </a:cubicBezTo>
                  <a:cubicBezTo>
                    <a:pt x="742" y="341"/>
                    <a:pt x="742" y="341"/>
                    <a:pt x="742" y="340"/>
                  </a:cubicBezTo>
                  <a:cubicBezTo>
                    <a:pt x="742" y="339"/>
                    <a:pt x="740" y="339"/>
                    <a:pt x="739" y="339"/>
                  </a:cubicBezTo>
                  <a:cubicBezTo>
                    <a:pt x="740" y="337"/>
                    <a:pt x="739" y="335"/>
                    <a:pt x="738" y="335"/>
                  </a:cubicBezTo>
                  <a:cubicBezTo>
                    <a:pt x="737" y="334"/>
                    <a:pt x="737" y="334"/>
                    <a:pt x="736" y="334"/>
                  </a:cubicBezTo>
                  <a:cubicBezTo>
                    <a:pt x="734" y="332"/>
                    <a:pt x="733" y="331"/>
                    <a:pt x="730" y="332"/>
                  </a:cubicBezTo>
                  <a:cubicBezTo>
                    <a:pt x="730" y="331"/>
                    <a:pt x="732" y="331"/>
                    <a:pt x="732" y="331"/>
                  </a:cubicBezTo>
                  <a:close/>
                  <a:moveTo>
                    <a:pt x="732" y="527"/>
                  </a:moveTo>
                  <a:cubicBezTo>
                    <a:pt x="734" y="530"/>
                    <a:pt x="738" y="526"/>
                    <a:pt x="735" y="523"/>
                  </a:cubicBezTo>
                  <a:cubicBezTo>
                    <a:pt x="734" y="523"/>
                    <a:pt x="731" y="522"/>
                    <a:pt x="731" y="523"/>
                  </a:cubicBezTo>
                  <a:cubicBezTo>
                    <a:pt x="730" y="525"/>
                    <a:pt x="732" y="526"/>
                    <a:pt x="733" y="527"/>
                  </a:cubicBezTo>
                  <a:cubicBezTo>
                    <a:pt x="733" y="527"/>
                    <a:pt x="732" y="527"/>
                    <a:pt x="732" y="527"/>
                  </a:cubicBezTo>
                  <a:cubicBezTo>
                    <a:pt x="732" y="527"/>
                    <a:pt x="732" y="527"/>
                    <a:pt x="733" y="527"/>
                  </a:cubicBezTo>
                  <a:cubicBezTo>
                    <a:pt x="732" y="527"/>
                    <a:pt x="732" y="527"/>
                    <a:pt x="732" y="527"/>
                  </a:cubicBezTo>
                  <a:cubicBezTo>
                    <a:pt x="733" y="527"/>
                    <a:pt x="733" y="527"/>
                    <a:pt x="733" y="528"/>
                  </a:cubicBezTo>
                  <a:cubicBezTo>
                    <a:pt x="733" y="528"/>
                    <a:pt x="732" y="527"/>
                    <a:pt x="732" y="527"/>
                  </a:cubicBezTo>
                  <a:close/>
                  <a:moveTo>
                    <a:pt x="695" y="484"/>
                  </a:moveTo>
                  <a:cubicBezTo>
                    <a:pt x="694" y="482"/>
                    <a:pt x="692" y="481"/>
                    <a:pt x="690" y="481"/>
                  </a:cubicBezTo>
                  <a:cubicBezTo>
                    <a:pt x="690" y="482"/>
                    <a:pt x="691" y="483"/>
                    <a:pt x="692" y="484"/>
                  </a:cubicBezTo>
                  <a:cubicBezTo>
                    <a:pt x="692" y="486"/>
                    <a:pt x="692" y="487"/>
                    <a:pt x="694" y="486"/>
                  </a:cubicBezTo>
                  <a:cubicBezTo>
                    <a:pt x="695" y="487"/>
                    <a:pt x="695" y="488"/>
                    <a:pt x="696" y="488"/>
                  </a:cubicBezTo>
                  <a:cubicBezTo>
                    <a:pt x="697" y="489"/>
                    <a:pt x="698" y="489"/>
                    <a:pt x="698" y="488"/>
                  </a:cubicBezTo>
                  <a:cubicBezTo>
                    <a:pt x="698" y="487"/>
                    <a:pt x="697" y="487"/>
                    <a:pt x="696" y="487"/>
                  </a:cubicBezTo>
                  <a:cubicBezTo>
                    <a:pt x="695" y="486"/>
                    <a:pt x="696" y="484"/>
                    <a:pt x="695" y="483"/>
                  </a:cubicBezTo>
                  <a:cubicBezTo>
                    <a:pt x="695" y="483"/>
                    <a:pt x="695" y="484"/>
                    <a:pt x="695" y="484"/>
                  </a:cubicBezTo>
                  <a:cubicBezTo>
                    <a:pt x="695" y="484"/>
                    <a:pt x="695" y="483"/>
                    <a:pt x="695" y="483"/>
                  </a:cubicBezTo>
                  <a:cubicBezTo>
                    <a:pt x="695" y="483"/>
                    <a:pt x="695" y="484"/>
                    <a:pt x="695" y="484"/>
                  </a:cubicBezTo>
                  <a:cubicBezTo>
                    <a:pt x="695" y="484"/>
                    <a:pt x="695" y="483"/>
                    <a:pt x="695" y="483"/>
                  </a:cubicBezTo>
                  <a:cubicBezTo>
                    <a:pt x="695" y="483"/>
                    <a:pt x="695" y="484"/>
                    <a:pt x="695" y="484"/>
                  </a:cubicBezTo>
                  <a:close/>
                  <a:moveTo>
                    <a:pt x="740" y="427"/>
                  </a:moveTo>
                  <a:cubicBezTo>
                    <a:pt x="740" y="427"/>
                    <a:pt x="740" y="427"/>
                    <a:pt x="741" y="427"/>
                  </a:cubicBezTo>
                  <a:cubicBezTo>
                    <a:pt x="740" y="427"/>
                    <a:pt x="742" y="424"/>
                    <a:pt x="742" y="424"/>
                  </a:cubicBezTo>
                  <a:cubicBezTo>
                    <a:pt x="743" y="422"/>
                    <a:pt x="740" y="421"/>
                    <a:pt x="738" y="422"/>
                  </a:cubicBezTo>
                  <a:cubicBezTo>
                    <a:pt x="737" y="424"/>
                    <a:pt x="738" y="427"/>
                    <a:pt x="740" y="427"/>
                  </a:cubicBezTo>
                  <a:cubicBezTo>
                    <a:pt x="739" y="427"/>
                    <a:pt x="739" y="427"/>
                    <a:pt x="739" y="427"/>
                  </a:cubicBezTo>
                  <a:cubicBezTo>
                    <a:pt x="739" y="427"/>
                    <a:pt x="740" y="427"/>
                    <a:pt x="740" y="427"/>
                  </a:cubicBezTo>
                  <a:cubicBezTo>
                    <a:pt x="739" y="427"/>
                    <a:pt x="739" y="427"/>
                    <a:pt x="739" y="427"/>
                  </a:cubicBezTo>
                  <a:cubicBezTo>
                    <a:pt x="739" y="427"/>
                    <a:pt x="740" y="427"/>
                    <a:pt x="740" y="427"/>
                  </a:cubicBezTo>
                  <a:close/>
                  <a:moveTo>
                    <a:pt x="818" y="550"/>
                  </a:moveTo>
                  <a:cubicBezTo>
                    <a:pt x="819" y="551"/>
                    <a:pt x="820" y="553"/>
                    <a:pt x="822" y="553"/>
                  </a:cubicBezTo>
                  <a:cubicBezTo>
                    <a:pt x="823" y="553"/>
                    <a:pt x="824" y="551"/>
                    <a:pt x="823" y="550"/>
                  </a:cubicBezTo>
                  <a:cubicBezTo>
                    <a:pt x="822" y="547"/>
                    <a:pt x="818" y="550"/>
                    <a:pt x="819" y="551"/>
                  </a:cubicBezTo>
                  <a:cubicBezTo>
                    <a:pt x="819" y="551"/>
                    <a:pt x="818" y="550"/>
                    <a:pt x="818" y="550"/>
                  </a:cubicBezTo>
                  <a:close/>
                  <a:moveTo>
                    <a:pt x="752" y="435"/>
                  </a:moveTo>
                  <a:cubicBezTo>
                    <a:pt x="749" y="436"/>
                    <a:pt x="752" y="443"/>
                    <a:pt x="754" y="442"/>
                  </a:cubicBezTo>
                  <a:cubicBezTo>
                    <a:pt x="758" y="440"/>
                    <a:pt x="751" y="434"/>
                    <a:pt x="751" y="436"/>
                  </a:cubicBezTo>
                  <a:cubicBezTo>
                    <a:pt x="751" y="436"/>
                    <a:pt x="752" y="436"/>
                    <a:pt x="752" y="435"/>
                  </a:cubicBezTo>
                  <a:cubicBezTo>
                    <a:pt x="752" y="435"/>
                    <a:pt x="751" y="436"/>
                    <a:pt x="751" y="436"/>
                  </a:cubicBezTo>
                  <a:cubicBezTo>
                    <a:pt x="751" y="436"/>
                    <a:pt x="752" y="436"/>
                    <a:pt x="752" y="435"/>
                  </a:cubicBezTo>
                  <a:close/>
                  <a:moveTo>
                    <a:pt x="687" y="488"/>
                  </a:moveTo>
                  <a:cubicBezTo>
                    <a:pt x="689" y="489"/>
                    <a:pt x="689" y="491"/>
                    <a:pt x="689" y="488"/>
                  </a:cubicBezTo>
                  <a:cubicBezTo>
                    <a:pt x="689" y="487"/>
                    <a:pt x="689" y="485"/>
                    <a:pt x="688" y="484"/>
                  </a:cubicBezTo>
                  <a:cubicBezTo>
                    <a:pt x="685" y="480"/>
                    <a:pt x="685" y="487"/>
                    <a:pt x="687" y="488"/>
                  </a:cubicBezTo>
                  <a:cubicBezTo>
                    <a:pt x="687" y="488"/>
                    <a:pt x="687" y="488"/>
                    <a:pt x="686" y="488"/>
                  </a:cubicBezTo>
                  <a:cubicBezTo>
                    <a:pt x="687" y="488"/>
                    <a:pt x="687" y="488"/>
                    <a:pt x="687" y="488"/>
                  </a:cubicBezTo>
                  <a:cubicBezTo>
                    <a:pt x="687" y="488"/>
                    <a:pt x="687" y="488"/>
                    <a:pt x="686" y="488"/>
                  </a:cubicBezTo>
                  <a:cubicBezTo>
                    <a:pt x="687" y="488"/>
                    <a:pt x="687" y="488"/>
                    <a:pt x="687" y="488"/>
                  </a:cubicBezTo>
                  <a:cubicBezTo>
                    <a:pt x="687" y="488"/>
                    <a:pt x="687" y="488"/>
                    <a:pt x="686" y="488"/>
                  </a:cubicBezTo>
                  <a:cubicBezTo>
                    <a:pt x="687" y="488"/>
                    <a:pt x="687" y="488"/>
                    <a:pt x="687" y="488"/>
                  </a:cubicBezTo>
                  <a:close/>
                  <a:moveTo>
                    <a:pt x="739" y="519"/>
                  </a:moveTo>
                  <a:cubicBezTo>
                    <a:pt x="736" y="519"/>
                    <a:pt x="740" y="524"/>
                    <a:pt x="741" y="524"/>
                  </a:cubicBezTo>
                  <a:cubicBezTo>
                    <a:pt x="745" y="524"/>
                    <a:pt x="741" y="520"/>
                    <a:pt x="739" y="519"/>
                  </a:cubicBezTo>
                  <a:close/>
                  <a:moveTo>
                    <a:pt x="783" y="532"/>
                  </a:moveTo>
                  <a:cubicBezTo>
                    <a:pt x="782" y="532"/>
                    <a:pt x="781" y="531"/>
                    <a:pt x="779" y="531"/>
                  </a:cubicBezTo>
                  <a:cubicBezTo>
                    <a:pt x="781" y="533"/>
                    <a:pt x="782" y="537"/>
                    <a:pt x="784" y="537"/>
                  </a:cubicBezTo>
                  <a:cubicBezTo>
                    <a:pt x="787" y="536"/>
                    <a:pt x="784" y="533"/>
                    <a:pt x="783" y="532"/>
                  </a:cubicBezTo>
                  <a:cubicBezTo>
                    <a:pt x="783" y="532"/>
                    <a:pt x="783" y="533"/>
                    <a:pt x="784" y="533"/>
                  </a:cubicBezTo>
                  <a:cubicBezTo>
                    <a:pt x="783" y="533"/>
                    <a:pt x="783" y="532"/>
                    <a:pt x="783" y="532"/>
                  </a:cubicBezTo>
                  <a:cubicBezTo>
                    <a:pt x="783" y="532"/>
                    <a:pt x="783" y="533"/>
                    <a:pt x="784" y="533"/>
                  </a:cubicBezTo>
                  <a:cubicBezTo>
                    <a:pt x="784" y="533"/>
                    <a:pt x="783" y="533"/>
                    <a:pt x="783" y="532"/>
                  </a:cubicBezTo>
                  <a:close/>
                  <a:moveTo>
                    <a:pt x="732" y="417"/>
                  </a:moveTo>
                  <a:cubicBezTo>
                    <a:pt x="732" y="418"/>
                    <a:pt x="726" y="420"/>
                    <a:pt x="729" y="421"/>
                  </a:cubicBezTo>
                  <a:cubicBezTo>
                    <a:pt x="730" y="421"/>
                    <a:pt x="733" y="420"/>
                    <a:pt x="733" y="419"/>
                  </a:cubicBezTo>
                  <a:cubicBezTo>
                    <a:pt x="734" y="417"/>
                    <a:pt x="732" y="415"/>
                    <a:pt x="732" y="417"/>
                  </a:cubicBezTo>
                  <a:cubicBezTo>
                    <a:pt x="732" y="416"/>
                    <a:pt x="732" y="416"/>
                    <a:pt x="732" y="416"/>
                  </a:cubicBezTo>
                  <a:cubicBezTo>
                    <a:pt x="732" y="416"/>
                    <a:pt x="732" y="416"/>
                    <a:pt x="732" y="417"/>
                  </a:cubicBezTo>
                  <a:cubicBezTo>
                    <a:pt x="732" y="416"/>
                    <a:pt x="732" y="416"/>
                    <a:pt x="732" y="416"/>
                  </a:cubicBezTo>
                  <a:cubicBezTo>
                    <a:pt x="732" y="416"/>
                    <a:pt x="732" y="416"/>
                    <a:pt x="732" y="417"/>
                  </a:cubicBezTo>
                  <a:close/>
                  <a:moveTo>
                    <a:pt x="676" y="409"/>
                  </a:moveTo>
                  <a:cubicBezTo>
                    <a:pt x="675" y="407"/>
                    <a:pt x="670" y="407"/>
                    <a:pt x="671" y="410"/>
                  </a:cubicBezTo>
                  <a:cubicBezTo>
                    <a:pt x="672" y="411"/>
                    <a:pt x="677" y="411"/>
                    <a:pt x="676" y="409"/>
                  </a:cubicBezTo>
                  <a:cubicBezTo>
                    <a:pt x="676" y="409"/>
                    <a:pt x="676" y="409"/>
                    <a:pt x="676" y="410"/>
                  </a:cubicBezTo>
                  <a:cubicBezTo>
                    <a:pt x="676" y="409"/>
                    <a:pt x="676" y="409"/>
                    <a:pt x="676" y="409"/>
                  </a:cubicBezTo>
                  <a:cubicBezTo>
                    <a:pt x="676" y="409"/>
                    <a:pt x="676" y="409"/>
                    <a:pt x="676" y="410"/>
                  </a:cubicBezTo>
                  <a:cubicBezTo>
                    <a:pt x="676" y="409"/>
                    <a:pt x="676" y="409"/>
                    <a:pt x="676" y="409"/>
                  </a:cubicBezTo>
                  <a:cubicBezTo>
                    <a:pt x="676" y="409"/>
                    <a:pt x="677" y="410"/>
                    <a:pt x="676" y="409"/>
                  </a:cubicBezTo>
                  <a:close/>
                  <a:moveTo>
                    <a:pt x="825" y="537"/>
                  </a:moveTo>
                  <a:cubicBezTo>
                    <a:pt x="824" y="535"/>
                    <a:pt x="821" y="537"/>
                    <a:pt x="822" y="539"/>
                  </a:cubicBezTo>
                  <a:cubicBezTo>
                    <a:pt x="823" y="540"/>
                    <a:pt x="825" y="537"/>
                    <a:pt x="825" y="536"/>
                  </a:cubicBezTo>
                  <a:cubicBezTo>
                    <a:pt x="825" y="537"/>
                    <a:pt x="825" y="537"/>
                    <a:pt x="825" y="537"/>
                  </a:cubicBezTo>
                  <a:cubicBezTo>
                    <a:pt x="824" y="536"/>
                    <a:pt x="825" y="537"/>
                    <a:pt x="825" y="537"/>
                  </a:cubicBezTo>
                  <a:close/>
                  <a:moveTo>
                    <a:pt x="799" y="418"/>
                  </a:moveTo>
                  <a:cubicBezTo>
                    <a:pt x="800" y="420"/>
                    <a:pt x="802" y="420"/>
                    <a:pt x="802" y="418"/>
                  </a:cubicBezTo>
                  <a:cubicBezTo>
                    <a:pt x="802" y="415"/>
                    <a:pt x="799" y="418"/>
                    <a:pt x="799" y="418"/>
                  </a:cubicBezTo>
                  <a:close/>
                  <a:moveTo>
                    <a:pt x="727" y="442"/>
                  </a:moveTo>
                  <a:cubicBezTo>
                    <a:pt x="725" y="442"/>
                    <a:pt x="726" y="443"/>
                    <a:pt x="726" y="443"/>
                  </a:cubicBezTo>
                  <a:cubicBezTo>
                    <a:pt x="726" y="447"/>
                    <a:pt x="729" y="442"/>
                    <a:pt x="726" y="442"/>
                  </a:cubicBezTo>
                  <a:cubicBezTo>
                    <a:pt x="726" y="442"/>
                    <a:pt x="727" y="442"/>
                    <a:pt x="727" y="442"/>
                  </a:cubicBezTo>
                  <a:cubicBezTo>
                    <a:pt x="727" y="442"/>
                    <a:pt x="726" y="442"/>
                    <a:pt x="726" y="442"/>
                  </a:cubicBezTo>
                  <a:cubicBezTo>
                    <a:pt x="726" y="442"/>
                    <a:pt x="727" y="442"/>
                    <a:pt x="727" y="442"/>
                  </a:cubicBezTo>
                  <a:cubicBezTo>
                    <a:pt x="727" y="442"/>
                    <a:pt x="726" y="442"/>
                    <a:pt x="726" y="442"/>
                  </a:cubicBezTo>
                  <a:cubicBezTo>
                    <a:pt x="726" y="442"/>
                    <a:pt x="727" y="442"/>
                    <a:pt x="727" y="442"/>
                  </a:cubicBezTo>
                  <a:close/>
                  <a:moveTo>
                    <a:pt x="768" y="379"/>
                  </a:moveTo>
                  <a:cubicBezTo>
                    <a:pt x="769" y="379"/>
                    <a:pt x="769" y="378"/>
                    <a:pt x="769" y="378"/>
                  </a:cubicBezTo>
                  <a:cubicBezTo>
                    <a:pt x="769" y="374"/>
                    <a:pt x="765" y="379"/>
                    <a:pt x="768" y="379"/>
                  </a:cubicBezTo>
                  <a:close/>
                  <a:moveTo>
                    <a:pt x="838" y="463"/>
                  </a:moveTo>
                  <a:cubicBezTo>
                    <a:pt x="838" y="463"/>
                    <a:pt x="836" y="462"/>
                    <a:pt x="836" y="464"/>
                  </a:cubicBezTo>
                  <a:cubicBezTo>
                    <a:pt x="835" y="467"/>
                    <a:pt x="838" y="464"/>
                    <a:pt x="838" y="463"/>
                  </a:cubicBezTo>
                  <a:cubicBezTo>
                    <a:pt x="838" y="464"/>
                    <a:pt x="839" y="463"/>
                    <a:pt x="839" y="463"/>
                  </a:cubicBezTo>
                  <a:cubicBezTo>
                    <a:pt x="839" y="463"/>
                    <a:pt x="838" y="463"/>
                    <a:pt x="838" y="463"/>
                  </a:cubicBezTo>
                  <a:cubicBezTo>
                    <a:pt x="838" y="463"/>
                    <a:pt x="839" y="463"/>
                    <a:pt x="839" y="463"/>
                  </a:cubicBezTo>
                  <a:cubicBezTo>
                    <a:pt x="839" y="463"/>
                    <a:pt x="838" y="464"/>
                    <a:pt x="838" y="463"/>
                  </a:cubicBezTo>
                  <a:close/>
                  <a:moveTo>
                    <a:pt x="760" y="443"/>
                  </a:moveTo>
                  <a:cubicBezTo>
                    <a:pt x="760" y="441"/>
                    <a:pt x="759" y="441"/>
                    <a:pt x="758" y="439"/>
                  </a:cubicBezTo>
                  <a:cubicBezTo>
                    <a:pt x="758" y="440"/>
                    <a:pt x="759" y="444"/>
                    <a:pt x="760" y="442"/>
                  </a:cubicBezTo>
                  <a:cubicBezTo>
                    <a:pt x="760" y="442"/>
                    <a:pt x="760" y="443"/>
                    <a:pt x="760" y="443"/>
                  </a:cubicBezTo>
                  <a:cubicBezTo>
                    <a:pt x="760" y="441"/>
                    <a:pt x="759" y="444"/>
                    <a:pt x="760" y="442"/>
                  </a:cubicBezTo>
                  <a:cubicBezTo>
                    <a:pt x="760" y="442"/>
                    <a:pt x="759" y="443"/>
                    <a:pt x="760" y="443"/>
                  </a:cubicBezTo>
                  <a:close/>
                  <a:moveTo>
                    <a:pt x="822" y="548"/>
                  </a:moveTo>
                  <a:cubicBezTo>
                    <a:pt x="822" y="547"/>
                    <a:pt x="820" y="545"/>
                    <a:pt x="820" y="545"/>
                  </a:cubicBezTo>
                  <a:cubicBezTo>
                    <a:pt x="819" y="546"/>
                    <a:pt x="821" y="549"/>
                    <a:pt x="822" y="548"/>
                  </a:cubicBezTo>
                  <a:close/>
                  <a:moveTo>
                    <a:pt x="735" y="514"/>
                  </a:moveTo>
                  <a:cubicBezTo>
                    <a:pt x="735" y="514"/>
                    <a:pt x="734" y="516"/>
                    <a:pt x="734" y="516"/>
                  </a:cubicBezTo>
                  <a:cubicBezTo>
                    <a:pt x="735" y="516"/>
                    <a:pt x="736" y="515"/>
                    <a:pt x="736" y="514"/>
                  </a:cubicBezTo>
                  <a:cubicBezTo>
                    <a:pt x="736" y="514"/>
                    <a:pt x="736" y="514"/>
                    <a:pt x="735" y="514"/>
                  </a:cubicBezTo>
                  <a:close/>
                  <a:moveTo>
                    <a:pt x="730" y="437"/>
                  </a:moveTo>
                  <a:cubicBezTo>
                    <a:pt x="730" y="437"/>
                    <a:pt x="729" y="435"/>
                    <a:pt x="728" y="436"/>
                  </a:cubicBezTo>
                  <a:cubicBezTo>
                    <a:pt x="727" y="437"/>
                    <a:pt x="729" y="437"/>
                    <a:pt x="729" y="438"/>
                  </a:cubicBezTo>
                  <a:cubicBezTo>
                    <a:pt x="729" y="438"/>
                    <a:pt x="730" y="438"/>
                    <a:pt x="730" y="437"/>
                  </a:cubicBezTo>
                  <a:close/>
                  <a:moveTo>
                    <a:pt x="803" y="488"/>
                  </a:moveTo>
                  <a:cubicBezTo>
                    <a:pt x="804" y="488"/>
                    <a:pt x="806" y="487"/>
                    <a:pt x="805" y="486"/>
                  </a:cubicBezTo>
                  <a:cubicBezTo>
                    <a:pt x="805" y="486"/>
                    <a:pt x="804" y="487"/>
                    <a:pt x="803" y="486"/>
                  </a:cubicBezTo>
                  <a:cubicBezTo>
                    <a:pt x="803" y="487"/>
                    <a:pt x="802" y="487"/>
                    <a:pt x="804" y="488"/>
                  </a:cubicBezTo>
                  <a:cubicBezTo>
                    <a:pt x="803" y="488"/>
                    <a:pt x="803" y="488"/>
                    <a:pt x="803" y="488"/>
                  </a:cubicBezTo>
                  <a:cubicBezTo>
                    <a:pt x="803" y="488"/>
                    <a:pt x="803" y="488"/>
                    <a:pt x="804" y="488"/>
                  </a:cubicBezTo>
                  <a:cubicBezTo>
                    <a:pt x="803" y="488"/>
                    <a:pt x="803" y="488"/>
                    <a:pt x="803" y="488"/>
                  </a:cubicBezTo>
                  <a:cubicBezTo>
                    <a:pt x="803" y="488"/>
                    <a:pt x="803" y="488"/>
                    <a:pt x="803" y="488"/>
                  </a:cubicBezTo>
                  <a:cubicBezTo>
                    <a:pt x="803" y="488"/>
                    <a:pt x="803" y="487"/>
                    <a:pt x="803" y="488"/>
                  </a:cubicBezTo>
                  <a:close/>
                  <a:moveTo>
                    <a:pt x="813" y="444"/>
                  </a:moveTo>
                  <a:cubicBezTo>
                    <a:pt x="811" y="444"/>
                    <a:pt x="811" y="444"/>
                    <a:pt x="810" y="445"/>
                  </a:cubicBezTo>
                  <a:cubicBezTo>
                    <a:pt x="810" y="445"/>
                    <a:pt x="811" y="445"/>
                    <a:pt x="811" y="445"/>
                  </a:cubicBezTo>
                  <a:cubicBezTo>
                    <a:pt x="813" y="446"/>
                    <a:pt x="812" y="444"/>
                    <a:pt x="813" y="444"/>
                  </a:cubicBezTo>
                  <a:close/>
                  <a:moveTo>
                    <a:pt x="728" y="438"/>
                  </a:moveTo>
                  <a:cubicBezTo>
                    <a:pt x="727" y="439"/>
                    <a:pt x="728" y="441"/>
                    <a:pt x="729" y="440"/>
                  </a:cubicBezTo>
                  <a:cubicBezTo>
                    <a:pt x="729" y="439"/>
                    <a:pt x="729" y="437"/>
                    <a:pt x="728" y="438"/>
                  </a:cubicBezTo>
                  <a:close/>
                  <a:moveTo>
                    <a:pt x="726" y="360"/>
                  </a:moveTo>
                  <a:cubicBezTo>
                    <a:pt x="726" y="362"/>
                    <a:pt x="728" y="362"/>
                    <a:pt x="728" y="360"/>
                  </a:cubicBezTo>
                  <a:cubicBezTo>
                    <a:pt x="728" y="359"/>
                    <a:pt x="727" y="361"/>
                    <a:pt x="726" y="361"/>
                  </a:cubicBezTo>
                  <a:cubicBezTo>
                    <a:pt x="726" y="361"/>
                    <a:pt x="726" y="361"/>
                    <a:pt x="726" y="361"/>
                  </a:cubicBezTo>
                  <a:cubicBezTo>
                    <a:pt x="726" y="361"/>
                    <a:pt x="726" y="361"/>
                    <a:pt x="726" y="360"/>
                  </a:cubicBezTo>
                  <a:close/>
                  <a:moveTo>
                    <a:pt x="673" y="405"/>
                  </a:moveTo>
                  <a:cubicBezTo>
                    <a:pt x="674" y="405"/>
                    <a:pt x="672" y="403"/>
                    <a:pt x="671" y="403"/>
                  </a:cubicBezTo>
                  <a:cubicBezTo>
                    <a:pt x="671" y="404"/>
                    <a:pt x="672" y="405"/>
                    <a:pt x="673" y="405"/>
                  </a:cubicBezTo>
                  <a:cubicBezTo>
                    <a:pt x="672" y="405"/>
                    <a:pt x="672" y="405"/>
                    <a:pt x="672" y="405"/>
                  </a:cubicBezTo>
                  <a:cubicBezTo>
                    <a:pt x="672" y="405"/>
                    <a:pt x="673" y="405"/>
                    <a:pt x="673" y="405"/>
                  </a:cubicBezTo>
                  <a:cubicBezTo>
                    <a:pt x="673" y="405"/>
                    <a:pt x="672" y="405"/>
                    <a:pt x="672" y="405"/>
                  </a:cubicBezTo>
                  <a:cubicBezTo>
                    <a:pt x="672" y="405"/>
                    <a:pt x="673" y="405"/>
                    <a:pt x="673" y="405"/>
                  </a:cubicBezTo>
                  <a:cubicBezTo>
                    <a:pt x="673" y="405"/>
                    <a:pt x="672" y="405"/>
                    <a:pt x="673" y="405"/>
                  </a:cubicBezTo>
                  <a:close/>
                  <a:moveTo>
                    <a:pt x="755" y="436"/>
                  </a:moveTo>
                  <a:cubicBezTo>
                    <a:pt x="754" y="436"/>
                    <a:pt x="755" y="437"/>
                    <a:pt x="755" y="437"/>
                  </a:cubicBezTo>
                  <a:cubicBezTo>
                    <a:pt x="755" y="438"/>
                    <a:pt x="756" y="438"/>
                    <a:pt x="757" y="438"/>
                  </a:cubicBezTo>
                  <a:cubicBezTo>
                    <a:pt x="756" y="437"/>
                    <a:pt x="756" y="436"/>
                    <a:pt x="755" y="436"/>
                  </a:cubicBezTo>
                  <a:cubicBezTo>
                    <a:pt x="755" y="436"/>
                    <a:pt x="755" y="436"/>
                    <a:pt x="755" y="436"/>
                  </a:cubicBezTo>
                  <a:cubicBezTo>
                    <a:pt x="755" y="436"/>
                    <a:pt x="755" y="436"/>
                    <a:pt x="755" y="436"/>
                  </a:cubicBezTo>
                  <a:close/>
                  <a:moveTo>
                    <a:pt x="839" y="489"/>
                  </a:moveTo>
                  <a:cubicBezTo>
                    <a:pt x="840" y="489"/>
                    <a:pt x="840" y="489"/>
                    <a:pt x="840" y="488"/>
                  </a:cubicBezTo>
                  <a:cubicBezTo>
                    <a:pt x="840" y="486"/>
                    <a:pt x="836" y="488"/>
                    <a:pt x="839" y="489"/>
                  </a:cubicBezTo>
                  <a:close/>
                  <a:moveTo>
                    <a:pt x="701" y="415"/>
                  </a:moveTo>
                  <a:cubicBezTo>
                    <a:pt x="701" y="415"/>
                    <a:pt x="704" y="416"/>
                    <a:pt x="704" y="415"/>
                  </a:cubicBezTo>
                  <a:cubicBezTo>
                    <a:pt x="704" y="414"/>
                    <a:pt x="702" y="415"/>
                    <a:pt x="701" y="415"/>
                  </a:cubicBezTo>
                  <a:close/>
                  <a:moveTo>
                    <a:pt x="831" y="461"/>
                  </a:moveTo>
                  <a:cubicBezTo>
                    <a:pt x="831" y="461"/>
                    <a:pt x="832" y="461"/>
                    <a:pt x="832" y="461"/>
                  </a:cubicBezTo>
                  <a:cubicBezTo>
                    <a:pt x="831" y="459"/>
                    <a:pt x="828" y="460"/>
                    <a:pt x="831" y="461"/>
                  </a:cubicBezTo>
                  <a:close/>
                  <a:moveTo>
                    <a:pt x="765" y="378"/>
                  </a:moveTo>
                  <a:cubicBezTo>
                    <a:pt x="765" y="378"/>
                    <a:pt x="766" y="376"/>
                    <a:pt x="766" y="376"/>
                  </a:cubicBezTo>
                  <a:cubicBezTo>
                    <a:pt x="765" y="376"/>
                    <a:pt x="764" y="379"/>
                    <a:pt x="765" y="378"/>
                  </a:cubicBezTo>
                  <a:close/>
                  <a:moveTo>
                    <a:pt x="798" y="434"/>
                  </a:moveTo>
                  <a:cubicBezTo>
                    <a:pt x="800" y="434"/>
                    <a:pt x="801" y="435"/>
                    <a:pt x="802" y="435"/>
                  </a:cubicBezTo>
                  <a:cubicBezTo>
                    <a:pt x="801" y="435"/>
                    <a:pt x="800" y="433"/>
                    <a:pt x="798" y="434"/>
                  </a:cubicBezTo>
                  <a:close/>
                  <a:moveTo>
                    <a:pt x="722" y="360"/>
                  </a:moveTo>
                  <a:cubicBezTo>
                    <a:pt x="723" y="361"/>
                    <a:pt x="723" y="361"/>
                    <a:pt x="723" y="361"/>
                  </a:cubicBezTo>
                  <a:cubicBezTo>
                    <a:pt x="725" y="361"/>
                    <a:pt x="722" y="359"/>
                    <a:pt x="722" y="360"/>
                  </a:cubicBezTo>
                  <a:close/>
                  <a:moveTo>
                    <a:pt x="680" y="363"/>
                  </a:moveTo>
                  <a:cubicBezTo>
                    <a:pt x="679" y="363"/>
                    <a:pt x="680" y="364"/>
                    <a:pt x="681" y="363"/>
                  </a:cubicBezTo>
                  <a:cubicBezTo>
                    <a:pt x="681" y="363"/>
                    <a:pt x="680" y="362"/>
                    <a:pt x="679" y="363"/>
                  </a:cubicBezTo>
                  <a:cubicBezTo>
                    <a:pt x="679" y="363"/>
                    <a:pt x="680" y="363"/>
                    <a:pt x="680" y="363"/>
                  </a:cubicBezTo>
                  <a:close/>
                  <a:moveTo>
                    <a:pt x="803" y="420"/>
                  </a:moveTo>
                  <a:cubicBezTo>
                    <a:pt x="803" y="420"/>
                    <a:pt x="803" y="420"/>
                    <a:pt x="803" y="420"/>
                  </a:cubicBezTo>
                  <a:cubicBezTo>
                    <a:pt x="804" y="420"/>
                    <a:pt x="804" y="419"/>
                    <a:pt x="805" y="419"/>
                  </a:cubicBezTo>
                  <a:cubicBezTo>
                    <a:pt x="804" y="420"/>
                    <a:pt x="803" y="419"/>
                    <a:pt x="803" y="420"/>
                  </a:cubicBezTo>
                  <a:close/>
                  <a:moveTo>
                    <a:pt x="834" y="465"/>
                  </a:moveTo>
                  <a:cubicBezTo>
                    <a:pt x="833" y="465"/>
                    <a:pt x="834" y="467"/>
                    <a:pt x="835" y="466"/>
                  </a:cubicBezTo>
                  <a:cubicBezTo>
                    <a:pt x="835" y="466"/>
                    <a:pt x="835" y="465"/>
                    <a:pt x="834" y="465"/>
                  </a:cubicBezTo>
                  <a:close/>
                  <a:moveTo>
                    <a:pt x="698" y="485"/>
                  </a:moveTo>
                  <a:cubicBezTo>
                    <a:pt x="698" y="484"/>
                    <a:pt x="696" y="485"/>
                    <a:pt x="696" y="485"/>
                  </a:cubicBezTo>
                  <a:cubicBezTo>
                    <a:pt x="697" y="485"/>
                    <a:pt x="698" y="486"/>
                    <a:pt x="698" y="485"/>
                  </a:cubicBezTo>
                  <a:cubicBezTo>
                    <a:pt x="698" y="485"/>
                    <a:pt x="698" y="486"/>
                    <a:pt x="698" y="485"/>
                  </a:cubicBezTo>
                  <a:close/>
                  <a:moveTo>
                    <a:pt x="754" y="365"/>
                  </a:moveTo>
                  <a:cubicBezTo>
                    <a:pt x="754" y="366"/>
                    <a:pt x="755" y="365"/>
                    <a:pt x="756" y="365"/>
                  </a:cubicBezTo>
                  <a:cubicBezTo>
                    <a:pt x="756" y="364"/>
                    <a:pt x="754" y="365"/>
                    <a:pt x="754" y="365"/>
                  </a:cubicBezTo>
                  <a:close/>
                  <a:moveTo>
                    <a:pt x="802" y="437"/>
                  </a:moveTo>
                  <a:cubicBezTo>
                    <a:pt x="803" y="437"/>
                    <a:pt x="801" y="437"/>
                    <a:pt x="801" y="437"/>
                  </a:cubicBezTo>
                  <a:cubicBezTo>
                    <a:pt x="801" y="437"/>
                    <a:pt x="802" y="438"/>
                    <a:pt x="802" y="437"/>
                  </a:cubicBezTo>
                  <a:close/>
                  <a:moveTo>
                    <a:pt x="769" y="518"/>
                  </a:moveTo>
                  <a:cubicBezTo>
                    <a:pt x="768" y="519"/>
                    <a:pt x="770" y="520"/>
                    <a:pt x="770" y="520"/>
                  </a:cubicBezTo>
                  <a:cubicBezTo>
                    <a:pt x="770" y="519"/>
                    <a:pt x="770" y="519"/>
                    <a:pt x="769" y="518"/>
                  </a:cubicBezTo>
                  <a:cubicBezTo>
                    <a:pt x="770" y="518"/>
                    <a:pt x="769" y="519"/>
                    <a:pt x="769" y="519"/>
                  </a:cubicBezTo>
                  <a:cubicBezTo>
                    <a:pt x="769" y="519"/>
                    <a:pt x="769" y="519"/>
                    <a:pt x="769" y="518"/>
                  </a:cubicBezTo>
                  <a:cubicBezTo>
                    <a:pt x="769" y="518"/>
                    <a:pt x="769" y="518"/>
                    <a:pt x="769" y="519"/>
                  </a:cubicBezTo>
                  <a:cubicBezTo>
                    <a:pt x="769" y="519"/>
                    <a:pt x="770" y="518"/>
                    <a:pt x="769" y="518"/>
                  </a:cubicBezTo>
                  <a:close/>
                  <a:moveTo>
                    <a:pt x="780" y="387"/>
                  </a:moveTo>
                  <a:cubicBezTo>
                    <a:pt x="779" y="388"/>
                    <a:pt x="779" y="388"/>
                    <a:pt x="779" y="389"/>
                  </a:cubicBezTo>
                  <a:cubicBezTo>
                    <a:pt x="780" y="389"/>
                    <a:pt x="780" y="388"/>
                    <a:pt x="780" y="387"/>
                  </a:cubicBezTo>
                  <a:close/>
                  <a:moveTo>
                    <a:pt x="808" y="498"/>
                  </a:moveTo>
                  <a:cubicBezTo>
                    <a:pt x="809" y="497"/>
                    <a:pt x="809" y="497"/>
                    <a:pt x="809" y="496"/>
                  </a:cubicBezTo>
                  <a:cubicBezTo>
                    <a:pt x="808" y="497"/>
                    <a:pt x="808" y="497"/>
                    <a:pt x="808" y="498"/>
                  </a:cubicBezTo>
                  <a:close/>
                  <a:moveTo>
                    <a:pt x="840" y="484"/>
                  </a:moveTo>
                  <a:cubicBezTo>
                    <a:pt x="839" y="484"/>
                    <a:pt x="840" y="485"/>
                    <a:pt x="840" y="485"/>
                  </a:cubicBezTo>
                  <a:cubicBezTo>
                    <a:pt x="841" y="485"/>
                    <a:pt x="840" y="484"/>
                    <a:pt x="840" y="484"/>
                  </a:cubicBezTo>
                  <a:close/>
                  <a:moveTo>
                    <a:pt x="838" y="479"/>
                  </a:moveTo>
                  <a:cubicBezTo>
                    <a:pt x="840" y="480"/>
                    <a:pt x="839" y="477"/>
                    <a:pt x="838" y="479"/>
                  </a:cubicBezTo>
                  <a:cubicBezTo>
                    <a:pt x="839" y="479"/>
                    <a:pt x="839" y="478"/>
                    <a:pt x="838" y="479"/>
                  </a:cubicBezTo>
                  <a:close/>
                  <a:moveTo>
                    <a:pt x="828" y="455"/>
                  </a:moveTo>
                  <a:cubicBezTo>
                    <a:pt x="828" y="456"/>
                    <a:pt x="828" y="456"/>
                    <a:pt x="828" y="457"/>
                  </a:cubicBezTo>
                  <a:cubicBezTo>
                    <a:pt x="828" y="457"/>
                    <a:pt x="829" y="457"/>
                    <a:pt x="828" y="455"/>
                  </a:cubicBezTo>
                  <a:cubicBezTo>
                    <a:pt x="828" y="455"/>
                    <a:pt x="828" y="455"/>
                    <a:pt x="828" y="455"/>
                  </a:cubicBezTo>
                  <a:close/>
                  <a:moveTo>
                    <a:pt x="765" y="512"/>
                  </a:moveTo>
                  <a:cubicBezTo>
                    <a:pt x="764" y="512"/>
                    <a:pt x="765" y="512"/>
                    <a:pt x="766" y="512"/>
                  </a:cubicBezTo>
                  <a:cubicBezTo>
                    <a:pt x="765" y="511"/>
                    <a:pt x="765" y="512"/>
                    <a:pt x="765" y="512"/>
                  </a:cubicBezTo>
                  <a:close/>
                  <a:moveTo>
                    <a:pt x="815" y="446"/>
                  </a:moveTo>
                  <a:cubicBezTo>
                    <a:pt x="814" y="447"/>
                    <a:pt x="814" y="447"/>
                    <a:pt x="815" y="447"/>
                  </a:cubicBezTo>
                  <a:cubicBezTo>
                    <a:pt x="815" y="447"/>
                    <a:pt x="815" y="447"/>
                    <a:pt x="815" y="446"/>
                  </a:cubicBezTo>
                  <a:close/>
                  <a:moveTo>
                    <a:pt x="729" y="444"/>
                  </a:moveTo>
                  <a:cubicBezTo>
                    <a:pt x="729" y="445"/>
                    <a:pt x="731" y="444"/>
                    <a:pt x="729" y="443"/>
                  </a:cubicBezTo>
                  <a:cubicBezTo>
                    <a:pt x="729" y="443"/>
                    <a:pt x="729" y="443"/>
                    <a:pt x="729" y="444"/>
                  </a:cubicBezTo>
                  <a:close/>
                  <a:moveTo>
                    <a:pt x="817" y="446"/>
                  </a:moveTo>
                  <a:cubicBezTo>
                    <a:pt x="817" y="445"/>
                    <a:pt x="816" y="446"/>
                    <a:pt x="817" y="446"/>
                  </a:cubicBezTo>
                  <a:cubicBezTo>
                    <a:pt x="817" y="446"/>
                    <a:pt x="817" y="446"/>
                    <a:pt x="817" y="446"/>
                  </a:cubicBezTo>
                  <a:close/>
                  <a:moveTo>
                    <a:pt x="733" y="412"/>
                  </a:moveTo>
                  <a:cubicBezTo>
                    <a:pt x="732" y="413"/>
                    <a:pt x="732" y="413"/>
                    <a:pt x="733" y="414"/>
                  </a:cubicBezTo>
                  <a:cubicBezTo>
                    <a:pt x="733" y="413"/>
                    <a:pt x="733" y="413"/>
                    <a:pt x="733" y="412"/>
                  </a:cubicBezTo>
                  <a:close/>
                  <a:moveTo>
                    <a:pt x="809" y="442"/>
                  </a:moveTo>
                  <a:cubicBezTo>
                    <a:pt x="809" y="442"/>
                    <a:pt x="809" y="441"/>
                    <a:pt x="808" y="441"/>
                  </a:cubicBezTo>
                  <a:cubicBezTo>
                    <a:pt x="808" y="442"/>
                    <a:pt x="808" y="442"/>
                    <a:pt x="809" y="442"/>
                  </a:cubicBezTo>
                  <a:close/>
                  <a:moveTo>
                    <a:pt x="817" y="485"/>
                  </a:moveTo>
                  <a:cubicBezTo>
                    <a:pt x="816" y="486"/>
                    <a:pt x="817" y="485"/>
                    <a:pt x="817" y="485"/>
                  </a:cubicBezTo>
                  <a:cubicBezTo>
                    <a:pt x="818" y="484"/>
                    <a:pt x="817" y="485"/>
                    <a:pt x="817" y="485"/>
                  </a:cubicBezTo>
                  <a:close/>
                  <a:moveTo>
                    <a:pt x="808" y="494"/>
                  </a:moveTo>
                  <a:cubicBezTo>
                    <a:pt x="809" y="494"/>
                    <a:pt x="808" y="493"/>
                    <a:pt x="808" y="493"/>
                  </a:cubicBezTo>
                  <a:cubicBezTo>
                    <a:pt x="807" y="494"/>
                    <a:pt x="807" y="494"/>
                    <a:pt x="808" y="494"/>
                  </a:cubicBezTo>
                  <a:close/>
                  <a:moveTo>
                    <a:pt x="818" y="447"/>
                  </a:moveTo>
                  <a:cubicBezTo>
                    <a:pt x="818" y="447"/>
                    <a:pt x="818" y="447"/>
                    <a:pt x="818" y="447"/>
                  </a:cubicBezTo>
                  <a:cubicBezTo>
                    <a:pt x="817" y="447"/>
                    <a:pt x="817" y="447"/>
                    <a:pt x="818" y="448"/>
                  </a:cubicBezTo>
                  <a:cubicBezTo>
                    <a:pt x="818" y="447"/>
                    <a:pt x="818" y="447"/>
                    <a:pt x="818" y="447"/>
                  </a:cubicBezTo>
                  <a:close/>
                  <a:moveTo>
                    <a:pt x="682" y="364"/>
                  </a:moveTo>
                  <a:cubicBezTo>
                    <a:pt x="682" y="364"/>
                    <a:pt x="681" y="365"/>
                    <a:pt x="682" y="365"/>
                  </a:cubicBezTo>
                  <a:cubicBezTo>
                    <a:pt x="682" y="365"/>
                    <a:pt x="682" y="365"/>
                    <a:pt x="682" y="364"/>
                  </a:cubicBezTo>
                  <a:close/>
                  <a:moveTo>
                    <a:pt x="819" y="449"/>
                  </a:moveTo>
                  <a:cubicBezTo>
                    <a:pt x="819" y="448"/>
                    <a:pt x="818" y="449"/>
                    <a:pt x="819" y="449"/>
                  </a:cubicBezTo>
                  <a:cubicBezTo>
                    <a:pt x="819" y="449"/>
                    <a:pt x="819" y="449"/>
                    <a:pt x="819" y="449"/>
                  </a:cubicBezTo>
                  <a:close/>
                  <a:moveTo>
                    <a:pt x="815" y="548"/>
                  </a:moveTo>
                  <a:cubicBezTo>
                    <a:pt x="816" y="548"/>
                    <a:pt x="815" y="547"/>
                    <a:pt x="815" y="547"/>
                  </a:cubicBezTo>
                  <a:cubicBezTo>
                    <a:pt x="815" y="547"/>
                    <a:pt x="815" y="547"/>
                    <a:pt x="815" y="548"/>
                  </a:cubicBezTo>
                  <a:close/>
                  <a:moveTo>
                    <a:pt x="815" y="542"/>
                  </a:moveTo>
                  <a:cubicBezTo>
                    <a:pt x="814" y="542"/>
                    <a:pt x="815" y="543"/>
                    <a:pt x="815" y="543"/>
                  </a:cubicBezTo>
                  <a:cubicBezTo>
                    <a:pt x="815" y="542"/>
                    <a:pt x="815" y="542"/>
                    <a:pt x="815" y="542"/>
                  </a:cubicBezTo>
                  <a:close/>
                  <a:moveTo>
                    <a:pt x="763" y="510"/>
                  </a:moveTo>
                  <a:cubicBezTo>
                    <a:pt x="764" y="511"/>
                    <a:pt x="764" y="511"/>
                    <a:pt x="764" y="510"/>
                  </a:cubicBezTo>
                  <a:cubicBezTo>
                    <a:pt x="764" y="510"/>
                    <a:pt x="764" y="510"/>
                    <a:pt x="763" y="510"/>
                  </a:cubicBezTo>
                  <a:close/>
                  <a:moveTo>
                    <a:pt x="828" y="521"/>
                  </a:moveTo>
                  <a:cubicBezTo>
                    <a:pt x="828" y="521"/>
                    <a:pt x="828" y="520"/>
                    <a:pt x="828" y="520"/>
                  </a:cubicBezTo>
                  <a:cubicBezTo>
                    <a:pt x="828" y="520"/>
                    <a:pt x="827" y="520"/>
                    <a:pt x="827" y="520"/>
                  </a:cubicBezTo>
                  <a:cubicBezTo>
                    <a:pt x="827" y="521"/>
                    <a:pt x="828" y="521"/>
                    <a:pt x="828" y="521"/>
                  </a:cubicBezTo>
                  <a:close/>
                  <a:moveTo>
                    <a:pt x="838" y="489"/>
                  </a:moveTo>
                  <a:cubicBezTo>
                    <a:pt x="838" y="489"/>
                    <a:pt x="838" y="490"/>
                    <a:pt x="838" y="490"/>
                  </a:cubicBezTo>
                  <a:cubicBezTo>
                    <a:pt x="839" y="490"/>
                    <a:pt x="838" y="489"/>
                    <a:pt x="838" y="489"/>
                  </a:cubicBezTo>
                  <a:close/>
                  <a:moveTo>
                    <a:pt x="829" y="458"/>
                  </a:moveTo>
                  <a:cubicBezTo>
                    <a:pt x="829" y="458"/>
                    <a:pt x="829" y="458"/>
                    <a:pt x="829" y="458"/>
                  </a:cubicBezTo>
                  <a:cubicBezTo>
                    <a:pt x="830" y="458"/>
                    <a:pt x="829" y="457"/>
                    <a:pt x="829" y="458"/>
                  </a:cubicBezTo>
                  <a:close/>
                  <a:moveTo>
                    <a:pt x="611" y="358"/>
                  </a:moveTo>
                  <a:cubicBezTo>
                    <a:pt x="610" y="357"/>
                    <a:pt x="610" y="355"/>
                    <a:pt x="609" y="353"/>
                  </a:cubicBezTo>
                  <a:cubicBezTo>
                    <a:pt x="609" y="353"/>
                    <a:pt x="605" y="356"/>
                    <a:pt x="605" y="356"/>
                  </a:cubicBezTo>
                  <a:cubicBezTo>
                    <a:pt x="604" y="355"/>
                    <a:pt x="606" y="354"/>
                    <a:pt x="606" y="353"/>
                  </a:cubicBezTo>
                  <a:cubicBezTo>
                    <a:pt x="606" y="352"/>
                    <a:pt x="605" y="350"/>
                    <a:pt x="603" y="350"/>
                  </a:cubicBezTo>
                  <a:cubicBezTo>
                    <a:pt x="606" y="349"/>
                    <a:pt x="603" y="347"/>
                    <a:pt x="602" y="346"/>
                  </a:cubicBezTo>
                  <a:cubicBezTo>
                    <a:pt x="600" y="346"/>
                    <a:pt x="598" y="348"/>
                    <a:pt x="597" y="350"/>
                  </a:cubicBezTo>
                  <a:cubicBezTo>
                    <a:pt x="597" y="347"/>
                    <a:pt x="598" y="344"/>
                    <a:pt x="600" y="342"/>
                  </a:cubicBezTo>
                  <a:cubicBezTo>
                    <a:pt x="601" y="341"/>
                    <a:pt x="604" y="340"/>
                    <a:pt x="605" y="338"/>
                  </a:cubicBezTo>
                  <a:cubicBezTo>
                    <a:pt x="605" y="336"/>
                    <a:pt x="603" y="337"/>
                    <a:pt x="602" y="335"/>
                  </a:cubicBezTo>
                  <a:cubicBezTo>
                    <a:pt x="601" y="334"/>
                    <a:pt x="602" y="335"/>
                    <a:pt x="603" y="334"/>
                  </a:cubicBezTo>
                  <a:cubicBezTo>
                    <a:pt x="605" y="333"/>
                    <a:pt x="607" y="332"/>
                    <a:pt x="606" y="330"/>
                  </a:cubicBezTo>
                  <a:cubicBezTo>
                    <a:pt x="606" y="328"/>
                    <a:pt x="604" y="326"/>
                    <a:pt x="602" y="326"/>
                  </a:cubicBezTo>
                  <a:cubicBezTo>
                    <a:pt x="600" y="326"/>
                    <a:pt x="598" y="328"/>
                    <a:pt x="596" y="328"/>
                  </a:cubicBezTo>
                  <a:cubicBezTo>
                    <a:pt x="594" y="329"/>
                    <a:pt x="592" y="329"/>
                    <a:pt x="592" y="331"/>
                  </a:cubicBezTo>
                  <a:cubicBezTo>
                    <a:pt x="591" y="329"/>
                    <a:pt x="589" y="326"/>
                    <a:pt x="587" y="325"/>
                  </a:cubicBezTo>
                  <a:cubicBezTo>
                    <a:pt x="584" y="324"/>
                    <a:pt x="584" y="328"/>
                    <a:pt x="587" y="326"/>
                  </a:cubicBezTo>
                  <a:cubicBezTo>
                    <a:pt x="587" y="330"/>
                    <a:pt x="582" y="327"/>
                    <a:pt x="581" y="327"/>
                  </a:cubicBezTo>
                  <a:cubicBezTo>
                    <a:pt x="579" y="328"/>
                    <a:pt x="579" y="330"/>
                    <a:pt x="580" y="331"/>
                  </a:cubicBezTo>
                  <a:cubicBezTo>
                    <a:pt x="580" y="332"/>
                    <a:pt x="581" y="332"/>
                    <a:pt x="582" y="333"/>
                  </a:cubicBezTo>
                  <a:cubicBezTo>
                    <a:pt x="582" y="334"/>
                    <a:pt x="582" y="335"/>
                    <a:pt x="582" y="336"/>
                  </a:cubicBezTo>
                  <a:cubicBezTo>
                    <a:pt x="582" y="337"/>
                    <a:pt x="580" y="333"/>
                    <a:pt x="578" y="333"/>
                  </a:cubicBezTo>
                  <a:cubicBezTo>
                    <a:pt x="576" y="333"/>
                    <a:pt x="576" y="336"/>
                    <a:pt x="577" y="338"/>
                  </a:cubicBezTo>
                  <a:cubicBezTo>
                    <a:pt x="579" y="340"/>
                    <a:pt x="580" y="339"/>
                    <a:pt x="583" y="339"/>
                  </a:cubicBezTo>
                  <a:cubicBezTo>
                    <a:pt x="584" y="339"/>
                    <a:pt x="584" y="339"/>
                    <a:pt x="585" y="340"/>
                  </a:cubicBezTo>
                  <a:cubicBezTo>
                    <a:pt x="586" y="340"/>
                    <a:pt x="586" y="342"/>
                    <a:pt x="587" y="342"/>
                  </a:cubicBezTo>
                  <a:cubicBezTo>
                    <a:pt x="586" y="343"/>
                    <a:pt x="586" y="341"/>
                    <a:pt x="585" y="341"/>
                  </a:cubicBezTo>
                  <a:cubicBezTo>
                    <a:pt x="583" y="340"/>
                    <a:pt x="582" y="342"/>
                    <a:pt x="582" y="344"/>
                  </a:cubicBezTo>
                  <a:cubicBezTo>
                    <a:pt x="583" y="345"/>
                    <a:pt x="585" y="345"/>
                    <a:pt x="585" y="346"/>
                  </a:cubicBezTo>
                  <a:cubicBezTo>
                    <a:pt x="586" y="348"/>
                    <a:pt x="586" y="349"/>
                    <a:pt x="584" y="350"/>
                  </a:cubicBezTo>
                  <a:cubicBezTo>
                    <a:pt x="584" y="349"/>
                    <a:pt x="584" y="346"/>
                    <a:pt x="584" y="346"/>
                  </a:cubicBezTo>
                  <a:cubicBezTo>
                    <a:pt x="582" y="346"/>
                    <a:pt x="584" y="351"/>
                    <a:pt x="583" y="352"/>
                  </a:cubicBezTo>
                  <a:cubicBezTo>
                    <a:pt x="581" y="355"/>
                    <a:pt x="577" y="353"/>
                    <a:pt x="576" y="351"/>
                  </a:cubicBezTo>
                  <a:cubicBezTo>
                    <a:pt x="575" y="349"/>
                    <a:pt x="574" y="345"/>
                    <a:pt x="572" y="345"/>
                  </a:cubicBezTo>
                  <a:cubicBezTo>
                    <a:pt x="569" y="345"/>
                    <a:pt x="568" y="351"/>
                    <a:pt x="569" y="353"/>
                  </a:cubicBezTo>
                  <a:cubicBezTo>
                    <a:pt x="569" y="355"/>
                    <a:pt x="570" y="356"/>
                    <a:pt x="571" y="357"/>
                  </a:cubicBezTo>
                  <a:cubicBezTo>
                    <a:pt x="572" y="358"/>
                    <a:pt x="573" y="360"/>
                    <a:pt x="574" y="362"/>
                  </a:cubicBezTo>
                  <a:cubicBezTo>
                    <a:pt x="576" y="363"/>
                    <a:pt x="577" y="362"/>
                    <a:pt x="578" y="363"/>
                  </a:cubicBezTo>
                  <a:cubicBezTo>
                    <a:pt x="579" y="363"/>
                    <a:pt x="580" y="364"/>
                    <a:pt x="581" y="364"/>
                  </a:cubicBezTo>
                  <a:cubicBezTo>
                    <a:pt x="583" y="367"/>
                    <a:pt x="585" y="370"/>
                    <a:pt x="587" y="373"/>
                  </a:cubicBezTo>
                  <a:cubicBezTo>
                    <a:pt x="588" y="375"/>
                    <a:pt x="589" y="377"/>
                    <a:pt x="590" y="379"/>
                  </a:cubicBezTo>
                  <a:cubicBezTo>
                    <a:pt x="591" y="381"/>
                    <a:pt x="592" y="381"/>
                    <a:pt x="593" y="383"/>
                  </a:cubicBezTo>
                  <a:cubicBezTo>
                    <a:pt x="593" y="383"/>
                    <a:pt x="593" y="384"/>
                    <a:pt x="593" y="384"/>
                  </a:cubicBezTo>
                  <a:cubicBezTo>
                    <a:pt x="593" y="384"/>
                    <a:pt x="596" y="384"/>
                    <a:pt x="596" y="383"/>
                  </a:cubicBezTo>
                  <a:cubicBezTo>
                    <a:pt x="598" y="383"/>
                    <a:pt x="599" y="381"/>
                    <a:pt x="598" y="380"/>
                  </a:cubicBezTo>
                  <a:cubicBezTo>
                    <a:pt x="598" y="377"/>
                    <a:pt x="595" y="374"/>
                    <a:pt x="598" y="372"/>
                  </a:cubicBezTo>
                  <a:cubicBezTo>
                    <a:pt x="596" y="377"/>
                    <a:pt x="603" y="378"/>
                    <a:pt x="606" y="376"/>
                  </a:cubicBezTo>
                  <a:cubicBezTo>
                    <a:pt x="607" y="375"/>
                    <a:pt x="607" y="373"/>
                    <a:pt x="608" y="373"/>
                  </a:cubicBezTo>
                  <a:cubicBezTo>
                    <a:pt x="608" y="373"/>
                    <a:pt x="609" y="374"/>
                    <a:pt x="610" y="373"/>
                  </a:cubicBezTo>
                  <a:cubicBezTo>
                    <a:pt x="610" y="372"/>
                    <a:pt x="609" y="372"/>
                    <a:pt x="608" y="371"/>
                  </a:cubicBezTo>
                  <a:cubicBezTo>
                    <a:pt x="608" y="370"/>
                    <a:pt x="610" y="370"/>
                    <a:pt x="610" y="369"/>
                  </a:cubicBezTo>
                  <a:cubicBezTo>
                    <a:pt x="610" y="368"/>
                    <a:pt x="608" y="369"/>
                    <a:pt x="607" y="368"/>
                  </a:cubicBezTo>
                  <a:cubicBezTo>
                    <a:pt x="610" y="367"/>
                    <a:pt x="610" y="364"/>
                    <a:pt x="608" y="362"/>
                  </a:cubicBezTo>
                  <a:cubicBezTo>
                    <a:pt x="609" y="362"/>
                    <a:pt x="611" y="360"/>
                    <a:pt x="611" y="358"/>
                  </a:cubicBezTo>
                  <a:close/>
                  <a:moveTo>
                    <a:pt x="415" y="370"/>
                  </a:moveTo>
                  <a:cubicBezTo>
                    <a:pt x="415" y="370"/>
                    <a:pt x="416" y="370"/>
                    <a:pt x="416" y="370"/>
                  </a:cubicBezTo>
                  <a:cubicBezTo>
                    <a:pt x="418" y="369"/>
                    <a:pt x="418" y="369"/>
                    <a:pt x="418" y="371"/>
                  </a:cubicBezTo>
                  <a:cubicBezTo>
                    <a:pt x="419" y="373"/>
                    <a:pt x="422" y="373"/>
                    <a:pt x="424" y="375"/>
                  </a:cubicBezTo>
                  <a:cubicBezTo>
                    <a:pt x="427" y="377"/>
                    <a:pt x="428" y="380"/>
                    <a:pt x="429" y="383"/>
                  </a:cubicBezTo>
                  <a:cubicBezTo>
                    <a:pt x="430" y="384"/>
                    <a:pt x="430" y="388"/>
                    <a:pt x="432" y="388"/>
                  </a:cubicBezTo>
                  <a:cubicBezTo>
                    <a:pt x="434" y="389"/>
                    <a:pt x="437" y="386"/>
                    <a:pt x="438" y="385"/>
                  </a:cubicBezTo>
                  <a:cubicBezTo>
                    <a:pt x="439" y="384"/>
                    <a:pt x="440" y="380"/>
                    <a:pt x="441" y="380"/>
                  </a:cubicBezTo>
                  <a:cubicBezTo>
                    <a:pt x="442" y="380"/>
                    <a:pt x="443" y="382"/>
                    <a:pt x="444" y="382"/>
                  </a:cubicBezTo>
                  <a:cubicBezTo>
                    <a:pt x="445" y="382"/>
                    <a:pt x="446" y="381"/>
                    <a:pt x="447" y="381"/>
                  </a:cubicBezTo>
                  <a:cubicBezTo>
                    <a:pt x="452" y="377"/>
                    <a:pt x="450" y="369"/>
                    <a:pt x="451" y="364"/>
                  </a:cubicBezTo>
                  <a:cubicBezTo>
                    <a:pt x="451" y="365"/>
                    <a:pt x="455" y="363"/>
                    <a:pt x="455" y="363"/>
                  </a:cubicBezTo>
                  <a:cubicBezTo>
                    <a:pt x="457" y="362"/>
                    <a:pt x="457" y="360"/>
                    <a:pt x="458" y="358"/>
                  </a:cubicBezTo>
                  <a:cubicBezTo>
                    <a:pt x="460" y="353"/>
                    <a:pt x="464" y="350"/>
                    <a:pt x="468" y="347"/>
                  </a:cubicBezTo>
                  <a:cubicBezTo>
                    <a:pt x="470" y="346"/>
                    <a:pt x="472" y="344"/>
                    <a:pt x="474" y="343"/>
                  </a:cubicBezTo>
                  <a:cubicBezTo>
                    <a:pt x="477" y="341"/>
                    <a:pt x="479" y="340"/>
                    <a:pt x="482" y="338"/>
                  </a:cubicBezTo>
                  <a:cubicBezTo>
                    <a:pt x="486" y="335"/>
                    <a:pt x="482" y="331"/>
                    <a:pt x="479" y="328"/>
                  </a:cubicBezTo>
                  <a:cubicBezTo>
                    <a:pt x="476" y="325"/>
                    <a:pt x="474" y="320"/>
                    <a:pt x="470" y="318"/>
                  </a:cubicBezTo>
                  <a:cubicBezTo>
                    <a:pt x="466" y="316"/>
                    <a:pt x="462" y="316"/>
                    <a:pt x="461" y="320"/>
                  </a:cubicBezTo>
                  <a:cubicBezTo>
                    <a:pt x="460" y="321"/>
                    <a:pt x="460" y="324"/>
                    <a:pt x="459" y="323"/>
                  </a:cubicBezTo>
                  <a:cubicBezTo>
                    <a:pt x="457" y="323"/>
                    <a:pt x="459" y="321"/>
                    <a:pt x="459" y="320"/>
                  </a:cubicBezTo>
                  <a:cubicBezTo>
                    <a:pt x="458" y="316"/>
                    <a:pt x="453" y="320"/>
                    <a:pt x="455" y="323"/>
                  </a:cubicBezTo>
                  <a:cubicBezTo>
                    <a:pt x="454" y="322"/>
                    <a:pt x="454" y="320"/>
                    <a:pt x="454" y="319"/>
                  </a:cubicBezTo>
                  <a:cubicBezTo>
                    <a:pt x="454" y="318"/>
                    <a:pt x="453" y="318"/>
                    <a:pt x="452" y="317"/>
                  </a:cubicBezTo>
                  <a:cubicBezTo>
                    <a:pt x="450" y="315"/>
                    <a:pt x="447" y="312"/>
                    <a:pt x="445" y="311"/>
                  </a:cubicBezTo>
                  <a:cubicBezTo>
                    <a:pt x="442" y="309"/>
                    <a:pt x="431" y="311"/>
                    <a:pt x="432" y="316"/>
                  </a:cubicBezTo>
                  <a:cubicBezTo>
                    <a:pt x="431" y="314"/>
                    <a:pt x="430" y="313"/>
                    <a:pt x="428" y="313"/>
                  </a:cubicBezTo>
                  <a:cubicBezTo>
                    <a:pt x="426" y="313"/>
                    <a:pt x="423" y="313"/>
                    <a:pt x="423" y="315"/>
                  </a:cubicBezTo>
                  <a:cubicBezTo>
                    <a:pt x="422" y="316"/>
                    <a:pt x="423" y="322"/>
                    <a:pt x="425" y="321"/>
                  </a:cubicBezTo>
                  <a:cubicBezTo>
                    <a:pt x="425" y="321"/>
                    <a:pt x="424" y="322"/>
                    <a:pt x="424" y="322"/>
                  </a:cubicBezTo>
                  <a:cubicBezTo>
                    <a:pt x="424" y="322"/>
                    <a:pt x="425" y="323"/>
                    <a:pt x="425" y="323"/>
                  </a:cubicBezTo>
                  <a:cubicBezTo>
                    <a:pt x="424" y="324"/>
                    <a:pt x="424" y="323"/>
                    <a:pt x="425" y="325"/>
                  </a:cubicBezTo>
                  <a:cubicBezTo>
                    <a:pt x="425" y="327"/>
                    <a:pt x="427" y="327"/>
                    <a:pt x="427" y="329"/>
                  </a:cubicBezTo>
                  <a:cubicBezTo>
                    <a:pt x="427" y="331"/>
                    <a:pt x="426" y="331"/>
                    <a:pt x="426" y="333"/>
                  </a:cubicBezTo>
                  <a:cubicBezTo>
                    <a:pt x="427" y="334"/>
                    <a:pt x="429" y="334"/>
                    <a:pt x="430" y="335"/>
                  </a:cubicBezTo>
                  <a:cubicBezTo>
                    <a:pt x="428" y="336"/>
                    <a:pt x="426" y="334"/>
                    <a:pt x="424" y="336"/>
                  </a:cubicBezTo>
                  <a:cubicBezTo>
                    <a:pt x="422" y="338"/>
                    <a:pt x="422" y="341"/>
                    <a:pt x="422" y="342"/>
                  </a:cubicBezTo>
                  <a:cubicBezTo>
                    <a:pt x="421" y="344"/>
                    <a:pt x="422" y="345"/>
                    <a:pt x="422" y="347"/>
                  </a:cubicBezTo>
                  <a:cubicBezTo>
                    <a:pt x="423" y="350"/>
                    <a:pt x="421" y="349"/>
                    <a:pt x="419" y="350"/>
                  </a:cubicBezTo>
                  <a:cubicBezTo>
                    <a:pt x="420" y="353"/>
                    <a:pt x="419" y="354"/>
                    <a:pt x="419" y="357"/>
                  </a:cubicBezTo>
                  <a:cubicBezTo>
                    <a:pt x="419" y="359"/>
                    <a:pt x="419" y="358"/>
                    <a:pt x="418" y="360"/>
                  </a:cubicBezTo>
                  <a:cubicBezTo>
                    <a:pt x="417" y="361"/>
                    <a:pt x="417" y="361"/>
                    <a:pt x="416" y="362"/>
                  </a:cubicBezTo>
                  <a:cubicBezTo>
                    <a:pt x="416" y="363"/>
                    <a:pt x="414" y="370"/>
                    <a:pt x="415" y="370"/>
                  </a:cubicBezTo>
                  <a:cubicBezTo>
                    <a:pt x="415" y="370"/>
                    <a:pt x="415" y="370"/>
                    <a:pt x="414" y="370"/>
                  </a:cubicBezTo>
                  <a:cubicBezTo>
                    <a:pt x="415" y="370"/>
                    <a:pt x="415" y="370"/>
                    <a:pt x="415" y="370"/>
                  </a:cubicBezTo>
                  <a:cubicBezTo>
                    <a:pt x="415" y="370"/>
                    <a:pt x="415" y="370"/>
                    <a:pt x="414" y="370"/>
                  </a:cubicBezTo>
                  <a:cubicBezTo>
                    <a:pt x="415" y="370"/>
                    <a:pt x="415" y="370"/>
                    <a:pt x="415" y="370"/>
                  </a:cubicBezTo>
                  <a:close/>
                  <a:moveTo>
                    <a:pt x="580" y="409"/>
                  </a:moveTo>
                  <a:cubicBezTo>
                    <a:pt x="580" y="409"/>
                    <a:pt x="580" y="407"/>
                    <a:pt x="580" y="407"/>
                  </a:cubicBezTo>
                  <a:cubicBezTo>
                    <a:pt x="579" y="406"/>
                    <a:pt x="579" y="407"/>
                    <a:pt x="578" y="407"/>
                  </a:cubicBezTo>
                  <a:cubicBezTo>
                    <a:pt x="575" y="407"/>
                    <a:pt x="577" y="407"/>
                    <a:pt x="576" y="406"/>
                  </a:cubicBezTo>
                  <a:cubicBezTo>
                    <a:pt x="574" y="405"/>
                    <a:pt x="573" y="404"/>
                    <a:pt x="571" y="403"/>
                  </a:cubicBezTo>
                  <a:cubicBezTo>
                    <a:pt x="569" y="401"/>
                    <a:pt x="567" y="399"/>
                    <a:pt x="566" y="396"/>
                  </a:cubicBezTo>
                  <a:cubicBezTo>
                    <a:pt x="565" y="398"/>
                    <a:pt x="566" y="399"/>
                    <a:pt x="567" y="400"/>
                  </a:cubicBezTo>
                  <a:cubicBezTo>
                    <a:pt x="565" y="400"/>
                    <a:pt x="563" y="398"/>
                    <a:pt x="562" y="397"/>
                  </a:cubicBezTo>
                  <a:cubicBezTo>
                    <a:pt x="562" y="397"/>
                    <a:pt x="563" y="396"/>
                    <a:pt x="563" y="396"/>
                  </a:cubicBezTo>
                  <a:cubicBezTo>
                    <a:pt x="562" y="396"/>
                    <a:pt x="562" y="396"/>
                    <a:pt x="562" y="396"/>
                  </a:cubicBezTo>
                  <a:cubicBezTo>
                    <a:pt x="560" y="395"/>
                    <a:pt x="560" y="393"/>
                    <a:pt x="558" y="392"/>
                  </a:cubicBezTo>
                  <a:cubicBezTo>
                    <a:pt x="557" y="390"/>
                    <a:pt x="556" y="390"/>
                    <a:pt x="556" y="388"/>
                  </a:cubicBezTo>
                  <a:cubicBezTo>
                    <a:pt x="556" y="386"/>
                    <a:pt x="556" y="384"/>
                    <a:pt x="557" y="383"/>
                  </a:cubicBezTo>
                  <a:cubicBezTo>
                    <a:pt x="558" y="381"/>
                    <a:pt x="557" y="379"/>
                    <a:pt x="557" y="377"/>
                  </a:cubicBezTo>
                  <a:cubicBezTo>
                    <a:pt x="556" y="373"/>
                    <a:pt x="554" y="369"/>
                    <a:pt x="553" y="365"/>
                  </a:cubicBezTo>
                  <a:cubicBezTo>
                    <a:pt x="552" y="361"/>
                    <a:pt x="551" y="357"/>
                    <a:pt x="550" y="353"/>
                  </a:cubicBezTo>
                  <a:cubicBezTo>
                    <a:pt x="552" y="350"/>
                    <a:pt x="544" y="344"/>
                    <a:pt x="543" y="343"/>
                  </a:cubicBezTo>
                  <a:cubicBezTo>
                    <a:pt x="542" y="342"/>
                    <a:pt x="541" y="340"/>
                    <a:pt x="540" y="340"/>
                  </a:cubicBezTo>
                  <a:cubicBezTo>
                    <a:pt x="539" y="341"/>
                    <a:pt x="539" y="342"/>
                    <a:pt x="539" y="342"/>
                  </a:cubicBezTo>
                  <a:cubicBezTo>
                    <a:pt x="537" y="343"/>
                    <a:pt x="530" y="335"/>
                    <a:pt x="534" y="342"/>
                  </a:cubicBezTo>
                  <a:cubicBezTo>
                    <a:pt x="531" y="342"/>
                    <a:pt x="532" y="345"/>
                    <a:pt x="532" y="347"/>
                  </a:cubicBezTo>
                  <a:cubicBezTo>
                    <a:pt x="533" y="350"/>
                    <a:pt x="533" y="354"/>
                    <a:pt x="534" y="357"/>
                  </a:cubicBezTo>
                  <a:cubicBezTo>
                    <a:pt x="534" y="356"/>
                    <a:pt x="533" y="358"/>
                    <a:pt x="533" y="358"/>
                  </a:cubicBezTo>
                  <a:cubicBezTo>
                    <a:pt x="533" y="359"/>
                    <a:pt x="534" y="360"/>
                    <a:pt x="534" y="362"/>
                  </a:cubicBezTo>
                  <a:cubicBezTo>
                    <a:pt x="535" y="364"/>
                    <a:pt x="535" y="368"/>
                    <a:pt x="537" y="370"/>
                  </a:cubicBezTo>
                  <a:cubicBezTo>
                    <a:pt x="537" y="371"/>
                    <a:pt x="537" y="371"/>
                    <a:pt x="537" y="372"/>
                  </a:cubicBezTo>
                  <a:cubicBezTo>
                    <a:pt x="537" y="370"/>
                    <a:pt x="537" y="374"/>
                    <a:pt x="537" y="373"/>
                  </a:cubicBezTo>
                  <a:cubicBezTo>
                    <a:pt x="536" y="375"/>
                    <a:pt x="534" y="374"/>
                    <a:pt x="534" y="377"/>
                  </a:cubicBezTo>
                  <a:cubicBezTo>
                    <a:pt x="531" y="378"/>
                    <a:pt x="529" y="362"/>
                    <a:pt x="529" y="361"/>
                  </a:cubicBezTo>
                  <a:cubicBezTo>
                    <a:pt x="529" y="359"/>
                    <a:pt x="529" y="358"/>
                    <a:pt x="528" y="357"/>
                  </a:cubicBezTo>
                  <a:cubicBezTo>
                    <a:pt x="528" y="356"/>
                    <a:pt x="527" y="356"/>
                    <a:pt x="526" y="355"/>
                  </a:cubicBezTo>
                  <a:cubicBezTo>
                    <a:pt x="526" y="354"/>
                    <a:pt x="525" y="353"/>
                    <a:pt x="525" y="352"/>
                  </a:cubicBezTo>
                  <a:cubicBezTo>
                    <a:pt x="524" y="352"/>
                    <a:pt x="522" y="351"/>
                    <a:pt x="522" y="350"/>
                  </a:cubicBezTo>
                  <a:cubicBezTo>
                    <a:pt x="521" y="350"/>
                    <a:pt x="522" y="349"/>
                    <a:pt x="522" y="349"/>
                  </a:cubicBezTo>
                  <a:cubicBezTo>
                    <a:pt x="521" y="348"/>
                    <a:pt x="520" y="348"/>
                    <a:pt x="520" y="348"/>
                  </a:cubicBezTo>
                  <a:cubicBezTo>
                    <a:pt x="519" y="347"/>
                    <a:pt x="516" y="346"/>
                    <a:pt x="515" y="347"/>
                  </a:cubicBezTo>
                  <a:cubicBezTo>
                    <a:pt x="512" y="349"/>
                    <a:pt x="522" y="352"/>
                    <a:pt x="520" y="355"/>
                  </a:cubicBezTo>
                  <a:cubicBezTo>
                    <a:pt x="519" y="354"/>
                    <a:pt x="517" y="353"/>
                    <a:pt x="519" y="355"/>
                  </a:cubicBezTo>
                  <a:cubicBezTo>
                    <a:pt x="520" y="357"/>
                    <a:pt x="522" y="358"/>
                    <a:pt x="519" y="359"/>
                  </a:cubicBezTo>
                  <a:cubicBezTo>
                    <a:pt x="517" y="359"/>
                    <a:pt x="516" y="356"/>
                    <a:pt x="514" y="358"/>
                  </a:cubicBezTo>
                  <a:cubicBezTo>
                    <a:pt x="513" y="358"/>
                    <a:pt x="513" y="362"/>
                    <a:pt x="512" y="361"/>
                  </a:cubicBezTo>
                  <a:cubicBezTo>
                    <a:pt x="511" y="361"/>
                    <a:pt x="511" y="360"/>
                    <a:pt x="511" y="359"/>
                  </a:cubicBezTo>
                  <a:cubicBezTo>
                    <a:pt x="510" y="359"/>
                    <a:pt x="507" y="364"/>
                    <a:pt x="506" y="362"/>
                  </a:cubicBezTo>
                  <a:cubicBezTo>
                    <a:pt x="506" y="362"/>
                    <a:pt x="510" y="358"/>
                    <a:pt x="510" y="358"/>
                  </a:cubicBezTo>
                  <a:cubicBezTo>
                    <a:pt x="513" y="354"/>
                    <a:pt x="509" y="351"/>
                    <a:pt x="506" y="350"/>
                  </a:cubicBezTo>
                  <a:cubicBezTo>
                    <a:pt x="504" y="348"/>
                    <a:pt x="499" y="345"/>
                    <a:pt x="497" y="348"/>
                  </a:cubicBezTo>
                  <a:cubicBezTo>
                    <a:pt x="496" y="350"/>
                    <a:pt x="498" y="354"/>
                    <a:pt x="495" y="355"/>
                  </a:cubicBezTo>
                  <a:cubicBezTo>
                    <a:pt x="495" y="355"/>
                    <a:pt x="495" y="355"/>
                    <a:pt x="495" y="354"/>
                  </a:cubicBezTo>
                  <a:cubicBezTo>
                    <a:pt x="495" y="355"/>
                    <a:pt x="493" y="355"/>
                    <a:pt x="492" y="355"/>
                  </a:cubicBezTo>
                  <a:cubicBezTo>
                    <a:pt x="491" y="356"/>
                    <a:pt x="491" y="357"/>
                    <a:pt x="489" y="357"/>
                  </a:cubicBezTo>
                  <a:cubicBezTo>
                    <a:pt x="489" y="357"/>
                    <a:pt x="489" y="358"/>
                    <a:pt x="488" y="357"/>
                  </a:cubicBezTo>
                  <a:cubicBezTo>
                    <a:pt x="487" y="356"/>
                    <a:pt x="490" y="355"/>
                    <a:pt x="491" y="354"/>
                  </a:cubicBezTo>
                  <a:cubicBezTo>
                    <a:pt x="491" y="354"/>
                    <a:pt x="492" y="352"/>
                    <a:pt x="492" y="351"/>
                  </a:cubicBezTo>
                  <a:cubicBezTo>
                    <a:pt x="493" y="348"/>
                    <a:pt x="494" y="342"/>
                    <a:pt x="491" y="340"/>
                  </a:cubicBezTo>
                  <a:cubicBezTo>
                    <a:pt x="488" y="337"/>
                    <a:pt x="483" y="342"/>
                    <a:pt x="480" y="343"/>
                  </a:cubicBezTo>
                  <a:cubicBezTo>
                    <a:pt x="475" y="346"/>
                    <a:pt x="471" y="349"/>
                    <a:pt x="467" y="353"/>
                  </a:cubicBezTo>
                  <a:cubicBezTo>
                    <a:pt x="466" y="354"/>
                    <a:pt x="464" y="356"/>
                    <a:pt x="463" y="358"/>
                  </a:cubicBezTo>
                  <a:cubicBezTo>
                    <a:pt x="462" y="361"/>
                    <a:pt x="463" y="360"/>
                    <a:pt x="464" y="362"/>
                  </a:cubicBezTo>
                  <a:cubicBezTo>
                    <a:pt x="466" y="363"/>
                    <a:pt x="465" y="364"/>
                    <a:pt x="464" y="365"/>
                  </a:cubicBezTo>
                  <a:cubicBezTo>
                    <a:pt x="462" y="367"/>
                    <a:pt x="461" y="367"/>
                    <a:pt x="460" y="370"/>
                  </a:cubicBezTo>
                  <a:cubicBezTo>
                    <a:pt x="459" y="371"/>
                    <a:pt x="457" y="376"/>
                    <a:pt x="459" y="377"/>
                  </a:cubicBezTo>
                  <a:cubicBezTo>
                    <a:pt x="460" y="378"/>
                    <a:pt x="460" y="377"/>
                    <a:pt x="461" y="377"/>
                  </a:cubicBezTo>
                  <a:cubicBezTo>
                    <a:pt x="461" y="377"/>
                    <a:pt x="462" y="377"/>
                    <a:pt x="463" y="377"/>
                  </a:cubicBezTo>
                  <a:cubicBezTo>
                    <a:pt x="464" y="377"/>
                    <a:pt x="466" y="376"/>
                    <a:pt x="467" y="376"/>
                  </a:cubicBezTo>
                  <a:cubicBezTo>
                    <a:pt x="466" y="378"/>
                    <a:pt x="468" y="378"/>
                    <a:pt x="467" y="379"/>
                  </a:cubicBezTo>
                  <a:cubicBezTo>
                    <a:pt x="466" y="380"/>
                    <a:pt x="465" y="378"/>
                    <a:pt x="464" y="381"/>
                  </a:cubicBezTo>
                  <a:cubicBezTo>
                    <a:pt x="464" y="382"/>
                    <a:pt x="465" y="382"/>
                    <a:pt x="467" y="382"/>
                  </a:cubicBezTo>
                  <a:cubicBezTo>
                    <a:pt x="467" y="383"/>
                    <a:pt x="469" y="383"/>
                    <a:pt x="469" y="382"/>
                  </a:cubicBezTo>
                  <a:cubicBezTo>
                    <a:pt x="470" y="382"/>
                    <a:pt x="469" y="381"/>
                    <a:pt x="470" y="381"/>
                  </a:cubicBezTo>
                  <a:cubicBezTo>
                    <a:pt x="470" y="383"/>
                    <a:pt x="475" y="381"/>
                    <a:pt x="475" y="381"/>
                  </a:cubicBezTo>
                  <a:cubicBezTo>
                    <a:pt x="477" y="380"/>
                    <a:pt x="478" y="379"/>
                    <a:pt x="480" y="379"/>
                  </a:cubicBezTo>
                  <a:cubicBezTo>
                    <a:pt x="482" y="379"/>
                    <a:pt x="483" y="380"/>
                    <a:pt x="485" y="380"/>
                  </a:cubicBezTo>
                  <a:cubicBezTo>
                    <a:pt x="484" y="381"/>
                    <a:pt x="482" y="379"/>
                    <a:pt x="481" y="380"/>
                  </a:cubicBezTo>
                  <a:cubicBezTo>
                    <a:pt x="478" y="381"/>
                    <a:pt x="481" y="381"/>
                    <a:pt x="481" y="382"/>
                  </a:cubicBezTo>
                  <a:cubicBezTo>
                    <a:pt x="480" y="382"/>
                    <a:pt x="481" y="382"/>
                    <a:pt x="481" y="383"/>
                  </a:cubicBezTo>
                  <a:cubicBezTo>
                    <a:pt x="480" y="383"/>
                    <a:pt x="479" y="383"/>
                    <a:pt x="479" y="383"/>
                  </a:cubicBezTo>
                  <a:cubicBezTo>
                    <a:pt x="478" y="384"/>
                    <a:pt x="476" y="384"/>
                    <a:pt x="475" y="384"/>
                  </a:cubicBezTo>
                  <a:cubicBezTo>
                    <a:pt x="472" y="385"/>
                    <a:pt x="467" y="386"/>
                    <a:pt x="465" y="389"/>
                  </a:cubicBezTo>
                  <a:cubicBezTo>
                    <a:pt x="462" y="392"/>
                    <a:pt x="466" y="394"/>
                    <a:pt x="468" y="396"/>
                  </a:cubicBezTo>
                  <a:cubicBezTo>
                    <a:pt x="469" y="398"/>
                    <a:pt x="469" y="398"/>
                    <a:pt x="471" y="398"/>
                  </a:cubicBezTo>
                  <a:cubicBezTo>
                    <a:pt x="473" y="399"/>
                    <a:pt x="474" y="398"/>
                    <a:pt x="476" y="398"/>
                  </a:cubicBezTo>
                  <a:cubicBezTo>
                    <a:pt x="478" y="398"/>
                    <a:pt x="480" y="399"/>
                    <a:pt x="482" y="399"/>
                  </a:cubicBezTo>
                  <a:cubicBezTo>
                    <a:pt x="484" y="399"/>
                    <a:pt x="486" y="398"/>
                    <a:pt x="488" y="397"/>
                  </a:cubicBezTo>
                  <a:cubicBezTo>
                    <a:pt x="493" y="396"/>
                    <a:pt x="496" y="397"/>
                    <a:pt x="500" y="399"/>
                  </a:cubicBezTo>
                  <a:cubicBezTo>
                    <a:pt x="502" y="399"/>
                    <a:pt x="503" y="400"/>
                    <a:pt x="505" y="401"/>
                  </a:cubicBezTo>
                  <a:cubicBezTo>
                    <a:pt x="507" y="402"/>
                    <a:pt x="507" y="403"/>
                    <a:pt x="509" y="403"/>
                  </a:cubicBezTo>
                  <a:cubicBezTo>
                    <a:pt x="510" y="404"/>
                    <a:pt x="509" y="404"/>
                    <a:pt x="509" y="404"/>
                  </a:cubicBezTo>
                  <a:cubicBezTo>
                    <a:pt x="509" y="404"/>
                    <a:pt x="509" y="404"/>
                    <a:pt x="509" y="404"/>
                  </a:cubicBezTo>
                  <a:cubicBezTo>
                    <a:pt x="508" y="406"/>
                    <a:pt x="505" y="404"/>
                    <a:pt x="504" y="406"/>
                  </a:cubicBezTo>
                  <a:cubicBezTo>
                    <a:pt x="504" y="406"/>
                    <a:pt x="504" y="406"/>
                    <a:pt x="503" y="406"/>
                  </a:cubicBezTo>
                  <a:cubicBezTo>
                    <a:pt x="499" y="407"/>
                    <a:pt x="495" y="404"/>
                    <a:pt x="491" y="404"/>
                  </a:cubicBezTo>
                  <a:cubicBezTo>
                    <a:pt x="486" y="404"/>
                    <a:pt x="482" y="405"/>
                    <a:pt x="478" y="406"/>
                  </a:cubicBezTo>
                  <a:cubicBezTo>
                    <a:pt x="476" y="407"/>
                    <a:pt x="472" y="407"/>
                    <a:pt x="471" y="410"/>
                  </a:cubicBezTo>
                  <a:cubicBezTo>
                    <a:pt x="469" y="414"/>
                    <a:pt x="473" y="415"/>
                    <a:pt x="474" y="419"/>
                  </a:cubicBezTo>
                  <a:cubicBezTo>
                    <a:pt x="474" y="419"/>
                    <a:pt x="475" y="419"/>
                    <a:pt x="475" y="419"/>
                  </a:cubicBezTo>
                  <a:cubicBezTo>
                    <a:pt x="477" y="422"/>
                    <a:pt x="478" y="423"/>
                    <a:pt x="482" y="424"/>
                  </a:cubicBezTo>
                  <a:cubicBezTo>
                    <a:pt x="485" y="424"/>
                    <a:pt x="490" y="423"/>
                    <a:pt x="493" y="425"/>
                  </a:cubicBezTo>
                  <a:cubicBezTo>
                    <a:pt x="496" y="427"/>
                    <a:pt x="495" y="430"/>
                    <a:pt x="496" y="433"/>
                  </a:cubicBezTo>
                  <a:cubicBezTo>
                    <a:pt x="496" y="434"/>
                    <a:pt x="497" y="435"/>
                    <a:pt x="498" y="437"/>
                  </a:cubicBezTo>
                  <a:cubicBezTo>
                    <a:pt x="500" y="439"/>
                    <a:pt x="498" y="437"/>
                    <a:pt x="498" y="439"/>
                  </a:cubicBezTo>
                  <a:cubicBezTo>
                    <a:pt x="499" y="440"/>
                    <a:pt x="501" y="439"/>
                    <a:pt x="502" y="438"/>
                  </a:cubicBezTo>
                  <a:cubicBezTo>
                    <a:pt x="505" y="438"/>
                    <a:pt x="509" y="437"/>
                    <a:pt x="511" y="438"/>
                  </a:cubicBezTo>
                  <a:cubicBezTo>
                    <a:pt x="511" y="437"/>
                    <a:pt x="510" y="437"/>
                    <a:pt x="510" y="437"/>
                  </a:cubicBezTo>
                  <a:cubicBezTo>
                    <a:pt x="511" y="436"/>
                    <a:pt x="512" y="436"/>
                    <a:pt x="513" y="437"/>
                  </a:cubicBezTo>
                  <a:cubicBezTo>
                    <a:pt x="511" y="440"/>
                    <a:pt x="518" y="436"/>
                    <a:pt x="519" y="436"/>
                  </a:cubicBezTo>
                  <a:cubicBezTo>
                    <a:pt x="524" y="436"/>
                    <a:pt x="526" y="433"/>
                    <a:pt x="530" y="431"/>
                  </a:cubicBezTo>
                  <a:cubicBezTo>
                    <a:pt x="533" y="429"/>
                    <a:pt x="536" y="430"/>
                    <a:pt x="538" y="427"/>
                  </a:cubicBezTo>
                  <a:cubicBezTo>
                    <a:pt x="539" y="425"/>
                    <a:pt x="540" y="422"/>
                    <a:pt x="542" y="421"/>
                  </a:cubicBezTo>
                  <a:cubicBezTo>
                    <a:pt x="544" y="419"/>
                    <a:pt x="544" y="422"/>
                    <a:pt x="544" y="424"/>
                  </a:cubicBezTo>
                  <a:cubicBezTo>
                    <a:pt x="545" y="427"/>
                    <a:pt x="547" y="426"/>
                    <a:pt x="549" y="427"/>
                  </a:cubicBezTo>
                  <a:cubicBezTo>
                    <a:pt x="550" y="427"/>
                    <a:pt x="553" y="427"/>
                    <a:pt x="553" y="428"/>
                  </a:cubicBezTo>
                  <a:cubicBezTo>
                    <a:pt x="554" y="429"/>
                    <a:pt x="552" y="429"/>
                    <a:pt x="552" y="430"/>
                  </a:cubicBezTo>
                  <a:cubicBezTo>
                    <a:pt x="552" y="433"/>
                    <a:pt x="556" y="432"/>
                    <a:pt x="558" y="430"/>
                  </a:cubicBezTo>
                  <a:cubicBezTo>
                    <a:pt x="558" y="434"/>
                    <a:pt x="568" y="432"/>
                    <a:pt x="570" y="431"/>
                  </a:cubicBezTo>
                  <a:cubicBezTo>
                    <a:pt x="571" y="430"/>
                    <a:pt x="574" y="430"/>
                    <a:pt x="574" y="428"/>
                  </a:cubicBezTo>
                  <a:cubicBezTo>
                    <a:pt x="575" y="426"/>
                    <a:pt x="573" y="424"/>
                    <a:pt x="572" y="422"/>
                  </a:cubicBezTo>
                  <a:cubicBezTo>
                    <a:pt x="572" y="422"/>
                    <a:pt x="573" y="421"/>
                    <a:pt x="573" y="421"/>
                  </a:cubicBezTo>
                  <a:cubicBezTo>
                    <a:pt x="572" y="419"/>
                    <a:pt x="570" y="420"/>
                    <a:pt x="570" y="421"/>
                  </a:cubicBezTo>
                  <a:cubicBezTo>
                    <a:pt x="567" y="422"/>
                    <a:pt x="567" y="425"/>
                    <a:pt x="565" y="426"/>
                  </a:cubicBezTo>
                  <a:cubicBezTo>
                    <a:pt x="564" y="424"/>
                    <a:pt x="567" y="423"/>
                    <a:pt x="565" y="420"/>
                  </a:cubicBezTo>
                  <a:cubicBezTo>
                    <a:pt x="565" y="419"/>
                    <a:pt x="562" y="416"/>
                    <a:pt x="564" y="416"/>
                  </a:cubicBezTo>
                  <a:cubicBezTo>
                    <a:pt x="566" y="417"/>
                    <a:pt x="567" y="420"/>
                    <a:pt x="569" y="419"/>
                  </a:cubicBezTo>
                  <a:cubicBezTo>
                    <a:pt x="570" y="418"/>
                    <a:pt x="568" y="415"/>
                    <a:pt x="570" y="414"/>
                  </a:cubicBezTo>
                  <a:cubicBezTo>
                    <a:pt x="571" y="414"/>
                    <a:pt x="570" y="415"/>
                    <a:pt x="571" y="415"/>
                  </a:cubicBezTo>
                  <a:cubicBezTo>
                    <a:pt x="572" y="414"/>
                    <a:pt x="571" y="413"/>
                    <a:pt x="572" y="412"/>
                  </a:cubicBezTo>
                  <a:cubicBezTo>
                    <a:pt x="572" y="413"/>
                    <a:pt x="574" y="416"/>
                    <a:pt x="575" y="417"/>
                  </a:cubicBezTo>
                  <a:cubicBezTo>
                    <a:pt x="576" y="417"/>
                    <a:pt x="576" y="413"/>
                    <a:pt x="577" y="412"/>
                  </a:cubicBezTo>
                  <a:cubicBezTo>
                    <a:pt x="576" y="414"/>
                    <a:pt x="577" y="418"/>
                    <a:pt x="580" y="416"/>
                  </a:cubicBezTo>
                  <a:cubicBezTo>
                    <a:pt x="582" y="415"/>
                    <a:pt x="581" y="411"/>
                    <a:pt x="580" y="409"/>
                  </a:cubicBezTo>
                  <a:close/>
                  <a:moveTo>
                    <a:pt x="549" y="329"/>
                  </a:moveTo>
                  <a:cubicBezTo>
                    <a:pt x="547" y="331"/>
                    <a:pt x="543" y="330"/>
                    <a:pt x="541" y="332"/>
                  </a:cubicBezTo>
                  <a:cubicBezTo>
                    <a:pt x="539" y="335"/>
                    <a:pt x="542" y="337"/>
                    <a:pt x="543" y="339"/>
                  </a:cubicBezTo>
                  <a:cubicBezTo>
                    <a:pt x="545" y="341"/>
                    <a:pt x="549" y="351"/>
                    <a:pt x="551" y="349"/>
                  </a:cubicBezTo>
                  <a:cubicBezTo>
                    <a:pt x="551" y="350"/>
                    <a:pt x="552" y="347"/>
                    <a:pt x="552" y="348"/>
                  </a:cubicBezTo>
                  <a:cubicBezTo>
                    <a:pt x="554" y="344"/>
                    <a:pt x="557" y="339"/>
                    <a:pt x="556" y="335"/>
                  </a:cubicBezTo>
                  <a:cubicBezTo>
                    <a:pt x="556" y="332"/>
                    <a:pt x="552" y="328"/>
                    <a:pt x="549" y="330"/>
                  </a:cubicBezTo>
                  <a:cubicBezTo>
                    <a:pt x="549" y="329"/>
                    <a:pt x="549" y="329"/>
                    <a:pt x="550" y="329"/>
                  </a:cubicBezTo>
                  <a:cubicBezTo>
                    <a:pt x="549" y="329"/>
                    <a:pt x="549" y="330"/>
                    <a:pt x="548" y="330"/>
                  </a:cubicBezTo>
                  <a:cubicBezTo>
                    <a:pt x="549" y="330"/>
                    <a:pt x="549" y="329"/>
                    <a:pt x="550" y="329"/>
                  </a:cubicBezTo>
                  <a:cubicBezTo>
                    <a:pt x="549" y="329"/>
                    <a:pt x="549" y="329"/>
                    <a:pt x="549" y="329"/>
                  </a:cubicBezTo>
                  <a:close/>
                  <a:moveTo>
                    <a:pt x="590" y="326"/>
                  </a:moveTo>
                  <a:cubicBezTo>
                    <a:pt x="590" y="330"/>
                    <a:pt x="603" y="326"/>
                    <a:pt x="602" y="322"/>
                  </a:cubicBezTo>
                  <a:cubicBezTo>
                    <a:pt x="601" y="318"/>
                    <a:pt x="590" y="322"/>
                    <a:pt x="590" y="326"/>
                  </a:cubicBezTo>
                  <a:cubicBezTo>
                    <a:pt x="590" y="326"/>
                    <a:pt x="590" y="326"/>
                    <a:pt x="590" y="325"/>
                  </a:cubicBezTo>
                  <a:cubicBezTo>
                    <a:pt x="590" y="326"/>
                    <a:pt x="590" y="327"/>
                    <a:pt x="590" y="327"/>
                  </a:cubicBezTo>
                  <a:cubicBezTo>
                    <a:pt x="590" y="327"/>
                    <a:pt x="590" y="325"/>
                    <a:pt x="590" y="326"/>
                  </a:cubicBezTo>
                  <a:close/>
                  <a:moveTo>
                    <a:pt x="609" y="344"/>
                  </a:moveTo>
                  <a:cubicBezTo>
                    <a:pt x="607" y="341"/>
                    <a:pt x="605" y="346"/>
                    <a:pt x="606" y="347"/>
                  </a:cubicBezTo>
                  <a:cubicBezTo>
                    <a:pt x="608" y="350"/>
                    <a:pt x="610" y="346"/>
                    <a:pt x="609" y="344"/>
                  </a:cubicBezTo>
                  <a:cubicBezTo>
                    <a:pt x="609" y="344"/>
                    <a:pt x="609" y="344"/>
                    <a:pt x="609" y="345"/>
                  </a:cubicBezTo>
                  <a:cubicBezTo>
                    <a:pt x="609" y="344"/>
                    <a:pt x="608" y="344"/>
                    <a:pt x="608" y="343"/>
                  </a:cubicBezTo>
                  <a:cubicBezTo>
                    <a:pt x="608" y="344"/>
                    <a:pt x="609" y="344"/>
                    <a:pt x="609" y="344"/>
                  </a:cubicBezTo>
                  <a:cubicBezTo>
                    <a:pt x="609" y="344"/>
                    <a:pt x="608" y="343"/>
                    <a:pt x="608" y="343"/>
                  </a:cubicBezTo>
                  <a:cubicBezTo>
                    <a:pt x="608" y="343"/>
                    <a:pt x="608" y="344"/>
                    <a:pt x="609" y="344"/>
                  </a:cubicBezTo>
                  <a:cubicBezTo>
                    <a:pt x="609" y="344"/>
                    <a:pt x="609" y="344"/>
                    <a:pt x="609" y="344"/>
                  </a:cubicBezTo>
                  <a:close/>
                  <a:moveTo>
                    <a:pt x="585" y="399"/>
                  </a:moveTo>
                  <a:cubicBezTo>
                    <a:pt x="582" y="395"/>
                    <a:pt x="581" y="400"/>
                    <a:pt x="584" y="401"/>
                  </a:cubicBezTo>
                  <a:cubicBezTo>
                    <a:pt x="584" y="400"/>
                    <a:pt x="584" y="399"/>
                    <a:pt x="585" y="399"/>
                  </a:cubicBezTo>
                  <a:cubicBezTo>
                    <a:pt x="585" y="398"/>
                    <a:pt x="585" y="398"/>
                    <a:pt x="584" y="399"/>
                  </a:cubicBezTo>
                  <a:cubicBezTo>
                    <a:pt x="585" y="399"/>
                    <a:pt x="585" y="399"/>
                    <a:pt x="585" y="399"/>
                  </a:cubicBezTo>
                  <a:cubicBezTo>
                    <a:pt x="585" y="399"/>
                    <a:pt x="583" y="397"/>
                    <a:pt x="583" y="397"/>
                  </a:cubicBezTo>
                  <a:cubicBezTo>
                    <a:pt x="583" y="398"/>
                    <a:pt x="584" y="399"/>
                    <a:pt x="585" y="399"/>
                  </a:cubicBezTo>
                  <a:close/>
                  <a:moveTo>
                    <a:pt x="578" y="422"/>
                  </a:moveTo>
                  <a:cubicBezTo>
                    <a:pt x="580" y="422"/>
                    <a:pt x="580" y="418"/>
                    <a:pt x="578" y="418"/>
                  </a:cubicBezTo>
                  <a:cubicBezTo>
                    <a:pt x="577" y="419"/>
                    <a:pt x="577" y="422"/>
                    <a:pt x="578" y="422"/>
                  </a:cubicBezTo>
                  <a:close/>
                  <a:moveTo>
                    <a:pt x="608" y="349"/>
                  </a:moveTo>
                  <a:cubicBezTo>
                    <a:pt x="605" y="349"/>
                    <a:pt x="608" y="356"/>
                    <a:pt x="609" y="352"/>
                  </a:cubicBezTo>
                  <a:cubicBezTo>
                    <a:pt x="609" y="351"/>
                    <a:pt x="608" y="349"/>
                    <a:pt x="608" y="349"/>
                  </a:cubicBezTo>
                  <a:close/>
                  <a:moveTo>
                    <a:pt x="534" y="334"/>
                  </a:moveTo>
                  <a:cubicBezTo>
                    <a:pt x="535" y="334"/>
                    <a:pt x="537" y="333"/>
                    <a:pt x="534" y="333"/>
                  </a:cubicBezTo>
                  <a:cubicBezTo>
                    <a:pt x="532" y="332"/>
                    <a:pt x="533" y="335"/>
                    <a:pt x="534" y="334"/>
                  </a:cubicBezTo>
                  <a:close/>
                  <a:moveTo>
                    <a:pt x="478" y="400"/>
                  </a:moveTo>
                  <a:cubicBezTo>
                    <a:pt x="477" y="400"/>
                    <a:pt x="476" y="399"/>
                    <a:pt x="474" y="400"/>
                  </a:cubicBezTo>
                  <a:cubicBezTo>
                    <a:pt x="476" y="399"/>
                    <a:pt x="477" y="401"/>
                    <a:pt x="478" y="400"/>
                  </a:cubicBezTo>
                  <a:close/>
                  <a:moveTo>
                    <a:pt x="576" y="427"/>
                  </a:moveTo>
                  <a:cubicBezTo>
                    <a:pt x="576" y="427"/>
                    <a:pt x="576" y="425"/>
                    <a:pt x="575" y="426"/>
                  </a:cubicBezTo>
                  <a:cubicBezTo>
                    <a:pt x="575" y="426"/>
                    <a:pt x="575" y="427"/>
                    <a:pt x="575" y="428"/>
                  </a:cubicBezTo>
                  <a:cubicBezTo>
                    <a:pt x="575" y="427"/>
                    <a:pt x="576" y="427"/>
                    <a:pt x="576" y="427"/>
                  </a:cubicBezTo>
                  <a:cubicBezTo>
                    <a:pt x="575" y="427"/>
                    <a:pt x="576" y="427"/>
                    <a:pt x="576" y="427"/>
                  </a:cubicBezTo>
                  <a:close/>
                  <a:moveTo>
                    <a:pt x="508" y="444"/>
                  </a:moveTo>
                  <a:cubicBezTo>
                    <a:pt x="509" y="443"/>
                    <a:pt x="509" y="442"/>
                    <a:pt x="509" y="442"/>
                  </a:cubicBezTo>
                  <a:cubicBezTo>
                    <a:pt x="508" y="442"/>
                    <a:pt x="508" y="443"/>
                    <a:pt x="508" y="444"/>
                  </a:cubicBezTo>
                  <a:close/>
                  <a:moveTo>
                    <a:pt x="571" y="416"/>
                  </a:moveTo>
                  <a:cubicBezTo>
                    <a:pt x="571" y="418"/>
                    <a:pt x="573" y="416"/>
                    <a:pt x="571" y="415"/>
                  </a:cubicBezTo>
                  <a:cubicBezTo>
                    <a:pt x="571" y="415"/>
                    <a:pt x="571" y="416"/>
                    <a:pt x="571" y="416"/>
                  </a:cubicBezTo>
                  <a:close/>
                  <a:moveTo>
                    <a:pt x="424" y="334"/>
                  </a:moveTo>
                  <a:cubicBezTo>
                    <a:pt x="425" y="334"/>
                    <a:pt x="425" y="334"/>
                    <a:pt x="425" y="333"/>
                  </a:cubicBezTo>
                  <a:cubicBezTo>
                    <a:pt x="425" y="333"/>
                    <a:pt x="424" y="333"/>
                    <a:pt x="424" y="333"/>
                  </a:cubicBezTo>
                  <a:cubicBezTo>
                    <a:pt x="424" y="333"/>
                    <a:pt x="424" y="334"/>
                    <a:pt x="424" y="334"/>
                  </a:cubicBezTo>
                  <a:close/>
                  <a:moveTo>
                    <a:pt x="581" y="404"/>
                  </a:moveTo>
                  <a:cubicBezTo>
                    <a:pt x="581" y="403"/>
                    <a:pt x="579" y="405"/>
                    <a:pt x="581" y="405"/>
                  </a:cubicBezTo>
                  <a:cubicBezTo>
                    <a:pt x="581" y="405"/>
                    <a:pt x="581" y="405"/>
                    <a:pt x="581" y="404"/>
                  </a:cubicBezTo>
                  <a:close/>
                  <a:moveTo>
                    <a:pt x="529" y="355"/>
                  </a:moveTo>
                  <a:cubicBezTo>
                    <a:pt x="529" y="356"/>
                    <a:pt x="529" y="356"/>
                    <a:pt x="530" y="357"/>
                  </a:cubicBezTo>
                  <a:cubicBezTo>
                    <a:pt x="530" y="356"/>
                    <a:pt x="530" y="355"/>
                    <a:pt x="529" y="355"/>
                  </a:cubicBezTo>
                  <a:close/>
                  <a:moveTo>
                    <a:pt x="607" y="341"/>
                  </a:moveTo>
                  <a:cubicBezTo>
                    <a:pt x="607" y="340"/>
                    <a:pt x="605" y="341"/>
                    <a:pt x="606" y="342"/>
                  </a:cubicBezTo>
                  <a:cubicBezTo>
                    <a:pt x="606" y="342"/>
                    <a:pt x="607" y="342"/>
                    <a:pt x="607" y="341"/>
                  </a:cubicBezTo>
                  <a:close/>
                  <a:moveTo>
                    <a:pt x="519" y="358"/>
                  </a:moveTo>
                  <a:cubicBezTo>
                    <a:pt x="519" y="357"/>
                    <a:pt x="519" y="357"/>
                    <a:pt x="518" y="357"/>
                  </a:cubicBezTo>
                  <a:cubicBezTo>
                    <a:pt x="518" y="357"/>
                    <a:pt x="520" y="358"/>
                    <a:pt x="519" y="358"/>
                  </a:cubicBezTo>
                  <a:close/>
                  <a:moveTo>
                    <a:pt x="532" y="369"/>
                  </a:moveTo>
                  <a:cubicBezTo>
                    <a:pt x="533" y="368"/>
                    <a:pt x="532" y="368"/>
                    <a:pt x="532" y="368"/>
                  </a:cubicBezTo>
                  <a:cubicBezTo>
                    <a:pt x="532" y="368"/>
                    <a:pt x="532" y="369"/>
                    <a:pt x="532" y="369"/>
                  </a:cubicBezTo>
                  <a:close/>
                  <a:moveTo>
                    <a:pt x="499" y="404"/>
                  </a:moveTo>
                  <a:cubicBezTo>
                    <a:pt x="499" y="404"/>
                    <a:pt x="499" y="404"/>
                    <a:pt x="499" y="404"/>
                  </a:cubicBezTo>
                  <a:cubicBezTo>
                    <a:pt x="499" y="404"/>
                    <a:pt x="498" y="404"/>
                    <a:pt x="498" y="404"/>
                  </a:cubicBezTo>
                  <a:cubicBezTo>
                    <a:pt x="498" y="404"/>
                    <a:pt x="499" y="405"/>
                    <a:pt x="499" y="404"/>
                  </a:cubicBezTo>
                  <a:close/>
                  <a:moveTo>
                    <a:pt x="563" y="397"/>
                  </a:moveTo>
                  <a:cubicBezTo>
                    <a:pt x="563" y="398"/>
                    <a:pt x="563" y="398"/>
                    <a:pt x="563" y="397"/>
                  </a:cubicBezTo>
                  <a:cubicBezTo>
                    <a:pt x="563" y="397"/>
                    <a:pt x="562" y="397"/>
                    <a:pt x="563" y="397"/>
                  </a:cubicBezTo>
                  <a:close/>
                  <a:moveTo>
                    <a:pt x="493" y="437"/>
                  </a:moveTo>
                  <a:cubicBezTo>
                    <a:pt x="493" y="437"/>
                    <a:pt x="494" y="437"/>
                    <a:pt x="494" y="437"/>
                  </a:cubicBezTo>
                  <a:cubicBezTo>
                    <a:pt x="494" y="437"/>
                    <a:pt x="493" y="436"/>
                    <a:pt x="493" y="437"/>
                  </a:cubicBezTo>
                  <a:close/>
                  <a:moveTo>
                    <a:pt x="422" y="331"/>
                  </a:moveTo>
                  <a:cubicBezTo>
                    <a:pt x="422" y="331"/>
                    <a:pt x="422" y="331"/>
                    <a:pt x="422" y="331"/>
                  </a:cubicBezTo>
                  <a:cubicBezTo>
                    <a:pt x="421" y="331"/>
                    <a:pt x="422" y="332"/>
                    <a:pt x="422" y="331"/>
                  </a:cubicBezTo>
                  <a:close/>
                  <a:moveTo>
                    <a:pt x="524" y="351"/>
                  </a:moveTo>
                  <a:cubicBezTo>
                    <a:pt x="524" y="351"/>
                    <a:pt x="524" y="351"/>
                    <a:pt x="524" y="351"/>
                  </a:cubicBezTo>
                  <a:cubicBezTo>
                    <a:pt x="524" y="351"/>
                    <a:pt x="524" y="351"/>
                    <a:pt x="524" y="351"/>
                  </a:cubicBezTo>
                  <a:cubicBezTo>
                    <a:pt x="524" y="351"/>
                    <a:pt x="524" y="351"/>
                    <a:pt x="524" y="351"/>
                  </a:cubicBezTo>
                  <a:close/>
                  <a:moveTo>
                    <a:pt x="564" y="396"/>
                  </a:moveTo>
                  <a:cubicBezTo>
                    <a:pt x="564" y="396"/>
                    <a:pt x="564" y="396"/>
                    <a:pt x="563" y="396"/>
                  </a:cubicBezTo>
                  <a:cubicBezTo>
                    <a:pt x="563" y="396"/>
                    <a:pt x="564" y="396"/>
                    <a:pt x="564" y="396"/>
                  </a:cubicBezTo>
                  <a:close/>
                  <a:moveTo>
                    <a:pt x="612" y="428"/>
                  </a:moveTo>
                  <a:cubicBezTo>
                    <a:pt x="612" y="427"/>
                    <a:pt x="612" y="425"/>
                    <a:pt x="611" y="423"/>
                  </a:cubicBezTo>
                  <a:cubicBezTo>
                    <a:pt x="610" y="422"/>
                    <a:pt x="609" y="421"/>
                    <a:pt x="608" y="420"/>
                  </a:cubicBezTo>
                  <a:cubicBezTo>
                    <a:pt x="606" y="419"/>
                    <a:pt x="606" y="416"/>
                    <a:pt x="604" y="418"/>
                  </a:cubicBezTo>
                  <a:cubicBezTo>
                    <a:pt x="603" y="416"/>
                    <a:pt x="603" y="412"/>
                    <a:pt x="600" y="413"/>
                  </a:cubicBezTo>
                  <a:cubicBezTo>
                    <a:pt x="596" y="413"/>
                    <a:pt x="599" y="419"/>
                    <a:pt x="599" y="421"/>
                  </a:cubicBezTo>
                  <a:cubicBezTo>
                    <a:pt x="598" y="421"/>
                    <a:pt x="596" y="417"/>
                    <a:pt x="596" y="421"/>
                  </a:cubicBezTo>
                  <a:cubicBezTo>
                    <a:pt x="596" y="423"/>
                    <a:pt x="597" y="425"/>
                    <a:pt x="594" y="426"/>
                  </a:cubicBezTo>
                  <a:cubicBezTo>
                    <a:pt x="593" y="427"/>
                    <a:pt x="590" y="427"/>
                    <a:pt x="589" y="428"/>
                  </a:cubicBezTo>
                  <a:cubicBezTo>
                    <a:pt x="588" y="429"/>
                    <a:pt x="590" y="432"/>
                    <a:pt x="591" y="432"/>
                  </a:cubicBezTo>
                  <a:cubicBezTo>
                    <a:pt x="593" y="432"/>
                    <a:pt x="593" y="429"/>
                    <a:pt x="594" y="432"/>
                  </a:cubicBezTo>
                  <a:cubicBezTo>
                    <a:pt x="595" y="432"/>
                    <a:pt x="595" y="433"/>
                    <a:pt x="596" y="434"/>
                  </a:cubicBezTo>
                  <a:cubicBezTo>
                    <a:pt x="597" y="434"/>
                    <a:pt x="596" y="432"/>
                    <a:pt x="597" y="432"/>
                  </a:cubicBezTo>
                  <a:cubicBezTo>
                    <a:pt x="596" y="432"/>
                    <a:pt x="606" y="441"/>
                    <a:pt x="606" y="437"/>
                  </a:cubicBezTo>
                  <a:cubicBezTo>
                    <a:pt x="607" y="440"/>
                    <a:pt x="610" y="439"/>
                    <a:pt x="612" y="437"/>
                  </a:cubicBezTo>
                  <a:cubicBezTo>
                    <a:pt x="613" y="437"/>
                    <a:pt x="614" y="436"/>
                    <a:pt x="615" y="435"/>
                  </a:cubicBezTo>
                  <a:cubicBezTo>
                    <a:pt x="615" y="434"/>
                    <a:pt x="617" y="434"/>
                    <a:pt x="618" y="433"/>
                  </a:cubicBezTo>
                  <a:cubicBezTo>
                    <a:pt x="619" y="431"/>
                    <a:pt x="617" y="432"/>
                    <a:pt x="615" y="432"/>
                  </a:cubicBezTo>
                  <a:cubicBezTo>
                    <a:pt x="613" y="431"/>
                    <a:pt x="613" y="427"/>
                    <a:pt x="613" y="426"/>
                  </a:cubicBezTo>
                  <a:cubicBezTo>
                    <a:pt x="612" y="426"/>
                    <a:pt x="613" y="428"/>
                    <a:pt x="612" y="428"/>
                  </a:cubicBezTo>
                  <a:cubicBezTo>
                    <a:pt x="612" y="428"/>
                    <a:pt x="612" y="428"/>
                    <a:pt x="612" y="428"/>
                  </a:cubicBezTo>
                  <a:cubicBezTo>
                    <a:pt x="612" y="428"/>
                    <a:pt x="612" y="428"/>
                    <a:pt x="612" y="428"/>
                  </a:cubicBezTo>
                  <a:cubicBezTo>
                    <a:pt x="612" y="428"/>
                    <a:pt x="612" y="428"/>
                    <a:pt x="612" y="427"/>
                  </a:cubicBezTo>
                  <a:cubicBezTo>
                    <a:pt x="612" y="428"/>
                    <a:pt x="612" y="428"/>
                    <a:pt x="612" y="428"/>
                  </a:cubicBezTo>
                  <a:close/>
                  <a:moveTo>
                    <a:pt x="587" y="427"/>
                  </a:moveTo>
                  <a:cubicBezTo>
                    <a:pt x="583" y="425"/>
                    <a:pt x="579" y="435"/>
                    <a:pt x="583" y="436"/>
                  </a:cubicBezTo>
                  <a:cubicBezTo>
                    <a:pt x="585" y="436"/>
                    <a:pt x="589" y="428"/>
                    <a:pt x="587" y="427"/>
                  </a:cubicBezTo>
                  <a:cubicBezTo>
                    <a:pt x="587" y="427"/>
                    <a:pt x="587" y="427"/>
                    <a:pt x="587" y="427"/>
                  </a:cubicBezTo>
                  <a:cubicBezTo>
                    <a:pt x="587" y="427"/>
                    <a:pt x="586" y="426"/>
                    <a:pt x="585" y="426"/>
                  </a:cubicBezTo>
                  <a:cubicBezTo>
                    <a:pt x="586" y="426"/>
                    <a:pt x="587" y="427"/>
                    <a:pt x="587" y="427"/>
                  </a:cubicBezTo>
                  <a:close/>
                  <a:moveTo>
                    <a:pt x="615" y="423"/>
                  </a:moveTo>
                  <a:cubicBezTo>
                    <a:pt x="617" y="424"/>
                    <a:pt x="617" y="419"/>
                    <a:pt x="616" y="418"/>
                  </a:cubicBezTo>
                  <a:cubicBezTo>
                    <a:pt x="614" y="416"/>
                    <a:pt x="612" y="421"/>
                    <a:pt x="614" y="421"/>
                  </a:cubicBezTo>
                  <a:cubicBezTo>
                    <a:pt x="614" y="422"/>
                    <a:pt x="614" y="418"/>
                    <a:pt x="614" y="418"/>
                  </a:cubicBezTo>
                  <a:cubicBezTo>
                    <a:pt x="616" y="420"/>
                    <a:pt x="614" y="423"/>
                    <a:pt x="617" y="424"/>
                  </a:cubicBezTo>
                  <a:cubicBezTo>
                    <a:pt x="616" y="424"/>
                    <a:pt x="616" y="423"/>
                    <a:pt x="615" y="423"/>
                  </a:cubicBezTo>
                  <a:cubicBezTo>
                    <a:pt x="616" y="423"/>
                    <a:pt x="616" y="423"/>
                    <a:pt x="616" y="424"/>
                  </a:cubicBezTo>
                  <a:cubicBezTo>
                    <a:pt x="616" y="423"/>
                    <a:pt x="616" y="423"/>
                    <a:pt x="615" y="423"/>
                  </a:cubicBezTo>
                  <a:close/>
                  <a:moveTo>
                    <a:pt x="574" y="433"/>
                  </a:moveTo>
                  <a:cubicBezTo>
                    <a:pt x="572" y="432"/>
                    <a:pt x="570" y="436"/>
                    <a:pt x="572" y="437"/>
                  </a:cubicBezTo>
                  <a:cubicBezTo>
                    <a:pt x="575" y="437"/>
                    <a:pt x="575" y="434"/>
                    <a:pt x="573" y="433"/>
                  </a:cubicBezTo>
                  <a:cubicBezTo>
                    <a:pt x="574" y="433"/>
                    <a:pt x="574" y="433"/>
                    <a:pt x="574" y="433"/>
                  </a:cubicBezTo>
                  <a:cubicBezTo>
                    <a:pt x="574" y="433"/>
                    <a:pt x="574" y="433"/>
                    <a:pt x="574" y="433"/>
                  </a:cubicBezTo>
                  <a:cubicBezTo>
                    <a:pt x="574" y="433"/>
                    <a:pt x="574" y="433"/>
                    <a:pt x="574" y="433"/>
                  </a:cubicBezTo>
                  <a:cubicBezTo>
                    <a:pt x="574" y="433"/>
                    <a:pt x="574" y="433"/>
                    <a:pt x="573" y="433"/>
                  </a:cubicBezTo>
                  <a:cubicBezTo>
                    <a:pt x="573" y="433"/>
                    <a:pt x="574" y="433"/>
                    <a:pt x="574" y="433"/>
                  </a:cubicBezTo>
                  <a:close/>
                  <a:moveTo>
                    <a:pt x="612" y="419"/>
                  </a:moveTo>
                  <a:cubicBezTo>
                    <a:pt x="611" y="420"/>
                    <a:pt x="610" y="418"/>
                    <a:pt x="608" y="419"/>
                  </a:cubicBezTo>
                  <a:cubicBezTo>
                    <a:pt x="609" y="420"/>
                    <a:pt x="611" y="423"/>
                    <a:pt x="612" y="423"/>
                  </a:cubicBezTo>
                  <a:cubicBezTo>
                    <a:pt x="613" y="422"/>
                    <a:pt x="612" y="418"/>
                    <a:pt x="611" y="419"/>
                  </a:cubicBezTo>
                  <a:cubicBezTo>
                    <a:pt x="611" y="419"/>
                    <a:pt x="612" y="419"/>
                    <a:pt x="612" y="419"/>
                  </a:cubicBezTo>
                  <a:cubicBezTo>
                    <a:pt x="612" y="419"/>
                    <a:pt x="611" y="419"/>
                    <a:pt x="611" y="419"/>
                  </a:cubicBezTo>
                  <a:cubicBezTo>
                    <a:pt x="611" y="419"/>
                    <a:pt x="612" y="419"/>
                    <a:pt x="612" y="419"/>
                  </a:cubicBezTo>
                  <a:close/>
                  <a:moveTo>
                    <a:pt x="586" y="441"/>
                  </a:moveTo>
                  <a:cubicBezTo>
                    <a:pt x="584" y="441"/>
                    <a:pt x="584" y="443"/>
                    <a:pt x="586" y="443"/>
                  </a:cubicBezTo>
                  <a:cubicBezTo>
                    <a:pt x="587" y="443"/>
                    <a:pt x="587" y="441"/>
                    <a:pt x="586" y="441"/>
                  </a:cubicBezTo>
                  <a:close/>
                  <a:moveTo>
                    <a:pt x="581" y="441"/>
                  </a:moveTo>
                  <a:cubicBezTo>
                    <a:pt x="582" y="441"/>
                    <a:pt x="581" y="439"/>
                    <a:pt x="581" y="439"/>
                  </a:cubicBezTo>
                  <a:cubicBezTo>
                    <a:pt x="580" y="439"/>
                    <a:pt x="580" y="441"/>
                    <a:pt x="581" y="441"/>
                  </a:cubicBezTo>
                  <a:close/>
                  <a:moveTo>
                    <a:pt x="604" y="412"/>
                  </a:moveTo>
                  <a:cubicBezTo>
                    <a:pt x="604" y="412"/>
                    <a:pt x="604" y="411"/>
                    <a:pt x="604" y="411"/>
                  </a:cubicBezTo>
                  <a:cubicBezTo>
                    <a:pt x="603" y="411"/>
                    <a:pt x="603" y="412"/>
                    <a:pt x="604" y="412"/>
                  </a:cubicBezTo>
                  <a:close/>
                  <a:moveTo>
                    <a:pt x="580" y="436"/>
                  </a:moveTo>
                  <a:cubicBezTo>
                    <a:pt x="580" y="437"/>
                    <a:pt x="581" y="437"/>
                    <a:pt x="581" y="437"/>
                  </a:cubicBezTo>
                  <a:cubicBezTo>
                    <a:pt x="581" y="436"/>
                    <a:pt x="581" y="436"/>
                    <a:pt x="580" y="436"/>
                  </a:cubicBezTo>
                  <a:close/>
                  <a:moveTo>
                    <a:pt x="608" y="129"/>
                  </a:moveTo>
                  <a:cubicBezTo>
                    <a:pt x="608" y="129"/>
                    <a:pt x="610" y="133"/>
                    <a:pt x="611" y="133"/>
                  </a:cubicBezTo>
                  <a:cubicBezTo>
                    <a:pt x="613" y="134"/>
                    <a:pt x="615" y="134"/>
                    <a:pt x="617" y="133"/>
                  </a:cubicBezTo>
                  <a:cubicBezTo>
                    <a:pt x="617" y="135"/>
                    <a:pt x="613" y="134"/>
                    <a:pt x="614" y="137"/>
                  </a:cubicBezTo>
                  <a:cubicBezTo>
                    <a:pt x="616" y="141"/>
                    <a:pt x="621" y="134"/>
                    <a:pt x="622" y="133"/>
                  </a:cubicBezTo>
                  <a:cubicBezTo>
                    <a:pt x="622" y="133"/>
                    <a:pt x="622" y="133"/>
                    <a:pt x="622" y="134"/>
                  </a:cubicBezTo>
                  <a:cubicBezTo>
                    <a:pt x="622" y="134"/>
                    <a:pt x="622" y="135"/>
                    <a:pt x="623" y="135"/>
                  </a:cubicBezTo>
                  <a:cubicBezTo>
                    <a:pt x="624" y="135"/>
                    <a:pt x="624" y="135"/>
                    <a:pt x="625" y="136"/>
                  </a:cubicBezTo>
                  <a:cubicBezTo>
                    <a:pt x="624" y="137"/>
                    <a:pt x="621" y="136"/>
                    <a:pt x="621" y="138"/>
                  </a:cubicBezTo>
                  <a:cubicBezTo>
                    <a:pt x="620" y="140"/>
                    <a:pt x="622" y="141"/>
                    <a:pt x="623" y="142"/>
                  </a:cubicBezTo>
                  <a:cubicBezTo>
                    <a:pt x="623" y="142"/>
                    <a:pt x="617" y="141"/>
                    <a:pt x="617" y="141"/>
                  </a:cubicBezTo>
                  <a:cubicBezTo>
                    <a:pt x="615" y="141"/>
                    <a:pt x="614" y="140"/>
                    <a:pt x="613" y="139"/>
                  </a:cubicBezTo>
                  <a:cubicBezTo>
                    <a:pt x="612" y="139"/>
                    <a:pt x="610" y="137"/>
                    <a:pt x="609" y="137"/>
                  </a:cubicBezTo>
                  <a:cubicBezTo>
                    <a:pt x="605" y="138"/>
                    <a:pt x="610" y="141"/>
                    <a:pt x="610" y="141"/>
                  </a:cubicBezTo>
                  <a:cubicBezTo>
                    <a:pt x="610" y="142"/>
                    <a:pt x="608" y="142"/>
                    <a:pt x="609" y="143"/>
                  </a:cubicBezTo>
                  <a:cubicBezTo>
                    <a:pt x="609" y="144"/>
                    <a:pt x="610" y="145"/>
                    <a:pt x="611" y="146"/>
                  </a:cubicBezTo>
                  <a:cubicBezTo>
                    <a:pt x="611" y="146"/>
                    <a:pt x="609" y="146"/>
                    <a:pt x="609" y="146"/>
                  </a:cubicBezTo>
                  <a:cubicBezTo>
                    <a:pt x="608" y="148"/>
                    <a:pt x="611" y="152"/>
                    <a:pt x="612" y="153"/>
                  </a:cubicBezTo>
                  <a:cubicBezTo>
                    <a:pt x="613" y="155"/>
                    <a:pt x="614" y="157"/>
                    <a:pt x="616" y="156"/>
                  </a:cubicBezTo>
                  <a:cubicBezTo>
                    <a:pt x="617" y="156"/>
                    <a:pt x="618" y="156"/>
                    <a:pt x="619" y="155"/>
                  </a:cubicBezTo>
                  <a:cubicBezTo>
                    <a:pt x="619" y="155"/>
                    <a:pt x="619" y="155"/>
                    <a:pt x="619" y="155"/>
                  </a:cubicBezTo>
                  <a:cubicBezTo>
                    <a:pt x="622" y="155"/>
                    <a:pt x="622" y="152"/>
                    <a:pt x="624" y="152"/>
                  </a:cubicBezTo>
                  <a:cubicBezTo>
                    <a:pt x="626" y="158"/>
                    <a:pt x="614" y="157"/>
                    <a:pt x="614" y="162"/>
                  </a:cubicBezTo>
                  <a:cubicBezTo>
                    <a:pt x="614" y="165"/>
                    <a:pt x="616" y="164"/>
                    <a:pt x="618" y="166"/>
                  </a:cubicBezTo>
                  <a:cubicBezTo>
                    <a:pt x="618" y="167"/>
                    <a:pt x="617" y="169"/>
                    <a:pt x="619" y="169"/>
                  </a:cubicBezTo>
                  <a:cubicBezTo>
                    <a:pt x="620" y="169"/>
                    <a:pt x="622" y="165"/>
                    <a:pt x="623" y="166"/>
                  </a:cubicBezTo>
                  <a:cubicBezTo>
                    <a:pt x="621" y="164"/>
                    <a:pt x="626" y="165"/>
                    <a:pt x="627" y="165"/>
                  </a:cubicBezTo>
                  <a:cubicBezTo>
                    <a:pt x="626" y="166"/>
                    <a:pt x="624" y="167"/>
                    <a:pt x="625" y="168"/>
                  </a:cubicBezTo>
                  <a:cubicBezTo>
                    <a:pt x="625" y="170"/>
                    <a:pt x="627" y="169"/>
                    <a:pt x="628" y="169"/>
                  </a:cubicBezTo>
                  <a:cubicBezTo>
                    <a:pt x="628" y="168"/>
                    <a:pt x="630" y="163"/>
                    <a:pt x="631" y="163"/>
                  </a:cubicBezTo>
                  <a:cubicBezTo>
                    <a:pt x="632" y="164"/>
                    <a:pt x="630" y="166"/>
                    <a:pt x="630" y="167"/>
                  </a:cubicBezTo>
                  <a:cubicBezTo>
                    <a:pt x="634" y="168"/>
                    <a:pt x="631" y="163"/>
                    <a:pt x="632" y="162"/>
                  </a:cubicBezTo>
                  <a:cubicBezTo>
                    <a:pt x="632" y="162"/>
                    <a:pt x="633" y="163"/>
                    <a:pt x="633" y="163"/>
                  </a:cubicBezTo>
                  <a:cubicBezTo>
                    <a:pt x="634" y="164"/>
                    <a:pt x="635" y="163"/>
                    <a:pt x="636" y="163"/>
                  </a:cubicBezTo>
                  <a:cubicBezTo>
                    <a:pt x="639" y="163"/>
                    <a:pt x="637" y="165"/>
                    <a:pt x="635" y="166"/>
                  </a:cubicBezTo>
                  <a:cubicBezTo>
                    <a:pt x="638" y="166"/>
                    <a:pt x="639" y="167"/>
                    <a:pt x="641" y="167"/>
                  </a:cubicBezTo>
                  <a:cubicBezTo>
                    <a:pt x="642" y="166"/>
                    <a:pt x="645" y="165"/>
                    <a:pt x="645" y="165"/>
                  </a:cubicBezTo>
                  <a:cubicBezTo>
                    <a:pt x="645" y="165"/>
                    <a:pt x="640" y="168"/>
                    <a:pt x="640" y="168"/>
                  </a:cubicBezTo>
                  <a:cubicBezTo>
                    <a:pt x="639" y="168"/>
                    <a:pt x="637" y="168"/>
                    <a:pt x="636" y="168"/>
                  </a:cubicBezTo>
                  <a:cubicBezTo>
                    <a:pt x="635" y="169"/>
                    <a:pt x="635" y="170"/>
                    <a:pt x="637" y="171"/>
                  </a:cubicBezTo>
                  <a:cubicBezTo>
                    <a:pt x="639" y="173"/>
                    <a:pt x="643" y="170"/>
                    <a:pt x="645" y="170"/>
                  </a:cubicBezTo>
                  <a:cubicBezTo>
                    <a:pt x="647" y="170"/>
                    <a:pt x="652" y="170"/>
                    <a:pt x="648" y="172"/>
                  </a:cubicBezTo>
                  <a:cubicBezTo>
                    <a:pt x="647" y="172"/>
                    <a:pt x="646" y="172"/>
                    <a:pt x="645" y="172"/>
                  </a:cubicBezTo>
                  <a:cubicBezTo>
                    <a:pt x="643" y="173"/>
                    <a:pt x="641" y="174"/>
                    <a:pt x="639" y="174"/>
                  </a:cubicBezTo>
                  <a:cubicBezTo>
                    <a:pt x="635" y="174"/>
                    <a:pt x="632" y="173"/>
                    <a:pt x="629" y="176"/>
                  </a:cubicBezTo>
                  <a:cubicBezTo>
                    <a:pt x="626" y="178"/>
                    <a:pt x="623" y="181"/>
                    <a:pt x="627" y="184"/>
                  </a:cubicBezTo>
                  <a:cubicBezTo>
                    <a:pt x="628" y="185"/>
                    <a:pt x="633" y="186"/>
                    <a:pt x="632" y="188"/>
                  </a:cubicBezTo>
                  <a:cubicBezTo>
                    <a:pt x="631" y="189"/>
                    <a:pt x="627" y="185"/>
                    <a:pt x="627" y="189"/>
                  </a:cubicBezTo>
                  <a:cubicBezTo>
                    <a:pt x="628" y="191"/>
                    <a:pt x="631" y="193"/>
                    <a:pt x="633" y="194"/>
                  </a:cubicBezTo>
                  <a:cubicBezTo>
                    <a:pt x="634" y="194"/>
                    <a:pt x="642" y="193"/>
                    <a:pt x="641" y="195"/>
                  </a:cubicBezTo>
                  <a:cubicBezTo>
                    <a:pt x="641" y="197"/>
                    <a:pt x="637" y="194"/>
                    <a:pt x="635" y="197"/>
                  </a:cubicBezTo>
                  <a:cubicBezTo>
                    <a:pt x="635" y="197"/>
                    <a:pt x="635" y="197"/>
                    <a:pt x="634" y="197"/>
                  </a:cubicBezTo>
                  <a:cubicBezTo>
                    <a:pt x="631" y="198"/>
                    <a:pt x="635" y="204"/>
                    <a:pt x="638" y="203"/>
                  </a:cubicBezTo>
                  <a:cubicBezTo>
                    <a:pt x="637" y="206"/>
                    <a:pt x="642" y="207"/>
                    <a:pt x="645" y="208"/>
                  </a:cubicBezTo>
                  <a:cubicBezTo>
                    <a:pt x="646" y="208"/>
                    <a:pt x="649" y="209"/>
                    <a:pt x="650" y="208"/>
                  </a:cubicBezTo>
                  <a:cubicBezTo>
                    <a:pt x="651" y="207"/>
                    <a:pt x="650" y="205"/>
                    <a:pt x="650" y="204"/>
                  </a:cubicBezTo>
                  <a:cubicBezTo>
                    <a:pt x="649" y="204"/>
                    <a:pt x="649" y="203"/>
                    <a:pt x="648" y="202"/>
                  </a:cubicBezTo>
                  <a:cubicBezTo>
                    <a:pt x="649" y="202"/>
                    <a:pt x="651" y="202"/>
                    <a:pt x="652" y="202"/>
                  </a:cubicBezTo>
                  <a:cubicBezTo>
                    <a:pt x="653" y="203"/>
                    <a:pt x="653" y="204"/>
                    <a:pt x="653" y="205"/>
                  </a:cubicBezTo>
                  <a:cubicBezTo>
                    <a:pt x="653" y="205"/>
                    <a:pt x="656" y="208"/>
                    <a:pt x="656" y="208"/>
                  </a:cubicBezTo>
                  <a:cubicBezTo>
                    <a:pt x="657" y="206"/>
                    <a:pt x="655" y="202"/>
                    <a:pt x="654" y="201"/>
                  </a:cubicBezTo>
                  <a:cubicBezTo>
                    <a:pt x="653" y="199"/>
                    <a:pt x="651" y="195"/>
                    <a:pt x="652" y="193"/>
                  </a:cubicBezTo>
                  <a:cubicBezTo>
                    <a:pt x="653" y="193"/>
                    <a:pt x="656" y="201"/>
                    <a:pt x="657" y="202"/>
                  </a:cubicBezTo>
                  <a:cubicBezTo>
                    <a:pt x="657" y="203"/>
                    <a:pt x="658" y="205"/>
                    <a:pt x="658" y="206"/>
                  </a:cubicBezTo>
                  <a:cubicBezTo>
                    <a:pt x="660" y="209"/>
                    <a:pt x="662" y="206"/>
                    <a:pt x="662" y="204"/>
                  </a:cubicBezTo>
                  <a:cubicBezTo>
                    <a:pt x="662" y="201"/>
                    <a:pt x="661" y="198"/>
                    <a:pt x="661" y="196"/>
                  </a:cubicBezTo>
                  <a:cubicBezTo>
                    <a:pt x="661" y="195"/>
                    <a:pt x="660" y="193"/>
                    <a:pt x="661" y="193"/>
                  </a:cubicBezTo>
                  <a:cubicBezTo>
                    <a:pt x="662" y="193"/>
                    <a:pt x="662" y="194"/>
                    <a:pt x="663" y="195"/>
                  </a:cubicBezTo>
                  <a:cubicBezTo>
                    <a:pt x="664" y="197"/>
                    <a:pt x="666" y="198"/>
                    <a:pt x="666" y="195"/>
                  </a:cubicBezTo>
                  <a:cubicBezTo>
                    <a:pt x="667" y="192"/>
                    <a:pt x="664" y="189"/>
                    <a:pt x="664" y="186"/>
                  </a:cubicBezTo>
                  <a:cubicBezTo>
                    <a:pt x="664" y="184"/>
                    <a:pt x="664" y="182"/>
                    <a:pt x="665" y="180"/>
                  </a:cubicBezTo>
                  <a:cubicBezTo>
                    <a:pt x="666" y="178"/>
                    <a:pt x="667" y="179"/>
                    <a:pt x="667" y="177"/>
                  </a:cubicBezTo>
                  <a:cubicBezTo>
                    <a:pt x="667" y="176"/>
                    <a:pt x="667" y="176"/>
                    <a:pt x="668" y="176"/>
                  </a:cubicBezTo>
                  <a:cubicBezTo>
                    <a:pt x="668" y="176"/>
                    <a:pt x="663" y="190"/>
                    <a:pt x="668" y="191"/>
                  </a:cubicBezTo>
                  <a:cubicBezTo>
                    <a:pt x="671" y="192"/>
                    <a:pt x="673" y="180"/>
                    <a:pt x="673" y="178"/>
                  </a:cubicBezTo>
                  <a:cubicBezTo>
                    <a:pt x="674" y="178"/>
                    <a:pt x="673" y="180"/>
                    <a:pt x="674" y="180"/>
                  </a:cubicBezTo>
                  <a:cubicBezTo>
                    <a:pt x="676" y="181"/>
                    <a:pt x="676" y="177"/>
                    <a:pt x="677" y="177"/>
                  </a:cubicBezTo>
                  <a:cubicBezTo>
                    <a:pt x="679" y="174"/>
                    <a:pt x="685" y="173"/>
                    <a:pt x="686" y="169"/>
                  </a:cubicBezTo>
                  <a:cubicBezTo>
                    <a:pt x="687" y="167"/>
                    <a:pt x="685" y="165"/>
                    <a:pt x="684" y="163"/>
                  </a:cubicBezTo>
                  <a:cubicBezTo>
                    <a:pt x="683" y="162"/>
                    <a:pt x="683" y="158"/>
                    <a:pt x="682" y="157"/>
                  </a:cubicBezTo>
                  <a:cubicBezTo>
                    <a:pt x="680" y="157"/>
                    <a:pt x="681" y="161"/>
                    <a:pt x="679" y="162"/>
                  </a:cubicBezTo>
                  <a:cubicBezTo>
                    <a:pt x="678" y="160"/>
                    <a:pt x="679" y="158"/>
                    <a:pt x="678" y="156"/>
                  </a:cubicBezTo>
                  <a:cubicBezTo>
                    <a:pt x="677" y="155"/>
                    <a:pt x="675" y="155"/>
                    <a:pt x="675" y="156"/>
                  </a:cubicBezTo>
                  <a:cubicBezTo>
                    <a:pt x="675" y="157"/>
                    <a:pt x="675" y="158"/>
                    <a:pt x="675" y="158"/>
                  </a:cubicBezTo>
                  <a:cubicBezTo>
                    <a:pt x="674" y="159"/>
                    <a:pt x="674" y="158"/>
                    <a:pt x="674" y="158"/>
                  </a:cubicBezTo>
                  <a:cubicBezTo>
                    <a:pt x="673" y="158"/>
                    <a:pt x="672" y="158"/>
                    <a:pt x="672" y="159"/>
                  </a:cubicBezTo>
                  <a:cubicBezTo>
                    <a:pt x="671" y="159"/>
                    <a:pt x="670" y="161"/>
                    <a:pt x="670" y="161"/>
                  </a:cubicBezTo>
                  <a:cubicBezTo>
                    <a:pt x="668" y="160"/>
                    <a:pt x="671" y="156"/>
                    <a:pt x="671" y="156"/>
                  </a:cubicBezTo>
                  <a:cubicBezTo>
                    <a:pt x="672" y="155"/>
                    <a:pt x="672" y="155"/>
                    <a:pt x="672" y="155"/>
                  </a:cubicBezTo>
                  <a:cubicBezTo>
                    <a:pt x="672" y="154"/>
                    <a:pt x="672" y="154"/>
                    <a:pt x="672" y="154"/>
                  </a:cubicBezTo>
                  <a:cubicBezTo>
                    <a:pt x="672" y="154"/>
                    <a:pt x="672" y="153"/>
                    <a:pt x="672" y="153"/>
                  </a:cubicBezTo>
                  <a:cubicBezTo>
                    <a:pt x="672" y="153"/>
                    <a:pt x="672" y="153"/>
                    <a:pt x="672" y="153"/>
                  </a:cubicBezTo>
                  <a:cubicBezTo>
                    <a:pt x="673" y="152"/>
                    <a:pt x="673" y="152"/>
                    <a:pt x="672" y="152"/>
                  </a:cubicBezTo>
                  <a:cubicBezTo>
                    <a:pt x="672" y="151"/>
                    <a:pt x="672" y="151"/>
                    <a:pt x="672" y="150"/>
                  </a:cubicBezTo>
                  <a:cubicBezTo>
                    <a:pt x="672" y="150"/>
                    <a:pt x="674" y="146"/>
                    <a:pt x="673" y="146"/>
                  </a:cubicBezTo>
                  <a:cubicBezTo>
                    <a:pt x="672" y="146"/>
                    <a:pt x="670" y="148"/>
                    <a:pt x="670" y="149"/>
                  </a:cubicBezTo>
                  <a:cubicBezTo>
                    <a:pt x="670" y="148"/>
                    <a:pt x="671" y="146"/>
                    <a:pt x="672" y="145"/>
                  </a:cubicBezTo>
                  <a:cubicBezTo>
                    <a:pt x="672" y="144"/>
                    <a:pt x="673" y="141"/>
                    <a:pt x="671" y="140"/>
                  </a:cubicBezTo>
                  <a:cubicBezTo>
                    <a:pt x="669" y="139"/>
                    <a:pt x="667" y="141"/>
                    <a:pt x="666" y="139"/>
                  </a:cubicBezTo>
                  <a:cubicBezTo>
                    <a:pt x="664" y="137"/>
                    <a:pt x="667" y="137"/>
                    <a:pt x="668" y="136"/>
                  </a:cubicBezTo>
                  <a:cubicBezTo>
                    <a:pt x="671" y="134"/>
                    <a:pt x="670" y="127"/>
                    <a:pt x="666" y="126"/>
                  </a:cubicBezTo>
                  <a:cubicBezTo>
                    <a:pt x="662" y="125"/>
                    <a:pt x="662" y="129"/>
                    <a:pt x="661" y="132"/>
                  </a:cubicBezTo>
                  <a:cubicBezTo>
                    <a:pt x="661" y="134"/>
                    <a:pt x="663" y="136"/>
                    <a:pt x="664" y="137"/>
                  </a:cubicBezTo>
                  <a:cubicBezTo>
                    <a:pt x="664" y="140"/>
                    <a:pt x="664" y="140"/>
                    <a:pt x="662" y="138"/>
                  </a:cubicBezTo>
                  <a:cubicBezTo>
                    <a:pt x="663" y="138"/>
                    <a:pt x="663" y="139"/>
                    <a:pt x="663" y="139"/>
                  </a:cubicBezTo>
                  <a:cubicBezTo>
                    <a:pt x="660" y="138"/>
                    <a:pt x="659" y="137"/>
                    <a:pt x="658" y="134"/>
                  </a:cubicBezTo>
                  <a:cubicBezTo>
                    <a:pt x="658" y="132"/>
                    <a:pt x="659" y="128"/>
                    <a:pt x="658" y="127"/>
                  </a:cubicBezTo>
                  <a:cubicBezTo>
                    <a:pt x="658" y="126"/>
                    <a:pt x="659" y="124"/>
                    <a:pt x="658" y="122"/>
                  </a:cubicBezTo>
                  <a:cubicBezTo>
                    <a:pt x="655" y="120"/>
                    <a:pt x="655" y="123"/>
                    <a:pt x="654" y="124"/>
                  </a:cubicBezTo>
                  <a:cubicBezTo>
                    <a:pt x="653" y="121"/>
                    <a:pt x="650" y="122"/>
                    <a:pt x="647" y="120"/>
                  </a:cubicBezTo>
                  <a:cubicBezTo>
                    <a:pt x="647" y="121"/>
                    <a:pt x="648" y="117"/>
                    <a:pt x="648" y="117"/>
                  </a:cubicBezTo>
                  <a:cubicBezTo>
                    <a:pt x="648" y="115"/>
                    <a:pt x="646" y="114"/>
                    <a:pt x="645" y="112"/>
                  </a:cubicBezTo>
                  <a:cubicBezTo>
                    <a:pt x="643" y="107"/>
                    <a:pt x="642" y="102"/>
                    <a:pt x="640" y="97"/>
                  </a:cubicBezTo>
                  <a:cubicBezTo>
                    <a:pt x="639" y="93"/>
                    <a:pt x="636" y="90"/>
                    <a:pt x="633" y="88"/>
                  </a:cubicBezTo>
                  <a:cubicBezTo>
                    <a:pt x="632" y="87"/>
                    <a:pt x="631" y="86"/>
                    <a:pt x="630" y="86"/>
                  </a:cubicBezTo>
                  <a:cubicBezTo>
                    <a:pt x="630" y="86"/>
                    <a:pt x="630" y="87"/>
                    <a:pt x="629" y="87"/>
                  </a:cubicBezTo>
                  <a:cubicBezTo>
                    <a:pt x="629" y="88"/>
                    <a:pt x="629" y="88"/>
                    <a:pt x="629" y="88"/>
                  </a:cubicBezTo>
                  <a:cubicBezTo>
                    <a:pt x="628" y="88"/>
                    <a:pt x="627" y="87"/>
                    <a:pt x="626" y="87"/>
                  </a:cubicBezTo>
                  <a:cubicBezTo>
                    <a:pt x="624" y="87"/>
                    <a:pt x="624" y="88"/>
                    <a:pt x="624" y="90"/>
                  </a:cubicBezTo>
                  <a:cubicBezTo>
                    <a:pt x="624" y="92"/>
                    <a:pt x="625" y="93"/>
                    <a:pt x="627" y="93"/>
                  </a:cubicBezTo>
                  <a:cubicBezTo>
                    <a:pt x="629" y="93"/>
                    <a:pt x="631" y="93"/>
                    <a:pt x="632" y="94"/>
                  </a:cubicBezTo>
                  <a:cubicBezTo>
                    <a:pt x="633" y="95"/>
                    <a:pt x="632" y="98"/>
                    <a:pt x="631" y="98"/>
                  </a:cubicBezTo>
                  <a:cubicBezTo>
                    <a:pt x="629" y="99"/>
                    <a:pt x="623" y="97"/>
                    <a:pt x="624" y="99"/>
                  </a:cubicBezTo>
                  <a:cubicBezTo>
                    <a:pt x="624" y="100"/>
                    <a:pt x="626" y="99"/>
                    <a:pt x="626" y="100"/>
                  </a:cubicBezTo>
                  <a:cubicBezTo>
                    <a:pt x="626" y="101"/>
                    <a:pt x="625" y="102"/>
                    <a:pt x="624" y="103"/>
                  </a:cubicBezTo>
                  <a:cubicBezTo>
                    <a:pt x="624" y="102"/>
                    <a:pt x="623" y="103"/>
                    <a:pt x="624" y="103"/>
                  </a:cubicBezTo>
                  <a:cubicBezTo>
                    <a:pt x="622" y="102"/>
                    <a:pt x="622" y="100"/>
                    <a:pt x="620" y="100"/>
                  </a:cubicBezTo>
                  <a:cubicBezTo>
                    <a:pt x="618" y="100"/>
                    <a:pt x="616" y="104"/>
                    <a:pt x="617" y="106"/>
                  </a:cubicBezTo>
                  <a:cubicBezTo>
                    <a:pt x="618" y="107"/>
                    <a:pt x="619" y="106"/>
                    <a:pt x="618" y="108"/>
                  </a:cubicBezTo>
                  <a:cubicBezTo>
                    <a:pt x="618" y="108"/>
                    <a:pt x="616" y="108"/>
                    <a:pt x="616" y="109"/>
                  </a:cubicBezTo>
                  <a:cubicBezTo>
                    <a:pt x="615" y="112"/>
                    <a:pt x="620" y="109"/>
                    <a:pt x="620" y="110"/>
                  </a:cubicBezTo>
                  <a:cubicBezTo>
                    <a:pt x="619" y="111"/>
                    <a:pt x="619" y="112"/>
                    <a:pt x="620" y="113"/>
                  </a:cubicBezTo>
                  <a:cubicBezTo>
                    <a:pt x="621" y="113"/>
                    <a:pt x="621" y="113"/>
                    <a:pt x="621" y="113"/>
                  </a:cubicBezTo>
                  <a:cubicBezTo>
                    <a:pt x="622" y="113"/>
                    <a:pt x="623" y="114"/>
                    <a:pt x="623" y="113"/>
                  </a:cubicBezTo>
                  <a:cubicBezTo>
                    <a:pt x="624" y="113"/>
                    <a:pt x="624" y="113"/>
                    <a:pt x="624" y="113"/>
                  </a:cubicBezTo>
                  <a:cubicBezTo>
                    <a:pt x="624" y="114"/>
                    <a:pt x="625" y="114"/>
                    <a:pt x="625" y="114"/>
                  </a:cubicBezTo>
                  <a:cubicBezTo>
                    <a:pt x="625" y="116"/>
                    <a:pt x="619" y="115"/>
                    <a:pt x="623" y="118"/>
                  </a:cubicBezTo>
                  <a:cubicBezTo>
                    <a:pt x="623" y="119"/>
                    <a:pt x="625" y="119"/>
                    <a:pt x="626" y="119"/>
                  </a:cubicBezTo>
                  <a:cubicBezTo>
                    <a:pt x="626" y="120"/>
                    <a:pt x="628" y="122"/>
                    <a:pt x="626" y="122"/>
                  </a:cubicBezTo>
                  <a:cubicBezTo>
                    <a:pt x="627" y="119"/>
                    <a:pt x="614" y="120"/>
                    <a:pt x="612" y="119"/>
                  </a:cubicBezTo>
                  <a:cubicBezTo>
                    <a:pt x="613" y="120"/>
                    <a:pt x="613" y="121"/>
                    <a:pt x="613" y="122"/>
                  </a:cubicBezTo>
                  <a:cubicBezTo>
                    <a:pt x="612" y="122"/>
                    <a:pt x="612" y="122"/>
                    <a:pt x="612" y="123"/>
                  </a:cubicBezTo>
                  <a:cubicBezTo>
                    <a:pt x="613" y="124"/>
                    <a:pt x="613" y="125"/>
                    <a:pt x="614" y="126"/>
                  </a:cubicBezTo>
                  <a:cubicBezTo>
                    <a:pt x="615" y="127"/>
                    <a:pt x="616" y="127"/>
                    <a:pt x="616" y="128"/>
                  </a:cubicBezTo>
                  <a:cubicBezTo>
                    <a:pt x="616" y="129"/>
                    <a:pt x="614" y="128"/>
                    <a:pt x="614" y="128"/>
                  </a:cubicBezTo>
                  <a:cubicBezTo>
                    <a:pt x="612" y="127"/>
                    <a:pt x="611" y="128"/>
                    <a:pt x="610" y="129"/>
                  </a:cubicBezTo>
                  <a:cubicBezTo>
                    <a:pt x="610" y="128"/>
                    <a:pt x="606" y="128"/>
                    <a:pt x="608" y="129"/>
                  </a:cubicBezTo>
                  <a:cubicBezTo>
                    <a:pt x="608" y="129"/>
                    <a:pt x="608" y="129"/>
                    <a:pt x="609" y="129"/>
                  </a:cubicBezTo>
                  <a:cubicBezTo>
                    <a:pt x="608" y="129"/>
                    <a:pt x="608" y="129"/>
                    <a:pt x="608" y="129"/>
                  </a:cubicBezTo>
                  <a:cubicBezTo>
                    <a:pt x="608" y="129"/>
                    <a:pt x="608" y="129"/>
                    <a:pt x="608" y="129"/>
                  </a:cubicBezTo>
                  <a:cubicBezTo>
                    <a:pt x="608" y="129"/>
                    <a:pt x="608" y="129"/>
                    <a:pt x="608" y="129"/>
                  </a:cubicBezTo>
                  <a:cubicBezTo>
                    <a:pt x="608" y="129"/>
                    <a:pt x="608" y="129"/>
                    <a:pt x="608" y="129"/>
                  </a:cubicBezTo>
                  <a:close/>
                  <a:moveTo>
                    <a:pt x="434" y="267"/>
                  </a:moveTo>
                  <a:cubicBezTo>
                    <a:pt x="436" y="267"/>
                    <a:pt x="435" y="269"/>
                    <a:pt x="435" y="269"/>
                  </a:cubicBezTo>
                  <a:cubicBezTo>
                    <a:pt x="435" y="269"/>
                    <a:pt x="435" y="269"/>
                    <a:pt x="436" y="269"/>
                  </a:cubicBezTo>
                  <a:cubicBezTo>
                    <a:pt x="436" y="270"/>
                    <a:pt x="435" y="271"/>
                    <a:pt x="435" y="271"/>
                  </a:cubicBezTo>
                  <a:cubicBezTo>
                    <a:pt x="435" y="272"/>
                    <a:pt x="434" y="274"/>
                    <a:pt x="436" y="274"/>
                  </a:cubicBezTo>
                  <a:cubicBezTo>
                    <a:pt x="437" y="274"/>
                    <a:pt x="437" y="272"/>
                    <a:pt x="438" y="272"/>
                  </a:cubicBezTo>
                  <a:cubicBezTo>
                    <a:pt x="440" y="269"/>
                    <a:pt x="442" y="272"/>
                    <a:pt x="444" y="274"/>
                  </a:cubicBezTo>
                  <a:cubicBezTo>
                    <a:pt x="444" y="274"/>
                    <a:pt x="444" y="272"/>
                    <a:pt x="445" y="272"/>
                  </a:cubicBezTo>
                  <a:cubicBezTo>
                    <a:pt x="445" y="272"/>
                    <a:pt x="445" y="273"/>
                    <a:pt x="446" y="273"/>
                  </a:cubicBezTo>
                  <a:cubicBezTo>
                    <a:pt x="446" y="273"/>
                    <a:pt x="445" y="267"/>
                    <a:pt x="447" y="267"/>
                  </a:cubicBezTo>
                  <a:cubicBezTo>
                    <a:pt x="447" y="267"/>
                    <a:pt x="449" y="272"/>
                    <a:pt x="449" y="273"/>
                  </a:cubicBezTo>
                  <a:cubicBezTo>
                    <a:pt x="449" y="275"/>
                    <a:pt x="449" y="278"/>
                    <a:pt x="451" y="275"/>
                  </a:cubicBezTo>
                  <a:cubicBezTo>
                    <a:pt x="453" y="278"/>
                    <a:pt x="458" y="270"/>
                    <a:pt x="453" y="269"/>
                  </a:cubicBezTo>
                  <a:cubicBezTo>
                    <a:pt x="454" y="268"/>
                    <a:pt x="454" y="269"/>
                    <a:pt x="455" y="269"/>
                  </a:cubicBezTo>
                  <a:cubicBezTo>
                    <a:pt x="454" y="268"/>
                    <a:pt x="455" y="264"/>
                    <a:pt x="454" y="262"/>
                  </a:cubicBezTo>
                  <a:cubicBezTo>
                    <a:pt x="455" y="262"/>
                    <a:pt x="454" y="263"/>
                    <a:pt x="455" y="263"/>
                  </a:cubicBezTo>
                  <a:cubicBezTo>
                    <a:pt x="455" y="263"/>
                    <a:pt x="455" y="262"/>
                    <a:pt x="456" y="262"/>
                  </a:cubicBezTo>
                  <a:cubicBezTo>
                    <a:pt x="455" y="264"/>
                    <a:pt x="455" y="268"/>
                    <a:pt x="457" y="269"/>
                  </a:cubicBezTo>
                  <a:cubicBezTo>
                    <a:pt x="459" y="270"/>
                    <a:pt x="459" y="268"/>
                    <a:pt x="459" y="267"/>
                  </a:cubicBezTo>
                  <a:cubicBezTo>
                    <a:pt x="460" y="265"/>
                    <a:pt x="461" y="264"/>
                    <a:pt x="461" y="263"/>
                  </a:cubicBezTo>
                  <a:cubicBezTo>
                    <a:pt x="462" y="262"/>
                    <a:pt x="462" y="261"/>
                    <a:pt x="461" y="261"/>
                  </a:cubicBezTo>
                  <a:cubicBezTo>
                    <a:pt x="461" y="260"/>
                    <a:pt x="460" y="259"/>
                    <a:pt x="460" y="259"/>
                  </a:cubicBezTo>
                  <a:cubicBezTo>
                    <a:pt x="459" y="257"/>
                    <a:pt x="460" y="258"/>
                    <a:pt x="461" y="257"/>
                  </a:cubicBezTo>
                  <a:cubicBezTo>
                    <a:pt x="463" y="257"/>
                    <a:pt x="463" y="257"/>
                    <a:pt x="463" y="255"/>
                  </a:cubicBezTo>
                  <a:cubicBezTo>
                    <a:pt x="463" y="254"/>
                    <a:pt x="461" y="250"/>
                    <a:pt x="464" y="252"/>
                  </a:cubicBezTo>
                  <a:cubicBezTo>
                    <a:pt x="463" y="250"/>
                    <a:pt x="464" y="251"/>
                    <a:pt x="465" y="251"/>
                  </a:cubicBezTo>
                  <a:cubicBezTo>
                    <a:pt x="466" y="251"/>
                    <a:pt x="466" y="250"/>
                    <a:pt x="466" y="250"/>
                  </a:cubicBezTo>
                  <a:cubicBezTo>
                    <a:pt x="466" y="250"/>
                    <a:pt x="466" y="249"/>
                    <a:pt x="466" y="249"/>
                  </a:cubicBezTo>
                  <a:cubicBezTo>
                    <a:pt x="466" y="248"/>
                    <a:pt x="467" y="250"/>
                    <a:pt x="467" y="250"/>
                  </a:cubicBezTo>
                  <a:cubicBezTo>
                    <a:pt x="467" y="251"/>
                    <a:pt x="467" y="252"/>
                    <a:pt x="466" y="253"/>
                  </a:cubicBezTo>
                  <a:cubicBezTo>
                    <a:pt x="466" y="255"/>
                    <a:pt x="465" y="258"/>
                    <a:pt x="466" y="261"/>
                  </a:cubicBezTo>
                  <a:cubicBezTo>
                    <a:pt x="467" y="263"/>
                    <a:pt x="470" y="266"/>
                    <a:pt x="472" y="263"/>
                  </a:cubicBezTo>
                  <a:cubicBezTo>
                    <a:pt x="473" y="261"/>
                    <a:pt x="471" y="259"/>
                    <a:pt x="472" y="257"/>
                  </a:cubicBezTo>
                  <a:cubicBezTo>
                    <a:pt x="473" y="255"/>
                    <a:pt x="476" y="256"/>
                    <a:pt x="478" y="254"/>
                  </a:cubicBezTo>
                  <a:cubicBezTo>
                    <a:pt x="480" y="252"/>
                    <a:pt x="479" y="250"/>
                    <a:pt x="478" y="248"/>
                  </a:cubicBezTo>
                  <a:cubicBezTo>
                    <a:pt x="477" y="246"/>
                    <a:pt x="476" y="246"/>
                    <a:pt x="478" y="246"/>
                  </a:cubicBezTo>
                  <a:cubicBezTo>
                    <a:pt x="480" y="246"/>
                    <a:pt x="481" y="247"/>
                    <a:pt x="480" y="244"/>
                  </a:cubicBezTo>
                  <a:cubicBezTo>
                    <a:pt x="479" y="242"/>
                    <a:pt x="476" y="242"/>
                    <a:pt x="477" y="239"/>
                  </a:cubicBezTo>
                  <a:cubicBezTo>
                    <a:pt x="477" y="237"/>
                    <a:pt x="482" y="236"/>
                    <a:pt x="482" y="234"/>
                  </a:cubicBezTo>
                  <a:cubicBezTo>
                    <a:pt x="482" y="232"/>
                    <a:pt x="479" y="230"/>
                    <a:pt x="478" y="229"/>
                  </a:cubicBezTo>
                  <a:cubicBezTo>
                    <a:pt x="477" y="228"/>
                    <a:pt x="476" y="227"/>
                    <a:pt x="474" y="228"/>
                  </a:cubicBezTo>
                  <a:cubicBezTo>
                    <a:pt x="473" y="228"/>
                    <a:pt x="472" y="229"/>
                    <a:pt x="472" y="230"/>
                  </a:cubicBezTo>
                  <a:cubicBezTo>
                    <a:pt x="472" y="231"/>
                    <a:pt x="473" y="231"/>
                    <a:pt x="474" y="232"/>
                  </a:cubicBezTo>
                  <a:cubicBezTo>
                    <a:pt x="475" y="234"/>
                    <a:pt x="473" y="233"/>
                    <a:pt x="471" y="233"/>
                  </a:cubicBezTo>
                  <a:cubicBezTo>
                    <a:pt x="471" y="234"/>
                    <a:pt x="472" y="235"/>
                    <a:pt x="470" y="235"/>
                  </a:cubicBezTo>
                  <a:cubicBezTo>
                    <a:pt x="469" y="235"/>
                    <a:pt x="467" y="234"/>
                    <a:pt x="466" y="233"/>
                  </a:cubicBezTo>
                  <a:cubicBezTo>
                    <a:pt x="464" y="233"/>
                    <a:pt x="462" y="232"/>
                    <a:pt x="461" y="233"/>
                  </a:cubicBezTo>
                  <a:cubicBezTo>
                    <a:pt x="460" y="233"/>
                    <a:pt x="460" y="234"/>
                    <a:pt x="460" y="234"/>
                  </a:cubicBezTo>
                  <a:cubicBezTo>
                    <a:pt x="460" y="234"/>
                    <a:pt x="458" y="234"/>
                    <a:pt x="459" y="234"/>
                  </a:cubicBezTo>
                  <a:cubicBezTo>
                    <a:pt x="457" y="235"/>
                    <a:pt x="457" y="235"/>
                    <a:pt x="457" y="237"/>
                  </a:cubicBezTo>
                  <a:cubicBezTo>
                    <a:pt x="456" y="239"/>
                    <a:pt x="454" y="241"/>
                    <a:pt x="452" y="243"/>
                  </a:cubicBezTo>
                  <a:cubicBezTo>
                    <a:pt x="451" y="244"/>
                    <a:pt x="451" y="246"/>
                    <a:pt x="450" y="248"/>
                  </a:cubicBezTo>
                  <a:cubicBezTo>
                    <a:pt x="449" y="249"/>
                    <a:pt x="447" y="251"/>
                    <a:pt x="448" y="253"/>
                  </a:cubicBezTo>
                  <a:cubicBezTo>
                    <a:pt x="446" y="252"/>
                    <a:pt x="445" y="253"/>
                    <a:pt x="445" y="254"/>
                  </a:cubicBezTo>
                  <a:cubicBezTo>
                    <a:pt x="445" y="254"/>
                    <a:pt x="445" y="253"/>
                    <a:pt x="444" y="253"/>
                  </a:cubicBezTo>
                  <a:cubicBezTo>
                    <a:pt x="444" y="253"/>
                    <a:pt x="444" y="257"/>
                    <a:pt x="443" y="257"/>
                  </a:cubicBezTo>
                  <a:cubicBezTo>
                    <a:pt x="443" y="259"/>
                    <a:pt x="441" y="260"/>
                    <a:pt x="439" y="261"/>
                  </a:cubicBezTo>
                  <a:cubicBezTo>
                    <a:pt x="437" y="261"/>
                    <a:pt x="436" y="261"/>
                    <a:pt x="435" y="263"/>
                  </a:cubicBezTo>
                  <a:cubicBezTo>
                    <a:pt x="434" y="265"/>
                    <a:pt x="433" y="268"/>
                    <a:pt x="432" y="269"/>
                  </a:cubicBezTo>
                  <a:cubicBezTo>
                    <a:pt x="433" y="269"/>
                    <a:pt x="433" y="268"/>
                    <a:pt x="434" y="267"/>
                  </a:cubicBezTo>
                  <a:cubicBezTo>
                    <a:pt x="434" y="268"/>
                    <a:pt x="435" y="267"/>
                    <a:pt x="435" y="267"/>
                  </a:cubicBezTo>
                  <a:cubicBezTo>
                    <a:pt x="435" y="267"/>
                    <a:pt x="434" y="267"/>
                    <a:pt x="434" y="267"/>
                  </a:cubicBezTo>
                  <a:cubicBezTo>
                    <a:pt x="434" y="267"/>
                    <a:pt x="435" y="267"/>
                    <a:pt x="435" y="267"/>
                  </a:cubicBezTo>
                  <a:cubicBezTo>
                    <a:pt x="435" y="267"/>
                    <a:pt x="434" y="268"/>
                    <a:pt x="434" y="267"/>
                  </a:cubicBezTo>
                  <a:close/>
                  <a:moveTo>
                    <a:pt x="598" y="199"/>
                  </a:moveTo>
                  <a:cubicBezTo>
                    <a:pt x="599" y="200"/>
                    <a:pt x="598" y="201"/>
                    <a:pt x="599" y="201"/>
                  </a:cubicBezTo>
                  <a:cubicBezTo>
                    <a:pt x="600" y="204"/>
                    <a:pt x="600" y="205"/>
                    <a:pt x="603" y="207"/>
                  </a:cubicBezTo>
                  <a:cubicBezTo>
                    <a:pt x="604" y="207"/>
                    <a:pt x="607" y="208"/>
                    <a:pt x="606" y="210"/>
                  </a:cubicBezTo>
                  <a:cubicBezTo>
                    <a:pt x="605" y="212"/>
                    <a:pt x="603" y="209"/>
                    <a:pt x="601" y="210"/>
                  </a:cubicBezTo>
                  <a:cubicBezTo>
                    <a:pt x="600" y="212"/>
                    <a:pt x="604" y="214"/>
                    <a:pt x="605" y="215"/>
                  </a:cubicBezTo>
                  <a:cubicBezTo>
                    <a:pt x="606" y="217"/>
                    <a:pt x="605" y="221"/>
                    <a:pt x="608" y="218"/>
                  </a:cubicBezTo>
                  <a:cubicBezTo>
                    <a:pt x="609" y="217"/>
                    <a:pt x="609" y="217"/>
                    <a:pt x="609" y="216"/>
                  </a:cubicBezTo>
                  <a:cubicBezTo>
                    <a:pt x="610" y="216"/>
                    <a:pt x="612" y="216"/>
                    <a:pt x="613" y="216"/>
                  </a:cubicBezTo>
                  <a:cubicBezTo>
                    <a:pt x="615" y="216"/>
                    <a:pt x="619" y="214"/>
                    <a:pt x="619" y="212"/>
                  </a:cubicBezTo>
                  <a:cubicBezTo>
                    <a:pt x="620" y="211"/>
                    <a:pt x="620" y="209"/>
                    <a:pt x="619" y="207"/>
                  </a:cubicBezTo>
                  <a:cubicBezTo>
                    <a:pt x="619" y="207"/>
                    <a:pt x="617" y="206"/>
                    <a:pt x="617" y="206"/>
                  </a:cubicBezTo>
                  <a:cubicBezTo>
                    <a:pt x="616" y="204"/>
                    <a:pt x="620" y="203"/>
                    <a:pt x="620" y="201"/>
                  </a:cubicBezTo>
                  <a:cubicBezTo>
                    <a:pt x="620" y="198"/>
                    <a:pt x="617" y="197"/>
                    <a:pt x="615" y="196"/>
                  </a:cubicBezTo>
                  <a:cubicBezTo>
                    <a:pt x="613" y="196"/>
                    <a:pt x="612" y="196"/>
                    <a:pt x="611" y="194"/>
                  </a:cubicBezTo>
                  <a:cubicBezTo>
                    <a:pt x="610" y="193"/>
                    <a:pt x="611" y="192"/>
                    <a:pt x="609" y="191"/>
                  </a:cubicBezTo>
                  <a:cubicBezTo>
                    <a:pt x="609" y="190"/>
                    <a:pt x="608" y="190"/>
                    <a:pt x="607" y="189"/>
                  </a:cubicBezTo>
                  <a:cubicBezTo>
                    <a:pt x="605" y="188"/>
                    <a:pt x="597" y="182"/>
                    <a:pt x="597" y="189"/>
                  </a:cubicBezTo>
                  <a:cubicBezTo>
                    <a:pt x="597" y="191"/>
                    <a:pt x="599" y="193"/>
                    <a:pt x="599" y="195"/>
                  </a:cubicBezTo>
                  <a:cubicBezTo>
                    <a:pt x="598" y="195"/>
                    <a:pt x="597" y="195"/>
                    <a:pt x="597" y="196"/>
                  </a:cubicBezTo>
                  <a:cubicBezTo>
                    <a:pt x="596" y="197"/>
                    <a:pt x="597" y="198"/>
                    <a:pt x="598" y="199"/>
                  </a:cubicBezTo>
                  <a:cubicBezTo>
                    <a:pt x="598" y="199"/>
                    <a:pt x="598" y="199"/>
                    <a:pt x="597" y="199"/>
                  </a:cubicBezTo>
                  <a:cubicBezTo>
                    <a:pt x="598" y="199"/>
                    <a:pt x="598" y="199"/>
                    <a:pt x="598" y="199"/>
                  </a:cubicBezTo>
                  <a:cubicBezTo>
                    <a:pt x="598" y="199"/>
                    <a:pt x="597" y="198"/>
                    <a:pt x="598" y="199"/>
                  </a:cubicBezTo>
                  <a:close/>
                  <a:moveTo>
                    <a:pt x="629" y="298"/>
                  </a:moveTo>
                  <a:cubicBezTo>
                    <a:pt x="628" y="297"/>
                    <a:pt x="629" y="295"/>
                    <a:pt x="629" y="293"/>
                  </a:cubicBezTo>
                  <a:cubicBezTo>
                    <a:pt x="629" y="292"/>
                    <a:pt x="628" y="290"/>
                    <a:pt x="628" y="289"/>
                  </a:cubicBezTo>
                  <a:cubicBezTo>
                    <a:pt x="626" y="287"/>
                    <a:pt x="625" y="284"/>
                    <a:pt x="622" y="283"/>
                  </a:cubicBezTo>
                  <a:cubicBezTo>
                    <a:pt x="620" y="282"/>
                    <a:pt x="616" y="283"/>
                    <a:pt x="615" y="285"/>
                  </a:cubicBezTo>
                  <a:cubicBezTo>
                    <a:pt x="614" y="286"/>
                    <a:pt x="614" y="288"/>
                    <a:pt x="613" y="289"/>
                  </a:cubicBezTo>
                  <a:cubicBezTo>
                    <a:pt x="612" y="291"/>
                    <a:pt x="611" y="290"/>
                    <a:pt x="612" y="292"/>
                  </a:cubicBezTo>
                  <a:cubicBezTo>
                    <a:pt x="610" y="294"/>
                    <a:pt x="607" y="296"/>
                    <a:pt x="609" y="299"/>
                  </a:cubicBezTo>
                  <a:cubicBezTo>
                    <a:pt x="608" y="298"/>
                    <a:pt x="610" y="300"/>
                    <a:pt x="610" y="300"/>
                  </a:cubicBezTo>
                  <a:cubicBezTo>
                    <a:pt x="610" y="300"/>
                    <a:pt x="611" y="301"/>
                    <a:pt x="611" y="301"/>
                  </a:cubicBezTo>
                  <a:cubicBezTo>
                    <a:pt x="614" y="303"/>
                    <a:pt x="617" y="304"/>
                    <a:pt x="619" y="307"/>
                  </a:cubicBezTo>
                  <a:cubicBezTo>
                    <a:pt x="621" y="309"/>
                    <a:pt x="625" y="310"/>
                    <a:pt x="628" y="308"/>
                  </a:cubicBezTo>
                  <a:cubicBezTo>
                    <a:pt x="631" y="306"/>
                    <a:pt x="630" y="301"/>
                    <a:pt x="629" y="298"/>
                  </a:cubicBezTo>
                  <a:close/>
                  <a:moveTo>
                    <a:pt x="640" y="74"/>
                  </a:moveTo>
                  <a:cubicBezTo>
                    <a:pt x="641" y="73"/>
                    <a:pt x="641" y="71"/>
                    <a:pt x="641" y="70"/>
                  </a:cubicBezTo>
                  <a:cubicBezTo>
                    <a:pt x="642" y="69"/>
                    <a:pt x="643" y="69"/>
                    <a:pt x="644" y="68"/>
                  </a:cubicBezTo>
                  <a:cubicBezTo>
                    <a:pt x="646" y="67"/>
                    <a:pt x="646" y="65"/>
                    <a:pt x="648" y="63"/>
                  </a:cubicBezTo>
                  <a:cubicBezTo>
                    <a:pt x="649" y="62"/>
                    <a:pt x="652" y="60"/>
                    <a:pt x="654" y="61"/>
                  </a:cubicBezTo>
                  <a:cubicBezTo>
                    <a:pt x="656" y="62"/>
                    <a:pt x="655" y="66"/>
                    <a:pt x="657" y="66"/>
                  </a:cubicBezTo>
                  <a:cubicBezTo>
                    <a:pt x="657" y="65"/>
                    <a:pt x="657" y="62"/>
                    <a:pt x="657" y="61"/>
                  </a:cubicBezTo>
                  <a:cubicBezTo>
                    <a:pt x="657" y="61"/>
                    <a:pt x="657" y="59"/>
                    <a:pt x="658" y="60"/>
                  </a:cubicBezTo>
                  <a:cubicBezTo>
                    <a:pt x="659" y="61"/>
                    <a:pt x="659" y="65"/>
                    <a:pt x="660" y="65"/>
                  </a:cubicBezTo>
                  <a:cubicBezTo>
                    <a:pt x="661" y="64"/>
                    <a:pt x="659" y="59"/>
                    <a:pt x="659" y="58"/>
                  </a:cubicBezTo>
                  <a:cubicBezTo>
                    <a:pt x="660" y="55"/>
                    <a:pt x="662" y="52"/>
                    <a:pt x="665" y="52"/>
                  </a:cubicBezTo>
                  <a:cubicBezTo>
                    <a:pt x="667" y="52"/>
                    <a:pt x="670" y="53"/>
                    <a:pt x="671" y="55"/>
                  </a:cubicBezTo>
                  <a:cubicBezTo>
                    <a:pt x="672" y="56"/>
                    <a:pt x="671" y="58"/>
                    <a:pt x="672" y="59"/>
                  </a:cubicBezTo>
                  <a:cubicBezTo>
                    <a:pt x="672" y="60"/>
                    <a:pt x="673" y="61"/>
                    <a:pt x="674" y="62"/>
                  </a:cubicBezTo>
                  <a:cubicBezTo>
                    <a:pt x="675" y="62"/>
                    <a:pt x="675" y="61"/>
                    <a:pt x="674" y="61"/>
                  </a:cubicBezTo>
                  <a:cubicBezTo>
                    <a:pt x="674" y="60"/>
                    <a:pt x="672" y="60"/>
                    <a:pt x="672" y="58"/>
                  </a:cubicBezTo>
                  <a:cubicBezTo>
                    <a:pt x="672" y="58"/>
                    <a:pt x="673" y="57"/>
                    <a:pt x="673" y="57"/>
                  </a:cubicBezTo>
                  <a:cubicBezTo>
                    <a:pt x="673" y="55"/>
                    <a:pt x="673" y="54"/>
                    <a:pt x="675" y="55"/>
                  </a:cubicBezTo>
                  <a:cubicBezTo>
                    <a:pt x="676" y="55"/>
                    <a:pt x="676" y="55"/>
                    <a:pt x="676" y="55"/>
                  </a:cubicBezTo>
                  <a:cubicBezTo>
                    <a:pt x="677" y="55"/>
                    <a:pt x="678" y="55"/>
                    <a:pt x="678" y="55"/>
                  </a:cubicBezTo>
                  <a:cubicBezTo>
                    <a:pt x="681" y="56"/>
                    <a:pt x="682" y="61"/>
                    <a:pt x="684" y="63"/>
                  </a:cubicBezTo>
                  <a:cubicBezTo>
                    <a:pt x="684" y="62"/>
                    <a:pt x="682" y="60"/>
                    <a:pt x="682" y="59"/>
                  </a:cubicBezTo>
                  <a:cubicBezTo>
                    <a:pt x="682" y="59"/>
                    <a:pt x="681" y="57"/>
                    <a:pt x="681" y="57"/>
                  </a:cubicBezTo>
                  <a:cubicBezTo>
                    <a:pt x="684" y="55"/>
                    <a:pt x="687" y="62"/>
                    <a:pt x="687" y="62"/>
                  </a:cubicBezTo>
                  <a:cubicBezTo>
                    <a:pt x="687" y="61"/>
                    <a:pt x="685" y="57"/>
                    <a:pt x="686" y="57"/>
                  </a:cubicBezTo>
                  <a:cubicBezTo>
                    <a:pt x="688" y="57"/>
                    <a:pt x="688" y="61"/>
                    <a:pt x="688" y="62"/>
                  </a:cubicBezTo>
                  <a:cubicBezTo>
                    <a:pt x="689" y="62"/>
                    <a:pt x="688" y="58"/>
                    <a:pt x="688" y="57"/>
                  </a:cubicBezTo>
                  <a:cubicBezTo>
                    <a:pt x="688" y="57"/>
                    <a:pt x="688" y="57"/>
                    <a:pt x="688" y="57"/>
                  </a:cubicBezTo>
                  <a:cubicBezTo>
                    <a:pt x="687" y="56"/>
                    <a:pt x="687" y="57"/>
                    <a:pt x="687" y="56"/>
                  </a:cubicBezTo>
                  <a:cubicBezTo>
                    <a:pt x="685" y="56"/>
                    <a:pt x="683" y="56"/>
                    <a:pt x="682" y="55"/>
                  </a:cubicBezTo>
                  <a:cubicBezTo>
                    <a:pt x="681" y="54"/>
                    <a:pt x="681" y="54"/>
                    <a:pt x="681" y="54"/>
                  </a:cubicBezTo>
                  <a:cubicBezTo>
                    <a:pt x="681" y="54"/>
                    <a:pt x="681" y="54"/>
                    <a:pt x="680" y="54"/>
                  </a:cubicBezTo>
                  <a:cubicBezTo>
                    <a:pt x="678" y="53"/>
                    <a:pt x="673" y="51"/>
                    <a:pt x="674" y="48"/>
                  </a:cubicBezTo>
                  <a:cubicBezTo>
                    <a:pt x="675" y="44"/>
                    <a:pt x="682" y="48"/>
                    <a:pt x="683" y="44"/>
                  </a:cubicBezTo>
                  <a:cubicBezTo>
                    <a:pt x="684" y="41"/>
                    <a:pt x="679" y="36"/>
                    <a:pt x="682" y="34"/>
                  </a:cubicBezTo>
                  <a:cubicBezTo>
                    <a:pt x="683" y="34"/>
                    <a:pt x="686" y="33"/>
                    <a:pt x="687" y="34"/>
                  </a:cubicBezTo>
                  <a:cubicBezTo>
                    <a:pt x="688" y="35"/>
                    <a:pt x="688" y="37"/>
                    <a:pt x="686" y="36"/>
                  </a:cubicBezTo>
                  <a:cubicBezTo>
                    <a:pt x="688" y="38"/>
                    <a:pt x="689" y="39"/>
                    <a:pt x="691" y="40"/>
                  </a:cubicBezTo>
                  <a:cubicBezTo>
                    <a:pt x="693" y="40"/>
                    <a:pt x="695" y="40"/>
                    <a:pt x="696" y="42"/>
                  </a:cubicBezTo>
                  <a:cubicBezTo>
                    <a:pt x="698" y="43"/>
                    <a:pt x="698" y="46"/>
                    <a:pt x="699" y="48"/>
                  </a:cubicBezTo>
                  <a:cubicBezTo>
                    <a:pt x="700" y="51"/>
                    <a:pt x="699" y="52"/>
                    <a:pt x="699" y="54"/>
                  </a:cubicBezTo>
                  <a:cubicBezTo>
                    <a:pt x="700" y="55"/>
                    <a:pt x="702" y="54"/>
                    <a:pt x="703" y="54"/>
                  </a:cubicBezTo>
                  <a:cubicBezTo>
                    <a:pt x="705" y="54"/>
                    <a:pt x="705" y="55"/>
                    <a:pt x="706" y="55"/>
                  </a:cubicBezTo>
                  <a:cubicBezTo>
                    <a:pt x="707" y="55"/>
                    <a:pt x="707" y="55"/>
                    <a:pt x="707" y="55"/>
                  </a:cubicBezTo>
                  <a:cubicBezTo>
                    <a:pt x="706" y="53"/>
                    <a:pt x="703" y="54"/>
                    <a:pt x="702" y="52"/>
                  </a:cubicBezTo>
                  <a:cubicBezTo>
                    <a:pt x="701" y="51"/>
                    <a:pt x="699" y="47"/>
                    <a:pt x="700" y="45"/>
                  </a:cubicBezTo>
                  <a:cubicBezTo>
                    <a:pt x="700" y="44"/>
                    <a:pt x="700" y="44"/>
                    <a:pt x="701" y="44"/>
                  </a:cubicBezTo>
                  <a:cubicBezTo>
                    <a:pt x="702" y="44"/>
                    <a:pt x="702" y="44"/>
                    <a:pt x="703" y="44"/>
                  </a:cubicBezTo>
                  <a:cubicBezTo>
                    <a:pt x="703" y="45"/>
                    <a:pt x="703" y="45"/>
                    <a:pt x="703" y="45"/>
                  </a:cubicBezTo>
                  <a:cubicBezTo>
                    <a:pt x="704" y="45"/>
                    <a:pt x="704" y="46"/>
                    <a:pt x="704" y="47"/>
                  </a:cubicBezTo>
                  <a:cubicBezTo>
                    <a:pt x="704" y="47"/>
                    <a:pt x="704" y="47"/>
                    <a:pt x="704" y="47"/>
                  </a:cubicBezTo>
                  <a:cubicBezTo>
                    <a:pt x="705" y="48"/>
                    <a:pt x="705" y="48"/>
                    <a:pt x="706" y="49"/>
                  </a:cubicBezTo>
                  <a:cubicBezTo>
                    <a:pt x="706" y="49"/>
                    <a:pt x="706" y="49"/>
                    <a:pt x="706" y="49"/>
                  </a:cubicBezTo>
                  <a:cubicBezTo>
                    <a:pt x="706" y="49"/>
                    <a:pt x="706" y="49"/>
                    <a:pt x="706" y="49"/>
                  </a:cubicBezTo>
                  <a:cubicBezTo>
                    <a:pt x="706" y="49"/>
                    <a:pt x="706" y="49"/>
                    <a:pt x="706" y="49"/>
                  </a:cubicBezTo>
                  <a:cubicBezTo>
                    <a:pt x="707" y="50"/>
                    <a:pt x="708" y="51"/>
                    <a:pt x="708" y="52"/>
                  </a:cubicBezTo>
                  <a:cubicBezTo>
                    <a:pt x="709" y="52"/>
                    <a:pt x="709" y="52"/>
                    <a:pt x="709" y="52"/>
                  </a:cubicBezTo>
                  <a:cubicBezTo>
                    <a:pt x="710" y="52"/>
                    <a:pt x="711" y="53"/>
                    <a:pt x="711" y="54"/>
                  </a:cubicBezTo>
                  <a:cubicBezTo>
                    <a:pt x="712" y="54"/>
                    <a:pt x="712" y="54"/>
                    <a:pt x="712" y="55"/>
                  </a:cubicBezTo>
                  <a:cubicBezTo>
                    <a:pt x="712" y="55"/>
                    <a:pt x="712" y="55"/>
                    <a:pt x="712" y="55"/>
                  </a:cubicBezTo>
                  <a:cubicBezTo>
                    <a:pt x="713" y="55"/>
                    <a:pt x="714" y="56"/>
                    <a:pt x="714" y="56"/>
                  </a:cubicBezTo>
                  <a:cubicBezTo>
                    <a:pt x="717" y="54"/>
                    <a:pt x="711" y="53"/>
                    <a:pt x="714" y="50"/>
                  </a:cubicBezTo>
                  <a:cubicBezTo>
                    <a:pt x="711" y="50"/>
                    <a:pt x="709" y="48"/>
                    <a:pt x="707" y="46"/>
                  </a:cubicBezTo>
                  <a:cubicBezTo>
                    <a:pt x="706" y="44"/>
                    <a:pt x="705" y="44"/>
                    <a:pt x="704" y="43"/>
                  </a:cubicBezTo>
                  <a:cubicBezTo>
                    <a:pt x="703" y="42"/>
                    <a:pt x="702" y="41"/>
                    <a:pt x="702" y="39"/>
                  </a:cubicBezTo>
                  <a:cubicBezTo>
                    <a:pt x="702" y="39"/>
                    <a:pt x="702" y="39"/>
                    <a:pt x="702" y="39"/>
                  </a:cubicBezTo>
                  <a:cubicBezTo>
                    <a:pt x="701" y="37"/>
                    <a:pt x="702" y="35"/>
                    <a:pt x="703" y="34"/>
                  </a:cubicBezTo>
                  <a:cubicBezTo>
                    <a:pt x="705" y="32"/>
                    <a:pt x="706" y="33"/>
                    <a:pt x="708" y="34"/>
                  </a:cubicBezTo>
                  <a:cubicBezTo>
                    <a:pt x="708" y="34"/>
                    <a:pt x="709" y="34"/>
                    <a:pt x="709" y="34"/>
                  </a:cubicBezTo>
                  <a:cubicBezTo>
                    <a:pt x="709" y="33"/>
                    <a:pt x="709" y="33"/>
                    <a:pt x="709" y="33"/>
                  </a:cubicBezTo>
                  <a:cubicBezTo>
                    <a:pt x="707" y="32"/>
                    <a:pt x="701" y="27"/>
                    <a:pt x="705" y="25"/>
                  </a:cubicBezTo>
                  <a:cubicBezTo>
                    <a:pt x="707" y="24"/>
                    <a:pt x="711" y="27"/>
                    <a:pt x="712" y="28"/>
                  </a:cubicBezTo>
                  <a:cubicBezTo>
                    <a:pt x="712" y="28"/>
                    <a:pt x="712" y="29"/>
                    <a:pt x="712" y="29"/>
                  </a:cubicBezTo>
                  <a:cubicBezTo>
                    <a:pt x="713" y="30"/>
                    <a:pt x="713" y="31"/>
                    <a:pt x="714" y="32"/>
                  </a:cubicBezTo>
                  <a:cubicBezTo>
                    <a:pt x="714" y="31"/>
                    <a:pt x="715" y="31"/>
                    <a:pt x="716" y="31"/>
                  </a:cubicBezTo>
                  <a:cubicBezTo>
                    <a:pt x="716" y="30"/>
                    <a:pt x="715" y="29"/>
                    <a:pt x="715" y="28"/>
                  </a:cubicBezTo>
                  <a:cubicBezTo>
                    <a:pt x="715" y="28"/>
                    <a:pt x="715" y="28"/>
                    <a:pt x="714" y="27"/>
                  </a:cubicBezTo>
                  <a:cubicBezTo>
                    <a:pt x="714" y="25"/>
                    <a:pt x="705" y="16"/>
                    <a:pt x="713" y="16"/>
                  </a:cubicBezTo>
                  <a:cubicBezTo>
                    <a:pt x="715" y="16"/>
                    <a:pt x="717" y="19"/>
                    <a:pt x="718" y="21"/>
                  </a:cubicBezTo>
                  <a:cubicBezTo>
                    <a:pt x="719" y="22"/>
                    <a:pt x="718" y="26"/>
                    <a:pt x="720" y="26"/>
                  </a:cubicBezTo>
                  <a:cubicBezTo>
                    <a:pt x="720" y="24"/>
                    <a:pt x="719" y="22"/>
                    <a:pt x="722" y="23"/>
                  </a:cubicBezTo>
                  <a:cubicBezTo>
                    <a:pt x="724" y="23"/>
                    <a:pt x="725" y="25"/>
                    <a:pt x="728" y="25"/>
                  </a:cubicBezTo>
                  <a:cubicBezTo>
                    <a:pt x="728" y="25"/>
                    <a:pt x="728" y="25"/>
                    <a:pt x="729" y="25"/>
                  </a:cubicBezTo>
                  <a:cubicBezTo>
                    <a:pt x="729" y="24"/>
                    <a:pt x="729" y="25"/>
                    <a:pt x="730" y="24"/>
                  </a:cubicBezTo>
                  <a:cubicBezTo>
                    <a:pt x="730" y="24"/>
                    <a:pt x="729" y="24"/>
                    <a:pt x="729" y="24"/>
                  </a:cubicBezTo>
                  <a:cubicBezTo>
                    <a:pt x="729" y="24"/>
                    <a:pt x="729" y="24"/>
                    <a:pt x="728" y="24"/>
                  </a:cubicBezTo>
                  <a:cubicBezTo>
                    <a:pt x="728" y="25"/>
                    <a:pt x="727" y="24"/>
                    <a:pt x="727" y="24"/>
                  </a:cubicBezTo>
                  <a:cubicBezTo>
                    <a:pt x="725" y="24"/>
                    <a:pt x="721" y="22"/>
                    <a:pt x="720" y="20"/>
                  </a:cubicBezTo>
                  <a:cubicBezTo>
                    <a:pt x="719" y="17"/>
                    <a:pt x="721" y="19"/>
                    <a:pt x="721" y="17"/>
                  </a:cubicBezTo>
                  <a:cubicBezTo>
                    <a:pt x="721" y="16"/>
                    <a:pt x="721" y="16"/>
                    <a:pt x="721" y="16"/>
                  </a:cubicBezTo>
                  <a:cubicBezTo>
                    <a:pt x="721" y="16"/>
                    <a:pt x="721" y="16"/>
                    <a:pt x="720" y="16"/>
                  </a:cubicBezTo>
                  <a:cubicBezTo>
                    <a:pt x="720" y="16"/>
                    <a:pt x="720" y="16"/>
                    <a:pt x="719" y="16"/>
                  </a:cubicBezTo>
                  <a:cubicBezTo>
                    <a:pt x="712" y="13"/>
                    <a:pt x="729" y="5"/>
                    <a:pt x="726" y="15"/>
                  </a:cubicBezTo>
                  <a:cubicBezTo>
                    <a:pt x="727" y="14"/>
                    <a:pt x="728" y="11"/>
                    <a:pt x="728" y="11"/>
                  </a:cubicBezTo>
                  <a:cubicBezTo>
                    <a:pt x="729" y="11"/>
                    <a:pt x="729" y="16"/>
                    <a:pt x="730" y="16"/>
                  </a:cubicBezTo>
                  <a:cubicBezTo>
                    <a:pt x="730" y="16"/>
                    <a:pt x="730" y="15"/>
                    <a:pt x="730" y="14"/>
                  </a:cubicBezTo>
                  <a:cubicBezTo>
                    <a:pt x="731" y="15"/>
                    <a:pt x="731" y="17"/>
                    <a:pt x="733" y="17"/>
                  </a:cubicBezTo>
                  <a:cubicBezTo>
                    <a:pt x="733" y="17"/>
                    <a:pt x="730" y="13"/>
                    <a:pt x="733" y="15"/>
                  </a:cubicBezTo>
                  <a:cubicBezTo>
                    <a:pt x="733" y="13"/>
                    <a:pt x="733" y="11"/>
                    <a:pt x="735" y="13"/>
                  </a:cubicBezTo>
                  <a:cubicBezTo>
                    <a:pt x="738" y="14"/>
                    <a:pt x="739" y="17"/>
                    <a:pt x="740" y="19"/>
                  </a:cubicBezTo>
                  <a:cubicBezTo>
                    <a:pt x="741" y="22"/>
                    <a:pt x="741" y="25"/>
                    <a:pt x="744" y="26"/>
                  </a:cubicBezTo>
                  <a:cubicBezTo>
                    <a:pt x="744" y="27"/>
                    <a:pt x="744" y="27"/>
                    <a:pt x="745" y="27"/>
                  </a:cubicBezTo>
                  <a:cubicBezTo>
                    <a:pt x="745" y="27"/>
                    <a:pt x="745" y="27"/>
                    <a:pt x="745" y="27"/>
                  </a:cubicBezTo>
                  <a:cubicBezTo>
                    <a:pt x="747" y="28"/>
                    <a:pt x="746" y="29"/>
                    <a:pt x="746" y="30"/>
                  </a:cubicBezTo>
                  <a:cubicBezTo>
                    <a:pt x="746" y="30"/>
                    <a:pt x="746" y="31"/>
                    <a:pt x="746" y="31"/>
                  </a:cubicBezTo>
                  <a:cubicBezTo>
                    <a:pt x="746" y="31"/>
                    <a:pt x="746" y="31"/>
                    <a:pt x="746" y="31"/>
                  </a:cubicBezTo>
                  <a:cubicBezTo>
                    <a:pt x="746" y="32"/>
                    <a:pt x="746" y="31"/>
                    <a:pt x="746" y="31"/>
                  </a:cubicBezTo>
                  <a:cubicBezTo>
                    <a:pt x="747" y="31"/>
                    <a:pt x="747" y="30"/>
                    <a:pt x="748" y="30"/>
                  </a:cubicBezTo>
                  <a:cubicBezTo>
                    <a:pt x="748" y="30"/>
                    <a:pt x="748" y="30"/>
                    <a:pt x="748" y="30"/>
                  </a:cubicBezTo>
                  <a:cubicBezTo>
                    <a:pt x="748" y="30"/>
                    <a:pt x="748" y="29"/>
                    <a:pt x="748" y="29"/>
                  </a:cubicBezTo>
                  <a:cubicBezTo>
                    <a:pt x="749" y="29"/>
                    <a:pt x="749" y="29"/>
                    <a:pt x="750" y="28"/>
                  </a:cubicBezTo>
                  <a:cubicBezTo>
                    <a:pt x="750" y="28"/>
                    <a:pt x="750" y="28"/>
                    <a:pt x="750" y="28"/>
                  </a:cubicBezTo>
                  <a:cubicBezTo>
                    <a:pt x="750" y="28"/>
                    <a:pt x="750" y="28"/>
                    <a:pt x="750" y="28"/>
                  </a:cubicBezTo>
                  <a:cubicBezTo>
                    <a:pt x="750" y="28"/>
                    <a:pt x="750" y="28"/>
                    <a:pt x="750" y="28"/>
                  </a:cubicBezTo>
                  <a:cubicBezTo>
                    <a:pt x="750" y="28"/>
                    <a:pt x="749" y="27"/>
                    <a:pt x="749" y="27"/>
                  </a:cubicBezTo>
                  <a:cubicBezTo>
                    <a:pt x="747" y="26"/>
                    <a:pt x="745" y="24"/>
                    <a:pt x="745" y="23"/>
                  </a:cubicBezTo>
                  <a:cubicBezTo>
                    <a:pt x="744" y="22"/>
                    <a:pt x="744" y="22"/>
                    <a:pt x="744" y="21"/>
                  </a:cubicBezTo>
                  <a:cubicBezTo>
                    <a:pt x="744" y="20"/>
                    <a:pt x="746" y="20"/>
                    <a:pt x="746" y="19"/>
                  </a:cubicBezTo>
                  <a:cubicBezTo>
                    <a:pt x="746" y="19"/>
                    <a:pt x="745" y="19"/>
                    <a:pt x="745" y="19"/>
                  </a:cubicBezTo>
                  <a:cubicBezTo>
                    <a:pt x="745" y="19"/>
                    <a:pt x="744" y="19"/>
                    <a:pt x="744" y="19"/>
                  </a:cubicBezTo>
                  <a:cubicBezTo>
                    <a:pt x="742" y="19"/>
                    <a:pt x="742" y="16"/>
                    <a:pt x="741" y="14"/>
                  </a:cubicBezTo>
                  <a:cubicBezTo>
                    <a:pt x="739" y="11"/>
                    <a:pt x="737" y="11"/>
                    <a:pt x="737" y="7"/>
                  </a:cubicBezTo>
                  <a:cubicBezTo>
                    <a:pt x="737" y="6"/>
                    <a:pt x="736" y="4"/>
                    <a:pt x="738" y="3"/>
                  </a:cubicBezTo>
                  <a:cubicBezTo>
                    <a:pt x="740" y="2"/>
                    <a:pt x="743" y="3"/>
                    <a:pt x="745" y="3"/>
                  </a:cubicBezTo>
                  <a:cubicBezTo>
                    <a:pt x="747" y="3"/>
                    <a:pt x="749" y="6"/>
                    <a:pt x="752" y="6"/>
                  </a:cubicBezTo>
                  <a:cubicBezTo>
                    <a:pt x="754" y="5"/>
                    <a:pt x="756" y="5"/>
                    <a:pt x="758" y="8"/>
                  </a:cubicBezTo>
                  <a:cubicBezTo>
                    <a:pt x="760" y="10"/>
                    <a:pt x="760" y="12"/>
                    <a:pt x="761" y="14"/>
                  </a:cubicBezTo>
                  <a:cubicBezTo>
                    <a:pt x="761" y="16"/>
                    <a:pt x="763" y="17"/>
                    <a:pt x="764" y="19"/>
                  </a:cubicBezTo>
                  <a:cubicBezTo>
                    <a:pt x="765" y="20"/>
                    <a:pt x="765" y="20"/>
                    <a:pt x="765" y="20"/>
                  </a:cubicBezTo>
                  <a:cubicBezTo>
                    <a:pt x="766" y="21"/>
                    <a:pt x="767" y="22"/>
                    <a:pt x="768" y="23"/>
                  </a:cubicBezTo>
                  <a:cubicBezTo>
                    <a:pt x="768" y="23"/>
                    <a:pt x="768" y="23"/>
                    <a:pt x="769" y="24"/>
                  </a:cubicBezTo>
                  <a:cubicBezTo>
                    <a:pt x="770" y="20"/>
                    <a:pt x="765" y="18"/>
                    <a:pt x="764" y="16"/>
                  </a:cubicBezTo>
                  <a:cubicBezTo>
                    <a:pt x="763" y="14"/>
                    <a:pt x="762" y="12"/>
                    <a:pt x="762" y="11"/>
                  </a:cubicBezTo>
                  <a:cubicBezTo>
                    <a:pt x="763" y="9"/>
                    <a:pt x="765" y="6"/>
                    <a:pt x="766" y="5"/>
                  </a:cubicBezTo>
                  <a:cubicBezTo>
                    <a:pt x="766" y="5"/>
                    <a:pt x="766" y="4"/>
                    <a:pt x="767" y="4"/>
                  </a:cubicBezTo>
                  <a:cubicBezTo>
                    <a:pt x="767" y="3"/>
                    <a:pt x="768" y="3"/>
                    <a:pt x="768" y="3"/>
                  </a:cubicBezTo>
                  <a:cubicBezTo>
                    <a:pt x="770" y="1"/>
                    <a:pt x="774" y="1"/>
                    <a:pt x="775" y="3"/>
                  </a:cubicBezTo>
                  <a:cubicBezTo>
                    <a:pt x="775" y="4"/>
                    <a:pt x="775" y="5"/>
                    <a:pt x="775" y="6"/>
                  </a:cubicBezTo>
                  <a:cubicBezTo>
                    <a:pt x="774" y="7"/>
                    <a:pt x="774" y="7"/>
                    <a:pt x="775" y="8"/>
                  </a:cubicBezTo>
                  <a:cubicBezTo>
                    <a:pt x="775" y="9"/>
                    <a:pt x="776" y="9"/>
                    <a:pt x="776" y="10"/>
                  </a:cubicBezTo>
                  <a:cubicBezTo>
                    <a:pt x="776" y="11"/>
                    <a:pt x="777" y="11"/>
                    <a:pt x="777" y="12"/>
                  </a:cubicBezTo>
                  <a:cubicBezTo>
                    <a:pt x="777" y="12"/>
                    <a:pt x="778" y="12"/>
                    <a:pt x="778" y="12"/>
                  </a:cubicBezTo>
                  <a:cubicBezTo>
                    <a:pt x="778" y="12"/>
                    <a:pt x="779" y="13"/>
                    <a:pt x="779" y="13"/>
                  </a:cubicBezTo>
                  <a:cubicBezTo>
                    <a:pt x="780" y="13"/>
                    <a:pt x="780" y="13"/>
                    <a:pt x="780" y="13"/>
                  </a:cubicBezTo>
                  <a:cubicBezTo>
                    <a:pt x="780" y="10"/>
                    <a:pt x="776" y="9"/>
                    <a:pt x="777" y="6"/>
                  </a:cubicBezTo>
                  <a:cubicBezTo>
                    <a:pt x="777" y="2"/>
                    <a:pt x="779" y="3"/>
                    <a:pt x="782" y="2"/>
                  </a:cubicBezTo>
                  <a:cubicBezTo>
                    <a:pt x="783" y="2"/>
                    <a:pt x="787" y="0"/>
                    <a:pt x="788" y="2"/>
                  </a:cubicBezTo>
                  <a:cubicBezTo>
                    <a:pt x="789" y="2"/>
                    <a:pt x="788" y="2"/>
                    <a:pt x="788" y="3"/>
                  </a:cubicBezTo>
                  <a:cubicBezTo>
                    <a:pt x="788" y="4"/>
                    <a:pt x="789" y="4"/>
                    <a:pt x="789" y="5"/>
                  </a:cubicBezTo>
                  <a:cubicBezTo>
                    <a:pt x="789" y="5"/>
                    <a:pt x="789" y="5"/>
                    <a:pt x="789" y="6"/>
                  </a:cubicBezTo>
                  <a:cubicBezTo>
                    <a:pt x="789" y="7"/>
                    <a:pt x="788" y="7"/>
                    <a:pt x="788" y="8"/>
                  </a:cubicBezTo>
                  <a:cubicBezTo>
                    <a:pt x="789" y="9"/>
                    <a:pt x="792" y="6"/>
                    <a:pt x="793" y="6"/>
                  </a:cubicBezTo>
                  <a:cubicBezTo>
                    <a:pt x="792" y="7"/>
                    <a:pt x="793" y="11"/>
                    <a:pt x="794" y="11"/>
                  </a:cubicBezTo>
                  <a:cubicBezTo>
                    <a:pt x="794" y="10"/>
                    <a:pt x="794" y="10"/>
                    <a:pt x="794" y="10"/>
                  </a:cubicBezTo>
                  <a:cubicBezTo>
                    <a:pt x="794" y="10"/>
                    <a:pt x="794" y="9"/>
                    <a:pt x="794" y="8"/>
                  </a:cubicBezTo>
                  <a:cubicBezTo>
                    <a:pt x="795" y="9"/>
                    <a:pt x="795" y="7"/>
                    <a:pt x="797" y="7"/>
                  </a:cubicBezTo>
                  <a:cubicBezTo>
                    <a:pt x="798" y="8"/>
                    <a:pt x="798" y="10"/>
                    <a:pt x="798" y="10"/>
                  </a:cubicBezTo>
                  <a:cubicBezTo>
                    <a:pt x="799" y="9"/>
                    <a:pt x="800" y="9"/>
                    <a:pt x="801" y="10"/>
                  </a:cubicBezTo>
                  <a:cubicBezTo>
                    <a:pt x="802" y="10"/>
                    <a:pt x="802" y="10"/>
                    <a:pt x="802" y="10"/>
                  </a:cubicBezTo>
                  <a:cubicBezTo>
                    <a:pt x="802" y="10"/>
                    <a:pt x="803" y="10"/>
                    <a:pt x="803" y="10"/>
                  </a:cubicBezTo>
                  <a:cubicBezTo>
                    <a:pt x="803" y="10"/>
                    <a:pt x="804" y="10"/>
                    <a:pt x="804" y="11"/>
                  </a:cubicBezTo>
                  <a:cubicBezTo>
                    <a:pt x="805" y="11"/>
                    <a:pt x="807" y="9"/>
                    <a:pt x="807" y="11"/>
                  </a:cubicBezTo>
                  <a:cubicBezTo>
                    <a:pt x="807" y="10"/>
                    <a:pt x="809" y="11"/>
                    <a:pt x="810" y="11"/>
                  </a:cubicBezTo>
                  <a:cubicBezTo>
                    <a:pt x="810" y="12"/>
                    <a:pt x="810" y="12"/>
                    <a:pt x="810" y="12"/>
                  </a:cubicBezTo>
                  <a:cubicBezTo>
                    <a:pt x="813" y="15"/>
                    <a:pt x="803" y="20"/>
                    <a:pt x="801" y="21"/>
                  </a:cubicBezTo>
                  <a:cubicBezTo>
                    <a:pt x="800" y="22"/>
                    <a:pt x="795" y="24"/>
                    <a:pt x="796" y="26"/>
                  </a:cubicBezTo>
                  <a:cubicBezTo>
                    <a:pt x="796" y="27"/>
                    <a:pt x="802" y="26"/>
                    <a:pt x="803" y="26"/>
                  </a:cubicBezTo>
                  <a:cubicBezTo>
                    <a:pt x="803" y="25"/>
                    <a:pt x="803" y="25"/>
                    <a:pt x="804" y="24"/>
                  </a:cubicBezTo>
                  <a:cubicBezTo>
                    <a:pt x="804" y="24"/>
                    <a:pt x="804" y="24"/>
                    <a:pt x="804" y="24"/>
                  </a:cubicBezTo>
                  <a:cubicBezTo>
                    <a:pt x="805" y="23"/>
                    <a:pt x="806" y="22"/>
                    <a:pt x="808" y="22"/>
                  </a:cubicBezTo>
                  <a:cubicBezTo>
                    <a:pt x="808" y="20"/>
                    <a:pt x="811" y="16"/>
                    <a:pt x="813" y="16"/>
                  </a:cubicBezTo>
                  <a:cubicBezTo>
                    <a:pt x="815" y="15"/>
                    <a:pt x="817" y="20"/>
                    <a:pt x="818" y="20"/>
                  </a:cubicBezTo>
                  <a:cubicBezTo>
                    <a:pt x="818" y="18"/>
                    <a:pt x="816" y="19"/>
                    <a:pt x="817" y="17"/>
                  </a:cubicBezTo>
                  <a:cubicBezTo>
                    <a:pt x="817" y="16"/>
                    <a:pt x="818" y="15"/>
                    <a:pt x="819" y="15"/>
                  </a:cubicBezTo>
                  <a:cubicBezTo>
                    <a:pt x="819" y="15"/>
                    <a:pt x="819" y="15"/>
                    <a:pt x="819" y="15"/>
                  </a:cubicBezTo>
                  <a:cubicBezTo>
                    <a:pt x="818" y="15"/>
                    <a:pt x="818" y="14"/>
                    <a:pt x="818" y="13"/>
                  </a:cubicBezTo>
                  <a:cubicBezTo>
                    <a:pt x="818" y="12"/>
                    <a:pt x="820" y="12"/>
                    <a:pt x="820" y="13"/>
                  </a:cubicBezTo>
                  <a:cubicBezTo>
                    <a:pt x="821" y="13"/>
                    <a:pt x="820" y="14"/>
                    <a:pt x="820" y="15"/>
                  </a:cubicBezTo>
                  <a:cubicBezTo>
                    <a:pt x="820" y="15"/>
                    <a:pt x="821" y="16"/>
                    <a:pt x="821" y="16"/>
                  </a:cubicBezTo>
                  <a:cubicBezTo>
                    <a:pt x="822" y="17"/>
                    <a:pt x="822" y="19"/>
                    <a:pt x="823" y="19"/>
                  </a:cubicBezTo>
                  <a:cubicBezTo>
                    <a:pt x="825" y="19"/>
                    <a:pt x="825" y="16"/>
                    <a:pt x="827" y="16"/>
                  </a:cubicBezTo>
                  <a:cubicBezTo>
                    <a:pt x="829" y="16"/>
                    <a:pt x="830" y="18"/>
                    <a:pt x="830" y="20"/>
                  </a:cubicBezTo>
                  <a:cubicBezTo>
                    <a:pt x="829" y="21"/>
                    <a:pt x="826" y="21"/>
                    <a:pt x="828" y="24"/>
                  </a:cubicBezTo>
                  <a:cubicBezTo>
                    <a:pt x="829" y="24"/>
                    <a:pt x="830" y="25"/>
                    <a:pt x="831" y="25"/>
                  </a:cubicBezTo>
                  <a:cubicBezTo>
                    <a:pt x="831" y="26"/>
                    <a:pt x="831" y="27"/>
                    <a:pt x="831" y="28"/>
                  </a:cubicBezTo>
                  <a:cubicBezTo>
                    <a:pt x="832" y="29"/>
                    <a:pt x="832" y="29"/>
                    <a:pt x="833" y="30"/>
                  </a:cubicBezTo>
                  <a:cubicBezTo>
                    <a:pt x="833" y="31"/>
                    <a:pt x="832" y="34"/>
                    <a:pt x="831" y="35"/>
                  </a:cubicBezTo>
                  <a:cubicBezTo>
                    <a:pt x="831" y="35"/>
                    <a:pt x="831" y="36"/>
                    <a:pt x="831" y="36"/>
                  </a:cubicBezTo>
                  <a:cubicBezTo>
                    <a:pt x="833" y="37"/>
                    <a:pt x="833" y="32"/>
                    <a:pt x="834" y="32"/>
                  </a:cubicBezTo>
                  <a:cubicBezTo>
                    <a:pt x="834" y="32"/>
                    <a:pt x="834" y="32"/>
                    <a:pt x="834" y="32"/>
                  </a:cubicBezTo>
                  <a:cubicBezTo>
                    <a:pt x="836" y="29"/>
                    <a:pt x="839" y="31"/>
                    <a:pt x="840" y="32"/>
                  </a:cubicBezTo>
                  <a:cubicBezTo>
                    <a:pt x="843" y="34"/>
                    <a:pt x="844" y="36"/>
                    <a:pt x="845" y="39"/>
                  </a:cubicBezTo>
                  <a:cubicBezTo>
                    <a:pt x="846" y="44"/>
                    <a:pt x="844" y="50"/>
                    <a:pt x="839" y="51"/>
                  </a:cubicBezTo>
                  <a:cubicBezTo>
                    <a:pt x="841" y="53"/>
                    <a:pt x="839" y="55"/>
                    <a:pt x="837" y="56"/>
                  </a:cubicBezTo>
                  <a:cubicBezTo>
                    <a:pt x="836" y="57"/>
                    <a:pt x="835" y="59"/>
                    <a:pt x="834" y="61"/>
                  </a:cubicBezTo>
                  <a:cubicBezTo>
                    <a:pt x="832" y="63"/>
                    <a:pt x="830" y="63"/>
                    <a:pt x="828" y="65"/>
                  </a:cubicBezTo>
                  <a:cubicBezTo>
                    <a:pt x="828" y="66"/>
                    <a:pt x="827" y="67"/>
                    <a:pt x="826" y="67"/>
                  </a:cubicBezTo>
                  <a:cubicBezTo>
                    <a:pt x="825" y="67"/>
                    <a:pt x="825" y="66"/>
                    <a:pt x="824" y="66"/>
                  </a:cubicBezTo>
                  <a:cubicBezTo>
                    <a:pt x="824" y="69"/>
                    <a:pt x="824" y="71"/>
                    <a:pt x="821" y="70"/>
                  </a:cubicBezTo>
                  <a:cubicBezTo>
                    <a:pt x="819" y="70"/>
                    <a:pt x="819" y="69"/>
                    <a:pt x="817" y="70"/>
                  </a:cubicBezTo>
                  <a:cubicBezTo>
                    <a:pt x="815" y="71"/>
                    <a:pt x="813" y="71"/>
                    <a:pt x="812" y="72"/>
                  </a:cubicBezTo>
                  <a:cubicBezTo>
                    <a:pt x="813" y="72"/>
                    <a:pt x="817" y="72"/>
                    <a:pt x="817" y="72"/>
                  </a:cubicBezTo>
                  <a:cubicBezTo>
                    <a:pt x="816" y="73"/>
                    <a:pt x="813" y="74"/>
                    <a:pt x="812" y="74"/>
                  </a:cubicBezTo>
                  <a:cubicBezTo>
                    <a:pt x="810" y="75"/>
                    <a:pt x="807" y="76"/>
                    <a:pt x="804" y="76"/>
                  </a:cubicBezTo>
                  <a:cubicBezTo>
                    <a:pt x="802" y="77"/>
                    <a:pt x="799" y="78"/>
                    <a:pt x="796" y="77"/>
                  </a:cubicBezTo>
                  <a:cubicBezTo>
                    <a:pt x="794" y="76"/>
                    <a:pt x="794" y="73"/>
                    <a:pt x="791" y="71"/>
                  </a:cubicBezTo>
                  <a:cubicBezTo>
                    <a:pt x="792" y="72"/>
                    <a:pt x="793" y="73"/>
                    <a:pt x="793" y="75"/>
                  </a:cubicBezTo>
                  <a:cubicBezTo>
                    <a:pt x="795" y="75"/>
                    <a:pt x="795" y="77"/>
                    <a:pt x="796" y="78"/>
                  </a:cubicBezTo>
                  <a:cubicBezTo>
                    <a:pt x="796" y="78"/>
                    <a:pt x="796" y="78"/>
                    <a:pt x="796" y="79"/>
                  </a:cubicBezTo>
                  <a:cubicBezTo>
                    <a:pt x="796" y="79"/>
                    <a:pt x="795" y="79"/>
                    <a:pt x="795" y="79"/>
                  </a:cubicBezTo>
                  <a:cubicBezTo>
                    <a:pt x="795" y="79"/>
                    <a:pt x="795" y="79"/>
                    <a:pt x="795" y="79"/>
                  </a:cubicBezTo>
                  <a:cubicBezTo>
                    <a:pt x="795" y="80"/>
                    <a:pt x="795" y="80"/>
                    <a:pt x="795" y="80"/>
                  </a:cubicBezTo>
                  <a:cubicBezTo>
                    <a:pt x="795" y="80"/>
                    <a:pt x="796" y="80"/>
                    <a:pt x="796" y="80"/>
                  </a:cubicBezTo>
                  <a:cubicBezTo>
                    <a:pt x="796" y="80"/>
                    <a:pt x="796" y="80"/>
                    <a:pt x="796" y="80"/>
                  </a:cubicBezTo>
                  <a:cubicBezTo>
                    <a:pt x="797" y="80"/>
                    <a:pt x="797" y="79"/>
                    <a:pt x="798" y="79"/>
                  </a:cubicBezTo>
                  <a:cubicBezTo>
                    <a:pt x="800" y="79"/>
                    <a:pt x="806" y="76"/>
                    <a:pt x="807" y="79"/>
                  </a:cubicBezTo>
                  <a:cubicBezTo>
                    <a:pt x="807" y="79"/>
                    <a:pt x="808" y="80"/>
                    <a:pt x="808" y="80"/>
                  </a:cubicBezTo>
                  <a:cubicBezTo>
                    <a:pt x="808" y="80"/>
                    <a:pt x="797" y="88"/>
                    <a:pt x="797" y="88"/>
                  </a:cubicBezTo>
                  <a:cubicBezTo>
                    <a:pt x="796" y="89"/>
                    <a:pt x="795" y="89"/>
                    <a:pt x="795" y="90"/>
                  </a:cubicBezTo>
                  <a:cubicBezTo>
                    <a:pt x="794" y="90"/>
                    <a:pt x="794" y="90"/>
                    <a:pt x="793" y="90"/>
                  </a:cubicBezTo>
                  <a:cubicBezTo>
                    <a:pt x="793" y="90"/>
                    <a:pt x="793" y="90"/>
                    <a:pt x="793" y="91"/>
                  </a:cubicBezTo>
                  <a:cubicBezTo>
                    <a:pt x="792" y="91"/>
                    <a:pt x="791" y="91"/>
                    <a:pt x="790" y="91"/>
                  </a:cubicBezTo>
                  <a:cubicBezTo>
                    <a:pt x="789" y="92"/>
                    <a:pt x="789" y="93"/>
                    <a:pt x="788" y="93"/>
                  </a:cubicBezTo>
                  <a:cubicBezTo>
                    <a:pt x="787" y="94"/>
                    <a:pt x="786" y="94"/>
                    <a:pt x="784" y="95"/>
                  </a:cubicBezTo>
                  <a:cubicBezTo>
                    <a:pt x="785" y="95"/>
                    <a:pt x="786" y="95"/>
                    <a:pt x="787" y="95"/>
                  </a:cubicBezTo>
                  <a:cubicBezTo>
                    <a:pt x="787" y="95"/>
                    <a:pt x="787" y="95"/>
                    <a:pt x="788" y="95"/>
                  </a:cubicBezTo>
                  <a:cubicBezTo>
                    <a:pt x="788" y="95"/>
                    <a:pt x="786" y="98"/>
                    <a:pt x="786" y="98"/>
                  </a:cubicBezTo>
                  <a:cubicBezTo>
                    <a:pt x="788" y="96"/>
                    <a:pt x="790" y="94"/>
                    <a:pt x="793" y="92"/>
                  </a:cubicBezTo>
                  <a:cubicBezTo>
                    <a:pt x="795" y="91"/>
                    <a:pt x="798" y="90"/>
                    <a:pt x="800" y="89"/>
                  </a:cubicBezTo>
                  <a:cubicBezTo>
                    <a:pt x="801" y="88"/>
                    <a:pt x="801" y="88"/>
                    <a:pt x="802" y="88"/>
                  </a:cubicBezTo>
                  <a:cubicBezTo>
                    <a:pt x="802" y="87"/>
                    <a:pt x="803" y="87"/>
                    <a:pt x="804" y="87"/>
                  </a:cubicBezTo>
                  <a:cubicBezTo>
                    <a:pt x="804" y="87"/>
                    <a:pt x="805" y="87"/>
                    <a:pt x="805" y="87"/>
                  </a:cubicBezTo>
                  <a:cubicBezTo>
                    <a:pt x="805" y="87"/>
                    <a:pt x="805" y="86"/>
                    <a:pt x="806" y="86"/>
                  </a:cubicBezTo>
                  <a:cubicBezTo>
                    <a:pt x="806" y="86"/>
                    <a:pt x="807" y="86"/>
                    <a:pt x="807" y="85"/>
                  </a:cubicBezTo>
                  <a:cubicBezTo>
                    <a:pt x="811" y="83"/>
                    <a:pt x="815" y="81"/>
                    <a:pt x="819" y="79"/>
                  </a:cubicBezTo>
                  <a:cubicBezTo>
                    <a:pt x="820" y="79"/>
                    <a:pt x="821" y="79"/>
                    <a:pt x="822" y="79"/>
                  </a:cubicBezTo>
                  <a:cubicBezTo>
                    <a:pt x="823" y="79"/>
                    <a:pt x="822" y="80"/>
                    <a:pt x="823" y="80"/>
                  </a:cubicBezTo>
                  <a:cubicBezTo>
                    <a:pt x="823" y="80"/>
                    <a:pt x="823" y="80"/>
                    <a:pt x="823" y="80"/>
                  </a:cubicBezTo>
                  <a:cubicBezTo>
                    <a:pt x="824" y="83"/>
                    <a:pt x="820" y="88"/>
                    <a:pt x="818" y="90"/>
                  </a:cubicBezTo>
                  <a:cubicBezTo>
                    <a:pt x="817" y="91"/>
                    <a:pt x="816" y="92"/>
                    <a:pt x="815" y="93"/>
                  </a:cubicBezTo>
                  <a:cubicBezTo>
                    <a:pt x="814" y="93"/>
                    <a:pt x="813" y="92"/>
                    <a:pt x="813" y="92"/>
                  </a:cubicBezTo>
                  <a:cubicBezTo>
                    <a:pt x="812" y="93"/>
                    <a:pt x="811" y="94"/>
                    <a:pt x="811" y="96"/>
                  </a:cubicBezTo>
                  <a:cubicBezTo>
                    <a:pt x="811" y="96"/>
                    <a:pt x="810" y="97"/>
                    <a:pt x="810" y="97"/>
                  </a:cubicBezTo>
                  <a:cubicBezTo>
                    <a:pt x="808" y="103"/>
                    <a:pt x="803" y="104"/>
                    <a:pt x="800" y="109"/>
                  </a:cubicBezTo>
                  <a:cubicBezTo>
                    <a:pt x="798" y="112"/>
                    <a:pt x="797" y="118"/>
                    <a:pt x="793" y="118"/>
                  </a:cubicBezTo>
                  <a:cubicBezTo>
                    <a:pt x="795" y="121"/>
                    <a:pt x="789" y="129"/>
                    <a:pt x="787" y="129"/>
                  </a:cubicBezTo>
                  <a:cubicBezTo>
                    <a:pt x="783" y="130"/>
                    <a:pt x="784" y="128"/>
                    <a:pt x="784" y="126"/>
                  </a:cubicBezTo>
                  <a:cubicBezTo>
                    <a:pt x="784" y="125"/>
                    <a:pt x="781" y="120"/>
                    <a:pt x="781" y="121"/>
                  </a:cubicBezTo>
                  <a:cubicBezTo>
                    <a:pt x="780" y="122"/>
                    <a:pt x="782" y="125"/>
                    <a:pt x="783" y="126"/>
                  </a:cubicBezTo>
                  <a:cubicBezTo>
                    <a:pt x="783" y="128"/>
                    <a:pt x="783" y="129"/>
                    <a:pt x="784" y="130"/>
                  </a:cubicBezTo>
                  <a:cubicBezTo>
                    <a:pt x="784" y="131"/>
                    <a:pt x="785" y="131"/>
                    <a:pt x="785" y="132"/>
                  </a:cubicBezTo>
                  <a:cubicBezTo>
                    <a:pt x="786" y="134"/>
                    <a:pt x="785" y="135"/>
                    <a:pt x="783" y="135"/>
                  </a:cubicBezTo>
                  <a:cubicBezTo>
                    <a:pt x="782" y="135"/>
                    <a:pt x="781" y="135"/>
                    <a:pt x="780" y="135"/>
                  </a:cubicBezTo>
                  <a:cubicBezTo>
                    <a:pt x="780" y="135"/>
                    <a:pt x="779" y="136"/>
                    <a:pt x="778" y="136"/>
                  </a:cubicBezTo>
                  <a:cubicBezTo>
                    <a:pt x="778" y="136"/>
                    <a:pt x="778" y="136"/>
                    <a:pt x="777" y="137"/>
                  </a:cubicBezTo>
                  <a:cubicBezTo>
                    <a:pt x="775" y="138"/>
                    <a:pt x="775" y="138"/>
                    <a:pt x="773" y="136"/>
                  </a:cubicBezTo>
                  <a:cubicBezTo>
                    <a:pt x="772" y="136"/>
                    <a:pt x="770" y="133"/>
                    <a:pt x="770" y="135"/>
                  </a:cubicBezTo>
                  <a:cubicBezTo>
                    <a:pt x="771" y="135"/>
                    <a:pt x="773" y="137"/>
                    <a:pt x="772" y="138"/>
                  </a:cubicBezTo>
                  <a:cubicBezTo>
                    <a:pt x="772" y="139"/>
                    <a:pt x="771" y="139"/>
                    <a:pt x="771" y="139"/>
                  </a:cubicBezTo>
                  <a:cubicBezTo>
                    <a:pt x="770" y="141"/>
                    <a:pt x="775" y="140"/>
                    <a:pt x="776" y="140"/>
                  </a:cubicBezTo>
                  <a:cubicBezTo>
                    <a:pt x="777" y="139"/>
                    <a:pt x="781" y="136"/>
                    <a:pt x="782" y="139"/>
                  </a:cubicBezTo>
                  <a:cubicBezTo>
                    <a:pt x="783" y="141"/>
                    <a:pt x="780" y="143"/>
                    <a:pt x="779" y="144"/>
                  </a:cubicBezTo>
                  <a:cubicBezTo>
                    <a:pt x="778" y="144"/>
                    <a:pt x="777" y="145"/>
                    <a:pt x="777" y="146"/>
                  </a:cubicBezTo>
                  <a:cubicBezTo>
                    <a:pt x="777" y="146"/>
                    <a:pt x="778" y="146"/>
                    <a:pt x="778" y="146"/>
                  </a:cubicBezTo>
                  <a:cubicBezTo>
                    <a:pt x="779" y="146"/>
                    <a:pt x="779" y="146"/>
                    <a:pt x="780" y="146"/>
                  </a:cubicBezTo>
                  <a:cubicBezTo>
                    <a:pt x="781" y="147"/>
                    <a:pt x="780" y="149"/>
                    <a:pt x="779" y="149"/>
                  </a:cubicBezTo>
                  <a:cubicBezTo>
                    <a:pt x="778" y="152"/>
                    <a:pt x="774" y="155"/>
                    <a:pt x="771" y="155"/>
                  </a:cubicBezTo>
                  <a:cubicBezTo>
                    <a:pt x="769" y="155"/>
                    <a:pt x="767" y="154"/>
                    <a:pt x="766" y="153"/>
                  </a:cubicBezTo>
                  <a:cubicBezTo>
                    <a:pt x="766" y="152"/>
                    <a:pt x="765" y="150"/>
                    <a:pt x="766" y="150"/>
                  </a:cubicBezTo>
                  <a:cubicBezTo>
                    <a:pt x="764" y="149"/>
                    <a:pt x="762" y="150"/>
                    <a:pt x="761" y="149"/>
                  </a:cubicBezTo>
                  <a:cubicBezTo>
                    <a:pt x="760" y="148"/>
                    <a:pt x="759" y="146"/>
                    <a:pt x="757" y="147"/>
                  </a:cubicBezTo>
                  <a:cubicBezTo>
                    <a:pt x="756" y="148"/>
                    <a:pt x="755" y="148"/>
                    <a:pt x="754" y="148"/>
                  </a:cubicBezTo>
                  <a:cubicBezTo>
                    <a:pt x="756" y="153"/>
                    <a:pt x="762" y="148"/>
                    <a:pt x="764" y="153"/>
                  </a:cubicBezTo>
                  <a:cubicBezTo>
                    <a:pt x="765" y="155"/>
                    <a:pt x="766" y="159"/>
                    <a:pt x="764" y="161"/>
                  </a:cubicBezTo>
                  <a:cubicBezTo>
                    <a:pt x="761" y="163"/>
                    <a:pt x="762" y="159"/>
                    <a:pt x="760" y="159"/>
                  </a:cubicBezTo>
                  <a:cubicBezTo>
                    <a:pt x="760" y="161"/>
                    <a:pt x="760" y="164"/>
                    <a:pt x="757" y="164"/>
                  </a:cubicBezTo>
                  <a:cubicBezTo>
                    <a:pt x="755" y="163"/>
                    <a:pt x="754" y="160"/>
                    <a:pt x="753" y="162"/>
                  </a:cubicBezTo>
                  <a:cubicBezTo>
                    <a:pt x="752" y="164"/>
                    <a:pt x="755" y="165"/>
                    <a:pt x="752" y="166"/>
                  </a:cubicBezTo>
                  <a:cubicBezTo>
                    <a:pt x="751" y="166"/>
                    <a:pt x="748" y="164"/>
                    <a:pt x="748" y="163"/>
                  </a:cubicBezTo>
                  <a:cubicBezTo>
                    <a:pt x="746" y="164"/>
                    <a:pt x="746" y="163"/>
                    <a:pt x="745" y="161"/>
                  </a:cubicBezTo>
                  <a:cubicBezTo>
                    <a:pt x="745" y="161"/>
                    <a:pt x="745" y="161"/>
                    <a:pt x="744" y="161"/>
                  </a:cubicBezTo>
                  <a:cubicBezTo>
                    <a:pt x="744" y="161"/>
                    <a:pt x="744" y="161"/>
                    <a:pt x="744" y="161"/>
                  </a:cubicBezTo>
                  <a:cubicBezTo>
                    <a:pt x="743" y="161"/>
                    <a:pt x="742" y="161"/>
                    <a:pt x="742" y="160"/>
                  </a:cubicBezTo>
                  <a:cubicBezTo>
                    <a:pt x="741" y="160"/>
                    <a:pt x="740" y="161"/>
                    <a:pt x="740" y="161"/>
                  </a:cubicBezTo>
                  <a:cubicBezTo>
                    <a:pt x="740" y="161"/>
                    <a:pt x="740" y="161"/>
                    <a:pt x="740" y="160"/>
                  </a:cubicBezTo>
                  <a:cubicBezTo>
                    <a:pt x="739" y="160"/>
                    <a:pt x="739" y="160"/>
                    <a:pt x="739" y="159"/>
                  </a:cubicBezTo>
                  <a:cubicBezTo>
                    <a:pt x="739" y="159"/>
                    <a:pt x="738" y="160"/>
                    <a:pt x="738" y="160"/>
                  </a:cubicBezTo>
                  <a:cubicBezTo>
                    <a:pt x="738" y="160"/>
                    <a:pt x="738" y="161"/>
                    <a:pt x="738" y="161"/>
                  </a:cubicBezTo>
                  <a:cubicBezTo>
                    <a:pt x="740" y="162"/>
                    <a:pt x="742" y="161"/>
                    <a:pt x="744" y="162"/>
                  </a:cubicBezTo>
                  <a:cubicBezTo>
                    <a:pt x="745" y="163"/>
                    <a:pt x="746" y="165"/>
                    <a:pt x="747" y="166"/>
                  </a:cubicBezTo>
                  <a:cubicBezTo>
                    <a:pt x="743" y="169"/>
                    <a:pt x="740" y="166"/>
                    <a:pt x="738" y="162"/>
                  </a:cubicBezTo>
                  <a:cubicBezTo>
                    <a:pt x="738" y="163"/>
                    <a:pt x="737" y="163"/>
                    <a:pt x="737" y="163"/>
                  </a:cubicBezTo>
                  <a:cubicBezTo>
                    <a:pt x="737" y="164"/>
                    <a:pt x="739" y="167"/>
                    <a:pt x="736" y="167"/>
                  </a:cubicBezTo>
                  <a:cubicBezTo>
                    <a:pt x="736" y="167"/>
                    <a:pt x="733" y="165"/>
                    <a:pt x="733" y="167"/>
                  </a:cubicBezTo>
                  <a:cubicBezTo>
                    <a:pt x="733" y="167"/>
                    <a:pt x="736" y="168"/>
                    <a:pt x="736" y="169"/>
                  </a:cubicBezTo>
                  <a:cubicBezTo>
                    <a:pt x="737" y="169"/>
                    <a:pt x="737" y="169"/>
                    <a:pt x="737" y="169"/>
                  </a:cubicBezTo>
                  <a:cubicBezTo>
                    <a:pt x="737" y="169"/>
                    <a:pt x="737" y="169"/>
                    <a:pt x="737" y="169"/>
                  </a:cubicBezTo>
                  <a:cubicBezTo>
                    <a:pt x="737" y="170"/>
                    <a:pt x="736" y="170"/>
                    <a:pt x="736" y="170"/>
                  </a:cubicBezTo>
                  <a:cubicBezTo>
                    <a:pt x="737" y="171"/>
                    <a:pt x="741" y="169"/>
                    <a:pt x="743" y="169"/>
                  </a:cubicBezTo>
                  <a:cubicBezTo>
                    <a:pt x="745" y="169"/>
                    <a:pt x="747" y="170"/>
                    <a:pt x="749" y="170"/>
                  </a:cubicBezTo>
                  <a:cubicBezTo>
                    <a:pt x="751" y="170"/>
                    <a:pt x="754" y="170"/>
                    <a:pt x="755" y="171"/>
                  </a:cubicBezTo>
                  <a:cubicBezTo>
                    <a:pt x="757" y="172"/>
                    <a:pt x="754" y="172"/>
                    <a:pt x="754" y="173"/>
                  </a:cubicBezTo>
                  <a:cubicBezTo>
                    <a:pt x="754" y="173"/>
                    <a:pt x="755" y="175"/>
                    <a:pt x="755" y="175"/>
                  </a:cubicBezTo>
                  <a:cubicBezTo>
                    <a:pt x="759" y="180"/>
                    <a:pt x="750" y="178"/>
                    <a:pt x="748" y="176"/>
                  </a:cubicBezTo>
                  <a:cubicBezTo>
                    <a:pt x="747" y="175"/>
                    <a:pt x="747" y="174"/>
                    <a:pt x="746" y="173"/>
                  </a:cubicBezTo>
                  <a:cubicBezTo>
                    <a:pt x="745" y="172"/>
                    <a:pt x="744" y="173"/>
                    <a:pt x="743" y="173"/>
                  </a:cubicBezTo>
                  <a:cubicBezTo>
                    <a:pt x="740" y="173"/>
                    <a:pt x="733" y="171"/>
                    <a:pt x="732" y="172"/>
                  </a:cubicBezTo>
                  <a:cubicBezTo>
                    <a:pt x="732" y="173"/>
                    <a:pt x="731" y="173"/>
                    <a:pt x="731" y="174"/>
                  </a:cubicBezTo>
                  <a:cubicBezTo>
                    <a:pt x="733" y="173"/>
                    <a:pt x="734" y="173"/>
                    <a:pt x="736" y="173"/>
                  </a:cubicBezTo>
                  <a:cubicBezTo>
                    <a:pt x="737" y="173"/>
                    <a:pt x="738" y="174"/>
                    <a:pt x="739" y="174"/>
                  </a:cubicBezTo>
                  <a:cubicBezTo>
                    <a:pt x="739" y="174"/>
                    <a:pt x="739" y="174"/>
                    <a:pt x="739" y="174"/>
                  </a:cubicBezTo>
                  <a:cubicBezTo>
                    <a:pt x="740" y="174"/>
                    <a:pt x="741" y="174"/>
                    <a:pt x="742" y="174"/>
                  </a:cubicBezTo>
                  <a:cubicBezTo>
                    <a:pt x="743" y="174"/>
                    <a:pt x="743" y="175"/>
                    <a:pt x="744" y="175"/>
                  </a:cubicBezTo>
                  <a:cubicBezTo>
                    <a:pt x="744" y="175"/>
                    <a:pt x="745" y="175"/>
                    <a:pt x="745" y="176"/>
                  </a:cubicBezTo>
                  <a:cubicBezTo>
                    <a:pt x="745" y="177"/>
                    <a:pt x="742" y="176"/>
                    <a:pt x="742" y="176"/>
                  </a:cubicBezTo>
                  <a:cubicBezTo>
                    <a:pt x="741" y="176"/>
                    <a:pt x="734" y="179"/>
                    <a:pt x="734" y="177"/>
                  </a:cubicBezTo>
                  <a:cubicBezTo>
                    <a:pt x="734" y="179"/>
                    <a:pt x="735" y="180"/>
                    <a:pt x="733" y="182"/>
                  </a:cubicBezTo>
                  <a:cubicBezTo>
                    <a:pt x="732" y="184"/>
                    <a:pt x="731" y="185"/>
                    <a:pt x="731" y="187"/>
                  </a:cubicBezTo>
                  <a:cubicBezTo>
                    <a:pt x="731" y="187"/>
                    <a:pt x="731" y="187"/>
                    <a:pt x="731" y="187"/>
                  </a:cubicBezTo>
                  <a:cubicBezTo>
                    <a:pt x="732" y="187"/>
                    <a:pt x="732" y="186"/>
                    <a:pt x="732" y="186"/>
                  </a:cubicBezTo>
                  <a:cubicBezTo>
                    <a:pt x="732" y="186"/>
                    <a:pt x="732" y="185"/>
                    <a:pt x="732" y="185"/>
                  </a:cubicBezTo>
                  <a:cubicBezTo>
                    <a:pt x="733" y="183"/>
                    <a:pt x="733" y="181"/>
                    <a:pt x="735" y="180"/>
                  </a:cubicBezTo>
                  <a:cubicBezTo>
                    <a:pt x="736" y="179"/>
                    <a:pt x="738" y="180"/>
                    <a:pt x="740" y="179"/>
                  </a:cubicBezTo>
                  <a:cubicBezTo>
                    <a:pt x="741" y="178"/>
                    <a:pt x="746" y="178"/>
                    <a:pt x="747" y="179"/>
                  </a:cubicBezTo>
                  <a:cubicBezTo>
                    <a:pt x="749" y="182"/>
                    <a:pt x="744" y="182"/>
                    <a:pt x="743" y="184"/>
                  </a:cubicBezTo>
                  <a:cubicBezTo>
                    <a:pt x="744" y="184"/>
                    <a:pt x="744" y="184"/>
                    <a:pt x="745" y="183"/>
                  </a:cubicBezTo>
                  <a:cubicBezTo>
                    <a:pt x="746" y="183"/>
                    <a:pt x="747" y="183"/>
                    <a:pt x="748" y="183"/>
                  </a:cubicBezTo>
                  <a:cubicBezTo>
                    <a:pt x="750" y="182"/>
                    <a:pt x="751" y="183"/>
                    <a:pt x="753" y="184"/>
                  </a:cubicBezTo>
                  <a:cubicBezTo>
                    <a:pt x="755" y="185"/>
                    <a:pt x="755" y="193"/>
                    <a:pt x="754" y="194"/>
                  </a:cubicBezTo>
                  <a:cubicBezTo>
                    <a:pt x="753" y="195"/>
                    <a:pt x="750" y="196"/>
                    <a:pt x="748" y="196"/>
                  </a:cubicBezTo>
                  <a:cubicBezTo>
                    <a:pt x="746" y="196"/>
                    <a:pt x="744" y="194"/>
                    <a:pt x="742" y="195"/>
                  </a:cubicBezTo>
                  <a:cubicBezTo>
                    <a:pt x="742" y="197"/>
                    <a:pt x="747" y="197"/>
                    <a:pt x="748" y="198"/>
                  </a:cubicBezTo>
                  <a:cubicBezTo>
                    <a:pt x="749" y="198"/>
                    <a:pt x="750" y="199"/>
                    <a:pt x="751" y="199"/>
                  </a:cubicBezTo>
                  <a:cubicBezTo>
                    <a:pt x="752" y="201"/>
                    <a:pt x="751" y="204"/>
                    <a:pt x="749" y="205"/>
                  </a:cubicBezTo>
                  <a:cubicBezTo>
                    <a:pt x="748" y="206"/>
                    <a:pt x="749" y="206"/>
                    <a:pt x="748" y="206"/>
                  </a:cubicBezTo>
                  <a:cubicBezTo>
                    <a:pt x="747" y="206"/>
                    <a:pt x="745" y="205"/>
                    <a:pt x="745" y="205"/>
                  </a:cubicBezTo>
                  <a:cubicBezTo>
                    <a:pt x="744" y="205"/>
                    <a:pt x="743" y="205"/>
                    <a:pt x="743" y="205"/>
                  </a:cubicBezTo>
                  <a:cubicBezTo>
                    <a:pt x="742" y="205"/>
                    <a:pt x="742" y="205"/>
                    <a:pt x="742" y="205"/>
                  </a:cubicBezTo>
                  <a:cubicBezTo>
                    <a:pt x="738" y="206"/>
                    <a:pt x="748" y="209"/>
                    <a:pt x="748" y="210"/>
                  </a:cubicBezTo>
                  <a:cubicBezTo>
                    <a:pt x="750" y="211"/>
                    <a:pt x="747" y="213"/>
                    <a:pt x="746" y="213"/>
                  </a:cubicBezTo>
                  <a:cubicBezTo>
                    <a:pt x="744" y="213"/>
                    <a:pt x="744" y="213"/>
                    <a:pt x="742" y="214"/>
                  </a:cubicBezTo>
                  <a:cubicBezTo>
                    <a:pt x="741" y="215"/>
                    <a:pt x="740" y="217"/>
                    <a:pt x="738" y="215"/>
                  </a:cubicBezTo>
                  <a:cubicBezTo>
                    <a:pt x="736" y="215"/>
                    <a:pt x="731" y="213"/>
                    <a:pt x="731" y="216"/>
                  </a:cubicBezTo>
                  <a:cubicBezTo>
                    <a:pt x="731" y="218"/>
                    <a:pt x="735" y="220"/>
                    <a:pt x="732" y="223"/>
                  </a:cubicBezTo>
                  <a:cubicBezTo>
                    <a:pt x="733" y="222"/>
                    <a:pt x="733" y="227"/>
                    <a:pt x="733" y="228"/>
                  </a:cubicBezTo>
                  <a:cubicBezTo>
                    <a:pt x="733" y="230"/>
                    <a:pt x="730" y="234"/>
                    <a:pt x="728" y="234"/>
                  </a:cubicBezTo>
                  <a:cubicBezTo>
                    <a:pt x="728" y="234"/>
                    <a:pt x="728" y="232"/>
                    <a:pt x="728" y="232"/>
                  </a:cubicBezTo>
                  <a:cubicBezTo>
                    <a:pt x="726" y="233"/>
                    <a:pt x="726" y="234"/>
                    <a:pt x="724" y="235"/>
                  </a:cubicBezTo>
                  <a:cubicBezTo>
                    <a:pt x="723" y="235"/>
                    <a:pt x="722" y="234"/>
                    <a:pt x="721" y="235"/>
                  </a:cubicBezTo>
                  <a:cubicBezTo>
                    <a:pt x="720" y="235"/>
                    <a:pt x="719" y="236"/>
                    <a:pt x="718" y="235"/>
                  </a:cubicBezTo>
                  <a:cubicBezTo>
                    <a:pt x="717" y="235"/>
                    <a:pt x="716" y="235"/>
                    <a:pt x="715" y="234"/>
                  </a:cubicBezTo>
                  <a:cubicBezTo>
                    <a:pt x="715" y="234"/>
                    <a:pt x="715" y="234"/>
                    <a:pt x="714" y="234"/>
                  </a:cubicBezTo>
                  <a:cubicBezTo>
                    <a:pt x="714" y="234"/>
                    <a:pt x="711" y="231"/>
                    <a:pt x="710" y="230"/>
                  </a:cubicBezTo>
                  <a:cubicBezTo>
                    <a:pt x="709" y="229"/>
                    <a:pt x="709" y="226"/>
                    <a:pt x="707" y="224"/>
                  </a:cubicBezTo>
                  <a:cubicBezTo>
                    <a:pt x="707" y="225"/>
                    <a:pt x="707" y="225"/>
                    <a:pt x="707" y="225"/>
                  </a:cubicBezTo>
                  <a:cubicBezTo>
                    <a:pt x="707" y="225"/>
                    <a:pt x="707" y="225"/>
                    <a:pt x="707" y="225"/>
                  </a:cubicBezTo>
                  <a:cubicBezTo>
                    <a:pt x="708" y="227"/>
                    <a:pt x="707" y="228"/>
                    <a:pt x="708" y="230"/>
                  </a:cubicBezTo>
                  <a:cubicBezTo>
                    <a:pt x="708" y="232"/>
                    <a:pt x="710" y="231"/>
                    <a:pt x="711" y="233"/>
                  </a:cubicBezTo>
                  <a:cubicBezTo>
                    <a:pt x="713" y="236"/>
                    <a:pt x="706" y="234"/>
                    <a:pt x="705" y="234"/>
                  </a:cubicBezTo>
                  <a:cubicBezTo>
                    <a:pt x="704" y="236"/>
                    <a:pt x="707" y="238"/>
                    <a:pt x="708" y="238"/>
                  </a:cubicBezTo>
                  <a:cubicBezTo>
                    <a:pt x="710" y="238"/>
                    <a:pt x="710" y="236"/>
                    <a:pt x="711" y="235"/>
                  </a:cubicBezTo>
                  <a:cubicBezTo>
                    <a:pt x="712" y="235"/>
                    <a:pt x="715" y="235"/>
                    <a:pt x="715" y="237"/>
                  </a:cubicBezTo>
                  <a:cubicBezTo>
                    <a:pt x="716" y="237"/>
                    <a:pt x="716" y="237"/>
                    <a:pt x="716" y="237"/>
                  </a:cubicBezTo>
                  <a:cubicBezTo>
                    <a:pt x="717" y="237"/>
                    <a:pt x="718" y="237"/>
                    <a:pt x="719" y="238"/>
                  </a:cubicBezTo>
                  <a:cubicBezTo>
                    <a:pt x="718" y="239"/>
                    <a:pt x="718" y="240"/>
                    <a:pt x="717" y="241"/>
                  </a:cubicBezTo>
                  <a:cubicBezTo>
                    <a:pt x="718" y="242"/>
                    <a:pt x="721" y="232"/>
                    <a:pt x="725" y="238"/>
                  </a:cubicBezTo>
                  <a:cubicBezTo>
                    <a:pt x="727" y="241"/>
                    <a:pt x="723" y="243"/>
                    <a:pt x="724" y="245"/>
                  </a:cubicBezTo>
                  <a:cubicBezTo>
                    <a:pt x="725" y="247"/>
                    <a:pt x="727" y="245"/>
                    <a:pt x="726" y="248"/>
                  </a:cubicBezTo>
                  <a:cubicBezTo>
                    <a:pt x="727" y="248"/>
                    <a:pt x="727" y="249"/>
                    <a:pt x="728" y="249"/>
                  </a:cubicBezTo>
                  <a:cubicBezTo>
                    <a:pt x="728" y="248"/>
                    <a:pt x="728" y="248"/>
                    <a:pt x="728" y="247"/>
                  </a:cubicBezTo>
                  <a:cubicBezTo>
                    <a:pt x="729" y="246"/>
                    <a:pt x="729" y="244"/>
                    <a:pt x="731" y="244"/>
                  </a:cubicBezTo>
                  <a:cubicBezTo>
                    <a:pt x="731" y="244"/>
                    <a:pt x="734" y="245"/>
                    <a:pt x="733" y="245"/>
                  </a:cubicBezTo>
                  <a:cubicBezTo>
                    <a:pt x="736" y="247"/>
                    <a:pt x="734" y="255"/>
                    <a:pt x="731" y="257"/>
                  </a:cubicBezTo>
                  <a:cubicBezTo>
                    <a:pt x="729" y="260"/>
                    <a:pt x="730" y="258"/>
                    <a:pt x="728" y="257"/>
                  </a:cubicBezTo>
                  <a:cubicBezTo>
                    <a:pt x="727" y="256"/>
                    <a:pt x="727" y="259"/>
                    <a:pt x="727" y="260"/>
                  </a:cubicBezTo>
                  <a:cubicBezTo>
                    <a:pt x="726" y="260"/>
                    <a:pt x="726" y="261"/>
                    <a:pt x="725" y="261"/>
                  </a:cubicBezTo>
                  <a:cubicBezTo>
                    <a:pt x="725" y="261"/>
                    <a:pt x="725" y="262"/>
                    <a:pt x="724" y="262"/>
                  </a:cubicBezTo>
                  <a:cubicBezTo>
                    <a:pt x="725" y="264"/>
                    <a:pt x="725" y="264"/>
                    <a:pt x="722" y="264"/>
                  </a:cubicBezTo>
                  <a:cubicBezTo>
                    <a:pt x="722" y="264"/>
                    <a:pt x="722" y="264"/>
                    <a:pt x="721" y="264"/>
                  </a:cubicBezTo>
                  <a:cubicBezTo>
                    <a:pt x="720" y="265"/>
                    <a:pt x="720" y="267"/>
                    <a:pt x="718" y="266"/>
                  </a:cubicBezTo>
                  <a:cubicBezTo>
                    <a:pt x="717" y="266"/>
                    <a:pt x="716" y="267"/>
                    <a:pt x="715" y="267"/>
                  </a:cubicBezTo>
                  <a:cubicBezTo>
                    <a:pt x="715" y="268"/>
                    <a:pt x="714" y="268"/>
                    <a:pt x="713" y="268"/>
                  </a:cubicBezTo>
                  <a:cubicBezTo>
                    <a:pt x="713" y="268"/>
                    <a:pt x="713" y="269"/>
                    <a:pt x="712" y="268"/>
                  </a:cubicBezTo>
                  <a:cubicBezTo>
                    <a:pt x="710" y="266"/>
                    <a:pt x="718" y="260"/>
                    <a:pt x="712" y="258"/>
                  </a:cubicBezTo>
                  <a:cubicBezTo>
                    <a:pt x="711" y="258"/>
                    <a:pt x="711" y="258"/>
                    <a:pt x="711" y="258"/>
                  </a:cubicBezTo>
                  <a:cubicBezTo>
                    <a:pt x="711" y="258"/>
                    <a:pt x="712" y="257"/>
                    <a:pt x="711" y="257"/>
                  </a:cubicBezTo>
                  <a:cubicBezTo>
                    <a:pt x="711" y="257"/>
                    <a:pt x="711" y="257"/>
                    <a:pt x="711" y="257"/>
                  </a:cubicBezTo>
                  <a:cubicBezTo>
                    <a:pt x="711" y="258"/>
                    <a:pt x="710" y="258"/>
                    <a:pt x="710" y="258"/>
                  </a:cubicBezTo>
                  <a:cubicBezTo>
                    <a:pt x="709" y="260"/>
                    <a:pt x="708" y="260"/>
                    <a:pt x="707" y="258"/>
                  </a:cubicBezTo>
                  <a:cubicBezTo>
                    <a:pt x="706" y="257"/>
                    <a:pt x="706" y="257"/>
                    <a:pt x="706" y="256"/>
                  </a:cubicBezTo>
                  <a:cubicBezTo>
                    <a:pt x="705" y="256"/>
                    <a:pt x="705" y="255"/>
                    <a:pt x="704" y="255"/>
                  </a:cubicBezTo>
                  <a:cubicBezTo>
                    <a:pt x="704" y="254"/>
                    <a:pt x="704" y="254"/>
                    <a:pt x="704" y="254"/>
                  </a:cubicBezTo>
                  <a:cubicBezTo>
                    <a:pt x="704" y="253"/>
                    <a:pt x="704" y="253"/>
                    <a:pt x="703" y="253"/>
                  </a:cubicBezTo>
                  <a:cubicBezTo>
                    <a:pt x="703" y="253"/>
                    <a:pt x="703" y="252"/>
                    <a:pt x="703" y="251"/>
                  </a:cubicBezTo>
                  <a:cubicBezTo>
                    <a:pt x="702" y="250"/>
                    <a:pt x="702" y="250"/>
                    <a:pt x="701" y="249"/>
                  </a:cubicBezTo>
                  <a:cubicBezTo>
                    <a:pt x="701" y="250"/>
                    <a:pt x="701" y="250"/>
                    <a:pt x="701" y="251"/>
                  </a:cubicBezTo>
                  <a:cubicBezTo>
                    <a:pt x="702" y="252"/>
                    <a:pt x="702" y="253"/>
                    <a:pt x="703" y="254"/>
                  </a:cubicBezTo>
                  <a:cubicBezTo>
                    <a:pt x="703" y="255"/>
                    <a:pt x="704" y="255"/>
                    <a:pt x="705" y="256"/>
                  </a:cubicBezTo>
                  <a:cubicBezTo>
                    <a:pt x="707" y="257"/>
                    <a:pt x="704" y="261"/>
                    <a:pt x="702" y="262"/>
                  </a:cubicBezTo>
                  <a:cubicBezTo>
                    <a:pt x="701" y="262"/>
                    <a:pt x="700" y="261"/>
                    <a:pt x="699" y="259"/>
                  </a:cubicBezTo>
                  <a:cubicBezTo>
                    <a:pt x="699" y="259"/>
                    <a:pt x="699" y="258"/>
                    <a:pt x="699" y="257"/>
                  </a:cubicBezTo>
                  <a:cubicBezTo>
                    <a:pt x="699" y="257"/>
                    <a:pt x="698" y="256"/>
                    <a:pt x="698" y="255"/>
                  </a:cubicBezTo>
                  <a:cubicBezTo>
                    <a:pt x="698" y="253"/>
                    <a:pt x="696" y="253"/>
                    <a:pt x="697" y="251"/>
                  </a:cubicBezTo>
                  <a:cubicBezTo>
                    <a:pt x="695" y="253"/>
                    <a:pt x="700" y="260"/>
                    <a:pt x="697" y="261"/>
                  </a:cubicBezTo>
                  <a:cubicBezTo>
                    <a:pt x="695" y="262"/>
                    <a:pt x="693" y="257"/>
                    <a:pt x="692" y="255"/>
                  </a:cubicBezTo>
                  <a:cubicBezTo>
                    <a:pt x="691" y="254"/>
                    <a:pt x="690" y="254"/>
                    <a:pt x="690" y="256"/>
                  </a:cubicBezTo>
                  <a:cubicBezTo>
                    <a:pt x="691" y="257"/>
                    <a:pt x="692" y="259"/>
                    <a:pt x="690" y="260"/>
                  </a:cubicBezTo>
                  <a:cubicBezTo>
                    <a:pt x="689" y="261"/>
                    <a:pt x="685" y="257"/>
                    <a:pt x="686" y="256"/>
                  </a:cubicBezTo>
                  <a:cubicBezTo>
                    <a:pt x="685" y="258"/>
                    <a:pt x="686" y="259"/>
                    <a:pt x="686" y="261"/>
                  </a:cubicBezTo>
                  <a:cubicBezTo>
                    <a:pt x="687" y="261"/>
                    <a:pt x="690" y="262"/>
                    <a:pt x="690" y="264"/>
                  </a:cubicBezTo>
                  <a:cubicBezTo>
                    <a:pt x="689" y="266"/>
                    <a:pt x="686" y="265"/>
                    <a:pt x="685" y="264"/>
                  </a:cubicBezTo>
                  <a:cubicBezTo>
                    <a:pt x="683" y="264"/>
                    <a:pt x="680" y="264"/>
                    <a:pt x="678" y="262"/>
                  </a:cubicBezTo>
                  <a:cubicBezTo>
                    <a:pt x="676" y="261"/>
                    <a:pt x="679" y="258"/>
                    <a:pt x="677" y="257"/>
                  </a:cubicBezTo>
                  <a:cubicBezTo>
                    <a:pt x="677" y="258"/>
                    <a:pt x="676" y="259"/>
                    <a:pt x="675" y="259"/>
                  </a:cubicBezTo>
                  <a:cubicBezTo>
                    <a:pt x="677" y="262"/>
                    <a:pt x="673" y="263"/>
                    <a:pt x="671" y="261"/>
                  </a:cubicBezTo>
                  <a:cubicBezTo>
                    <a:pt x="670" y="260"/>
                    <a:pt x="671" y="257"/>
                    <a:pt x="669" y="255"/>
                  </a:cubicBezTo>
                  <a:cubicBezTo>
                    <a:pt x="669" y="257"/>
                    <a:pt x="670" y="259"/>
                    <a:pt x="670" y="261"/>
                  </a:cubicBezTo>
                  <a:cubicBezTo>
                    <a:pt x="669" y="263"/>
                    <a:pt x="668" y="263"/>
                    <a:pt x="667" y="261"/>
                  </a:cubicBezTo>
                  <a:cubicBezTo>
                    <a:pt x="667" y="262"/>
                    <a:pt x="665" y="262"/>
                    <a:pt x="664" y="262"/>
                  </a:cubicBezTo>
                  <a:cubicBezTo>
                    <a:pt x="663" y="261"/>
                    <a:pt x="664" y="260"/>
                    <a:pt x="664" y="259"/>
                  </a:cubicBezTo>
                  <a:cubicBezTo>
                    <a:pt x="664" y="257"/>
                    <a:pt x="663" y="256"/>
                    <a:pt x="663" y="255"/>
                  </a:cubicBezTo>
                  <a:cubicBezTo>
                    <a:pt x="662" y="253"/>
                    <a:pt x="663" y="251"/>
                    <a:pt x="663" y="249"/>
                  </a:cubicBezTo>
                  <a:cubicBezTo>
                    <a:pt x="662" y="252"/>
                    <a:pt x="663" y="254"/>
                    <a:pt x="662" y="257"/>
                  </a:cubicBezTo>
                  <a:cubicBezTo>
                    <a:pt x="662" y="258"/>
                    <a:pt x="661" y="261"/>
                    <a:pt x="661" y="261"/>
                  </a:cubicBezTo>
                  <a:cubicBezTo>
                    <a:pt x="661" y="261"/>
                    <a:pt x="663" y="254"/>
                    <a:pt x="661" y="256"/>
                  </a:cubicBezTo>
                  <a:cubicBezTo>
                    <a:pt x="660" y="258"/>
                    <a:pt x="661" y="263"/>
                    <a:pt x="658" y="259"/>
                  </a:cubicBezTo>
                  <a:cubicBezTo>
                    <a:pt x="655" y="256"/>
                    <a:pt x="655" y="254"/>
                    <a:pt x="656" y="251"/>
                  </a:cubicBezTo>
                  <a:cubicBezTo>
                    <a:pt x="657" y="249"/>
                    <a:pt x="657" y="248"/>
                    <a:pt x="658" y="246"/>
                  </a:cubicBezTo>
                  <a:cubicBezTo>
                    <a:pt x="659" y="245"/>
                    <a:pt x="661" y="244"/>
                    <a:pt x="662" y="242"/>
                  </a:cubicBezTo>
                  <a:cubicBezTo>
                    <a:pt x="662" y="242"/>
                    <a:pt x="663" y="242"/>
                    <a:pt x="663" y="242"/>
                  </a:cubicBezTo>
                  <a:cubicBezTo>
                    <a:pt x="663" y="241"/>
                    <a:pt x="663" y="241"/>
                    <a:pt x="663" y="241"/>
                  </a:cubicBezTo>
                  <a:cubicBezTo>
                    <a:pt x="665" y="238"/>
                    <a:pt x="668" y="242"/>
                    <a:pt x="670" y="240"/>
                  </a:cubicBezTo>
                  <a:cubicBezTo>
                    <a:pt x="671" y="240"/>
                    <a:pt x="670" y="239"/>
                    <a:pt x="671" y="239"/>
                  </a:cubicBezTo>
                  <a:cubicBezTo>
                    <a:pt x="672" y="239"/>
                    <a:pt x="673" y="240"/>
                    <a:pt x="674" y="240"/>
                  </a:cubicBezTo>
                  <a:cubicBezTo>
                    <a:pt x="674" y="240"/>
                    <a:pt x="674" y="239"/>
                    <a:pt x="674" y="239"/>
                  </a:cubicBezTo>
                  <a:cubicBezTo>
                    <a:pt x="674" y="239"/>
                    <a:pt x="674" y="239"/>
                    <a:pt x="674" y="238"/>
                  </a:cubicBezTo>
                  <a:cubicBezTo>
                    <a:pt x="673" y="238"/>
                    <a:pt x="672" y="238"/>
                    <a:pt x="671" y="238"/>
                  </a:cubicBezTo>
                  <a:cubicBezTo>
                    <a:pt x="671" y="237"/>
                    <a:pt x="672" y="236"/>
                    <a:pt x="673" y="236"/>
                  </a:cubicBezTo>
                  <a:cubicBezTo>
                    <a:pt x="672" y="235"/>
                    <a:pt x="672" y="236"/>
                    <a:pt x="671" y="235"/>
                  </a:cubicBezTo>
                  <a:cubicBezTo>
                    <a:pt x="671" y="234"/>
                    <a:pt x="672" y="233"/>
                    <a:pt x="673" y="233"/>
                  </a:cubicBezTo>
                  <a:cubicBezTo>
                    <a:pt x="673" y="233"/>
                    <a:pt x="673" y="233"/>
                    <a:pt x="673" y="233"/>
                  </a:cubicBezTo>
                  <a:cubicBezTo>
                    <a:pt x="673" y="232"/>
                    <a:pt x="673" y="232"/>
                    <a:pt x="673" y="232"/>
                  </a:cubicBezTo>
                  <a:cubicBezTo>
                    <a:pt x="672" y="232"/>
                    <a:pt x="671" y="234"/>
                    <a:pt x="669" y="233"/>
                  </a:cubicBezTo>
                  <a:cubicBezTo>
                    <a:pt x="667" y="233"/>
                    <a:pt x="668" y="231"/>
                    <a:pt x="668" y="230"/>
                  </a:cubicBezTo>
                  <a:cubicBezTo>
                    <a:pt x="667" y="228"/>
                    <a:pt x="667" y="227"/>
                    <a:pt x="666" y="225"/>
                  </a:cubicBezTo>
                  <a:cubicBezTo>
                    <a:pt x="665" y="224"/>
                    <a:pt x="666" y="222"/>
                    <a:pt x="665" y="220"/>
                  </a:cubicBezTo>
                  <a:cubicBezTo>
                    <a:pt x="665" y="219"/>
                    <a:pt x="666" y="219"/>
                    <a:pt x="665" y="218"/>
                  </a:cubicBezTo>
                  <a:cubicBezTo>
                    <a:pt x="666" y="219"/>
                    <a:pt x="668" y="217"/>
                    <a:pt x="669" y="216"/>
                  </a:cubicBezTo>
                  <a:cubicBezTo>
                    <a:pt x="672" y="215"/>
                    <a:pt x="675" y="217"/>
                    <a:pt x="676" y="218"/>
                  </a:cubicBezTo>
                  <a:cubicBezTo>
                    <a:pt x="680" y="221"/>
                    <a:pt x="681" y="226"/>
                    <a:pt x="681" y="231"/>
                  </a:cubicBezTo>
                  <a:cubicBezTo>
                    <a:pt x="681" y="231"/>
                    <a:pt x="681" y="230"/>
                    <a:pt x="681" y="230"/>
                  </a:cubicBezTo>
                  <a:cubicBezTo>
                    <a:pt x="682" y="230"/>
                    <a:pt x="682" y="230"/>
                    <a:pt x="682" y="231"/>
                  </a:cubicBezTo>
                  <a:cubicBezTo>
                    <a:pt x="685" y="231"/>
                    <a:pt x="687" y="234"/>
                    <a:pt x="689" y="235"/>
                  </a:cubicBezTo>
                  <a:cubicBezTo>
                    <a:pt x="686" y="230"/>
                    <a:pt x="695" y="234"/>
                    <a:pt x="696" y="233"/>
                  </a:cubicBezTo>
                  <a:cubicBezTo>
                    <a:pt x="696" y="233"/>
                    <a:pt x="694" y="231"/>
                    <a:pt x="694" y="230"/>
                  </a:cubicBezTo>
                  <a:cubicBezTo>
                    <a:pt x="694" y="229"/>
                    <a:pt x="696" y="229"/>
                    <a:pt x="696" y="228"/>
                  </a:cubicBezTo>
                  <a:cubicBezTo>
                    <a:pt x="699" y="226"/>
                    <a:pt x="700" y="222"/>
                    <a:pt x="701" y="218"/>
                  </a:cubicBezTo>
                  <a:cubicBezTo>
                    <a:pt x="702" y="216"/>
                    <a:pt x="702" y="214"/>
                    <a:pt x="703" y="211"/>
                  </a:cubicBezTo>
                  <a:cubicBezTo>
                    <a:pt x="703" y="211"/>
                    <a:pt x="705" y="210"/>
                    <a:pt x="703" y="210"/>
                  </a:cubicBezTo>
                  <a:cubicBezTo>
                    <a:pt x="702" y="210"/>
                    <a:pt x="701" y="212"/>
                    <a:pt x="701" y="213"/>
                  </a:cubicBezTo>
                  <a:cubicBezTo>
                    <a:pt x="699" y="218"/>
                    <a:pt x="699" y="229"/>
                    <a:pt x="691" y="228"/>
                  </a:cubicBezTo>
                  <a:cubicBezTo>
                    <a:pt x="682" y="228"/>
                    <a:pt x="692" y="224"/>
                    <a:pt x="690" y="221"/>
                  </a:cubicBezTo>
                  <a:cubicBezTo>
                    <a:pt x="688" y="221"/>
                    <a:pt x="688" y="226"/>
                    <a:pt x="686" y="225"/>
                  </a:cubicBezTo>
                  <a:cubicBezTo>
                    <a:pt x="683" y="224"/>
                    <a:pt x="686" y="218"/>
                    <a:pt x="686" y="218"/>
                  </a:cubicBezTo>
                  <a:cubicBezTo>
                    <a:pt x="685" y="218"/>
                    <a:pt x="684" y="219"/>
                    <a:pt x="684" y="219"/>
                  </a:cubicBezTo>
                  <a:cubicBezTo>
                    <a:pt x="682" y="215"/>
                    <a:pt x="690" y="218"/>
                    <a:pt x="690" y="216"/>
                  </a:cubicBezTo>
                  <a:cubicBezTo>
                    <a:pt x="690" y="216"/>
                    <a:pt x="689" y="215"/>
                    <a:pt x="689" y="215"/>
                  </a:cubicBezTo>
                  <a:cubicBezTo>
                    <a:pt x="688" y="215"/>
                    <a:pt x="688" y="215"/>
                    <a:pt x="688" y="215"/>
                  </a:cubicBezTo>
                  <a:cubicBezTo>
                    <a:pt x="688" y="215"/>
                    <a:pt x="687" y="215"/>
                    <a:pt x="687" y="215"/>
                  </a:cubicBezTo>
                  <a:cubicBezTo>
                    <a:pt x="686" y="216"/>
                    <a:pt x="681" y="217"/>
                    <a:pt x="682" y="214"/>
                  </a:cubicBezTo>
                  <a:cubicBezTo>
                    <a:pt x="682" y="213"/>
                    <a:pt x="684" y="212"/>
                    <a:pt x="685" y="211"/>
                  </a:cubicBezTo>
                  <a:cubicBezTo>
                    <a:pt x="686" y="211"/>
                    <a:pt x="687" y="212"/>
                    <a:pt x="688" y="211"/>
                  </a:cubicBezTo>
                  <a:cubicBezTo>
                    <a:pt x="689" y="211"/>
                    <a:pt x="689" y="210"/>
                    <a:pt x="690" y="210"/>
                  </a:cubicBezTo>
                  <a:cubicBezTo>
                    <a:pt x="690" y="209"/>
                    <a:pt x="687" y="211"/>
                    <a:pt x="686" y="211"/>
                  </a:cubicBezTo>
                  <a:cubicBezTo>
                    <a:pt x="686" y="210"/>
                    <a:pt x="686" y="208"/>
                    <a:pt x="686" y="207"/>
                  </a:cubicBezTo>
                  <a:cubicBezTo>
                    <a:pt x="686" y="208"/>
                    <a:pt x="689" y="206"/>
                    <a:pt x="688" y="206"/>
                  </a:cubicBezTo>
                  <a:cubicBezTo>
                    <a:pt x="689" y="206"/>
                    <a:pt x="693" y="208"/>
                    <a:pt x="692" y="207"/>
                  </a:cubicBezTo>
                  <a:cubicBezTo>
                    <a:pt x="692" y="207"/>
                    <a:pt x="691" y="207"/>
                    <a:pt x="691" y="206"/>
                  </a:cubicBezTo>
                  <a:cubicBezTo>
                    <a:pt x="691" y="206"/>
                    <a:pt x="691" y="206"/>
                    <a:pt x="691" y="206"/>
                  </a:cubicBezTo>
                  <a:cubicBezTo>
                    <a:pt x="690" y="206"/>
                    <a:pt x="690" y="206"/>
                    <a:pt x="690" y="206"/>
                  </a:cubicBezTo>
                  <a:cubicBezTo>
                    <a:pt x="690" y="206"/>
                    <a:pt x="689" y="206"/>
                    <a:pt x="688" y="206"/>
                  </a:cubicBezTo>
                  <a:cubicBezTo>
                    <a:pt x="688" y="206"/>
                    <a:pt x="687" y="206"/>
                    <a:pt x="687" y="206"/>
                  </a:cubicBezTo>
                  <a:cubicBezTo>
                    <a:pt x="685" y="206"/>
                    <a:pt x="687" y="202"/>
                    <a:pt x="688" y="202"/>
                  </a:cubicBezTo>
                  <a:cubicBezTo>
                    <a:pt x="685" y="202"/>
                    <a:pt x="689" y="195"/>
                    <a:pt x="688" y="194"/>
                  </a:cubicBezTo>
                  <a:cubicBezTo>
                    <a:pt x="688" y="195"/>
                    <a:pt x="687" y="196"/>
                    <a:pt x="687" y="197"/>
                  </a:cubicBezTo>
                  <a:cubicBezTo>
                    <a:pt x="686" y="198"/>
                    <a:pt x="686" y="199"/>
                    <a:pt x="686" y="201"/>
                  </a:cubicBezTo>
                  <a:cubicBezTo>
                    <a:pt x="686" y="203"/>
                    <a:pt x="685" y="206"/>
                    <a:pt x="683" y="208"/>
                  </a:cubicBezTo>
                  <a:cubicBezTo>
                    <a:pt x="682" y="210"/>
                    <a:pt x="678" y="212"/>
                    <a:pt x="677" y="209"/>
                  </a:cubicBezTo>
                  <a:cubicBezTo>
                    <a:pt x="677" y="208"/>
                    <a:pt x="678" y="208"/>
                    <a:pt x="679" y="207"/>
                  </a:cubicBezTo>
                  <a:cubicBezTo>
                    <a:pt x="679" y="206"/>
                    <a:pt x="679" y="204"/>
                    <a:pt x="680" y="203"/>
                  </a:cubicBezTo>
                  <a:cubicBezTo>
                    <a:pt x="680" y="203"/>
                    <a:pt x="680" y="201"/>
                    <a:pt x="680" y="201"/>
                  </a:cubicBezTo>
                  <a:cubicBezTo>
                    <a:pt x="678" y="200"/>
                    <a:pt x="679" y="208"/>
                    <a:pt x="676" y="206"/>
                  </a:cubicBezTo>
                  <a:cubicBezTo>
                    <a:pt x="676" y="208"/>
                    <a:pt x="672" y="211"/>
                    <a:pt x="670" y="209"/>
                  </a:cubicBezTo>
                  <a:cubicBezTo>
                    <a:pt x="669" y="208"/>
                    <a:pt x="671" y="207"/>
                    <a:pt x="671" y="205"/>
                  </a:cubicBezTo>
                  <a:cubicBezTo>
                    <a:pt x="671" y="205"/>
                    <a:pt x="670" y="204"/>
                    <a:pt x="669" y="203"/>
                  </a:cubicBezTo>
                  <a:cubicBezTo>
                    <a:pt x="669" y="202"/>
                    <a:pt x="669" y="200"/>
                    <a:pt x="669" y="199"/>
                  </a:cubicBezTo>
                  <a:cubicBezTo>
                    <a:pt x="670" y="197"/>
                    <a:pt x="670" y="196"/>
                    <a:pt x="672" y="195"/>
                  </a:cubicBezTo>
                  <a:cubicBezTo>
                    <a:pt x="672" y="195"/>
                    <a:pt x="674" y="195"/>
                    <a:pt x="674" y="194"/>
                  </a:cubicBezTo>
                  <a:cubicBezTo>
                    <a:pt x="674" y="194"/>
                    <a:pt x="672" y="194"/>
                    <a:pt x="672" y="194"/>
                  </a:cubicBezTo>
                  <a:cubicBezTo>
                    <a:pt x="672" y="193"/>
                    <a:pt x="672" y="192"/>
                    <a:pt x="672" y="192"/>
                  </a:cubicBezTo>
                  <a:cubicBezTo>
                    <a:pt x="673" y="190"/>
                    <a:pt x="673" y="188"/>
                    <a:pt x="674" y="187"/>
                  </a:cubicBezTo>
                  <a:cubicBezTo>
                    <a:pt x="676" y="186"/>
                    <a:pt x="678" y="186"/>
                    <a:pt x="679" y="185"/>
                  </a:cubicBezTo>
                  <a:cubicBezTo>
                    <a:pt x="681" y="184"/>
                    <a:pt x="683" y="183"/>
                    <a:pt x="685" y="183"/>
                  </a:cubicBezTo>
                  <a:cubicBezTo>
                    <a:pt x="688" y="182"/>
                    <a:pt x="693" y="184"/>
                    <a:pt x="696" y="186"/>
                  </a:cubicBezTo>
                  <a:cubicBezTo>
                    <a:pt x="697" y="187"/>
                    <a:pt x="698" y="188"/>
                    <a:pt x="700" y="190"/>
                  </a:cubicBezTo>
                  <a:cubicBezTo>
                    <a:pt x="701" y="191"/>
                    <a:pt x="702" y="194"/>
                    <a:pt x="704" y="194"/>
                  </a:cubicBezTo>
                  <a:cubicBezTo>
                    <a:pt x="704" y="194"/>
                    <a:pt x="703" y="190"/>
                    <a:pt x="703" y="190"/>
                  </a:cubicBezTo>
                  <a:cubicBezTo>
                    <a:pt x="703" y="189"/>
                    <a:pt x="704" y="190"/>
                    <a:pt x="704" y="189"/>
                  </a:cubicBezTo>
                  <a:cubicBezTo>
                    <a:pt x="704" y="189"/>
                    <a:pt x="697" y="187"/>
                    <a:pt x="698" y="185"/>
                  </a:cubicBezTo>
                  <a:cubicBezTo>
                    <a:pt x="699" y="183"/>
                    <a:pt x="705" y="185"/>
                    <a:pt x="707" y="184"/>
                  </a:cubicBezTo>
                  <a:cubicBezTo>
                    <a:pt x="708" y="184"/>
                    <a:pt x="708" y="183"/>
                    <a:pt x="708" y="182"/>
                  </a:cubicBezTo>
                  <a:cubicBezTo>
                    <a:pt x="709" y="180"/>
                    <a:pt x="709" y="179"/>
                    <a:pt x="709" y="177"/>
                  </a:cubicBezTo>
                  <a:cubicBezTo>
                    <a:pt x="707" y="178"/>
                    <a:pt x="707" y="181"/>
                    <a:pt x="705" y="182"/>
                  </a:cubicBezTo>
                  <a:cubicBezTo>
                    <a:pt x="703" y="183"/>
                    <a:pt x="702" y="182"/>
                    <a:pt x="700" y="182"/>
                  </a:cubicBezTo>
                  <a:cubicBezTo>
                    <a:pt x="698" y="181"/>
                    <a:pt x="696" y="182"/>
                    <a:pt x="694" y="181"/>
                  </a:cubicBezTo>
                  <a:cubicBezTo>
                    <a:pt x="692" y="181"/>
                    <a:pt x="689" y="179"/>
                    <a:pt x="688" y="178"/>
                  </a:cubicBezTo>
                  <a:cubicBezTo>
                    <a:pt x="687" y="177"/>
                    <a:pt x="688" y="175"/>
                    <a:pt x="690" y="174"/>
                  </a:cubicBezTo>
                  <a:cubicBezTo>
                    <a:pt x="692" y="174"/>
                    <a:pt x="692" y="176"/>
                    <a:pt x="693" y="177"/>
                  </a:cubicBezTo>
                  <a:cubicBezTo>
                    <a:pt x="694" y="178"/>
                    <a:pt x="696" y="179"/>
                    <a:pt x="697" y="177"/>
                  </a:cubicBezTo>
                  <a:cubicBezTo>
                    <a:pt x="696" y="177"/>
                    <a:pt x="696" y="178"/>
                    <a:pt x="695" y="177"/>
                  </a:cubicBezTo>
                  <a:cubicBezTo>
                    <a:pt x="695" y="176"/>
                    <a:pt x="694" y="176"/>
                    <a:pt x="693" y="175"/>
                  </a:cubicBezTo>
                  <a:cubicBezTo>
                    <a:pt x="693" y="174"/>
                    <a:pt x="693" y="172"/>
                    <a:pt x="693" y="171"/>
                  </a:cubicBezTo>
                  <a:cubicBezTo>
                    <a:pt x="689" y="175"/>
                    <a:pt x="690" y="167"/>
                    <a:pt x="690" y="165"/>
                  </a:cubicBezTo>
                  <a:cubicBezTo>
                    <a:pt x="689" y="163"/>
                    <a:pt x="688" y="162"/>
                    <a:pt x="686" y="160"/>
                  </a:cubicBezTo>
                  <a:cubicBezTo>
                    <a:pt x="685" y="158"/>
                    <a:pt x="685" y="156"/>
                    <a:pt x="683" y="155"/>
                  </a:cubicBezTo>
                  <a:cubicBezTo>
                    <a:pt x="680" y="152"/>
                    <a:pt x="676" y="153"/>
                    <a:pt x="676" y="148"/>
                  </a:cubicBezTo>
                  <a:cubicBezTo>
                    <a:pt x="676" y="146"/>
                    <a:pt x="676" y="145"/>
                    <a:pt x="677" y="144"/>
                  </a:cubicBezTo>
                  <a:cubicBezTo>
                    <a:pt x="679" y="143"/>
                    <a:pt x="681" y="145"/>
                    <a:pt x="683" y="146"/>
                  </a:cubicBezTo>
                  <a:cubicBezTo>
                    <a:pt x="685" y="146"/>
                    <a:pt x="684" y="145"/>
                    <a:pt x="682" y="144"/>
                  </a:cubicBezTo>
                  <a:cubicBezTo>
                    <a:pt x="680" y="143"/>
                    <a:pt x="678" y="143"/>
                    <a:pt x="676" y="141"/>
                  </a:cubicBezTo>
                  <a:cubicBezTo>
                    <a:pt x="674" y="139"/>
                    <a:pt x="674" y="134"/>
                    <a:pt x="676" y="131"/>
                  </a:cubicBezTo>
                  <a:cubicBezTo>
                    <a:pt x="677" y="130"/>
                    <a:pt x="679" y="129"/>
                    <a:pt x="680" y="130"/>
                  </a:cubicBezTo>
                  <a:cubicBezTo>
                    <a:pt x="683" y="130"/>
                    <a:pt x="685" y="132"/>
                    <a:pt x="688" y="132"/>
                  </a:cubicBezTo>
                  <a:cubicBezTo>
                    <a:pt x="694" y="131"/>
                    <a:pt x="695" y="135"/>
                    <a:pt x="699" y="140"/>
                  </a:cubicBezTo>
                  <a:cubicBezTo>
                    <a:pt x="700" y="142"/>
                    <a:pt x="703" y="145"/>
                    <a:pt x="704" y="147"/>
                  </a:cubicBezTo>
                  <a:cubicBezTo>
                    <a:pt x="705" y="150"/>
                    <a:pt x="707" y="153"/>
                    <a:pt x="708" y="155"/>
                  </a:cubicBezTo>
                  <a:cubicBezTo>
                    <a:pt x="708" y="155"/>
                    <a:pt x="707" y="156"/>
                    <a:pt x="707" y="157"/>
                  </a:cubicBezTo>
                  <a:cubicBezTo>
                    <a:pt x="708" y="158"/>
                    <a:pt x="708" y="157"/>
                    <a:pt x="709" y="157"/>
                  </a:cubicBezTo>
                  <a:cubicBezTo>
                    <a:pt x="710" y="157"/>
                    <a:pt x="710" y="156"/>
                    <a:pt x="711" y="156"/>
                  </a:cubicBezTo>
                  <a:cubicBezTo>
                    <a:pt x="713" y="157"/>
                    <a:pt x="714" y="158"/>
                    <a:pt x="715" y="159"/>
                  </a:cubicBezTo>
                  <a:cubicBezTo>
                    <a:pt x="715" y="157"/>
                    <a:pt x="717" y="156"/>
                    <a:pt x="719" y="155"/>
                  </a:cubicBezTo>
                  <a:cubicBezTo>
                    <a:pt x="720" y="155"/>
                    <a:pt x="721" y="153"/>
                    <a:pt x="719" y="154"/>
                  </a:cubicBezTo>
                  <a:cubicBezTo>
                    <a:pt x="717" y="154"/>
                    <a:pt x="716" y="155"/>
                    <a:pt x="715" y="155"/>
                  </a:cubicBezTo>
                  <a:cubicBezTo>
                    <a:pt x="714" y="156"/>
                    <a:pt x="711" y="155"/>
                    <a:pt x="712" y="154"/>
                  </a:cubicBezTo>
                  <a:cubicBezTo>
                    <a:pt x="712" y="154"/>
                    <a:pt x="712" y="154"/>
                    <a:pt x="712" y="154"/>
                  </a:cubicBezTo>
                  <a:cubicBezTo>
                    <a:pt x="710" y="153"/>
                    <a:pt x="709" y="152"/>
                    <a:pt x="709" y="150"/>
                  </a:cubicBezTo>
                  <a:cubicBezTo>
                    <a:pt x="708" y="149"/>
                    <a:pt x="708" y="148"/>
                    <a:pt x="708" y="147"/>
                  </a:cubicBezTo>
                  <a:cubicBezTo>
                    <a:pt x="708" y="145"/>
                    <a:pt x="709" y="145"/>
                    <a:pt x="710" y="144"/>
                  </a:cubicBezTo>
                  <a:cubicBezTo>
                    <a:pt x="709" y="143"/>
                    <a:pt x="707" y="143"/>
                    <a:pt x="706" y="143"/>
                  </a:cubicBezTo>
                  <a:cubicBezTo>
                    <a:pt x="705" y="142"/>
                    <a:pt x="704" y="141"/>
                    <a:pt x="703" y="139"/>
                  </a:cubicBezTo>
                  <a:cubicBezTo>
                    <a:pt x="702" y="137"/>
                    <a:pt x="699" y="133"/>
                    <a:pt x="698" y="131"/>
                  </a:cubicBezTo>
                  <a:cubicBezTo>
                    <a:pt x="698" y="127"/>
                    <a:pt x="703" y="127"/>
                    <a:pt x="706" y="127"/>
                  </a:cubicBezTo>
                  <a:cubicBezTo>
                    <a:pt x="709" y="126"/>
                    <a:pt x="712" y="126"/>
                    <a:pt x="714" y="124"/>
                  </a:cubicBezTo>
                  <a:cubicBezTo>
                    <a:pt x="716" y="123"/>
                    <a:pt x="718" y="121"/>
                    <a:pt x="720" y="120"/>
                  </a:cubicBezTo>
                  <a:cubicBezTo>
                    <a:pt x="723" y="120"/>
                    <a:pt x="730" y="123"/>
                    <a:pt x="732" y="119"/>
                  </a:cubicBezTo>
                  <a:cubicBezTo>
                    <a:pt x="731" y="119"/>
                    <a:pt x="729" y="118"/>
                    <a:pt x="728" y="118"/>
                  </a:cubicBezTo>
                  <a:cubicBezTo>
                    <a:pt x="726" y="118"/>
                    <a:pt x="724" y="118"/>
                    <a:pt x="722" y="118"/>
                  </a:cubicBezTo>
                  <a:cubicBezTo>
                    <a:pt x="721" y="119"/>
                    <a:pt x="721" y="118"/>
                    <a:pt x="720" y="118"/>
                  </a:cubicBezTo>
                  <a:cubicBezTo>
                    <a:pt x="720" y="118"/>
                    <a:pt x="719" y="118"/>
                    <a:pt x="719" y="118"/>
                  </a:cubicBezTo>
                  <a:cubicBezTo>
                    <a:pt x="725" y="113"/>
                    <a:pt x="731" y="108"/>
                    <a:pt x="739" y="109"/>
                  </a:cubicBezTo>
                  <a:cubicBezTo>
                    <a:pt x="740" y="108"/>
                    <a:pt x="741" y="109"/>
                    <a:pt x="742" y="108"/>
                  </a:cubicBezTo>
                  <a:cubicBezTo>
                    <a:pt x="743" y="108"/>
                    <a:pt x="742" y="107"/>
                    <a:pt x="742" y="106"/>
                  </a:cubicBezTo>
                  <a:cubicBezTo>
                    <a:pt x="741" y="107"/>
                    <a:pt x="739" y="107"/>
                    <a:pt x="738" y="106"/>
                  </a:cubicBezTo>
                  <a:cubicBezTo>
                    <a:pt x="734" y="106"/>
                    <a:pt x="732" y="107"/>
                    <a:pt x="729" y="107"/>
                  </a:cubicBezTo>
                  <a:cubicBezTo>
                    <a:pt x="726" y="108"/>
                    <a:pt x="726" y="107"/>
                    <a:pt x="726" y="105"/>
                  </a:cubicBezTo>
                  <a:cubicBezTo>
                    <a:pt x="727" y="100"/>
                    <a:pt x="731" y="95"/>
                    <a:pt x="733" y="91"/>
                  </a:cubicBezTo>
                  <a:cubicBezTo>
                    <a:pt x="734" y="90"/>
                    <a:pt x="742" y="84"/>
                    <a:pt x="740" y="83"/>
                  </a:cubicBezTo>
                  <a:cubicBezTo>
                    <a:pt x="738" y="83"/>
                    <a:pt x="735" y="86"/>
                    <a:pt x="734" y="87"/>
                  </a:cubicBezTo>
                  <a:cubicBezTo>
                    <a:pt x="731" y="89"/>
                    <a:pt x="730" y="91"/>
                    <a:pt x="729" y="93"/>
                  </a:cubicBezTo>
                  <a:cubicBezTo>
                    <a:pt x="728" y="95"/>
                    <a:pt x="729" y="98"/>
                    <a:pt x="726" y="97"/>
                  </a:cubicBezTo>
                  <a:cubicBezTo>
                    <a:pt x="725" y="97"/>
                    <a:pt x="723" y="93"/>
                    <a:pt x="723" y="94"/>
                  </a:cubicBezTo>
                  <a:cubicBezTo>
                    <a:pt x="723" y="95"/>
                    <a:pt x="724" y="96"/>
                    <a:pt x="724" y="96"/>
                  </a:cubicBezTo>
                  <a:cubicBezTo>
                    <a:pt x="725" y="97"/>
                    <a:pt x="725" y="98"/>
                    <a:pt x="725" y="98"/>
                  </a:cubicBezTo>
                  <a:cubicBezTo>
                    <a:pt x="725" y="99"/>
                    <a:pt x="723" y="101"/>
                    <a:pt x="723" y="102"/>
                  </a:cubicBezTo>
                  <a:cubicBezTo>
                    <a:pt x="726" y="102"/>
                    <a:pt x="721" y="110"/>
                    <a:pt x="720" y="111"/>
                  </a:cubicBezTo>
                  <a:cubicBezTo>
                    <a:pt x="716" y="115"/>
                    <a:pt x="709" y="118"/>
                    <a:pt x="704" y="120"/>
                  </a:cubicBezTo>
                  <a:cubicBezTo>
                    <a:pt x="703" y="120"/>
                    <a:pt x="702" y="120"/>
                    <a:pt x="702" y="120"/>
                  </a:cubicBezTo>
                  <a:cubicBezTo>
                    <a:pt x="702" y="120"/>
                    <a:pt x="702" y="120"/>
                    <a:pt x="702" y="120"/>
                  </a:cubicBezTo>
                  <a:cubicBezTo>
                    <a:pt x="699" y="121"/>
                    <a:pt x="697" y="119"/>
                    <a:pt x="699" y="116"/>
                  </a:cubicBezTo>
                  <a:cubicBezTo>
                    <a:pt x="700" y="114"/>
                    <a:pt x="703" y="114"/>
                    <a:pt x="705" y="113"/>
                  </a:cubicBezTo>
                  <a:cubicBezTo>
                    <a:pt x="706" y="112"/>
                    <a:pt x="708" y="109"/>
                    <a:pt x="706" y="109"/>
                  </a:cubicBezTo>
                  <a:cubicBezTo>
                    <a:pt x="704" y="109"/>
                    <a:pt x="703" y="112"/>
                    <a:pt x="701" y="113"/>
                  </a:cubicBezTo>
                  <a:cubicBezTo>
                    <a:pt x="700" y="113"/>
                    <a:pt x="695" y="116"/>
                    <a:pt x="696" y="113"/>
                  </a:cubicBezTo>
                  <a:cubicBezTo>
                    <a:pt x="696" y="112"/>
                    <a:pt x="700" y="109"/>
                    <a:pt x="697" y="108"/>
                  </a:cubicBezTo>
                  <a:cubicBezTo>
                    <a:pt x="697" y="110"/>
                    <a:pt x="694" y="111"/>
                    <a:pt x="694" y="114"/>
                  </a:cubicBezTo>
                  <a:cubicBezTo>
                    <a:pt x="694" y="115"/>
                    <a:pt x="694" y="115"/>
                    <a:pt x="694" y="116"/>
                  </a:cubicBezTo>
                  <a:cubicBezTo>
                    <a:pt x="695" y="117"/>
                    <a:pt x="694" y="118"/>
                    <a:pt x="694" y="119"/>
                  </a:cubicBezTo>
                  <a:cubicBezTo>
                    <a:pt x="692" y="122"/>
                    <a:pt x="688" y="122"/>
                    <a:pt x="685" y="122"/>
                  </a:cubicBezTo>
                  <a:cubicBezTo>
                    <a:pt x="684" y="122"/>
                    <a:pt x="682" y="122"/>
                    <a:pt x="681" y="121"/>
                  </a:cubicBezTo>
                  <a:cubicBezTo>
                    <a:pt x="680" y="120"/>
                    <a:pt x="681" y="119"/>
                    <a:pt x="682" y="117"/>
                  </a:cubicBezTo>
                  <a:cubicBezTo>
                    <a:pt x="681" y="118"/>
                    <a:pt x="680" y="118"/>
                    <a:pt x="680" y="119"/>
                  </a:cubicBezTo>
                  <a:cubicBezTo>
                    <a:pt x="680" y="121"/>
                    <a:pt x="678" y="121"/>
                    <a:pt x="676" y="120"/>
                  </a:cubicBezTo>
                  <a:cubicBezTo>
                    <a:pt x="675" y="119"/>
                    <a:pt x="675" y="117"/>
                    <a:pt x="675" y="115"/>
                  </a:cubicBezTo>
                  <a:cubicBezTo>
                    <a:pt x="676" y="111"/>
                    <a:pt x="678" y="106"/>
                    <a:pt x="682" y="103"/>
                  </a:cubicBezTo>
                  <a:cubicBezTo>
                    <a:pt x="685" y="100"/>
                    <a:pt x="690" y="99"/>
                    <a:pt x="694" y="98"/>
                  </a:cubicBezTo>
                  <a:cubicBezTo>
                    <a:pt x="696" y="98"/>
                    <a:pt x="699" y="97"/>
                    <a:pt x="701" y="96"/>
                  </a:cubicBezTo>
                  <a:cubicBezTo>
                    <a:pt x="701" y="96"/>
                    <a:pt x="704" y="95"/>
                    <a:pt x="703" y="94"/>
                  </a:cubicBezTo>
                  <a:cubicBezTo>
                    <a:pt x="703" y="94"/>
                    <a:pt x="702" y="94"/>
                    <a:pt x="702" y="94"/>
                  </a:cubicBezTo>
                  <a:cubicBezTo>
                    <a:pt x="700" y="94"/>
                    <a:pt x="699" y="95"/>
                    <a:pt x="698" y="96"/>
                  </a:cubicBezTo>
                  <a:cubicBezTo>
                    <a:pt x="698" y="96"/>
                    <a:pt x="697" y="96"/>
                    <a:pt x="696" y="96"/>
                  </a:cubicBezTo>
                  <a:cubicBezTo>
                    <a:pt x="694" y="98"/>
                    <a:pt x="690" y="97"/>
                    <a:pt x="687" y="98"/>
                  </a:cubicBezTo>
                  <a:cubicBezTo>
                    <a:pt x="686" y="99"/>
                    <a:pt x="685" y="99"/>
                    <a:pt x="683" y="99"/>
                  </a:cubicBezTo>
                  <a:cubicBezTo>
                    <a:pt x="682" y="100"/>
                    <a:pt x="682" y="99"/>
                    <a:pt x="681" y="100"/>
                  </a:cubicBezTo>
                  <a:cubicBezTo>
                    <a:pt x="679" y="101"/>
                    <a:pt x="678" y="104"/>
                    <a:pt x="676" y="106"/>
                  </a:cubicBezTo>
                  <a:cubicBezTo>
                    <a:pt x="676" y="106"/>
                    <a:pt x="676" y="106"/>
                    <a:pt x="676" y="106"/>
                  </a:cubicBezTo>
                  <a:cubicBezTo>
                    <a:pt x="676" y="107"/>
                    <a:pt x="676" y="107"/>
                    <a:pt x="675" y="108"/>
                  </a:cubicBezTo>
                  <a:cubicBezTo>
                    <a:pt x="675" y="109"/>
                    <a:pt x="675" y="109"/>
                    <a:pt x="674" y="109"/>
                  </a:cubicBezTo>
                  <a:cubicBezTo>
                    <a:pt x="674" y="110"/>
                    <a:pt x="674" y="111"/>
                    <a:pt x="673" y="111"/>
                  </a:cubicBezTo>
                  <a:cubicBezTo>
                    <a:pt x="673" y="112"/>
                    <a:pt x="672" y="112"/>
                    <a:pt x="672" y="113"/>
                  </a:cubicBezTo>
                  <a:cubicBezTo>
                    <a:pt x="672" y="114"/>
                    <a:pt x="672" y="116"/>
                    <a:pt x="671" y="117"/>
                  </a:cubicBezTo>
                  <a:cubicBezTo>
                    <a:pt x="667" y="119"/>
                    <a:pt x="659" y="111"/>
                    <a:pt x="658" y="108"/>
                  </a:cubicBezTo>
                  <a:cubicBezTo>
                    <a:pt x="656" y="105"/>
                    <a:pt x="658" y="103"/>
                    <a:pt x="661" y="102"/>
                  </a:cubicBezTo>
                  <a:cubicBezTo>
                    <a:pt x="662" y="101"/>
                    <a:pt x="664" y="101"/>
                    <a:pt x="665" y="101"/>
                  </a:cubicBezTo>
                  <a:cubicBezTo>
                    <a:pt x="668" y="101"/>
                    <a:pt x="669" y="103"/>
                    <a:pt x="672" y="102"/>
                  </a:cubicBezTo>
                  <a:cubicBezTo>
                    <a:pt x="672" y="101"/>
                    <a:pt x="673" y="101"/>
                    <a:pt x="674" y="101"/>
                  </a:cubicBezTo>
                  <a:cubicBezTo>
                    <a:pt x="675" y="100"/>
                    <a:pt x="678" y="98"/>
                    <a:pt x="680" y="98"/>
                  </a:cubicBezTo>
                  <a:cubicBezTo>
                    <a:pt x="678" y="95"/>
                    <a:pt x="686" y="91"/>
                    <a:pt x="688" y="89"/>
                  </a:cubicBezTo>
                  <a:cubicBezTo>
                    <a:pt x="687" y="89"/>
                    <a:pt x="686" y="89"/>
                    <a:pt x="687" y="88"/>
                  </a:cubicBezTo>
                  <a:cubicBezTo>
                    <a:pt x="684" y="89"/>
                    <a:pt x="681" y="91"/>
                    <a:pt x="679" y="92"/>
                  </a:cubicBezTo>
                  <a:cubicBezTo>
                    <a:pt x="679" y="93"/>
                    <a:pt x="678" y="94"/>
                    <a:pt x="678" y="95"/>
                  </a:cubicBezTo>
                  <a:cubicBezTo>
                    <a:pt x="677" y="95"/>
                    <a:pt x="677" y="96"/>
                    <a:pt x="675" y="96"/>
                  </a:cubicBezTo>
                  <a:cubicBezTo>
                    <a:pt x="675" y="97"/>
                    <a:pt x="674" y="97"/>
                    <a:pt x="673" y="97"/>
                  </a:cubicBezTo>
                  <a:cubicBezTo>
                    <a:pt x="672" y="98"/>
                    <a:pt x="671" y="98"/>
                    <a:pt x="670" y="99"/>
                  </a:cubicBezTo>
                  <a:cubicBezTo>
                    <a:pt x="669" y="99"/>
                    <a:pt x="669" y="99"/>
                    <a:pt x="668" y="99"/>
                  </a:cubicBezTo>
                  <a:cubicBezTo>
                    <a:pt x="668" y="99"/>
                    <a:pt x="668" y="99"/>
                    <a:pt x="668" y="99"/>
                  </a:cubicBezTo>
                  <a:cubicBezTo>
                    <a:pt x="668" y="99"/>
                    <a:pt x="668" y="99"/>
                    <a:pt x="668" y="99"/>
                  </a:cubicBezTo>
                  <a:cubicBezTo>
                    <a:pt x="668" y="99"/>
                    <a:pt x="667" y="99"/>
                    <a:pt x="667" y="99"/>
                  </a:cubicBezTo>
                  <a:cubicBezTo>
                    <a:pt x="667" y="99"/>
                    <a:pt x="667" y="99"/>
                    <a:pt x="667" y="99"/>
                  </a:cubicBezTo>
                  <a:cubicBezTo>
                    <a:pt x="665" y="98"/>
                    <a:pt x="662" y="99"/>
                    <a:pt x="661" y="99"/>
                  </a:cubicBezTo>
                  <a:cubicBezTo>
                    <a:pt x="660" y="100"/>
                    <a:pt x="659" y="100"/>
                    <a:pt x="658" y="101"/>
                  </a:cubicBezTo>
                  <a:cubicBezTo>
                    <a:pt x="657" y="101"/>
                    <a:pt x="656" y="101"/>
                    <a:pt x="655" y="101"/>
                  </a:cubicBezTo>
                  <a:cubicBezTo>
                    <a:pt x="655" y="101"/>
                    <a:pt x="654" y="101"/>
                    <a:pt x="653" y="101"/>
                  </a:cubicBezTo>
                  <a:cubicBezTo>
                    <a:pt x="652" y="101"/>
                    <a:pt x="651" y="99"/>
                    <a:pt x="651" y="97"/>
                  </a:cubicBezTo>
                  <a:cubicBezTo>
                    <a:pt x="650" y="97"/>
                    <a:pt x="651" y="96"/>
                    <a:pt x="651" y="96"/>
                  </a:cubicBezTo>
                  <a:cubicBezTo>
                    <a:pt x="648" y="88"/>
                    <a:pt x="659" y="94"/>
                    <a:pt x="659" y="91"/>
                  </a:cubicBezTo>
                  <a:cubicBezTo>
                    <a:pt x="657" y="91"/>
                    <a:pt x="653" y="90"/>
                    <a:pt x="654" y="87"/>
                  </a:cubicBezTo>
                  <a:cubicBezTo>
                    <a:pt x="654" y="85"/>
                    <a:pt x="658" y="82"/>
                    <a:pt x="660" y="82"/>
                  </a:cubicBezTo>
                  <a:cubicBezTo>
                    <a:pt x="661" y="81"/>
                    <a:pt x="660" y="80"/>
                    <a:pt x="661" y="79"/>
                  </a:cubicBezTo>
                  <a:cubicBezTo>
                    <a:pt x="662" y="79"/>
                    <a:pt x="664" y="78"/>
                    <a:pt x="665" y="79"/>
                  </a:cubicBezTo>
                  <a:cubicBezTo>
                    <a:pt x="666" y="79"/>
                    <a:pt x="670" y="81"/>
                    <a:pt x="671" y="80"/>
                  </a:cubicBezTo>
                  <a:cubicBezTo>
                    <a:pt x="670" y="79"/>
                    <a:pt x="666" y="77"/>
                    <a:pt x="665" y="77"/>
                  </a:cubicBezTo>
                  <a:cubicBezTo>
                    <a:pt x="663" y="76"/>
                    <a:pt x="662" y="77"/>
                    <a:pt x="660" y="78"/>
                  </a:cubicBezTo>
                  <a:cubicBezTo>
                    <a:pt x="657" y="79"/>
                    <a:pt x="653" y="86"/>
                    <a:pt x="650" y="85"/>
                  </a:cubicBezTo>
                  <a:cubicBezTo>
                    <a:pt x="650" y="85"/>
                    <a:pt x="648" y="83"/>
                    <a:pt x="647" y="83"/>
                  </a:cubicBezTo>
                  <a:cubicBezTo>
                    <a:pt x="646" y="79"/>
                    <a:pt x="654" y="76"/>
                    <a:pt x="655" y="74"/>
                  </a:cubicBezTo>
                  <a:cubicBezTo>
                    <a:pt x="653" y="74"/>
                    <a:pt x="652" y="74"/>
                    <a:pt x="651" y="71"/>
                  </a:cubicBezTo>
                  <a:cubicBezTo>
                    <a:pt x="650" y="71"/>
                    <a:pt x="650" y="72"/>
                    <a:pt x="650" y="72"/>
                  </a:cubicBezTo>
                  <a:cubicBezTo>
                    <a:pt x="649" y="73"/>
                    <a:pt x="648" y="73"/>
                    <a:pt x="648" y="73"/>
                  </a:cubicBezTo>
                  <a:cubicBezTo>
                    <a:pt x="647" y="74"/>
                    <a:pt x="647" y="74"/>
                    <a:pt x="646" y="76"/>
                  </a:cubicBezTo>
                  <a:cubicBezTo>
                    <a:pt x="645" y="78"/>
                    <a:pt x="643" y="80"/>
                    <a:pt x="643" y="76"/>
                  </a:cubicBezTo>
                  <a:cubicBezTo>
                    <a:pt x="643" y="76"/>
                    <a:pt x="643" y="76"/>
                    <a:pt x="643" y="76"/>
                  </a:cubicBezTo>
                  <a:cubicBezTo>
                    <a:pt x="643" y="76"/>
                    <a:pt x="643" y="76"/>
                    <a:pt x="643" y="76"/>
                  </a:cubicBezTo>
                  <a:cubicBezTo>
                    <a:pt x="642" y="76"/>
                    <a:pt x="640" y="75"/>
                    <a:pt x="640" y="74"/>
                  </a:cubicBezTo>
                  <a:cubicBezTo>
                    <a:pt x="640" y="74"/>
                    <a:pt x="640" y="74"/>
                    <a:pt x="640" y="74"/>
                  </a:cubicBezTo>
                  <a:cubicBezTo>
                    <a:pt x="640" y="74"/>
                    <a:pt x="640" y="74"/>
                    <a:pt x="640" y="74"/>
                  </a:cubicBezTo>
                  <a:cubicBezTo>
                    <a:pt x="641" y="72"/>
                    <a:pt x="640" y="75"/>
                    <a:pt x="640" y="74"/>
                  </a:cubicBezTo>
                  <a:cubicBezTo>
                    <a:pt x="641" y="72"/>
                    <a:pt x="640" y="75"/>
                    <a:pt x="640" y="74"/>
                  </a:cubicBezTo>
                  <a:cubicBezTo>
                    <a:pt x="641" y="72"/>
                    <a:pt x="640" y="75"/>
                    <a:pt x="640" y="74"/>
                  </a:cubicBezTo>
                  <a:close/>
                  <a:moveTo>
                    <a:pt x="672" y="248"/>
                  </a:moveTo>
                  <a:cubicBezTo>
                    <a:pt x="672" y="248"/>
                    <a:pt x="672" y="248"/>
                    <a:pt x="672" y="248"/>
                  </a:cubicBezTo>
                  <a:cubicBezTo>
                    <a:pt x="672" y="248"/>
                    <a:pt x="672" y="248"/>
                    <a:pt x="672" y="248"/>
                  </a:cubicBezTo>
                  <a:cubicBezTo>
                    <a:pt x="672" y="248"/>
                    <a:pt x="672" y="248"/>
                    <a:pt x="672" y="248"/>
                  </a:cubicBezTo>
                  <a:cubicBezTo>
                    <a:pt x="672" y="248"/>
                    <a:pt x="672" y="248"/>
                    <a:pt x="672" y="248"/>
                  </a:cubicBezTo>
                  <a:cubicBezTo>
                    <a:pt x="672" y="248"/>
                    <a:pt x="672" y="248"/>
                    <a:pt x="672" y="248"/>
                  </a:cubicBezTo>
                  <a:cubicBezTo>
                    <a:pt x="672" y="248"/>
                    <a:pt x="672" y="248"/>
                    <a:pt x="672" y="248"/>
                  </a:cubicBezTo>
                  <a:cubicBezTo>
                    <a:pt x="672" y="248"/>
                    <a:pt x="672" y="248"/>
                    <a:pt x="672" y="248"/>
                  </a:cubicBezTo>
                  <a:close/>
                  <a:moveTo>
                    <a:pt x="677" y="257"/>
                  </a:moveTo>
                  <a:cubicBezTo>
                    <a:pt x="677" y="257"/>
                    <a:pt x="677" y="256"/>
                    <a:pt x="676" y="256"/>
                  </a:cubicBezTo>
                  <a:cubicBezTo>
                    <a:pt x="676" y="256"/>
                    <a:pt x="677" y="257"/>
                    <a:pt x="677" y="257"/>
                  </a:cubicBezTo>
                  <a:cubicBezTo>
                    <a:pt x="677" y="257"/>
                    <a:pt x="677" y="257"/>
                    <a:pt x="677" y="257"/>
                  </a:cubicBezTo>
                  <a:cubicBezTo>
                    <a:pt x="677" y="257"/>
                    <a:pt x="677" y="257"/>
                    <a:pt x="677" y="257"/>
                  </a:cubicBezTo>
                  <a:cubicBezTo>
                    <a:pt x="677" y="257"/>
                    <a:pt x="677" y="257"/>
                    <a:pt x="677" y="257"/>
                  </a:cubicBezTo>
                  <a:close/>
                  <a:moveTo>
                    <a:pt x="724" y="243"/>
                  </a:moveTo>
                  <a:cubicBezTo>
                    <a:pt x="724" y="243"/>
                    <a:pt x="724" y="243"/>
                    <a:pt x="724" y="243"/>
                  </a:cubicBezTo>
                  <a:cubicBezTo>
                    <a:pt x="724" y="243"/>
                    <a:pt x="724" y="243"/>
                    <a:pt x="724" y="243"/>
                  </a:cubicBezTo>
                  <a:cubicBezTo>
                    <a:pt x="724" y="243"/>
                    <a:pt x="724" y="243"/>
                    <a:pt x="724" y="243"/>
                  </a:cubicBezTo>
                  <a:close/>
                  <a:moveTo>
                    <a:pt x="734" y="186"/>
                  </a:moveTo>
                  <a:cubicBezTo>
                    <a:pt x="734" y="186"/>
                    <a:pt x="734" y="186"/>
                    <a:pt x="734" y="186"/>
                  </a:cubicBezTo>
                  <a:cubicBezTo>
                    <a:pt x="734" y="186"/>
                    <a:pt x="734" y="186"/>
                    <a:pt x="734" y="186"/>
                  </a:cubicBezTo>
                  <a:cubicBezTo>
                    <a:pt x="734" y="186"/>
                    <a:pt x="734" y="186"/>
                    <a:pt x="734" y="186"/>
                  </a:cubicBezTo>
                  <a:close/>
                  <a:moveTo>
                    <a:pt x="771" y="142"/>
                  </a:moveTo>
                  <a:cubicBezTo>
                    <a:pt x="771" y="142"/>
                    <a:pt x="771" y="142"/>
                    <a:pt x="771" y="142"/>
                  </a:cubicBezTo>
                  <a:cubicBezTo>
                    <a:pt x="771" y="142"/>
                    <a:pt x="771" y="142"/>
                    <a:pt x="771" y="142"/>
                  </a:cubicBezTo>
                  <a:cubicBezTo>
                    <a:pt x="771" y="142"/>
                    <a:pt x="771" y="142"/>
                    <a:pt x="771" y="142"/>
                  </a:cubicBezTo>
                  <a:close/>
                  <a:moveTo>
                    <a:pt x="812" y="89"/>
                  </a:moveTo>
                  <a:cubicBezTo>
                    <a:pt x="812" y="89"/>
                    <a:pt x="812" y="89"/>
                    <a:pt x="812" y="89"/>
                  </a:cubicBezTo>
                  <a:cubicBezTo>
                    <a:pt x="812" y="89"/>
                    <a:pt x="812" y="89"/>
                    <a:pt x="812" y="89"/>
                  </a:cubicBezTo>
                  <a:cubicBezTo>
                    <a:pt x="812" y="89"/>
                    <a:pt x="812" y="89"/>
                    <a:pt x="812" y="89"/>
                  </a:cubicBezTo>
                  <a:close/>
                  <a:moveTo>
                    <a:pt x="704" y="95"/>
                  </a:moveTo>
                  <a:cubicBezTo>
                    <a:pt x="704" y="95"/>
                    <a:pt x="704" y="95"/>
                    <a:pt x="704" y="95"/>
                  </a:cubicBezTo>
                  <a:cubicBezTo>
                    <a:pt x="704" y="95"/>
                    <a:pt x="704" y="95"/>
                    <a:pt x="704" y="95"/>
                  </a:cubicBezTo>
                  <a:cubicBezTo>
                    <a:pt x="704" y="95"/>
                    <a:pt x="704" y="95"/>
                    <a:pt x="704" y="95"/>
                  </a:cubicBezTo>
                  <a:close/>
                  <a:moveTo>
                    <a:pt x="594" y="254"/>
                  </a:moveTo>
                  <a:cubicBezTo>
                    <a:pt x="594" y="255"/>
                    <a:pt x="595" y="254"/>
                    <a:pt x="596" y="254"/>
                  </a:cubicBezTo>
                  <a:cubicBezTo>
                    <a:pt x="596" y="254"/>
                    <a:pt x="592" y="256"/>
                    <a:pt x="592" y="257"/>
                  </a:cubicBezTo>
                  <a:cubicBezTo>
                    <a:pt x="592" y="258"/>
                    <a:pt x="595" y="261"/>
                    <a:pt x="592" y="260"/>
                  </a:cubicBezTo>
                  <a:cubicBezTo>
                    <a:pt x="590" y="260"/>
                    <a:pt x="591" y="255"/>
                    <a:pt x="588" y="256"/>
                  </a:cubicBezTo>
                  <a:cubicBezTo>
                    <a:pt x="588" y="255"/>
                    <a:pt x="588" y="255"/>
                    <a:pt x="588" y="255"/>
                  </a:cubicBezTo>
                  <a:cubicBezTo>
                    <a:pt x="588" y="255"/>
                    <a:pt x="584" y="255"/>
                    <a:pt x="584" y="255"/>
                  </a:cubicBezTo>
                  <a:cubicBezTo>
                    <a:pt x="583" y="255"/>
                    <a:pt x="581" y="256"/>
                    <a:pt x="580" y="257"/>
                  </a:cubicBezTo>
                  <a:cubicBezTo>
                    <a:pt x="578" y="261"/>
                    <a:pt x="582" y="262"/>
                    <a:pt x="585" y="262"/>
                  </a:cubicBezTo>
                  <a:cubicBezTo>
                    <a:pt x="584" y="263"/>
                    <a:pt x="586" y="264"/>
                    <a:pt x="586" y="265"/>
                  </a:cubicBezTo>
                  <a:cubicBezTo>
                    <a:pt x="585" y="265"/>
                    <a:pt x="582" y="265"/>
                    <a:pt x="583" y="266"/>
                  </a:cubicBezTo>
                  <a:cubicBezTo>
                    <a:pt x="583" y="268"/>
                    <a:pt x="589" y="268"/>
                    <a:pt x="590" y="268"/>
                  </a:cubicBezTo>
                  <a:cubicBezTo>
                    <a:pt x="589" y="268"/>
                    <a:pt x="589" y="269"/>
                    <a:pt x="588" y="269"/>
                  </a:cubicBezTo>
                  <a:cubicBezTo>
                    <a:pt x="587" y="269"/>
                    <a:pt x="587" y="268"/>
                    <a:pt x="586" y="268"/>
                  </a:cubicBezTo>
                  <a:cubicBezTo>
                    <a:pt x="585" y="269"/>
                    <a:pt x="585" y="268"/>
                    <a:pt x="585" y="270"/>
                  </a:cubicBezTo>
                  <a:cubicBezTo>
                    <a:pt x="583" y="274"/>
                    <a:pt x="588" y="272"/>
                    <a:pt x="589" y="273"/>
                  </a:cubicBezTo>
                  <a:cubicBezTo>
                    <a:pt x="588" y="274"/>
                    <a:pt x="587" y="275"/>
                    <a:pt x="586" y="275"/>
                  </a:cubicBezTo>
                  <a:cubicBezTo>
                    <a:pt x="585" y="272"/>
                    <a:pt x="582" y="270"/>
                    <a:pt x="580" y="267"/>
                  </a:cubicBezTo>
                  <a:cubicBezTo>
                    <a:pt x="578" y="265"/>
                    <a:pt x="578" y="262"/>
                    <a:pt x="576" y="260"/>
                  </a:cubicBezTo>
                  <a:cubicBezTo>
                    <a:pt x="574" y="259"/>
                    <a:pt x="571" y="262"/>
                    <a:pt x="571" y="264"/>
                  </a:cubicBezTo>
                  <a:cubicBezTo>
                    <a:pt x="571" y="269"/>
                    <a:pt x="575" y="266"/>
                    <a:pt x="577" y="266"/>
                  </a:cubicBezTo>
                  <a:cubicBezTo>
                    <a:pt x="576" y="268"/>
                    <a:pt x="573" y="268"/>
                    <a:pt x="573" y="270"/>
                  </a:cubicBezTo>
                  <a:cubicBezTo>
                    <a:pt x="573" y="273"/>
                    <a:pt x="575" y="273"/>
                    <a:pt x="577" y="272"/>
                  </a:cubicBezTo>
                  <a:cubicBezTo>
                    <a:pt x="577" y="273"/>
                    <a:pt x="576" y="273"/>
                    <a:pt x="575" y="274"/>
                  </a:cubicBezTo>
                  <a:cubicBezTo>
                    <a:pt x="575" y="275"/>
                    <a:pt x="576" y="275"/>
                    <a:pt x="576" y="276"/>
                  </a:cubicBezTo>
                  <a:cubicBezTo>
                    <a:pt x="577" y="278"/>
                    <a:pt x="577" y="278"/>
                    <a:pt x="579" y="277"/>
                  </a:cubicBezTo>
                  <a:cubicBezTo>
                    <a:pt x="579" y="279"/>
                    <a:pt x="577" y="279"/>
                    <a:pt x="576" y="279"/>
                  </a:cubicBezTo>
                  <a:cubicBezTo>
                    <a:pt x="575" y="278"/>
                    <a:pt x="575" y="276"/>
                    <a:pt x="573" y="276"/>
                  </a:cubicBezTo>
                  <a:cubicBezTo>
                    <a:pt x="573" y="275"/>
                    <a:pt x="570" y="276"/>
                    <a:pt x="570" y="278"/>
                  </a:cubicBezTo>
                  <a:cubicBezTo>
                    <a:pt x="570" y="279"/>
                    <a:pt x="571" y="278"/>
                    <a:pt x="572" y="278"/>
                  </a:cubicBezTo>
                  <a:cubicBezTo>
                    <a:pt x="571" y="279"/>
                    <a:pt x="573" y="280"/>
                    <a:pt x="572" y="281"/>
                  </a:cubicBezTo>
                  <a:cubicBezTo>
                    <a:pt x="569" y="278"/>
                    <a:pt x="568" y="283"/>
                    <a:pt x="567" y="283"/>
                  </a:cubicBezTo>
                  <a:cubicBezTo>
                    <a:pt x="568" y="283"/>
                    <a:pt x="567" y="285"/>
                    <a:pt x="569" y="285"/>
                  </a:cubicBezTo>
                  <a:cubicBezTo>
                    <a:pt x="570" y="286"/>
                    <a:pt x="573" y="284"/>
                    <a:pt x="574" y="284"/>
                  </a:cubicBezTo>
                  <a:cubicBezTo>
                    <a:pt x="579" y="283"/>
                    <a:pt x="583" y="282"/>
                    <a:pt x="588" y="281"/>
                  </a:cubicBezTo>
                  <a:cubicBezTo>
                    <a:pt x="587" y="281"/>
                    <a:pt x="588" y="282"/>
                    <a:pt x="588" y="283"/>
                  </a:cubicBezTo>
                  <a:cubicBezTo>
                    <a:pt x="587" y="284"/>
                    <a:pt x="585" y="284"/>
                    <a:pt x="586" y="285"/>
                  </a:cubicBezTo>
                  <a:cubicBezTo>
                    <a:pt x="586" y="285"/>
                    <a:pt x="586" y="285"/>
                    <a:pt x="586" y="285"/>
                  </a:cubicBezTo>
                  <a:cubicBezTo>
                    <a:pt x="586" y="285"/>
                    <a:pt x="585" y="285"/>
                    <a:pt x="584" y="285"/>
                  </a:cubicBezTo>
                  <a:cubicBezTo>
                    <a:pt x="584" y="285"/>
                    <a:pt x="588" y="285"/>
                    <a:pt x="588" y="285"/>
                  </a:cubicBezTo>
                  <a:cubicBezTo>
                    <a:pt x="588" y="286"/>
                    <a:pt x="584" y="286"/>
                    <a:pt x="584" y="286"/>
                  </a:cubicBezTo>
                  <a:cubicBezTo>
                    <a:pt x="584" y="287"/>
                    <a:pt x="585" y="286"/>
                    <a:pt x="586" y="287"/>
                  </a:cubicBezTo>
                  <a:cubicBezTo>
                    <a:pt x="584" y="287"/>
                    <a:pt x="583" y="287"/>
                    <a:pt x="581" y="288"/>
                  </a:cubicBezTo>
                  <a:cubicBezTo>
                    <a:pt x="582" y="288"/>
                    <a:pt x="583" y="289"/>
                    <a:pt x="582" y="289"/>
                  </a:cubicBezTo>
                  <a:cubicBezTo>
                    <a:pt x="582" y="289"/>
                    <a:pt x="582" y="290"/>
                    <a:pt x="581" y="290"/>
                  </a:cubicBezTo>
                  <a:cubicBezTo>
                    <a:pt x="582" y="290"/>
                    <a:pt x="582" y="290"/>
                    <a:pt x="582" y="291"/>
                  </a:cubicBezTo>
                  <a:cubicBezTo>
                    <a:pt x="582" y="292"/>
                    <a:pt x="583" y="290"/>
                    <a:pt x="584" y="291"/>
                  </a:cubicBezTo>
                  <a:cubicBezTo>
                    <a:pt x="585" y="291"/>
                    <a:pt x="583" y="292"/>
                    <a:pt x="584" y="292"/>
                  </a:cubicBezTo>
                  <a:cubicBezTo>
                    <a:pt x="584" y="292"/>
                    <a:pt x="585" y="292"/>
                    <a:pt x="586" y="293"/>
                  </a:cubicBezTo>
                  <a:cubicBezTo>
                    <a:pt x="579" y="293"/>
                    <a:pt x="586" y="306"/>
                    <a:pt x="590" y="296"/>
                  </a:cubicBezTo>
                  <a:cubicBezTo>
                    <a:pt x="591" y="297"/>
                    <a:pt x="589" y="299"/>
                    <a:pt x="592" y="299"/>
                  </a:cubicBezTo>
                  <a:cubicBezTo>
                    <a:pt x="594" y="297"/>
                    <a:pt x="595" y="299"/>
                    <a:pt x="597" y="299"/>
                  </a:cubicBezTo>
                  <a:cubicBezTo>
                    <a:pt x="602" y="298"/>
                    <a:pt x="597" y="295"/>
                    <a:pt x="599" y="293"/>
                  </a:cubicBezTo>
                  <a:cubicBezTo>
                    <a:pt x="598" y="295"/>
                    <a:pt x="601" y="297"/>
                    <a:pt x="602" y="295"/>
                  </a:cubicBezTo>
                  <a:cubicBezTo>
                    <a:pt x="602" y="293"/>
                    <a:pt x="600" y="290"/>
                    <a:pt x="599" y="291"/>
                  </a:cubicBezTo>
                  <a:cubicBezTo>
                    <a:pt x="598" y="291"/>
                    <a:pt x="598" y="290"/>
                    <a:pt x="598" y="289"/>
                  </a:cubicBezTo>
                  <a:cubicBezTo>
                    <a:pt x="599" y="290"/>
                    <a:pt x="599" y="290"/>
                    <a:pt x="600" y="289"/>
                  </a:cubicBezTo>
                  <a:cubicBezTo>
                    <a:pt x="600" y="289"/>
                    <a:pt x="599" y="289"/>
                    <a:pt x="599" y="288"/>
                  </a:cubicBezTo>
                  <a:cubicBezTo>
                    <a:pt x="599" y="288"/>
                    <a:pt x="600" y="288"/>
                    <a:pt x="600" y="288"/>
                  </a:cubicBezTo>
                  <a:cubicBezTo>
                    <a:pt x="600" y="287"/>
                    <a:pt x="599" y="287"/>
                    <a:pt x="599" y="286"/>
                  </a:cubicBezTo>
                  <a:cubicBezTo>
                    <a:pt x="600" y="285"/>
                    <a:pt x="600" y="286"/>
                    <a:pt x="601" y="287"/>
                  </a:cubicBezTo>
                  <a:cubicBezTo>
                    <a:pt x="601" y="286"/>
                    <a:pt x="600" y="284"/>
                    <a:pt x="600" y="284"/>
                  </a:cubicBezTo>
                  <a:cubicBezTo>
                    <a:pt x="601" y="284"/>
                    <a:pt x="603" y="288"/>
                    <a:pt x="604" y="288"/>
                  </a:cubicBezTo>
                  <a:cubicBezTo>
                    <a:pt x="603" y="285"/>
                    <a:pt x="605" y="279"/>
                    <a:pt x="599" y="279"/>
                  </a:cubicBezTo>
                  <a:cubicBezTo>
                    <a:pt x="603" y="277"/>
                    <a:pt x="601" y="276"/>
                    <a:pt x="601" y="273"/>
                  </a:cubicBezTo>
                  <a:cubicBezTo>
                    <a:pt x="601" y="270"/>
                    <a:pt x="602" y="268"/>
                    <a:pt x="602" y="266"/>
                  </a:cubicBezTo>
                  <a:cubicBezTo>
                    <a:pt x="601" y="264"/>
                    <a:pt x="602" y="261"/>
                    <a:pt x="601" y="259"/>
                  </a:cubicBezTo>
                  <a:cubicBezTo>
                    <a:pt x="600" y="257"/>
                    <a:pt x="598" y="257"/>
                    <a:pt x="597" y="256"/>
                  </a:cubicBezTo>
                  <a:cubicBezTo>
                    <a:pt x="598" y="257"/>
                    <a:pt x="597" y="254"/>
                    <a:pt x="596" y="254"/>
                  </a:cubicBezTo>
                  <a:cubicBezTo>
                    <a:pt x="596" y="253"/>
                    <a:pt x="593" y="252"/>
                    <a:pt x="594" y="254"/>
                  </a:cubicBezTo>
                  <a:cubicBezTo>
                    <a:pt x="594" y="254"/>
                    <a:pt x="594" y="253"/>
                    <a:pt x="594" y="253"/>
                  </a:cubicBezTo>
                  <a:cubicBezTo>
                    <a:pt x="594" y="253"/>
                    <a:pt x="594" y="254"/>
                    <a:pt x="594" y="254"/>
                  </a:cubicBezTo>
                  <a:cubicBezTo>
                    <a:pt x="594" y="254"/>
                    <a:pt x="594" y="253"/>
                    <a:pt x="594" y="253"/>
                  </a:cubicBezTo>
                  <a:cubicBezTo>
                    <a:pt x="594" y="253"/>
                    <a:pt x="594" y="254"/>
                    <a:pt x="594" y="254"/>
                  </a:cubicBezTo>
                  <a:close/>
                  <a:moveTo>
                    <a:pt x="616" y="219"/>
                  </a:moveTo>
                  <a:cubicBezTo>
                    <a:pt x="611" y="221"/>
                    <a:pt x="608" y="229"/>
                    <a:pt x="615" y="230"/>
                  </a:cubicBezTo>
                  <a:cubicBezTo>
                    <a:pt x="618" y="230"/>
                    <a:pt x="620" y="229"/>
                    <a:pt x="623" y="230"/>
                  </a:cubicBezTo>
                  <a:cubicBezTo>
                    <a:pt x="625" y="230"/>
                    <a:pt x="628" y="231"/>
                    <a:pt x="629" y="229"/>
                  </a:cubicBezTo>
                  <a:cubicBezTo>
                    <a:pt x="630" y="228"/>
                    <a:pt x="630" y="226"/>
                    <a:pt x="630" y="225"/>
                  </a:cubicBezTo>
                  <a:cubicBezTo>
                    <a:pt x="630" y="226"/>
                    <a:pt x="632" y="223"/>
                    <a:pt x="631" y="224"/>
                  </a:cubicBezTo>
                  <a:cubicBezTo>
                    <a:pt x="632" y="222"/>
                    <a:pt x="630" y="221"/>
                    <a:pt x="627" y="220"/>
                  </a:cubicBezTo>
                  <a:cubicBezTo>
                    <a:pt x="625" y="220"/>
                    <a:pt x="622" y="220"/>
                    <a:pt x="620" y="220"/>
                  </a:cubicBezTo>
                  <a:cubicBezTo>
                    <a:pt x="619" y="220"/>
                    <a:pt x="618" y="221"/>
                    <a:pt x="617" y="221"/>
                  </a:cubicBezTo>
                  <a:cubicBezTo>
                    <a:pt x="616" y="220"/>
                    <a:pt x="617" y="219"/>
                    <a:pt x="616" y="219"/>
                  </a:cubicBezTo>
                  <a:cubicBezTo>
                    <a:pt x="617" y="219"/>
                    <a:pt x="614" y="220"/>
                    <a:pt x="614" y="220"/>
                  </a:cubicBezTo>
                  <a:cubicBezTo>
                    <a:pt x="614" y="220"/>
                    <a:pt x="616" y="219"/>
                    <a:pt x="616" y="219"/>
                  </a:cubicBezTo>
                  <a:close/>
                  <a:moveTo>
                    <a:pt x="653" y="227"/>
                  </a:moveTo>
                  <a:cubicBezTo>
                    <a:pt x="651" y="224"/>
                    <a:pt x="645" y="222"/>
                    <a:pt x="644" y="227"/>
                  </a:cubicBezTo>
                  <a:cubicBezTo>
                    <a:pt x="643" y="230"/>
                    <a:pt x="646" y="235"/>
                    <a:pt x="648" y="236"/>
                  </a:cubicBezTo>
                  <a:cubicBezTo>
                    <a:pt x="655" y="241"/>
                    <a:pt x="656" y="230"/>
                    <a:pt x="653" y="227"/>
                  </a:cubicBezTo>
                  <a:cubicBezTo>
                    <a:pt x="653" y="227"/>
                    <a:pt x="653" y="227"/>
                    <a:pt x="653" y="227"/>
                  </a:cubicBezTo>
                  <a:cubicBezTo>
                    <a:pt x="653" y="227"/>
                    <a:pt x="653" y="227"/>
                    <a:pt x="652" y="227"/>
                  </a:cubicBezTo>
                  <a:cubicBezTo>
                    <a:pt x="653" y="227"/>
                    <a:pt x="653" y="227"/>
                    <a:pt x="653" y="227"/>
                  </a:cubicBezTo>
                  <a:cubicBezTo>
                    <a:pt x="653" y="227"/>
                    <a:pt x="652" y="227"/>
                    <a:pt x="652" y="226"/>
                  </a:cubicBezTo>
                  <a:cubicBezTo>
                    <a:pt x="652" y="226"/>
                    <a:pt x="653" y="228"/>
                    <a:pt x="653" y="227"/>
                  </a:cubicBezTo>
                  <a:close/>
                  <a:moveTo>
                    <a:pt x="587" y="147"/>
                  </a:moveTo>
                  <a:cubicBezTo>
                    <a:pt x="587" y="147"/>
                    <a:pt x="588" y="147"/>
                    <a:pt x="589" y="147"/>
                  </a:cubicBezTo>
                  <a:cubicBezTo>
                    <a:pt x="589" y="147"/>
                    <a:pt x="590" y="148"/>
                    <a:pt x="591" y="149"/>
                  </a:cubicBezTo>
                  <a:cubicBezTo>
                    <a:pt x="590" y="152"/>
                    <a:pt x="592" y="152"/>
                    <a:pt x="593" y="155"/>
                  </a:cubicBezTo>
                  <a:cubicBezTo>
                    <a:pt x="593" y="154"/>
                    <a:pt x="594" y="152"/>
                    <a:pt x="595" y="151"/>
                  </a:cubicBezTo>
                  <a:cubicBezTo>
                    <a:pt x="595" y="148"/>
                    <a:pt x="594" y="145"/>
                    <a:pt x="594" y="143"/>
                  </a:cubicBezTo>
                  <a:cubicBezTo>
                    <a:pt x="594" y="141"/>
                    <a:pt x="594" y="139"/>
                    <a:pt x="592" y="139"/>
                  </a:cubicBezTo>
                  <a:cubicBezTo>
                    <a:pt x="591" y="138"/>
                    <a:pt x="590" y="139"/>
                    <a:pt x="590" y="138"/>
                  </a:cubicBezTo>
                  <a:cubicBezTo>
                    <a:pt x="589" y="138"/>
                    <a:pt x="589" y="138"/>
                    <a:pt x="588" y="138"/>
                  </a:cubicBezTo>
                  <a:cubicBezTo>
                    <a:pt x="583" y="137"/>
                    <a:pt x="584" y="148"/>
                    <a:pt x="587" y="147"/>
                  </a:cubicBezTo>
                  <a:cubicBezTo>
                    <a:pt x="587" y="147"/>
                    <a:pt x="587" y="147"/>
                    <a:pt x="586" y="147"/>
                  </a:cubicBezTo>
                  <a:cubicBezTo>
                    <a:pt x="587" y="147"/>
                    <a:pt x="587" y="147"/>
                    <a:pt x="587" y="147"/>
                  </a:cubicBezTo>
                  <a:cubicBezTo>
                    <a:pt x="587" y="147"/>
                    <a:pt x="587" y="147"/>
                    <a:pt x="586" y="147"/>
                  </a:cubicBezTo>
                  <a:cubicBezTo>
                    <a:pt x="587" y="147"/>
                    <a:pt x="587" y="147"/>
                    <a:pt x="587" y="147"/>
                  </a:cubicBezTo>
                  <a:cubicBezTo>
                    <a:pt x="587" y="147"/>
                    <a:pt x="587" y="147"/>
                    <a:pt x="586" y="147"/>
                  </a:cubicBezTo>
                  <a:cubicBezTo>
                    <a:pt x="587" y="147"/>
                    <a:pt x="587" y="147"/>
                    <a:pt x="587" y="147"/>
                  </a:cubicBezTo>
                  <a:close/>
                  <a:moveTo>
                    <a:pt x="468" y="269"/>
                  </a:moveTo>
                  <a:cubicBezTo>
                    <a:pt x="467" y="268"/>
                    <a:pt x="466" y="271"/>
                    <a:pt x="465" y="272"/>
                  </a:cubicBezTo>
                  <a:cubicBezTo>
                    <a:pt x="463" y="273"/>
                    <a:pt x="462" y="274"/>
                    <a:pt x="461" y="275"/>
                  </a:cubicBezTo>
                  <a:cubicBezTo>
                    <a:pt x="459" y="278"/>
                    <a:pt x="454" y="282"/>
                    <a:pt x="458" y="284"/>
                  </a:cubicBezTo>
                  <a:cubicBezTo>
                    <a:pt x="462" y="287"/>
                    <a:pt x="464" y="282"/>
                    <a:pt x="466" y="279"/>
                  </a:cubicBezTo>
                  <a:cubicBezTo>
                    <a:pt x="467" y="277"/>
                    <a:pt x="471" y="271"/>
                    <a:pt x="468" y="269"/>
                  </a:cubicBezTo>
                  <a:cubicBezTo>
                    <a:pt x="468" y="269"/>
                    <a:pt x="468" y="269"/>
                    <a:pt x="469" y="269"/>
                  </a:cubicBezTo>
                  <a:cubicBezTo>
                    <a:pt x="468" y="269"/>
                    <a:pt x="468" y="269"/>
                    <a:pt x="468" y="269"/>
                  </a:cubicBezTo>
                  <a:cubicBezTo>
                    <a:pt x="468" y="269"/>
                    <a:pt x="469" y="270"/>
                    <a:pt x="468" y="269"/>
                  </a:cubicBezTo>
                  <a:close/>
                  <a:moveTo>
                    <a:pt x="566" y="264"/>
                  </a:moveTo>
                  <a:cubicBezTo>
                    <a:pt x="563" y="265"/>
                    <a:pt x="559" y="264"/>
                    <a:pt x="557" y="267"/>
                  </a:cubicBezTo>
                  <a:cubicBezTo>
                    <a:pt x="555" y="270"/>
                    <a:pt x="560" y="272"/>
                    <a:pt x="562" y="272"/>
                  </a:cubicBezTo>
                  <a:cubicBezTo>
                    <a:pt x="565" y="272"/>
                    <a:pt x="568" y="271"/>
                    <a:pt x="569" y="268"/>
                  </a:cubicBezTo>
                  <a:cubicBezTo>
                    <a:pt x="569" y="265"/>
                    <a:pt x="568" y="263"/>
                    <a:pt x="565" y="264"/>
                  </a:cubicBezTo>
                  <a:cubicBezTo>
                    <a:pt x="566" y="264"/>
                    <a:pt x="566" y="264"/>
                    <a:pt x="566" y="264"/>
                  </a:cubicBezTo>
                  <a:cubicBezTo>
                    <a:pt x="566" y="264"/>
                    <a:pt x="565" y="264"/>
                    <a:pt x="565" y="264"/>
                  </a:cubicBezTo>
                  <a:cubicBezTo>
                    <a:pt x="565" y="264"/>
                    <a:pt x="566" y="264"/>
                    <a:pt x="566" y="264"/>
                  </a:cubicBezTo>
                  <a:cubicBezTo>
                    <a:pt x="566" y="264"/>
                    <a:pt x="565" y="264"/>
                    <a:pt x="565" y="264"/>
                  </a:cubicBezTo>
                  <a:cubicBezTo>
                    <a:pt x="565" y="264"/>
                    <a:pt x="567" y="263"/>
                    <a:pt x="566" y="264"/>
                  </a:cubicBezTo>
                  <a:close/>
                  <a:moveTo>
                    <a:pt x="555" y="256"/>
                  </a:moveTo>
                  <a:cubicBezTo>
                    <a:pt x="554" y="257"/>
                    <a:pt x="556" y="258"/>
                    <a:pt x="557" y="259"/>
                  </a:cubicBezTo>
                  <a:cubicBezTo>
                    <a:pt x="557" y="260"/>
                    <a:pt x="557" y="262"/>
                    <a:pt x="559" y="263"/>
                  </a:cubicBezTo>
                  <a:cubicBezTo>
                    <a:pt x="558" y="263"/>
                    <a:pt x="558" y="263"/>
                    <a:pt x="557" y="263"/>
                  </a:cubicBezTo>
                  <a:cubicBezTo>
                    <a:pt x="559" y="263"/>
                    <a:pt x="562" y="264"/>
                    <a:pt x="564" y="263"/>
                  </a:cubicBezTo>
                  <a:cubicBezTo>
                    <a:pt x="565" y="262"/>
                    <a:pt x="566" y="260"/>
                    <a:pt x="564" y="259"/>
                  </a:cubicBezTo>
                  <a:cubicBezTo>
                    <a:pt x="564" y="258"/>
                    <a:pt x="563" y="259"/>
                    <a:pt x="563" y="258"/>
                  </a:cubicBezTo>
                  <a:cubicBezTo>
                    <a:pt x="563" y="258"/>
                    <a:pt x="562" y="257"/>
                    <a:pt x="562" y="257"/>
                  </a:cubicBezTo>
                  <a:cubicBezTo>
                    <a:pt x="560" y="256"/>
                    <a:pt x="561" y="256"/>
                    <a:pt x="559" y="256"/>
                  </a:cubicBezTo>
                  <a:cubicBezTo>
                    <a:pt x="561" y="253"/>
                    <a:pt x="556" y="254"/>
                    <a:pt x="555" y="256"/>
                  </a:cubicBezTo>
                  <a:close/>
                  <a:moveTo>
                    <a:pt x="554" y="296"/>
                  </a:moveTo>
                  <a:cubicBezTo>
                    <a:pt x="556" y="297"/>
                    <a:pt x="558" y="299"/>
                    <a:pt x="561" y="297"/>
                  </a:cubicBezTo>
                  <a:cubicBezTo>
                    <a:pt x="563" y="295"/>
                    <a:pt x="562" y="292"/>
                    <a:pt x="561" y="290"/>
                  </a:cubicBezTo>
                  <a:cubicBezTo>
                    <a:pt x="557" y="284"/>
                    <a:pt x="551" y="294"/>
                    <a:pt x="554" y="296"/>
                  </a:cubicBezTo>
                  <a:cubicBezTo>
                    <a:pt x="554" y="296"/>
                    <a:pt x="554" y="296"/>
                    <a:pt x="554" y="296"/>
                  </a:cubicBezTo>
                  <a:cubicBezTo>
                    <a:pt x="554" y="296"/>
                    <a:pt x="554" y="296"/>
                    <a:pt x="554" y="296"/>
                  </a:cubicBezTo>
                  <a:cubicBezTo>
                    <a:pt x="554" y="296"/>
                    <a:pt x="554" y="296"/>
                    <a:pt x="554" y="296"/>
                  </a:cubicBezTo>
                  <a:close/>
                  <a:moveTo>
                    <a:pt x="488" y="219"/>
                  </a:moveTo>
                  <a:cubicBezTo>
                    <a:pt x="489" y="220"/>
                    <a:pt x="489" y="222"/>
                    <a:pt x="491" y="222"/>
                  </a:cubicBezTo>
                  <a:cubicBezTo>
                    <a:pt x="492" y="222"/>
                    <a:pt x="494" y="221"/>
                    <a:pt x="494" y="219"/>
                  </a:cubicBezTo>
                  <a:cubicBezTo>
                    <a:pt x="495" y="217"/>
                    <a:pt x="491" y="215"/>
                    <a:pt x="492" y="213"/>
                  </a:cubicBezTo>
                  <a:cubicBezTo>
                    <a:pt x="491" y="213"/>
                    <a:pt x="491" y="213"/>
                    <a:pt x="490" y="213"/>
                  </a:cubicBezTo>
                  <a:cubicBezTo>
                    <a:pt x="490" y="213"/>
                    <a:pt x="490" y="212"/>
                    <a:pt x="490" y="211"/>
                  </a:cubicBezTo>
                  <a:cubicBezTo>
                    <a:pt x="489" y="210"/>
                    <a:pt x="489" y="211"/>
                    <a:pt x="487" y="212"/>
                  </a:cubicBezTo>
                  <a:cubicBezTo>
                    <a:pt x="487" y="212"/>
                    <a:pt x="485" y="214"/>
                    <a:pt x="485" y="214"/>
                  </a:cubicBezTo>
                  <a:cubicBezTo>
                    <a:pt x="485" y="216"/>
                    <a:pt x="487" y="218"/>
                    <a:pt x="488" y="219"/>
                  </a:cubicBezTo>
                  <a:cubicBezTo>
                    <a:pt x="488" y="219"/>
                    <a:pt x="488" y="219"/>
                    <a:pt x="487" y="219"/>
                  </a:cubicBezTo>
                  <a:cubicBezTo>
                    <a:pt x="488" y="219"/>
                    <a:pt x="488" y="219"/>
                    <a:pt x="488" y="219"/>
                  </a:cubicBezTo>
                  <a:cubicBezTo>
                    <a:pt x="488" y="219"/>
                    <a:pt x="488" y="219"/>
                    <a:pt x="488" y="219"/>
                  </a:cubicBezTo>
                  <a:cubicBezTo>
                    <a:pt x="488" y="219"/>
                    <a:pt x="488" y="219"/>
                    <a:pt x="488" y="219"/>
                  </a:cubicBezTo>
                  <a:cubicBezTo>
                    <a:pt x="488" y="219"/>
                    <a:pt x="488" y="219"/>
                    <a:pt x="488" y="219"/>
                  </a:cubicBezTo>
                  <a:cubicBezTo>
                    <a:pt x="488" y="219"/>
                    <a:pt x="488" y="219"/>
                    <a:pt x="488" y="219"/>
                  </a:cubicBezTo>
                  <a:close/>
                  <a:moveTo>
                    <a:pt x="570" y="220"/>
                  </a:moveTo>
                  <a:cubicBezTo>
                    <a:pt x="571" y="221"/>
                    <a:pt x="571" y="222"/>
                    <a:pt x="572" y="223"/>
                  </a:cubicBezTo>
                  <a:cubicBezTo>
                    <a:pt x="574" y="223"/>
                    <a:pt x="575" y="222"/>
                    <a:pt x="576" y="222"/>
                  </a:cubicBezTo>
                  <a:cubicBezTo>
                    <a:pt x="579" y="221"/>
                    <a:pt x="580" y="221"/>
                    <a:pt x="578" y="218"/>
                  </a:cubicBezTo>
                  <a:cubicBezTo>
                    <a:pt x="577" y="216"/>
                    <a:pt x="574" y="215"/>
                    <a:pt x="572" y="216"/>
                  </a:cubicBezTo>
                  <a:cubicBezTo>
                    <a:pt x="570" y="216"/>
                    <a:pt x="567" y="219"/>
                    <a:pt x="570" y="220"/>
                  </a:cubicBezTo>
                  <a:cubicBezTo>
                    <a:pt x="570" y="220"/>
                    <a:pt x="569" y="220"/>
                    <a:pt x="569" y="220"/>
                  </a:cubicBezTo>
                  <a:cubicBezTo>
                    <a:pt x="569" y="220"/>
                    <a:pt x="570" y="220"/>
                    <a:pt x="570" y="220"/>
                  </a:cubicBezTo>
                  <a:cubicBezTo>
                    <a:pt x="570" y="220"/>
                    <a:pt x="569" y="220"/>
                    <a:pt x="569" y="220"/>
                  </a:cubicBezTo>
                  <a:cubicBezTo>
                    <a:pt x="569" y="220"/>
                    <a:pt x="570" y="220"/>
                    <a:pt x="570" y="220"/>
                  </a:cubicBezTo>
                  <a:cubicBezTo>
                    <a:pt x="570" y="220"/>
                    <a:pt x="569" y="220"/>
                    <a:pt x="569" y="220"/>
                  </a:cubicBezTo>
                  <a:cubicBezTo>
                    <a:pt x="569" y="220"/>
                    <a:pt x="570" y="220"/>
                    <a:pt x="570" y="220"/>
                  </a:cubicBezTo>
                  <a:close/>
                  <a:moveTo>
                    <a:pt x="514" y="217"/>
                  </a:moveTo>
                  <a:cubicBezTo>
                    <a:pt x="517" y="217"/>
                    <a:pt x="522" y="215"/>
                    <a:pt x="522" y="212"/>
                  </a:cubicBezTo>
                  <a:cubicBezTo>
                    <a:pt x="522" y="209"/>
                    <a:pt x="519" y="209"/>
                    <a:pt x="516" y="209"/>
                  </a:cubicBezTo>
                  <a:cubicBezTo>
                    <a:pt x="512" y="210"/>
                    <a:pt x="509" y="211"/>
                    <a:pt x="505" y="212"/>
                  </a:cubicBezTo>
                  <a:cubicBezTo>
                    <a:pt x="503" y="213"/>
                    <a:pt x="502" y="214"/>
                    <a:pt x="500" y="215"/>
                  </a:cubicBezTo>
                  <a:cubicBezTo>
                    <a:pt x="499" y="216"/>
                    <a:pt x="498" y="215"/>
                    <a:pt x="497" y="217"/>
                  </a:cubicBezTo>
                  <a:cubicBezTo>
                    <a:pt x="496" y="219"/>
                    <a:pt x="497" y="226"/>
                    <a:pt x="499" y="228"/>
                  </a:cubicBezTo>
                  <a:cubicBezTo>
                    <a:pt x="501" y="231"/>
                    <a:pt x="504" y="234"/>
                    <a:pt x="508" y="232"/>
                  </a:cubicBezTo>
                  <a:cubicBezTo>
                    <a:pt x="512" y="231"/>
                    <a:pt x="516" y="230"/>
                    <a:pt x="518" y="226"/>
                  </a:cubicBezTo>
                  <a:cubicBezTo>
                    <a:pt x="519" y="225"/>
                    <a:pt x="520" y="222"/>
                    <a:pt x="518" y="221"/>
                  </a:cubicBezTo>
                  <a:cubicBezTo>
                    <a:pt x="517" y="220"/>
                    <a:pt x="516" y="220"/>
                    <a:pt x="515" y="220"/>
                  </a:cubicBezTo>
                  <a:cubicBezTo>
                    <a:pt x="514" y="219"/>
                    <a:pt x="514" y="218"/>
                    <a:pt x="513" y="218"/>
                  </a:cubicBezTo>
                  <a:cubicBezTo>
                    <a:pt x="513" y="218"/>
                    <a:pt x="513" y="217"/>
                    <a:pt x="514" y="217"/>
                  </a:cubicBezTo>
                  <a:cubicBezTo>
                    <a:pt x="513" y="217"/>
                    <a:pt x="514" y="217"/>
                    <a:pt x="514" y="217"/>
                  </a:cubicBezTo>
                  <a:cubicBezTo>
                    <a:pt x="514" y="217"/>
                    <a:pt x="513" y="217"/>
                    <a:pt x="514" y="217"/>
                  </a:cubicBezTo>
                  <a:close/>
                  <a:moveTo>
                    <a:pt x="493" y="247"/>
                  </a:moveTo>
                  <a:cubicBezTo>
                    <a:pt x="491" y="247"/>
                    <a:pt x="487" y="247"/>
                    <a:pt x="487" y="249"/>
                  </a:cubicBezTo>
                  <a:cubicBezTo>
                    <a:pt x="486" y="251"/>
                    <a:pt x="489" y="252"/>
                    <a:pt x="491" y="252"/>
                  </a:cubicBezTo>
                  <a:cubicBezTo>
                    <a:pt x="496" y="253"/>
                    <a:pt x="498" y="249"/>
                    <a:pt x="492" y="247"/>
                  </a:cubicBezTo>
                  <a:cubicBezTo>
                    <a:pt x="493" y="247"/>
                    <a:pt x="493" y="246"/>
                    <a:pt x="492" y="247"/>
                  </a:cubicBezTo>
                  <a:cubicBezTo>
                    <a:pt x="492" y="247"/>
                    <a:pt x="492" y="247"/>
                    <a:pt x="493" y="247"/>
                  </a:cubicBezTo>
                  <a:cubicBezTo>
                    <a:pt x="492" y="247"/>
                    <a:pt x="492" y="247"/>
                    <a:pt x="492" y="247"/>
                  </a:cubicBezTo>
                  <a:cubicBezTo>
                    <a:pt x="492" y="247"/>
                    <a:pt x="493" y="247"/>
                    <a:pt x="493" y="247"/>
                  </a:cubicBezTo>
                  <a:close/>
                  <a:moveTo>
                    <a:pt x="480" y="263"/>
                  </a:moveTo>
                  <a:cubicBezTo>
                    <a:pt x="479" y="266"/>
                    <a:pt x="486" y="266"/>
                    <a:pt x="488" y="268"/>
                  </a:cubicBezTo>
                  <a:cubicBezTo>
                    <a:pt x="484" y="269"/>
                    <a:pt x="481" y="265"/>
                    <a:pt x="477" y="267"/>
                  </a:cubicBezTo>
                  <a:cubicBezTo>
                    <a:pt x="475" y="268"/>
                    <a:pt x="475" y="269"/>
                    <a:pt x="475" y="271"/>
                  </a:cubicBezTo>
                  <a:cubicBezTo>
                    <a:pt x="475" y="272"/>
                    <a:pt x="474" y="274"/>
                    <a:pt x="475" y="275"/>
                  </a:cubicBezTo>
                  <a:cubicBezTo>
                    <a:pt x="476" y="277"/>
                    <a:pt x="480" y="275"/>
                    <a:pt x="482" y="275"/>
                  </a:cubicBezTo>
                  <a:cubicBezTo>
                    <a:pt x="483" y="275"/>
                    <a:pt x="488" y="274"/>
                    <a:pt x="485" y="276"/>
                  </a:cubicBezTo>
                  <a:cubicBezTo>
                    <a:pt x="482" y="278"/>
                    <a:pt x="479" y="277"/>
                    <a:pt x="476" y="277"/>
                  </a:cubicBezTo>
                  <a:cubicBezTo>
                    <a:pt x="474" y="278"/>
                    <a:pt x="470" y="280"/>
                    <a:pt x="471" y="282"/>
                  </a:cubicBezTo>
                  <a:cubicBezTo>
                    <a:pt x="472" y="286"/>
                    <a:pt x="477" y="283"/>
                    <a:pt x="479" y="283"/>
                  </a:cubicBezTo>
                  <a:cubicBezTo>
                    <a:pt x="480" y="282"/>
                    <a:pt x="485" y="281"/>
                    <a:pt x="485" y="281"/>
                  </a:cubicBezTo>
                  <a:cubicBezTo>
                    <a:pt x="483" y="283"/>
                    <a:pt x="481" y="286"/>
                    <a:pt x="477" y="286"/>
                  </a:cubicBezTo>
                  <a:cubicBezTo>
                    <a:pt x="474" y="287"/>
                    <a:pt x="467" y="286"/>
                    <a:pt x="468" y="292"/>
                  </a:cubicBezTo>
                  <a:cubicBezTo>
                    <a:pt x="469" y="294"/>
                    <a:pt x="473" y="296"/>
                    <a:pt x="475" y="295"/>
                  </a:cubicBezTo>
                  <a:cubicBezTo>
                    <a:pt x="476" y="295"/>
                    <a:pt x="476" y="293"/>
                    <a:pt x="477" y="294"/>
                  </a:cubicBezTo>
                  <a:cubicBezTo>
                    <a:pt x="478" y="295"/>
                    <a:pt x="476" y="297"/>
                    <a:pt x="478" y="296"/>
                  </a:cubicBezTo>
                  <a:cubicBezTo>
                    <a:pt x="479" y="297"/>
                    <a:pt x="478" y="300"/>
                    <a:pt x="481" y="299"/>
                  </a:cubicBezTo>
                  <a:cubicBezTo>
                    <a:pt x="483" y="299"/>
                    <a:pt x="480" y="296"/>
                    <a:pt x="482" y="295"/>
                  </a:cubicBezTo>
                  <a:cubicBezTo>
                    <a:pt x="482" y="296"/>
                    <a:pt x="483" y="296"/>
                    <a:pt x="483" y="296"/>
                  </a:cubicBezTo>
                  <a:cubicBezTo>
                    <a:pt x="483" y="296"/>
                    <a:pt x="483" y="296"/>
                    <a:pt x="483" y="296"/>
                  </a:cubicBezTo>
                  <a:cubicBezTo>
                    <a:pt x="484" y="295"/>
                    <a:pt x="484" y="295"/>
                    <a:pt x="484" y="295"/>
                  </a:cubicBezTo>
                  <a:cubicBezTo>
                    <a:pt x="485" y="296"/>
                    <a:pt x="482" y="301"/>
                    <a:pt x="487" y="299"/>
                  </a:cubicBezTo>
                  <a:cubicBezTo>
                    <a:pt x="491" y="297"/>
                    <a:pt x="488" y="294"/>
                    <a:pt x="489" y="291"/>
                  </a:cubicBezTo>
                  <a:cubicBezTo>
                    <a:pt x="489" y="291"/>
                    <a:pt x="491" y="293"/>
                    <a:pt x="490" y="293"/>
                  </a:cubicBezTo>
                  <a:cubicBezTo>
                    <a:pt x="491" y="293"/>
                    <a:pt x="492" y="291"/>
                    <a:pt x="492" y="290"/>
                  </a:cubicBezTo>
                  <a:cubicBezTo>
                    <a:pt x="492" y="288"/>
                    <a:pt x="491" y="288"/>
                    <a:pt x="491" y="286"/>
                  </a:cubicBezTo>
                  <a:cubicBezTo>
                    <a:pt x="491" y="286"/>
                    <a:pt x="492" y="286"/>
                    <a:pt x="492" y="287"/>
                  </a:cubicBezTo>
                  <a:cubicBezTo>
                    <a:pt x="493" y="287"/>
                    <a:pt x="492" y="288"/>
                    <a:pt x="493" y="289"/>
                  </a:cubicBezTo>
                  <a:cubicBezTo>
                    <a:pt x="494" y="289"/>
                    <a:pt x="496" y="288"/>
                    <a:pt x="497" y="288"/>
                  </a:cubicBezTo>
                  <a:cubicBezTo>
                    <a:pt x="496" y="289"/>
                    <a:pt x="491" y="295"/>
                    <a:pt x="495" y="294"/>
                  </a:cubicBezTo>
                  <a:cubicBezTo>
                    <a:pt x="490" y="298"/>
                    <a:pt x="496" y="299"/>
                    <a:pt x="498" y="296"/>
                  </a:cubicBezTo>
                  <a:cubicBezTo>
                    <a:pt x="500" y="299"/>
                    <a:pt x="501" y="293"/>
                    <a:pt x="501" y="292"/>
                  </a:cubicBezTo>
                  <a:cubicBezTo>
                    <a:pt x="502" y="292"/>
                    <a:pt x="501" y="294"/>
                    <a:pt x="502" y="294"/>
                  </a:cubicBezTo>
                  <a:cubicBezTo>
                    <a:pt x="502" y="294"/>
                    <a:pt x="503" y="293"/>
                    <a:pt x="503" y="293"/>
                  </a:cubicBezTo>
                  <a:cubicBezTo>
                    <a:pt x="504" y="293"/>
                    <a:pt x="503" y="295"/>
                    <a:pt x="504" y="296"/>
                  </a:cubicBezTo>
                  <a:cubicBezTo>
                    <a:pt x="505" y="296"/>
                    <a:pt x="508" y="295"/>
                    <a:pt x="509" y="294"/>
                  </a:cubicBezTo>
                  <a:cubicBezTo>
                    <a:pt x="509" y="294"/>
                    <a:pt x="513" y="290"/>
                    <a:pt x="513" y="293"/>
                  </a:cubicBezTo>
                  <a:cubicBezTo>
                    <a:pt x="512" y="293"/>
                    <a:pt x="512" y="294"/>
                    <a:pt x="511" y="295"/>
                  </a:cubicBezTo>
                  <a:cubicBezTo>
                    <a:pt x="511" y="295"/>
                    <a:pt x="510" y="296"/>
                    <a:pt x="510" y="297"/>
                  </a:cubicBezTo>
                  <a:cubicBezTo>
                    <a:pt x="510" y="297"/>
                    <a:pt x="509" y="297"/>
                    <a:pt x="509" y="297"/>
                  </a:cubicBezTo>
                  <a:cubicBezTo>
                    <a:pt x="509" y="298"/>
                    <a:pt x="509" y="299"/>
                    <a:pt x="508" y="299"/>
                  </a:cubicBezTo>
                  <a:cubicBezTo>
                    <a:pt x="506" y="299"/>
                    <a:pt x="503" y="298"/>
                    <a:pt x="501" y="299"/>
                  </a:cubicBezTo>
                  <a:cubicBezTo>
                    <a:pt x="498" y="300"/>
                    <a:pt x="498" y="303"/>
                    <a:pt x="495" y="303"/>
                  </a:cubicBezTo>
                  <a:cubicBezTo>
                    <a:pt x="493" y="304"/>
                    <a:pt x="491" y="304"/>
                    <a:pt x="490" y="307"/>
                  </a:cubicBezTo>
                  <a:cubicBezTo>
                    <a:pt x="489" y="309"/>
                    <a:pt x="493" y="312"/>
                    <a:pt x="495" y="312"/>
                  </a:cubicBezTo>
                  <a:cubicBezTo>
                    <a:pt x="499" y="315"/>
                    <a:pt x="504" y="313"/>
                    <a:pt x="509" y="311"/>
                  </a:cubicBezTo>
                  <a:cubicBezTo>
                    <a:pt x="511" y="310"/>
                    <a:pt x="513" y="308"/>
                    <a:pt x="514" y="307"/>
                  </a:cubicBezTo>
                  <a:cubicBezTo>
                    <a:pt x="515" y="305"/>
                    <a:pt x="516" y="302"/>
                    <a:pt x="518" y="303"/>
                  </a:cubicBezTo>
                  <a:cubicBezTo>
                    <a:pt x="519" y="303"/>
                    <a:pt x="522" y="302"/>
                    <a:pt x="523" y="301"/>
                  </a:cubicBezTo>
                  <a:cubicBezTo>
                    <a:pt x="524" y="300"/>
                    <a:pt x="526" y="297"/>
                    <a:pt x="528" y="298"/>
                  </a:cubicBezTo>
                  <a:cubicBezTo>
                    <a:pt x="529" y="298"/>
                    <a:pt x="529" y="301"/>
                    <a:pt x="530" y="301"/>
                  </a:cubicBezTo>
                  <a:cubicBezTo>
                    <a:pt x="532" y="302"/>
                    <a:pt x="533" y="299"/>
                    <a:pt x="535" y="299"/>
                  </a:cubicBezTo>
                  <a:cubicBezTo>
                    <a:pt x="534" y="302"/>
                    <a:pt x="540" y="301"/>
                    <a:pt x="541" y="299"/>
                  </a:cubicBezTo>
                  <a:cubicBezTo>
                    <a:pt x="541" y="299"/>
                    <a:pt x="542" y="299"/>
                    <a:pt x="543" y="299"/>
                  </a:cubicBezTo>
                  <a:cubicBezTo>
                    <a:pt x="545" y="298"/>
                    <a:pt x="546" y="297"/>
                    <a:pt x="546" y="294"/>
                  </a:cubicBezTo>
                  <a:cubicBezTo>
                    <a:pt x="546" y="294"/>
                    <a:pt x="546" y="293"/>
                    <a:pt x="546" y="293"/>
                  </a:cubicBezTo>
                  <a:cubicBezTo>
                    <a:pt x="547" y="292"/>
                    <a:pt x="547" y="291"/>
                    <a:pt x="547" y="291"/>
                  </a:cubicBezTo>
                  <a:cubicBezTo>
                    <a:pt x="548" y="288"/>
                    <a:pt x="552" y="276"/>
                    <a:pt x="548" y="274"/>
                  </a:cubicBezTo>
                  <a:cubicBezTo>
                    <a:pt x="547" y="272"/>
                    <a:pt x="543" y="270"/>
                    <a:pt x="541" y="272"/>
                  </a:cubicBezTo>
                  <a:cubicBezTo>
                    <a:pt x="539" y="274"/>
                    <a:pt x="539" y="277"/>
                    <a:pt x="541" y="278"/>
                  </a:cubicBezTo>
                  <a:cubicBezTo>
                    <a:pt x="540" y="278"/>
                    <a:pt x="539" y="281"/>
                    <a:pt x="539" y="281"/>
                  </a:cubicBezTo>
                  <a:cubicBezTo>
                    <a:pt x="539" y="279"/>
                    <a:pt x="540" y="275"/>
                    <a:pt x="537" y="274"/>
                  </a:cubicBezTo>
                  <a:cubicBezTo>
                    <a:pt x="534" y="274"/>
                    <a:pt x="534" y="278"/>
                    <a:pt x="532" y="279"/>
                  </a:cubicBezTo>
                  <a:cubicBezTo>
                    <a:pt x="532" y="277"/>
                    <a:pt x="536" y="274"/>
                    <a:pt x="534" y="272"/>
                  </a:cubicBezTo>
                  <a:cubicBezTo>
                    <a:pt x="533" y="270"/>
                    <a:pt x="531" y="271"/>
                    <a:pt x="529" y="271"/>
                  </a:cubicBezTo>
                  <a:cubicBezTo>
                    <a:pt x="529" y="270"/>
                    <a:pt x="532" y="266"/>
                    <a:pt x="531" y="266"/>
                  </a:cubicBezTo>
                  <a:cubicBezTo>
                    <a:pt x="532" y="264"/>
                    <a:pt x="531" y="263"/>
                    <a:pt x="530" y="261"/>
                  </a:cubicBezTo>
                  <a:cubicBezTo>
                    <a:pt x="529" y="260"/>
                    <a:pt x="528" y="258"/>
                    <a:pt x="528" y="256"/>
                  </a:cubicBezTo>
                  <a:cubicBezTo>
                    <a:pt x="528" y="254"/>
                    <a:pt x="529" y="254"/>
                    <a:pt x="529" y="253"/>
                  </a:cubicBezTo>
                  <a:cubicBezTo>
                    <a:pt x="529" y="252"/>
                    <a:pt x="529" y="251"/>
                    <a:pt x="528" y="251"/>
                  </a:cubicBezTo>
                  <a:cubicBezTo>
                    <a:pt x="528" y="250"/>
                    <a:pt x="528" y="249"/>
                    <a:pt x="527" y="249"/>
                  </a:cubicBezTo>
                  <a:cubicBezTo>
                    <a:pt x="527" y="249"/>
                    <a:pt x="525" y="249"/>
                    <a:pt x="524" y="249"/>
                  </a:cubicBezTo>
                  <a:cubicBezTo>
                    <a:pt x="523" y="250"/>
                    <a:pt x="522" y="253"/>
                    <a:pt x="521" y="255"/>
                  </a:cubicBezTo>
                  <a:cubicBezTo>
                    <a:pt x="521" y="258"/>
                    <a:pt x="520" y="258"/>
                    <a:pt x="518" y="260"/>
                  </a:cubicBezTo>
                  <a:cubicBezTo>
                    <a:pt x="515" y="262"/>
                    <a:pt x="517" y="265"/>
                    <a:pt x="520" y="266"/>
                  </a:cubicBezTo>
                  <a:cubicBezTo>
                    <a:pt x="520" y="264"/>
                    <a:pt x="523" y="268"/>
                    <a:pt x="523" y="269"/>
                  </a:cubicBezTo>
                  <a:cubicBezTo>
                    <a:pt x="524" y="270"/>
                    <a:pt x="523" y="271"/>
                    <a:pt x="523" y="272"/>
                  </a:cubicBezTo>
                  <a:cubicBezTo>
                    <a:pt x="522" y="273"/>
                    <a:pt x="519" y="274"/>
                    <a:pt x="520" y="275"/>
                  </a:cubicBezTo>
                  <a:cubicBezTo>
                    <a:pt x="520" y="276"/>
                    <a:pt x="520" y="275"/>
                    <a:pt x="520" y="276"/>
                  </a:cubicBezTo>
                  <a:cubicBezTo>
                    <a:pt x="521" y="276"/>
                    <a:pt x="522" y="277"/>
                    <a:pt x="522" y="278"/>
                  </a:cubicBezTo>
                  <a:cubicBezTo>
                    <a:pt x="524" y="280"/>
                    <a:pt x="527" y="280"/>
                    <a:pt x="527" y="283"/>
                  </a:cubicBezTo>
                  <a:cubicBezTo>
                    <a:pt x="526" y="286"/>
                    <a:pt x="526" y="287"/>
                    <a:pt x="523" y="286"/>
                  </a:cubicBezTo>
                  <a:cubicBezTo>
                    <a:pt x="520" y="286"/>
                    <a:pt x="517" y="284"/>
                    <a:pt x="514" y="284"/>
                  </a:cubicBezTo>
                  <a:cubicBezTo>
                    <a:pt x="510" y="285"/>
                    <a:pt x="510" y="285"/>
                    <a:pt x="510" y="281"/>
                  </a:cubicBezTo>
                  <a:cubicBezTo>
                    <a:pt x="510" y="281"/>
                    <a:pt x="509" y="277"/>
                    <a:pt x="509" y="277"/>
                  </a:cubicBezTo>
                  <a:cubicBezTo>
                    <a:pt x="507" y="277"/>
                    <a:pt x="506" y="278"/>
                    <a:pt x="504" y="277"/>
                  </a:cubicBezTo>
                  <a:cubicBezTo>
                    <a:pt x="504" y="275"/>
                    <a:pt x="507" y="276"/>
                    <a:pt x="507" y="274"/>
                  </a:cubicBezTo>
                  <a:cubicBezTo>
                    <a:pt x="507" y="272"/>
                    <a:pt x="504" y="272"/>
                    <a:pt x="503" y="271"/>
                  </a:cubicBezTo>
                  <a:cubicBezTo>
                    <a:pt x="502" y="269"/>
                    <a:pt x="503" y="268"/>
                    <a:pt x="502" y="267"/>
                  </a:cubicBezTo>
                  <a:cubicBezTo>
                    <a:pt x="502" y="267"/>
                    <a:pt x="499" y="265"/>
                    <a:pt x="499" y="265"/>
                  </a:cubicBezTo>
                  <a:cubicBezTo>
                    <a:pt x="497" y="265"/>
                    <a:pt x="495" y="267"/>
                    <a:pt x="493" y="266"/>
                  </a:cubicBezTo>
                  <a:cubicBezTo>
                    <a:pt x="490" y="265"/>
                    <a:pt x="493" y="260"/>
                    <a:pt x="490" y="258"/>
                  </a:cubicBezTo>
                  <a:cubicBezTo>
                    <a:pt x="486" y="256"/>
                    <a:pt x="481" y="261"/>
                    <a:pt x="480" y="264"/>
                  </a:cubicBezTo>
                  <a:cubicBezTo>
                    <a:pt x="480" y="264"/>
                    <a:pt x="480" y="263"/>
                    <a:pt x="480" y="262"/>
                  </a:cubicBezTo>
                  <a:cubicBezTo>
                    <a:pt x="480" y="263"/>
                    <a:pt x="480" y="263"/>
                    <a:pt x="480" y="263"/>
                  </a:cubicBezTo>
                  <a:close/>
                  <a:moveTo>
                    <a:pt x="655" y="251"/>
                  </a:moveTo>
                  <a:cubicBezTo>
                    <a:pt x="654" y="247"/>
                    <a:pt x="649" y="248"/>
                    <a:pt x="649" y="252"/>
                  </a:cubicBezTo>
                  <a:cubicBezTo>
                    <a:pt x="649" y="253"/>
                    <a:pt x="651" y="260"/>
                    <a:pt x="653" y="258"/>
                  </a:cubicBezTo>
                  <a:cubicBezTo>
                    <a:pt x="653" y="258"/>
                    <a:pt x="654" y="258"/>
                    <a:pt x="654" y="258"/>
                  </a:cubicBezTo>
                  <a:cubicBezTo>
                    <a:pt x="655" y="257"/>
                    <a:pt x="653" y="256"/>
                    <a:pt x="653" y="255"/>
                  </a:cubicBezTo>
                  <a:cubicBezTo>
                    <a:pt x="654" y="253"/>
                    <a:pt x="655" y="252"/>
                    <a:pt x="655" y="251"/>
                  </a:cubicBezTo>
                  <a:cubicBezTo>
                    <a:pt x="655" y="251"/>
                    <a:pt x="655" y="251"/>
                    <a:pt x="655" y="252"/>
                  </a:cubicBezTo>
                  <a:cubicBezTo>
                    <a:pt x="655" y="251"/>
                    <a:pt x="655" y="250"/>
                    <a:pt x="654" y="250"/>
                  </a:cubicBezTo>
                  <a:cubicBezTo>
                    <a:pt x="655" y="250"/>
                    <a:pt x="655" y="251"/>
                    <a:pt x="655" y="251"/>
                  </a:cubicBezTo>
                  <a:cubicBezTo>
                    <a:pt x="655" y="251"/>
                    <a:pt x="655" y="250"/>
                    <a:pt x="654" y="250"/>
                  </a:cubicBezTo>
                  <a:cubicBezTo>
                    <a:pt x="655" y="250"/>
                    <a:pt x="655" y="251"/>
                    <a:pt x="655" y="251"/>
                  </a:cubicBezTo>
                  <a:close/>
                  <a:moveTo>
                    <a:pt x="499" y="203"/>
                  </a:moveTo>
                  <a:cubicBezTo>
                    <a:pt x="500" y="202"/>
                    <a:pt x="502" y="201"/>
                    <a:pt x="504" y="201"/>
                  </a:cubicBezTo>
                  <a:cubicBezTo>
                    <a:pt x="506" y="201"/>
                    <a:pt x="505" y="202"/>
                    <a:pt x="507" y="203"/>
                  </a:cubicBezTo>
                  <a:cubicBezTo>
                    <a:pt x="510" y="206"/>
                    <a:pt x="509" y="200"/>
                    <a:pt x="511" y="200"/>
                  </a:cubicBezTo>
                  <a:cubicBezTo>
                    <a:pt x="512" y="200"/>
                    <a:pt x="514" y="202"/>
                    <a:pt x="515" y="203"/>
                  </a:cubicBezTo>
                  <a:cubicBezTo>
                    <a:pt x="516" y="204"/>
                    <a:pt x="517" y="203"/>
                    <a:pt x="519" y="202"/>
                  </a:cubicBezTo>
                  <a:cubicBezTo>
                    <a:pt x="520" y="202"/>
                    <a:pt x="522" y="203"/>
                    <a:pt x="523" y="202"/>
                  </a:cubicBezTo>
                  <a:cubicBezTo>
                    <a:pt x="524" y="201"/>
                    <a:pt x="524" y="200"/>
                    <a:pt x="524" y="199"/>
                  </a:cubicBezTo>
                  <a:cubicBezTo>
                    <a:pt x="523" y="198"/>
                    <a:pt x="524" y="198"/>
                    <a:pt x="524" y="198"/>
                  </a:cubicBezTo>
                  <a:cubicBezTo>
                    <a:pt x="524" y="197"/>
                    <a:pt x="524" y="197"/>
                    <a:pt x="524" y="196"/>
                  </a:cubicBezTo>
                  <a:cubicBezTo>
                    <a:pt x="523" y="195"/>
                    <a:pt x="524" y="195"/>
                    <a:pt x="523" y="194"/>
                  </a:cubicBezTo>
                  <a:cubicBezTo>
                    <a:pt x="521" y="192"/>
                    <a:pt x="518" y="187"/>
                    <a:pt x="514" y="188"/>
                  </a:cubicBezTo>
                  <a:cubicBezTo>
                    <a:pt x="511" y="189"/>
                    <a:pt x="510" y="192"/>
                    <a:pt x="507" y="194"/>
                  </a:cubicBezTo>
                  <a:cubicBezTo>
                    <a:pt x="504" y="196"/>
                    <a:pt x="500" y="196"/>
                    <a:pt x="498" y="199"/>
                  </a:cubicBezTo>
                  <a:cubicBezTo>
                    <a:pt x="497" y="201"/>
                    <a:pt x="497" y="205"/>
                    <a:pt x="500" y="203"/>
                  </a:cubicBezTo>
                  <a:cubicBezTo>
                    <a:pt x="500" y="203"/>
                    <a:pt x="499" y="203"/>
                    <a:pt x="499" y="203"/>
                  </a:cubicBezTo>
                  <a:cubicBezTo>
                    <a:pt x="500" y="203"/>
                    <a:pt x="500" y="203"/>
                    <a:pt x="500" y="202"/>
                  </a:cubicBezTo>
                  <a:cubicBezTo>
                    <a:pt x="500" y="203"/>
                    <a:pt x="500" y="203"/>
                    <a:pt x="499" y="203"/>
                  </a:cubicBezTo>
                  <a:close/>
                  <a:moveTo>
                    <a:pt x="568" y="279"/>
                  </a:moveTo>
                  <a:cubicBezTo>
                    <a:pt x="570" y="278"/>
                    <a:pt x="574" y="273"/>
                    <a:pt x="570" y="273"/>
                  </a:cubicBezTo>
                  <a:cubicBezTo>
                    <a:pt x="569" y="273"/>
                    <a:pt x="564" y="275"/>
                    <a:pt x="564" y="277"/>
                  </a:cubicBezTo>
                  <a:cubicBezTo>
                    <a:pt x="563" y="280"/>
                    <a:pt x="566" y="279"/>
                    <a:pt x="568" y="279"/>
                  </a:cubicBezTo>
                  <a:close/>
                  <a:moveTo>
                    <a:pt x="607" y="289"/>
                  </a:moveTo>
                  <a:cubicBezTo>
                    <a:pt x="609" y="291"/>
                    <a:pt x="609" y="285"/>
                    <a:pt x="610" y="285"/>
                  </a:cubicBezTo>
                  <a:cubicBezTo>
                    <a:pt x="609" y="286"/>
                    <a:pt x="611" y="287"/>
                    <a:pt x="613" y="286"/>
                  </a:cubicBezTo>
                  <a:cubicBezTo>
                    <a:pt x="614" y="285"/>
                    <a:pt x="612" y="282"/>
                    <a:pt x="611" y="282"/>
                  </a:cubicBezTo>
                  <a:cubicBezTo>
                    <a:pt x="609" y="282"/>
                    <a:pt x="608" y="284"/>
                    <a:pt x="607" y="285"/>
                  </a:cubicBezTo>
                  <a:cubicBezTo>
                    <a:pt x="606" y="287"/>
                    <a:pt x="605" y="288"/>
                    <a:pt x="607" y="289"/>
                  </a:cubicBezTo>
                  <a:cubicBezTo>
                    <a:pt x="607" y="289"/>
                    <a:pt x="606" y="289"/>
                    <a:pt x="606" y="288"/>
                  </a:cubicBezTo>
                  <a:cubicBezTo>
                    <a:pt x="606" y="289"/>
                    <a:pt x="607" y="289"/>
                    <a:pt x="607" y="289"/>
                  </a:cubicBezTo>
                  <a:cubicBezTo>
                    <a:pt x="607" y="289"/>
                    <a:pt x="606" y="289"/>
                    <a:pt x="606" y="288"/>
                  </a:cubicBezTo>
                  <a:cubicBezTo>
                    <a:pt x="606" y="288"/>
                    <a:pt x="606" y="289"/>
                    <a:pt x="607" y="289"/>
                  </a:cubicBezTo>
                  <a:close/>
                  <a:moveTo>
                    <a:pt x="562" y="275"/>
                  </a:moveTo>
                  <a:cubicBezTo>
                    <a:pt x="564" y="275"/>
                    <a:pt x="571" y="273"/>
                    <a:pt x="570" y="271"/>
                  </a:cubicBezTo>
                  <a:cubicBezTo>
                    <a:pt x="569" y="267"/>
                    <a:pt x="557" y="275"/>
                    <a:pt x="563" y="275"/>
                  </a:cubicBezTo>
                  <a:cubicBezTo>
                    <a:pt x="563" y="275"/>
                    <a:pt x="562" y="275"/>
                    <a:pt x="562" y="275"/>
                  </a:cubicBezTo>
                  <a:close/>
                  <a:moveTo>
                    <a:pt x="654" y="310"/>
                  </a:moveTo>
                  <a:cubicBezTo>
                    <a:pt x="653" y="310"/>
                    <a:pt x="653" y="310"/>
                    <a:pt x="652" y="310"/>
                  </a:cubicBezTo>
                  <a:cubicBezTo>
                    <a:pt x="650" y="311"/>
                    <a:pt x="648" y="307"/>
                    <a:pt x="647" y="306"/>
                  </a:cubicBezTo>
                  <a:cubicBezTo>
                    <a:pt x="646" y="305"/>
                    <a:pt x="646" y="307"/>
                    <a:pt x="646" y="305"/>
                  </a:cubicBezTo>
                  <a:cubicBezTo>
                    <a:pt x="646" y="305"/>
                    <a:pt x="648" y="303"/>
                    <a:pt x="647" y="302"/>
                  </a:cubicBezTo>
                  <a:cubicBezTo>
                    <a:pt x="647" y="304"/>
                    <a:pt x="643" y="306"/>
                    <a:pt x="644" y="308"/>
                  </a:cubicBezTo>
                  <a:cubicBezTo>
                    <a:pt x="644" y="308"/>
                    <a:pt x="644" y="307"/>
                    <a:pt x="644" y="306"/>
                  </a:cubicBezTo>
                  <a:cubicBezTo>
                    <a:pt x="643" y="310"/>
                    <a:pt x="641" y="306"/>
                    <a:pt x="640" y="305"/>
                  </a:cubicBezTo>
                  <a:cubicBezTo>
                    <a:pt x="639" y="304"/>
                    <a:pt x="638" y="302"/>
                    <a:pt x="638" y="300"/>
                  </a:cubicBezTo>
                  <a:cubicBezTo>
                    <a:pt x="638" y="300"/>
                    <a:pt x="638" y="299"/>
                    <a:pt x="638" y="298"/>
                  </a:cubicBezTo>
                  <a:cubicBezTo>
                    <a:pt x="638" y="298"/>
                    <a:pt x="639" y="297"/>
                    <a:pt x="639" y="297"/>
                  </a:cubicBezTo>
                  <a:cubicBezTo>
                    <a:pt x="639" y="295"/>
                    <a:pt x="637" y="295"/>
                    <a:pt x="636" y="293"/>
                  </a:cubicBezTo>
                  <a:cubicBezTo>
                    <a:pt x="635" y="291"/>
                    <a:pt x="636" y="290"/>
                    <a:pt x="637" y="288"/>
                  </a:cubicBezTo>
                  <a:cubicBezTo>
                    <a:pt x="638" y="284"/>
                    <a:pt x="640" y="281"/>
                    <a:pt x="638" y="276"/>
                  </a:cubicBezTo>
                  <a:cubicBezTo>
                    <a:pt x="637" y="274"/>
                    <a:pt x="636" y="272"/>
                    <a:pt x="635" y="270"/>
                  </a:cubicBezTo>
                  <a:cubicBezTo>
                    <a:pt x="634" y="268"/>
                    <a:pt x="634" y="266"/>
                    <a:pt x="633" y="265"/>
                  </a:cubicBezTo>
                  <a:cubicBezTo>
                    <a:pt x="633" y="263"/>
                    <a:pt x="632" y="262"/>
                    <a:pt x="630" y="263"/>
                  </a:cubicBezTo>
                  <a:cubicBezTo>
                    <a:pt x="630" y="263"/>
                    <a:pt x="628" y="265"/>
                    <a:pt x="628" y="263"/>
                  </a:cubicBezTo>
                  <a:cubicBezTo>
                    <a:pt x="627" y="265"/>
                    <a:pt x="622" y="266"/>
                    <a:pt x="621" y="264"/>
                  </a:cubicBezTo>
                  <a:cubicBezTo>
                    <a:pt x="621" y="265"/>
                    <a:pt x="618" y="267"/>
                    <a:pt x="617" y="266"/>
                  </a:cubicBezTo>
                  <a:cubicBezTo>
                    <a:pt x="615" y="265"/>
                    <a:pt x="619" y="263"/>
                    <a:pt x="620" y="264"/>
                  </a:cubicBezTo>
                  <a:cubicBezTo>
                    <a:pt x="620" y="262"/>
                    <a:pt x="615" y="263"/>
                    <a:pt x="616" y="261"/>
                  </a:cubicBezTo>
                  <a:cubicBezTo>
                    <a:pt x="615" y="263"/>
                    <a:pt x="611" y="260"/>
                    <a:pt x="612" y="258"/>
                  </a:cubicBezTo>
                  <a:cubicBezTo>
                    <a:pt x="612" y="258"/>
                    <a:pt x="613" y="258"/>
                    <a:pt x="614" y="257"/>
                  </a:cubicBezTo>
                  <a:cubicBezTo>
                    <a:pt x="614" y="257"/>
                    <a:pt x="615" y="255"/>
                    <a:pt x="615" y="255"/>
                  </a:cubicBezTo>
                  <a:cubicBezTo>
                    <a:pt x="614" y="256"/>
                    <a:pt x="614" y="256"/>
                    <a:pt x="614" y="257"/>
                  </a:cubicBezTo>
                  <a:cubicBezTo>
                    <a:pt x="613" y="256"/>
                    <a:pt x="612" y="256"/>
                    <a:pt x="611" y="256"/>
                  </a:cubicBezTo>
                  <a:cubicBezTo>
                    <a:pt x="610" y="255"/>
                    <a:pt x="609" y="254"/>
                    <a:pt x="608" y="253"/>
                  </a:cubicBezTo>
                  <a:cubicBezTo>
                    <a:pt x="608" y="252"/>
                    <a:pt x="605" y="251"/>
                    <a:pt x="606" y="250"/>
                  </a:cubicBezTo>
                  <a:cubicBezTo>
                    <a:pt x="607" y="249"/>
                    <a:pt x="608" y="251"/>
                    <a:pt x="609" y="251"/>
                  </a:cubicBezTo>
                  <a:cubicBezTo>
                    <a:pt x="609" y="251"/>
                    <a:pt x="609" y="250"/>
                    <a:pt x="609" y="250"/>
                  </a:cubicBezTo>
                  <a:cubicBezTo>
                    <a:pt x="609" y="250"/>
                    <a:pt x="610" y="250"/>
                    <a:pt x="610" y="250"/>
                  </a:cubicBezTo>
                  <a:cubicBezTo>
                    <a:pt x="610" y="248"/>
                    <a:pt x="604" y="248"/>
                    <a:pt x="608" y="245"/>
                  </a:cubicBezTo>
                  <a:cubicBezTo>
                    <a:pt x="608" y="245"/>
                    <a:pt x="607" y="245"/>
                    <a:pt x="607" y="245"/>
                  </a:cubicBezTo>
                  <a:cubicBezTo>
                    <a:pt x="608" y="244"/>
                    <a:pt x="609" y="245"/>
                    <a:pt x="610" y="244"/>
                  </a:cubicBezTo>
                  <a:cubicBezTo>
                    <a:pt x="610" y="244"/>
                    <a:pt x="609" y="243"/>
                    <a:pt x="610" y="243"/>
                  </a:cubicBezTo>
                  <a:cubicBezTo>
                    <a:pt x="610" y="242"/>
                    <a:pt x="612" y="242"/>
                    <a:pt x="613" y="242"/>
                  </a:cubicBezTo>
                  <a:cubicBezTo>
                    <a:pt x="614" y="242"/>
                    <a:pt x="623" y="244"/>
                    <a:pt x="622" y="246"/>
                  </a:cubicBezTo>
                  <a:cubicBezTo>
                    <a:pt x="625" y="247"/>
                    <a:pt x="625" y="246"/>
                    <a:pt x="627" y="246"/>
                  </a:cubicBezTo>
                  <a:cubicBezTo>
                    <a:pt x="629" y="246"/>
                    <a:pt x="630" y="249"/>
                    <a:pt x="630" y="250"/>
                  </a:cubicBezTo>
                  <a:cubicBezTo>
                    <a:pt x="631" y="253"/>
                    <a:pt x="631" y="255"/>
                    <a:pt x="630" y="257"/>
                  </a:cubicBezTo>
                  <a:cubicBezTo>
                    <a:pt x="629" y="258"/>
                    <a:pt x="627" y="260"/>
                    <a:pt x="629" y="262"/>
                  </a:cubicBezTo>
                  <a:cubicBezTo>
                    <a:pt x="630" y="260"/>
                    <a:pt x="630" y="258"/>
                    <a:pt x="631" y="256"/>
                  </a:cubicBezTo>
                  <a:cubicBezTo>
                    <a:pt x="633" y="255"/>
                    <a:pt x="633" y="255"/>
                    <a:pt x="635" y="256"/>
                  </a:cubicBezTo>
                  <a:cubicBezTo>
                    <a:pt x="639" y="256"/>
                    <a:pt x="641" y="252"/>
                    <a:pt x="645" y="254"/>
                  </a:cubicBezTo>
                  <a:cubicBezTo>
                    <a:pt x="646" y="254"/>
                    <a:pt x="651" y="258"/>
                    <a:pt x="649" y="260"/>
                  </a:cubicBezTo>
                  <a:cubicBezTo>
                    <a:pt x="647" y="261"/>
                    <a:pt x="644" y="257"/>
                    <a:pt x="642" y="258"/>
                  </a:cubicBezTo>
                  <a:cubicBezTo>
                    <a:pt x="643" y="260"/>
                    <a:pt x="647" y="261"/>
                    <a:pt x="649" y="261"/>
                  </a:cubicBezTo>
                  <a:cubicBezTo>
                    <a:pt x="651" y="262"/>
                    <a:pt x="655" y="263"/>
                    <a:pt x="657" y="264"/>
                  </a:cubicBezTo>
                  <a:cubicBezTo>
                    <a:pt x="659" y="267"/>
                    <a:pt x="656" y="268"/>
                    <a:pt x="654" y="268"/>
                  </a:cubicBezTo>
                  <a:cubicBezTo>
                    <a:pt x="652" y="268"/>
                    <a:pt x="650" y="268"/>
                    <a:pt x="648" y="268"/>
                  </a:cubicBezTo>
                  <a:cubicBezTo>
                    <a:pt x="646" y="267"/>
                    <a:pt x="644" y="265"/>
                    <a:pt x="642" y="265"/>
                  </a:cubicBezTo>
                  <a:cubicBezTo>
                    <a:pt x="643" y="266"/>
                    <a:pt x="644" y="267"/>
                    <a:pt x="643" y="268"/>
                  </a:cubicBezTo>
                  <a:cubicBezTo>
                    <a:pt x="645" y="267"/>
                    <a:pt x="646" y="268"/>
                    <a:pt x="648" y="269"/>
                  </a:cubicBezTo>
                  <a:cubicBezTo>
                    <a:pt x="648" y="270"/>
                    <a:pt x="647" y="270"/>
                    <a:pt x="647" y="270"/>
                  </a:cubicBezTo>
                  <a:cubicBezTo>
                    <a:pt x="648" y="271"/>
                    <a:pt x="650" y="270"/>
                    <a:pt x="651" y="271"/>
                  </a:cubicBezTo>
                  <a:cubicBezTo>
                    <a:pt x="651" y="271"/>
                    <a:pt x="647" y="272"/>
                    <a:pt x="646" y="272"/>
                  </a:cubicBezTo>
                  <a:cubicBezTo>
                    <a:pt x="645" y="273"/>
                    <a:pt x="645" y="276"/>
                    <a:pt x="644" y="277"/>
                  </a:cubicBezTo>
                  <a:cubicBezTo>
                    <a:pt x="646" y="277"/>
                    <a:pt x="645" y="273"/>
                    <a:pt x="647" y="273"/>
                  </a:cubicBezTo>
                  <a:cubicBezTo>
                    <a:pt x="647" y="273"/>
                    <a:pt x="649" y="273"/>
                    <a:pt x="649" y="273"/>
                  </a:cubicBezTo>
                  <a:cubicBezTo>
                    <a:pt x="650" y="273"/>
                    <a:pt x="648" y="274"/>
                    <a:pt x="649" y="274"/>
                  </a:cubicBezTo>
                  <a:cubicBezTo>
                    <a:pt x="650" y="274"/>
                    <a:pt x="651" y="272"/>
                    <a:pt x="651" y="274"/>
                  </a:cubicBezTo>
                  <a:cubicBezTo>
                    <a:pt x="654" y="271"/>
                    <a:pt x="654" y="276"/>
                    <a:pt x="654" y="278"/>
                  </a:cubicBezTo>
                  <a:cubicBezTo>
                    <a:pt x="655" y="278"/>
                    <a:pt x="655" y="276"/>
                    <a:pt x="656" y="277"/>
                  </a:cubicBezTo>
                  <a:cubicBezTo>
                    <a:pt x="656" y="277"/>
                    <a:pt x="656" y="277"/>
                    <a:pt x="656" y="277"/>
                  </a:cubicBezTo>
                  <a:cubicBezTo>
                    <a:pt x="656" y="277"/>
                    <a:pt x="656" y="277"/>
                    <a:pt x="656" y="277"/>
                  </a:cubicBezTo>
                  <a:cubicBezTo>
                    <a:pt x="657" y="278"/>
                    <a:pt x="658" y="278"/>
                    <a:pt x="658" y="279"/>
                  </a:cubicBezTo>
                  <a:cubicBezTo>
                    <a:pt x="658" y="280"/>
                    <a:pt x="658" y="281"/>
                    <a:pt x="657" y="282"/>
                  </a:cubicBezTo>
                  <a:cubicBezTo>
                    <a:pt x="656" y="283"/>
                    <a:pt x="655" y="282"/>
                    <a:pt x="654" y="284"/>
                  </a:cubicBezTo>
                  <a:cubicBezTo>
                    <a:pt x="656" y="284"/>
                    <a:pt x="657" y="283"/>
                    <a:pt x="658" y="284"/>
                  </a:cubicBezTo>
                  <a:cubicBezTo>
                    <a:pt x="659" y="285"/>
                    <a:pt x="658" y="287"/>
                    <a:pt x="659" y="287"/>
                  </a:cubicBezTo>
                  <a:cubicBezTo>
                    <a:pt x="661" y="288"/>
                    <a:pt x="660" y="285"/>
                    <a:pt x="660" y="284"/>
                  </a:cubicBezTo>
                  <a:cubicBezTo>
                    <a:pt x="660" y="283"/>
                    <a:pt x="659" y="280"/>
                    <a:pt x="662" y="281"/>
                  </a:cubicBezTo>
                  <a:cubicBezTo>
                    <a:pt x="663" y="282"/>
                    <a:pt x="664" y="285"/>
                    <a:pt x="664" y="286"/>
                  </a:cubicBezTo>
                  <a:cubicBezTo>
                    <a:pt x="665" y="286"/>
                    <a:pt x="666" y="284"/>
                    <a:pt x="667" y="284"/>
                  </a:cubicBezTo>
                  <a:cubicBezTo>
                    <a:pt x="668" y="284"/>
                    <a:pt x="670" y="286"/>
                    <a:pt x="669" y="287"/>
                  </a:cubicBezTo>
                  <a:cubicBezTo>
                    <a:pt x="671" y="286"/>
                    <a:pt x="668" y="282"/>
                    <a:pt x="671" y="283"/>
                  </a:cubicBezTo>
                  <a:cubicBezTo>
                    <a:pt x="672" y="284"/>
                    <a:pt x="672" y="284"/>
                    <a:pt x="672" y="285"/>
                  </a:cubicBezTo>
                  <a:cubicBezTo>
                    <a:pt x="673" y="286"/>
                    <a:pt x="674" y="286"/>
                    <a:pt x="674" y="286"/>
                  </a:cubicBezTo>
                  <a:cubicBezTo>
                    <a:pt x="677" y="288"/>
                    <a:pt x="676" y="287"/>
                    <a:pt x="675" y="289"/>
                  </a:cubicBezTo>
                  <a:cubicBezTo>
                    <a:pt x="676" y="290"/>
                    <a:pt x="678" y="287"/>
                    <a:pt x="679" y="288"/>
                  </a:cubicBezTo>
                  <a:cubicBezTo>
                    <a:pt x="679" y="288"/>
                    <a:pt x="680" y="288"/>
                    <a:pt x="680" y="288"/>
                  </a:cubicBezTo>
                  <a:cubicBezTo>
                    <a:pt x="680" y="288"/>
                    <a:pt x="681" y="288"/>
                    <a:pt x="681" y="288"/>
                  </a:cubicBezTo>
                  <a:cubicBezTo>
                    <a:pt x="680" y="288"/>
                    <a:pt x="679" y="287"/>
                    <a:pt x="679" y="286"/>
                  </a:cubicBezTo>
                  <a:cubicBezTo>
                    <a:pt x="679" y="283"/>
                    <a:pt x="682" y="285"/>
                    <a:pt x="683" y="284"/>
                  </a:cubicBezTo>
                  <a:cubicBezTo>
                    <a:pt x="685" y="283"/>
                    <a:pt x="685" y="281"/>
                    <a:pt x="688" y="282"/>
                  </a:cubicBezTo>
                  <a:cubicBezTo>
                    <a:pt x="688" y="280"/>
                    <a:pt x="692" y="277"/>
                    <a:pt x="694" y="278"/>
                  </a:cubicBezTo>
                  <a:cubicBezTo>
                    <a:pt x="695" y="278"/>
                    <a:pt x="696" y="279"/>
                    <a:pt x="698" y="279"/>
                  </a:cubicBezTo>
                  <a:cubicBezTo>
                    <a:pt x="699" y="279"/>
                    <a:pt x="701" y="278"/>
                    <a:pt x="702" y="277"/>
                  </a:cubicBezTo>
                  <a:cubicBezTo>
                    <a:pt x="704" y="277"/>
                    <a:pt x="708" y="276"/>
                    <a:pt x="710" y="277"/>
                  </a:cubicBezTo>
                  <a:cubicBezTo>
                    <a:pt x="712" y="279"/>
                    <a:pt x="710" y="282"/>
                    <a:pt x="714" y="282"/>
                  </a:cubicBezTo>
                  <a:cubicBezTo>
                    <a:pt x="717" y="281"/>
                    <a:pt x="718" y="282"/>
                    <a:pt x="719" y="285"/>
                  </a:cubicBezTo>
                  <a:cubicBezTo>
                    <a:pt x="719" y="286"/>
                    <a:pt x="718" y="286"/>
                    <a:pt x="717" y="286"/>
                  </a:cubicBezTo>
                  <a:cubicBezTo>
                    <a:pt x="718" y="288"/>
                    <a:pt x="721" y="286"/>
                    <a:pt x="722" y="287"/>
                  </a:cubicBezTo>
                  <a:cubicBezTo>
                    <a:pt x="721" y="286"/>
                    <a:pt x="722" y="288"/>
                    <a:pt x="722" y="288"/>
                  </a:cubicBezTo>
                  <a:cubicBezTo>
                    <a:pt x="723" y="293"/>
                    <a:pt x="721" y="294"/>
                    <a:pt x="718" y="297"/>
                  </a:cubicBezTo>
                  <a:cubicBezTo>
                    <a:pt x="718" y="298"/>
                    <a:pt x="716" y="299"/>
                    <a:pt x="718" y="300"/>
                  </a:cubicBezTo>
                  <a:cubicBezTo>
                    <a:pt x="718" y="300"/>
                    <a:pt x="719" y="299"/>
                    <a:pt x="720" y="299"/>
                  </a:cubicBezTo>
                  <a:cubicBezTo>
                    <a:pt x="722" y="299"/>
                    <a:pt x="725" y="301"/>
                    <a:pt x="722" y="303"/>
                  </a:cubicBezTo>
                  <a:cubicBezTo>
                    <a:pt x="720" y="304"/>
                    <a:pt x="717" y="302"/>
                    <a:pt x="717" y="301"/>
                  </a:cubicBezTo>
                  <a:cubicBezTo>
                    <a:pt x="716" y="302"/>
                    <a:pt x="718" y="302"/>
                    <a:pt x="718" y="303"/>
                  </a:cubicBezTo>
                  <a:cubicBezTo>
                    <a:pt x="718" y="304"/>
                    <a:pt x="718" y="305"/>
                    <a:pt x="718" y="306"/>
                  </a:cubicBezTo>
                  <a:cubicBezTo>
                    <a:pt x="717" y="308"/>
                    <a:pt x="717" y="310"/>
                    <a:pt x="715" y="310"/>
                  </a:cubicBezTo>
                  <a:cubicBezTo>
                    <a:pt x="714" y="310"/>
                    <a:pt x="712" y="309"/>
                    <a:pt x="711" y="310"/>
                  </a:cubicBezTo>
                  <a:cubicBezTo>
                    <a:pt x="710" y="310"/>
                    <a:pt x="709" y="311"/>
                    <a:pt x="708" y="312"/>
                  </a:cubicBezTo>
                  <a:cubicBezTo>
                    <a:pt x="706" y="312"/>
                    <a:pt x="703" y="312"/>
                    <a:pt x="703" y="309"/>
                  </a:cubicBezTo>
                  <a:cubicBezTo>
                    <a:pt x="702" y="311"/>
                    <a:pt x="701" y="311"/>
                    <a:pt x="700" y="310"/>
                  </a:cubicBezTo>
                  <a:cubicBezTo>
                    <a:pt x="698" y="308"/>
                    <a:pt x="699" y="307"/>
                    <a:pt x="699" y="305"/>
                  </a:cubicBezTo>
                  <a:cubicBezTo>
                    <a:pt x="698" y="303"/>
                    <a:pt x="694" y="300"/>
                    <a:pt x="696" y="304"/>
                  </a:cubicBezTo>
                  <a:cubicBezTo>
                    <a:pt x="698" y="304"/>
                    <a:pt x="697" y="307"/>
                    <a:pt x="697" y="308"/>
                  </a:cubicBezTo>
                  <a:cubicBezTo>
                    <a:pt x="696" y="310"/>
                    <a:pt x="694" y="310"/>
                    <a:pt x="692" y="311"/>
                  </a:cubicBezTo>
                  <a:cubicBezTo>
                    <a:pt x="691" y="311"/>
                    <a:pt x="688" y="313"/>
                    <a:pt x="686" y="311"/>
                  </a:cubicBezTo>
                  <a:cubicBezTo>
                    <a:pt x="686" y="310"/>
                    <a:pt x="687" y="308"/>
                    <a:pt x="686" y="307"/>
                  </a:cubicBezTo>
                  <a:cubicBezTo>
                    <a:pt x="686" y="307"/>
                    <a:pt x="686" y="311"/>
                    <a:pt x="685" y="311"/>
                  </a:cubicBezTo>
                  <a:cubicBezTo>
                    <a:pt x="683" y="313"/>
                    <a:pt x="683" y="309"/>
                    <a:pt x="683" y="308"/>
                  </a:cubicBezTo>
                  <a:cubicBezTo>
                    <a:pt x="682" y="308"/>
                    <a:pt x="679" y="317"/>
                    <a:pt x="678" y="309"/>
                  </a:cubicBezTo>
                  <a:cubicBezTo>
                    <a:pt x="677" y="310"/>
                    <a:pt x="678" y="313"/>
                    <a:pt x="676" y="312"/>
                  </a:cubicBezTo>
                  <a:cubicBezTo>
                    <a:pt x="675" y="311"/>
                    <a:pt x="675" y="309"/>
                    <a:pt x="674" y="309"/>
                  </a:cubicBezTo>
                  <a:cubicBezTo>
                    <a:pt x="674" y="310"/>
                    <a:pt x="675" y="312"/>
                    <a:pt x="674" y="312"/>
                  </a:cubicBezTo>
                  <a:cubicBezTo>
                    <a:pt x="673" y="313"/>
                    <a:pt x="670" y="312"/>
                    <a:pt x="670" y="311"/>
                  </a:cubicBezTo>
                  <a:cubicBezTo>
                    <a:pt x="669" y="312"/>
                    <a:pt x="668" y="313"/>
                    <a:pt x="667" y="311"/>
                  </a:cubicBezTo>
                  <a:cubicBezTo>
                    <a:pt x="667" y="312"/>
                    <a:pt x="665" y="313"/>
                    <a:pt x="665" y="311"/>
                  </a:cubicBezTo>
                  <a:cubicBezTo>
                    <a:pt x="662" y="311"/>
                    <a:pt x="662" y="310"/>
                    <a:pt x="662" y="307"/>
                  </a:cubicBezTo>
                  <a:cubicBezTo>
                    <a:pt x="663" y="306"/>
                    <a:pt x="664" y="302"/>
                    <a:pt x="662" y="302"/>
                  </a:cubicBezTo>
                  <a:cubicBezTo>
                    <a:pt x="662" y="302"/>
                    <a:pt x="662" y="303"/>
                    <a:pt x="662" y="303"/>
                  </a:cubicBezTo>
                  <a:cubicBezTo>
                    <a:pt x="662" y="304"/>
                    <a:pt x="661" y="303"/>
                    <a:pt x="661" y="304"/>
                  </a:cubicBezTo>
                  <a:cubicBezTo>
                    <a:pt x="661" y="304"/>
                    <a:pt x="661" y="307"/>
                    <a:pt x="660" y="307"/>
                  </a:cubicBezTo>
                  <a:cubicBezTo>
                    <a:pt x="660" y="307"/>
                    <a:pt x="659" y="304"/>
                    <a:pt x="659" y="303"/>
                  </a:cubicBezTo>
                  <a:cubicBezTo>
                    <a:pt x="658" y="304"/>
                    <a:pt x="660" y="306"/>
                    <a:pt x="658" y="305"/>
                  </a:cubicBezTo>
                  <a:cubicBezTo>
                    <a:pt x="658" y="307"/>
                    <a:pt x="659" y="308"/>
                    <a:pt x="657" y="309"/>
                  </a:cubicBezTo>
                  <a:cubicBezTo>
                    <a:pt x="656" y="310"/>
                    <a:pt x="655" y="311"/>
                    <a:pt x="654" y="310"/>
                  </a:cubicBezTo>
                  <a:cubicBezTo>
                    <a:pt x="654" y="310"/>
                    <a:pt x="654" y="310"/>
                    <a:pt x="654" y="311"/>
                  </a:cubicBezTo>
                  <a:cubicBezTo>
                    <a:pt x="654" y="310"/>
                    <a:pt x="654" y="310"/>
                    <a:pt x="654" y="310"/>
                  </a:cubicBezTo>
                  <a:cubicBezTo>
                    <a:pt x="654" y="310"/>
                    <a:pt x="654" y="310"/>
                    <a:pt x="654" y="311"/>
                  </a:cubicBezTo>
                  <a:cubicBezTo>
                    <a:pt x="654" y="310"/>
                    <a:pt x="654" y="310"/>
                    <a:pt x="654" y="310"/>
                  </a:cubicBezTo>
                  <a:cubicBezTo>
                    <a:pt x="654" y="310"/>
                    <a:pt x="654" y="310"/>
                    <a:pt x="654" y="310"/>
                  </a:cubicBezTo>
                  <a:cubicBezTo>
                    <a:pt x="654" y="311"/>
                    <a:pt x="654" y="311"/>
                    <a:pt x="654" y="310"/>
                  </a:cubicBezTo>
                  <a:cubicBezTo>
                    <a:pt x="653" y="310"/>
                    <a:pt x="655" y="311"/>
                    <a:pt x="654" y="310"/>
                  </a:cubicBezTo>
                  <a:close/>
                  <a:moveTo>
                    <a:pt x="680" y="307"/>
                  </a:moveTo>
                  <a:cubicBezTo>
                    <a:pt x="680" y="307"/>
                    <a:pt x="680" y="307"/>
                    <a:pt x="680" y="307"/>
                  </a:cubicBezTo>
                  <a:cubicBezTo>
                    <a:pt x="680" y="307"/>
                    <a:pt x="680" y="307"/>
                    <a:pt x="680" y="307"/>
                  </a:cubicBezTo>
                  <a:cubicBezTo>
                    <a:pt x="680" y="307"/>
                    <a:pt x="680" y="307"/>
                    <a:pt x="680" y="307"/>
                  </a:cubicBezTo>
                  <a:cubicBezTo>
                    <a:pt x="680" y="307"/>
                    <a:pt x="680" y="307"/>
                    <a:pt x="680" y="307"/>
                  </a:cubicBezTo>
                  <a:cubicBezTo>
                    <a:pt x="680" y="307"/>
                    <a:pt x="680" y="307"/>
                    <a:pt x="680" y="307"/>
                  </a:cubicBezTo>
                  <a:cubicBezTo>
                    <a:pt x="680" y="307"/>
                    <a:pt x="680" y="307"/>
                    <a:pt x="680" y="307"/>
                  </a:cubicBezTo>
                  <a:cubicBezTo>
                    <a:pt x="680" y="307"/>
                    <a:pt x="680" y="307"/>
                    <a:pt x="680" y="307"/>
                  </a:cubicBezTo>
                  <a:close/>
                  <a:moveTo>
                    <a:pt x="676" y="309"/>
                  </a:moveTo>
                  <a:cubicBezTo>
                    <a:pt x="676" y="309"/>
                    <a:pt x="676" y="309"/>
                    <a:pt x="676" y="309"/>
                  </a:cubicBezTo>
                  <a:cubicBezTo>
                    <a:pt x="676" y="309"/>
                    <a:pt x="676" y="309"/>
                    <a:pt x="676" y="309"/>
                  </a:cubicBezTo>
                  <a:cubicBezTo>
                    <a:pt x="676" y="309"/>
                    <a:pt x="676" y="309"/>
                    <a:pt x="676" y="309"/>
                  </a:cubicBezTo>
                  <a:close/>
                  <a:moveTo>
                    <a:pt x="676" y="309"/>
                  </a:moveTo>
                  <a:cubicBezTo>
                    <a:pt x="676" y="309"/>
                    <a:pt x="676" y="309"/>
                    <a:pt x="676" y="309"/>
                  </a:cubicBezTo>
                  <a:cubicBezTo>
                    <a:pt x="676" y="309"/>
                    <a:pt x="676" y="309"/>
                    <a:pt x="676" y="309"/>
                  </a:cubicBezTo>
                  <a:cubicBezTo>
                    <a:pt x="676" y="309"/>
                    <a:pt x="676" y="309"/>
                    <a:pt x="676" y="309"/>
                  </a:cubicBezTo>
                  <a:close/>
                  <a:moveTo>
                    <a:pt x="624" y="249"/>
                  </a:moveTo>
                  <a:cubicBezTo>
                    <a:pt x="624" y="249"/>
                    <a:pt x="624" y="249"/>
                    <a:pt x="624" y="249"/>
                  </a:cubicBezTo>
                  <a:cubicBezTo>
                    <a:pt x="624" y="249"/>
                    <a:pt x="624" y="249"/>
                    <a:pt x="624" y="249"/>
                  </a:cubicBezTo>
                  <a:cubicBezTo>
                    <a:pt x="624" y="249"/>
                    <a:pt x="624" y="249"/>
                    <a:pt x="624" y="249"/>
                  </a:cubicBezTo>
                  <a:close/>
                  <a:moveTo>
                    <a:pt x="725" y="269"/>
                  </a:moveTo>
                  <a:cubicBezTo>
                    <a:pt x="725" y="269"/>
                    <a:pt x="725" y="269"/>
                    <a:pt x="725" y="269"/>
                  </a:cubicBezTo>
                  <a:cubicBezTo>
                    <a:pt x="725" y="271"/>
                    <a:pt x="724" y="272"/>
                    <a:pt x="723" y="273"/>
                  </a:cubicBezTo>
                  <a:cubicBezTo>
                    <a:pt x="723" y="274"/>
                    <a:pt x="722" y="275"/>
                    <a:pt x="721" y="276"/>
                  </a:cubicBezTo>
                  <a:cubicBezTo>
                    <a:pt x="721" y="276"/>
                    <a:pt x="723" y="277"/>
                    <a:pt x="723" y="278"/>
                  </a:cubicBezTo>
                  <a:cubicBezTo>
                    <a:pt x="723" y="276"/>
                    <a:pt x="726" y="275"/>
                    <a:pt x="727" y="277"/>
                  </a:cubicBezTo>
                  <a:cubicBezTo>
                    <a:pt x="726" y="276"/>
                    <a:pt x="725" y="275"/>
                    <a:pt x="725" y="274"/>
                  </a:cubicBezTo>
                  <a:cubicBezTo>
                    <a:pt x="725" y="273"/>
                    <a:pt x="726" y="272"/>
                    <a:pt x="727" y="271"/>
                  </a:cubicBezTo>
                  <a:cubicBezTo>
                    <a:pt x="727" y="270"/>
                    <a:pt x="726" y="269"/>
                    <a:pt x="725" y="269"/>
                  </a:cubicBezTo>
                  <a:close/>
                  <a:moveTo>
                    <a:pt x="577" y="254"/>
                  </a:moveTo>
                  <a:cubicBezTo>
                    <a:pt x="577" y="254"/>
                    <a:pt x="576" y="254"/>
                    <a:pt x="576" y="255"/>
                  </a:cubicBezTo>
                  <a:cubicBezTo>
                    <a:pt x="575" y="255"/>
                    <a:pt x="575" y="255"/>
                    <a:pt x="575" y="256"/>
                  </a:cubicBezTo>
                  <a:cubicBezTo>
                    <a:pt x="576" y="258"/>
                    <a:pt x="583" y="255"/>
                    <a:pt x="583" y="252"/>
                  </a:cubicBezTo>
                  <a:cubicBezTo>
                    <a:pt x="583" y="248"/>
                    <a:pt x="578" y="254"/>
                    <a:pt x="577" y="254"/>
                  </a:cubicBezTo>
                  <a:cubicBezTo>
                    <a:pt x="578" y="254"/>
                    <a:pt x="578" y="254"/>
                    <a:pt x="577" y="254"/>
                  </a:cubicBezTo>
                  <a:close/>
                  <a:moveTo>
                    <a:pt x="613" y="116"/>
                  </a:moveTo>
                  <a:cubicBezTo>
                    <a:pt x="614" y="116"/>
                    <a:pt x="615" y="117"/>
                    <a:pt x="617" y="117"/>
                  </a:cubicBezTo>
                  <a:cubicBezTo>
                    <a:pt x="619" y="119"/>
                    <a:pt x="620" y="115"/>
                    <a:pt x="617" y="114"/>
                  </a:cubicBezTo>
                  <a:cubicBezTo>
                    <a:pt x="616" y="114"/>
                    <a:pt x="611" y="116"/>
                    <a:pt x="613" y="116"/>
                  </a:cubicBezTo>
                  <a:cubicBezTo>
                    <a:pt x="613" y="116"/>
                    <a:pt x="613" y="116"/>
                    <a:pt x="613" y="116"/>
                  </a:cubicBezTo>
                  <a:cubicBezTo>
                    <a:pt x="613" y="116"/>
                    <a:pt x="613" y="116"/>
                    <a:pt x="613" y="116"/>
                  </a:cubicBezTo>
                  <a:cubicBezTo>
                    <a:pt x="613" y="116"/>
                    <a:pt x="613" y="116"/>
                    <a:pt x="613" y="116"/>
                  </a:cubicBezTo>
                  <a:close/>
                  <a:moveTo>
                    <a:pt x="620" y="275"/>
                  </a:moveTo>
                  <a:cubicBezTo>
                    <a:pt x="620" y="275"/>
                    <a:pt x="620" y="276"/>
                    <a:pt x="620" y="277"/>
                  </a:cubicBezTo>
                  <a:cubicBezTo>
                    <a:pt x="620" y="277"/>
                    <a:pt x="620" y="278"/>
                    <a:pt x="621" y="279"/>
                  </a:cubicBezTo>
                  <a:cubicBezTo>
                    <a:pt x="621" y="280"/>
                    <a:pt x="623" y="279"/>
                    <a:pt x="623" y="279"/>
                  </a:cubicBezTo>
                  <a:cubicBezTo>
                    <a:pt x="624" y="278"/>
                    <a:pt x="624" y="276"/>
                    <a:pt x="623" y="275"/>
                  </a:cubicBezTo>
                  <a:cubicBezTo>
                    <a:pt x="623" y="274"/>
                    <a:pt x="623" y="273"/>
                    <a:pt x="622" y="273"/>
                  </a:cubicBezTo>
                  <a:cubicBezTo>
                    <a:pt x="621" y="273"/>
                    <a:pt x="620" y="274"/>
                    <a:pt x="620" y="275"/>
                  </a:cubicBezTo>
                  <a:close/>
                  <a:moveTo>
                    <a:pt x="566" y="204"/>
                  </a:moveTo>
                  <a:cubicBezTo>
                    <a:pt x="565" y="205"/>
                    <a:pt x="563" y="209"/>
                    <a:pt x="565" y="209"/>
                  </a:cubicBezTo>
                  <a:cubicBezTo>
                    <a:pt x="569" y="209"/>
                    <a:pt x="567" y="202"/>
                    <a:pt x="566" y="205"/>
                  </a:cubicBezTo>
                  <a:cubicBezTo>
                    <a:pt x="566" y="204"/>
                    <a:pt x="566" y="204"/>
                    <a:pt x="566" y="204"/>
                  </a:cubicBezTo>
                  <a:cubicBezTo>
                    <a:pt x="566" y="204"/>
                    <a:pt x="566" y="204"/>
                    <a:pt x="566" y="204"/>
                  </a:cubicBezTo>
                  <a:close/>
                  <a:moveTo>
                    <a:pt x="644" y="237"/>
                  </a:moveTo>
                  <a:cubicBezTo>
                    <a:pt x="643" y="239"/>
                    <a:pt x="646" y="240"/>
                    <a:pt x="648" y="239"/>
                  </a:cubicBezTo>
                  <a:cubicBezTo>
                    <a:pt x="649" y="237"/>
                    <a:pt x="645" y="235"/>
                    <a:pt x="644" y="237"/>
                  </a:cubicBezTo>
                  <a:close/>
                  <a:moveTo>
                    <a:pt x="685" y="229"/>
                  </a:moveTo>
                  <a:cubicBezTo>
                    <a:pt x="685" y="230"/>
                    <a:pt x="687" y="229"/>
                    <a:pt x="687" y="228"/>
                  </a:cubicBezTo>
                  <a:cubicBezTo>
                    <a:pt x="687" y="226"/>
                    <a:pt x="683" y="226"/>
                    <a:pt x="682" y="227"/>
                  </a:cubicBezTo>
                  <a:cubicBezTo>
                    <a:pt x="684" y="227"/>
                    <a:pt x="685" y="228"/>
                    <a:pt x="685" y="230"/>
                  </a:cubicBezTo>
                  <a:cubicBezTo>
                    <a:pt x="685" y="230"/>
                    <a:pt x="685" y="229"/>
                    <a:pt x="685" y="229"/>
                  </a:cubicBezTo>
                  <a:cubicBezTo>
                    <a:pt x="685" y="229"/>
                    <a:pt x="685" y="230"/>
                    <a:pt x="685" y="230"/>
                  </a:cubicBezTo>
                  <a:cubicBezTo>
                    <a:pt x="685" y="230"/>
                    <a:pt x="685" y="229"/>
                    <a:pt x="685" y="229"/>
                  </a:cubicBezTo>
                  <a:cubicBezTo>
                    <a:pt x="685" y="229"/>
                    <a:pt x="685" y="229"/>
                    <a:pt x="685" y="229"/>
                  </a:cubicBezTo>
                  <a:close/>
                  <a:moveTo>
                    <a:pt x="614" y="309"/>
                  </a:moveTo>
                  <a:cubicBezTo>
                    <a:pt x="612" y="310"/>
                    <a:pt x="617" y="313"/>
                    <a:pt x="617" y="311"/>
                  </a:cubicBezTo>
                  <a:cubicBezTo>
                    <a:pt x="617" y="309"/>
                    <a:pt x="616" y="307"/>
                    <a:pt x="614" y="309"/>
                  </a:cubicBezTo>
                  <a:close/>
                  <a:moveTo>
                    <a:pt x="757" y="190"/>
                  </a:moveTo>
                  <a:cubicBezTo>
                    <a:pt x="760" y="190"/>
                    <a:pt x="758" y="187"/>
                    <a:pt x="757" y="187"/>
                  </a:cubicBezTo>
                  <a:cubicBezTo>
                    <a:pt x="754" y="187"/>
                    <a:pt x="755" y="190"/>
                    <a:pt x="757" y="190"/>
                  </a:cubicBezTo>
                  <a:close/>
                  <a:moveTo>
                    <a:pt x="603" y="309"/>
                  </a:moveTo>
                  <a:cubicBezTo>
                    <a:pt x="602" y="310"/>
                    <a:pt x="602" y="310"/>
                    <a:pt x="601" y="311"/>
                  </a:cubicBezTo>
                  <a:cubicBezTo>
                    <a:pt x="600" y="312"/>
                    <a:pt x="602" y="313"/>
                    <a:pt x="603" y="311"/>
                  </a:cubicBezTo>
                  <a:cubicBezTo>
                    <a:pt x="604" y="310"/>
                    <a:pt x="603" y="309"/>
                    <a:pt x="603" y="309"/>
                  </a:cubicBezTo>
                  <a:close/>
                  <a:moveTo>
                    <a:pt x="444" y="278"/>
                  </a:moveTo>
                  <a:cubicBezTo>
                    <a:pt x="444" y="278"/>
                    <a:pt x="445" y="278"/>
                    <a:pt x="446" y="277"/>
                  </a:cubicBezTo>
                  <a:cubicBezTo>
                    <a:pt x="446" y="276"/>
                    <a:pt x="447" y="275"/>
                    <a:pt x="446" y="274"/>
                  </a:cubicBezTo>
                  <a:cubicBezTo>
                    <a:pt x="446" y="274"/>
                    <a:pt x="444" y="278"/>
                    <a:pt x="444" y="278"/>
                  </a:cubicBezTo>
                  <a:cubicBezTo>
                    <a:pt x="444" y="278"/>
                    <a:pt x="444" y="278"/>
                    <a:pt x="444" y="278"/>
                  </a:cubicBezTo>
                  <a:cubicBezTo>
                    <a:pt x="444" y="278"/>
                    <a:pt x="444" y="278"/>
                    <a:pt x="444" y="278"/>
                  </a:cubicBezTo>
                  <a:cubicBezTo>
                    <a:pt x="444" y="278"/>
                    <a:pt x="444" y="278"/>
                    <a:pt x="445" y="278"/>
                  </a:cubicBezTo>
                  <a:cubicBezTo>
                    <a:pt x="444" y="278"/>
                    <a:pt x="444" y="278"/>
                    <a:pt x="444" y="278"/>
                  </a:cubicBezTo>
                  <a:close/>
                  <a:moveTo>
                    <a:pt x="559" y="239"/>
                  </a:moveTo>
                  <a:cubicBezTo>
                    <a:pt x="559" y="238"/>
                    <a:pt x="556" y="239"/>
                    <a:pt x="557" y="241"/>
                  </a:cubicBezTo>
                  <a:cubicBezTo>
                    <a:pt x="557" y="243"/>
                    <a:pt x="559" y="240"/>
                    <a:pt x="559" y="239"/>
                  </a:cubicBezTo>
                  <a:cubicBezTo>
                    <a:pt x="559" y="239"/>
                    <a:pt x="559" y="239"/>
                    <a:pt x="559" y="239"/>
                  </a:cubicBezTo>
                  <a:cubicBezTo>
                    <a:pt x="559" y="239"/>
                    <a:pt x="559" y="239"/>
                    <a:pt x="559" y="238"/>
                  </a:cubicBezTo>
                  <a:cubicBezTo>
                    <a:pt x="559" y="239"/>
                    <a:pt x="559" y="239"/>
                    <a:pt x="559" y="239"/>
                  </a:cubicBezTo>
                  <a:close/>
                  <a:moveTo>
                    <a:pt x="547" y="226"/>
                  </a:moveTo>
                  <a:cubicBezTo>
                    <a:pt x="547" y="226"/>
                    <a:pt x="547" y="227"/>
                    <a:pt x="547" y="227"/>
                  </a:cubicBezTo>
                  <a:cubicBezTo>
                    <a:pt x="547" y="228"/>
                    <a:pt x="548" y="231"/>
                    <a:pt x="549" y="233"/>
                  </a:cubicBezTo>
                  <a:cubicBezTo>
                    <a:pt x="549" y="235"/>
                    <a:pt x="550" y="237"/>
                    <a:pt x="551" y="238"/>
                  </a:cubicBezTo>
                  <a:cubicBezTo>
                    <a:pt x="556" y="242"/>
                    <a:pt x="559" y="237"/>
                    <a:pt x="555" y="233"/>
                  </a:cubicBezTo>
                  <a:cubicBezTo>
                    <a:pt x="554" y="231"/>
                    <a:pt x="553" y="231"/>
                    <a:pt x="552" y="229"/>
                  </a:cubicBezTo>
                  <a:cubicBezTo>
                    <a:pt x="551" y="227"/>
                    <a:pt x="552" y="225"/>
                    <a:pt x="550" y="223"/>
                  </a:cubicBezTo>
                  <a:cubicBezTo>
                    <a:pt x="550" y="222"/>
                    <a:pt x="548" y="220"/>
                    <a:pt x="546" y="221"/>
                  </a:cubicBezTo>
                  <a:cubicBezTo>
                    <a:pt x="544" y="222"/>
                    <a:pt x="547" y="224"/>
                    <a:pt x="547" y="226"/>
                  </a:cubicBezTo>
                  <a:cubicBezTo>
                    <a:pt x="547" y="226"/>
                    <a:pt x="547" y="226"/>
                    <a:pt x="547" y="225"/>
                  </a:cubicBezTo>
                  <a:cubicBezTo>
                    <a:pt x="547" y="226"/>
                    <a:pt x="547" y="226"/>
                    <a:pt x="547" y="226"/>
                  </a:cubicBezTo>
                  <a:cubicBezTo>
                    <a:pt x="547" y="226"/>
                    <a:pt x="547" y="226"/>
                    <a:pt x="547" y="225"/>
                  </a:cubicBezTo>
                  <a:cubicBezTo>
                    <a:pt x="547" y="226"/>
                    <a:pt x="547" y="226"/>
                    <a:pt x="547" y="226"/>
                  </a:cubicBezTo>
                  <a:cubicBezTo>
                    <a:pt x="547" y="226"/>
                    <a:pt x="547" y="226"/>
                    <a:pt x="547" y="225"/>
                  </a:cubicBezTo>
                  <a:cubicBezTo>
                    <a:pt x="547" y="226"/>
                    <a:pt x="547" y="226"/>
                    <a:pt x="547" y="226"/>
                  </a:cubicBezTo>
                  <a:close/>
                  <a:moveTo>
                    <a:pt x="623" y="207"/>
                  </a:moveTo>
                  <a:cubicBezTo>
                    <a:pt x="624" y="207"/>
                    <a:pt x="624" y="207"/>
                    <a:pt x="624" y="206"/>
                  </a:cubicBezTo>
                  <a:cubicBezTo>
                    <a:pt x="619" y="201"/>
                    <a:pt x="623" y="208"/>
                    <a:pt x="623" y="207"/>
                  </a:cubicBezTo>
                  <a:close/>
                  <a:moveTo>
                    <a:pt x="641" y="78"/>
                  </a:moveTo>
                  <a:cubicBezTo>
                    <a:pt x="643" y="77"/>
                    <a:pt x="642" y="75"/>
                    <a:pt x="641" y="75"/>
                  </a:cubicBezTo>
                  <a:cubicBezTo>
                    <a:pt x="639" y="75"/>
                    <a:pt x="640" y="78"/>
                    <a:pt x="642" y="78"/>
                  </a:cubicBezTo>
                  <a:cubicBezTo>
                    <a:pt x="642" y="78"/>
                    <a:pt x="641" y="78"/>
                    <a:pt x="641" y="78"/>
                  </a:cubicBezTo>
                  <a:cubicBezTo>
                    <a:pt x="641" y="78"/>
                    <a:pt x="642" y="78"/>
                    <a:pt x="642" y="78"/>
                  </a:cubicBezTo>
                  <a:cubicBezTo>
                    <a:pt x="642" y="78"/>
                    <a:pt x="641" y="78"/>
                    <a:pt x="641" y="78"/>
                  </a:cubicBezTo>
                  <a:close/>
                  <a:moveTo>
                    <a:pt x="588" y="253"/>
                  </a:moveTo>
                  <a:cubicBezTo>
                    <a:pt x="588" y="253"/>
                    <a:pt x="590" y="251"/>
                    <a:pt x="588" y="251"/>
                  </a:cubicBezTo>
                  <a:cubicBezTo>
                    <a:pt x="586" y="251"/>
                    <a:pt x="587" y="253"/>
                    <a:pt x="589" y="253"/>
                  </a:cubicBezTo>
                  <a:cubicBezTo>
                    <a:pt x="589" y="253"/>
                    <a:pt x="589" y="254"/>
                    <a:pt x="588" y="253"/>
                  </a:cubicBezTo>
                  <a:close/>
                  <a:moveTo>
                    <a:pt x="734" y="217"/>
                  </a:moveTo>
                  <a:cubicBezTo>
                    <a:pt x="732" y="218"/>
                    <a:pt x="734" y="221"/>
                    <a:pt x="735" y="219"/>
                  </a:cubicBezTo>
                  <a:cubicBezTo>
                    <a:pt x="736" y="218"/>
                    <a:pt x="734" y="217"/>
                    <a:pt x="734" y="217"/>
                  </a:cubicBezTo>
                  <a:cubicBezTo>
                    <a:pt x="734" y="217"/>
                    <a:pt x="734" y="217"/>
                    <a:pt x="735" y="217"/>
                  </a:cubicBezTo>
                  <a:cubicBezTo>
                    <a:pt x="734" y="217"/>
                    <a:pt x="734" y="217"/>
                    <a:pt x="734" y="218"/>
                  </a:cubicBezTo>
                  <a:cubicBezTo>
                    <a:pt x="734" y="218"/>
                    <a:pt x="735" y="217"/>
                    <a:pt x="734" y="217"/>
                  </a:cubicBezTo>
                  <a:close/>
                  <a:moveTo>
                    <a:pt x="616" y="237"/>
                  </a:moveTo>
                  <a:cubicBezTo>
                    <a:pt x="615" y="237"/>
                    <a:pt x="616" y="239"/>
                    <a:pt x="617" y="239"/>
                  </a:cubicBezTo>
                  <a:cubicBezTo>
                    <a:pt x="618" y="238"/>
                    <a:pt x="617" y="237"/>
                    <a:pt x="616" y="237"/>
                  </a:cubicBezTo>
                  <a:cubicBezTo>
                    <a:pt x="617" y="237"/>
                    <a:pt x="616" y="237"/>
                    <a:pt x="616" y="237"/>
                  </a:cubicBezTo>
                  <a:cubicBezTo>
                    <a:pt x="616" y="237"/>
                    <a:pt x="616" y="237"/>
                    <a:pt x="616" y="237"/>
                  </a:cubicBezTo>
                  <a:cubicBezTo>
                    <a:pt x="616" y="237"/>
                    <a:pt x="616" y="237"/>
                    <a:pt x="616" y="237"/>
                  </a:cubicBezTo>
                  <a:cubicBezTo>
                    <a:pt x="616" y="237"/>
                    <a:pt x="617" y="237"/>
                    <a:pt x="616" y="237"/>
                  </a:cubicBezTo>
                  <a:close/>
                  <a:moveTo>
                    <a:pt x="731" y="13"/>
                  </a:moveTo>
                  <a:cubicBezTo>
                    <a:pt x="734" y="10"/>
                    <a:pt x="729" y="8"/>
                    <a:pt x="731" y="13"/>
                  </a:cubicBezTo>
                  <a:cubicBezTo>
                    <a:pt x="731" y="13"/>
                    <a:pt x="730" y="12"/>
                    <a:pt x="731" y="13"/>
                  </a:cubicBezTo>
                  <a:close/>
                  <a:moveTo>
                    <a:pt x="807" y="77"/>
                  </a:moveTo>
                  <a:cubicBezTo>
                    <a:pt x="808" y="78"/>
                    <a:pt x="809" y="78"/>
                    <a:pt x="811" y="77"/>
                  </a:cubicBezTo>
                  <a:cubicBezTo>
                    <a:pt x="809" y="77"/>
                    <a:pt x="808" y="77"/>
                    <a:pt x="807" y="77"/>
                  </a:cubicBezTo>
                  <a:close/>
                  <a:moveTo>
                    <a:pt x="677" y="183"/>
                  </a:moveTo>
                  <a:cubicBezTo>
                    <a:pt x="678" y="182"/>
                    <a:pt x="679" y="182"/>
                    <a:pt x="680" y="182"/>
                  </a:cubicBezTo>
                  <a:cubicBezTo>
                    <a:pt x="681" y="181"/>
                    <a:pt x="684" y="181"/>
                    <a:pt x="684" y="179"/>
                  </a:cubicBezTo>
                  <a:cubicBezTo>
                    <a:pt x="685" y="177"/>
                    <a:pt x="683" y="177"/>
                    <a:pt x="682" y="177"/>
                  </a:cubicBezTo>
                  <a:cubicBezTo>
                    <a:pt x="680" y="177"/>
                    <a:pt x="678" y="178"/>
                    <a:pt x="677" y="180"/>
                  </a:cubicBezTo>
                  <a:cubicBezTo>
                    <a:pt x="677" y="181"/>
                    <a:pt x="676" y="184"/>
                    <a:pt x="678" y="183"/>
                  </a:cubicBezTo>
                  <a:cubicBezTo>
                    <a:pt x="677" y="183"/>
                    <a:pt x="677" y="183"/>
                    <a:pt x="677" y="183"/>
                  </a:cubicBezTo>
                  <a:cubicBezTo>
                    <a:pt x="677" y="183"/>
                    <a:pt x="677" y="183"/>
                    <a:pt x="678" y="183"/>
                  </a:cubicBezTo>
                  <a:cubicBezTo>
                    <a:pt x="677" y="183"/>
                    <a:pt x="677" y="183"/>
                    <a:pt x="677" y="183"/>
                  </a:cubicBezTo>
                  <a:cubicBezTo>
                    <a:pt x="677" y="183"/>
                    <a:pt x="677" y="183"/>
                    <a:pt x="677" y="183"/>
                  </a:cubicBezTo>
                  <a:close/>
                  <a:moveTo>
                    <a:pt x="561" y="277"/>
                  </a:moveTo>
                  <a:cubicBezTo>
                    <a:pt x="561" y="277"/>
                    <a:pt x="561" y="277"/>
                    <a:pt x="562" y="277"/>
                  </a:cubicBezTo>
                  <a:cubicBezTo>
                    <a:pt x="563" y="277"/>
                    <a:pt x="564" y="276"/>
                    <a:pt x="562" y="275"/>
                  </a:cubicBezTo>
                  <a:cubicBezTo>
                    <a:pt x="562" y="275"/>
                    <a:pt x="560" y="276"/>
                    <a:pt x="561" y="277"/>
                  </a:cubicBezTo>
                  <a:cubicBezTo>
                    <a:pt x="561" y="276"/>
                    <a:pt x="561" y="276"/>
                    <a:pt x="560" y="276"/>
                  </a:cubicBezTo>
                  <a:cubicBezTo>
                    <a:pt x="561" y="276"/>
                    <a:pt x="561" y="276"/>
                    <a:pt x="561" y="277"/>
                  </a:cubicBezTo>
                  <a:cubicBezTo>
                    <a:pt x="561" y="276"/>
                    <a:pt x="561" y="276"/>
                    <a:pt x="560" y="276"/>
                  </a:cubicBezTo>
                  <a:cubicBezTo>
                    <a:pt x="561" y="276"/>
                    <a:pt x="561" y="276"/>
                    <a:pt x="561" y="277"/>
                  </a:cubicBezTo>
                  <a:close/>
                  <a:moveTo>
                    <a:pt x="575" y="207"/>
                  </a:moveTo>
                  <a:cubicBezTo>
                    <a:pt x="575" y="205"/>
                    <a:pt x="574" y="205"/>
                    <a:pt x="574" y="207"/>
                  </a:cubicBezTo>
                  <a:cubicBezTo>
                    <a:pt x="573" y="208"/>
                    <a:pt x="575" y="207"/>
                    <a:pt x="575" y="206"/>
                  </a:cubicBezTo>
                  <a:cubicBezTo>
                    <a:pt x="575" y="206"/>
                    <a:pt x="575" y="207"/>
                    <a:pt x="575" y="207"/>
                  </a:cubicBezTo>
                  <a:cubicBezTo>
                    <a:pt x="575" y="207"/>
                    <a:pt x="575" y="206"/>
                    <a:pt x="575" y="206"/>
                  </a:cubicBezTo>
                  <a:cubicBezTo>
                    <a:pt x="575" y="206"/>
                    <a:pt x="575" y="207"/>
                    <a:pt x="575" y="207"/>
                  </a:cubicBezTo>
                  <a:close/>
                  <a:moveTo>
                    <a:pt x="757" y="1"/>
                  </a:moveTo>
                  <a:cubicBezTo>
                    <a:pt x="760" y="2"/>
                    <a:pt x="761" y="1"/>
                    <a:pt x="757" y="0"/>
                  </a:cubicBezTo>
                  <a:cubicBezTo>
                    <a:pt x="757" y="0"/>
                    <a:pt x="757" y="1"/>
                    <a:pt x="757" y="1"/>
                  </a:cubicBezTo>
                  <a:close/>
                  <a:moveTo>
                    <a:pt x="818" y="72"/>
                  </a:moveTo>
                  <a:cubicBezTo>
                    <a:pt x="818" y="72"/>
                    <a:pt x="818" y="72"/>
                    <a:pt x="819" y="72"/>
                  </a:cubicBezTo>
                  <a:cubicBezTo>
                    <a:pt x="819" y="72"/>
                    <a:pt x="820" y="72"/>
                    <a:pt x="820" y="71"/>
                  </a:cubicBezTo>
                  <a:cubicBezTo>
                    <a:pt x="819" y="71"/>
                    <a:pt x="818" y="71"/>
                    <a:pt x="818" y="72"/>
                  </a:cubicBezTo>
                  <a:close/>
                  <a:moveTo>
                    <a:pt x="605" y="243"/>
                  </a:moveTo>
                  <a:cubicBezTo>
                    <a:pt x="605" y="243"/>
                    <a:pt x="604" y="243"/>
                    <a:pt x="604" y="243"/>
                  </a:cubicBezTo>
                  <a:cubicBezTo>
                    <a:pt x="603" y="243"/>
                    <a:pt x="603" y="244"/>
                    <a:pt x="603" y="245"/>
                  </a:cubicBezTo>
                  <a:cubicBezTo>
                    <a:pt x="604" y="245"/>
                    <a:pt x="605" y="244"/>
                    <a:pt x="605" y="243"/>
                  </a:cubicBezTo>
                  <a:cubicBezTo>
                    <a:pt x="605" y="244"/>
                    <a:pt x="605" y="243"/>
                    <a:pt x="605" y="243"/>
                  </a:cubicBezTo>
                  <a:cubicBezTo>
                    <a:pt x="605" y="243"/>
                    <a:pt x="605" y="243"/>
                    <a:pt x="605" y="244"/>
                  </a:cubicBezTo>
                  <a:cubicBezTo>
                    <a:pt x="605" y="243"/>
                    <a:pt x="605" y="243"/>
                    <a:pt x="605" y="243"/>
                  </a:cubicBezTo>
                  <a:cubicBezTo>
                    <a:pt x="605" y="243"/>
                    <a:pt x="605" y="244"/>
                    <a:pt x="605" y="243"/>
                  </a:cubicBezTo>
                  <a:close/>
                  <a:moveTo>
                    <a:pt x="620" y="269"/>
                  </a:moveTo>
                  <a:cubicBezTo>
                    <a:pt x="619" y="269"/>
                    <a:pt x="619" y="269"/>
                    <a:pt x="618" y="269"/>
                  </a:cubicBezTo>
                  <a:cubicBezTo>
                    <a:pt x="619" y="272"/>
                    <a:pt x="620" y="269"/>
                    <a:pt x="620" y="269"/>
                  </a:cubicBezTo>
                  <a:close/>
                  <a:moveTo>
                    <a:pt x="580" y="284"/>
                  </a:moveTo>
                  <a:cubicBezTo>
                    <a:pt x="580" y="284"/>
                    <a:pt x="579" y="284"/>
                    <a:pt x="579" y="284"/>
                  </a:cubicBezTo>
                  <a:cubicBezTo>
                    <a:pt x="579" y="286"/>
                    <a:pt x="582" y="283"/>
                    <a:pt x="583" y="283"/>
                  </a:cubicBezTo>
                  <a:cubicBezTo>
                    <a:pt x="582" y="283"/>
                    <a:pt x="581" y="284"/>
                    <a:pt x="580" y="284"/>
                  </a:cubicBezTo>
                  <a:cubicBezTo>
                    <a:pt x="580" y="284"/>
                    <a:pt x="580" y="284"/>
                    <a:pt x="580" y="284"/>
                  </a:cubicBezTo>
                  <a:cubicBezTo>
                    <a:pt x="580" y="284"/>
                    <a:pt x="580" y="284"/>
                    <a:pt x="579" y="284"/>
                  </a:cubicBezTo>
                  <a:cubicBezTo>
                    <a:pt x="580" y="284"/>
                    <a:pt x="581" y="284"/>
                    <a:pt x="580" y="284"/>
                  </a:cubicBezTo>
                  <a:close/>
                  <a:moveTo>
                    <a:pt x="693" y="261"/>
                  </a:moveTo>
                  <a:cubicBezTo>
                    <a:pt x="693" y="260"/>
                    <a:pt x="693" y="258"/>
                    <a:pt x="692" y="258"/>
                  </a:cubicBezTo>
                  <a:cubicBezTo>
                    <a:pt x="691" y="258"/>
                    <a:pt x="693" y="261"/>
                    <a:pt x="693" y="261"/>
                  </a:cubicBezTo>
                  <a:cubicBezTo>
                    <a:pt x="693" y="261"/>
                    <a:pt x="693" y="260"/>
                    <a:pt x="693" y="260"/>
                  </a:cubicBezTo>
                  <a:cubicBezTo>
                    <a:pt x="693" y="260"/>
                    <a:pt x="693" y="261"/>
                    <a:pt x="693" y="261"/>
                  </a:cubicBezTo>
                  <a:close/>
                  <a:moveTo>
                    <a:pt x="584" y="284"/>
                  </a:moveTo>
                  <a:cubicBezTo>
                    <a:pt x="585" y="283"/>
                    <a:pt x="584" y="281"/>
                    <a:pt x="583" y="283"/>
                  </a:cubicBezTo>
                  <a:cubicBezTo>
                    <a:pt x="584" y="283"/>
                    <a:pt x="584" y="284"/>
                    <a:pt x="584" y="284"/>
                  </a:cubicBezTo>
                  <a:close/>
                  <a:moveTo>
                    <a:pt x="495" y="240"/>
                  </a:moveTo>
                  <a:cubicBezTo>
                    <a:pt x="495" y="237"/>
                    <a:pt x="492" y="240"/>
                    <a:pt x="493" y="240"/>
                  </a:cubicBezTo>
                  <a:cubicBezTo>
                    <a:pt x="494" y="240"/>
                    <a:pt x="494" y="240"/>
                    <a:pt x="495" y="240"/>
                  </a:cubicBezTo>
                  <a:close/>
                  <a:moveTo>
                    <a:pt x="609" y="277"/>
                  </a:moveTo>
                  <a:cubicBezTo>
                    <a:pt x="608" y="277"/>
                    <a:pt x="608" y="278"/>
                    <a:pt x="608" y="279"/>
                  </a:cubicBezTo>
                  <a:cubicBezTo>
                    <a:pt x="609" y="279"/>
                    <a:pt x="610" y="278"/>
                    <a:pt x="609" y="277"/>
                  </a:cubicBezTo>
                  <a:close/>
                  <a:moveTo>
                    <a:pt x="434" y="275"/>
                  </a:moveTo>
                  <a:cubicBezTo>
                    <a:pt x="434" y="275"/>
                    <a:pt x="436" y="275"/>
                    <a:pt x="437" y="275"/>
                  </a:cubicBezTo>
                  <a:cubicBezTo>
                    <a:pt x="437" y="274"/>
                    <a:pt x="434" y="274"/>
                    <a:pt x="434" y="275"/>
                  </a:cubicBezTo>
                  <a:cubicBezTo>
                    <a:pt x="434" y="275"/>
                    <a:pt x="435" y="275"/>
                    <a:pt x="435" y="274"/>
                  </a:cubicBezTo>
                  <a:cubicBezTo>
                    <a:pt x="434" y="274"/>
                    <a:pt x="434" y="275"/>
                    <a:pt x="434" y="275"/>
                  </a:cubicBezTo>
                  <a:cubicBezTo>
                    <a:pt x="435" y="275"/>
                    <a:pt x="435" y="274"/>
                    <a:pt x="435" y="274"/>
                  </a:cubicBezTo>
                  <a:cubicBezTo>
                    <a:pt x="435" y="274"/>
                    <a:pt x="435" y="274"/>
                    <a:pt x="434" y="275"/>
                  </a:cubicBezTo>
                  <a:close/>
                  <a:moveTo>
                    <a:pt x="548" y="177"/>
                  </a:moveTo>
                  <a:cubicBezTo>
                    <a:pt x="547" y="180"/>
                    <a:pt x="553" y="178"/>
                    <a:pt x="555" y="178"/>
                  </a:cubicBezTo>
                  <a:cubicBezTo>
                    <a:pt x="554" y="179"/>
                    <a:pt x="552" y="185"/>
                    <a:pt x="553" y="186"/>
                  </a:cubicBezTo>
                  <a:cubicBezTo>
                    <a:pt x="555" y="187"/>
                    <a:pt x="557" y="181"/>
                    <a:pt x="558" y="180"/>
                  </a:cubicBezTo>
                  <a:cubicBezTo>
                    <a:pt x="559" y="180"/>
                    <a:pt x="560" y="181"/>
                    <a:pt x="560" y="182"/>
                  </a:cubicBezTo>
                  <a:cubicBezTo>
                    <a:pt x="560" y="184"/>
                    <a:pt x="558" y="185"/>
                    <a:pt x="558" y="186"/>
                  </a:cubicBezTo>
                  <a:cubicBezTo>
                    <a:pt x="558" y="188"/>
                    <a:pt x="559" y="187"/>
                    <a:pt x="560" y="187"/>
                  </a:cubicBezTo>
                  <a:cubicBezTo>
                    <a:pt x="560" y="187"/>
                    <a:pt x="560" y="186"/>
                    <a:pt x="561" y="186"/>
                  </a:cubicBezTo>
                  <a:cubicBezTo>
                    <a:pt x="561" y="187"/>
                    <a:pt x="561" y="187"/>
                    <a:pt x="561" y="188"/>
                  </a:cubicBezTo>
                  <a:cubicBezTo>
                    <a:pt x="561" y="187"/>
                    <a:pt x="563" y="188"/>
                    <a:pt x="563" y="187"/>
                  </a:cubicBezTo>
                  <a:cubicBezTo>
                    <a:pt x="566" y="190"/>
                    <a:pt x="560" y="189"/>
                    <a:pt x="560" y="191"/>
                  </a:cubicBezTo>
                  <a:cubicBezTo>
                    <a:pt x="560" y="193"/>
                    <a:pt x="566" y="192"/>
                    <a:pt x="563" y="195"/>
                  </a:cubicBezTo>
                  <a:cubicBezTo>
                    <a:pt x="560" y="198"/>
                    <a:pt x="554" y="190"/>
                    <a:pt x="553" y="196"/>
                  </a:cubicBezTo>
                  <a:cubicBezTo>
                    <a:pt x="552" y="199"/>
                    <a:pt x="556" y="205"/>
                    <a:pt x="559" y="204"/>
                  </a:cubicBezTo>
                  <a:cubicBezTo>
                    <a:pt x="562" y="204"/>
                    <a:pt x="564" y="200"/>
                    <a:pt x="567" y="200"/>
                  </a:cubicBezTo>
                  <a:cubicBezTo>
                    <a:pt x="570" y="201"/>
                    <a:pt x="565" y="205"/>
                    <a:pt x="569" y="205"/>
                  </a:cubicBezTo>
                  <a:cubicBezTo>
                    <a:pt x="570" y="205"/>
                    <a:pt x="571" y="203"/>
                    <a:pt x="573" y="204"/>
                  </a:cubicBezTo>
                  <a:cubicBezTo>
                    <a:pt x="574" y="204"/>
                    <a:pt x="575" y="205"/>
                    <a:pt x="576" y="206"/>
                  </a:cubicBezTo>
                  <a:cubicBezTo>
                    <a:pt x="576" y="206"/>
                    <a:pt x="576" y="207"/>
                    <a:pt x="577" y="207"/>
                  </a:cubicBezTo>
                  <a:cubicBezTo>
                    <a:pt x="577" y="207"/>
                    <a:pt x="578" y="207"/>
                    <a:pt x="578" y="207"/>
                  </a:cubicBezTo>
                  <a:cubicBezTo>
                    <a:pt x="580" y="208"/>
                    <a:pt x="580" y="209"/>
                    <a:pt x="580" y="211"/>
                  </a:cubicBezTo>
                  <a:cubicBezTo>
                    <a:pt x="581" y="214"/>
                    <a:pt x="581" y="217"/>
                    <a:pt x="584" y="218"/>
                  </a:cubicBezTo>
                  <a:cubicBezTo>
                    <a:pt x="586" y="219"/>
                    <a:pt x="589" y="220"/>
                    <a:pt x="591" y="218"/>
                  </a:cubicBezTo>
                  <a:cubicBezTo>
                    <a:pt x="592" y="217"/>
                    <a:pt x="593" y="214"/>
                    <a:pt x="593" y="212"/>
                  </a:cubicBezTo>
                  <a:cubicBezTo>
                    <a:pt x="593" y="209"/>
                    <a:pt x="591" y="207"/>
                    <a:pt x="589" y="204"/>
                  </a:cubicBezTo>
                  <a:cubicBezTo>
                    <a:pt x="587" y="201"/>
                    <a:pt x="587" y="200"/>
                    <a:pt x="588" y="197"/>
                  </a:cubicBezTo>
                  <a:cubicBezTo>
                    <a:pt x="588" y="196"/>
                    <a:pt x="589" y="194"/>
                    <a:pt x="589" y="193"/>
                  </a:cubicBezTo>
                  <a:cubicBezTo>
                    <a:pt x="588" y="192"/>
                    <a:pt x="587" y="193"/>
                    <a:pt x="586" y="192"/>
                  </a:cubicBezTo>
                  <a:cubicBezTo>
                    <a:pt x="584" y="190"/>
                    <a:pt x="586" y="186"/>
                    <a:pt x="582" y="186"/>
                  </a:cubicBezTo>
                  <a:cubicBezTo>
                    <a:pt x="581" y="186"/>
                    <a:pt x="581" y="187"/>
                    <a:pt x="579" y="187"/>
                  </a:cubicBezTo>
                  <a:cubicBezTo>
                    <a:pt x="578" y="186"/>
                    <a:pt x="578" y="185"/>
                    <a:pt x="578" y="184"/>
                  </a:cubicBezTo>
                  <a:cubicBezTo>
                    <a:pt x="578" y="181"/>
                    <a:pt x="579" y="180"/>
                    <a:pt x="576" y="178"/>
                  </a:cubicBezTo>
                  <a:cubicBezTo>
                    <a:pt x="574" y="176"/>
                    <a:pt x="572" y="176"/>
                    <a:pt x="571" y="179"/>
                  </a:cubicBezTo>
                  <a:cubicBezTo>
                    <a:pt x="570" y="179"/>
                    <a:pt x="570" y="184"/>
                    <a:pt x="569" y="183"/>
                  </a:cubicBezTo>
                  <a:cubicBezTo>
                    <a:pt x="568" y="183"/>
                    <a:pt x="570" y="180"/>
                    <a:pt x="568" y="181"/>
                  </a:cubicBezTo>
                  <a:cubicBezTo>
                    <a:pt x="569" y="176"/>
                    <a:pt x="567" y="170"/>
                    <a:pt x="562" y="168"/>
                  </a:cubicBezTo>
                  <a:cubicBezTo>
                    <a:pt x="560" y="166"/>
                    <a:pt x="558" y="167"/>
                    <a:pt x="555" y="168"/>
                  </a:cubicBezTo>
                  <a:cubicBezTo>
                    <a:pt x="554" y="168"/>
                    <a:pt x="549" y="168"/>
                    <a:pt x="549" y="168"/>
                  </a:cubicBezTo>
                  <a:cubicBezTo>
                    <a:pt x="550" y="170"/>
                    <a:pt x="548" y="170"/>
                    <a:pt x="548" y="172"/>
                  </a:cubicBezTo>
                  <a:cubicBezTo>
                    <a:pt x="548" y="173"/>
                    <a:pt x="549" y="175"/>
                    <a:pt x="548" y="177"/>
                  </a:cubicBezTo>
                  <a:close/>
                  <a:moveTo>
                    <a:pt x="606" y="249"/>
                  </a:moveTo>
                  <a:cubicBezTo>
                    <a:pt x="605" y="249"/>
                    <a:pt x="605" y="248"/>
                    <a:pt x="604" y="248"/>
                  </a:cubicBezTo>
                  <a:cubicBezTo>
                    <a:pt x="604" y="248"/>
                    <a:pt x="605" y="250"/>
                    <a:pt x="606" y="249"/>
                  </a:cubicBezTo>
                  <a:close/>
                  <a:moveTo>
                    <a:pt x="611" y="289"/>
                  </a:moveTo>
                  <a:cubicBezTo>
                    <a:pt x="611" y="290"/>
                    <a:pt x="613" y="288"/>
                    <a:pt x="613" y="288"/>
                  </a:cubicBezTo>
                  <a:cubicBezTo>
                    <a:pt x="612" y="287"/>
                    <a:pt x="611" y="288"/>
                    <a:pt x="611" y="289"/>
                  </a:cubicBezTo>
                  <a:close/>
                  <a:moveTo>
                    <a:pt x="592" y="136"/>
                  </a:moveTo>
                  <a:cubicBezTo>
                    <a:pt x="591" y="135"/>
                    <a:pt x="590" y="136"/>
                    <a:pt x="590" y="137"/>
                  </a:cubicBezTo>
                  <a:cubicBezTo>
                    <a:pt x="590" y="136"/>
                    <a:pt x="592" y="135"/>
                    <a:pt x="591" y="136"/>
                  </a:cubicBezTo>
                  <a:cubicBezTo>
                    <a:pt x="591" y="136"/>
                    <a:pt x="591" y="136"/>
                    <a:pt x="592" y="136"/>
                  </a:cubicBezTo>
                  <a:close/>
                  <a:moveTo>
                    <a:pt x="598" y="257"/>
                  </a:moveTo>
                  <a:cubicBezTo>
                    <a:pt x="599" y="257"/>
                    <a:pt x="600" y="257"/>
                    <a:pt x="601" y="257"/>
                  </a:cubicBezTo>
                  <a:cubicBezTo>
                    <a:pt x="599" y="256"/>
                    <a:pt x="599" y="256"/>
                    <a:pt x="598" y="257"/>
                  </a:cubicBezTo>
                  <a:close/>
                  <a:moveTo>
                    <a:pt x="496" y="241"/>
                  </a:moveTo>
                  <a:cubicBezTo>
                    <a:pt x="497" y="241"/>
                    <a:pt x="497" y="241"/>
                    <a:pt x="497" y="240"/>
                  </a:cubicBezTo>
                  <a:cubicBezTo>
                    <a:pt x="497" y="239"/>
                    <a:pt x="495" y="241"/>
                    <a:pt x="496" y="241"/>
                  </a:cubicBezTo>
                  <a:close/>
                  <a:moveTo>
                    <a:pt x="663" y="204"/>
                  </a:moveTo>
                  <a:cubicBezTo>
                    <a:pt x="663" y="204"/>
                    <a:pt x="663" y="204"/>
                    <a:pt x="663" y="205"/>
                  </a:cubicBezTo>
                  <a:cubicBezTo>
                    <a:pt x="665" y="205"/>
                    <a:pt x="666" y="199"/>
                    <a:pt x="665" y="198"/>
                  </a:cubicBezTo>
                  <a:cubicBezTo>
                    <a:pt x="666" y="198"/>
                    <a:pt x="663" y="204"/>
                    <a:pt x="663" y="204"/>
                  </a:cubicBezTo>
                  <a:cubicBezTo>
                    <a:pt x="663" y="204"/>
                    <a:pt x="664" y="203"/>
                    <a:pt x="663" y="204"/>
                  </a:cubicBezTo>
                  <a:cubicBezTo>
                    <a:pt x="663" y="204"/>
                    <a:pt x="663" y="204"/>
                    <a:pt x="663" y="204"/>
                  </a:cubicBezTo>
                  <a:cubicBezTo>
                    <a:pt x="663" y="204"/>
                    <a:pt x="663" y="204"/>
                    <a:pt x="663" y="204"/>
                  </a:cubicBezTo>
                  <a:close/>
                  <a:moveTo>
                    <a:pt x="614" y="273"/>
                  </a:moveTo>
                  <a:cubicBezTo>
                    <a:pt x="614" y="273"/>
                    <a:pt x="613" y="274"/>
                    <a:pt x="614" y="275"/>
                  </a:cubicBezTo>
                  <a:cubicBezTo>
                    <a:pt x="614" y="274"/>
                    <a:pt x="614" y="274"/>
                    <a:pt x="614" y="273"/>
                  </a:cubicBezTo>
                  <a:close/>
                  <a:moveTo>
                    <a:pt x="606" y="283"/>
                  </a:moveTo>
                  <a:cubicBezTo>
                    <a:pt x="607" y="283"/>
                    <a:pt x="607" y="282"/>
                    <a:pt x="608" y="282"/>
                  </a:cubicBezTo>
                  <a:cubicBezTo>
                    <a:pt x="606" y="282"/>
                    <a:pt x="606" y="282"/>
                    <a:pt x="606" y="283"/>
                  </a:cubicBezTo>
                  <a:close/>
                  <a:moveTo>
                    <a:pt x="711" y="267"/>
                  </a:moveTo>
                  <a:cubicBezTo>
                    <a:pt x="711" y="266"/>
                    <a:pt x="709" y="270"/>
                    <a:pt x="711" y="267"/>
                  </a:cubicBezTo>
                  <a:cubicBezTo>
                    <a:pt x="711" y="267"/>
                    <a:pt x="711" y="268"/>
                    <a:pt x="711" y="267"/>
                  </a:cubicBezTo>
                  <a:close/>
                  <a:moveTo>
                    <a:pt x="596" y="316"/>
                  </a:moveTo>
                  <a:cubicBezTo>
                    <a:pt x="595" y="315"/>
                    <a:pt x="594" y="316"/>
                    <a:pt x="594" y="316"/>
                  </a:cubicBezTo>
                  <a:cubicBezTo>
                    <a:pt x="595" y="316"/>
                    <a:pt x="596" y="316"/>
                    <a:pt x="595" y="316"/>
                  </a:cubicBezTo>
                  <a:cubicBezTo>
                    <a:pt x="596" y="316"/>
                    <a:pt x="596" y="316"/>
                    <a:pt x="595" y="316"/>
                  </a:cubicBezTo>
                  <a:cubicBezTo>
                    <a:pt x="595" y="316"/>
                    <a:pt x="595" y="316"/>
                    <a:pt x="596" y="316"/>
                  </a:cubicBezTo>
                  <a:close/>
                  <a:moveTo>
                    <a:pt x="577" y="285"/>
                  </a:moveTo>
                  <a:cubicBezTo>
                    <a:pt x="577" y="284"/>
                    <a:pt x="576" y="284"/>
                    <a:pt x="576" y="285"/>
                  </a:cubicBezTo>
                  <a:cubicBezTo>
                    <a:pt x="576" y="285"/>
                    <a:pt x="577" y="285"/>
                    <a:pt x="577" y="285"/>
                  </a:cubicBezTo>
                  <a:close/>
                  <a:moveTo>
                    <a:pt x="605" y="292"/>
                  </a:moveTo>
                  <a:cubicBezTo>
                    <a:pt x="605" y="292"/>
                    <a:pt x="605" y="291"/>
                    <a:pt x="605" y="290"/>
                  </a:cubicBezTo>
                  <a:cubicBezTo>
                    <a:pt x="604" y="291"/>
                    <a:pt x="604" y="292"/>
                    <a:pt x="605" y="292"/>
                  </a:cubicBezTo>
                  <a:close/>
                  <a:moveTo>
                    <a:pt x="508" y="276"/>
                  </a:moveTo>
                  <a:cubicBezTo>
                    <a:pt x="509" y="275"/>
                    <a:pt x="506" y="276"/>
                    <a:pt x="506" y="276"/>
                  </a:cubicBezTo>
                  <a:cubicBezTo>
                    <a:pt x="507" y="276"/>
                    <a:pt x="507" y="276"/>
                    <a:pt x="508" y="276"/>
                  </a:cubicBezTo>
                  <a:close/>
                  <a:moveTo>
                    <a:pt x="610" y="255"/>
                  </a:moveTo>
                  <a:cubicBezTo>
                    <a:pt x="610" y="256"/>
                    <a:pt x="610" y="256"/>
                    <a:pt x="610" y="256"/>
                  </a:cubicBezTo>
                  <a:cubicBezTo>
                    <a:pt x="610" y="256"/>
                    <a:pt x="610" y="256"/>
                    <a:pt x="610" y="255"/>
                  </a:cubicBezTo>
                  <a:close/>
                  <a:moveTo>
                    <a:pt x="650" y="268"/>
                  </a:moveTo>
                  <a:cubicBezTo>
                    <a:pt x="650" y="269"/>
                    <a:pt x="651" y="269"/>
                    <a:pt x="651" y="269"/>
                  </a:cubicBezTo>
                  <a:cubicBezTo>
                    <a:pt x="651" y="268"/>
                    <a:pt x="651" y="268"/>
                    <a:pt x="650" y="268"/>
                  </a:cubicBezTo>
                  <a:close/>
                  <a:moveTo>
                    <a:pt x="446" y="251"/>
                  </a:moveTo>
                  <a:cubicBezTo>
                    <a:pt x="446" y="251"/>
                    <a:pt x="446" y="251"/>
                    <a:pt x="446" y="251"/>
                  </a:cubicBezTo>
                  <a:cubicBezTo>
                    <a:pt x="446" y="251"/>
                    <a:pt x="445" y="252"/>
                    <a:pt x="446" y="251"/>
                  </a:cubicBezTo>
                  <a:close/>
                  <a:moveTo>
                    <a:pt x="432" y="271"/>
                  </a:moveTo>
                  <a:cubicBezTo>
                    <a:pt x="433" y="271"/>
                    <a:pt x="433" y="271"/>
                    <a:pt x="434" y="271"/>
                  </a:cubicBezTo>
                  <a:cubicBezTo>
                    <a:pt x="433" y="271"/>
                    <a:pt x="433" y="271"/>
                    <a:pt x="432" y="271"/>
                  </a:cubicBezTo>
                  <a:close/>
                  <a:moveTo>
                    <a:pt x="616" y="305"/>
                  </a:moveTo>
                  <a:cubicBezTo>
                    <a:pt x="616" y="305"/>
                    <a:pt x="616" y="305"/>
                    <a:pt x="616" y="304"/>
                  </a:cubicBezTo>
                  <a:cubicBezTo>
                    <a:pt x="615" y="305"/>
                    <a:pt x="616" y="305"/>
                    <a:pt x="616" y="305"/>
                  </a:cubicBezTo>
                  <a:close/>
                  <a:moveTo>
                    <a:pt x="605" y="258"/>
                  </a:moveTo>
                  <a:cubicBezTo>
                    <a:pt x="604" y="258"/>
                    <a:pt x="604" y="259"/>
                    <a:pt x="605" y="259"/>
                  </a:cubicBezTo>
                  <a:cubicBezTo>
                    <a:pt x="605" y="259"/>
                    <a:pt x="605" y="258"/>
                    <a:pt x="605" y="258"/>
                  </a:cubicBezTo>
                  <a:close/>
                  <a:moveTo>
                    <a:pt x="598" y="305"/>
                  </a:moveTo>
                  <a:cubicBezTo>
                    <a:pt x="598" y="305"/>
                    <a:pt x="596" y="306"/>
                    <a:pt x="597" y="306"/>
                  </a:cubicBezTo>
                  <a:cubicBezTo>
                    <a:pt x="597" y="306"/>
                    <a:pt x="598" y="305"/>
                    <a:pt x="598" y="305"/>
                  </a:cubicBezTo>
                  <a:close/>
                  <a:moveTo>
                    <a:pt x="611" y="306"/>
                  </a:moveTo>
                  <a:cubicBezTo>
                    <a:pt x="611" y="306"/>
                    <a:pt x="611" y="306"/>
                    <a:pt x="611" y="306"/>
                  </a:cubicBezTo>
                  <a:cubicBezTo>
                    <a:pt x="611" y="307"/>
                    <a:pt x="612" y="305"/>
                    <a:pt x="611" y="306"/>
                  </a:cubicBezTo>
                  <a:cubicBezTo>
                    <a:pt x="612" y="305"/>
                    <a:pt x="610" y="307"/>
                    <a:pt x="611" y="307"/>
                  </a:cubicBezTo>
                  <a:cubicBezTo>
                    <a:pt x="611" y="306"/>
                    <a:pt x="611" y="306"/>
                    <a:pt x="611" y="306"/>
                  </a:cubicBezTo>
                  <a:close/>
                  <a:moveTo>
                    <a:pt x="581" y="290"/>
                  </a:moveTo>
                  <a:cubicBezTo>
                    <a:pt x="581" y="289"/>
                    <a:pt x="581" y="289"/>
                    <a:pt x="580" y="290"/>
                  </a:cubicBezTo>
                  <a:cubicBezTo>
                    <a:pt x="581" y="290"/>
                    <a:pt x="581" y="290"/>
                    <a:pt x="581" y="290"/>
                  </a:cubicBezTo>
                  <a:close/>
                  <a:moveTo>
                    <a:pt x="606" y="245"/>
                  </a:moveTo>
                  <a:cubicBezTo>
                    <a:pt x="606" y="244"/>
                    <a:pt x="606" y="245"/>
                    <a:pt x="606" y="245"/>
                  </a:cubicBezTo>
                  <a:cubicBezTo>
                    <a:pt x="606" y="245"/>
                    <a:pt x="606" y="245"/>
                    <a:pt x="606" y="245"/>
                  </a:cubicBezTo>
                  <a:close/>
                  <a:moveTo>
                    <a:pt x="621" y="271"/>
                  </a:moveTo>
                  <a:cubicBezTo>
                    <a:pt x="621" y="270"/>
                    <a:pt x="621" y="270"/>
                    <a:pt x="621" y="270"/>
                  </a:cubicBezTo>
                  <a:cubicBezTo>
                    <a:pt x="620" y="270"/>
                    <a:pt x="620" y="271"/>
                    <a:pt x="620" y="271"/>
                  </a:cubicBezTo>
                  <a:cubicBezTo>
                    <a:pt x="621" y="271"/>
                    <a:pt x="621" y="271"/>
                    <a:pt x="621" y="271"/>
                  </a:cubicBezTo>
                  <a:close/>
                  <a:moveTo>
                    <a:pt x="432" y="271"/>
                  </a:moveTo>
                  <a:cubicBezTo>
                    <a:pt x="432" y="271"/>
                    <a:pt x="432" y="272"/>
                    <a:pt x="432" y="272"/>
                  </a:cubicBezTo>
                  <a:cubicBezTo>
                    <a:pt x="432" y="272"/>
                    <a:pt x="432" y="271"/>
                    <a:pt x="432" y="271"/>
                  </a:cubicBezTo>
                  <a:close/>
                  <a:moveTo>
                    <a:pt x="585" y="264"/>
                  </a:moveTo>
                  <a:cubicBezTo>
                    <a:pt x="585" y="264"/>
                    <a:pt x="585" y="264"/>
                    <a:pt x="585" y="264"/>
                  </a:cubicBezTo>
                  <a:cubicBezTo>
                    <a:pt x="585" y="264"/>
                    <a:pt x="585" y="264"/>
                    <a:pt x="585" y="264"/>
                  </a:cubicBezTo>
                  <a:close/>
                  <a:moveTo>
                    <a:pt x="859" y="704"/>
                  </a:moveTo>
                  <a:cubicBezTo>
                    <a:pt x="858" y="705"/>
                    <a:pt x="862" y="703"/>
                    <a:pt x="862" y="703"/>
                  </a:cubicBezTo>
                  <a:cubicBezTo>
                    <a:pt x="861" y="703"/>
                    <a:pt x="860" y="703"/>
                    <a:pt x="861" y="702"/>
                  </a:cubicBezTo>
                  <a:cubicBezTo>
                    <a:pt x="860" y="702"/>
                    <a:pt x="859" y="703"/>
                    <a:pt x="859" y="704"/>
                  </a:cubicBezTo>
                  <a:cubicBezTo>
                    <a:pt x="859" y="703"/>
                    <a:pt x="859" y="704"/>
                    <a:pt x="859" y="704"/>
                  </a:cubicBezTo>
                  <a:cubicBezTo>
                    <a:pt x="859" y="704"/>
                    <a:pt x="859" y="704"/>
                    <a:pt x="859" y="703"/>
                  </a:cubicBezTo>
                  <a:cubicBezTo>
                    <a:pt x="859" y="704"/>
                    <a:pt x="859" y="704"/>
                    <a:pt x="859" y="704"/>
                  </a:cubicBezTo>
                  <a:cubicBezTo>
                    <a:pt x="859" y="704"/>
                    <a:pt x="859" y="703"/>
                    <a:pt x="859" y="704"/>
                  </a:cubicBezTo>
                  <a:close/>
                  <a:moveTo>
                    <a:pt x="893" y="692"/>
                  </a:moveTo>
                  <a:cubicBezTo>
                    <a:pt x="894" y="692"/>
                    <a:pt x="894" y="692"/>
                    <a:pt x="894" y="692"/>
                  </a:cubicBezTo>
                  <a:cubicBezTo>
                    <a:pt x="893" y="690"/>
                    <a:pt x="892" y="692"/>
                    <a:pt x="892" y="693"/>
                  </a:cubicBezTo>
                  <a:cubicBezTo>
                    <a:pt x="893" y="693"/>
                    <a:pt x="893" y="692"/>
                    <a:pt x="893" y="692"/>
                  </a:cubicBezTo>
                  <a:close/>
                  <a:moveTo>
                    <a:pt x="889" y="694"/>
                  </a:moveTo>
                  <a:cubicBezTo>
                    <a:pt x="889" y="694"/>
                    <a:pt x="890" y="693"/>
                    <a:pt x="890" y="692"/>
                  </a:cubicBezTo>
                  <a:cubicBezTo>
                    <a:pt x="890" y="693"/>
                    <a:pt x="889" y="693"/>
                    <a:pt x="888" y="693"/>
                  </a:cubicBezTo>
                  <a:cubicBezTo>
                    <a:pt x="888" y="693"/>
                    <a:pt x="889" y="694"/>
                    <a:pt x="889" y="694"/>
                  </a:cubicBezTo>
                  <a:close/>
                  <a:moveTo>
                    <a:pt x="903" y="712"/>
                  </a:moveTo>
                  <a:cubicBezTo>
                    <a:pt x="903" y="712"/>
                    <a:pt x="903" y="712"/>
                    <a:pt x="903" y="712"/>
                  </a:cubicBezTo>
                  <a:cubicBezTo>
                    <a:pt x="903" y="710"/>
                    <a:pt x="901" y="713"/>
                    <a:pt x="901" y="714"/>
                  </a:cubicBezTo>
                  <a:cubicBezTo>
                    <a:pt x="900" y="714"/>
                    <a:pt x="900" y="715"/>
                    <a:pt x="900" y="715"/>
                  </a:cubicBezTo>
                  <a:cubicBezTo>
                    <a:pt x="900" y="715"/>
                    <a:pt x="900" y="713"/>
                    <a:pt x="899" y="713"/>
                  </a:cubicBezTo>
                  <a:cubicBezTo>
                    <a:pt x="900" y="712"/>
                    <a:pt x="901" y="710"/>
                    <a:pt x="902" y="708"/>
                  </a:cubicBezTo>
                  <a:cubicBezTo>
                    <a:pt x="902" y="708"/>
                    <a:pt x="900" y="708"/>
                    <a:pt x="900" y="709"/>
                  </a:cubicBezTo>
                  <a:cubicBezTo>
                    <a:pt x="899" y="709"/>
                    <a:pt x="899" y="710"/>
                    <a:pt x="898" y="711"/>
                  </a:cubicBezTo>
                  <a:cubicBezTo>
                    <a:pt x="897" y="712"/>
                    <a:pt x="897" y="713"/>
                    <a:pt x="896" y="713"/>
                  </a:cubicBezTo>
                  <a:cubicBezTo>
                    <a:pt x="895" y="712"/>
                    <a:pt x="895" y="711"/>
                    <a:pt x="895" y="710"/>
                  </a:cubicBezTo>
                  <a:cubicBezTo>
                    <a:pt x="895" y="711"/>
                    <a:pt x="895" y="711"/>
                    <a:pt x="895" y="711"/>
                  </a:cubicBezTo>
                  <a:cubicBezTo>
                    <a:pt x="896" y="711"/>
                    <a:pt x="897" y="709"/>
                    <a:pt x="897" y="709"/>
                  </a:cubicBezTo>
                  <a:cubicBezTo>
                    <a:pt x="896" y="708"/>
                    <a:pt x="895" y="709"/>
                    <a:pt x="895" y="709"/>
                  </a:cubicBezTo>
                  <a:cubicBezTo>
                    <a:pt x="896" y="709"/>
                    <a:pt x="896" y="708"/>
                    <a:pt x="896" y="708"/>
                  </a:cubicBezTo>
                  <a:cubicBezTo>
                    <a:pt x="895" y="708"/>
                    <a:pt x="894" y="709"/>
                    <a:pt x="894" y="707"/>
                  </a:cubicBezTo>
                  <a:cubicBezTo>
                    <a:pt x="895" y="707"/>
                    <a:pt x="895" y="707"/>
                    <a:pt x="895" y="707"/>
                  </a:cubicBezTo>
                  <a:cubicBezTo>
                    <a:pt x="895" y="707"/>
                    <a:pt x="895" y="707"/>
                    <a:pt x="895" y="707"/>
                  </a:cubicBezTo>
                  <a:cubicBezTo>
                    <a:pt x="895" y="710"/>
                    <a:pt x="896" y="707"/>
                    <a:pt x="897" y="707"/>
                  </a:cubicBezTo>
                  <a:cubicBezTo>
                    <a:pt x="897" y="707"/>
                    <a:pt x="897" y="707"/>
                    <a:pt x="896" y="707"/>
                  </a:cubicBezTo>
                  <a:cubicBezTo>
                    <a:pt x="898" y="707"/>
                    <a:pt x="901" y="705"/>
                    <a:pt x="901" y="702"/>
                  </a:cubicBezTo>
                  <a:cubicBezTo>
                    <a:pt x="901" y="702"/>
                    <a:pt x="900" y="702"/>
                    <a:pt x="900" y="702"/>
                  </a:cubicBezTo>
                  <a:cubicBezTo>
                    <a:pt x="900" y="703"/>
                    <a:pt x="900" y="703"/>
                    <a:pt x="899" y="703"/>
                  </a:cubicBezTo>
                  <a:cubicBezTo>
                    <a:pt x="899" y="703"/>
                    <a:pt x="898" y="703"/>
                    <a:pt x="898" y="703"/>
                  </a:cubicBezTo>
                  <a:cubicBezTo>
                    <a:pt x="897" y="703"/>
                    <a:pt x="897" y="704"/>
                    <a:pt x="897" y="704"/>
                  </a:cubicBezTo>
                  <a:cubicBezTo>
                    <a:pt x="897" y="704"/>
                    <a:pt x="897" y="704"/>
                    <a:pt x="897" y="704"/>
                  </a:cubicBezTo>
                  <a:cubicBezTo>
                    <a:pt x="897" y="704"/>
                    <a:pt x="897" y="704"/>
                    <a:pt x="896" y="704"/>
                  </a:cubicBezTo>
                  <a:cubicBezTo>
                    <a:pt x="896" y="704"/>
                    <a:pt x="896" y="704"/>
                    <a:pt x="896" y="704"/>
                  </a:cubicBezTo>
                  <a:cubicBezTo>
                    <a:pt x="896" y="703"/>
                    <a:pt x="895" y="705"/>
                    <a:pt x="895" y="705"/>
                  </a:cubicBezTo>
                  <a:cubicBezTo>
                    <a:pt x="895" y="704"/>
                    <a:pt x="895" y="704"/>
                    <a:pt x="895" y="704"/>
                  </a:cubicBezTo>
                  <a:cubicBezTo>
                    <a:pt x="895" y="704"/>
                    <a:pt x="896" y="703"/>
                    <a:pt x="896" y="703"/>
                  </a:cubicBezTo>
                  <a:cubicBezTo>
                    <a:pt x="896" y="703"/>
                    <a:pt x="896" y="703"/>
                    <a:pt x="895" y="703"/>
                  </a:cubicBezTo>
                  <a:cubicBezTo>
                    <a:pt x="896" y="703"/>
                    <a:pt x="896" y="702"/>
                    <a:pt x="897" y="702"/>
                  </a:cubicBezTo>
                  <a:cubicBezTo>
                    <a:pt x="896" y="702"/>
                    <a:pt x="895" y="702"/>
                    <a:pt x="894" y="702"/>
                  </a:cubicBezTo>
                  <a:cubicBezTo>
                    <a:pt x="894" y="701"/>
                    <a:pt x="895" y="701"/>
                    <a:pt x="895" y="701"/>
                  </a:cubicBezTo>
                  <a:cubicBezTo>
                    <a:pt x="895" y="700"/>
                    <a:pt x="893" y="702"/>
                    <a:pt x="893" y="701"/>
                  </a:cubicBezTo>
                  <a:cubicBezTo>
                    <a:pt x="893" y="701"/>
                    <a:pt x="897" y="697"/>
                    <a:pt x="897" y="696"/>
                  </a:cubicBezTo>
                  <a:cubicBezTo>
                    <a:pt x="897" y="693"/>
                    <a:pt x="892" y="694"/>
                    <a:pt x="891" y="696"/>
                  </a:cubicBezTo>
                  <a:cubicBezTo>
                    <a:pt x="891" y="695"/>
                    <a:pt x="891" y="694"/>
                    <a:pt x="891" y="693"/>
                  </a:cubicBezTo>
                  <a:cubicBezTo>
                    <a:pt x="890" y="693"/>
                    <a:pt x="890" y="694"/>
                    <a:pt x="889" y="694"/>
                  </a:cubicBezTo>
                  <a:cubicBezTo>
                    <a:pt x="889" y="694"/>
                    <a:pt x="889" y="694"/>
                    <a:pt x="889" y="694"/>
                  </a:cubicBezTo>
                  <a:cubicBezTo>
                    <a:pt x="889" y="694"/>
                    <a:pt x="889" y="696"/>
                    <a:pt x="889" y="696"/>
                  </a:cubicBezTo>
                  <a:cubicBezTo>
                    <a:pt x="888" y="695"/>
                    <a:pt x="888" y="695"/>
                    <a:pt x="888" y="694"/>
                  </a:cubicBezTo>
                  <a:cubicBezTo>
                    <a:pt x="888" y="695"/>
                    <a:pt x="888" y="695"/>
                    <a:pt x="888" y="696"/>
                  </a:cubicBezTo>
                  <a:cubicBezTo>
                    <a:pt x="888" y="696"/>
                    <a:pt x="887" y="696"/>
                    <a:pt x="887" y="696"/>
                  </a:cubicBezTo>
                  <a:cubicBezTo>
                    <a:pt x="886" y="696"/>
                    <a:pt x="886" y="698"/>
                    <a:pt x="885" y="698"/>
                  </a:cubicBezTo>
                  <a:cubicBezTo>
                    <a:pt x="885" y="698"/>
                    <a:pt x="887" y="694"/>
                    <a:pt x="885" y="693"/>
                  </a:cubicBezTo>
                  <a:cubicBezTo>
                    <a:pt x="886" y="694"/>
                    <a:pt x="886" y="695"/>
                    <a:pt x="885" y="695"/>
                  </a:cubicBezTo>
                  <a:cubicBezTo>
                    <a:pt x="884" y="694"/>
                    <a:pt x="885" y="695"/>
                    <a:pt x="885" y="694"/>
                  </a:cubicBezTo>
                  <a:cubicBezTo>
                    <a:pt x="884" y="693"/>
                    <a:pt x="884" y="694"/>
                    <a:pt x="884" y="695"/>
                  </a:cubicBezTo>
                  <a:cubicBezTo>
                    <a:pt x="884" y="694"/>
                    <a:pt x="884" y="694"/>
                    <a:pt x="883" y="694"/>
                  </a:cubicBezTo>
                  <a:cubicBezTo>
                    <a:pt x="883" y="694"/>
                    <a:pt x="883" y="694"/>
                    <a:pt x="883" y="695"/>
                  </a:cubicBezTo>
                  <a:cubicBezTo>
                    <a:pt x="883" y="694"/>
                    <a:pt x="883" y="694"/>
                    <a:pt x="882" y="694"/>
                  </a:cubicBezTo>
                  <a:cubicBezTo>
                    <a:pt x="881" y="693"/>
                    <a:pt x="881" y="695"/>
                    <a:pt x="880" y="694"/>
                  </a:cubicBezTo>
                  <a:cubicBezTo>
                    <a:pt x="880" y="693"/>
                    <a:pt x="881" y="693"/>
                    <a:pt x="882" y="692"/>
                  </a:cubicBezTo>
                  <a:cubicBezTo>
                    <a:pt x="881" y="693"/>
                    <a:pt x="880" y="692"/>
                    <a:pt x="880" y="691"/>
                  </a:cubicBezTo>
                  <a:cubicBezTo>
                    <a:pt x="881" y="691"/>
                    <a:pt x="884" y="690"/>
                    <a:pt x="884" y="689"/>
                  </a:cubicBezTo>
                  <a:cubicBezTo>
                    <a:pt x="883" y="688"/>
                    <a:pt x="880" y="688"/>
                    <a:pt x="880" y="689"/>
                  </a:cubicBezTo>
                  <a:cubicBezTo>
                    <a:pt x="880" y="688"/>
                    <a:pt x="880" y="688"/>
                    <a:pt x="880" y="687"/>
                  </a:cubicBezTo>
                  <a:cubicBezTo>
                    <a:pt x="880" y="687"/>
                    <a:pt x="876" y="692"/>
                    <a:pt x="875" y="693"/>
                  </a:cubicBezTo>
                  <a:cubicBezTo>
                    <a:pt x="875" y="692"/>
                    <a:pt x="875" y="691"/>
                    <a:pt x="875" y="691"/>
                  </a:cubicBezTo>
                  <a:cubicBezTo>
                    <a:pt x="876" y="690"/>
                    <a:pt x="876" y="689"/>
                    <a:pt x="876" y="687"/>
                  </a:cubicBezTo>
                  <a:cubicBezTo>
                    <a:pt x="876" y="686"/>
                    <a:pt x="877" y="686"/>
                    <a:pt x="878" y="685"/>
                  </a:cubicBezTo>
                  <a:cubicBezTo>
                    <a:pt x="878" y="684"/>
                    <a:pt x="879" y="683"/>
                    <a:pt x="879" y="682"/>
                  </a:cubicBezTo>
                  <a:cubicBezTo>
                    <a:pt x="879" y="682"/>
                    <a:pt x="879" y="680"/>
                    <a:pt x="880" y="680"/>
                  </a:cubicBezTo>
                  <a:cubicBezTo>
                    <a:pt x="879" y="681"/>
                    <a:pt x="881" y="679"/>
                    <a:pt x="881" y="679"/>
                  </a:cubicBezTo>
                  <a:cubicBezTo>
                    <a:pt x="882" y="678"/>
                    <a:pt x="882" y="677"/>
                    <a:pt x="882" y="676"/>
                  </a:cubicBezTo>
                  <a:cubicBezTo>
                    <a:pt x="882" y="676"/>
                    <a:pt x="881" y="675"/>
                    <a:pt x="880" y="675"/>
                  </a:cubicBezTo>
                  <a:cubicBezTo>
                    <a:pt x="880" y="674"/>
                    <a:pt x="882" y="674"/>
                    <a:pt x="882" y="674"/>
                  </a:cubicBezTo>
                  <a:cubicBezTo>
                    <a:pt x="883" y="674"/>
                    <a:pt x="885" y="673"/>
                    <a:pt x="884" y="672"/>
                  </a:cubicBezTo>
                  <a:cubicBezTo>
                    <a:pt x="884" y="671"/>
                    <a:pt x="884" y="672"/>
                    <a:pt x="883" y="672"/>
                  </a:cubicBezTo>
                  <a:cubicBezTo>
                    <a:pt x="883" y="672"/>
                    <a:pt x="881" y="672"/>
                    <a:pt x="882" y="672"/>
                  </a:cubicBezTo>
                  <a:cubicBezTo>
                    <a:pt x="879" y="672"/>
                    <a:pt x="877" y="673"/>
                    <a:pt x="875" y="675"/>
                  </a:cubicBezTo>
                  <a:cubicBezTo>
                    <a:pt x="875" y="676"/>
                    <a:pt x="875" y="678"/>
                    <a:pt x="874" y="679"/>
                  </a:cubicBezTo>
                  <a:cubicBezTo>
                    <a:pt x="873" y="680"/>
                    <a:pt x="872" y="680"/>
                    <a:pt x="871" y="682"/>
                  </a:cubicBezTo>
                  <a:cubicBezTo>
                    <a:pt x="871" y="683"/>
                    <a:pt x="870" y="685"/>
                    <a:pt x="869" y="686"/>
                  </a:cubicBezTo>
                  <a:cubicBezTo>
                    <a:pt x="869" y="686"/>
                    <a:pt x="868" y="690"/>
                    <a:pt x="868" y="690"/>
                  </a:cubicBezTo>
                  <a:cubicBezTo>
                    <a:pt x="866" y="690"/>
                    <a:pt x="869" y="694"/>
                    <a:pt x="869" y="694"/>
                  </a:cubicBezTo>
                  <a:cubicBezTo>
                    <a:pt x="865" y="691"/>
                    <a:pt x="864" y="698"/>
                    <a:pt x="868" y="697"/>
                  </a:cubicBezTo>
                  <a:cubicBezTo>
                    <a:pt x="867" y="698"/>
                    <a:pt x="866" y="697"/>
                    <a:pt x="866" y="698"/>
                  </a:cubicBezTo>
                  <a:cubicBezTo>
                    <a:pt x="866" y="698"/>
                    <a:pt x="865" y="698"/>
                    <a:pt x="865" y="697"/>
                  </a:cubicBezTo>
                  <a:cubicBezTo>
                    <a:pt x="864" y="697"/>
                    <a:pt x="862" y="703"/>
                    <a:pt x="862" y="703"/>
                  </a:cubicBezTo>
                  <a:cubicBezTo>
                    <a:pt x="866" y="703"/>
                    <a:pt x="859" y="708"/>
                    <a:pt x="858" y="710"/>
                  </a:cubicBezTo>
                  <a:cubicBezTo>
                    <a:pt x="858" y="711"/>
                    <a:pt x="858" y="712"/>
                    <a:pt x="859" y="713"/>
                  </a:cubicBezTo>
                  <a:cubicBezTo>
                    <a:pt x="860" y="713"/>
                    <a:pt x="864" y="712"/>
                    <a:pt x="865" y="711"/>
                  </a:cubicBezTo>
                  <a:cubicBezTo>
                    <a:pt x="865" y="712"/>
                    <a:pt x="868" y="713"/>
                    <a:pt x="868" y="712"/>
                  </a:cubicBezTo>
                  <a:cubicBezTo>
                    <a:pt x="868" y="713"/>
                    <a:pt x="871" y="713"/>
                    <a:pt x="872" y="712"/>
                  </a:cubicBezTo>
                  <a:cubicBezTo>
                    <a:pt x="872" y="714"/>
                    <a:pt x="873" y="713"/>
                    <a:pt x="875" y="713"/>
                  </a:cubicBezTo>
                  <a:cubicBezTo>
                    <a:pt x="876" y="713"/>
                    <a:pt x="882" y="711"/>
                    <a:pt x="882" y="711"/>
                  </a:cubicBezTo>
                  <a:cubicBezTo>
                    <a:pt x="882" y="712"/>
                    <a:pt x="880" y="713"/>
                    <a:pt x="880" y="712"/>
                  </a:cubicBezTo>
                  <a:cubicBezTo>
                    <a:pt x="880" y="713"/>
                    <a:pt x="882" y="713"/>
                    <a:pt x="882" y="713"/>
                  </a:cubicBezTo>
                  <a:cubicBezTo>
                    <a:pt x="882" y="713"/>
                    <a:pt x="880" y="714"/>
                    <a:pt x="880" y="714"/>
                  </a:cubicBezTo>
                  <a:cubicBezTo>
                    <a:pt x="880" y="715"/>
                    <a:pt x="882" y="713"/>
                    <a:pt x="882" y="713"/>
                  </a:cubicBezTo>
                  <a:cubicBezTo>
                    <a:pt x="882" y="714"/>
                    <a:pt x="882" y="714"/>
                    <a:pt x="881" y="714"/>
                  </a:cubicBezTo>
                  <a:cubicBezTo>
                    <a:pt x="882" y="714"/>
                    <a:pt x="883" y="714"/>
                    <a:pt x="883" y="714"/>
                  </a:cubicBezTo>
                  <a:cubicBezTo>
                    <a:pt x="883" y="717"/>
                    <a:pt x="885" y="712"/>
                    <a:pt x="885" y="712"/>
                  </a:cubicBezTo>
                  <a:cubicBezTo>
                    <a:pt x="884" y="713"/>
                    <a:pt x="888" y="713"/>
                    <a:pt x="889" y="712"/>
                  </a:cubicBezTo>
                  <a:cubicBezTo>
                    <a:pt x="888" y="714"/>
                    <a:pt x="886" y="715"/>
                    <a:pt x="884" y="717"/>
                  </a:cubicBezTo>
                  <a:cubicBezTo>
                    <a:pt x="883" y="718"/>
                    <a:pt x="880" y="719"/>
                    <a:pt x="882" y="720"/>
                  </a:cubicBezTo>
                  <a:cubicBezTo>
                    <a:pt x="885" y="721"/>
                    <a:pt x="889" y="716"/>
                    <a:pt x="891" y="714"/>
                  </a:cubicBezTo>
                  <a:cubicBezTo>
                    <a:pt x="890" y="715"/>
                    <a:pt x="890" y="715"/>
                    <a:pt x="890" y="715"/>
                  </a:cubicBezTo>
                  <a:cubicBezTo>
                    <a:pt x="891" y="714"/>
                    <a:pt x="893" y="712"/>
                    <a:pt x="893" y="710"/>
                  </a:cubicBezTo>
                  <a:cubicBezTo>
                    <a:pt x="894" y="709"/>
                    <a:pt x="894" y="715"/>
                    <a:pt x="894" y="716"/>
                  </a:cubicBezTo>
                  <a:cubicBezTo>
                    <a:pt x="894" y="717"/>
                    <a:pt x="892" y="720"/>
                    <a:pt x="894" y="721"/>
                  </a:cubicBezTo>
                  <a:cubicBezTo>
                    <a:pt x="896" y="721"/>
                    <a:pt x="895" y="717"/>
                    <a:pt x="897" y="717"/>
                  </a:cubicBezTo>
                  <a:cubicBezTo>
                    <a:pt x="898" y="717"/>
                    <a:pt x="896" y="719"/>
                    <a:pt x="897" y="720"/>
                  </a:cubicBezTo>
                  <a:cubicBezTo>
                    <a:pt x="895" y="721"/>
                    <a:pt x="899" y="723"/>
                    <a:pt x="901" y="722"/>
                  </a:cubicBezTo>
                  <a:cubicBezTo>
                    <a:pt x="902" y="721"/>
                    <a:pt x="902" y="719"/>
                    <a:pt x="902" y="718"/>
                  </a:cubicBezTo>
                  <a:cubicBezTo>
                    <a:pt x="902" y="716"/>
                    <a:pt x="903" y="714"/>
                    <a:pt x="903" y="712"/>
                  </a:cubicBezTo>
                  <a:close/>
                  <a:moveTo>
                    <a:pt x="883" y="680"/>
                  </a:moveTo>
                  <a:cubicBezTo>
                    <a:pt x="883" y="681"/>
                    <a:pt x="883" y="681"/>
                    <a:pt x="883" y="681"/>
                  </a:cubicBezTo>
                  <a:cubicBezTo>
                    <a:pt x="884" y="681"/>
                    <a:pt x="884" y="681"/>
                    <a:pt x="884" y="680"/>
                  </a:cubicBezTo>
                  <a:cubicBezTo>
                    <a:pt x="884" y="680"/>
                    <a:pt x="883" y="681"/>
                    <a:pt x="883" y="680"/>
                  </a:cubicBezTo>
                  <a:close/>
                  <a:moveTo>
                    <a:pt x="893" y="713"/>
                  </a:moveTo>
                  <a:cubicBezTo>
                    <a:pt x="893" y="713"/>
                    <a:pt x="892" y="715"/>
                    <a:pt x="892" y="715"/>
                  </a:cubicBezTo>
                  <a:cubicBezTo>
                    <a:pt x="892" y="715"/>
                    <a:pt x="894" y="714"/>
                    <a:pt x="893" y="713"/>
                  </a:cubicBezTo>
                  <a:close/>
                  <a:moveTo>
                    <a:pt x="884" y="678"/>
                  </a:moveTo>
                  <a:cubicBezTo>
                    <a:pt x="883" y="678"/>
                    <a:pt x="883" y="679"/>
                    <a:pt x="883" y="679"/>
                  </a:cubicBezTo>
                  <a:cubicBezTo>
                    <a:pt x="883" y="679"/>
                    <a:pt x="884" y="678"/>
                    <a:pt x="884" y="678"/>
                  </a:cubicBezTo>
                  <a:close/>
                  <a:moveTo>
                    <a:pt x="882" y="693"/>
                  </a:moveTo>
                  <a:cubicBezTo>
                    <a:pt x="882" y="693"/>
                    <a:pt x="882" y="693"/>
                    <a:pt x="882" y="694"/>
                  </a:cubicBezTo>
                  <a:cubicBezTo>
                    <a:pt x="883" y="694"/>
                    <a:pt x="883" y="693"/>
                    <a:pt x="883" y="693"/>
                  </a:cubicBezTo>
                  <a:cubicBezTo>
                    <a:pt x="883" y="693"/>
                    <a:pt x="882" y="693"/>
                    <a:pt x="882" y="693"/>
                  </a:cubicBezTo>
                  <a:close/>
                  <a:moveTo>
                    <a:pt x="883" y="692"/>
                  </a:moveTo>
                  <a:cubicBezTo>
                    <a:pt x="883" y="692"/>
                    <a:pt x="882" y="693"/>
                    <a:pt x="883" y="693"/>
                  </a:cubicBezTo>
                  <a:cubicBezTo>
                    <a:pt x="883" y="693"/>
                    <a:pt x="883" y="693"/>
                    <a:pt x="883" y="693"/>
                  </a:cubicBezTo>
                  <a:cubicBezTo>
                    <a:pt x="883" y="692"/>
                    <a:pt x="883" y="692"/>
                    <a:pt x="883" y="692"/>
                  </a:cubicBezTo>
                  <a:cubicBezTo>
                    <a:pt x="883" y="692"/>
                    <a:pt x="883" y="692"/>
                    <a:pt x="883" y="692"/>
                  </a:cubicBezTo>
                  <a:close/>
                  <a:moveTo>
                    <a:pt x="881" y="711"/>
                  </a:moveTo>
                  <a:cubicBezTo>
                    <a:pt x="881" y="711"/>
                    <a:pt x="881" y="711"/>
                    <a:pt x="881" y="711"/>
                  </a:cubicBezTo>
                  <a:cubicBezTo>
                    <a:pt x="881" y="711"/>
                    <a:pt x="881" y="712"/>
                    <a:pt x="881" y="712"/>
                  </a:cubicBezTo>
                  <a:cubicBezTo>
                    <a:pt x="881" y="712"/>
                    <a:pt x="881" y="712"/>
                    <a:pt x="881" y="711"/>
                  </a:cubicBezTo>
                  <a:close/>
                  <a:moveTo>
                    <a:pt x="894" y="713"/>
                  </a:moveTo>
                  <a:cubicBezTo>
                    <a:pt x="894" y="713"/>
                    <a:pt x="894" y="713"/>
                    <a:pt x="894" y="713"/>
                  </a:cubicBezTo>
                  <a:cubicBezTo>
                    <a:pt x="894" y="713"/>
                    <a:pt x="894" y="713"/>
                    <a:pt x="894" y="713"/>
                  </a:cubicBezTo>
                  <a:close/>
                  <a:moveTo>
                    <a:pt x="882" y="686"/>
                  </a:moveTo>
                  <a:cubicBezTo>
                    <a:pt x="882" y="686"/>
                    <a:pt x="882" y="686"/>
                    <a:pt x="882" y="686"/>
                  </a:cubicBezTo>
                  <a:cubicBezTo>
                    <a:pt x="882" y="686"/>
                    <a:pt x="882" y="686"/>
                    <a:pt x="882" y="686"/>
                  </a:cubicBezTo>
                  <a:close/>
                  <a:moveTo>
                    <a:pt x="842" y="698"/>
                  </a:moveTo>
                  <a:cubicBezTo>
                    <a:pt x="843" y="698"/>
                    <a:pt x="838" y="693"/>
                    <a:pt x="837" y="693"/>
                  </a:cubicBezTo>
                  <a:cubicBezTo>
                    <a:pt x="834" y="691"/>
                    <a:pt x="830" y="689"/>
                    <a:pt x="827" y="689"/>
                  </a:cubicBezTo>
                  <a:cubicBezTo>
                    <a:pt x="822" y="689"/>
                    <a:pt x="827" y="693"/>
                    <a:pt x="829" y="694"/>
                  </a:cubicBezTo>
                  <a:cubicBezTo>
                    <a:pt x="833" y="696"/>
                    <a:pt x="838" y="700"/>
                    <a:pt x="843" y="698"/>
                  </a:cubicBezTo>
                  <a:cubicBezTo>
                    <a:pt x="842" y="698"/>
                    <a:pt x="842" y="698"/>
                    <a:pt x="841" y="698"/>
                  </a:cubicBezTo>
                  <a:cubicBezTo>
                    <a:pt x="842" y="698"/>
                    <a:pt x="842" y="698"/>
                    <a:pt x="842" y="698"/>
                  </a:cubicBezTo>
                  <a:cubicBezTo>
                    <a:pt x="842" y="698"/>
                    <a:pt x="842" y="698"/>
                    <a:pt x="841" y="698"/>
                  </a:cubicBezTo>
                  <a:cubicBezTo>
                    <a:pt x="842" y="698"/>
                    <a:pt x="842" y="698"/>
                    <a:pt x="842" y="698"/>
                  </a:cubicBezTo>
                  <a:close/>
                  <a:moveTo>
                    <a:pt x="838" y="726"/>
                  </a:moveTo>
                  <a:cubicBezTo>
                    <a:pt x="838" y="725"/>
                    <a:pt x="841" y="725"/>
                    <a:pt x="840" y="724"/>
                  </a:cubicBezTo>
                  <a:cubicBezTo>
                    <a:pt x="838" y="723"/>
                    <a:pt x="836" y="724"/>
                    <a:pt x="834" y="724"/>
                  </a:cubicBezTo>
                  <a:cubicBezTo>
                    <a:pt x="833" y="724"/>
                    <a:pt x="832" y="724"/>
                    <a:pt x="831" y="724"/>
                  </a:cubicBezTo>
                  <a:cubicBezTo>
                    <a:pt x="830" y="724"/>
                    <a:pt x="829" y="724"/>
                    <a:pt x="829" y="724"/>
                  </a:cubicBezTo>
                  <a:cubicBezTo>
                    <a:pt x="826" y="723"/>
                    <a:pt x="828" y="720"/>
                    <a:pt x="827" y="719"/>
                  </a:cubicBezTo>
                  <a:cubicBezTo>
                    <a:pt x="827" y="719"/>
                    <a:pt x="825" y="721"/>
                    <a:pt x="825" y="722"/>
                  </a:cubicBezTo>
                  <a:cubicBezTo>
                    <a:pt x="825" y="722"/>
                    <a:pt x="825" y="722"/>
                    <a:pt x="826" y="723"/>
                  </a:cubicBezTo>
                  <a:cubicBezTo>
                    <a:pt x="826" y="723"/>
                    <a:pt x="826" y="724"/>
                    <a:pt x="826" y="724"/>
                  </a:cubicBezTo>
                  <a:cubicBezTo>
                    <a:pt x="827" y="725"/>
                    <a:pt x="828" y="725"/>
                    <a:pt x="829" y="726"/>
                  </a:cubicBezTo>
                  <a:cubicBezTo>
                    <a:pt x="830" y="726"/>
                    <a:pt x="831" y="728"/>
                    <a:pt x="833" y="727"/>
                  </a:cubicBezTo>
                  <a:cubicBezTo>
                    <a:pt x="832" y="727"/>
                    <a:pt x="832" y="727"/>
                    <a:pt x="832" y="727"/>
                  </a:cubicBezTo>
                  <a:cubicBezTo>
                    <a:pt x="833" y="727"/>
                    <a:pt x="834" y="728"/>
                    <a:pt x="834" y="728"/>
                  </a:cubicBezTo>
                  <a:cubicBezTo>
                    <a:pt x="834" y="728"/>
                    <a:pt x="834" y="728"/>
                    <a:pt x="833" y="728"/>
                  </a:cubicBezTo>
                  <a:cubicBezTo>
                    <a:pt x="834" y="728"/>
                    <a:pt x="834" y="728"/>
                    <a:pt x="834" y="728"/>
                  </a:cubicBezTo>
                  <a:cubicBezTo>
                    <a:pt x="835" y="729"/>
                    <a:pt x="836" y="730"/>
                    <a:pt x="837" y="729"/>
                  </a:cubicBezTo>
                  <a:cubicBezTo>
                    <a:pt x="837" y="729"/>
                    <a:pt x="837" y="729"/>
                    <a:pt x="837" y="729"/>
                  </a:cubicBezTo>
                  <a:cubicBezTo>
                    <a:pt x="837" y="728"/>
                    <a:pt x="837" y="728"/>
                    <a:pt x="837" y="727"/>
                  </a:cubicBezTo>
                  <a:cubicBezTo>
                    <a:pt x="837" y="726"/>
                    <a:pt x="838" y="727"/>
                    <a:pt x="838" y="726"/>
                  </a:cubicBezTo>
                  <a:close/>
                  <a:moveTo>
                    <a:pt x="801" y="565"/>
                  </a:moveTo>
                  <a:cubicBezTo>
                    <a:pt x="802" y="564"/>
                    <a:pt x="798" y="561"/>
                    <a:pt x="797" y="566"/>
                  </a:cubicBezTo>
                  <a:cubicBezTo>
                    <a:pt x="797" y="570"/>
                    <a:pt x="800" y="567"/>
                    <a:pt x="801" y="565"/>
                  </a:cubicBezTo>
                  <a:cubicBezTo>
                    <a:pt x="801" y="566"/>
                    <a:pt x="801" y="566"/>
                    <a:pt x="801" y="566"/>
                  </a:cubicBezTo>
                  <a:cubicBezTo>
                    <a:pt x="801" y="566"/>
                    <a:pt x="801" y="565"/>
                    <a:pt x="801" y="565"/>
                  </a:cubicBezTo>
                  <a:cubicBezTo>
                    <a:pt x="801" y="565"/>
                    <a:pt x="801" y="566"/>
                    <a:pt x="801" y="566"/>
                  </a:cubicBezTo>
                  <a:cubicBezTo>
                    <a:pt x="801" y="566"/>
                    <a:pt x="801" y="566"/>
                    <a:pt x="801" y="565"/>
                  </a:cubicBezTo>
                  <a:close/>
                  <a:moveTo>
                    <a:pt x="821" y="566"/>
                  </a:moveTo>
                  <a:cubicBezTo>
                    <a:pt x="822" y="566"/>
                    <a:pt x="825" y="568"/>
                    <a:pt x="823" y="566"/>
                  </a:cubicBezTo>
                  <a:cubicBezTo>
                    <a:pt x="823" y="565"/>
                    <a:pt x="820" y="564"/>
                    <a:pt x="821" y="566"/>
                  </a:cubicBezTo>
                  <a:close/>
                  <a:moveTo>
                    <a:pt x="707" y="657"/>
                  </a:moveTo>
                  <a:cubicBezTo>
                    <a:pt x="709" y="658"/>
                    <a:pt x="713" y="660"/>
                    <a:pt x="715" y="660"/>
                  </a:cubicBezTo>
                  <a:cubicBezTo>
                    <a:pt x="716" y="657"/>
                    <a:pt x="713" y="654"/>
                    <a:pt x="710" y="654"/>
                  </a:cubicBezTo>
                  <a:cubicBezTo>
                    <a:pt x="709" y="654"/>
                    <a:pt x="705" y="656"/>
                    <a:pt x="708" y="657"/>
                  </a:cubicBezTo>
                  <a:cubicBezTo>
                    <a:pt x="708" y="657"/>
                    <a:pt x="707" y="657"/>
                    <a:pt x="707" y="657"/>
                  </a:cubicBezTo>
                  <a:cubicBezTo>
                    <a:pt x="707" y="657"/>
                    <a:pt x="708" y="657"/>
                    <a:pt x="708" y="657"/>
                  </a:cubicBezTo>
                  <a:cubicBezTo>
                    <a:pt x="708" y="657"/>
                    <a:pt x="707" y="657"/>
                    <a:pt x="707" y="657"/>
                  </a:cubicBezTo>
                  <a:close/>
                  <a:moveTo>
                    <a:pt x="722" y="668"/>
                  </a:moveTo>
                  <a:cubicBezTo>
                    <a:pt x="723" y="668"/>
                    <a:pt x="726" y="667"/>
                    <a:pt x="724" y="667"/>
                  </a:cubicBezTo>
                  <a:cubicBezTo>
                    <a:pt x="723" y="666"/>
                    <a:pt x="722" y="668"/>
                    <a:pt x="723" y="668"/>
                  </a:cubicBezTo>
                  <a:cubicBezTo>
                    <a:pt x="722" y="668"/>
                    <a:pt x="722" y="668"/>
                    <a:pt x="722" y="668"/>
                  </a:cubicBezTo>
                  <a:close/>
                  <a:moveTo>
                    <a:pt x="552" y="439"/>
                  </a:moveTo>
                  <a:cubicBezTo>
                    <a:pt x="553" y="440"/>
                    <a:pt x="556" y="441"/>
                    <a:pt x="557" y="440"/>
                  </a:cubicBezTo>
                  <a:cubicBezTo>
                    <a:pt x="558" y="437"/>
                    <a:pt x="552" y="438"/>
                    <a:pt x="552" y="438"/>
                  </a:cubicBezTo>
                  <a:cubicBezTo>
                    <a:pt x="552" y="439"/>
                    <a:pt x="552" y="439"/>
                    <a:pt x="552" y="439"/>
                  </a:cubicBezTo>
                  <a:cubicBezTo>
                    <a:pt x="552" y="439"/>
                    <a:pt x="552" y="439"/>
                    <a:pt x="552" y="439"/>
                  </a:cubicBezTo>
                  <a:close/>
                  <a:moveTo>
                    <a:pt x="535" y="466"/>
                  </a:moveTo>
                  <a:cubicBezTo>
                    <a:pt x="534" y="466"/>
                    <a:pt x="534" y="465"/>
                    <a:pt x="534" y="465"/>
                  </a:cubicBezTo>
                  <a:cubicBezTo>
                    <a:pt x="533" y="465"/>
                    <a:pt x="533" y="467"/>
                    <a:pt x="533" y="467"/>
                  </a:cubicBezTo>
                  <a:cubicBezTo>
                    <a:pt x="533" y="467"/>
                    <a:pt x="535" y="466"/>
                    <a:pt x="534" y="467"/>
                  </a:cubicBezTo>
                  <a:cubicBezTo>
                    <a:pt x="535" y="466"/>
                    <a:pt x="535" y="464"/>
                    <a:pt x="535" y="464"/>
                  </a:cubicBezTo>
                  <a:cubicBezTo>
                    <a:pt x="535" y="464"/>
                    <a:pt x="535" y="466"/>
                    <a:pt x="535" y="466"/>
                  </a:cubicBezTo>
                  <a:close/>
                  <a:moveTo>
                    <a:pt x="533" y="459"/>
                  </a:moveTo>
                  <a:cubicBezTo>
                    <a:pt x="533" y="458"/>
                    <a:pt x="533" y="458"/>
                    <a:pt x="533" y="457"/>
                  </a:cubicBezTo>
                  <a:cubicBezTo>
                    <a:pt x="532" y="457"/>
                    <a:pt x="532" y="460"/>
                    <a:pt x="533" y="460"/>
                  </a:cubicBezTo>
                  <a:cubicBezTo>
                    <a:pt x="533" y="460"/>
                    <a:pt x="533" y="458"/>
                    <a:pt x="533" y="459"/>
                  </a:cubicBezTo>
                  <a:close/>
                  <a:moveTo>
                    <a:pt x="531" y="457"/>
                  </a:moveTo>
                  <a:cubicBezTo>
                    <a:pt x="533" y="458"/>
                    <a:pt x="532" y="454"/>
                    <a:pt x="532" y="454"/>
                  </a:cubicBezTo>
                  <a:cubicBezTo>
                    <a:pt x="532" y="454"/>
                    <a:pt x="531" y="457"/>
                    <a:pt x="531" y="458"/>
                  </a:cubicBezTo>
                  <a:cubicBezTo>
                    <a:pt x="531" y="458"/>
                    <a:pt x="531" y="457"/>
                    <a:pt x="531" y="457"/>
                  </a:cubicBezTo>
                  <a:cubicBezTo>
                    <a:pt x="531" y="458"/>
                    <a:pt x="531" y="458"/>
                    <a:pt x="532" y="458"/>
                  </a:cubicBezTo>
                  <a:cubicBezTo>
                    <a:pt x="532" y="458"/>
                    <a:pt x="531" y="458"/>
                    <a:pt x="531" y="457"/>
                  </a:cubicBezTo>
                  <a:close/>
                  <a:moveTo>
                    <a:pt x="530" y="456"/>
                  </a:moveTo>
                  <a:cubicBezTo>
                    <a:pt x="529" y="455"/>
                    <a:pt x="530" y="457"/>
                    <a:pt x="530" y="457"/>
                  </a:cubicBezTo>
                  <a:cubicBezTo>
                    <a:pt x="530" y="457"/>
                    <a:pt x="531" y="456"/>
                    <a:pt x="530" y="456"/>
                  </a:cubicBezTo>
                  <a:cubicBezTo>
                    <a:pt x="530" y="456"/>
                    <a:pt x="530" y="456"/>
                    <a:pt x="530" y="456"/>
                  </a:cubicBezTo>
                  <a:close/>
                  <a:moveTo>
                    <a:pt x="531" y="450"/>
                  </a:moveTo>
                  <a:cubicBezTo>
                    <a:pt x="532" y="450"/>
                    <a:pt x="532" y="449"/>
                    <a:pt x="532" y="448"/>
                  </a:cubicBezTo>
                  <a:cubicBezTo>
                    <a:pt x="531" y="449"/>
                    <a:pt x="531" y="451"/>
                    <a:pt x="531" y="450"/>
                  </a:cubicBezTo>
                  <a:close/>
                  <a:moveTo>
                    <a:pt x="521" y="444"/>
                  </a:moveTo>
                  <a:cubicBezTo>
                    <a:pt x="521" y="444"/>
                    <a:pt x="520" y="445"/>
                    <a:pt x="519" y="446"/>
                  </a:cubicBezTo>
                  <a:cubicBezTo>
                    <a:pt x="520" y="446"/>
                    <a:pt x="522" y="444"/>
                    <a:pt x="522" y="444"/>
                  </a:cubicBezTo>
                  <a:cubicBezTo>
                    <a:pt x="521" y="443"/>
                    <a:pt x="521" y="444"/>
                    <a:pt x="521" y="444"/>
                  </a:cubicBezTo>
                  <a:close/>
                  <a:moveTo>
                    <a:pt x="524" y="447"/>
                  </a:moveTo>
                  <a:cubicBezTo>
                    <a:pt x="523" y="447"/>
                    <a:pt x="523" y="447"/>
                    <a:pt x="523" y="447"/>
                  </a:cubicBezTo>
                  <a:cubicBezTo>
                    <a:pt x="523" y="447"/>
                    <a:pt x="523" y="448"/>
                    <a:pt x="523" y="448"/>
                  </a:cubicBezTo>
                  <a:cubicBezTo>
                    <a:pt x="524" y="448"/>
                    <a:pt x="524" y="447"/>
                    <a:pt x="523" y="447"/>
                  </a:cubicBezTo>
                  <a:cubicBezTo>
                    <a:pt x="523" y="447"/>
                    <a:pt x="524" y="447"/>
                    <a:pt x="524" y="447"/>
                  </a:cubicBezTo>
                  <a:close/>
                  <a:moveTo>
                    <a:pt x="526" y="449"/>
                  </a:moveTo>
                  <a:cubicBezTo>
                    <a:pt x="526" y="449"/>
                    <a:pt x="525" y="449"/>
                    <a:pt x="525" y="449"/>
                  </a:cubicBezTo>
                  <a:cubicBezTo>
                    <a:pt x="525" y="449"/>
                    <a:pt x="526" y="450"/>
                    <a:pt x="526" y="450"/>
                  </a:cubicBezTo>
                  <a:cubicBezTo>
                    <a:pt x="527" y="450"/>
                    <a:pt x="527" y="449"/>
                    <a:pt x="526" y="449"/>
                  </a:cubicBezTo>
                  <a:close/>
                  <a:moveTo>
                    <a:pt x="677" y="444"/>
                  </a:moveTo>
                  <a:cubicBezTo>
                    <a:pt x="676" y="441"/>
                    <a:pt x="674" y="444"/>
                    <a:pt x="673" y="446"/>
                  </a:cubicBezTo>
                  <a:cubicBezTo>
                    <a:pt x="673" y="447"/>
                    <a:pt x="674" y="448"/>
                    <a:pt x="674" y="449"/>
                  </a:cubicBezTo>
                  <a:cubicBezTo>
                    <a:pt x="674" y="450"/>
                    <a:pt x="673" y="451"/>
                    <a:pt x="674" y="452"/>
                  </a:cubicBezTo>
                  <a:cubicBezTo>
                    <a:pt x="679" y="455"/>
                    <a:pt x="677" y="444"/>
                    <a:pt x="676" y="442"/>
                  </a:cubicBezTo>
                  <a:cubicBezTo>
                    <a:pt x="677" y="443"/>
                    <a:pt x="677" y="443"/>
                    <a:pt x="677" y="444"/>
                  </a:cubicBezTo>
                  <a:cubicBezTo>
                    <a:pt x="677" y="444"/>
                    <a:pt x="677" y="443"/>
                    <a:pt x="677" y="443"/>
                  </a:cubicBezTo>
                  <a:cubicBezTo>
                    <a:pt x="677" y="443"/>
                    <a:pt x="677" y="444"/>
                    <a:pt x="677" y="444"/>
                  </a:cubicBezTo>
                  <a:close/>
                  <a:moveTo>
                    <a:pt x="710" y="421"/>
                  </a:moveTo>
                  <a:cubicBezTo>
                    <a:pt x="710" y="421"/>
                    <a:pt x="709" y="420"/>
                    <a:pt x="709" y="420"/>
                  </a:cubicBezTo>
                  <a:cubicBezTo>
                    <a:pt x="709" y="420"/>
                    <a:pt x="709" y="422"/>
                    <a:pt x="709" y="422"/>
                  </a:cubicBezTo>
                  <a:cubicBezTo>
                    <a:pt x="709" y="423"/>
                    <a:pt x="708" y="421"/>
                    <a:pt x="708" y="423"/>
                  </a:cubicBezTo>
                  <a:cubicBezTo>
                    <a:pt x="709" y="423"/>
                    <a:pt x="709" y="423"/>
                    <a:pt x="710" y="423"/>
                  </a:cubicBezTo>
                  <a:cubicBezTo>
                    <a:pt x="710" y="423"/>
                    <a:pt x="710" y="421"/>
                    <a:pt x="710" y="421"/>
                  </a:cubicBezTo>
                  <a:close/>
                  <a:moveTo>
                    <a:pt x="652" y="421"/>
                  </a:moveTo>
                  <a:cubicBezTo>
                    <a:pt x="649" y="421"/>
                    <a:pt x="651" y="424"/>
                    <a:pt x="651" y="425"/>
                  </a:cubicBezTo>
                  <a:cubicBezTo>
                    <a:pt x="651" y="424"/>
                    <a:pt x="653" y="422"/>
                    <a:pt x="652" y="421"/>
                  </a:cubicBezTo>
                  <a:cubicBezTo>
                    <a:pt x="652" y="421"/>
                    <a:pt x="652" y="421"/>
                    <a:pt x="652" y="421"/>
                  </a:cubicBezTo>
                  <a:cubicBezTo>
                    <a:pt x="652" y="421"/>
                    <a:pt x="651" y="421"/>
                    <a:pt x="651" y="421"/>
                  </a:cubicBezTo>
                  <a:cubicBezTo>
                    <a:pt x="651" y="421"/>
                    <a:pt x="652" y="422"/>
                    <a:pt x="652" y="421"/>
                  </a:cubicBezTo>
                  <a:close/>
                  <a:moveTo>
                    <a:pt x="642" y="413"/>
                  </a:moveTo>
                  <a:cubicBezTo>
                    <a:pt x="642" y="413"/>
                    <a:pt x="641" y="413"/>
                    <a:pt x="641" y="414"/>
                  </a:cubicBezTo>
                  <a:cubicBezTo>
                    <a:pt x="642" y="414"/>
                    <a:pt x="642" y="413"/>
                    <a:pt x="642" y="413"/>
                  </a:cubicBezTo>
                  <a:cubicBezTo>
                    <a:pt x="642" y="413"/>
                    <a:pt x="642" y="413"/>
                    <a:pt x="642" y="413"/>
                  </a:cubicBezTo>
                  <a:close/>
                  <a:moveTo>
                    <a:pt x="642" y="416"/>
                  </a:moveTo>
                  <a:cubicBezTo>
                    <a:pt x="643" y="416"/>
                    <a:pt x="644" y="414"/>
                    <a:pt x="644" y="414"/>
                  </a:cubicBezTo>
                  <a:cubicBezTo>
                    <a:pt x="643" y="414"/>
                    <a:pt x="642" y="414"/>
                    <a:pt x="642" y="415"/>
                  </a:cubicBezTo>
                  <a:cubicBezTo>
                    <a:pt x="642" y="415"/>
                    <a:pt x="642" y="415"/>
                    <a:pt x="643" y="415"/>
                  </a:cubicBezTo>
                  <a:cubicBezTo>
                    <a:pt x="643" y="415"/>
                    <a:pt x="642" y="416"/>
                    <a:pt x="642" y="416"/>
                  </a:cubicBezTo>
                  <a:close/>
                  <a:moveTo>
                    <a:pt x="653" y="433"/>
                  </a:moveTo>
                  <a:cubicBezTo>
                    <a:pt x="652" y="433"/>
                    <a:pt x="653" y="435"/>
                    <a:pt x="653" y="435"/>
                  </a:cubicBezTo>
                  <a:cubicBezTo>
                    <a:pt x="654" y="436"/>
                    <a:pt x="655" y="433"/>
                    <a:pt x="653" y="433"/>
                  </a:cubicBezTo>
                  <a:close/>
                  <a:moveTo>
                    <a:pt x="729" y="618"/>
                  </a:moveTo>
                  <a:cubicBezTo>
                    <a:pt x="729" y="617"/>
                    <a:pt x="729" y="617"/>
                    <a:pt x="729" y="617"/>
                  </a:cubicBezTo>
                  <a:cubicBezTo>
                    <a:pt x="727" y="617"/>
                    <a:pt x="728" y="621"/>
                    <a:pt x="727" y="621"/>
                  </a:cubicBezTo>
                  <a:cubicBezTo>
                    <a:pt x="729" y="620"/>
                    <a:pt x="729" y="618"/>
                    <a:pt x="729" y="618"/>
                  </a:cubicBezTo>
                  <a:close/>
                  <a:moveTo>
                    <a:pt x="721" y="610"/>
                  </a:moveTo>
                  <a:cubicBezTo>
                    <a:pt x="721" y="611"/>
                    <a:pt x="721" y="611"/>
                    <a:pt x="721" y="611"/>
                  </a:cubicBezTo>
                  <a:cubicBezTo>
                    <a:pt x="721" y="611"/>
                    <a:pt x="721" y="611"/>
                    <a:pt x="721" y="610"/>
                  </a:cubicBezTo>
                  <a:cubicBezTo>
                    <a:pt x="721" y="611"/>
                    <a:pt x="720" y="612"/>
                    <a:pt x="721" y="613"/>
                  </a:cubicBezTo>
                  <a:cubicBezTo>
                    <a:pt x="721" y="612"/>
                    <a:pt x="722" y="611"/>
                    <a:pt x="721" y="610"/>
                  </a:cubicBezTo>
                  <a:close/>
                  <a:moveTo>
                    <a:pt x="728" y="621"/>
                  </a:moveTo>
                  <a:cubicBezTo>
                    <a:pt x="727" y="620"/>
                    <a:pt x="726" y="624"/>
                    <a:pt x="726" y="624"/>
                  </a:cubicBezTo>
                  <a:cubicBezTo>
                    <a:pt x="726" y="624"/>
                    <a:pt x="728" y="620"/>
                    <a:pt x="727" y="620"/>
                  </a:cubicBezTo>
                  <a:cubicBezTo>
                    <a:pt x="727" y="621"/>
                    <a:pt x="728" y="621"/>
                    <a:pt x="728" y="621"/>
                  </a:cubicBezTo>
                  <a:close/>
                  <a:moveTo>
                    <a:pt x="723" y="614"/>
                  </a:moveTo>
                  <a:cubicBezTo>
                    <a:pt x="723" y="614"/>
                    <a:pt x="724" y="613"/>
                    <a:pt x="723" y="612"/>
                  </a:cubicBezTo>
                  <a:cubicBezTo>
                    <a:pt x="723" y="613"/>
                    <a:pt x="723" y="614"/>
                    <a:pt x="723" y="614"/>
                  </a:cubicBezTo>
                  <a:close/>
                  <a:moveTo>
                    <a:pt x="723" y="618"/>
                  </a:moveTo>
                  <a:cubicBezTo>
                    <a:pt x="722" y="619"/>
                    <a:pt x="723" y="617"/>
                    <a:pt x="723" y="617"/>
                  </a:cubicBezTo>
                  <a:cubicBezTo>
                    <a:pt x="723" y="617"/>
                    <a:pt x="723" y="616"/>
                    <a:pt x="723" y="618"/>
                  </a:cubicBezTo>
                  <a:close/>
                  <a:moveTo>
                    <a:pt x="726" y="619"/>
                  </a:moveTo>
                  <a:cubicBezTo>
                    <a:pt x="726" y="620"/>
                    <a:pt x="726" y="620"/>
                    <a:pt x="726" y="620"/>
                  </a:cubicBezTo>
                  <a:cubicBezTo>
                    <a:pt x="726" y="619"/>
                    <a:pt x="726" y="617"/>
                    <a:pt x="727" y="617"/>
                  </a:cubicBezTo>
                  <a:cubicBezTo>
                    <a:pt x="727" y="618"/>
                    <a:pt x="727" y="618"/>
                    <a:pt x="727" y="619"/>
                  </a:cubicBezTo>
                  <a:cubicBezTo>
                    <a:pt x="726" y="617"/>
                    <a:pt x="725" y="616"/>
                    <a:pt x="725" y="614"/>
                  </a:cubicBezTo>
                  <a:cubicBezTo>
                    <a:pt x="725" y="614"/>
                    <a:pt x="725" y="614"/>
                    <a:pt x="726" y="614"/>
                  </a:cubicBezTo>
                  <a:cubicBezTo>
                    <a:pt x="726" y="614"/>
                    <a:pt x="725" y="614"/>
                    <a:pt x="725" y="614"/>
                  </a:cubicBezTo>
                  <a:cubicBezTo>
                    <a:pt x="726" y="614"/>
                    <a:pt x="723" y="620"/>
                    <a:pt x="723" y="621"/>
                  </a:cubicBezTo>
                  <a:cubicBezTo>
                    <a:pt x="722" y="619"/>
                    <a:pt x="723" y="617"/>
                    <a:pt x="724" y="615"/>
                  </a:cubicBezTo>
                  <a:cubicBezTo>
                    <a:pt x="722" y="617"/>
                    <a:pt x="721" y="620"/>
                    <a:pt x="721" y="621"/>
                  </a:cubicBezTo>
                  <a:cubicBezTo>
                    <a:pt x="720" y="622"/>
                    <a:pt x="720" y="622"/>
                    <a:pt x="720" y="623"/>
                  </a:cubicBezTo>
                  <a:cubicBezTo>
                    <a:pt x="720" y="624"/>
                    <a:pt x="721" y="623"/>
                    <a:pt x="720" y="624"/>
                  </a:cubicBezTo>
                  <a:cubicBezTo>
                    <a:pt x="721" y="624"/>
                    <a:pt x="723" y="620"/>
                    <a:pt x="723" y="620"/>
                  </a:cubicBezTo>
                  <a:cubicBezTo>
                    <a:pt x="724" y="621"/>
                    <a:pt x="721" y="623"/>
                    <a:pt x="722" y="624"/>
                  </a:cubicBezTo>
                  <a:cubicBezTo>
                    <a:pt x="723" y="623"/>
                    <a:pt x="725" y="623"/>
                    <a:pt x="725" y="620"/>
                  </a:cubicBezTo>
                  <a:cubicBezTo>
                    <a:pt x="725" y="621"/>
                    <a:pt x="724" y="623"/>
                    <a:pt x="723" y="623"/>
                  </a:cubicBezTo>
                  <a:cubicBezTo>
                    <a:pt x="723" y="621"/>
                    <a:pt x="724" y="620"/>
                    <a:pt x="724" y="619"/>
                  </a:cubicBezTo>
                  <a:cubicBezTo>
                    <a:pt x="724" y="620"/>
                    <a:pt x="724" y="621"/>
                    <a:pt x="724" y="622"/>
                  </a:cubicBezTo>
                  <a:cubicBezTo>
                    <a:pt x="724" y="621"/>
                    <a:pt x="725" y="618"/>
                    <a:pt x="726" y="617"/>
                  </a:cubicBezTo>
                  <a:cubicBezTo>
                    <a:pt x="726" y="618"/>
                    <a:pt x="725" y="619"/>
                    <a:pt x="725" y="620"/>
                  </a:cubicBezTo>
                  <a:cubicBezTo>
                    <a:pt x="725" y="620"/>
                    <a:pt x="726" y="619"/>
                    <a:pt x="726" y="619"/>
                  </a:cubicBezTo>
                  <a:close/>
                  <a:moveTo>
                    <a:pt x="720" y="620"/>
                  </a:moveTo>
                  <a:cubicBezTo>
                    <a:pt x="722" y="619"/>
                    <a:pt x="722" y="617"/>
                    <a:pt x="723" y="616"/>
                  </a:cubicBezTo>
                  <a:cubicBezTo>
                    <a:pt x="722" y="616"/>
                    <a:pt x="718" y="620"/>
                    <a:pt x="720" y="620"/>
                  </a:cubicBezTo>
                  <a:cubicBezTo>
                    <a:pt x="721" y="620"/>
                    <a:pt x="719" y="620"/>
                    <a:pt x="720" y="620"/>
                  </a:cubicBezTo>
                  <a:close/>
                  <a:moveTo>
                    <a:pt x="727" y="618"/>
                  </a:moveTo>
                  <a:cubicBezTo>
                    <a:pt x="726" y="618"/>
                    <a:pt x="726" y="618"/>
                    <a:pt x="726" y="619"/>
                  </a:cubicBezTo>
                  <a:cubicBezTo>
                    <a:pt x="726" y="619"/>
                    <a:pt x="727" y="618"/>
                    <a:pt x="727" y="618"/>
                  </a:cubicBezTo>
                  <a:close/>
                  <a:moveTo>
                    <a:pt x="724" y="626"/>
                  </a:moveTo>
                  <a:cubicBezTo>
                    <a:pt x="725" y="625"/>
                    <a:pt x="725" y="625"/>
                    <a:pt x="724" y="625"/>
                  </a:cubicBezTo>
                  <a:cubicBezTo>
                    <a:pt x="724" y="625"/>
                    <a:pt x="724" y="626"/>
                    <a:pt x="724" y="626"/>
                  </a:cubicBezTo>
                  <a:close/>
                  <a:moveTo>
                    <a:pt x="726" y="621"/>
                  </a:moveTo>
                  <a:cubicBezTo>
                    <a:pt x="726" y="621"/>
                    <a:pt x="726" y="622"/>
                    <a:pt x="726" y="622"/>
                  </a:cubicBezTo>
                  <a:cubicBezTo>
                    <a:pt x="726" y="621"/>
                    <a:pt x="726" y="621"/>
                    <a:pt x="726" y="621"/>
                  </a:cubicBezTo>
                  <a:close/>
                  <a:moveTo>
                    <a:pt x="725" y="625"/>
                  </a:moveTo>
                  <a:cubicBezTo>
                    <a:pt x="725" y="625"/>
                    <a:pt x="726" y="625"/>
                    <a:pt x="725" y="625"/>
                  </a:cubicBezTo>
                  <a:cubicBezTo>
                    <a:pt x="725" y="625"/>
                    <a:pt x="725" y="625"/>
                    <a:pt x="725" y="625"/>
                  </a:cubicBezTo>
                  <a:close/>
                  <a:moveTo>
                    <a:pt x="726" y="615"/>
                  </a:moveTo>
                  <a:cubicBezTo>
                    <a:pt x="726" y="615"/>
                    <a:pt x="726" y="615"/>
                    <a:pt x="726" y="615"/>
                  </a:cubicBezTo>
                  <a:cubicBezTo>
                    <a:pt x="726" y="615"/>
                    <a:pt x="726" y="615"/>
                    <a:pt x="726" y="615"/>
                  </a:cubicBezTo>
                  <a:close/>
                  <a:moveTo>
                    <a:pt x="726" y="621"/>
                  </a:moveTo>
                  <a:cubicBezTo>
                    <a:pt x="726" y="621"/>
                    <a:pt x="726" y="620"/>
                    <a:pt x="726" y="620"/>
                  </a:cubicBezTo>
                  <a:cubicBezTo>
                    <a:pt x="726" y="620"/>
                    <a:pt x="726" y="621"/>
                    <a:pt x="726" y="621"/>
                  </a:cubicBezTo>
                  <a:close/>
                  <a:moveTo>
                    <a:pt x="723" y="612"/>
                  </a:moveTo>
                  <a:cubicBezTo>
                    <a:pt x="723" y="612"/>
                    <a:pt x="723" y="612"/>
                    <a:pt x="723" y="612"/>
                  </a:cubicBezTo>
                  <a:cubicBezTo>
                    <a:pt x="723" y="612"/>
                    <a:pt x="723" y="612"/>
                    <a:pt x="723" y="612"/>
                  </a:cubicBezTo>
                  <a:close/>
                  <a:moveTo>
                    <a:pt x="725" y="623"/>
                  </a:moveTo>
                  <a:cubicBezTo>
                    <a:pt x="726" y="623"/>
                    <a:pt x="726" y="623"/>
                    <a:pt x="726" y="623"/>
                  </a:cubicBezTo>
                  <a:cubicBezTo>
                    <a:pt x="725" y="623"/>
                    <a:pt x="725" y="623"/>
                    <a:pt x="725" y="623"/>
                  </a:cubicBezTo>
                  <a:close/>
                  <a:moveTo>
                    <a:pt x="725" y="621"/>
                  </a:moveTo>
                  <a:cubicBezTo>
                    <a:pt x="725" y="622"/>
                    <a:pt x="725" y="622"/>
                    <a:pt x="725" y="622"/>
                  </a:cubicBezTo>
                  <a:cubicBezTo>
                    <a:pt x="725" y="622"/>
                    <a:pt x="725" y="623"/>
                    <a:pt x="725" y="623"/>
                  </a:cubicBezTo>
                  <a:cubicBezTo>
                    <a:pt x="725" y="623"/>
                    <a:pt x="725" y="622"/>
                    <a:pt x="725" y="622"/>
                  </a:cubicBezTo>
                  <a:cubicBezTo>
                    <a:pt x="725" y="622"/>
                    <a:pt x="726" y="622"/>
                    <a:pt x="725" y="621"/>
                  </a:cubicBezTo>
                  <a:close/>
                  <a:moveTo>
                    <a:pt x="378" y="666"/>
                  </a:moveTo>
                  <a:cubicBezTo>
                    <a:pt x="378" y="666"/>
                    <a:pt x="378" y="666"/>
                    <a:pt x="378" y="666"/>
                  </a:cubicBezTo>
                  <a:cubicBezTo>
                    <a:pt x="379" y="666"/>
                    <a:pt x="379" y="665"/>
                    <a:pt x="378" y="665"/>
                  </a:cubicBezTo>
                  <a:cubicBezTo>
                    <a:pt x="378" y="665"/>
                    <a:pt x="378" y="665"/>
                    <a:pt x="378" y="665"/>
                  </a:cubicBezTo>
                  <a:cubicBezTo>
                    <a:pt x="379" y="665"/>
                    <a:pt x="376" y="664"/>
                    <a:pt x="377" y="665"/>
                  </a:cubicBezTo>
                  <a:cubicBezTo>
                    <a:pt x="376" y="665"/>
                    <a:pt x="376" y="664"/>
                    <a:pt x="376" y="663"/>
                  </a:cubicBezTo>
                  <a:cubicBezTo>
                    <a:pt x="375" y="662"/>
                    <a:pt x="371" y="660"/>
                    <a:pt x="374" y="659"/>
                  </a:cubicBezTo>
                  <a:cubicBezTo>
                    <a:pt x="373" y="659"/>
                    <a:pt x="372" y="658"/>
                    <a:pt x="372" y="657"/>
                  </a:cubicBezTo>
                  <a:cubicBezTo>
                    <a:pt x="373" y="658"/>
                    <a:pt x="375" y="658"/>
                    <a:pt x="374" y="657"/>
                  </a:cubicBezTo>
                  <a:cubicBezTo>
                    <a:pt x="374" y="656"/>
                    <a:pt x="372" y="656"/>
                    <a:pt x="372" y="656"/>
                  </a:cubicBezTo>
                  <a:cubicBezTo>
                    <a:pt x="372" y="655"/>
                    <a:pt x="374" y="657"/>
                    <a:pt x="374" y="656"/>
                  </a:cubicBezTo>
                  <a:cubicBezTo>
                    <a:pt x="375" y="653"/>
                    <a:pt x="371" y="655"/>
                    <a:pt x="370" y="655"/>
                  </a:cubicBezTo>
                  <a:cubicBezTo>
                    <a:pt x="371" y="655"/>
                    <a:pt x="371" y="655"/>
                    <a:pt x="371" y="655"/>
                  </a:cubicBezTo>
                  <a:cubicBezTo>
                    <a:pt x="371" y="654"/>
                    <a:pt x="370" y="655"/>
                    <a:pt x="370" y="654"/>
                  </a:cubicBezTo>
                  <a:cubicBezTo>
                    <a:pt x="372" y="653"/>
                    <a:pt x="372" y="652"/>
                    <a:pt x="373" y="650"/>
                  </a:cubicBezTo>
                  <a:cubicBezTo>
                    <a:pt x="373" y="648"/>
                    <a:pt x="374" y="646"/>
                    <a:pt x="374" y="644"/>
                  </a:cubicBezTo>
                  <a:cubicBezTo>
                    <a:pt x="373" y="644"/>
                    <a:pt x="372" y="646"/>
                    <a:pt x="371" y="645"/>
                  </a:cubicBezTo>
                  <a:cubicBezTo>
                    <a:pt x="371" y="645"/>
                    <a:pt x="371" y="645"/>
                    <a:pt x="371" y="645"/>
                  </a:cubicBezTo>
                  <a:cubicBezTo>
                    <a:pt x="370" y="645"/>
                    <a:pt x="370" y="644"/>
                    <a:pt x="368" y="645"/>
                  </a:cubicBezTo>
                  <a:cubicBezTo>
                    <a:pt x="367" y="640"/>
                    <a:pt x="361" y="648"/>
                    <a:pt x="365" y="649"/>
                  </a:cubicBezTo>
                  <a:cubicBezTo>
                    <a:pt x="365" y="649"/>
                    <a:pt x="365" y="649"/>
                    <a:pt x="365" y="649"/>
                  </a:cubicBezTo>
                  <a:cubicBezTo>
                    <a:pt x="364" y="649"/>
                    <a:pt x="366" y="650"/>
                    <a:pt x="366" y="650"/>
                  </a:cubicBezTo>
                  <a:cubicBezTo>
                    <a:pt x="366" y="650"/>
                    <a:pt x="365" y="650"/>
                    <a:pt x="365" y="650"/>
                  </a:cubicBezTo>
                  <a:cubicBezTo>
                    <a:pt x="365" y="651"/>
                    <a:pt x="366" y="651"/>
                    <a:pt x="366" y="651"/>
                  </a:cubicBezTo>
                  <a:cubicBezTo>
                    <a:pt x="366" y="651"/>
                    <a:pt x="366" y="651"/>
                    <a:pt x="366" y="651"/>
                  </a:cubicBezTo>
                  <a:cubicBezTo>
                    <a:pt x="367" y="651"/>
                    <a:pt x="368" y="652"/>
                    <a:pt x="369" y="653"/>
                  </a:cubicBezTo>
                  <a:cubicBezTo>
                    <a:pt x="369" y="653"/>
                    <a:pt x="366" y="652"/>
                    <a:pt x="367" y="653"/>
                  </a:cubicBezTo>
                  <a:cubicBezTo>
                    <a:pt x="367" y="653"/>
                    <a:pt x="367" y="653"/>
                    <a:pt x="368" y="653"/>
                  </a:cubicBezTo>
                  <a:cubicBezTo>
                    <a:pt x="368" y="653"/>
                    <a:pt x="367" y="653"/>
                    <a:pt x="367" y="654"/>
                  </a:cubicBezTo>
                  <a:cubicBezTo>
                    <a:pt x="367" y="653"/>
                    <a:pt x="368" y="655"/>
                    <a:pt x="369" y="655"/>
                  </a:cubicBezTo>
                  <a:cubicBezTo>
                    <a:pt x="369" y="655"/>
                    <a:pt x="369" y="655"/>
                    <a:pt x="369" y="655"/>
                  </a:cubicBezTo>
                  <a:cubicBezTo>
                    <a:pt x="369" y="655"/>
                    <a:pt x="369" y="655"/>
                    <a:pt x="369" y="655"/>
                  </a:cubicBezTo>
                  <a:cubicBezTo>
                    <a:pt x="369" y="655"/>
                    <a:pt x="369" y="655"/>
                    <a:pt x="369" y="655"/>
                  </a:cubicBezTo>
                  <a:cubicBezTo>
                    <a:pt x="369" y="655"/>
                    <a:pt x="368" y="655"/>
                    <a:pt x="368" y="655"/>
                  </a:cubicBezTo>
                  <a:cubicBezTo>
                    <a:pt x="368" y="656"/>
                    <a:pt x="370" y="656"/>
                    <a:pt x="370" y="657"/>
                  </a:cubicBezTo>
                  <a:cubicBezTo>
                    <a:pt x="370" y="656"/>
                    <a:pt x="370" y="656"/>
                    <a:pt x="369" y="657"/>
                  </a:cubicBezTo>
                  <a:cubicBezTo>
                    <a:pt x="370" y="657"/>
                    <a:pt x="370" y="657"/>
                    <a:pt x="370" y="657"/>
                  </a:cubicBezTo>
                  <a:cubicBezTo>
                    <a:pt x="369" y="657"/>
                    <a:pt x="371" y="659"/>
                    <a:pt x="371" y="659"/>
                  </a:cubicBezTo>
                  <a:cubicBezTo>
                    <a:pt x="371" y="659"/>
                    <a:pt x="371" y="659"/>
                    <a:pt x="371" y="658"/>
                  </a:cubicBezTo>
                  <a:cubicBezTo>
                    <a:pt x="372" y="659"/>
                    <a:pt x="372" y="659"/>
                    <a:pt x="372" y="660"/>
                  </a:cubicBezTo>
                  <a:cubicBezTo>
                    <a:pt x="372" y="659"/>
                    <a:pt x="372" y="659"/>
                    <a:pt x="372" y="659"/>
                  </a:cubicBezTo>
                  <a:cubicBezTo>
                    <a:pt x="372" y="659"/>
                    <a:pt x="372" y="660"/>
                    <a:pt x="372" y="660"/>
                  </a:cubicBezTo>
                  <a:cubicBezTo>
                    <a:pt x="372" y="660"/>
                    <a:pt x="371" y="660"/>
                    <a:pt x="371" y="660"/>
                  </a:cubicBezTo>
                  <a:cubicBezTo>
                    <a:pt x="372" y="659"/>
                    <a:pt x="374" y="662"/>
                    <a:pt x="374" y="663"/>
                  </a:cubicBezTo>
                  <a:cubicBezTo>
                    <a:pt x="375" y="663"/>
                    <a:pt x="377" y="666"/>
                    <a:pt x="377" y="666"/>
                  </a:cubicBezTo>
                  <a:cubicBezTo>
                    <a:pt x="377" y="667"/>
                    <a:pt x="378" y="666"/>
                    <a:pt x="378" y="666"/>
                  </a:cubicBezTo>
                  <a:close/>
                  <a:moveTo>
                    <a:pt x="375" y="661"/>
                  </a:moveTo>
                  <a:cubicBezTo>
                    <a:pt x="375" y="661"/>
                    <a:pt x="375" y="661"/>
                    <a:pt x="375" y="661"/>
                  </a:cubicBezTo>
                  <a:cubicBezTo>
                    <a:pt x="376" y="661"/>
                    <a:pt x="375" y="660"/>
                    <a:pt x="376" y="660"/>
                  </a:cubicBezTo>
                  <a:cubicBezTo>
                    <a:pt x="376" y="660"/>
                    <a:pt x="374" y="660"/>
                    <a:pt x="374" y="660"/>
                  </a:cubicBezTo>
                  <a:cubicBezTo>
                    <a:pt x="374" y="660"/>
                    <a:pt x="375" y="662"/>
                    <a:pt x="375" y="661"/>
                  </a:cubicBezTo>
                  <a:cubicBezTo>
                    <a:pt x="375" y="661"/>
                    <a:pt x="374" y="660"/>
                    <a:pt x="375" y="661"/>
                  </a:cubicBezTo>
                  <a:close/>
                  <a:moveTo>
                    <a:pt x="379" y="667"/>
                  </a:moveTo>
                  <a:cubicBezTo>
                    <a:pt x="379" y="667"/>
                    <a:pt x="378" y="667"/>
                    <a:pt x="378" y="666"/>
                  </a:cubicBezTo>
                  <a:cubicBezTo>
                    <a:pt x="378" y="666"/>
                    <a:pt x="378" y="666"/>
                    <a:pt x="378" y="666"/>
                  </a:cubicBezTo>
                  <a:cubicBezTo>
                    <a:pt x="378" y="666"/>
                    <a:pt x="378" y="666"/>
                    <a:pt x="378" y="667"/>
                  </a:cubicBezTo>
                  <a:cubicBezTo>
                    <a:pt x="378" y="667"/>
                    <a:pt x="378" y="667"/>
                    <a:pt x="378" y="667"/>
                  </a:cubicBezTo>
                  <a:cubicBezTo>
                    <a:pt x="378" y="667"/>
                    <a:pt x="378" y="668"/>
                    <a:pt x="378" y="668"/>
                  </a:cubicBezTo>
                  <a:cubicBezTo>
                    <a:pt x="379" y="668"/>
                    <a:pt x="378" y="668"/>
                    <a:pt x="379" y="668"/>
                  </a:cubicBezTo>
                  <a:cubicBezTo>
                    <a:pt x="379" y="667"/>
                    <a:pt x="378" y="667"/>
                    <a:pt x="378" y="667"/>
                  </a:cubicBezTo>
                  <a:cubicBezTo>
                    <a:pt x="379" y="667"/>
                    <a:pt x="379" y="666"/>
                    <a:pt x="379" y="667"/>
                  </a:cubicBezTo>
                  <a:close/>
                  <a:moveTo>
                    <a:pt x="377" y="663"/>
                  </a:moveTo>
                  <a:cubicBezTo>
                    <a:pt x="377" y="663"/>
                    <a:pt x="376" y="664"/>
                    <a:pt x="376" y="664"/>
                  </a:cubicBezTo>
                  <a:cubicBezTo>
                    <a:pt x="377" y="663"/>
                    <a:pt x="377" y="663"/>
                    <a:pt x="377" y="663"/>
                  </a:cubicBezTo>
                  <a:close/>
                  <a:moveTo>
                    <a:pt x="373" y="658"/>
                  </a:moveTo>
                  <a:cubicBezTo>
                    <a:pt x="373" y="659"/>
                    <a:pt x="374" y="659"/>
                    <a:pt x="374" y="659"/>
                  </a:cubicBezTo>
                  <a:cubicBezTo>
                    <a:pt x="374" y="658"/>
                    <a:pt x="373" y="658"/>
                    <a:pt x="373" y="658"/>
                  </a:cubicBezTo>
                  <a:close/>
                  <a:moveTo>
                    <a:pt x="365" y="642"/>
                  </a:moveTo>
                  <a:cubicBezTo>
                    <a:pt x="364" y="642"/>
                    <a:pt x="365" y="643"/>
                    <a:pt x="365" y="643"/>
                  </a:cubicBezTo>
                  <a:cubicBezTo>
                    <a:pt x="366" y="643"/>
                    <a:pt x="364" y="642"/>
                    <a:pt x="365" y="642"/>
                  </a:cubicBezTo>
                  <a:close/>
                  <a:moveTo>
                    <a:pt x="374" y="660"/>
                  </a:moveTo>
                  <a:cubicBezTo>
                    <a:pt x="375" y="660"/>
                    <a:pt x="374" y="659"/>
                    <a:pt x="374" y="659"/>
                  </a:cubicBezTo>
                  <a:cubicBezTo>
                    <a:pt x="374" y="659"/>
                    <a:pt x="374" y="659"/>
                    <a:pt x="374" y="659"/>
                  </a:cubicBezTo>
                  <a:cubicBezTo>
                    <a:pt x="374" y="660"/>
                    <a:pt x="374" y="660"/>
                    <a:pt x="374" y="660"/>
                  </a:cubicBezTo>
                  <a:close/>
                  <a:moveTo>
                    <a:pt x="376" y="661"/>
                  </a:moveTo>
                  <a:cubicBezTo>
                    <a:pt x="376" y="661"/>
                    <a:pt x="376" y="661"/>
                    <a:pt x="376" y="662"/>
                  </a:cubicBezTo>
                  <a:cubicBezTo>
                    <a:pt x="376" y="662"/>
                    <a:pt x="376" y="661"/>
                    <a:pt x="376" y="661"/>
                  </a:cubicBezTo>
                  <a:close/>
                  <a:moveTo>
                    <a:pt x="371" y="654"/>
                  </a:moveTo>
                  <a:cubicBezTo>
                    <a:pt x="371" y="654"/>
                    <a:pt x="372" y="654"/>
                    <a:pt x="372" y="654"/>
                  </a:cubicBezTo>
                  <a:cubicBezTo>
                    <a:pt x="371" y="654"/>
                    <a:pt x="371" y="654"/>
                    <a:pt x="371" y="654"/>
                  </a:cubicBezTo>
                  <a:close/>
                  <a:moveTo>
                    <a:pt x="373" y="660"/>
                  </a:moveTo>
                  <a:cubicBezTo>
                    <a:pt x="373" y="660"/>
                    <a:pt x="373" y="660"/>
                    <a:pt x="374" y="660"/>
                  </a:cubicBezTo>
                  <a:cubicBezTo>
                    <a:pt x="374" y="660"/>
                    <a:pt x="374" y="660"/>
                    <a:pt x="373" y="660"/>
                  </a:cubicBezTo>
                  <a:close/>
                  <a:moveTo>
                    <a:pt x="382" y="636"/>
                  </a:moveTo>
                  <a:cubicBezTo>
                    <a:pt x="382" y="636"/>
                    <a:pt x="384" y="634"/>
                    <a:pt x="384" y="634"/>
                  </a:cubicBezTo>
                  <a:cubicBezTo>
                    <a:pt x="383" y="634"/>
                    <a:pt x="381" y="636"/>
                    <a:pt x="381" y="637"/>
                  </a:cubicBezTo>
                  <a:cubicBezTo>
                    <a:pt x="382" y="637"/>
                    <a:pt x="382" y="636"/>
                    <a:pt x="382" y="636"/>
                  </a:cubicBezTo>
                  <a:close/>
                  <a:moveTo>
                    <a:pt x="379" y="638"/>
                  </a:moveTo>
                  <a:cubicBezTo>
                    <a:pt x="379" y="638"/>
                    <a:pt x="378" y="640"/>
                    <a:pt x="379" y="640"/>
                  </a:cubicBezTo>
                  <a:cubicBezTo>
                    <a:pt x="379" y="639"/>
                    <a:pt x="379" y="639"/>
                    <a:pt x="379" y="638"/>
                  </a:cubicBezTo>
                  <a:cubicBezTo>
                    <a:pt x="379" y="638"/>
                    <a:pt x="379" y="638"/>
                    <a:pt x="379" y="638"/>
                  </a:cubicBezTo>
                  <a:close/>
                  <a:moveTo>
                    <a:pt x="380" y="641"/>
                  </a:moveTo>
                  <a:cubicBezTo>
                    <a:pt x="380" y="641"/>
                    <a:pt x="380" y="640"/>
                    <a:pt x="379" y="640"/>
                  </a:cubicBezTo>
                  <a:cubicBezTo>
                    <a:pt x="380" y="641"/>
                    <a:pt x="380" y="640"/>
                    <a:pt x="380" y="641"/>
                  </a:cubicBezTo>
                  <a:close/>
                  <a:moveTo>
                    <a:pt x="380" y="643"/>
                  </a:moveTo>
                  <a:cubicBezTo>
                    <a:pt x="379" y="643"/>
                    <a:pt x="380" y="644"/>
                    <a:pt x="380" y="644"/>
                  </a:cubicBezTo>
                  <a:cubicBezTo>
                    <a:pt x="381" y="644"/>
                    <a:pt x="380" y="642"/>
                    <a:pt x="379" y="643"/>
                  </a:cubicBezTo>
                  <a:cubicBezTo>
                    <a:pt x="380" y="643"/>
                    <a:pt x="380" y="643"/>
                    <a:pt x="380" y="643"/>
                  </a:cubicBezTo>
                  <a:close/>
                  <a:moveTo>
                    <a:pt x="382" y="647"/>
                  </a:moveTo>
                  <a:cubicBezTo>
                    <a:pt x="382" y="647"/>
                    <a:pt x="382" y="647"/>
                    <a:pt x="383" y="647"/>
                  </a:cubicBezTo>
                  <a:cubicBezTo>
                    <a:pt x="382" y="647"/>
                    <a:pt x="383" y="642"/>
                    <a:pt x="381" y="644"/>
                  </a:cubicBezTo>
                  <a:cubicBezTo>
                    <a:pt x="381" y="645"/>
                    <a:pt x="382" y="646"/>
                    <a:pt x="382" y="647"/>
                  </a:cubicBezTo>
                  <a:close/>
                  <a:moveTo>
                    <a:pt x="385" y="652"/>
                  </a:moveTo>
                  <a:cubicBezTo>
                    <a:pt x="385" y="651"/>
                    <a:pt x="382" y="649"/>
                    <a:pt x="382" y="651"/>
                  </a:cubicBezTo>
                  <a:cubicBezTo>
                    <a:pt x="383" y="654"/>
                    <a:pt x="388" y="655"/>
                    <a:pt x="385" y="651"/>
                  </a:cubicBezTo>
                  <a:cubicBezTo>
                    <a:pt x="385" y="652"/>
                    <a:pt x="385" y="652"/>
                    <a:pt x="385" y="652"/>
                  </a:cubicBezTo>
                  <a:close/>
                  <a:moveTo>
                    <a:pt x="392" y="650"/>
                  </a:moveTo>
                  <a:cubicBezTo>
                    <a:pt x="393" y="649"/>
                    <a:pt x="392" y="648"/>
                    <a:pt x="392" y="648"/>
                  </a:cubicBezTo>
                  <a:cubicBezTo>
                    <a:pt x="391" y="649"/>
                    <a:pt x="391" y="650"/>
                    <a:pt x="391" y="651"/>
                  </a:cubicBezTo>
                  <a:cubicBezTo>
                    <a:pt x="391" y="651"/>
                    <a:pt x="391" y="653"/>
                    <a:pt x="391" y="653"/>
                  </a:cubicBezTo>
                  <a:cubicBezTo>
                    <a:pt x="391" y="653"/>
                    <a:pt x="392" y="650"/>
                    <a:pt x="392" y="650"/>
                  </a:cubicBezTo>
                  <a:cubicBezTo>
                    <a:pt x="392" y="650"/>
                    <a:pt x="392" y="650"/>
                    <a:pt x="391" y="650"/>
                  </a:cubicBezTo>
                  <a:cubicBezTo>
                    <a:pt x="392" y="650"/>
                    <a:pt x="392" y="650"/>
                    <a:pt x="392" y="650"/>
                  </a:cubicBezTo>
                  <a:cubicBezTo>
                    <a:pt x="392" y="650"/>
                    <a:pt x="392" y="650"/>
                    <a:pt x="391" y="650"/>
                  </a:cubicBezTo>
                  <a:cubicBezTo>
                    <a:pt x="392" y="650"/>
                    <a:pt x="392" y="650"/>
                    <a:pt x="392" y="650"/>
                  </a:cubicBezTo>
                  <a:close/>
                  <a:moveTo>
                    <a:pt x="390" y="655"/>
                  </a:moveTo>
                  <a:cubicBezTo>
                    <a:pt x="390" y="655"/>
                    <a:pt x="390" y="655"/>
                    <a:pt x="390" y="655"/>
                  </a:cubicBezTo>
                  <a:cubicBezTo>
                    <a:pt x="391" y="655"/>
                    <a:pt x="390" y="653"/>
                    <a:pt x="390" y="653"/>
                  </a:cubicBezTo>
                  <a:cubicBezTo>
                    <a:pt x="390" y="653"/>
                    <a:pt x="389" y="655"/>
                    <a:pt x="390" y="655"/>
                  </a:cubicBezTo>
                  <a:close/>
                  <a:moveTo>
                    <a:pt x="390" y="656"/>
                  </a:moveTo>
                  <a:cubicBezTo>
                    <a:pt x="387" y="652"/>
                    <a:pt x="388" y="657"/>
                    <a:pt x="389" y="657"/>
                  </a:cubicBezTo>
                  <a:cubicBezTo>
                    <a:pt x="390" y="656"/>
                    <a:pt x="390" y="656"/>
                    <a:pt x="390" y="656"/>
                  </a:cubicBezTo>
                  <a:close/>
                  <a:moveTo>
                    <a:pt x="387" y="655"/>
                  </a:moveTo>
                  <a:cubicBezTo>
                    <a:pt x="387" y="655"/>
                    <a:pt x="387" y="655"/>
                    <a:pt x="387" y="655"/>
                  </a:cubicBezTo>
                  <a:cubicBezTo>
                    <a:pt x="387" y="655"/>
                    <a:pt x="387" y="657"/>
                    <a:pt x="388" y="657"/>
                  </a:cubicBezTo>
                  <a:cubicBezTo>
                    <a:pt x="388" y="656"/>
                    <a:pt x="388" y="656"/>
                    <a:pt x="387" y="655"/>
                  </a:cubicBezTo>
                  <a:close/>
                  <a:moveTo>
                    <a:pt x="392" y="660"/>
                  </a:moveTo>
                  <a:cubicBezTo>
                    <a:pt x="388" y="656"/>
                    <a:pt x="391" y="662"/>
                    <a:pt x="392" y="662"/>
                  </a:cubicBezTo>
                  <a:cubicBezTo>
                    <a:pt x="392" y="662"/>
                    <a:pt x="392" y="661"/>
                    <a:pt x="392" y="660"/>
                  </a:cubicBezTo>
                  <a:close/>
                  <a:moveTo>
                    <a:pt x="398" y="671"/>
                  </a:moveTo>
                  <a:cubicBezTo>
                    <a:pt x="397" y="671"/>
                    <a:pt x="397" y="674"/>
                    <a:pt x="399" y="674"/>
                  </a:cubicBezTo>
                  <a:cubicBezTo>
                    <a:pt x="399" y="673"/>
                    <a:pt x="398" y="671"/>
                    <a:pt x="398" y="671"/>
                  </a:cubicBezTo>
                  <a:close/>
                  <a:moveTo>
                    <a:pt x="427" y="706"/>
                  </a:moveTo>
                  <a:cubicBezTo>
                    <a:pt x="429" y="706"/>
                    <a:pt x="430" y="704"/>
                    <a:pt x="429" y="702"/>
                  </a:cubicBezTo>
                  <a:cubicBezTo>
                    <a:pt x="429" y="703"/>
                    <a:pt x="429" y="703"/>
                    <a:pt x="428" y="704"/>
                  </a:cubicBezTo>
                  <a:cubicBezTo>
                    <a:pt x="428" y="702"/>
                    <a:pt x="427" y="701"/>
                    <a:pt x="427" y="700"/>
                  </a:cubicBezTo>
                  <a:cubicBezTo>
                    <a:pt x="427" y="699"/>
                    <a:pt x="427" y="698"/>
                    <a:pt x="427" y="697"/>
                  </a:cubicBezTo>
                  <a:cubicBezTo>
                    <a:pt x="426" y="696"/>
                    <a:pt x="423" y="696"/>
                    <a:pt x="421" y="694"/>
                  </a:cubicBezTo>
                  <a:cubicBezTo>
                    <a:pt x="419" y="693"/>
                    <a:pt x="418" y="690"/>
                    <a:pt x="417" y="688"/>
                  </a:cubicBezTo>
                  <a:cubicBezTo>
                    <a:pt x="415" y="685"/>
                    <a:pt x="413" y="684"/>
                    <a:pt x="410" y="684"/>
                  </a:cubicBezTo>
                  <a:cubicBezTo>
                    <a:pt x="407" y="683"/>
                    <a:pt x="404" y="682"/>
                    <a:pt x="402" y="681"/>
                  </a:cubicBezTo>
                  <a:cubicBezTo>
                    <a:pt x="401" y="680"/>
                    <a:pt x="396" y="678"/>
                    <a:pt x="396" y="680"/>
                  </a:cubicBezTo>
                  <a:cubicBezTo>
                    <a:pt x="395" y="682"/>
                    <a:pt x="397" y="682"/>
                    <a:pt x="398" y="683"/>
                  </a:cubicBezTo>
                  <a:cubicBezTo>
                    <a:pt x="400" y="684"/>
                    <a:pt x="399" y="683"/>
                    <a:pt x="399" y="686"/>
                  </a:cubicBezTo>
                  <a:cubicBezTo>
                    <a:pt x="399" y="685"/>
                    <a:pt x="399" y="688"/>
                    <a:pt x="399" y="687"/>
                  </a:cubicBezTo>
                  <a:cubicBezTo>
                    <a:pt x="399" y="687"/>
                    <a:pt x="403" y="688"/>
                    <a:pt x="403" y="688"/>
                  </a:cubicBezTo>
                  <a:cubicBezTo>
                    <a:pt x="403" y="688"/>
                    <a:pt x="403" y="688"/>
                    <a:pt x="403" y="687"/>
                  </a:cubicBezTo>
                  <a:cubicBezTo>
                    <a:pt x="405" y="688"/>
                    <a:pt x="403" y="690"/>
                    <a:pt x="404" y="690"/>
                  </a:cubicBezTo>
                  <a:cubicBezTo>
                    <a:pt x="405" y="691"/>
                    <a:pt x="405" y="689"/>
                    <a:pt x="406" y="690"/>
                  </a:cubicBezTo>
                  <a:cubicBezTo>
                    <a:pt x="405" y="691"/>
                    <a:pt x="406" y="693"/>
                    <a:pt x="407" y="693"/>
                  </a:cubicBezTo>
                  <a:cubicBezTo>
                    <a:pt x="407" y="692"/>
                    <a:pt x="407" y="692"/>
                    <a:pt x="408" y="691"/>
                  </a:cubicBezTo>
                  <a:cubicBezTo>
                    <a:pt x="408" y="691"/>
                    <a:pt x="409" y="692"/>
                    <a:pt x="409" y="693"/>
                  </a:cubicBezTo>
                  <a:cubicBezTo>
                    <a:pt x="409" y="693"/>
                    <a:pt x="408" y="693"/>
                    <a:pt x="408" y="693"/>
                  </a:cubicBezTo>
                  <a:cubicBezTo>
                    <a:pt x="408" y="693"/>
                    <a:pt x="408" y="695"/>
                    <a:pt x="408" y="695"/>
                  </a:cubicBezTo>
                  <a:cubicBezTo>
                    <a:pt x="408" y="695"/>
                    <a:pt x="408" y="694"/>
                    <a:pt x="408" y="694"/>
                  </a:cubicBezTo>
                  <a:cubicBezTo>
                    <a:pt x="410" y="695"/>
                    <a:pt x="409" y="695"/>
                    <a:pt x="410" y="695"/>
                  </a:cubicBezTo>
                  <a:cubicBezTo>
                    <a:pt x="410" y="695"/>
                    <a:pt x="410" y="696"/>
                    <a:pt x="410" y="696"/>
                  </a:cubicBezTo>
                  <a:cubicBezTo>
                    <a:pt x="411" y="696"/>
                    <a:pt x="411" y="696"/>
                    <a:pt x="411" y="696"/>
                  </a:cubicBezTo>
                  <a:cubicBezTo>
                    <a:pt x="411" y="696"/>
                    <a:pt x="412" y="695"/>
                    <a:pt x="412" y="695"/>
                  </a:cubicBezTo>
                  <a:cubicBezTo>
                    <a:pt x="412" y="695"/>
                    <a:pt x="412" y="696"/>
                    <a:pt x="412" y="696"/>
                  </a:cubicBezTo>
                  <a:cubicBezTo>
                    <a:pt x="413" y="697"/>
                    <a:pt x="412" y="696"/>
                    <a:pt x="413" y="696"/>
                  </a:cubicBezTo>
                  <a:cubicBezTo>
                    <a:pt x="413" y="697"/>
                    <a:pt x="413" y="698"/>
                    <a:pt x="414" y="699"/>
                  </a:cubicBezTo>
                  <a:cubicBezTo>
                    <a:pt x="415" y="700"/>
                    <a:pt x="417" y="699"/>
                    <a:pt x="418" y="700"/>
                  </a:cubicBezTo>
                  <a:cubicBezTo>
                    <a:pt x="419" y="701"/>
                    <a:pt x="417" y="701"/>
                    <a:pt x="418" y="702"/>
                  </a:cubicBezTo>
                  <a:cubicBezTo>
                    <a:pt x="418" y="702"/>
                    <a:pt x="419" y="702"/>
                    <a:pt x="419" y="703"/>
                  </a:cubicBezTo>
                  <a:cubicBezTo>
                    <a:pt x="422" y="704"/>
                    <a:pt x="425" y="705"/>
                    <a:pt x="427" y="706"/>
                  </a:cubicBezTo>
                  <a:cubicBezTo>
                    <a:pt x="427" y="706"/>
                    <a:pt x="426" y="705"/>
                    <a:pt x="426" y="705"/>
                  </a:cubicBezTo>
                  <a:cubicBezTo>
                    <a:pt x="426" y="705"/>
                    <a:pt x="427" y="706"/>
                    <a:pt x="427" y="706"/>
                  </a:cubicBezTo>
                  <a:cubicBezTo>
                    <a:pt x="427" y="706"/>
                    <a:pt x="426" y="705"/>
                    <a:pt x="426" y="705"/>
                  </a:cubicBezTo>
                  <a:cubicBezTo>
                    <a:pt x="426" y="705"/>
                    <a:pt x="426" y="705"/>
                    <a:pt x="427" y="706"/>
                  </a:cubicBezTo>
                  <a:close/>
                  <a:moveTo>
                    <a:pt x="408" y="682"/>
                  </a:moveTo>
                  <a:cubicBezTo>
                    <a:pt x="409" y="682"/>
                    <a:pt x="411" y="681"/>
                    <a:pt x="410" y="680"/>
                  </a:cubicBezTo>
                  <a:cubicBezTo>
                    <a:pt x="409" y="680"/>
                    <a:pt x="407" y="682"/>
                    <a:pt x="408" y="682"/>
                  </a:cubicBezTo>
                  <a:close/>
                  <a:moveTo>
                    <a:pt x="407" y="683"/>
                  </a:moveTo>
                  <a:cubicBezTo>
                    <a:pt x="408" y="684"/>
                    <a:pt x="411" y="683"/>
                    <a:pt x="411" y="682"/>
                  </a:cubicBezTo>
                  <a:cubicBezTo>
                    <a:pt x="411" y="682"/>
                    <a:pt x="408" y="683"/>
                    <a:pt x="407" y="683"/>
                  </a:cubicBezTo>
                  <a:cubicBezTo>
                    <a:pt x="408" y="683"/>
                    <a:pt x="408" y="683"/>
                    <a:pt x="408" y="683"/>
                  </a:cubicBezTo>
                  <a:cubicBezTo>
                    <a:pt x="408" y="683"/>
                    <a:pt x="407" y="683"/>
                    <a:pt x="407" y="683"/>
                  </a:cubicBezTo>
                  <a:close/>
                  <a:moveTo>
                    <a:pt x="407" y="680"/>
                  </a:moveTo>
                  <a:cubicBezTo>
                    <a:pt x="404" y="679"/>
                    <a:pt x="408" y="681"/>
                    <a:pt x="407" y="680"/>
                  </a:cubicBezTo>
                  <a:cubicBezTo>
                    <a:pt x="407" y="680"/>
                    <a:pt x="408" y="680"/>
                    <a:pt x="407" y="680"/>
                  </a:cubicBezTo>
                  <a:close/>
                  <a:moveTo>
                    <a:pt x="422" y="693"/>
                  </a:moveTo>
                  <a:cubicBezTo>
                    <a:pt x="422" y="693"/>
                    <a:pt x="424" y="694"/>
                    <a:pt x="424" y="694"/>
                  </a:cubicBezTo>
                  <a:cubicBezTo>
                    <a:pt x="424" y="693"/>
                    <a:pt x="422" y="691"/>
                    <a:pt x="421" y="691"/>
                  </a:cubicBezTo>
                  <a:cubicBezTo>
                    <a:pt x="421" y="692"/>
                    <a:pt x="422" y="692"/>
                    <a:pt x="422" y="693"/>
                  </a:cubicBezTo>
                  <a:close/>
                  <a:moveTo>
                    <a:pt x="430" y="701"/>
                  </a:moveTo>
                  <a:cubicBezTo>
                    <a:pt x="430" y="701"/>
                    <a:pt x="430" y="701"/>
                    <a:pt x="430" y="700"/>
                  </a:cubicBezTo>
                  <a:cubicBezTo>
                    <a:pt x="428" y="700"/>
                    <a:pt x="428" y="700"/>
                    <a:pt x="429" y="702"/>
                  </a:cubicBezTo>
                  <a:cubicBezTo>
                    <a:pt x="429" y="701"/>
                    <a:pt x="429" y="700"/>
                    <a:pt x="430" y="701"/>
                  </a:cubicBezTo>
                  <a:close/>
                  <a:moveTo>
                    <a:pt x="858" y="683"/>
                  </a:moveTo>
                  <a:cubicBezTo>
                    <a:pt x="856" y="683"/>
                    <a:pt x="856" y="684"/>
                    <a:pt x="854" y="685"/>
                  </a:cubicBezTo>
                  <a:cubicBezTo>
                    <a:pt x="855" y="685"/>
                    <a:pt x="855" y="685"/>
                    <a:pt x="855" y="685"/>
                  </a:cubicBezTo>
                  <a:cubicBezTo>
                    <a:pt x="853" y="687"/>
                    <a:pt x="847" y="687"/>
                    <a:pt x="845" y="687"/>
                  </a:cubicBezTo>
                  <a:cubicBezTo>
                    <a:pt x="841" y="688"/>
                    <a:pt x="838" y="686"/>
                    <a:pt x="834" y="686"/>
                  </a:cubicBezTo>
                  <a:cubicBezTo>
                    <a:pt x="831" y="687"/>
                    <a:pt x="828" y="686"/>
                    <a:pt x="824" y="686"/>
                  </a:cubicBezTo>
                  <a:cubicBezTo>
                    <a:pt x="820" y="686"/>
                    <a:pt x="816" y="685"/>
                    <a:pt x="812" y="687"/>
                  </a:cubicBezTo>
                  <a:cubicBezTo>
                    <a:pt x="808" y="688"/>
                    <a:pt x="807" y="690"/>
                    <a:pt x="806" y="694"/>
                  </a:cubicBezTo>
                  <a:cubicBezTo>
                    <a:pt x="804" y="697"/>
                    <a:pt x="800" y="697"/>
                    <a:pt x="797" y="699"/>
                  </a:cubicBezTo>
                  <a:cubicBezTo>
                    <a:pt x="790" y="704"/>
                    <a:pt x="785" y="713"/>
                    <a:pt x="781" y="720"/>
                  </a:cubicBezTo>
                  <a:cubicBezTo>
                    <a:pt x="785" y="717"/>
                    <a:pt x="787" y="714"/>
                    <a:pt x="790" y="710"/>
                  </a:cubicBezTo>
                  <a:cubicBezTo>
                    <a:pt x="793" y="706"/>
                    <a:pt x="797" y="704"/>
                    <a:pt x="802" y="701"/>
                  </a:cubicBezTo>
                  <a:cubicBezTo>
                    <a:pt x="806" y="699"/>
                    <a:pt x="811" y="697"/>
                    <a:pt x="815" y="697"/>
                  </a:cubicBezTo>
                  <a:cubicBezTo>
                    <a:pt x="816" y="697"/>
                    <a:pt x="827" y="699"/>
                    <a:pt x="825" y="701"/>
                  </a:cubicBezTo>
                  <a:cubicBezTo>
                    <a:pt x="825" y="701"/>
                    <a:pt x="824" y="700"/>
                    <a:pt x="823" y="700"/>
                  </a:cubicBezTo>
                  <a:cubicBezTo>
                    <a:pt x="823" y="701"/>
                    <a:pt x="825" y="702"/>
                    <a:pt x="826" y="703"/>
                  </a:cubicBezTo>
                  <a:cubicBezTo>
                    <a:pt x="825" y="703"/>
                    <a:pt x="825" y="703"/>
                    <a:pt x="825" y="703"/>
                  </a:cubicBezTo>
                  <a:cubicBezTo>
                    <a:pt x="826" y="704"/>
                    <a:pt x="822" y="707"/>
                    <a:pt x="822" y="707"/>
                  </a:cubicBezTo>
                  <a:cubicBezTo>
                    <a:pt x="820" y="708"/>
                    <a:pt x="819" y="709"/>
                    <a:pt x="818" y="709"/>
                  </a:cubicBezTo>
                  <a:cubicBezTo>
                    <a:pt x="817" y="709"/>
                    <a:pt x="814" y="707"/>
                    <a:pt x="814" y="707"/>
                  </a:cubicBezTo>
                  <a:cubicBezTo>
                    <a:pt x="813" y="707"/>
                    <a:pt x="813" y="708"/>
                    <a:pt x="813" y="708"/>
                  </a:cubicBezTo>
                  <a:cubicBezTo>
                    <a:pt x="812" y="708"/>
                    <a:pt x="810" y="708"/>
                    <a:pt x="810" y="708"/>
                  </a:cubicBezTo>
                  <a:cubicBezTo>
                    <a:pt x="811" y="710"/>
                    <a:pt x="815" y="709"/>
                    <a:pt x="816" y="711"/>
                  </a:cubicBezTo>
                  <a:cubicBezTo>
                    <a:pt x="817" y="712"/>
                    <a:pt x="817" y="712"/>
                    <a:pt x="818" y="712"/>
                  </a:cubicBezTo>
                  <a:cubicBezTo>
                    <a:pt x="819" y="712"/>
                    <a:pt x="819" y="710"/>
                    <a:pt x="820" y="711"/>
                  </a:cubicBezTo>
                  <a:cubicBezTo>
                    <a:pt x="820" y="712"/>
                    <a:pt x="822" y="712"/>
                    <a:pt x="823" y="711"/>
                  </a:cubicBezTo>
                  <a:cubicBezTo>
                    <a:pt x="822" y="712"/>
                    <a:pt x="821" y="713"/>
                    <a:pt x="821" y="715"/>
                  </a:cubicBezTo>
                  <a:cubicBezTo>
                    <a:pt x="820" y="716"/>
                    <a:pt x="818" y="717"/>
                    <a:pt x="818" y="719"/>
                  </a:cubicBezTo>
                  <a:cubicBezTo>
                    <a:pt x="822" y="718"/>
                    <a:pt x="821" y="721"/>
                    <a:pt x="823" y="724"/>
                  </a:cubicBezTo>
                  <a:cubicBezTo>
                    <a:pt x="823" y="725"/>
                    <a:pt x="824" y="726"/>
                    <a:pt x="825" y="726"/>
                  </a:cubicBezTo>
                  <a:cubicBezTo>
                    <a:pt x="826" y="727"/>
                    <a:pt x="828" y="727"/>
                    <a:pt x="828" y="728"/>
                  </a:cubicBezTo>
                  <a:cubicBezTo>
                    <a:pt x="828" y="728"/>
                    <a:pt x="827" y="728"/>
                    <a:pt x="827" y="729"/>
                  </a:cubicBezTo>
                  <a:cubicBezTo>
                    <a:pt x="828" y="729"/>
                    <a:pt x="832" y="730"/>
                    <a:pt x="831" y="732"/>
                  </a:cubicBezTo>
                  <a:cubicBezTo>
                    <a:pt x="832" y="732"/>
                    <a:pt x="833" y="731"/>
                    <a:pt x="833" y="731"/>
                  </a:cubicBezTo>
                  <a:cubicBezTo>
                    <a:pt x="834" y="731"/>
                    <a:pt x="835" y="732"/>
                    <a:pt x="836" y="732"/>
                  </a:cubicBezTo>
                  <a:cubicBezTo>
                    <a:pt x="838" y="732"/>
                    <a:pt x="839" y="731"/>
                    <a:pt x="841" y="730"/>
                  </a:cubicBezTo>
                  <a:cubicBezTo>
                    <a:pt x="840" y="733"/>
                    <a:pt x="843" y="732"/>
                    <a:pt x="844" y="731"/>
                  </a:cubicBezTo>
                  <a:cubicBezTo>
                    <a:pt x="845" y="728"/>
                    <a:pt x="845" y="726"/>
                    <a:pt x="846" y="724"/>
                  </a:cubicBezTo>
                  <a:cubicBezTo>
                    <a:pt x="847" y="723"/>
                    <a:pt x="848" y="720"/>
                    <a:pt x="850" y="720"/>
                  </a:cubicBezTo>
                  <a:cubicBezTo>
                    <a:pt x="852" y="719"/>
                    <a:pt x="851" y="721"/>
                    <a:pt x="852" y="720"/>
                  </a:cubicBezTo>
                  <a:cubicBezTo>
                    <a:pt x="852" y="721"/>
                    <a:pt x="850" y="726"/>
                    <a:pt x="850" y="726"/>
                  </a:cubicBezTo>
                  <a:cubicBezTo>
                    <a:pt x="851" y="727"/>
                    <a:pt x="852" y="726"/>
                    <a:pt x="853" y="727"/>
                  </a:cubicBezTo>
                  <a:cubicBezTo>
                    <a:pt x="854" y="727"/>
                    <a:pt x="856" y="728"/>
                    <a:pt x="854" y="729"/>
                  </a:cubicBezTo>
                  <a:cubicBezTo>
                    <a:pt x="854" y="729"/>
                    <a:pt x="855" y="729"/>
                    <a:pt x="855" y="729"/>
                  </a:cubicBezTo>
                  <a:cubicBezTo>
                    <a:pt x="855" y="730"/>
                    <a:pt x="850" y="733"/>
                    <a:pt x="850" y="733"/>
                  </a:cubicBezTo>
                  <a:cubicBezTo>
                    <a:pt x="848" y="733"/>
                    <a:pt x="845" y="732"/>
                    <a:pt x="844" y="735"/>
                  </a:cubicBezTo>
                  <a:cubicBezTo>
                    <a:pt x="844" y="735"/>
                    <a:pt x="847" y="735"/>
                    <a:pt x="847" y="735"/>
                  </a:cubicBezTo>
                  <a:cubicBezTo>
                    <a:pt x="847" y="735"/>
                    <a:pt x="835" y="741"/>
                    <a:pt x="833" y="741"/>
                  </a:cubicBezTo>
                  <a:cubicBezTo>
                    <a:pt x="832" y="741"/>
                    <a:pt x="832" y="741"/>
                    <a:pt x="831" y="741"/>
                  </a:cubicBezTo>
                  <a:cubicBezTo>
                    <a:pt x="831" y="741"/>
                    <a:pt x="832" y="742"/>
                    <a:pt x="832" y="742"/>
                  </a:cubicBezTo>
                  <a:cubicBezTo>
                    <a:pt x="830" y="742"/>
                    <a:pt x="828" y="745"/>
                    <a:pt x="828" y="742"/>
                  </a:cubicBezTo>
                  <a:cubicBezTo>
                    <a:pt x="827" y="742"/>
                    <a:pt x="826" y="743"/>
                    <a:pt x="826" y="743"/>
                  </a:cubicBezTo>
                  <a:cubicBezTo>
                    <a:pt x="826" y="743"/>
                    <a:pt x="826" y="743"/>
                    <a:pt x="825" y="743"/>
                  </a:cubicBezTo>
                  <a:cubicBezTo>
                    <a:pt x="825" y="743"/>
                    <a:pt x="825" y="744"/>
                    <a:pt x="825" y="744"/>
                  </a:cubicBezTo>
                  <a:cubicBezTo>
                    <a:pt x="824" y="745"/>
                    <a:pt x="824" y="746"/>
                    <a:pt x="822" y="748"/>
                  </a:cubicBezTo>
                  <a:cubicBezTo>
                    <a:pt x="822" y="748"/>
                    <a:pt x="819" y="751"/>
                    <a:pt x="819" y="750"/>
                  </a:cubicBezTo>
                  <a:cubicBezTo>
                    <a:pt x="820" y="750"/>
                    <a:pt x="816" y="752"/>
                    <a:pt x="816" y="752"/>
                  </a:cubicBezTo>
                  <a:cubicBezTo>
                    <a:pt x="816" y="752"/>
                    <a:pt x="816" y="753"/>
                    <a:pt x="816" y="753"/>
                  </a:cubicBezTo>
                  <a:cubicBezTo>
                    <a:pt x="816" y="753"/>
                    <a:pt x="814" y="750"/>
                    <a:pt x="814" y="750"/>
                  </a:cubicBezTo>
                  <a:cubicBezTo>
                    <a:pt x="814" y="751"/>
                    <a:pt x="813" y="748"/>
                    <a:pt x="812" y="748"/>
                  </a:cubicBezTo>
                  <a:cubicBezTo>
                    <a:pt x="812" y="746"/>
                    <a:pt x="813" y="743"/>
                    <a:pt x="814" y="743"/>
                  </a:cubicBezTo>
                  <a:cubicBezTo>
                    <a:pt x="814" y="742"/>
                    <a:pt x="814" y="742"/>
                    <a:pt x="814" y="742"/>
                  </a:cubicBezTo>
                  <a:cubicBezTo>
                    <a:pt x="814" y="742"/>
                    <a:pt x="817" y="742"/>
                    <a:pt x="817" y="741"/>
                  </a:cubicBezTo>
                  <a:cubicBezTo>
                    <a:pt x="816" y="741"/>
                    <a:pt x="816" y="741"/>
                    <a:pt x="816" y="741"/>
                  </a:cubicBezTo>
                  <a:cubicBezTo>
                    <a:pt x="815" y="741"/>
                    <a:pt x="823" y="736"/>
                    <a:pt x="824" y="736"/>
                  </a:cubicBezTo>
                  <a:cubicBezTo>
                    <a:pt x="824" y="737"/>
                    <a:pt x="825" y="738"/>
                    <a:pt x="826" y="738"/>
                  </a:cubicBezTo>
                  <a:cubicBezTo>
                    <a:pt x="824" y="735"/>
                    <a:pt x="830" y="736"/>
                    <a:pt x="831" y="735"/>
                  </a:cubicBezTo>
                  <a:cubicBezTo>
                    <a:pt x="830" y="734"/>
                    <a:pt x="823" y="734"/>
                    <a:pt x="822" y="735"/>
                  </a:cubicBezTo>
                  <a:cubicBezTo>
                    <a:pt x="818" y="735"/>
                    <a:pt x="826" y="731"/>
                    <a:pt x="825" y="730"/>
                  </a:cubicBezTo>
                  <a:cubicBezTo>
                    <a:pt x="824" y="730"/>
                    <a:pt x="824" y="730"/>
                    <a:pt x="823" y="730"/>
                  </a:cubicBezTo>
                  <a:cubicBezTo>
                    <a:pt x="823" y="730"/>
                    <a:pt x="823" y="729"/>
                    <a:pt x="822" y="729"/>
                  </a:cubicBezTo>
                  <a:cubicBezTo>
                    <a:pt x="821" y="733"/>
                    <a:pt x="820" y="733"/>
                    <a:pt x="817" y="735"/>
                  </a:cubicBezTo>
                  <a:cubicBezTo>
                    <a:pt x="816" y="736"/>
                    <a:pt x="813" y="737"/>
                    <a:pt x="814" y="734"/>
                  </a:cubicBezTo>
                  <a:cubicBezTo>
                    <a:pt x="813" y="734"/>
                    <a:pt x="812" y="735"/>
                    <a:pt x="812" y="735"/>
                  </a:cubicBezTo>
                  <a:cubicBezTo>
                    <a:pt x="812" y="736"/>
                    <a:pt x="813" y="737"/>
                    <a:pt x="811" y="738"/>
                  </a:cubicBezTo>
                  <a:cubicBezTo>
                    <a:pt x="811" y="738"/>
                    <a:pt x="809" y="738"/>
                    <a:pt x="809" y="738"/>
                  </a:cubicBezTo>
                  <a:cubicBezTo>
                    <a:pt x="809" y="738"/>
                    <a:pt x="807" y="737"/>
                    <a:pt x="807" y="737"/>
                  </a:cubicBezTo>
                  <a:cubicBezTo>
                    <a:pt x="804" y="738"/>
                    <a:pt x="807" y="740"/>
                    <a:pt x="807" y="739"/>
                  </a:cubicBezTo>
                  <a:cubicBezTo>
                    <a:pt x="807" y="741"/>
                    <a:pt x="806" y="741"/>
                    <a:pt x="805" y="742"/>
                  </a:cubicBezTo>
                  <a:cubicBezTo>
                    <a:pt x="805" y="741"/>
                    <a:pt x="804" y="740"/>
                    <a:pt x="803" y="741"/>
                  </a:cubicBezTo>
                  <a:cubicBezTo>
                    <a:pt x="803" y="741"/>
                    <a:pt x="804" y="741"/>
                    <a:pt x="804" y="742"/>
                  </a:cubicBezTo>
                  <a:cubicBezTo>
                    <a:pt x="803" y="743"/>
                    <a:pt x="802" y="744"/>
                    <a:pt x="801" y="744"/>
                  </a:cubicBezTo>
                  <a:cubicBezTo>
                    <a:pt x="800" y="744"/>
                    <a:pt x="800" y="744"/>
                    <a:pt x="799" y="744"/>
                  </a:cubicBezTo>
                  <a:cubicBezTo>
                    <a:pt x="799" y="744"/>
                    <a:pt x="798" y="742"/>
                    <a:pt x="798" y="743"/>
                  </a:cubicBezTo>
                  <a:cubicBezTo>
                    <a:pt x="797" y="744"/>
                    <a:pt x="800" y="744"/>
                    <a:pt x="798" y="745"/>
                  </a:cubicBezTo>
                  <a:cubicBezTo>
                    <a:pt x="798" y="746"/>
                    <a:pt x="797" y="744"/>
                    <a:pt x="796" y="744"/>
                  </a:cubicBezTo>
                  <a:cubicBezTo>
                    <a:pt x="796" y="744"/>
                    <a:pt x="797" y="745"/>
                    <a:pt x="796" y="745"/>
                  </a:cubicBezTo>
                  <a:cubicBezTo>
                    <a:pt x="795" y="747"/>
                    <a:pt x="795" y="739"/>
                    <a:pt x="793" y="746"/>
                  </a:cubicBezTo>
                  <a:cubicBezTo>
                    <a:pt x="793" y="747"/>
                    <a:pt x="792" y="748"/>
                    <a:pt x="791" y="748"/>
                  </a:cubicBezTo>
                  <a:cubicBezTo>
                    <a:pt x="790" y="749"/>
                    <a:pt x="788" y="749"/>
                    <a:pt x="788" y="750"/>
                  </a:cubicBezTo>
                  <a:cubicBezTo>
                    <a:pt x="788" y="750"/>
                    <a:pt x="787" y="750"/>
                    <a:pt x="786" y="750"/>
                  </a:cubicBezTo>
                  <a:cubicBezTo>
                    <a:pt x="786" y="750"/>
                    <a:pt x="786" y="750"/>
                    <a:pt x="786" y="750"/>
                  </a:cubicBezTo>
                  <a:cubicBezTo>
                    <a:pt x="785" y="750"/>
                    <a:pt x="785" y="752"/>
                    <a:pt x="785" y="753"/>
                  </a:cubicBezTo>
                  <a:cubicBezTo>
                    <a:pt x="784" y="753"/>
                    <a:pt x="783" y="754"/>
                    <a:pt x="783" y="755"/>
                  </a:cubicBezTo>
                  <a:cubicBezTo>
                    <a:pt x="782" y="755"/>
                    <a:pt x="780" y="760"/>
                    <a:pt x="783" y="760"/>
                  </a:cubicBezTo>
                  <a:cubicBezTo>
                    <a:pt x="783" y="761"/>
                    <a:pt x="781" y="762"/>
                    <a:pt x="780" y="763"/>
                  </a:cubicBezTo>
                  <a:cubicBezTo>
                    <a:pt x="780" y="764"/>
                    <a:pt x="782" y="766"/>
                    <a:pt x="783" y="767"/>
                  </a:cubicBezTo>
                  <a:cubicBezTo>
                    <a:pt x="783" y="767"/>
                    <a:pt x="785" y="769"/>
                    <a:pt x="786" y="769"/>
                  </a:cubicBezTo>
                  <a:cubicBezTo>
                    <a:pt x="788" y="767"/>
                    <a:pt x="785" y="766"/>
                    <a:pt x="785" y="765"/>
                  </a:cubicBezTo>
                  <a:cubicBezTo>
                    <a:pt x="785" y="767"/>
                    <a:pt x="788" y="768"/>
                    <a:pt x="786" y="770"/>
                  </a:cubicBezTo>
                  <a:cubicBezTo>
                    <a:pt x="785" y="770"/>
                    <a:pt x="784" y="771"/>
                    <a:pt x="783" y="770"/>
                  </a:cubicBezTo>
                  <a:cubicBezTo>
                    <a:pt x="782" y="770"/>
                    <a:pt x="783" y="770"/>
                    <a:pt x="783" y="768"/>
                  </a:cubicBezTo>
                  <a:cubicBezTo>
                    <a:pt x="781" y="769"/>
                    <a:pt x="781" y="771"/>
                    <a:pt x="780" y="771"/>
                  </a:cubicBezTo>
                  <a:cubicBezTo>
                    <a:pt x="778" y="771"/>
                    <a:pt x="779" y="769"/>
                    <a:pt x="778" y="768"/>
                  </a:cubicBezTo>
                  <a:cubicBezTo>
                    <a:pt x="777" y="772"/>
                    <a:pt x="774" y="772"/>
                    <a:pt x="771" y="773"/>
                  </a:cubicBezTo>
                  <a:cubicBezTo>
                    <a:pt x="770" y="773"/>
                    <a:pt x="762" y="773"/>
                    <a:pt x="762" y="776"/>
                  </a:cubicBezTo>
                  <a:cubicBezTo>
                    <a:pt x="762" y="778"/>
                    <a:pt x="771" y="774"/>
                    <a:pt x="771" y="774"/>
                  </a:cubicBezTo>
                  <a:cubicBezTo>
                    <a:pt x="772" y="775"/>
                    <a:pt x="770" y="775"/>
                    <a:pt x="769" y="776"/>
                  </a:cubicBezTo>
                  <a:cubicBezTo>
                    <a:pt x="770" y="776"/>
                    <a:pt x="774" y="774"/>
                    <a:pt x="772" y="776"/>
                  </a:cubicBezTo>
                  <a:cubicBezTo>
                    <a:pt x="770" y="777"/>
                    <a:pt x="767" y="777"/>
                    <a:pt x="766" y="777"/>
                  </a:cubicBezTo>
                  <a:cubicBezTo>
                    <a:pt x="764" y="778"/>
                    <a:pt x="762" y="778"/>
                    <a:pt x="760" y="779"/>
                  </a:cubicBezTo>
                  <a:cubicBezTo>
                    <a:pt x="758" y="780"/>
                    <a:pt x="759" y="779"/>
                    <a:pt x="759" y="780"/>
                  </a:cubicBezTo>
                  <a:cubicBezTo>
                    <a:pt x="759" y="781"/>
                    <a:pt x="760" y="782"/>
                    <a:pt x="760" y="784"/>
                  </a:cubicBezTo>
                  <a:cubicBezTo>
                    <a:pt x="759" y="785"/>
                    <a:pt x="758" y="786"/>
                    <a:pt x="758" y="788"/>
                  </a:cubicBezTo>
                  <a:cubicBezTo>
                    <a:pt x="757" y="788"/>
                    <a:pt x="757" y="788"/>
                    <a:pt x="757" y="787"/>
                  </a:cubicBezTo>
                  <a:cubicBezTo>
                    <a:pt x="757" y="788"/>
                    <a:pt x="758" y="788"/>
                    <a:pt x="758" y="789"/>
                  </a:cubicBezTo>
                  <a:cubicBezTo>
                    <a:pt x="758" y="790"/>
                    <a:pt x="756" y="791"/>
                    <a:pt x="756" y="791"/>
                  </a:cubicBezTo>
                  <a:cubicBezTo>
                    <a:pt x="755" y="793"/>
                    <a:pt x="752" y="794"/>
                    <a:pt x="754" y="791"/>
                  </a:cubicBezTo>
                  <a:cubicBezTo>
                    <a:pt x="753" y="791"/>
                    <a:pt x="752" y="791"/>
                    <a:pt x="751" y="789"/>
                  </a:cubicBezTo>
                  <a:cubicBezTo>
                    <a:pt x="750" y="788"/>
                    <a:pt x="750" y="787"/>
                    <a:pt x="750" y="785"/>
                  </a:cubicBezTo>
                  <a:cubicBezTo>
                    <a:pt x="748" y="789"/>
                    <a:pt x="752" y="792"/>
                    <a:pt x="753" y="795"/>
                  </a:cubicBezTo>
                  <a:cubicBezTo>
                    <a:pt x="754" y="797"/>
                    <a:pt x="750" y="801"/>
                    <a:pt x="751" y="802"/>
                  </a:cubicBezTo>
                  <a:cubicBezTo>
                    <a:pt x="751" y="801"/>
                    <a:pt x="749" y="805"/>
                    <a:pt x="749" y="805"/>
                  </a:cubicBezTo>
                  <a:cubicBezTo>
                    <a:pt x="749" y="805"/>
                    <a:pt x="748" y="806"/>
                    <a:pt x="748" y="806"/>
                  </a:cubicBezTo>
                  <a:cubicBezTo>
                    <a:pt x="748" y="806"/>
                    <a:pt x="748" y="809"/>
                    <a:pt x="747" y="808"/>
                  </a:cubicBezTo>
                  <a:cubicBezTo>
                    <a:pt x="746" y="808"/>
                    <a:pt x="747" y="806"/>
                    <a:pt x="747" y="805"/>
                  </a:cubicBezTo>
                  <a:cubicBezTo>
                    <a:pt x="748" y="803"/>
                    <a:pt x="747" y="801"/>
                    <a:pt x="748" y="799"/>
                  </a:cubicBezTo>
                  <a:cubicBezTo>
                    <a:pt x="747" y="799"/>
                    <a:pt x="747" y="799"/>
                    <a:pt x="747" y="799"/>
                  </a:cubicBezTo>
                  <a:cubicBezTo>
                    <a:pt x="747" y="799"/>
                    <a:pt x="747" y="798"/>
                    <a:pt x="746" y="798"/>
                  </a:cubicBezTo>
                  <a:cubicBezTo>
                    <a:pt x="746" y="798"/>
                    <a:pt x="746" y="799"/>
                    <a:pt x="746" y="799"/>
                  </a:cubicBezTo>
                  <a:cubicBezTo>
                    <a:pt x="746" y="798"/>
                    <a:pt x="744" y="796"/>
                    <a:pt x="745" y="796"/>
                  </a:cubicBezTo>
                  <a:cubicBezTo>
                    <a:pt x="746" y="796"/>
                    <a:pt x="746" y="796"/>
                    <a:pt x="746" y="795"/>
                  </a:cubicBezTo>
                  <a:cubicBezTo>
                    <a:pt x="746" y="795"/>
                    <a:pt x="744" y="796"/>
                    <a:pt x="744" y="795"/>
                  </a:cubicBezTo>
                  <a:cubicBezTo>
                    <a:pt x="744" y="794"/>
                    <a:pt x="746" y="794"/>
                    <a:pt x="746" y="794"/>
                  </a:cubicBezTo>
                  <a:cubicBezTo>
                    <a:pt x="746" y="794"/>
                    <a:pt x="744" y="793"/>
                    <a:pt x="744" y="793"/>
                  </a:cubicBezTo>
                  <a:cubicBezTo>
                    <a:pt x="745" y="793"/>
                    <a:pt x="745" y="792"/>
                    <a:pt x="746" y="792"/>
                  </a:cubicBezTo>
                  <a:cubicBezTo>
                    <a:pt x="743" y="792"/>
                    <a:pt x="747" y="790"/>
                    <a:pt x="748" y="789"/>
                  </a:cubicBezTo>
                  <a:cubicBezTo>
                    <a:pt x="747" y="789"/>
                    <a:pt x="747" y="789"/>
                    <a:pt x="747" y="789"/>
                  </a:cubicBezTo>
                  <a:cubicBezTo>
                    <a:pt x="747" y="789"/>
                    <a:pt x="747" y="789"/>
                    <a:pt x="747" y="788"/>
                  </a:cubicBezTo>
                  <a:cubicBezTo>
                    <a:pt x="746" y="787"/>
                    <a:pt x="744" y="790"/>
                    <a:pt x="744" y="790"/>
                  </a:cubicBezTo>
                  <a:cubicBezTo>
                    <a:pt x="743" y="793"/>
                    <a:pt x="744" y="795"/>
                    <a:pt x="744" y="798"/>
                  </a:cubicBezTo>
                  <a:cubicBezTo>
                    <a:pt x="743" y="797"/>
                    <a:pt x="743" y="797"/>
                    <a:pt x="742" y="796"/>
                  </a:cubicBezTo>
                  <a:cubicBezTo>
                    <a:pt x="742" y="797"/>
                    <a:pt x="745" y="800"/>
                    <a:pt x="744" y="800"/>
                  </a:cubicBezTo>
                  <a:cubicBezTo>
                    <a:pt x="744" y="801"/>
                    <a:pt x="742" y="799"/>
                    <a:pt x="741" y="799"/>
                  </a:cubicBezTo>
                  <a:cubicBezTo>
                    <a:pt x="741" y="798"/>
                    <a:pt x="740" y="798"/>
                    <a:pt x="739" y="798"/>
                  </a:cubicBezTo>
                  <a:cubicBezTo>
                    <a:pt x="739" y="797"/>
                    <a:pt x="739" y="796"/>
                    <a:pt x="739" y="795"/>
                  </a:cubicBezTo>
                  <a:cubicBezTo>
                    <a:pt x="736" y="798"/>
                    <a:pt x="742" y="800"/>
                    <a:pt x="743" y="801"/>
                  </a:cubicBezTo>
                  <a:cubicBezTo>
                    <a:pt x="744" y="802"/>
                    <a:pt x="746" y="804"/>
                    <a:pt x="744" y="804"/>
                  </a:cubicBezTo>
                  <a:cubicBezTo>
                    <a:pt x="743" y="804"/>
                    <a:pt x="742" y="802"/>
                    <a:pt x="741" y="801"/>
                  </a:cubicBezTo>
                  <a:cubicBezTo>
                    <a:pt x="739" y="803"/>
                    <a:pt x="747" y="805"/>
                    <a:pt x="745" y="807"/>
                  </a:cubicBezTo>
                  <a:cubicBezTo>
                    <a:pt x="744" y="807"/>
                    <a:pt x="744" y="807"/>
                    <a:pt x="744" y="807"/>
                  </a:cubicBezTo>
                  <a:cubicBezTo>
                    <a:pt x="743" y="808"/>
                    <a:pt x="745" y="809"/>
                    <a:pt x="746" y="810"/>
                  </a:cubicBezTo>
                  <a:cubicBezTo>
                    <a:pt x="746" y="810"/>
                    <a:pt x="747" y="813"/>
                    <a:pt x="747" y="813"/>
                  </a:cubicBezTo>
                  <a:cubicBezTo>
                    <a:pt x="747" y="813"/>
                    <a:pt x="747" y="813"/>
                    <a:pt x="747" y="813"/>
                  </a:cubicBezTo>
                  <a:cubicBezTo>
                    <a:pt x="748" y="813"/>
                    <a:pt x="748" y="814"/>
                    <a:pt x="747" y="814"/>
                  </a:cubicBezTo>
                  <a:cubicBezTo>
                    <a:pt x="747" y="814"/>
                    <a:pt x="747" y="814"/>
                    <a:pt x="747" y="814"/>
                  </a:cubicBezTo>
                  <a:cubicBezTo>
                    <a:pt x="747" y="816"/>
                    <a:pt x="748" y="815"/>
                    <a:pt x="746" y="816"/>
                  </a:cubicBezTo>
                  <a:cubicBezTo>
                    <a:pt x="746" y="816"/>
                    <a:pt x="743" y="817"/>
                    <a:pt x="744" y="817"/>
                  </a:cubicBezTo>
                  <a:cubicBezTo>
                    <a:pt x="745" y="818"/>
                    <a:pt x="742" y="817"/>
                    <a:pt x="742" y="818"/>
                  </a:cubicBezTo>
                  <a:cubicBezTo>
                    <a:pt x="742" y="820"/>
                    <a:pt x="745" y="817"/>
                    <a:pt x="746" y="818"/>
                  </a:cubicBezTo>
                  <a:cubicBezTo>
                    <a:pt x="748" y="819"/>
                    <a:pt x="745" y="820"/>
                    <a:pt x="745" y="821"/>
                  </a:cubicBezTo>
                  <a:cubicBezTo>
                    <a:pt x="746" y="821"/>
                    <a:pt x="747" y="819"/>
                    <a:pt x="748" y="819"/>
                  </a:cubicBezTo>
                  <a:cubicBezTo>
                    <a:pt x="749" y="819"/>
                    <a:pt x="748" y="821"/>
                    <a:pt x="747" y="822"/>
                  </a:cubicBezTo>
                  <a:cubicBezTo>
                    <a:pt x="746" y="824"/>
                    <a:pt x="745" y="823"/>
                    <a:pt x="743" y="823"/>
                  </a:cubicBezTo>
                  <a:cubicBezTo>
                    <a:pt x="743" y="822"/>
                    <a:pt x="744" y="821"/>
                    <a:pt x="743" y="821"/>
                  </a:cubicBezTo>
                  <a:cubicBezTo>
                    <a:pt x="743" y="822"/>
                    <a:pt x="742" y="823"/>
                    <a:pt x="742" y="823"/>
                  </a:cubicBezTo>
                  <a:cubicBezTo>
                    <a:pt x="741" y="822"/>
                    <a:pt x="741" y="822"/>
                    <a:pt x="740" y="822"/>
                  </a:cubicBezTo>
                  <a:cubicBezTo>
                    <a:pt x="741" y="823"/>
                    <a:pt x="743" y="823"/>
                    <a:pt x="742" y="825"/>
                  </a:cubicBezTo>
                  <a:cubicBezTo>
                    <a:pt x="742" y="825"/>
                    <a:pt x="740" y="826"/>
                    <a:pt x="740" y="826"/>
                  </a:cubicBezTo>
                  <a:cubicBezTo>
                    <a:pt x="741" y="827"/>
                    <a:pt x="742" y="826"/>
                    <a:pt x="743" y="826"/>
                  </a:cubicBezTo>
                  <a:cubicBezTo>
                    <a:pt x="746" y="827"/>
                    <a:pt x="743" y="828"/>
                    <a:pt x="742" y="829"/>
                  </a:cubicBezTo>
                  <a:cubicBezTo>
                    <a:pt x="740" y="829"/>
                    <a:pt x="738" y="829"/>
                    <a:pt x="736" y="831"/>
                  </a:cubicBezTo>
                  <a:cubicBezTo>
                    <a:pt x="736" y="832"/>
                    <a:pt x="735" y="833"/>
                    <a:pt x="734" y="834"/>
                  </a:cubicBezTo>
                  <a:cubicBezTo>
                    <a:pt x="731" y="836"/>
                    <a:pt x="727" y="836"/>
                    <a:pt x="725" y="839"/>
                  </a:cubicBezTo>
                  <a:cubicBezTo>
                    <a:pt x="724" y="842"/>
                    <a:pt x="723" y="843"/>
                    <a:pt x="721" y="844"/>
                  </a:cubicBezTo>
                  <a:cubicBezTo>
                    <a:pt x="718" y="846"/>
                    <a:pt x="718" y="845"/>
                    <a:pt x="715" y="845"/>
                  </a:cubicBezTo>
                  <a:cubicBezTo>
                    <a:pt x="715" y="846"/>
                    <a:pt x="717" y="846"/>
                    <a:pt x="717" y="847"/>
                  </a:cubicBezTo>
                  <a:cubicBezTo>
                    <a:pt x="716" y="849"/>
                    <a:pt x="715" y="847"/>
                    <a:pt x="714" y="847"/>
                  </a:cubicBezTo>
                  <a:cubicBezTo>
                    <a:pt x="715" y="849"/>
                    <a:pt x="713" y="850"/>
                    <a:pt x="712" y="851"/>
                  </a:cubicBezTo>
                  <a:cubicBezTo>
                    <a:pt x="712" y="852"/>
                    <a:pt x="710" y="855"/>
                    <a:pt x="711" y="854"/>
                  </a:cubicBezTo>
                  <a:cubicBezTo>
                    <a:pt x="711" y="854"/>
                    <a:pt x="710" y="859"/>
                    <a:pt x="710" y="860"/>
                  </a:cubicBezTo>
                  <a:cubicBezTo>
                    <a:pt x="710" y="863"/>
                    <a:pt x="711" y="867"/>
                    <a:pt x="712" y="870"/>
                  </a:cubicBezTo>
                  <a:cubicBezTo>
                    <a:pt x="714" y="877"/>
                    <a:pt x="719" y="884"/>
                    <a:pt x="720" y="891"/>
                  </a:cubicBezTo>
                  <a:cubicBezTo>
                    <a:pt x="720" y="894"/>
                    <a:pt x="719" y="904"/>
                    <a:pt x="714" y="903"/>
                  </a:cubicBezTo>
                  <a:cubicBezTo>
                    <a:pt x="712" y="902"/>
                    <a:pt x="711" y="899"/>
                    <a:pt x="710" y="898"/>
                  </a:cubicBezTo>
                  <a:cubicBezTo>
                    <a:pt x="709" y="897"/>
                    <a:pt x="705" y="892"/>
                    <a:pt x="706" y="891"/>
                  </a:cubicBezTo>
                  <a:cubicBezTo>
                    <a:pt x="706" y="890"/>
                    <a:pt x="707" y="889"/>
                    <a:pt x="706" y="889"/>
                  </a:cubicBezTo>
                  <a:cubicBezTo>
                    <a:pt x="705" y="889"/>
                    <a:pt x="705" y="890"/>
                    <a:pt x="705" y="890"/>
                  </a:cubicBezTo>
                  <a:cubicBezTo>
                    <a:pt x="704" y="890"/>
                    <a:pt x="704" y="889"/>
                    <a:pt x="703" y="888"/>
                  </a:cubicBezTo>
                  <a:cubicBezTo>
                    <a:pt x="702" y="886"/>
                    <a:pt x="704" y="881"/>
                    <a:pt x="701" y="883"/>
                  </a:cubicBezTo>
                  <a:cubicBezTo>
                    <a:pt x="702" y="882"/>
                    <a:pt x="702" y="876"/>
                    <a:pt x="702" y="875"/>
                  </a:cubicBezTo>
                  <a:cubicBezTo>
                    <a:pt x="701" y="873"/>
                    <a:pt x="699" y="871"/>
                    <a:pt x="697" y="869"/>
                  </a:cubicBezTo>
                  <a:cubicBezTo>
                    <a:pt x="696" y="868"/>
                    <a:pt x="693" y="864"/>
                    <a:pt x="692" y="864"/>
                  </a:cubicBezTo>
                  <a:cubicBezTo>
                    <a:pt x="691" y="864"/>
                    <a:pt x="689" y="868"/>
                    <a:pt x="688" y="866"/>
                  </a:cubicBezTo>
                  <a:cubicBezTo>
                    <a:pt x="687" y="867"/>
                    <a:pt x="687" y="868"/>
                    <a:pt x="686" y="868"/>
                  </a:cubicBezTo>
                  <a:cubicBezTo>
                    <a:pt x="684" y="868"/>
                    <a:pt x="683" y="867"/>
                    <a:pt x="682" y="865"/>
                  </a:cubicBezTo>
                  <a:cubicBezTo>
                    <a:pt x="683" y="865"/>
                    <a:pt x="683" y="865"/>
                    <a:pt x="683" y="865"/>
                  </a:cubicBezTo>
                  <a:cubicBezTo>
                    <a:pt x="681" y="864"/>
                    <a:pt x="679" y="864"/>
                    <a:pt x="678" y="863"/>
                  </a:cubicBezTo>
                  <a:cubicBezTo>
                    <a:pt x="678" y="863"/>
                    <a:pt x="678" y="863"/>
                    <a:pt x="679" y="863"/>
                  </a:cubicBezTo>
                  <a:cubicBezTo>
                    <a:pt x="677" y="861"/>
                    <a:pt x="675" y="863"/>
                    <a:pt x="673" y="863"/>
                  </a:cubicBezTo>
                  <a:cubicBezTo>
                    <a:pt x="673" y="863"/>
                    <a:pt x="673" y="862"/>
                    <a:pt x="673" y="862"/>
                  </a:cubicBezTo>
                  <a:cubicBezTo>
                    <a:pt x="671" y="862"/>
                    <a:pt x="670" y="863"/>
                    <a:pt x="668" y="864"/>
                  </a:cubicBezTo>
                  <a:cubicBezTo>
                    <a:pt x="667" y="863"/>
                    <a:pt x="667" y="861"/>
                    <a:pt x="666" y="861"/>
                  </a:cubicBezTo>
                  <a:cubicBezTo>
                    <a:pt x="666" y="861"/>
                    <a:pt x="665" y="862"/>
                    <a:pt x="664" y="862"/>
                  </a:cubicBezTo>
                  <a:cubicBezTo>
                    <a:pt x="663" y="863"/>
                    <a:pt x="662" y="863"/>
                    <a:pt x="660" y="863"/>
                  </a:cubicBezTo>
                  <a:cubicBezTo>
                    <a:pt x="659" y="863"/>
                    <a:pt x="656" y="864"/>
                    <a:pt x="655" y="865"/>
                  </a:cubicBezTo>
                  <a:cubicBezTo>
                    <a:pt x="655" y="865"/>
                    <a:pt x="654" y="866"/>
                    <a:pt x="654" y="866"/>
                  </a:cubicBezTo>
                  <a:cubicBezTo>
                    <a:pt x="655" y="867"/>
                    <a:pt x="655" y="866"/>
                    <a:pt x="656" y="866"/>
                  </a:cubicBezTo>
                  <a:cubicBezTo>
                    <a:pt x="659" y="866"/>
                    <a:pt x="655" y="869"/>
                    <a:pt x="655" y="868"/>
                  </a:cubicBezTo>
                  <a:cubicBezTo>
                    <a:pt x="655" y="868"/>
                    <a:pt x="655" y="869"/>
                    <a:pt x="655" y="870"/>
                  </a:cubicBezTo>
                  <a:cubicBezTo>
                    <a:pt x="656" y="871"/>
                    <a:pt x="657" y="871"/>
                    <a:pt x="657" y="872"/>
                  </a:cubicBezTo>
                  <a:cubicBezTo>
                    <a:pt x="657" y="873"/>
                    <a:pt x="652" y="869"/>
                    <a:pt x="652" y="869"/>
                  </a:cubicBezTo>
                  <a:cubicBezTo>
                    <a:pt x="653" y="870"/>
                    <a:pt x="652" y="872"/>
                    <a:pt x="651" y="872"/>
                  </a:cubicBezTo>
                  <a:cubicBezTo>
                    <a:pt x="651" y="872"/>
                    <a:pt x="650" y="871"/>
                    <a:pt x="649" y="871"/>
                  </a:cubicBezTo>
                  <a:cubicBezTo>
                    <a:pt x="648" y="871"/>
                    <a:pt x="647" y="872"/>
                    <a:pt x="646" y="871"/>
                  </a:cubicBezTo>
                  <a:cubicBezTo>
                    <a:pt x="645" y="871"/>
                    <a:pt x="645" y="870"/>
                    <a:pt x="645" y="870"/>
                  </a:cubicBezTo>
                  <a:cubicBezTo>
                    <a:pt x="645" y="870"/>
                    <a:pt x="644" y="870"/>
                    <a:pt x="644" y="870"/>
                  </a:cubicBezTo>
                  <a:cubicBezTo>
                    <a:pt x="644" y="869"/>
                    <a:pt x="639" y="866"/>
                    <a:pt x="639" y="867"/>
                  </a:cubicBezTo>
                  <a:cubicBezTo>
                    <a:pt x="639" y="867"/>
                    <a:pt x="639" y="867"/>
                    <a:pt x="639" y="868"/>
                  </a:cubicBezTo>
                  <a:cubicBezTo>
                    <a:pt x="639" y="867"/>
                    <a:pt x="639" y="867"/>
                    <a:pt x="638" y="867"/>
                  </a:cubicBezTo>
                  <a:cubicBezTo>
                    <a:pt x="638" y="867"/>
                    <a:pt x="638" y="869"/>
                    <a:pt x="637" y="869"/>
                  </a:cubicBezTo>
                  <a:cubicBezTo>
                    <a:pt x="636" y="870"/>
                    <a:pt x="634" y="868"/>
                    <a:pt x="633" y="868"/>
                  </a:cubicBezTo>
                  <a:cubicBezTo>
                    <a:pt x="629" y="867"/>
                    <a:pt x="627" y="870"/>
                    <a:pt x="623" y="870"/>
                  </a:cubicBezTo>
                  <a:cubicBezTo>
                    <a:pt x="622" y="869"/>
                    <a:pt x="622" y="869"/>
                    <a:pt x="621" y="869"/>
                  </a:cubicBezTo>
                  <a:cubicBezTo>
                    <a:pt x="621" y="869"/>
                    <a:pt x="621" y="868"/>
                    <a:pt x="621" y="868"/>
                  </a:cubicBezTo>
                  <a:cubicBezTo>
                    <a:pt x="619" y="868"/>
                    <a:pt x="620" y="870"/>
                    <a:pt x="620" y="871"/>
                  </a:cubicBezTo>
                  <a:cubicBezTo>
                    <a:pt x="620" y="871"/>
                    <a:pt x="621" y="871"/>
                    <a:pt x="620" y="871"/>
                  </a:cubicBezTo>
                  <a:cubicBezTo>
                    <a:pt x="620" y="872"/>
                    <a:pt x="620" y="872"/>
                    <a:pt x="619" y="872"/>
                  </a:cubicBezTo>
                  <a:cubicBezTo>
                    <a:pt x="618" y="873"/>
                    <a:pt x="615" y="875"/>
                    <a:pt x="613" y="876"/>
                  </a:cubicBezTo>
                  <a:cubicBezTo>
                    <a:pt x="614" y="876"/>
                    <a:pt x="614" y="876"/>
                    <a:pt x="614" y="876"/>
                  </a:cubicBezTo>
                  <a:cubicBezTo>
                    <a:pt x="613" y="876"/>
                    <a:pt x="611" y="877"/>
                    <a:pt x="611" y="876"/>
                  </a:cubicBezTo>
                  <a:cubicBezTo>
                    <a:pt x="610" y="876"/>
                    <a:pt x="609" y="876"/>
                    <a:pt x="608" y="876"/>
                  </a:cubicBezTo>
                  <a:cubicBezTo>
                    <a:pt x="609" y="876"/>
                    <a:pt x="610" y="877"/>
                    <a:pt x="610" y="878"/>
                  </a:cubicBezTo>
                  <a:cubicBezTo>
                    <a:pt x="610" y="878"/>
                    <a:pt x="608" y="879"/>
                    <a:pt x="608" y="878"/>
                  </a:cubicBezTo>
                  <a:cubicBezTo>
                    <a:pt x="607" y="879"/>
                    <a:pt x="608" y="880"/>
                    <a:pt x="607" y="880"/>
                  </a:cubicBezTo>
                  <a:cubicBezTo>
                    <a:pt x="607" y="880"/>
                    <a:pt x="606" y="879"/>
                    <a:pt x="606" y="879"/>
                  </a:cubicBezTo>
                  <a:cubicBezTo>
                    <a:pt x="606" y="879"/>
                    <a:pt x="605" y="880"/>
                    <a:pt x="605" y="880"/>
                  </a:cubicBezTo>
                  <a:cubicBezTo>
                    <a:pt x="605" y="882"/>
                    <a:pt x="604" y="882"/>
                    <a:pt x="603" y="883"/>
                  </a:cubicBezTo>
                  <a:cubicBezTo>
                    <a:pt x="603" y="884"/>
                    <a:pt x="604" y="885"/>
                    <a:pt x="603" y="885"/>
                  </a:cubicBezTo>
                  <a:cubicBezTo>
                    <a:pt x="603" y="886"/>
                    <a:pt x="602" y="886"/>
                    <a:pt x="601" y="886"/>
                  </a:cubicBezTo>
                  <a:cubicBezTo>
                    <a:pt x="601" y="887"/>
                    <a:pt x="603" y="887"/>
                    <a:pt x="603" y="887"/>
                  </a:cubicBezTo>
                  <a:cubicBezTo>
                    <a:pt x="603" y="887"/>
                    <a:pt x="603" y="888"/>
                    <a:pt x="603" y="889"/>
                  </a:cubicBezTo>
                  <a:cubicBezTo>
                    <a:pt x="603" y="890"/>
                    <a:pt x="604" y="893"/>
                    <a:pt x="603" y="894"/>
                  </a:cubicBezTo>
                  <a:cubicBezTo>
                    <a:pt x="604" y="894"/>
                    <a:pt x="605" y="896"/>
                    <a:pt x="605" y="897"/>
                  </a:cubicBezTo>
                  <a:cubicBezTo>
                    <a:pt x="605" y="898"/>
                    <a:pt x="604" y="900"/>
                    <a:pt x="603" y="901"/>
                  </a:cubicBezTo>
                  <a:cubicBezTo>
                    <a:pt x="603" y="901"/>
                    <a:pt x="603" y="900"/>
                    <a:pt x="602" y="901"/>
                  </a:cubicBezTo>
                  <a:cubicBezTo>
                    <a:pt x="603" y="901"/>
                    <a:pt x="603" y="901"/>
                    <a:pt x="603" y="901"/>
                  </a:cubicBezTo>
                  <a:cubicBezTo>
                    <a:pt x="603" y="901"/>
                    <a:pt x="601" y="901"/>
                    <a:pt x="601" y="902"/>
                  </a:cubicBezTo>
                  <a:cubicBezTo>
                    <a:pt x="601" y="903"/>
                    <a:pt x="600" y="906"/>
                    <a:pt x="600" y="907"/>
                  </a:cubicBezTo>
                  <a:cubicBezTo>
                    <a:pt x="600" y="908"/>
                    <a:pt x="601" y="909"/>
                    <a:pt x="601" y="910"/>
                  </a:cubicBezTo>
                  <a:cubicBezTo>
                    <a:pt x="601" y="911"/>
                    <a:pt x="601" y="912"/>
                    <a:pt x="601" y="914"/>
                  </a:cubicBezTo>
                  <a:cubicBezTo>
                    <a:pt x="601" y="915"/>
                    <a:pt x="599" y="930"/>
                    <a:pt x="603" y="929"/>
                  </a:cubicBezTo>
                  <a:cubicBezTo>
                    <a:pt x="603" y="929"/>
                    <a:pt x="602" y="927"/>
                    <a:pt x="602" y="927"/>
                  </a:cubicBezTo>
                  <a:cubicBezTo>
                    <a:pt x="604" y="929"/>
                    <a:pt x="604" y="932"/>
                    <a:pt x="604" y="934"/>
                  </a:cubicBezTo>
                  <a:cubicBezTo>
                    <a:pt x="605" y="936"/>
                    <a:pt x="608" y="938"/>
                    <a:pt x="609" y="941"/>
                  </a:cubicBezTo>
                  <a:cubicBezTo>
                    <a:pt x="611" y="943"/>
                    <a:pt x="611" y="946"/>
                    <a:pt x="613" y="948"/>
                  </a:cubicBezTo>
                  <a:cubicBezTo>
                    <a:pt x="615" y="949"/>
                    <a:pt x="618" y="950"/>
                    <a:pt x="620" y="951"/>
                  </a:cubicBezTo>
                  <a:cubicBezTo>
                    <a:pt x="625" y="954"/>
                    <a:pt x="631" y="951"/>
                    <a:pt x="636" y="950"/>
                  </a:cubicBezTo>
                  <a:cubicBezTo>
                    <a:pt x="638" y="949"/>
                    <a:pt x="640" y="951"/>
                    <a:pt x="643" y="950"/>
                  </a:cubicBezTo>
                  <a:cubicBezTo>
                    <a:pt x="644" y="950"/>
                    <a:pt x="644" y="949"/>
                    <a:pt x="644" y="948"/>
                  </a:cubicBezTo>
                  <a:cubicBezTo>
                    <a:pt x="645" y="947"/>
                    <a:pt x="645" y="947"/>
                    <a:pt x="646" y="946"/>
                  </a:cubicBezTo>
                  <a:cubicBezTo>
                    <a:pt x="648" y="943"/>
                    <a:pt x="649" y="941"/>
                    <a:pt x="650" y="938"/>
                  </a:cubicBezTo>
                  <a:cubicBezTo>
                    <a:pt x="650" y="936"/>
                    <a:pt x="650" y="934"/>
                    <a:pt x="652" y="932"/>
                  </a:cubicBezTo>
                  <a:cubicBezTo>
                    <a:pt x="654" y="930"/>
                    <a:pt x="658" y="930"/>
                    <a:pt x="660" y="930"/>
                  </a:cubicBezTo>
                  <a:cubicBezTo>
                    <a:pt x="664" y="929"/>
                    <a:pt x="667" y="929"/>
                    <a:pt x="671" y="929"/>
                  </a:cubicBezTo>
                  <a:cubicBezTo>
                    <a:pt x="676" y="930"/>
                    <a:pt x="674" y="933"/>
                    <a:pt x="672" y="936"/>
                  </a:cubicBezTo>
                  <a:cubicBezTo>
                    <a:pt x="671" y="938"/>
                    <a:pt x="670" y="939"/>
                    <a:pt x="669" y="940"/>
                  </a:cubicBezTo>
                  <a:cubicBezTo>
                    <a:pt x="669" y="942"/>
                    <a:pt x="668" y="942"/>
                    <a:pt x="669" y="943"/>
                  </a:cubicBezTo>
                  <a:cubicBezTo>
                    <a:pt x="669" y="943"/>
                    <a:pt x="670" y="943"/>
                    <a:pt x="670" y="943"/>
                  </a:cubicBezTo>
                  <a:cubicBezTo>
                    <a:pt x="671" y="944"/>
                    <a:pt x="668" y="944"/>
                    <a:pt x="668" y="945"/>
                  </a:cubicBezTo>
                  <a:cubicBezTo>
                    <a:pt x="668" y="945"/>
                    <a:pt x="670" y="945"/>
                    <a:pt x="670" y="945"/>
                  </a:cubicBezTo>
                  <a:cubicBezTo>
                    <a:pt x="670" y="946"/>
                    <a:pt x="670" y="947"/>
                    <a:pt x="669" y="948"/>
                  </a:cubicBezTo>
                  <a:cubicBezTo>
                    <a:pt x="669" y="950"/>
                    <a:pt x="668" y="952"/>
                    <a:pt x="667" y="953"/>
                  </a:cubicBezTo>
                  <a:cubicBezTo>
                    <a:pt x="668" y="952"/>
                    <a:pt x="665" y="946"/>
                    <a:pt x="664" y="950"/>
                  </a:cubicBezTo>
                  <a:cubicBezTo>
                    <a:pt x="664" y="951"/>
                    <a:pt x="665" y="952"/>
                    <a:pt x="666" y="953"/>
                  </a:cubicBezTo>
                  <a:cubicBezTo>
                    <a:pt x="666" y="955"/>
                    <a:pt x="665" y="958"/>
                    <a:pt x="664" y="959"/>
                  </a:cubicBezTo>
                  <a:cubicBezTo>
                    <a:pt x="664" y="958"/>
                    <a:pt x="664" y="958"/>
                    <a:pt x="664" y="958"/>
                  </a:cubicBezTo>
                  <a:cubicBezTo>
                    <a:pt x="664" y="958"/>
                    <a:pt x="665" y="961"/>
                    <a:pt x="665" y="962"/>
                  </a:cubicBezTo>
                  <a:cubicBezTo>
                    <a:pt x="665" y="964"/>
                    <a:pt x="663" y="964"/>
                    <a:pt x="661" y="966"/>
                  </a:cubicBezTo>
                  <a:cubicBezTo>
                    <a:pt x="659" y="970"/>
                    <a:pt x="664" y="970"/>
                    <a:pt x="666" y="969"/>
                  </a:cubicBezTo>
                  <a:cubicBezTo>
                    <a:pt x="670" y="969"/>
                    <a:pt x="675" y="970"/>
                    <a:pt x="679" y="969"/>
                  </a:cubicBezTo>
                  <a:cubicBezTo>
                    <a:pt x="682" y="968"/>
                    <a:pt x="685" y="969"/>
                    <a:pt x="688" y="969"/>
                  </a:cubicBezTo>
                  <a:cubicBezTo>
                    <a:pt x="688" y="969"/>
                    <a:pt x="691" y="969"/>
                    <a:pt x="692" y="969"/>
                  </a:cubicBezTo>
                  <a:cubicBezTo>
                    <a:pt x="693" y="971"/>
                    <a:pt x="691" y="971"/>
                    <a:pt x="692" y="973"/>
                  </a:cubicBezTo>
                  <a:cubicBezTo>
                    <a:pt x="692" y="973"/>
                    <a:pt x="695" y="973"/>
                    <a:pt x="695" y="973"/>
                  </a:cubicBezTo>
                  <a:cubicBezTo>
                    <a:pt x="695" y="973"/>
                    <a:pt x="695" y="972"/>
                    <a:pt x="696" y="972"/>
                  </a:cubicBezTo>
                  <a:cubicBezTo>
                    <a:pt x="697" y="972"/>
                    <a:pt x="697" y="974"/>
                    <a:pt x="698" y="974"/>
                  </a:cubicBezTo>
                  <a:cubicBezTo>
                    <a:pt x="698" y="975"/>
                    <a:pt x="698" y="975"/>
                    <a:pt x="698" y="976"/>
                  </a:cubicBezTo>
                  <a:cubicBezTo>
                    <a:pt x="698" y="976"/>
                    <a:pt x="698" y="976"/>
                    <a:pt x="697" y="976"/>
                  </a:cubicBezTo>
                  <a:cubicBezTo>
                    <a:pt x="698" y="978"/>
                    <a:pt x="698" y="979"/>
                    <a:pt x="698" y="981"/>
                  </a:cubicBezTo>
                  <a:cubicBezTo>
                    <a:pt x="697" y="982"/>
                    <a:pt x="696" y="984"/>
                    <a:pt x="696" y="985"/>
                  </a:cubicBezTo>
                  <a:cubicBezTo>
                    <a:pt x="696" y="987"/>
                    <a:pt x="698" y="992"/>
                    <a:pt x="696" y="993"/>
                  </a:cubicBezTo>
                  <a:cubicBezTo>
                    <a:pt x="696" y="993"/>
                    <a:pt x="695" y="991"/>
                    <a:pt x="695" y="992"/>
                  </a:cubicBezTo>
                  <a:cubicBezTo>
                    <a:pt x="693" y="993"/>
                    <a:pt x="695" y="997"/>
                    <a:pt x="695" y="999"/>
                  </a:cubicBezTo>
                  <a:cubicBezTo>
                    <a:pt x="695" y="1000"/>
                    <a:pt x="694" y="1001"/>
                    <a:pt x="695" y="1003"/>
                  </a:cubicBezTo>
                  <a:cubicBezTo>
                    <a:pt x="695" y="1004"/>
                    <a:pt x="696" y="1005"/>
                    <a:pt x="697" y="1006"/>
                  </a:cubicBezTo>
                  <a:cubicBezTo>
                    <a:pt x="698" y="1008"/>
                    <a:pt x="699" y="1010"/>
                    <a:pt x="701" y="1011"/>
                  </a:cubicBezTo>
                  <a:cubicBezTo>
                    <a:pt x="701" y="1011"/>
                    <a:pt x="702" y="1012"/>
                    <a:pt x="702" y="1012"/>
                  </a:cubicBezTo>
                  <a:cubicBezTo>
                    <a:pt x="703" y="1013"/>
                    <a:pt x="703" y="1014"/>
                    <a:pt x="704" y="1015"/>
                  </a:cubicBezTo>
                  <a:cubicBezTo>
                    <a:pt x="704" y="1015"/>
                    <a:pt x="705" y="1015"/>
                    <a:pt x="705" y="1015"/>
                  </a:cubicBezTo>
                  <a:cubicBezTo>
                    <a:pt x="705" y="1017"/>
                    <a:pt x="707" y="1016"/>
                    <a:pt x="708" y="1016"/>
                  </a:cubicBezTo>
                  <a:cubicBezTo>
                    <a:pt x="707" y="1016"/>
                    <a:pt x="707" y="1016"/>
                    <a:pt x="707" y="1015"/>
                  </a:cubicBezTo>
                  <a:cubicBezTo>
                    <a:pt x="706" y="1016"/>
                    <a:pt x="712" y="1018"/>
                    <a:pt x="713" y="1018"/>
                  </a:cubicBezTo>
                  <a:cubicBezTo>
                    <a:pt x="714" y="1017"/>
                    <a:pt x="714" y="1017"/>
                    <a:pt x="715" y="1016"/>
                  </a:cubicBezTo>
                  <a:cubicBezTo>
                    <a:pt x="716" y="1016"/>
                    <a:pt x="716" y="1015"/>
                    <a:pt x="717" y="1015"/>
                  </a:cubicBezTo>
                  <a:cubicBezTo>
                    <a:pt x="718" y="1015"/>
                    <a:pt x="718" y="1015"/>
                    <a:pt x="719" y="1015"/>
                  </a:cubicBezTo>
                  <a:cubicBezTo>
                    <a:pt x="719" y="1015"/>
                    <a:pt x="719" y="1014"/>
                    <a:pt x="720" y="1014"/>
                  </a:cubicBezTo>
                  <a:cubicBezTo>
                    <a:pt x="724" y="1011"/>
                    <a:pt x="728" y="1013"/>
                    <a:pt x="732" y="1014"/>
                  </a:cubicBezTo>
                  <a:cubicBezTo>
                    <a:pt x="733" y="1014"/>
                    <a:pt x="733" y="1014"/>
                    <a:pt x="733" y="1014"/>
                  </a:cubicBezTo>
                  <a:cubicBezTo>
                    <a:pt x="733" y="1015"/>
                    <a:pt x="737" y="1019"/>
                    <a:pt x="737" y="1018"/>
                  </a:cubicBezTo>
                  <a:cubicBezTo>
                    <a:pt x="738" y="1020"/>
                    <a:pt x="738" y="1022"/>
                    <a:pt x="739" y="1023"/>
                  </a:cubicBezTo>
                  <a:cubicBezTo>
                    <a:pt x="737" y="1023"/>
                    <a:pt x="737" y="1024"/>
                    <a:pt x="736" y="1026"/>
                  </a:cubicBezTo>
                  <a:cubicBezTo>
                    <a:pt x="736" y="1025"/>
                    <a:pt x="735" y="1025"/>
                    <a:pt x="735" y="1025"/>
                  </a:cubicBezTo>
                  <a:cubicBezTo>
                    <a:pt x="736" y="1027"/>
                    <a:pt x="734" y="1026"/>
                    <a:pt x="734" y="1028"/>
                  </a:cubicBezTo>
                  <a:cubicBezTo>
                    <a:pt x="733" y="1027"/>
                    <a:pt x="730" y="1025"/>
                    <a:pt x="730" y="1023"/>
                  </a:cubicBezTo>
                  <a:cubicBezTo>
                    <a:pt x="730" y="1023"/>
                    <a:pt x="733" y="1020"/>
                    <a:pt x="732" y="1020"/>
                  </a:cubicBezTo>
                  <a:cubicBezTo>
                    <a:pt x="732" y="1020"/>
                    <a:pt x="731" y="1019"/>
                    <a:pt x="731" y="1020"/>
                  </a:cubicBezTo>
                  <a:cubicBezTo>
                    <a:pt x="731" y="1020"/>
                    <a:pt x="731" y="1020"/>
                    <a:pt x="730" y="1020"/>
                  </a:cubicBezTo>
                  <a:cubicBezTo>
                    <a:pt x="730" y="1020"/>
                    <a:pt x="730" y="1019"/>
                    <a:pt x="729" y="1018"/>
                  </a:cubicBezTo>
                  <a:cubicBezTo>
                    <a:pt x="729" y="1018"/>
                    <a:pt x="728" y="1017"/>
                    <a:pt x="727" y="1017"/>
                  </a:cubicBezTo>
                  <a:cubicBezTo>
                    <a:pt x="725" y="1016"/>
                    <a:pt x="724" y="1015"/>
                    <a:pt x="722" y="1017"/>
                  </a:cubicBezTo>
                  <a:cubicBezTo>
                    <a:pt x="721" y="1018"/>
                    <a:pt x="721" y="1019"/>
                    <a:pt x="720" y="1020"/>
                  </a:cubicBezTo>
                  <a:cubicBezTo>
                    <a:pt x="719" y="1020"/>
                    <a:pt x="717" y="1020"/>
                    <a:pt x="717" y="1021"/>
                  </a:cubicBezTo>
                  <a:cubicBezTo>
                    <a:pt x="716" y="1024"/>
                    <a:pt x="722" y="1025"/>
                    <a:pt x="718" y="1027"/>
                  </a:cubicBezTo>
                  <a:cubicBezTo>
                    <a:pt x="717" y="1028"/>
                    <a:pt x="715" y="1029"/>
                    <a:pt x="714" y="1028"/>
                  </a:cubicBezTo>
                  <a:cubicBezTo>
                    <a:pt x="713" y="1027"/>
                    <a:pt x="714" y="1025"/>
                    <a:pt x="712" y="1024"/>
                  </a:cubicBezTo>
                  <a:cubicBezTo>
                    <a:pt x="712" y="1025"/>
                    <a:pt x="711" y="1025"/>
                    <a:pt x="711" y="1025"/>
                  </a:cubicBezTo>
                  <a:cubicBezTo>
                    <a:pt x="710" y="1025"/>
                    <a:pt x="710" y="1025"/>
                    <a:pt x="709" y="1024"/>
                  </a:cubicBezTo>
                  <a:cubicBezTo>
                    <a:pt x="708" y="1023"/>
                    <a:pt x="706" y="1020"/>
                    <a:pt x="704" y="1020"/>
                  </a:cubicBezTo>
                  <a:cubicBezTo>
                    <a:pt x="703" y="1020"/>
                    <a:pt x="700" y="1022"/>
                    <a:pt x="701" y="1022"/>
                  </a:cubicBezTo>
                  <a:cubicBezTo>
                    <a:pt x="699" y="1022"/>
                    <a:pt x="699" y="1020"/>
                    <a:pt x="700" y="1020"/>
                  </a:cubicBezTo>
                  <a:cubicBezTo>
                    <a:pt x="700" y="1020"/>
                    <a:pt x="700" y="1020"/>
                    <a:pt x="699" y="1021"/>
                  </a:cubicBezTo>
                  <a:cubicBezTo>
                    <a:pt x="698" y="1020"/>
                    <a:pt x="699" y="1018"/>
                    <a:pt x="696" y="1018"/>
                  </a:cubicBezTo>
                  <a:cubicBezTo>
                    <a:pt x="697" y="1018"/>
                    <a:pt x="698" y="1021"/>
                    <a:pt x="696" y="1020"/>
                  </a:cubicBezTo>
                  <a:cubicBezTo>
                    <a:pt x="695" y="1020"/>
                    <a:pt x="695" y="1017"/>
                    <a:pt x="695" y="1016"/>
                  </a:cubicBezTo>
                  <a:cubicBezTo>
                    <a:pt x="694" y="1014"/>
                    <a:pt x="691" y="1014"/>
                    <a:pt x="690" y="1012"/>
                  </a:cubicBezTo>
                  <a:cubicBezTo>
                    <a:pt x="688" y="1011"/>
                    <a:pt x="687" y="1007"/>
                    <a:pt x="685" y="1008"/>
                  </a:cubicBezTo>
                  <a:cubicBezTo>
                    <a:pt x="685" y="1008"/>
                    <a:pt x="689" y="1013"/>
                    <a:pt x="684" y="1011"/>
                  </a:cubicBezTo>
                  <a:cubicBezTo>
                    <a:pt x="682" y="1010"/>
                    <a:pt x="681" y="1009"/>
                    <a:pt x="681" y="1007"/>
                  </a:cubicBezTo>
                  <a:cubicBezTo>
                    <a:pt x="681" y="1006"/>
                    <a:pt x="682" y="1006"/>
                    <a:pt x="682" y="1005"/>
                  </a:cubicBezTo>
                  <a:cubicBezTo>
                    <a:pt x="681" y="1004"/>
                    <a:pt x="681" y="1004"/>
                    <a:pt x="681" y="1003"/>
                  </a:cubicBezTo>
                  <a:cubicBezTo>
                    <a:pt x="680" y="1002"/>
                    <a:pt x="681" y="1002"/>
                    <a:pt x="681" y="1000"/>
                  </a:cubicBezTo>
                  <a:cubicBezTo>
                    <a:pt x="680" y="999"/>
                    <a:pt x="679" y="999"/>
                    <a:pt x="678" y="998"/>
                  </a:cubicBezTo>
                  <a:cubicBezTo>
                    <a:pt x="677" y="997"/>
                    <a:pt x="676" y="996"/>
                    <a:pt x="675" y="996"/>
                  </a:cubicBezTo>
                  <a:cubicBezTo>
                    <a:pt x="674" y="995"/>
                    <a:pt x="667" y="990"/>
                    <a:pt x="669" y="989"/>
                  </a:cubicBezTo>
                  <a:cubicBezTo>
                    <a:pt x="669" y="988"/>
                    <a:pt x="670" y="990"/>
                    <a:pt x="671" y="988"/>
                  </a:cubicBezTo>
                  <a:cubicBezTo>
                    <a:pt x="671" y="986"/>
                    <a:pt x="668" y="987"/>
                    <a:pt x="667" y="987"/>
                  </a:cubicBezTo>
                  <a:cubicBezTo>
                    <a:pt x="661" y="989"/>
                    <a:pt x="656" y="985"/>
                    <a:pt x="651" y="983"/>
                  </a:cubicBezTo>
                  <a:cubicBezTo>
                    <a:pt x="649" y="983"/>
                    <a:pt x="646" y="983"/>
                    <a:pt x="644" y="982"/>
                  </a:cubicBezTo>
                  <a:cubicBezTo>
                    <a:pt x="641" y="981"/>
                    <a:pt x="638" y="979"/>
                    <a:pt x="636" y="976"/>
                  </a:cubicBezTo>
                  <a:cubicBezTo>
                    <a:pt x="633" y="973"/>
                    <a:pt x="627" y="966"/>
                    <a:pt x="622" y="966"/>
                  </a:cubicBezTo>
                  <a:cubicBezTo>
                    <a:pt x="622" y="966"/>
                    <a:pt x="622" y="966"/>
                    <a:pt x="621" y="966"/>
                  </a:cubicBezTo>
                  <a:cubicBezTo>
                    <a:pt x="618" y="965"/>
                    <a:pt x="620" y="967"/>
                    <a:pt x="621" y="967"/>
                  </a:cubicBezTo>
                  <a:cubicBezTo>
                    <a:pt x="617" y="968"/>
                    <a:pt x="612" y="970"/>
                    <a:pt x="608" y="970"/>
                  </a:cubicBezTo>
                  <a:cubicBezTo>
                    <a:pt x="604" y="969"/>
                    <a:pt x="600" y="968"/>
                    <a:pt x="597" y="966"/>
                  </a:cubicBezTo>
                  <a:cubicBezTo>
                    <a:pt x="593" y="965"/>
                    <a:pt x="589" y="963"/>
                    <a:pt x="585" y="962"/>
                  </a:cubicBezTo>
                  <a:cubicBezTo>
                    <a:pt x="581" y="960"/>
                    <a:pt x="578" y="957"/>
                    <a:pt x="574" y="956"/>
                  </a:cubicBezTo>
                  <a:cubicBezTo>
                    <a:pt x="571" y="954"/>
                    <a:pt x="567" y="954"/>
                    <a:pt x="564" y="952"/>
                  </a:cubicBezTo>
                  <a:cubicBezTo>
                    <a:pt x="562" y="950"/>
                    <a:pt x="560" y="948"/>
                    <a:pt x="557" y="947"/>
                  </a:cubicBezTo>
                  <a:cubicBezTo>
                    <a:pt x="555" y="946"/>
                    <a:pt x="552" y="944"/>
                    <a:pt x="550" y="942"/>
                  </a:cubicBezTo>
                  <a:cubicBezTo>
                    <a:pt x="549" y="941"/>
                    <a:pt x="549" y="940"/>
                    <a:pt x="548" y="939"/>
                  </a:cubicBezTo>
                  <a:cubicBezTo>
                    <a:pt x="548" y="939"/>
                    <a:pt x="548" y="938"/>
                    <a:pt x="549" y="938"/>
                  </a:cubicBezTo>
                  <a:cubicBezTo>
                    <a:pt x="549" y="936"/>
                    <a:pt x="549" y="937"/>
                    <a:pt x="550" y="936"/>
                  </a:cubicBezTo>
                  <a:cubicBezTo>
                    <a:pt x="551" y="936"/>
                    <a:pt x="551" y="935"/>
                    <a:pt x="550" y="935"/>
                  </a:cubicBezTo>
                  <a:cubicBezTo>
                    <a:pt x="550" y="934"/>
                    <a:pt x="549" y="935"/>
                    <a:pt x="549" y="934"/>
                  </a:cubicBezTo>
                  <a:cubicBezTo>
                    <a:pt x="549" y="933"/>
                    <a:pt x="550" y="933"/>
                    <a:pt x="550" y="933"/>
                  </a:cubicBezTo>
                  <a:cubicBezTo>
                    <a:pt x="551" y="930"/>
                    <a:pt x="550" y="929"/>
                    <a:pt x="549" y="927"/>
                  </a:cubicBezTo>
                  <a:cubicBezTo>
                    <a:pt x="547" y="923"/>
                    <a:pt x="546" y="920"/>
                    <a:pt x="544" y="918"/>
                  </a:cubicBezTo>
                  <a:cubicBezTo>
                    <a:pt x="543" y="917"/>
                    <a:pt x="535" y="908"/>
                    <a:pt x="535" y="908"/>
                  </a:cubicBezTo>
                  <a:cubicBezTo>
                    <a:pt x="535" y="908"/>
                    <a:pt x="535" y="907"/>
                    <a:pt x="535" y="907"/>
                  </a:cubicBezTo>
                  <a:cubicBezTo>
                    <a:pt x="535" y="908"/>
                    <a:pt x="532" y="905"/>
                    <a:pt x="531" y="904"/>
                  </a:cubicBezTo>
                  <a:cubicBezTo>
                    <a:pt x="531" y="904"/>
                    <a:pt x="532" y="903"/>
                    <a:pt x="532" y="903"/>
                  </a:cubicBezTo>
                  <a:cubicBezTo>
                    <a:pt x="531" y="903"/>
                    <a:pt x="527" y="899"/>
                    <a:pt x="527" y="899"/>
                  </a:cubicBezTo>
                  <a:cubicBezTo>
                    <a:pt x="526" y="900"/>
                    <a:pt x="526" y="900"/>
                    <a:pt x="525" y="900"/>
                  </a:cubicBezTo>
                  <a:cubicBezTo>
                    <a:pt x="525" y="900"/>
                    <a:pt x="526" y="898"/>
                    <a:pt x="526" y="898"/>
                  </a:cubicBezTo>
                  <a:cubicBezTo>
                    <a:pt x="525" y="897"/>
                    <a:pt x="524" y="900"/>
                    <a:pt x="523" y="897"/>
                  </a:cubicBezTo>
                  <a:cubicBezTo>
                    <a:pt x="522" y="896"/>
                    <a:pt x="523" y="893"/>
                    <a:pt x="525" y="895"/>
                  </a:cubicBezTo>
                  <a:cubicBezTo>
                    <a:pt x="524" y="894"/>
                    <a:pt x="524" y="892"/>
                    <a:pt x="523" y="891"/>
                  </a:cubicBezTo>
                  <a:cubicBezTo>
                    <a:pt x="522" y="891"/>
                    <a:pt x="521" y="891"/>
                    <a:pt x="520" y="890"/>
                  </a:cubicBezTo>
                  <a:cubicBezTo>
                    <a:pt x="520" y="890"/>
                    <a:pt x="520" y="889"/>
                    <a:pt x="519" y="888"/>
                  </a:cubicBezTo>
                  <a:cubicBezTo>
                    <a:pt x="519" y="888"/>
                    <a:pt x="518" y="888"/>
                    <a:pt x="517" y="887"/>
                  </a:cubicBezTo>
                  <a:cubicBezTo>
                    <a:pt x="516" y="887"/>
                    <a:pt x="516" y="886"/>
                    <a:pt x="515" y="885"/>
                  </a:cubicBezTo>
                  <a:cubicBezTo>
                    <a:pt x="514" y="882"/>
                    <a:pt x="512" y="881"/>
                    <a:pt x="510" y="880"/>
                  </a:cubicBezTo>
                  <a:cubicBezTo>
                    <a:pt x="509" y="879"/>
                    <a:pt x="505" y="876"/>
                    <a:pt x="506" y="875"/>
                  </a:cubicBezTo>
                  <a:cubicBezTo>
                    <a:pt x="506" y="876"/>
                    <a:pt x="504" y="873"/>
                    <a:pt x="504" y="872"/>
                  </a:cubicBezTo>
                  <a:cubicBezTo>
                    <a:pt x="504" y="872"/>
                    <a:pt x="503" y="870"/>
                    <a:pt x="503" y="871"/>
                  </a:cubicBezTo>
                  <a:cubicBezTo>
                    <a:pt x="503" y="868"/>
                    <a:pt x="501" y="865"/>
                    <a:pt x="499" y="862"/>
                  </a:cubicBezTo>
                  <a:cubicBezTo>
                    <a:pt x="498" y="860"/>
                    <a:pt x="499" y="857"/>
                    <a:pt x="497" y="856"/>
                  </a:cubicBezTo>
                  <a:cubicBezTo>
                    <a:pt x="496" y="855"/>
                    <a:pt x="494" y="854"/>
                    <a:pt x="494" y="854"/>
                  </a:cubicBezTo>
                  <a:cubicBezTo>
                    <a:pt x="494" y="854"/>
                    <a:pt x="493" y="853"/>
                    <a:pt x="493" y="853"/>
                  </a:cubicBezTo>
                  <a:cubicBezTo>
                    <a:pt x="493" y="854"/>
                    <a:pt x="492" y="854"/>
                    <a:pt x="492" y="854"/>
                  </a:cubicBezTo>
                  <a:cubicBezTo>
                    <a:pt x="491" y="854"/>
                    <a:pt x="487" y="853"/>
                    <a:pt x="488" y="852"/>
                  </a:cubicBezTo>
                  <a:cubicBezTo>
                    <a:pt x="486" y="856"/>
                    <a:pt x="486" y="860"/>
                    <a:pt x="488" y="864"/>
                  </a:cubicBezTo>
                  <a:cubicBezTo>
                    <a:pt x="489" y="868"/>
                    <a:pt x="494" y="870"/>
                    <a:pt x="496" y="873"/>
                  </a:cubicBezTo>
                  <a:cubicBezTo>
                    <a:pt x="497" y="875"/>
                    <a:pt x="499" y="877"/>
                    <a:pt x="500" y="879"/>
                  </a:cubicBezTo>
                  <a:cubicBezTo>
                    <a:pt x="501" y="881"/>
                    <a:pt x="501" y="883"/>
                    <a:pt x="503" y="885"/>
                  </a:cubicBezTo>
                  <a:cubicBezTo>
                    <a:pt x="504" y="886"/>
                    <a:pt x="508" y="891"/>
                    <a:pt x="507" y="892"/>
                  </a:cubicBezTo>
                  <a:cubicBezTo>
                    <a:pt x="508" y="891"/>
                    <a:pt x="507" y="890"/>
                    <a:pt x="507" y="890"/>
                  </a:cubicBezTo>
                  <a:cubicBezTo>
                    <a:pt x="507" y="891"/>
                    <a:pt x="508" y="892"/>
                    <a:pt x="509" y="893"/>
                  </a:cubicBezTo>
                  <a:cubicBezTo>
                    <a:pt x="510" y="894"/>
                    <a:pt x="510" y="895"/>
                    <a:pt x="510" y="897"/>
                  </a:cubicBezTo>
                  <a:cubicBezTo>
                    <a:pt x="511" y="899"/>
                    <a:pt x="513" y="901"/>
                    <a:pt x="514" y="904"/>
                  </a:cubicBezTo>
                  <a:cubicBezTo>
                    <a:pt x="515" y="906"/>
                    <a:pt x="514" y="909"/>
                    <a:pt x="516" y="909"/>
                  </a:cubicBezTo>
                  <a:cubicBezTo>
                    <a:pt x="517" y="910"/>
                    <a:pt x="517" y="908"/>
                    <a:pt x="518" y="909"/>
                  </a:cubicBezTo>
                  <a:cubicBezTo>
                    <a:pt x="519" y="909"/>
                    <a:pt x="520" y="911"/>
                    <a:pt x="520" y="912"/>
                  </a:cubicBezTo>
                  <a:cubicBezTo>
                    <a:pt x="522" y="913"/>
                    <a:pt x="524" y="917"/>
                    <a:pt x="521" y="918"/>
                  </a:cubicBezTo>
                  <a:cubicBezTo>
                    <a:pt x="519" y="920"/>
                    <a:pt x="518" y="916"/>
                    <a:pt x="517" y="914"/>
                  </a:cubicBezTo>
                  <a:cubicBezTo>
                    <a:pt x="515" y="912"/>
                    <a:pt x="512" y="910"/>
                    <a:pt x="509" y="908"/>
                  </a:cubicBezTo>
                  <a:cubicBezTo>
                    <a:pt x="508" y="907"/>
                    <a:pt x="506" y="906"/>
                    <a:pt x="505" y="905"/>
                  </a:cubicBezTo>
                  <a:cubicBezTo>
                    <a:pt x="505" y="905"/>
                    <a:pt x="505" y="905"/>
                    <a:pt x="504" y="905"/>
                  </a:cubicBezTo>
                  <a:cubicBezTo>
                    <a:pt x="504" y="905"/>
                    <a:pt x="504" y="905"/>
                    <a:pt x="504" y="905"/>
                  </a:cubicBezTo>
                  <a:cubicBezTo>
                    <a:pt x="504" y="905"/>
                    <a:pt x="504" y="902"/>
                    <a:pt x="504" y="901"/>
                  </a:cubicBezTo>
                  <a:cubicBezTo>
                    <a:pt x="505" y="899"/>
                    <a:pt x="505" y="897"/>
                    <a:pt x="503" y="895"/>
                  </a:cubicBezTo>
                  <a:cubicBezTo>
                    <a:pt x="501" y="893"/>
                    <a:pt x="496" y="892"/>
                    <a:pt x="497" y="888"/>
                  </a:cubicBezTo>
                  <a:cubicBezTo>
                    <a:pt x="497" y="889"/>
                    <a:pt x="497" y="890"/>
                    <a:pt x="496" y="890"/>
                  </a:cubicBezTo>
                  <a:cubicBezTo>
                    <a:pt x="495" y="891"/>
                    <a:pt x="493" y="889"/>
                    <a:pt x="492" y="889"/>
                  </a:cubicBezTo>
                  <a:cubicBezTo>
                    <a:pt x="491" y="888"/>
                    <a:pt x="490" y="888"/>
                    <a:pt x="490" y="887"/>
                  </a:cubicBezTo>
                  <a:cubicBezTo>
                    <a:pt x="489" y="887"/>
                    <a:pt x="489" y="885"/>
                    <a:pt x="488" y="885"/>
                  </a:cubicBezTo>
                  <a:cubicBezTo>
                    <a:pt x="486" y="884"/>
                    <a:pt x="484" y="882"/>
                    <a:pt x="487" y="882"/>
                  </a:cubicBezTo>
                  <a:cubicBezTo>
                    <a:pt x="488" y="882"/>
                    <a:pt x="489" y="883"/>
                    <a:pt x="490" y="883"/>
                  </a:cubicBezTo>
                  <a:cubicBezTo>
                    <a:pt x="491" y="883"/>
                    <a:pt x="491" y="884"/>
                    <a:pt x="492" y="884"/>
                  </a:cubicBezTo>
                  <a:cubicBezTo>
                    <a:pt x="492" y="884"/>
                    <a:pt x="492" y="883"/>
                    <a:pt x="493" y="883"/>
                  </a:cubicBezTo>
                  <a:cubicBezTo>
                    <a:pt x="492" y="883"/>
                    <a:pt x="490" y="882"/>
                    <a:pt x="490" y="882"/>
                  </a:cubicBezTo>
                  <a:cubicBezTo>
                    <a:pt x="489" y="880"/>
                    <a:pt x="492" y="878"/>
                    <a:pt x="491" y="876"/>
                  </a:cubicBezTo>
                  <a:cubicBezTo>
                    <a:pt x="490" y="874"/>
                    <a:pt x="488" y="872"/>
                    <a:pt x="486" y="871"/>
                  </a:cubicBezTo>
                  <a:cubicBezTo>
                    <a:pt x="484" y="870"/>
                    <a:pt x="482" y="869"/>
                    <a:pt x="481" y="867"/>
                  </a:cubicBezTo>
                  <a:cubicBezTo>
                    <a:pt x="480" y="867"/>
                    <a:pt x="480" y="866"/>
                    <a:pt x="480" y="865"/>
                  </a:cubicBezTo>
                  <a:cubicBezTo>
                    <a:pt x="480" y="864"/>
                    <a:pt x="479" y="863"/>
                    <a:pt x="478" y="862"/>
                  </a:cubicBezTo>
                  <a:cubicBezTo>
                    <a:pt x="478" y="862"/>
                    <a:pt x="478" y="861"/>
                    <a:pt x="478" y="860"/>
                  </a:cubicBezTo>
                  <a:cubicBezTo>
                    <a:pt x="477" y="858"/>
                    <a:pt x="476" y="857"/>
                    <a:pt x="475" y="855"/>
                  </a:cubicBezTo>
                  <a:cubicBezTo>
                    <a:pt x="474" y="853"/>
                    <a:pt x="474" y="851"/>
                    <a:pt x="472" y="849"/>
                  </a:cubicBezTo>
                  <a:cubicBezTo>
                    <a:pt x="470" y="845"/>
                    <a:pt x="470" y="841"/>
                    <a:pt x="467" y="838"/>
                  </a:cubicBezTo>
                  <a:cubicBezTo>
                    <a:pt x="465" y="837"/>
                    <a:pt x="464" y="837"/>
                    <a:pt x="462" y="835"/>
                  </a:cubicBezTo>
                  <a:cubicBezTo>
                    <a:pt x="461" y="834"/>
                    <a:pt x="460" y="834"/>
                    <a:pt x="458" y="833"/>
                  </a:cubicBezTo>
                  <a:cubicBezTo>
                    <a:pt x="456" y="833"/>
                    <a:pt x="455" y="832"/>
                    <a:pt x="453" y="831"/>
                  </a:cubicBezTo>
                  <a:cubicBezTo>
                    <a:pt x="451" y="831"/>
                    <a:pt x="449" y="831"/>
                    <a:pt x="448" y="830"/>
                  </a:cubicBezTo>
                  <a:cubicBezTo>
                    <a:pt x="448" y="829"/>
                    <a:pt x="448" y="827"/>
                    <a:pt x="447" y="826"/>
                  </a:cubicBezTo>
                  <a:cubicBezTo>
                    <a:pt x="447" y="825"/>
                    <a:pt x="446" y="823"/>
                    <a:pt x="445" y="822"/>
                  </a:cubicBezTo>
                  <a:cubicBezTo>
                    <a:pt x="443" y="820"/>
                    <a:pt x="440" y="817"/>
                    <a:pt x="439" y="814"/>
                  </a:cubicBezTo>
                  <a:cubicBezTo>
                    <a:pt x="439" y="812"/>
                    <a:pt x="439" y="811"/>
                    <a:pt x="438" y="810"/>
                  </a:cubicBezTo>
                  <a:cubicBezTo>
                    <a:pt x="437" y="808"/>
                    <a:pt x="435" y="808"/>
                    <a:pt x="435" y="806"/>
                  </a:cubicBezTo>
                  <a:cubicBezTo>
                    <a:pt x="435" y="805"/>
                    <a:pt x="436" y="800"/>
                    <a:pt x="436" y="800"/>
                  </a:cubicBezTo>
                  <a:cubicBezTo>
                    <a:pt x="435" y="800"/>
                    <a:pt x="435" y="802"/>
                    <a:pt x="434" y="802"/>
                  </a:cubicBezTo>
                  <a:cubicBezTo>
                    <a:pt x="434" y="802"/>
                    <a:pt x="432" y="801"/>
                    <a:pt x="432" y="800"/>
                  </a:cubicBezTo>
                  <a:cubicBezTo>
                    <a:pt x="430" y="798"/>
                    <a:pt x="429" y="796"/>
                    <a:pt x="428" y="793"/>
                  </a:cubicBezTo>
                  <a:cubicBezTo>
                    <a:pt x="426" y="790"/>
                    <a:pt x="426" y="786"/>
                    <a:pt x="424" y="783"/>
                  </a:cubicBezTo>
                  <a:cubicBezTo>
                    <a:pt x="422" y="779"/>
                    <a:pt x="424" y="777"/>
                    <a:pt x="424" y="773"/>
                  </a:cubicBezTo>
                  <a:cubicBezTo>
                    <a:pt x="425" y="769"/>
                    <a:pt x="423" y="765"/>
                    <a:pt x="422" y="760"/>
                  </a:cubicBezTo>
                  <a:cubicBezTo>
                    <a:pt x="421" y="755"/>
                    <a:pt x="423" y="751"/>
                    <a:pt x="424" y="747"/>
                  </a:cubicBezTo>
                  <a:cubicBezTo>
                    <a:pt x="425" y="742"/>
                    <a:pt x="425" y="736"/>
                    <a:pt x="425" y="731"/>
                  </a:cubicBezTo>
                  <a:cubicBezTo>
                    <a:pt x="425" y="730"/>
                    <a:pt x="425" y="728"/>
                    <a:pt x="426" y="727"/>
                  </a:cubicBezTo>
                  <a:cubicBezTo>
                    <a:pt x="427" y="727"/>
                    <a:pt x="430" y="727"/>
                    <a:pt x="430" y="727"/>
                  </a:cubicBezTo>
                  <a:cubicBezTo>
                    <a:pt x="429" y="726"/>
                    <a:pt x="427" y="727"/>
                    <a:pt x="426" y="726"/>
                  </a:cubicBezTo>
                  <a:cubicBezTo>
                    <a:pt x="425" y="725"/>
                    <a:pt x="426" y="724"/>
                    <a:pt x="425" y="723"/>
                  </a:cubicBezTo>
                  <a:cubicBezTo>
                    <a:pt x="425" y="723"/>
                    <a:pt x="425" y="725"/>
                    <a:pt x="425" y="725"/>
                  </a:cubicBezTo>
                  <a:cubicBezTo>
                    <a:pt x="427" y="725"/>
                    <a:pt x="426" y="722"/>
                    <a:pt x="426" y="721"/>
                  </a:cubicBezTo>
                  <a:cubicBezTo>
                    <a:pt x="425" y="721"/>
                    <a:pt x="425" y="723"/>
                    <a:pt x="424" y="721"/>
                  </a:cubicBezTo>
                  <a:cubicBezTo>
                    <a:pt x="424" y="721"/>
                    <a:pt x="425" y="719"/>
                    <a:pt x="426" y="719"/>
                  </a:cubicBezTo>
                  <a:cubicBezTo>
                    <a:pt x="426" y="719"/>
                    <a:pt x="425" y="718"/>
                    <a:pt x="425" y="718"/>
                  </a:cubicBezTo>
                  <a:cubicBezTo>
                    <a:pt x="423" y="720"/>
                    <a:pt x="423" y="716"/>
                    <a:pt x="423" y="715"/>
                  </a:cubicBezTo>
                  <a:cubicBezTo>
                    <a:pt x="422" y="713"/>
                    <a:pt x="419" y="708"/>
                    <a:pt x="420" y="706"/>
                  </a:cubicBezTo>
                  <a:cubicBezTo>
                    <a:pt x="422" y="705"/>
                    <a:pt x="426" y="708"/>
                    <a:pt x="428" y="708"/>
                  </a:cubicBezTo>
                  <a:cubicBezTo>
                    <a:pt x="428" y="708"/>
                    <a:pt x="433" y="708"/>
                    <a:pt x="433" y="708"/>
                  </a:cubicBezTo>
                  <a:cubicBezTo>
                    <a:pt x="434" y="709"/>
                    <a:pt x="434" y="710"/>
                    <a:pt x="433" y="712"/>
                  </a:cubicBezTo>
                  <a:cubicBezTo>
                    <a:pt x="433" y="712"/>
                    <a:pt x="431" y="713"/>
                    <a:pt x="432" y="714"/>
                  </a:cubicBezTo>
                  <a:cubicBezTo>
                    <a:pt x="433" y="714"/>
                    <a:pt x="434" y="710"/>
                    <a:pt x="435" y="711"/>
                  </a:cubicBezTo>
                  <a:cubicBezTo>
                    <a:pt x="436" y="711"/>
                    <a:pt x="435" y="713"/>
                    <a:pt x="435" y="714"/>
                  </a:cubicBezTo>
                  <a:cubicBezTo>
                    <a:pt x="435" y="714"/>
                    <a:pt x="435" y="716"/>
                    <a:pt x="435" y="715"/>
                  </a:cubicBezTo>
                  <a:cubicBezTo>
                    <a:pt x="435" y="715"/>
                    <a:pt x="435" y="716"/>
                    <a:pt x="434" y="716"/>
                  </a:cubicBezTo>
                  <a:cubicBezTo>
                    <a:pt x="434" y="716"/>
                    <a:pt x="434" y="716"/>
                    <a:pt x="434" y="716"/>
                  </a:cubicBezTo>
                  <a:cubicBezTo>
                    <a:pt x="433" y="716"/>
                    <a:pt x="434" y="716"/>
                    <a:pt x="434" y="717"/>
                  </a:cubicBezTo>
                  <a:cubicBezTo>
                    <a:pt x="434" y="717"/>
                    <a:pt x="433" y="715"/>
                    <a:pt x="432" y="715"/>
                  </a:cubicBezTo>
                  <a:cubicBezTo>
                    <a:pt x="432" y="715"/>
                    <a:pt x="432" y="718"/>
                    <a:pt x="432" y="718"/>
                  </a:cubicBezTo>
                  <a:cubicBezTo>
                    <a:pt x="434" y="719"/>
                    <a:pt x="436" y="717"/>
                    <a:pt x="436" y="716"/>
                  </a:cubicBezTo>
                  <a:cubicBezTo>
                    <a:pt x="437" y="714"/>
                    <a:pt x="436" y="712"/>
                    <a:pt x="436" y="710"/>
                  </a:cubicBezTo>
                  <a:cubicBezTo>
                    <a:pt x="436" y="709"/>
                    <a:pt x="436" y="708"/>
                    <a:pt x="436" y="707"/>
                  </a:cubicBezTo>
                  <a:cubicBezTo>
                    <a:pt x="436" y="707"/>
                    <a:pt x="435" y="706"/>
                    <a:pt x="435" y="705"/>
                  </a:cubicBezTo>
                  <a:cubicBezTo>
                    <a:pt x="435" y="706"/>
                    <a:pt x="434" y="709"/>
                    <a:pt x="433" y="707"/>
                  </a:cubicBezTo>
                  <a:cubicBezTo>
                    <a:pt x="433" y="706"/>
                    <a:pt x="435" y="704"/>
                    <a:pt x="435" y="703"/>
                  </a:cubicBezTo>
                  <a:cubicBezTo>
                    <a:pt x="435" y="702"/>
                    <a:pt x="435" y="702"/>
                    <a:pt x="435" y="701"/>
                  </a:cubicBezTo>
                  <a:cubicBezTo>
                    <a:pt x="434" y="699"/>
                    <a:pt x="433" y="700"/>
                    <a:pt x="432" y="699"/>
                  </a:cubicBezTo>
                  <a:cubicBezTo>
                    <a:pt x="432" y="699"/>
                    <a:pt x="431" y="699"/>
                    <a:pt x="431" y="699"/>
                  </a:cubicBezTo>
                  <a:cubicBezTo>
                    <a:pt x="430" y="698"/>
                    <a:pt x="431" y="697"/>
                    <a:pt x="431" y="697"/>
                  </a:cubicBezTo>
                  <a:cubicBezTo>
                    <a:pt x="431" y="696"/>
                    <a:pt x="429" y="696"/>
                    <a:pt x="429" y="695"/>
                  </a:cubicBezTo>
                  <a:cubicBezTo>
                    <a:pt x="429" y="694"/>
                    <a:pt x="431" y="692"/>
                    <a:pt x="430" y="692"/>
                  </a:cubicBezTo>
                  <a:cubicBezTo>
                    <a:pt x="429" y="692"/>
                    <a:pt x="429" y="694"/>
                    <a:pt x="429" y="694"/>
                  </a:cubicBezTo>
                  <a:cubicBezTo>
                    <a:pt x="428" y="695"/>
                    <a:pt x="426" y="694"/>
                    <a:pt x="425" y="693"/>
                  </a:cubicBezTo>
                  <a:cubicBezTo>
                    <a:pt x="424" y="692"/>
                    <a:pt x="425" y="692"/>
                    <a:pt x="426" y="691"/>
                  </a:cubicBezTo>
                  <a:cubicBezTo>
                    <a:pt x="426" y="690"/>
                    <a:pt x="426" y="690"/>
                    <a:pt x="426" y="690"/>
                  </a:cubicBezTo>
                  <a:cubicBezTo>
                    <a:pt x="426" y="690"/>
                    <a:pt x="427" y="688"/>
                    <a:pt x="427" y="688"/>
                  </a:cubicBezTo>
                  <a:cubicBezTo>
                    <a:pt x="427" y="688"/>
                    <a:pt x="426" y="686"/>
                    <a:pt x="426" y="687"/>
                  </a:cubicBezTo>
                  <a:cubicBezTo>
                    <a:pt x="426" y="688"/>
                    <a:pt x="425" y="691"/>
                    <a:pt x="423" y="691"/>
                  </a:cubicBezTo>
                  <a:cubicBezTo>
                    <a:pt x="422" y="691"/>
                    <a:pt x="420" y="688"/>
                    <a:pt x="419" y="688"/>
                  </a:cubicBezTo>
                  <a:cubicBezTo>
                    <a:pt x="421" y="688"/>
                    <a:pt x="421" y="684"/>
                    <a:pt x="421" y="684"/>
                  </a:cubicBezTo>
                  <a:cubicBezTo>
                    <a:pt x="420" y="684"/>
                    <a:pt x="418" y="686"/>
                    <a:pt x="418" y="683"/>
                  </a:cubicBezTo>
                  <a:cubicBezTo>
                    <a:pt x="418" y="683"/>
                    <a:pt x="420" y="679"/>
                    <a:pt x="419" y="679"/>
                  </a:cubicBezTo>
                  <a:cubicBezTo>
                    <a:pt x="417" y="680"/>
                    <a:pt x="418" y="688"/>
                    <a:pt x="419" y="688"/>
                  </a:cubicBezTo>
                  <a:cubicBezTo>
                    <a:pt x="419" y="688"/>
                    <a:pt x="418" y="687"/>
                    <a:pt x="418" y="687"/>
                  </a:cubicBezTo>
                  <a:cubicBezTo>
                    <a:pt x="417" y="686"/>
                    <a:pt x="417" y="687"/>
                    <a:pt x="417" y="687"/>
                  </a:cubicBezTo>
                  <a:cubicBezTo>
                    <a:pt x="416" y="687"/>
                    <a:pt x="417" y="684"/>
                    <a:pt x="416" y="684"/>
                  </a:cubicBezTo>
                  <a:cubicBezTo>
                    <a:pt x="417" y="684"/>
                    <a:pt x="415" y="685"/>
                    <a:pt x="414" y="685"/>
                  </a:cubicBezTo>
                  <a:cubicBezTo>
                    <a:pt x="413" y="684"/>
                    <a:pt x="416" y="684"/>
                    <a:pt x="415" y="683"/>
                  </a:cubicBezTo>
                  <a:cubicBezTo>
                    <a:pt x="415" y="683"/>
                    <a:pt x="413" y="685"/>
                    <a:pt x="412" y="684"/>
                  </a:cubicBezTo>
                  <a:cubicBezTo>
                    <a:pt x="413" y="684"/>
                    <a:pt x="413" y="684"/>
                    <a:pt x="413" y="683"/>
                  </a:cubicBezTo>
                  <a:cubicBezTo>
                    <a:pt x="412" y="683"/>
                    <a:pt x="412" y="684"/>
                    <a:pt x="411" y="683"/>
                  </a:cubicBezTo>
                  <a:cubicBezTo>
                    <a:pt x="411" y="682"/>
                    <a:pt x="413" y="682"/>
                    <a:pt x="414" y="681"/>
                  </a:cubicBezTo>
                  <a:cubicBezTo>
                    <a:pt x="415" y="681"/>
                    <a:pt x="416" y="678"/>
                    <a:pt x="415" y="678"/>
                  </a:cubicBezTo>
                  <a:cubicBezTo>
                    <a:pt x="414" y="678"/>
                    <a:pt x="414" y="679"/>
                    <a:pt x="414" y="680"/>
                  </a:cubicBezTo>
                  <a:cubicBezTo>
                    <a:pt x="413" y="681"/>
                    <a:pt x="412" y="681"/>
                    <a:pt x="411" y="682"/>
                  </a:cubicBezTo>
                  <a:cubicBezTo>
                    <a:pt x="410" y="681"/>
                    <a:pt x="411" y="681"/>
                    <a:pt x="410" y="680"/>
                  </a:cubicBezTo>
                  <a:cubicBezTo>
                    <a:pt x="410" y="679"/>
                    <a:pt x="409" y="680"/>
                    <a:pt x="408" y="680"/>
                  </a:cubicBezTo>
                  <a:cubicBezTo>
                    <a:pt x="408" y="680"/>
                    <a:pt x="410" y="679"/>
                    <a:pt x="410" y="679"/>
                  </a:cubicBezTo>
                  <a:cubicBezTo>
                    <a:pt x="407" y="679"/>
                    <a:pt x="404" y="680"/>
                    <a:pt x="402" y="678"/>
                  </a:cubicBezTo>
                  <a:cubicBezTo>
                    <a:pt x="401" y="678"/>
                    <a:pt x="400" y="677"/>
                    <a:pt x="400" y="676"/>
                  </a:cubicBezTo>
                  <a:cubicBezTo>
                    <a:pt x="400" y="676"/>
                    <a:pt x="401" y="675"/>
                    <a:pt x="401" y="675"/>
                  </a:cubicBezTo>
                  <a:cubicBezTo>
                    <a:pt x="401" y="674"/>
                    <a:pt x="400" y="675"/>
                    <a:pt x="400" y="674"/>
                  </a:cubicBezTo>
                  <a:cubicBezTo>
                    <a:pt x="400" y="674"/>
                    <a:pt x="404" y="671"/>
                    <a:pt x="403" y="670"/>
                  </a:cubicBezTo>
                  <a:cubicBezTo>
                    <a:pt x="402" y="669"/>
                    <a:pt x="401" y="674"/>
                    <a:pt x="400" y="673"/>
                  </a:cubicBezTo>
                  <a:cubicBezTo>
                    <a:pt x="399" y="672"/>
                    <a:pt x="401" y="668"/>
                    <a:pt x="400" y="668"/>
                  </a:cubicBezTo>
                  <a:cubicBezTo>
                    <a:pt x="399" y="667"/>
                    <a:pt x="399" y="667"/>
                    <a:pt x="400" y="666"/>
                  </a:cubicBezTo>
                  <a:cubicBezTo>
                    <a:pt x="400" y="665"/>
                    <a:pt x="401" y="663"/>
                    <a:pt x="402" y="663"/>
                  </a:cubicBezTo>
                  <a:cubicBezTo>
                    <a:pt x="405" y="663"/>
                    <a:pt x="400" y="666"/>
                    <a:pt x="400" y="667"/>
                  </a:cubicBezTo>
                  <a:cubicBezTo>
                    <a:pt x="401" y="668"/>
                    <a:pt x="405" y="662"/>
                    <a:pt x="406" y="666"/>
                  </a:cubicBezTo>
                  <a:cubicBezTo>
                    <a:pt x="406" y="666"/>
                    <a:pt x="406" y="664"/>
                    <a:pt x="406" y="663"/>
                  </a:cubicBezTo>
                  <a:cubicBezTo>
                    <a:pt x="405" y="663"/>
                    <a:pt x="404" y="663"/>
                    <a:pt x="404" y="662"/>
                  </a:cubicBezTo>
                  <a:cubicBezTo>
                    <a:pt x="403" y="662"/>
                    <a:pt x="406" y="658"/>
                    <a:pt x="405" y="658"/>
                  </a:cubicBezTo>
                  <a:cubicBezTo>
                    <a:pt x="405" y="658"/>
                    <a:pt x="402" y="664"/>
                    <a:pt x="402" y="662"/>
                  </a:cubicBezTo>
                  <a:cubicBezTo>
                    <a:pt x="401" y="662"/>
                    <a:pt x="399" y="665"/>
                    <a:pt x="399" y="665"/>
                  </a:cubicBezTo>
                  <a:cubicBezTo>
                    <a:pt x="398" y="666"/>
                    <a:pt x="398" y="669"/>
                    <a:pt x="398" y="669"/>
                  </a:cubicBezTo>
                  <a:cubicBezTo>
                    <a:pt x="397" y="669"/>
                    <a:pt x="398" y="667"/>
                    <a:pt x="397" y="666"/>
                  </a:cubicBezTo>
                  <a:cubicBezTo>
                    <a:pt x="397" y="667"/>
                    <a:pt x="394" y="666"/>
                    <a:pt x="396" y="665"/>
                  </a:cubicBezTo>
                  <a:cubicBezTo>
                    <a:pt x="396" y="665"/>
                    <a:pt x="401" y="665"/>
                    <a:pt x="398" y="664"/>
                  </a:cubicBezTo>
                  <a:cubicBezTo>
                    <a:pt x="398" y="664"/>
                    <a:pt x="398" y="665"/>
                    <a:pt x="397" y="665"/>
                  </a:cubicBezTo>
                  <a:cubicBezTo>
                    <a:pt x="397" y="665"/>
                    <a:pt x="397" y="660"/>
                    <a:pt x="399" y="662"/>
                  </a:cubicBezTo>
                  <a:cubicBezTo>
                    <a:pt x="398" y="662"/>
                    <a:pt x="399" y="662"/>
                    <a:pt x="398" y="662"/>
                  </a:cubicBezTo>
                  <a:cubicBezTo>
                    <a:pt x="397" y="663"/>
                    <a:pt x="397" y="664"/>
                    <a:pt x="396" y="664"/>
                  </a:cubicBezTo>
                  <a:cubicBezTo>
                    <a:pt x="395" y="664"/>
                    <a:pt x="398" y="660"/>
                    <a:pt x="398" y="659"/>
                  </a:cubicBezTo>
                  <a:cubicBezTo>
                    <a:pt x="398" y="659"/>
                    <a:pt x="398" y="659"/>
                    <a:pt x="398" y="658"/>
                  </a:cubicBezTo>
                  <a:cubicBezTo>
                    <a:pt x="398" y="658"/>
                    <a:pt x="396" y="663"/>
                    <a:pt x="395" y="664"/>
                  </a:cubicBezTo>
                  <a:cubicBezTo>
                    <a:pt x="396" y="663"/>
                    <a:pt x="395" y="660"/>
                    <a:pt x="396" y="658"/>
                  </a:cubicBezTo>
                  <a:cubicBezTo>
                    <a:pt x="395" y="658"/>
                    <a:pt x="396" y="657"/>
                    <a:pt x="395" y="657"/>
                  </a:cubicBezTo>
                  <a:cubicBezTo>
                    <a:pt x="393" y="658"/>
                    <a:pt x="395" y="661"/>
                    <a:pt x="395" y="663"/>
                  </a:cubicBezTo>
                  <a:cubicBezTo>
                    <a:pt x="395" y="662"/>
                    <a:pt x="393" y="664"/>
                    <a:pt x="394" y="664"/>
                  </a:cubicBezTo>
                  <a:cubicBezTo>
                    <a:pt x="391" y="664"/>
                    <a:pt x="395" y="658"/>
                    <a:pt x="394" y="657"/>
                  </a:cubicBezTo>
                  <a:cubicBezTo>
                    <a:pt x="393" y="659"/>
                    <a:pt x="393" y="661"/>
                    <a:pt x="391" y="659"/>
                  </a:cubicBezTo>
                  <a:cubicBezTo>
                    <a:pt x="390" y="658"/>
                    <a:pt x="391" y="655"/>
                    <a:pt x="391" y="653"/>
                  </a:cubicBezTo>
                  <a:cubicBezTo>
                    <a:pt x="393" y="654"/>
                    <a:pt x="392" y="651"/>
                    <a:pt x="393" y="651"/>
                  </a:cubicBezTo>
                  <a:cubicBezTo>
                    <a:pt x="394" y="651"/>
                    <a:pt x="394" y="652"/>
                    <a:pt x="396" y="652"/>
                  </a:cubicBezTo>
                  <a:cubicBezTo>
                    <a:pt x="397" y="652"/>
                    <a:pt x="398" y="653"/>
                    <a:pt x="399" y="652"/>
                  </a:cubicBezTo>
                  <a:cubicBezTo>
                    <a:pt x="397" y="651"/>
                    <a:pt x="395" y="652"/>
                    <a:pt x="393" y="649"/>
                  </a:cubicBezTo>
                  <a:cubicBezTo>
                    <a:pt x="392" y="648"/>
                    <a:pt x="394" y="647"/>
                    <a:pt x="394" y="646"/>
                  </a:cubicBezTo>
                  <a:cubicBezTo>
                    <a:pt x="394" y="646"/>
                    <a:pt x="391" y="648"/>
                    <a:pt x="391" y="649"/>
                  </a:cubicBezTo>
                  <a:cubicBezTo>
                    <a:pt x="390" y="650"/>
                    <a:pt x="390" y="650"/>
                    <a:pt x="390" y="651"/>
                  </a:cubicBezTo>
                  <a:cubicBezTo>
                    <a:pt x="389" y="652"/>
                    <a:pt x="388" y="653"/>
                    <a:pt x="388" y="654"/>
                  </a:cubicBezTo>
                  <a:cubicBezTo>
                    <a:pt x="386" y="654"/>
                    <a:pt x="385" y="648"/>
                    <a:pt x="384" y="649"/>
                  </a:cubicBezTo>
                  <a:cubicBezTo>
                    <a:pt x="384" y="649"/>
                    <a:pt x="384" y="650"/>
                    <a:pt x="384" y="650"/>
                  </a:cubicBezTo>
                  <a:cubicBezTo>
                    <a:pt x="384" y="651"/>
                    <a:pt x="383" y="649"/>
                    <a:pt x="383" y="648"/>
                  </a:cubicBezTo>
                  <a:cubicBezTo>
                    <a:pt x="383" y="647"/>
                    <a:pt x="384" y="648"/>
                    <a:pt x="383" y="647"/>
                  </a:cubicBezTo>
                  <a:cubicBezTo>
                    <a:pt x="383" y="647"/>
                    <a:pt x="387" y="648"/>
                    <a:pt x="387" y="649"/>
                  </a:cubicBezTo>
                  <a:cubicBezTo>
                    <a:pt x="387" y="648"/>
                    <a:pt x="386" y="648"/>
                    <a:pt x="385" y="647"/>
                  </a:cubicBezTo>
                  <a:cubicBezTo>
                    <a:pt x="385" y="646"/>
                    <a:pt x="385" y="646"/>
                    <a:pt x="385" y="645"/>
                  </a:cubicBezTo>
                  <a:cubicBezTo>
                    <a:pt x="385" y="643"/>
                    <a:pt x="385" y="643"/>
                    <a:pt x="384" y="644"/>
                  </a:cubicBezTo>
                  <a:cubicBezTo>
                    <a:pt x="383" y="644"/>
                    <a:pt x="383" y="641"/>
                    <a:pt x="383" y="641"/>
                  </a:cubicBezTo>
                  <a:cubicBezTo>
                    <a:pt x="383" y="641"/>
                    <a:pt x="382" y="642"/>
                    <a:pt x="382" y="641"/>
                  </a:cubicBezTo>
                  <a:cubicBezTo>
                    <a:pt x="382" y="640"/>
                    <a:pt x="382" y="639"/>
                    <a:pt x="383" y="639"/>
                  </a:cubicBezTo>
                  <a:cubicBezTo>
                    <a:pt x="383" y="639"/>
                    <a:pt x="383" y="641"/>
                    <a:pt x="384" y="640"/>
                  </a:cubicBezTo>
                  <a:cubicBezTo>
                    <a:pt x="385" y="640"/>
                    <a:pt x="383" y="639"/>
                    <a:pt x="383" y="639"/>
                  </a:cubicBezTo>
                  <a:cubicBezTo>
                    <a:pt x="382" y="638"/>
                    <a:pt x="382" y="637"/>
                    <a:pt x="383" y="636"/>
                  </a:cubicBezTo>
                  <a:cubicBezTo>
                    <a:pt x="383" y="636"/>
                    <a:pt x="386" y="633"/>
                    <a:pt x="387" y="633"/>
                  </a:cubicBezTo>
                  <a:cubicBezTo>
                    <a:pt x="386" y="633"/>
                    <a:pt x="386" y="634"/>
                    <a:pt x="385" y="634"/>
                  </a:cubicBezTo>
                  <a:cubicBezTo>
                    <a:pt x="385" y="633"/>
                    <a:pt x="389" y="628"/>
                    <a:pt x="386" y="627"/>
                  </a:cubicBezTo>
                  <a:cubicBezTo>
                    <a:pt x="386" y="629"/>
                    <a:pt x="386" y="632"/>
                    <a:pt x="384" y="634"/>
                  </a:cubicBezTo>
                  <a:cubicBezTo>
                    <a:pt x="384" y="633"/>
                    <a:pt x="385" y="628"/>
                    <a:pt x="385" y="627"/>
                  </a:cubicBezTo>
                  <a:cubicBezTo>
                    <a:pt x="385" y="623"/>
                    <a:pt x="384" y="623"/>
                    <a:pt x="384" y="627"/>
                  </a:cubicBezTo>
                  <a:cubicBezTo>
                    <a:pt x="384" y="629"/>
                    <a:pt x="385" y="635"/>
                    <a:pt x="381" y="635"/>
                  </a:cubicBezTo>
                  <a:cubicBezTo>
                    <a:pt x="379" y="636"/>
                    <a:pt x="378" y="634"/>
                    <a:pt x="378" y="632"/>
                  </a:cubicBezTo>
                  <a:cubicBezTo>
                    <a:pt x="378" y="631"/>
                    <a:pt x="381" y="630"/>
                    <a:pt x="380" y="630"/>
                  </a:cubicBezTo>
                  <a:cubicBezTo>
                    <a:pt x="378" y="631"/>
                    <a:pt x="379" y="626"/>
                    <a:pt x="379" y="625"/>
                  </a:cubicBezTo>
                  <a:cubicBezTo>
                    <a:pt x="379" y="625"/>
                    <a:pt x="377" y="621"/>
                    <a:pt x="378" y="621"/>
                  </a:cubicBezTo>
                  <a:cubicBezTo>
                    <a:pt x="377" y="621"/>
                    <a:pt x="375" y="622"/>
                    <a:pt x="375" y="623"/>
                  </a:cubicBezTo>
                  <a:cubicBezTo>
                    <a:pt x="375" y="622"/>
                    <a:pt x="377" y="624"/>
                    <a:pt x="377" y="624"/>
                  </a:cubicBezTo>
                  <a:cubicBezTo>
                    <a:pt x="378" y="625"/>
                    <a:pt x="378" y="626"/>
                    <a:pt x="378" y="627"/>
                  </a:cubicBezTo>
                  <a:cubicBezTo>
                    <a:pt x="378" y="628"/>
                    <a:pt x="378" y="630"/>
                    <a:pt x="378" y="630"/>
                  </a:cubicBezTo>
                  <a:cubicBezTo>
                    <a:pt x="376" y="632"/>
                    <a:pt x="377" y="630"/>
                    <a:pt x="377" y="629"/>
                  </a:cubicBezTo>
                  <a:cubicBezTo>
                    <a:pt x="376" y="629"/>
                    <a:pt x="376" y="630"/>
                    <a:pt x="376" y="630"/>
                  </a:cubicBezTo>
                  <a:cubicBezTo>
                    <a:pt x="376" y="630"/>
                    <a:pt x="375" y="629"/>
                    <a:pt x="375" y="629"/>
                  </a:cubicBezTo>
                  <a:cubicBezTo>
                    <a:pt x="375" y="629"/>
                    <a:pt x="375" y="628"/>
                    <a:pt x="374" y="629"/>
                  </a:cubicBezTo>
                  <a:cubicBezTo>
                    <a:pt x="374" y="629"/>
                    <a:pt x="374" y="630"/>
                    <a:pt x="374" y="631"/>
                  </a:cubicBezTo>
                  <a:cubicBezTo>
                    <a:pt x="372" y="633"/>
                    <a:pt x="372" y="628"/>
                    <a:pt x="374" y="627"/>
                  </a:cubicBezTo>
                  <a:cubicBezTo>
                    <a:pt x="372" y="626"/>
                    <a:pt x="375" y="625"/>
                    <a:pt x="374" y="624"/>
                  </a:cubicBezTo>
                  <a:cubicBezTo>
                    <a:pt x="374" y="624"/>
                    <a:pt x="374" y="624"/>
                    <a:pt x="373" y="624"/>
                  </a:cubicBezTo>
                  <a:cubicBezTo>
                    <a:pt x="373" y="624"/>
                    <a:pt x="375" y="623"/>
                    <a:pt x="374" y="623"/>
                  </a:cubicBezTo>
                  <a:cubicBezTo>
                    <a:pt x="374" y="623"/>
                    <a:pt x="374" y="622"/>
                    <a:pt x="374" y="622"/>
                  </a:cubicBezTo>
                  <a:cubicBezTo>
                    <a:pt x="373" y="623"/>
                    <a:pt x="373" y="624"/>
                    <a:pt x="373" y="625"/>
                  </a:cubicBezTo>
                  <a:cubicBezTo>
                    <a:pt x="372" y="625"/>
                    <a:pt x="373" y="626"/>
                    <a:pt x="372" y="626"/>
                  </a:cubicBezTo>
                  <a:cubicBezTo>
                    <a:pt x="370" y="628"/>
                    <a:pt x="371" y="625"/>
                    <a:pt x="371" y="624"/>
                  </a:cubicBezTo>
                  <a:cubicBezTo>
                    <a:pt x="371" y="623"/>
                    <a:pt x="371" y="622"/>
                    <a:pt x="372" y="621"/>
                  </a:cubicBezTo>
                  <a:cubicBezTo>
                    <a:pt x="372" y="621"/>
                    <a:pt x="375" y="619"/>
                    <a:pt x="375" y="619"/>
                  </a:cubicBezTo>
                  <a:cubicBezTo>
                    <a:pt x="374" y="618"/>
                    <a:pt x="371" y="619"/>
                    <a:pt x="371" y="619"/>
                  </a:cubicBezTo>
                  <a:cubicBezTo>
                    <a:pt x="370" y="620"/>
                    <a:pt x="370" y="623"/>
                    <a:pt x="369" y="623"/>
                  </a:cubicBezTo>
                  <a:cubicBezTo>
                    <a:pt x="369" y="623"/>
                    <a:pt x="367" y="621"/>
                    <a:pt x="367" y="621"/>
                  </a:cubicBezTo>
                  <a:cubicBezTo>
                    <a:pt x="367" y="620"/>
                    <a:pt x="367" y="616"/>
                    <a:pt x="368" y="617"/>
                  </a:cubicBezTo>
                  <a:cubicBezTo>
                    <a:pt x="370" y="618"/>
                    <a:pt x="368" y="619"/>
                    <a:pt x="368" y="620"/>
                  </a:cubicBezTo>
                  <a:cubicBezTo>
                    <a:pt x="368" y="620"/>
                    <a:pt x="369" y="619"/>
                    <a:pt x="369" y="619"/>
                  </a:cubicBezTo>
                  <a:cubicBezTo>
                    <a:pt x="370" y="618"/>
                    <a:pt x="369" y="617"/>
                    <a:pt x="369" y="616"/>
                  </a:cubicBezTo>
                  <a:cubicBezTo>
                    <a:pt x="369" y="616"/>
                    <a:pt x="371" y="617"/>
                    <a:pt x="371" y="618"/>
                  </a:cubicBezTo>
                  <a:cubicBezTo>
                    <a:pt x="371" y="616"/>
                    <a:pt x="369" y="615"/>
                    <a:pt x="368" y="614"/>
                  </a:cubicBezTo>
                  <a:cubicBezTo>
                    <a:pt x="367" y="613"/>
                    <a:pt x="366" y="612"/>
                    <a:pt x="366" y="611"/>
                  </a:cubicBezTo>
                  <a:cubicBezTo>
                    <a:pt x="366" y="611"/>
                    <a:pt x="367" y="609"/>
                    <a:pt x="366" y="608"/>
                  </a:cubicBezTo>
                  <a:cubicBezTo>
                    <a:pt x="366" y="609"/>
                    <a:pt x="363" y="608"/>
                    <a:pt x="364" y="609"/>
                  </a:cubicBezTo>
                  <a:cubicBezTo>
                    <a:pt x="364" y="608"/>
                    <a:pt x="364" y="608"/>
                    <a:pt x="364" y="608"/>
                  </a:cubicBezTo>
                  <a:cubicBezTo>
                    <a:pt x="364" y="608"/>
                    <a:pt x="361" y="609"/>
                    <a:pt x="362" y="607"/>
                  </a:cubicBezTo>
                  <a:cubicBezTo>
                    <a:pt x="362" y="606"/>
                    <a:pt x="364" y="606"/>
                    <a:pt x="364" y="606"/>
                  </a:cubicBezTo>
                  <a:cubicBezTo>
                    <a:pt x="364" y="605"/>
                    <a:pt x="361" y="606"/>
                    <a:pt x="363" y="604"/>
                  </a:cubicBezTo>
                  <a:cubicBezTo>
                    <a:pt x="362" y="604"/>
                    <a:pt x="362" y="604"/>
                    <a:pt x="361" y="604"/>
                  </a:cubicBezTo>
                  <a:cubicBezTo>
                    <a:pt x="361" y="603"/>
                    <a:pt x="361" y="603"/>
                    <a:pt x="361" y="603"/>
                  </a:cubicBezTo>
                  <a:cubicBezTo>
                    <a:pt x="361" y="602"/>
                    <a:pt x="360" y="601"/>
                    <a:pt x="362" y="601"/>
                  </a:cubicBezTo>
                  <a:cubicBezTo>
                    <a:pt x="363" y="601"/>
                    <a:pt x="364" y="603"/>
                    <a:pt x="365" y="603"/>
                  </a:cubicBezTo>
                  <a:cubicBezTo>
                    <a:pt x="364" y="603"/>
                    <a:pt x="362" y="601"/>
                    <a:pt x="361" y="600"/>
                  </a:cubicBezTo>
                  <a:cubicBezTo>
                    <a:pt x="361" y="599"/>
                    <a:pt x="363" y="597"/>
                    <a:pt x="364" y="599"/>
                  </a:cubicBezTo>
                  <a:cubicBezTo>
                    <a:pt x="363" y="595"/>
                    <a:pt x="360" y="600"/>
                    <a:pt x="360" y="600"/>
                  </a:cubicBezTo>
                  <a:cubicBezTo>
                    <a:pt x="360" y="600"/>
                    <a:pt x="360" y="596"/>
                    <a:pt x="360" y="596"/>
                  </a:cubicBezTo>
                  <a:cubicBezTo>
                    <a:pt x="359" y="596"/>
                    <a:pt x="360" y="598"/>
                    <a:pt x="358" y="597"/>
                  </a:cubicBezTo>
                  <a:cubicBezTo>
                    <a:pt x="358" y="597"/>
                    <a:pt x="358" y="596"/>
                    <a:pt x="358" y="595"/>
                  </a:cubicBezTo>
                  <a:cubicBezTo>
                    <a:pt x="358" y="595"/>
                    <a:pt x="358" y="591"/>
                    <a:pt x="359" y="591"/>
                  </a:cubicBezTo>
                  <a:cubicBezTo>
                    <a:pt x="358" y="592"/>
                    <a:pt x="358" y="594"/>
                    <a:pt x="357" y="594"/>
                  </a:cubicBezTo>
                  <a:cubicBezTo>
                    <a:pt x="357" y="594"/>
                    <a:pt x="356" y="593"/>
                    <a:pt x="356" y="593"/>
                  </a:cubicBezTo>
                  <a:cubicBezTo>
                    <a:pt x="356" y="594"/>
                    <a:pt x="356" y="594"/>
                    <a:pt x="356" y="594"/>
                  </a:cubicBezTo>
                  <a:cubicBezTo>
                    <a:pt x="356" y="594"/>
                    <a:pt x="355" y="594"/>
                    <a:pt x="355" y="594"/>
                  </a:cubicBezTo>
                  <a:cubicBezTo>
                    <a:pt x="354" y="594"/>
                    <a:pt x="354" y="593"/>
                    <a:pt x="353" y="592"/>
                  </a:cubicBezTo>
                  <a:cubicBezTo>
                    <a:pt x="352" y="590"/>
                    <a:pt x="352" y="589"/>
                    <a:pt x="352" y="587"/>
                  </a:cubicBezTo>
                  <a:cubicBezTo>
                    <a:pt x="351" y="588"/>
                    <a:pt x="348" y="581"/>
                    <a:pt x="349" y="580"/>
                  </a:cubicBezTo>
                  <a:cubicBezTo>
                    <a:pt x="348" y="580"/>
                    <a:pt x="349" y="582"/>
                    <a:pt x="349" y="582"/>
                  </a:cubicBezTo>
                  <a:cubicBezTo>
                    <a:pt x="349" y="582"/>
                    <a:pt x="348" y="581"/>
                    <a:pt x="347" y="580"/>
                  </a:cubicBezTo>
                  <a:cubicBezTo>
                    <a:pt x="346" y="581"/>
                    <a:pt x="348" y="582"/>
                    <a:pt x="349" y="583"/>
                  </a:cubicBezTo>
                  <a:cubicBezTo>
                    <a:pt x="349" y="583"/>
                    <a:pt x="348" y="585"/>
                    <a:pt x="349" y="585"/>
                  </a:cubicBezTo>
                  <a:cubicBezTo>
                    <a:pt x="350" y="586"/>
                    <a:pt x="350" y="588"/>
                    <a:pt x="351" y="589"/>
                  </a:cubicBezTo>
                  <a:cubicBezTo>
                    <a:pt x="350" y="589"/>
                    <a:pt x="352" y="594"/>
                    <a:pt x="351" y="594"/>
                  </a:cubicBezTo>
                  <a:cubicBezTo>
                    <a:pt x="349" y="595"/>
                    <a:pt x="349" y="591"/>
                    <a:pt x="348" y="591"/>
                  </a:cubicBezTo>
                  <a:cubicBezTo>
                    <a:pt x="348" y="592"/>
                    <a:pt x="348" y="592"/>
                    <a:pt x="348" y="592"/>
                  </a:cubicBezTo>
                  <a:cubicBezTo>
                    <a:pt x="347" y="592"/>
                    <a:pt x="347" y="592"/>
                    <a:pt x="347" y="593"/>
                  </a:cubicBezTo>
                  <a:cubicBezTo>
                    <a:pt x="347" y="592"/>
                    <a:pt x="346" y="592"/>
                    <a:pt x="345" y="591"/>
                  </a:cubicBezTo>
                  <a:cubicBezTo>
                    <a:pt x="346" y="591"/>
                    <a:pt x="344" y="585"/>
                    <a:pt x="344" y="584"/>
                  </a:cubicBezTo>
                  <a:cubicBezTo>
                    <a:pt x="343" y="586"/>
                    <a:pt x="344" y="588"/>
                    <a:pt x="342" y="586"/>
                  </a:cubicBezTo>
                  <a:cubicBezTo>
                    <a:pt x="342" y="586"/>
                    <a:pt x="342" y="585"/>
                    <a:pt x="342" y="585"/>
                  </a:cubicBezTo>
                  <a:cubicBezTo>
                    <a:pt x="341" y="585"/>
                    <a:pt x="341" y="585"/>
                    <a:pt x="341" y="585"/>
                  </a:cubicBezTo>
                  <a:cubicBezTo>
                    <a:pt x="340" y="585"/>
                    <a:pt x="338" y="584"/>
                    <a:pt x="338" y="584"/>
                  </a:cubicBezTo>
                  <a:cubicBezTo>
                    <a:pt x="337" y="585"/>
                    <a:pt x="338" y="585"/>
                    <a:pt x="337" y="586"/>
                  </a:cubicBezTo>
                  <a:cubicBezTo>
                    <a:pt x="338" y="586"/>
                    <a:pt x="340" y="586"/>
                    <a:pt x="341" y="587"/>
                  </a:cubicBezTo>
                  <a:cubicBezTo>
                    <a:pt x="342" y="588"/>
                    <a:pt x="341" y="588"/>
                    <a:pt x="341" y="590"/>
                  </a:cubicBezTo>
                  <a:cubicBezTo>
                    <a:pt x="345" y="588"/>
                    <a:pt x="344" y="591"/>
                    <a:pt x="343" y="593"/>
                  </a:cubicBezTo>
                  <a:cubicBezTo>
                    <a:pt x="343" y="593"/>
                    <a:pt x="342" y="593"/>
                    <a:pt x="342" y="592"/>
                  </a:cubicBezTo>
                  <a:cubicBezTo>
                    <a:pt x="341" y="592"/>
                    <a:pt x="342" y="593"/>
                    <a:pt x="342" y="593"/>
                  </a:cubicBezTo>
                  <a:cubicBezTo>
                    <a:pt x="341" y="594"/>
                    <a:pt x="341" y="593"/>
                    <a:pt x="341" y="594"/>
                  </a:cubicBezTo>
                  <a:cubicBezTo>
                    <a:pt x="341" y="594"/>
                    <a:pt x="334" y="589"/>
                    <a:pt x="333" y="588"/>
                  </a:cubicBezTo>
                  <a:cubicBezTo>
                    <a:pt x="332" y="587"/>
                    <a:pt x="331" y="586"/>
                    <a:pt x="330" y="584"/>
                  </a:cubicBezTo>
                  <a:cubicBezTo>
                    <a:pt x="329" y="584"/>
                    <a:pt x="327" y="582"/>
                    <a:pt x="329" y="582"/>
                  </a:cubicBezTo>
                  <a:cubicBezTo>
                    <a:pt x="327" y="581"/>
                    <a:pt x="324" y="583"/>
                    <a:pt x="324" y="580"/>
                  </a:cubicBezTo>
                  <a:cubicBezTo>
                    <a:pt x="323" y="579"/>
                    <a:pt x="325" y="580"/>
                    <a:pt x="325" y="578"/>
                  </a:cubicBezTo>
                  <a:cubicBezTo>
                    <a:pt x="325" y="578"/>
                    <a:pt x="323" y="579"/>
                    <a:pt x="323" y="579"/>
                  </a:cubicBezTo>
                  <a:cubicBezTo>
                    <a:pt x="321" y="579"/>
                    <a:pt x="320" y="578"/>
                    <a:pt x="319" y="577"/>
                  </a:cubicBezTo>
                  <a:cubicBezTo>
                    <a:pt x="323" y="577"/>
                    <a:pt x="319" y="573"/>
                    <a:pt x="321" y="572"/>
                  </a:cubicBezTo>
                  <a:cubicBezTo>
                    <a:pt x="322" y="572"/>
                    <a:pt x="323" y="576"/>
                    <a:pt x="323" y="577"/>
                  </a:cubicBezTo>
                  <a:cubicBezTo>
                    <a:pt x="323" y="576"/>
                    <a:pt x="322" y="574"/>
                    <a:pt x="324" y="573"/>
                  </a:cubicBezTo>
                  <a:cubicBezTo>
                    <a:pt x="324" y="573"/>
                    <a:pt x="322" y="571"/>
                    <a:pt x="321" y="571"/>
                  </a:cubicBezTo>
                  <a:cubicBezTo>
                    <a:pt x="320" y="571"/>
                    <a:pt x="319" y="573"/>
                    <a:pt x="318" y="574"/>
                  </a:cubicBezTo>
                  <a:cubicBezTo>
                    <a:pt x="316" y="576"/>
                    <a:pt x="310" y="576"/>
                    <a:pt x="309" y="573"/>
                  </a:cubicBezTo>
                  <a:cubicBezTo>
                    <a:pt x="309" y="573"/>
                    <a:pt x="310" y="571"/>
                    <a:pt x="309" y="571"/>
                  </a:cubicBezTo>
                  <a:cubicBezTo>
                    <a:pt x="309" y="571"/>
                    <a:pt x="309" y="570"/>
                    <a:pt x="310" y="570"/>
                  </a:cubicBezTo>
                  <a:cubicBezTo>
                    <a:pt x="310" y="570"/>
                    <a:pt x="310" y="570"/>
                    <a:pt x="311" y="569"/>
                  </a:cubicBezTo>
                  <a:cubicBezTo>
                    <a:pt x="310" y="569"/>
                    <a:pt x="310" y="570"/>
                    <a:pt x="309" y="570"/>
                  </a:cubicBezTo>
                  <a:cubicBezTo>
                    <a:pt x="309" y="568"/>
                    <a:pt x="308" y="571"/>
                    <a:pt x="307" y="572"/>
                  </a:cubicBezTo>
                  <a:cubicBezTo>
                    <a:pt x="305" y="572"/>
                    <a:pt x="303" y="571"/>
                    <a:pt x="302" y="571"/>
                  </a:cubicBezTo>
                  <a:cubicBezTo>
                    <a:pt x="298" y="570"/>
                    <a:pt x="291" y="573"/>
                    <a:pt x="290" y="569"/>
                  </a:cubicBezTo>
                  <a:cubicBezTo>
                    <a:pt x="289" y="569"/>
                    <a:pt x="289" y="569"/>
                    <a:pt x="288" y="569"/>
                  </a:cubicBezTo>
                  <a:cubicBezTo>
                    <a:pt x="287" y="568"/>
                    <a:pt x="286" y="568"/>
                    <a:pt x="286" y="566"/>
                  </a:cubicBezTo>
                  <a:cubicBezTo>
                    <a:pt x="285" y="565"/>
                    <a:pt x="287" y="564"/>
                    <a:pt x="285" y="563"/>
                  </a:cubicBezTo>
                  <a:cubicBezTo>
                    <a:pt x="284" y="563"/>
                    <a:pt x="284" y="566"/>
                    <a:pt x="283" y="566"/>
                  </a:cubicBezTo>
                  <a:cubicBezTo>
                    <a:pt x="282" y="567"/>
                    <a:pt x="283" y="566"/>
                    <a:pt x="281" y="566"/>
                  </a:cubicBezTo>
                  <a:cubicBezTo>
                    <a:pt x="281" y="566"/>
                    <a:pt x="282" y="566"/>
                    <a:pt x="282" y="566"/>
                  </a:cubicBezTo>
                  <a:cubicBezTo>
                    <a:pt x="282" y="566"/>
                    <a:pt x="279" y="566"/>
                    <a:pt x="279" y="565"/>
                  </a:cubicBezTo>
                  <a:cubicBezTo>
                    <a:pt x="279" y="565"/>
                    <a:pt x="281" y="561"/>
                    <a:pt x="281" y="561"/>
                  </a:cubicBezTo>
                  <a:cubicBezTo>
                    <a:pt x="280" y="561"/>
                    <a:pt x="279" y="563"/>
                    <a:pt x="278" y="563"/>
                  </a:cubicBezTo>
                  <a:cubicBezTo>
                    <a:pt x="278" y="563"/>
                    <a:pt x="277" y="563"/>
                    <a:pt x="276" y="562"/>
                  </a:cubicBezTo>
                  <a:cubicBezTo>
                    <a:pt x="276" y="562"/>
                    <a:pt x="277" y="561"/>
                    <a:pt x="278" y="561"/>
                  </a:cubicBezTo>
                  <a:cubicBezTo>
                    <a:pt x="276" y="561"/>
                    <a:pt x="275" y="562"/>
                    <a:pt x="274" y="562"/>
                  </a:cubicBezTo>
                  <a:cubicBezTo>
                    <a:pt x="273" y="562"/>
                    <a:pt x="276" y="560"/>
                    <a:pt x="276" y="559"/>
                  </a:cubicBezTo>
                  <a:cubicBezTo>
                    <a:pt x="275" y="559"/>
                    <a:pt x="273" y="560"/>
                    <a:pt x="274" y="558"/>
                  </a:cubicBezTo>
                  <a:cubicBezTo>
                    <a:pt x="274" y="555"/>
                    <a:pt x="277" y="558"/>
                    <a:pt x="278" y="557"/>
                  </a:cubicBezTo>
                  <a:cubicBezTo>
                    <a:pt x="277" y="556"/>
                    <a:pt x="275" y="556"/>
                    <a:pt x="274" y="556"/>
                  </a:cubicBezTo>
                  <a:cubicBezTo>
                    <a:pt x="273" y="557"/>
                    <a:pt x="272" y="559"/>
                    <a:pt x="271" y="558"/>
                  </a:cubicBezTo>
                  <a:cubicBezTo>
                    <a:pt x="271" y="558"/>
                    <a:pt x="272" y="557"/>
                    <a:pt x="271" y="557"/>
                  </a:cubicBezTo>
                  <a:cubicBezTo>
                    <a:pt x="270" y="557"/>
                    <a:pt x="270" y="558"/>
                    <a:pt x="269" y="559"/>
                  </a:cubicBezTo>
                  <a:cubicBezTo>
                    <a:pt x="270" y="558"/>
                    <a:pt x="266" y="559"/>
                    <a:pt x="267" y="560"/>
                  </a:cubicBezTo>
                  <a:cubicBezTo>
                    <a:pt x="266" y="560"/>
                    <a:pt x="266" y="559"/>
                    <a:pt x="266" y="559"/>
                  </a:cubicBezTo>
                  <a:cubicBezTo>
                    <a:pt x="266" y="558"/>
                    <a:pt x="264" y="562"/>
                    <a:pt x="264" y="559"/>
                  </a:cubicBezTo>
                  <a:cubicBezTo>
                    <a:pt x="264" y="558"/>
                    <a:pt x="266" y="555"/>
                    <a:pt x="267" y="555"/>
                  </a:cubicBezTo>
                  <a:cubicBezTo>
                    <a:pt x="265" y="554"/>
                    <a:pt x="266" y="557"/>
                    <a:pt x="264" y="557"/>
                  </a:cubicBezTo>
                  <a:cubicBezTo>
                    <a:pt x="264" y="556"/>
                    <a:pt x="262" y="557"/>
                    <a:pt x="262" y="557"/>
                  </a:cubicBezTo>
                  <a:cubicBezTo>
                    <a:pt x="263" y="558"/>
                    <a:pt x="264" y="557"/>
                    <a:pt x="262" y="559"/>
                  </a:cubicBezTo>
                  <a:cubicBezTo>
                    <a:pt x="262" y="559"/>
                    <a:pt x="260" y="562"/>
                    <a:pt x="260" y="562"/>
                  </a:cubicBezTo>
                  <a:cubicBezTo>
                    <a:pt x="261" y="562"/>
                    <a:pt x="261" y="561"/>
                    <a:pt x="261" y="561"/>
                  </a:cubicBezTo>
                  <a:cubicBezTo>
                    <a:pt x="262" y="561"/>
                    <a:pt x="261" y="562"/>
                    <a:pt x="262" y="563"/>
                  </a:cubicBezTo>
                  <a:cubicBezTo>
                    <a:pt x="262" y="563"/>
                    <a:pt x="263" y="561"/>
                    <a:pt x="264" y="561"/>
                  </a:cubicBezTo>
                  <a:cubicBezTo>
                    <a:pt x="264" y="562"/>
                    <a:pt x="264" y="562"/>
                    <a:pt x="264" y="562"/>
                  </a:cubicBezTo>
                  <a:cubicBezTo>
                    <a:pt x="264" y="563"/>
                    <a:pt x="263" y="562"/>
                    <a:pt x="263" y="562"/>
                  </a:cubicBezTo>
                  <a:cubicBezTo>
                    <a:pt x="263" y="562"/>
                    <a:pt x="262" y="563"/>
                    <a:pt x="262" y="563"/>
                  </a:cubicBezTo>
                  <a:cubicBezTo>
                    <a:pt x="261" y="564"/>
                    <a:pt x="260" y="564"/>
                    <a:pt x="259" y="565"/>
                  </a:cubicBezTo>
                  <a:cubicBezTo>
                    <a:pt x="260" y="565"/>
                    <a:pt x="260" y="565"/>
                    <a:pt x="260" y="565"/>
                  </a:cubicBezTo>
                  <a:cubicBezTo>
                    <a:pt x="262" y="563"/>
                    <a:pt x="263" y="565"/>
                    <a:pt x="264" y="563"/>
                  </a:cubicBezTo>
                  <a:cubicBezTo>
                    <a:pt x="266" y="564"/>
                    <a:pt x="263" y="569"/>
                    <a:pt x="262" y="567"/>
                  </a:cubicBezTo>
                  <a:cubicBezTo>
                    <a:pt x="262" y="567"/>
                    <a:pt x="262" y="569"/>
                    <a:pt x="262" y="568"/>
                  </a:cubicBezTo>
                  <a:cubicBezTo>
                    <a:pt x="262" y="569"/>
                    <a:pt x="263" y="568"/>
                    <a:pt x="263" y="568"/>
                  </a:cubicBezTo>
                  <a:cubicBezTo>
                    <a:pt x="264" y="568"/>
                    <a:pt x="263" y="569"/>
                    <a:pt x="264" y="570"/>
                  </a:cubicBezTo>
                  <a:cubicBezTo>
                    <a:pt x="264" y="570"/>
                    <a:pt x="264" y="570"/>
                    <a:pt x="265" y="569"/>
                  </a:cubicBezTo>
                  <a:cubicBezTo>
                    <a:pt x="265" y="570"/>
                    <a:pt x="265" y="570"/>
                    <a:pt x="265" y="570"/>
                  </a:cubicBezTo>
                  <a:cubicBezTo>
                    <a:pt x="264" y="570"/>
                    <a:pt x="263" y="571"/>
                    <a:pt x="263" y="571"/>
                  </a:cubicBezTo>
                  <a:cubicBezTo>
                    <a:pt x="262" y="570"/>
                    <a:pt x="263" y="569"/>
                    <a:pt x="262" y="569"/>
                  </a:cubicBezTo>
                  <a:cubicBezTo>
                    <a:pt x="262" y="569"/>
                    <a:pt x="261" y="572"/>
                    <a:pt x="261" y="572"/>
                  </a:cubicBezTo>
                  <a:cubicBezTo>
                    <a:pt x="261" y="571"/>
                    <a:pt x="261" y="571"/>
                    <a:pt x="261" y="571"/>
                  </a:cubicBezTo>
                  <a:cubicBezTo>
                    <a:pt x="260" y="571"/>
                    <a:pt x="258" y="574"/>
                    <a:pt x="257" y="571"/>
                  </a:cubicBezTo>
                  <a:cubicBezTo>
                    <a:pt x="257" y="571"/>
                    <a:pt x="257" y="571"/>
                    <a:pt x="257" y="571"/>
                  </a:cubicBezTo>
                  <a:cubicBezTo>
                    <a:pt x="256" y="571"/>
                    <a:pt x="256" y="572"/>
                    <a:pt x="256" y="573"/>
                  </a:cubicBezTo>
                  <a:cubicBezTo>
                    <a:pt x="255" y="573"/>
                    <a:pt x="256" y="570"/>
                    <a:pt x="255" y="570"/>
                  </a:cubicBezTo>
                  <a:cubicBezTo>
                    <a:pt x="255" y="570"/>
                    <a:pt x="254" y="574"/>
                    <a:pt x="254" y="574"/>
                  </a:cubicBezTo>
                  <a:cubicBezTo>
                    <a:pt x="253" y="575"/>
                    <a:pt x="254" y="572"/>
                    <a:pt x="253" y="572"/>
                  </a:cubicBezTo>
                  <a:cubicBezTo>
                    <a:pt x="252" y="572"/>
                    <a:pt x="253" y="575"/>
                    <a:pt x="252" y="575"/>
                  </a:cubicBezTo>
                  <a:cubicBezTo>
                    <a:pt x="252" y="575"/>
                    <a:pt x="252" y="574"/>
                    <a:pt x="251" y="574"/>
                  </a:cubicBezTo>
                  <a:cubicBezTo>
                    <a:pt x="252" y="574"/>
                    <a:pt x="250" y="578"/>
                    <a:pt x="249" y="578"/>
                  </a:cubicBezTo>
                  <a:cubicBezTo>
                    <a:pt x="247" y="580"/>
                    <a:pt x="249" y="576"/>
                    <a:pt x="250" y="575"/>
                  </a:cubicBezTo>
                  <a:cubicBezTo>
                    <a:pt x="249" y="575"/>
                    <a:pt x="248" y="578"/>
                    <a:pt x="248" y="578"/>
                  </a:cubicBezTo>
                  <a:cubicBezTo>
                    <a:pt x="248" y="578"/>
                    <a:pt x="248" y="577"/>
                    <a:pt x="248" y="577"/>
                  </a:cubicBezTo>
                  <a:cubicBezTo>
                    <a:pt x="247" y="577"/>
                    <a:pt x="245" y="581"/>
                    <a:pt x="245" y="581"/>
                  </a:cubicBezTo>
                  <a:cubicBezTo>
                    <a:pt x="244" y="582"/>
                    <a:pt x="243" y="580"/>
                    <a:pt x="242" y="580"/>
                  </a:cubicBezTo>
                  <a:cubicBezTo>
                    <a:pt x="242" y="580"/>
                    <a:pt x="244" y="581"/>
                    <a:pt x="243" y="582"/>
                  </a:cubicBezTo>
                  <a:cubicBezTo>
                    <a:pt x="242" y="582"/>
                    <a:pt x="240" y="582"/>
                    <a:pt x="239" y="582"/>
                  </a:cubicBezTo>
                  <a:cubicBezTo>
                    <a:pt x="235" y="580"/>
                    <a:pt x="242" y="578"/>
                    <a:pt x="241" y="577"/>
                  </a:cubicBezTo>
                  <a:cubicBezTo>
                    <a:pt x="241" y="577"/>
                    <a:pt x="243" y="577"/>
                    <a:pt x="243" y="577"/>
                  </a:cubicBezTo>
                  <a:cubicBezTo>
                    <a:pt x="243" y="577"/>
                    <a:pt x="244" y="575"/>
                    <a:pt x="244" y="574"/>
                  </a:cubicBezTo>
                  <a:cubicBezTo>
                    <a:pt x="244" y="575"/>
                    <a:pt x="240" y="576"/>
                    <a:pt x="239" y="575"/>
                  </a:cubicBezTo>
                  <a:cubicBezTo>
                    <a:pt x="238" y="572"/>
                    <a:pt x="241" y="569"/>
                    <a:pt x="242" y="567"/>
                  </a:cubicBezTo>
                  <a:cubicBezTo>
                    <a:pt x="243" y="564"/>
                    <a:pt x="243" y="561"/>
                    <a:pt x="245" y="559"/>
                  </a:cubicBezTo>
                  <a:cubicBezTo>
                    <a:pt x="248" y="556"/>
                    <a:pt x="254" y="559"/>
                    <a:pt x="258" y="560"/>
                  </a:cubicBezTo>
                  <a:cubicBezTo>
                    <a:pt x="257" y="557"/>
                    <a:pt x="251" y="558"/>
                    <a:pt x="251" y="555"/>
                  </a:cubicBezTo>
                  <a:cubicBezTo>
                    <a:pt x="251" y="553"/>
                    <a:pt x="255" y="551"/>
                    <a:pt x="257" y="550"/>
                  </a:cubicBezTo>
                  <a:cubicBezTo>
                    <a:pt x="255" y="550"/>
                    <a:pt x="254" y="551"/>
                    <a:pt x="253" y="552"/>
                  </a:cubicBezTo>
                  <a:cubicBezTo>
                    <a:pt x="252" y="553"/>
                    <a:pt x="251" y="555"/>
                    <a:pt x="249" y="555"/>
                  </a:cubicBezTo>
                  <a:cubicBezTo>
                    <a:pt x="248" y="554"/>
                    <a:pt x="249" y="551"/>
                    <a:pt x="247" y="550"/>
                  </a:cubicBezTo>
                  <a:cubicBezTo>
                    <a:pt x="246" y="551"/>
                    <a:pt x="247" y="553"/>
                    <a:pt x="246" y="554"/>
                  </a:cubicBezTo>
                  <a:cubicBezTo>
                    <a:pt x="246" y="555"/>
                    <a:pt x="244" y="556"/>
                    <a:pt x="243" y="556"/>
                  </a:cubicBezTo>
                  <a:cubicBezTo>
                    <a:pt x="242" y="557"/>
                    <a:pt x="241" y="557"/>
                    <a:pt x="240" y="558"/>
                  </a:cubicBezTo>
                  <a:cubicBezTo>
                    <a:pt x="239" y="559"/>
                    <a:pt x="240" y="561"/>
                    <a:pt x="239" y="562"/>
                  </a:cubicBezTo>
                  <a:cubicBezTo>
                    <a:pt x="239" y="561"/>
                    <a:pt x="239" y="561"/>
                    <a:pt x="238" y="561"/>
                  </a:cubicBezTo>
                  <a:cubicBezTo>
                    <a:pt x="238" y="561"/>
                    <a:pt x="238" y="562"/>
                    <a:pt x="238" y="562"/>
                  </a:cubicBezTo>
                  <a:cubicBezTo>
                    <a:pt x="236" y="563"/>
                    <a:pt x="236" y="565"/>
                    <a:pt x="235" y="566"/>
                  </a:cubicBezTo>
                  <a:cubicBezTo>
                    <a:pt x="235" y="567"/>
                    <a:pt x="231" y="569"/>
                    <a:pt x="232" y="568"/>
                  </a:cubicBezTo>
                  <a:cubicBezTo>
                    <a:pt x="231" y="569"/>
                    <a:pt x="234" y="570"/>
                    <a:pt x="233" y="572"/>
                  </a:cubicBezTo>
                  <a:cubicBezTo>
                    <a:pt x="233" y="573"/>
                    <a:pt x="231" y="573"/>
                    <a:pt x="230" y="573"/>
                  </a:cubicBezTo>
                  <a:cubicBezTo>
                    <a:pt x="229" y="573"/>
                    <a:pt x="233" y="575"/>
                    <a:pt x="230" y="576"/>
                  </a:cubicBezTo>
                  <a:cubicBezTo>
                    <a:pt x="228" y="576"/>
                    <a:pt x="229" y="574"/>
                    <a:pt x="228" y="574"/>
                  </a:cubicBezTo>
                  <a:cubicBezTo>
                    <a:pt x="227" y="574"/>
                    <a:pt x="228" y="576"/>
                    <a:pt x="228" y="576"/>
                  </a:cubicBezTo>
                  <a:cubicBezTo>
                    <a:pt x="228" y="576"/>
                    <a:pt x="227" y="576"/>
                    <a:pt x="227" y="576"/>
                  </a:cubicBezTo>
                  <a:cubicBezTo>
                    <a:pt x="228" y="577"/>
                    <a:pt x="225" y="579"/>
                    <a:pt x="224" y="580"/>
                  </a:cubicBezTo>
                  <a:cubicBezTo>
                    <a:pt x="222" y="583"/>
                    <a:pt x="223" y="583"/>
                    <a:pt x="226" y="584"/>
                  </a:cubicBezTo>
                  <a:cubicBezTo>
                    <a:pt x="230" y="585"/>
                    <a:pt x="228" y="587"/>
                    <a:pt x="226" y="589"/>
                  </a:cubicBezTo>
                  <a:cubicBezTo>
                    <a:pt x="225" y="590"/>
                    <a:pt x="225" y="590"/>
                    <a:pt x="225" y="590"/>
                  </a:cubicBezTo>
                  <a:cubicBezTo>
                    <a:pt x="224" y="591"/>
                    <a:pt x="225" y="592"/>
                    <a:pt x="224" y="592"/>
                  </a:cubicBezTo>
                  <a:cubicBezTo>
                    <a:pt x="224" y="593"/>
                    <a:pt x="222" y="593"/>
                    <a:pt x="222" y="594"/>
                  </a:cubicBezTo>
                  <a:cubicBezTo>
                    <a:pt x="222" y="594"/>
                    <a:pt x="223" y="593"/>
                    <a:pt x="223" y="593"/>
                  </a:cubicBezTo>
                  <a:cubicBezTo>
                    <a:pt x="224" y="595"/>
                    <a:pt x="222" y="595"/>
                    <a:pt x="222" y="596"/>
                  </a:cubicBezTo>
                  <a:cubicBezTo>
                    <a:pt x="222" y="596"/>
                    <a:pt x="218" y="597"/>
                    <a:pt x="218" y="597"/>
                  </a:cubicBezTo>
                  <a:cubicBezTo>
                    <a:pt x="218" y="597"/>
                    <a:pt x="218" y="596"/>
                    <a:pt x="218" y="596"/>
                  </a:cubicBezTo>
                  <a:cubicBezTo>
                    <a:pt x="218" y="596"/>
                    <a:pt x="218" y="595"/>
                    <a:pt x="217" y="595"/>
                  </a:cubicBezTo>
                  <a:cubicBezTo>
                    <a:pt x="217" y="595"/>
                    <a:pt x="217" y="597"/>
                    <a:pt x="217" y="598"/>
                  </a:cubicBezTo>
                  <a:cubicBezTo>
                    <a:pt x="217" y="598"/>
                    <a:pt x="216" y="600"/>
                    <a:pt x="216" y="600"/>
                  </a:cubicBezTo>
                  <a:cubicBezTo>
                    <a:pt x="215" y="601"/>
                    <a:pt x="214" y="600"/>
                    <a:pt x="214" y="600"/>
                  </a:cubicBezTo>
                  <a:cubicBezTo>
                    <a:pt x="213" y="601"/>
                    <a:pt x="213" y="603"/>
                    <a:pt x="211" y="604"/>
                  </a:cubicBezTo>
                  <a:cubicBezTo>
                    <a:pt x="210" y="604"/>
                    <a:pt x="208" y="604"/>
                    <a:pt x="208" y="606"/>
                  </a:cubicBezTo>
                  <a:cubicBezTo>
                    <a:pt x="208" y="606"/>
                    <a:pt x="209" y="607"/>
                    <a:pt x="208" y="608"/>
                  </a:cubicBezTo>
                  <a:cubicBezTo>
                    <a:pt x="207" y="610"/>
                    <a:pt x="207" y="609"/>
                    <a:pt x="206" y="609"/>
                  </a:cubicBezTo>
                  <a:cubicBezTo>
                    <a:pt x="205" y="611"/>
                    <a:pt x="205" y="611"/>
                    <a:pt x="203" y="612"/>
                  </a:cubicBezTo>
                  <a:cubicBezTo>
                    <a:pt x="201" y="612"/>
                    <a:pt x="201" y="612"/>
                    <a:pt x="200" y="614"/>
                  </a:cubicBezTo>
                  <a:cubicBezTo>
                    <a:pt x="200" y="614"/>
                    <a:pt x="201" y="614"/>
                    <a:pt x="201" y="614"/>
                  </a:cubicBezTo>
                  <a:cubicBezTo>
                    <a:pt x="201" y="614"/>
                    <a:pt x="192" y="616"/>
                    <a:pt x="193" y="619"/>
                  </a:cubicBezTo>
                  <a:cubicBezTo>
                    <a:pt x="193" y="618"/>
                    <a:pt x="196" y="618"/>
                    <a:pt x="196" y="619"/>
                  </a:cubicBezTo>
                  <a:cubicBezTo>
                    <a:pt x="196" y="619"/>
                    <a:pt x="194" y="622"/>
                    <a:pt x="194" y="622"/>
                  </a:cubicBezTo>
                  <a:cubicBezTo>
                    <a:pt x="194" y="621"/>
                    <a:pt x="194" y="620"/>
                    <a:pt x="194" y="620"/>
                  </a:cubicBezTo>
                  <a:cubicBezTo>
                    <a:pt x="194" y="619"/>
                    <a:pt x="193" y="622"/>
                    <a:pt x="193" y="622"/>
                  </a:cubicBezTo>
                  <a:cubicBezTo>
                    <a:pt x="192" y="621"/>
                    <a:pt x="189" y="623"/>
                    <a:pt x="188" y="624"/>
                  </a:cubicBezTo>
                  <a:cubicBezTo>
                    <a:pt x="188" y="624"/>
                    <a:pt x="188" y="624"/>
                    <a:pt x="187" y="624"/>
                  </a:cubicBezTo>
                  <a:cubicBezTo>
                    <a:pt x="187" y="624"/>
                    <a:pt x="187" y="625"/>
                    <a:pt x="187" y="625"/>
                  </a:cubicBezTo>
                  <a:cubicBezTo>
                    <a:pt x="187" y="625"/>
                    <a:pt x="187" y="627"/>
                    <a:pt x="186" y="627"/>
                  </a:cubicBezTo>
                  <a:cubicBezTo>
                    <a:pt x="186" y="627"/>
                    <a:pt x="187" y="623"/>
                    <a:pt x="184" y="624"/>
                  </a:cubicBezTo>
                  <a:cubicBezTo>
                    <a:pt x="184" y="624"/>
                    <a:pt x="181" y="628"/>
                    <a:pt x="181" y="628"/>
                  </a:cubicBezTo>
                  <a:cubicBezTo>
                    <a:pt x="181" y="627"/>
                    <a:pt x="180" y="627"/>
                    <a:pt x="180" y="627"/>
                  </a:cubicBezTo>
                  <a:cubicBezTo>
                    <a:pt x="179" y="627"/>
                    <a:pt x="179" y="628"/>
                    <a:pt x="180" y="628"/>
                  </a:cubicBezTo>
                  <a:cubicBezTo>
                    <a:pt x="179" y="628"/>
                    <a:pt x="178" y="628"/>
                    <a:pt x="177" y="628"/>
                  </a:cubicBezTo>
                  <a:cubicBezTo>
                    <a:pt x="176" y="628"/>
                    <a:pt x="176" y="629"/>
                    <a:pt x="175" y="629"/>
                  </a:cubicBezTo>
                  <a:cubicBezTo>
                    <a:pt x="173" y="629"/>
                    <a:pt x="176" y="628"/>
                    <a:pt x="176" y="627"/>
                  </a:cubicBezTo>
                  <a:cubicBezTo>
                    <a:pt x="174" y="626"/>
                    <a:pt x="172" y="629"/>
                    <a:pt x="171" y="631"/>
                  </a:cubicBezTo>
                  <a:cubicBezTo>
                    <a:pt x="172" y="630"/>
                    <a:pt x="170" y="632"/>
                    <a:pt x="171" y="632"/>
                  </a:cubicBezTo>
                  <a:cubicBezTo>
                    <a:pt x="170" y="632"/>
                    <a:pt x="171" y="633"/>
                    <a:pt x="170" y="633"/>
                  </a:cubicBezTo>
                  <a:cubicBezTo>
                    <a:pt x="170" y="632"/>
                    <a:pt x="170" y="632"/>
                    <a:pt x="170" y="632"/>
                  </a:cubicBezTo>
                  <a:cubicBezTo>
                    <a:pt x="169" y="631"/>
                    <a:pt x="169" y="633"/>
                    <a:pt x="168" y="633"/>
                  </a:cubicBezTo>
                  <a:cubicBezTo>
                    <a:pt x="167" y="632"/>
                    <a:pt x="167" y="631"/>
                    <a:pt x="167" y="630"/>
                  </a:cubicBezTo>
                  <a:cubicBezTo>
                    <a:pt x="167" y="630"/>
                    <a:pt x="166" y="634"/>
                    <a:pt x="166" y="634"/>
                  </a:cubicBezTo>
                  <a:cubicBezTo>
                    <a:pt x="165" y="634"/>
                    <a:pt x="163" y="632"/>
                    <a:pt x="163" y="633"/>
                  </a:cubicBezTo>
                  <a:cubicBezTo>
                    <a:pt x="165" y="634"/>
                    <a:pt x="162" y="635"/>
                    <a:pt x="162" y="636"/>
                  </a:cubicBezTo>
                  <a:cubicBezTo>
                    <a:pt x="160" y="633"/>
                    <a:pt x="166" y="629"/>
                    <a:pt x="168" y="627"/>
                  </a:cubicBezTo>
                  <a:cubicBezTo>
                    <a:pt x="170" y="626"/>
                    <a:pt x="172" y="623"/>
                    <a:pt x="174" y="623"/>
                  </a:cubicBezTo>
                  <a:cubicBezTo>
                    <a:pt x="177" y="622"/>
                    <a:pt x="178" y="625"/>
                    <a:pt x="179" y="625"/>
                  </a:cubicBezTo>
                  <a:cubicBezTo>
                    <a:pt x="179" y="625"/>
                    <a:pt x="179" y="623"/>
                    <a:pt x="179" y="623"/>
                  </a:cubicBezTo>
                  <a:cubicBezTo>
                    <a:pt x="179" y="623"/>
                    <a:pt x="182" y="625"/>
                    <a:pt x="182" y="624"/>
                  </a:cubicBezTo>
                  <a:cubicBezTo>
                    <a:pt x="182" y="623"/>
                    <a:pt x="180" y="622"/>
                    <a:pt x="181" y="620"/>
                  </a:cubicBezTo>
                  <a:cubicBezTo>
                    <a:pt x="181" y="619"/>
                    <a:pt x="183" y="620"/>
                    <a:pt x="183" y="619"/>
                  </a:cubicBezTo>
                  <a:cubicBezTo>
                    <a:pt x="183" y="619"/>
                    <a:pt x="182" y="618"/>
                    <a:pt x="182" y="618"/>
                  </a:cubicBezTo>
                  <a:cubicBezTo>
                    <a:pt x="184" y="617"/>
                    <a:pt x="186" y="616"/>
                    <a:pt x="188" y="614"/>
                  </a:cubicBezTo>
                  <a:cubicBezTo>
                    <a:pt x="189" y="614"/>
                    <a:pt x="189" y="613"/>
                    <a:pt x="190" y="612"/>
                  </a:cubicBezTo>
                  <a:cubicBezTo>
                    <a:pt x="191" y="612"/>
                    <a:pt x="192" y="612"/>
                    <a:pt x="193" y="612"/>
                  </a:cubicBezTo>
                  <a:cubicBezTo>
                    <a:pt x="194" y="611"/>
                    <a:pt x="194" y="608"/>
                    <a:pt x="195" y="607"/>
                  </a:cubicBezTo>
                  <a:cubicBezTo>
                    <a:pt x="196" y="606"/>
                    <a:pt x="197" y="606"/>
                    <a:pt x="197" y="605"/>
                  </a:cubicBezTo>
                  <a:cubicBezTo>
                    <a:pt x="198" y="605"/>
                    <a:pt x="198" y="603"/>
                    <a:pt x="199" y="603"/>
                  </a:cubicBezTo>
                  <a:cubicBezTo>
                    <a:pt x="199" y="604"/>
                    <a:pt x="201" y="603"/>
                    <a:pt x="201" y="602"/>
                  </a:cubicBezTo>
                  <a:cubicBezTo>
                    <a:pt x="201" y="601"/>
                    <a:pt x="200" y="602"/>
                    <a:pt x="200" y="602"/>
                  </a:cubicBezTo>
                  <a:cubicBezTo>
                    <a:pt x="199" y="599"/>
                    <a:pt x="200" y="596"/>
                    <a:pt x="202" y="594"/>
                  </a:cubicBezTo>
                  <a:cubicBezTo>
                    <a:pt x="202" y="594"/>
                    <a:pt x="202" y="594"/>
                    <a:pt x="201" y="594"/>
                  </a:cubicBezTo>
                  <a:cubicBezTo>
                    <a:pt x="200" y="592"/>
                    <a:pt x="201" y="589"/>
                    <a:pt x="204" y="588"/>
                  </a:cubicBezTo>
                  <a:cubicBezTo>
                    <a:pt x="203" y="588"/>
                    <a:pt x="205" y="586"/>
                    <a:pt x="202" y="586"/>
                  </a:cubicBezTo>
                  <a:cubicBezTo>
                    <a:pt x="200" y="587"/>
                    <a:pt x="199" y="589"/>
                    <a:pt x="197" y="589"/>
                  </a:cubicBezTo>
                  <a:cubicBezTo>
                    <a:pt x="196" y="589"/>
                    <a:pt x="194" y="588"/>
                    <a:pt x="194" y="586"/>
                  </a:cubicBezTo>
                  <a:cubicBezTo>
                    <a:pt x="194" y="582"/>
                    <a:pt x="196" y="586"/>
                    <a:pt x="197" y="586"/>
                  </a:cubicBezTo>
                  <a:cubicBezTo>
                    <a:pt x="197" y="586"/>
                    <a:pt x="198" y="585"/>
                    <a:pt x="198" y="585"/>
                  </a:cubicBezTo>
                  <a:cubicBezTo>
                    <a:pt x="197" y="585"/>
                    <a:pt x="196" y="584"/>
                    <a:pt x="195" y="584"/>
                  </a:cubicBezTo>
                  <a:cubicBezTo>
                    <a:pt x="194" y="584"/>
                    <a:pt x="193" y="585"/>
                    <a:pt x="192" y="586"/>
                  </a:cubicBezTo>
                  <a:cubicBezTo>
                    <a:pt x="192" y="588"/>
                    <a:pt x="193" y="591"/>
                    <a:pt x="192" y="592"/>
                  </a:cubicBezTo>
                  <a:cubicBezTo>
                    <a:pt x="189" y="594"/>
                    <a:pt x="189" y="586"/>
                    <a:pt x="187" y="585"/>
                  </a:cubicBezTo>
                  <a:cubicBezTo>
                    <a:pt x="186" y="585"/>
                    <a:pt x="186" y="587"/>
                    <a:pt x="185" y="587"/>
                  </a:cubicBezTo>
                  <a:cubicBezTo>
                    <a:pt x="184" y="587"/>
                    <a:pt x="184" y="586"/>
                    <a:pt x="184" y="586"/>
                  </a:cubicBezTo>
                  <a:cubicBezTo>
                    <a:pt x="183" y="587"/>
                    <a:pt x="182" y="585"/>
                    <a:pt x="182" y="584"/>
                  </a:cubicBezTo>
                  <a:cubicBezTo>
                    <a:pt x="180" y="585"/>
                    <a:pt x="173" y="592"/>
                    <a:pt x="170" y="589"/>
                  </a:cubicBezTo>
                  <a:cubicBezTo>
                    <a:pt x="170" y="588"/>
                    <a:pt x="174" y="588"/>
                    <a:pt x="173" y="586"/>
                  </a:cubicBezTo>
                  <a:cubicBezTo>
                    <a:pt x="173" y="587"/>
                    <a:pt x="172" y="586"/>
                    <a:pt x="172" y="585"/>
                  </a:cubicBezTo>
                  <a:cubicBezTo>
                    <a:pt x="172" y="584"/>
                    <a:pt x="173" y="584"/>
                    <a:pt x="174" y="583"/>
                  </a:cubicBezTo>
                  <a:cubicBezTo>
                    <a:pt x="173" y="583"/>
                    <a:pt x="172" y="584"/>
                    <a:pt x="171" y="583"/>
                  </a:cubicBezTo>
                  <a:cubicBezTo>
                    <a:pt x="171" y="581"/>
                    <a:pt x="173" y="579"/>
                    <a:pt x="172" y="577"/>
                  </a:cubicBezTo>
                  <a:cubicBezTo>
                    <a:pt x="172" y="575"/>
                    <a:pt x="171" y="574"/>
                    <a:pt x="170" y="572"/>
                  </a:cubicBezTo>
                  <a:cubicBezTo>
                    <a:pt x="169" y="570"/>
                    <a:pt x="168" y="568"/>
                    <a:pt x="168" y="567"/>
                  </a:cubicBezTo>
                  <a:cubicBezTo>
                    <a:pt x="169" y="565"/>
                    <a:pt x="170" y="563"/>
                    <a:pt x="171" y="562"/>
                  </a:cubicBezTo>
                  <a:cubicBezTo>
                    <a:pt x="170" y="561"/>
                    <a:pt x="168" y="563"/>
                    <a:pt x="168" y="564"/>
                  </a:cubicBezTo>
                  <a:cubicBezTo>
                    <a:pt x="167" y="565"/>
                    <a:pt x="167" y="566"/>
                    <a:pt x="167" y="567"/>
                  </a:cubicBezTo>
                  <a:cubicBezTo>
                    <a:pt x="167" y="568"/>
                    <a:pt x="168" y="569"/>
                    <a:pt x="168" y="569"/>
                  </a:cubicBezTo>
                  <a:cubicBezTo>
                    <a:pt x="167" y="571"/>
                    <a:pt x="165" y="572"/>
                    <a:pt x="164" y="573"/>
                  </a:cubicBezTo>
                  <a:cubicBezTo>
                    <a:pt x="162" y="574"/>
                    <a:pt x="160" y="574"/>
                    <a:pt x="158" y="574"/>
                  </a:cubicBezTo>
                  <a:cubicBezTo>
                    <a:pt x="156" y="573"/>
                    <a:pt x="155" y="570"/>
                    <a:pt x="154" y="568"/>
                  </a:cubicBezTo>
                  <a:cubicBezTo>
                    <a:pt x="153" y="568"/>
                    <a:pt x="151" y="567"/>
                    <a:pt x="150" y="566"/>
                  </a:cubicBezTo>
                  <a:cubicBezTo>
                    <a:pt x="150" y="566"/>
                    <a:pt x="151" y="565"/>
                    <a:pt x="151" y="564"/>
                  </a:cubicBezTo>
                  <a:cubicBezTo>
                    <a:pt x="150" y="563"/>
                    <a:pt x="148" y="566"/>
                    <a:pt x="149" y="563"/>
                  </a:cubicBezTo>
                  <a:cubicBezTo>
                    <a:pt x="149" y="562"/>
                    <a:pt x="152" y="561"/>
                    <a:pt x="152" y="560"/>
                  </a:cubicBezTo>
                  <a:cubicBezTo>
                    <a:pt x="151" y="560"/>
                    <a:pt x="151" y="560"/>
                    <a:pt x="151" y="560"/>
                  </a:cubicBezTo>
                  <a:cubicBezTo>
                    <a:pt x="151" y="559"/>
                    <a:pt x="152" y="559"/>
                    <a:pt x="153" y="559"/>
                  </a:cubicBezTo>
                  <a:cubicBezTo>
                    <a:pt x="153" y="561"/>
                    <a:pt x="154" y="560"/>
                    <a:pt x="155" y="560"/>
                  </a:cubicBezTo>
                  <a:cubicBezTo>
                    <a:pt x="156" y="562"/>
                    <a:pt x="155" y="562"/>
                    <a:pt x="155" y="563"/>
                  </a:cubicBezTo>
                  <a:cubicBezTo>
                    <a:pt x="156" y="563"/>
                    <a:pt x="156" y="562"/>
                    <a:pt x="157" y="561"/>
                  </a:cubicBezTo>
                  <a:cubicBezTo>
                    <a:pt x="159" y="561"/>
                    <a:pt x="158" y="562"/>
                    <a:pt x="159" y="562"/>
                  </a:cubicBezTo>
                  <a:cubicBezTo>
                    <a:pt x="160" y="563"/>
                    <a:pt x="160" y="563"/>
                    <a:pt x="160" y="563"/>
                  </a:cubicBezTo>
                  <a:cubicBezTo>
                    <a:pt x="161" y="562"/>
                    <a:pt x="161" y="560"/>
                    <a:pt x="162" y="560"/>
                  </a:cubicBezTo>
                  <a:cubicBezTo>
                    <a:pt x="161" y="559"/>
                    <a:pt x="159" y="560"/>
                    <a:pt x="158" y="559"/>
                  </a:cubicBezTo>
                  <a:cubicBezTo>
                    <a:pt x="158" y="559"/>
                    <a:pt x="160" y="558"/>
                    <a:pt x="159" y="558"/>
                  </a:cubicBezTo>
                  <a:cubicBezTo>
                    <a:pt x="159" y="558"/>
                    <a:pt x="158" y="559"/>
                    <a:pt x="157" y="560"/>
                  </a:cubicBezTo>
                  <a:cubicBezTo>
                    <a:pt x="158" y="559"/>
                    <a:pt x="158" y="557"/>
                    <a:pt x="157" y="557"/>
                  </a:cubicBezTo>
                  <a:cubicBezTo>
                    <a:pt x="157" y="557"/>
                    <a:pt x="156" y="559"/>
                    <a:pt x="156" y="559"/>
                  </a:cubicBezTo>
                  <a:cubicBezTo>
                    <a:pt x="155" y="560"/>
                    <a:pt x="155" y="559"/>
                    <a:pt x="154" y="559"/>
                  </a:cubicBezTo>
                  <a:cubicBezTo>
                    <a:pt x="153" y="559"/>
                    <a:pt x="150" y="557"/>
                    <a:pt x="149" y="558"/>
                  </a:cubicBezTo>
                  <a:cubicBezTo>
                    <a:pt x="150" y="557"/>
                    <a:pt x="152" y="558"/>
                    <a:pt x="153" y="557"/>
                  </a:cubicBezTo>
                  <a:cubicBezTo>
                    <a:pt x="152" y="556"/>
                    <a:pt x="149" y="557"/>
                    <a:pt x="150" y="555"/>
                  </a:cubicBezTo>
                  <a:cubicBezTo>
                    <a:pt x="149" y="555"/>
                    <a:pt x="148" y="555"/>
                    <a:pt x="149" y="554"/>
                  </a:cubicBezTo>
                  <a:cubicBezTo>
                    <a:pt x="147" y="553"/>
                    <a:pt x="149" y="557"/>
                    <a:pt x="147" y="556"/>
                  </a:cubicBezTo>
                  <a:cubicBezTo>
                    <a:pt x="145" y="556"/>
                    <a:pt x="145" y="553"/>
                    <a:pt x="145" y="552"/>
                  </a:cubicBezTo>
                  <a:cubicBezTo>
                    <a:pt x="145" y="551"/>
                    <a:pt x="144" y="551"/>
                    <a:pt x="144" y="550"/>
                  </a:cubicBezTo>
                  <a:cubicBezTo>
                    <a:pt x="143" y="550"/>
                    <a:pt x="142" y="550"/>
                    <a:pt x="143" y="549"/>
                  </a:cubicBezTo>
                  <a:cubicBezTo>
                    <a:pt x="144" y="548"/>
                    <a:pt x="145" y="549"/>
                    <a:pt x="145" y="548"/>
                  </a:cubicBezTo>
                  <a:cubicBezTo>
                    <a:pt x="145" y="547"/>
                    <a:pt x="143" y="547"/>
                    <a:pt x="143" y="546"/>
                  </a:cubicBezTo>
                  <a:cubicBezTo>
                    <a:pt x="144" y="546"/>
                    <a:pt x="146" y="546"/>
                    <a:pt x="146" y="546"/>
                  </a:cubicBezTo>
                  <a:cubicBezTo>
                    <a:pt x="144" y="544"/>
                    <a:pt x="148" y="535"/>
                    <a:pt x="151" y="536"/>
                  </a:cubicBezTo>
                  <a:cubicBezTo>
                    <a:pt x="151" y="536"/>
                    <a:pt x="152" y="537"/>
                    <a:pt x="152" y="537"/>
                  </a:cubicBezTo>
                  <a:cubicBezTo>
                    <a:pt x="152" y="537"/>
                    <a:pt x="154" y="534"/>
                    <a:pt x="154" y="533"/>
                  </a:cubicBezTo>
                  <a:cubicBezTo>
                    <a:pt x="153" y="534"/>
                    <a:pt x="152" y="535"/>
                    <a:pt x="151" y="535"/>
                  </a:cubicBezTo>
                  <a:cubicBezTo>
                    <a:pt x="151" y="534"/>
                    <a:pt x="152" y="530"/>
                    <a:pt x="153" y="530"/>
                  </a:cubicBezTo>
                  <a:cubicBezTo>
                    <a:pt x="155" y="528"/>
                    <a:pt x="155" y="531"/>
                    <a:pt x="157" y="532"/>
                  </a:cubicBezTo>
                  <a:cubicBezTo>
                    <a:pt x="157" y="531"/>
                    <a:pt x="158" y="531"/>
                    <a:pt x="159" y="530"/>
                  </a:cubicBezTo>
                  <a:cubicBezTo>
                    <a:pt x="157" y="530"/>
                    <a:pt x="156" y="529"/>
                    <a:pt x="155" y="529"/>
                  </a:cubicBezTo>
                  <a:cubicBezTo>
                    <a:pt x="155" y="528"/>
                    <a:pt x="154" y="527"/>
                    <a:pt x="154" y="527"/>
                  </a:cubicBezTo>
                  <a:cubicBezTo>
                    <a:pt x="155" y="526"/>
                    <a:pt x="156" y="525"/>
                    <a:pt x="158" y="526"/>
                  </a:cubicBezTo>
                  <a:cubicBezTo>
                    <a:pt x="158" y="526"/>
                    <a:pt x="159" y="528"/>
                    <a:pt x="159" y="528"/>
                  </a:cubicBezTo>
                  <a:cubicBezTo>
                    <a:pt x="160" y="528"/>
                    <a:pt x="159" y="527"/>
                    <a:pt x="159" y="526"/>
                  </a:cubicBezTo>
                  <a:cubicBezTo>
                    <a:pt x="159" y="527"/>
                    <a:pt x="160" y="527"/>
                    <a:pt x="160" y="527"/>
                  </a:cubicBezTo>
                  <a:cubicBezTo>
                    <a:pt x="160" y="528"/>
                    <a:pt x="160" y="528"/>
                    <a:pt x="159" y="528"/>
                  </a:cubicBezTo>
                  <a:cubicBezTo>
                    <a:pt x="161" y="527"/>
                    <a:pt x="162" y="528"/>
                    <a:pt x="164" y="528"/>
                  </a:cubicBezTo>
                  <a:cubicBezTo>
                    <a:pt x="165" y="527"/>
                    <a:pt x="166" y="526"/>
                    <a:pt x="167" y="525"/>
                  </a:cubicBezTo>
                  <a:cubicBezTo>
                    <a:pt x="168" y="524"/>
                    <a:pt x="168" y="523"/>
                    <a:pt x="168" y="522"/>
                  </a:cubicBezTo>
                  <a:cubicBezTo>
                    <a:pt x="169" y="522"/>
                    <a:pt x="170" y="522"/>
                    <a:pt x="171" y="522"/>
                  </a:cubicBezTo>
                  <a:cubicBezTo>
                    <a:pt x="171" y="522"/>
                    <a:pt x="170" y="522"/>
                    <a:pt x="170" y="522"/>
                  </a:cubicBezTo>
                  <a:cubicBezTo>
                    <a:pt x="175" y="524"/>
                    <a:pt x="180" y="520"/>
                    <a:pt x="179" y="515"/>
                  </a:cubicBezTo>
                  <a:cubicBezTo>
                    <a:pt x="179" y="513"/>
                    <a:pt x="178" y="511"/>
                    <a:pt x="177" y="509"/>
                  </a:cubicBezTo>
                  <a:cubicBezTo>
                    <a:pt x="177" y="509"/>
                    <a:pt x="176" y="507"/>
                    <a:pt x="175" y="507"/>
                  </a:cubicBezTo>
                  <a:cubicBezTo>
                    <a:pt x="175" y="507"/>
                    <a:pt x="174" y="508"/>
                    <a:pt x="174" y="508"/>
                  </a:cubicBezTo>
                  <a:cubicBezTo>
                    <a:pt x="173" y="506"/>
                    <a:pt x="177" y="506"/>
                    <a:pt x="178" y="505"/>
                  </a:cubicBezTo>
                  <a:cubicBezTo>
                    <a:pt x="180" y="503"/>
                    <a:pt x="177" y="501"/>
                    <a:pt x="176" y="499"/>
                  </a:cubicBezTo>
                  <a:cubicBezTo>
                    <a:pt x="176" y="500"/>
                    <a:pt x="174" y="503"/>
                    <a:pt x="172" y="502"/>
                  </a:cubicBezTo>
                  <a:cubicBezTo>
                    <a:pt x="172" y="502"/>
                    <a:pt x="171" y="503"/>
                    <a:pt x="171" y="503"/>
                  </a:cubicBezTo>
                  <a:cubicBezTo>
                    <a:pt x="171" y="503"/>
                    <a:pt x="170" y="502"/>
                    <a:pt x="170" y="502"/>
                  </a:cubicBezTo>
                  <a:cubicBezTo>
                    <a:pt x="170" y="503"/>
                    <a:pt x="170" y="503"/>
                    <a:pt x="170" y="503"/>
                  </a:cubicBezTo>
                  <a:cubicBezTo>
                    <a:pt x="168" y="504"/>
                    <a:pt x="167" y="509"/>
                    <a:pt x="166" y="509"/>
                  </a:cubicBezTo>
                  <a:cubicBezTo>
                    <a:pt x="165" y="508"/>
                    <a:pt x="163" y="503"/>
                    <a:pt x="162" y="504"/>
                  </a:cubicBezTo>
                  <a:cubicBezTo>
                    <a:pt x="162" y="504"/>
                    <a:pt x="164" y="507"/>
                    <a:pt x="164" y="507"/>
                  </a:cubicBezTo>
                  <a:cubicBezTo>
                    <a:pt x="163" y="508"/>
                    <a:pt x="161" y="506"/>
                    <a:pt x="160" y="506"/>
                  </a:cubicBezTo>
                  <a:cubicBezTo>
                    <a:pt x="159" y="505"/>
                    <a:pt x="158" y="505"/>
                    <a:pt x="157" y="505"/>
                  </a:cubicBezTo>
                  <a:cubicBezTo>
                    <a:pt x="156" y="505"/>
                    <a:pt x="154" y="507"/>
                    <a:pt x="152" y="506"/>
                  </a:cubicBezTo>
                  <a:cubicBezTo>
                    <a:pt x="150" y="507"/>
                    <a:pt x="147" y="507"/>
                    <a:pt x="145" y="506"/>
                  </a:cubicBezTo>
                  <a:cubicBezTo>
                    <a:pt x="144" y="505"/>
                    <a:pt x="142" y="505"/>
                    <a:pt x="141" y="504"/>
                  </a:cubicBezTo>
                  <a:cubicBezTo>
                    <a:pt x="140" y="503"/>
                    <a:pt x="141" y="502"/>
                    <a:pt x="141" y="502"/>
                  </a:cubicBezTo>
                  <a:cubicBezTo>
                    <a:pt x="141" y="500"/>
                    <a:pt x="139" y="500"/>
                    <a:pt x="139" y="498"/>
                  </a:cubicBezTo>
                  <a:cubicBezTo>
                    <a:pt x="138" y="496"/>
                    <a:pt x="138" y="498"/>
                    <a:pt x="139" y="497"/>
                  </a:cubicBezTo>
                  <a:cubicBezTo>
                    <a:pt x="140" y="495"/>
                    <a:pt x="142" y="494"/>
                    <a:pt x="143" y="495"/>
                  </a:cubicBezTo>
                  <a:cubicBezTo>
                    <a:pt x="144" y="495"/>
                    <a:pt x="148" y="500"/>
                    <a:pt x="148" y="496"/>
                  </a:cubicBezTo>
                  <a:cubicBezTo>
                    <a:pt x="148" y="497"/>
                    <a:pt x="144" y="494"/>
                    <a:pt x="145" y="494"/>
                  </a:cubicBezTo>
                  <a:cubicBezTo>
                    <a:pt x="144" y="494"/>
                    <a:pt x="147" y="496"/>
                    <a:pt x="144" y="495"/>
                  </a:cubicBezTo>
                  <a:cubicBezTo>
                    <a:pt x="143" y="495"/>
                    <a:pt x="142" y="494"/>
                    <a:pt x="141" y="493"/>
                  </a:cubicBezTo>
                  <a:cubicBezTo>
                    <a:pt x="140" y="493"/>
                    <a:pt x="139" y="493"/>
                    <a:pt x="137" y="492"/>
                  </a:cubicBezTo>
                  <a:cubicBezTo>
                    <a:pt x="135" y="492"/>
                    <a:pt x="132" y="492"/>
                    <a:pt x="131" y="490"/>
                  </a:cubicBezTo>
                  <a:cubicBezTo>
                    <a:pt x="130" y="488"/>
                    <a:pt x="130" y="485"/>
                    <a:pt x="132" y="486"/>
                  </a:cubicBezTo>
                  <a:cubicBezTo>
                    <a:pt x="132" y="486"/>
                    <a:pt x="130" y="487"/>
                    <a:pt x="130" y="488"/>
                  </a:cubicBezTo>
                  <a:cubicBezTo>
                    <a:pt x="131" y="489"/>
                    <a:pt x="136" y="485"/>
                    <a:pt x="136" y="484"/>
                  </a:cubicBezTo>
                  <a:cubicBezTo>
                    <a:pt x="136" y="484"/>
                    <a:pt x="137" y="484"/>
                    <a:pt x="137" y="484"/>
                  </a:cubicBezTo>
                  <a:cubicBezTo>
                    <a:pt x="137" y="484"/>
                    <a:pt x="137" y="483"/>
                    <a:pt x="137" y="483"/>
                  </a:cubicBezTo>
                  <a:cubicBezTo>
                    <a:pt x="138" y="482"/>
                    <a:pt x="141" y="480"/>
                    <a:pt x="141" y="480"/>
                  </a:cubicBezTo>
                  <a:cubicBezTo>
                    <a:pt x="143" y="480"/>
                    <a:pt x="143" y="481"/>
                    <a:pt x="145" y="481"/>
                  </a:cubicBezTo>
                  <a:cubicBezTo>
                    <a:pt x="147" y="481"/>
                    <a:pt x="146" y="480"/>
                    <a:pt x="146" y="479"/>
                  </a:cubicBezTo>
                  <a:cubicBezTo>
                    <a:pt x="146" y="478"/>
                    <a:pt x="145" y="478"/>
                    <a:pt x="146" y="476"/>
                  </a:cubicBezTo>
                  <a:cubicBezTo>
                    <a:pt x="146" y="476"/>
                    <a:pt x="149" y="474"/>
                    <a:pt x="150" y="475"/>
                  </a:cubicBezTo>
                  <a:cubicBezTo>
                    <a:pt x="150" y="475"/>
                    <a:pt x="149" y="475"/>
                    <a:pt x="149" y="475"/>
                  </a:cubicBezTo>
                  <a:cubicBezTo>
                    <a:pt x="150" y="475"/>
                    <a:pt x="150" y="475"/>
                    <a:pt x="150" y="476"/>
                  </a:cubicBezTo>
                  <a:cubicBezTo>
                    <a:pt x="151" y="476"/>
                    <a:pt x="152" y="474"/>
                    <a:pt x="152" y="474"/>
                  </a:cubicBezTo>
                  <a:cubicBezTo>
                    <a:pt x="154" y="472"/>
                    <a:pt x="157" y="472"/>
                    <a:pt x="159" y="473"/>
                  </a:cubicBezTo>
                  <a:cubicBezTo>
                    <a:pt x="159" y="473"/>
                    <a:pt x="158" y="473"/>
                    <a:pt x="158" y="473"/>
                  </a:cubicBezTo>
                  <a:cubicBezTo>
                    <a:pt x="161" y="473"/>
                    <a:pt x="158" y="478"/>
                    <a:pt x="157" y="479"/>
                  </a:cubicBezTo>
                  <a:cubicBezTo>
                    <a:pt x="157" y="479"/>
                    <a:pt x="158" y="480"/>
                    <a:pt x="158" y="480"/>
                  </a:cubicBezTo>
                  <a:cubicBezTo>
                    <a:pt x="159" y="480"/>
                    <a:pt x="159" y="481"/>
                    <a:pt x="159" y="482"/>
                  </a:cubicBezTo>
                  <a:cubicBezTo>
                    <a:pt x="162" y="480"/>
                    <a:pt x="168" y="481"/>
                    <a:pt x="172" y="482"/>
                  </a:cubicBezTo>
                  <a:cubicBezTo>
                    <a:pt x="171" y="482"/>
                    <a:pt x="171" y="482"/>
                    <a:pt x="171" y="482"/>
                  </a:cubicBezTo>
                  <a:cubicBezTo>
                    <a:pt x="173" y="483"/>
                    <a:pt x="173" y="479"/>
                    <a:pt x="175" y="479"/>
                  </a:cubicBezTo>
                  <a:cubicBezTo>
                    <a:pt x="177" y="478"/>
                    <a:pt x="176" y="480"/>
                    <a:pt x="177" y="480"/>
                  </a:cubicBezTo>
                  <a:cubicBezTo>
                    <a:pt x="178" y="479"/>
                    <a:pt x="177" y="478"/>
                    <a:pt x="176" y="477"/>
                  </a:cubicBezTo>
                  <a:cubicBezTo>
                    <a:pt x="175" y="476"/>
                    <a:pt x="174" y="477"/>
                    <a:pt x="173" y="476"/>
                  </a:cubicBezTo>
                  <a:cubicBezTo>
                    <a:pt x="171" y="476"/>
                    <a:pt x="171" y="474"/>
                    <a:pt x="170" y="472"/>
                  </a:cubicBezTo>
                  <a:cubicBezTo>
                    <a:pt x="169" y="471"/>
                    <a:pt x="166" y="469"/>
                    <a:pt x="167" y="468"/>
                  </a:cubicBezTo>
                  <a:cubicBezTo>
                    <a:pt x="167" y="465"/>
                    <a:pt x="170" y="468"/>
                    <a:pt x="170" y="469"/>
                  </a:cubicBezTo>
                  <a:cubicBezTo>
                    <a:pt x="171" y="470"/>
                    <a:pt x="170" y="472"/>
                    <a:pt x="172" y="473"/>
                  </a:cubicBezTo>
                  <a:cubicBezTo>
                    <a:pt x="173" y="475"/>
                    <a:pt x="176" y="474"/>
                    <a:pt x="178" y="475"/>
                  </a:cubicBezTo>
                  <a:cubicBezTo>
                    <a:pt x="182" y="477"/>
                    <a:pt x="181" y="476"/>
                    <a:pt x="183" y="474"/>
                  </a:cubicBezTo>
                  <a:cubicBezTo>
                    <a:pt x="183" y="473"/>
                    <a:pt x="183" y="473"/>
                    <a:pt x="184" y="472"/>
                  </a:cubicBezTo>
                  <a:cubicBezTo>
                    <a:pt x="184" y="472"/>
                    <a:pt x="187" y="472"/>
                    <a:pt x="186" y="471"/>
                  </a:cubicBezTo>
                  <a:cubicBezTo>
                    <a:pt x="186" y="471"/>
                    <a:pt x="185" y="472"/>
                    <a:pt x="185" y="472"/>
                  </a:cubicBezTo>
                  <a:cubicBezTo>
                    <a:pt x="184" y="471"/>
                    <a:pt x="179" y="471"/>
                    <a:pt x="178" y="471"/>
                  </a:cubicBezTo>
                  <a:cubicBezTo>
                    <a:pt x="177" y="472"/>
                    <a:pt x="177" y="473"/>
                    <a:pt x="176" y="473"/>
                  </a:cubicBezTo>
                  <a:cubicBezTo>
                    <a:pt x="175" y="473"/>
                    <a:pt x="173" y="473"/>
                    <a:pt x="174" y="472"/>
                  </a:cubicBezTo>
                  <a:cubicBezTo>
                    <a:pt x="171" y="472"/>
                    <a:pt x="171" y="468"/>
                    <a:pt x="173" y="467"/>
                  </a:cubicBezTo>
                  <a:cubicBezTo>
                    <a:pt x="173" y="467"/>
                    <a:pt x="173" y="467"/>
                    <a:pt x="173" y="467"/>
                  </a:cubicBezTo>
                  <a:cubicBezTo>
                    <a:pt x="176" y="465"/>
                    <a:pt x="169" y="465"/>
                    <a:pt x="169" y="465"/>
                  </a:cubicBezTo>
                  <a:cubicBezTo>
                    <a:pt x="169" y="466"/>
                    <a:pt x="168" y="466"/>
                    <a:pt x="168" y="466"/>
                  </a:cubicBezTo>
                  <a:cubicBezTo>
                    <a:pt x="167" y="465"/>
                    <a:pt x="169" y="464"/>
                    <a:pt x="168" y="463"/>
                  </a:cubicBezTo>
                  <a:cubicBezTo>
                    <a:pt x="167" y="463"/>
                    <a:pt x="167" y="463"/>
                    <a:pt x="167" y="463"/>
                  </a:cubicBezTo>
                  <a:cubicBezTo>
                    <a:pt x="167" y="463"/>
                    <a:pt x="167" y="462"/>
                    <a:pt x="167" y="462"/>
                  </a:cubicBezTo>
                  <a:cubicBezTo>
                    <a:pt x="167" y="461"/>
                    <a:pt x="167" y="463"/>
                    <a:pt x="166" y="462"/>
                  </a:cubicBezTo>
                  <a:cubicBezTo>
                    <a:pt x="167" y="463"/>
                    <a:pt x="167" y="463"/>
                    <a:pt x="167" y="463"/>
                  </a:cubicBezTo>
                  <a:cubicBezTo>
                    <a:pt x="167" y="466"/>
                    <a:pt x="160" y="465"/>
                    <a:pt x="159" y="463"/>
                  </a:cubicBezTo>
                  <a:cubicBezTo>
                    <a:pt x="160" y="464"/>
                    <a:pt x="160" y="463"/>
                    <a:pt x="161" y="463"/>
                  </a:cubicBezTo>
                  <a:cubicBezTo>
                    <a:pt x="161" y="463"/>
                    <a:pt x="159" y="462"/>
                    <a:pt x="159" y="461"/>
                  </a:cubicBezTo>
                  <a:cubicBezTo>
                    <a:pt x="159" y="461"/>
                    <a:pt x="158" y="460"/>
                    <a:pt x="158" y="459"/>
                  </a:cubicBezTo>
                  <a:cubicBezTo>
                    <a:pt x="157" y="455"/>
                    <a:pt x="155" y="453"/>
                    <a:pt x="152" y="451"/>
                  </a:cubicBezTo>
                  <a:cubicBezTo>
                    <a:pt x="150" y="449"/>
                    <a:pt x="147" y="448"/>
                    <a:pt x="145" y="445"/>
                  </a:cubicBezTo>
                  <a:cubicBezTo>
                    <a:pt x="143" y="444"/>
                    <a:pt x="142" y="442"/>
                    <a:pt x="139" y="442"/>
                  </a:cubicBezTo>
                  <a:cubicBezTo>
                    <a:pt x="141" y="441"/>
                    <a:pt x="142" y="439"/>
                    <a:pt x="142" y="437"/>
                  </a:cubicBezTo>
                  <a:cubicBezTo>
                    <a:pt x="143" y="436"/>
                    <a:pt x="142" y="433"/>
                    <a:pt x="142" y="432"/>
                  </a:cubicBezTo>
                  <a:cubicBezTo>
                    <a:pt x="143" y="431"/>
                    <a:pt x="145" y="432"/>
                    <a:pt x="146" y="432"/>
                  </a:cubicBezTo>
                  <a:cubicBezTo>
                    <a:pt x="149" y="432"/>
                    <a:pt x="151" y="431"/>
                    <a:pt x="154" y="432"/>
                  </a:cubicBezTo>
                  <a:cubicBezTo>
                    <a:pt x="154" y="432"/>
                    <a:pt x="154" y="432"/>
                    <a:pt x="153" y="431"/>
                  </a:cubicBezTo>
                  <a:cubicBezTo>
                    <a:pt x="160" y="431"/>
                    <a:pt x="162" y="425"/>
                    <a:pt x="164" y="420"/>
                  </a:cubicBezTo>
                  <a:cubicBezTo>
                    <a:pt x="164" y="417"/>
                    <a:pt x="165" y="414"/>
                    <a:pt x="167" y="412"/>
                  </a:cubicBezTo>
                  <a:cubicBezTo>
                    <a:pt x="169" y="410"/>
                    <a:pt x="169" y="411"/>
                    <a:pt x="171" y="412"/>
                  </a:cubicBezTo>
                  <a:cubicBezTo>
                    <a:pt x="171" y="412"/>
                    <a:pt x="168" y="409"/>
                    <a:pt x="168" y="410"/>
                  </a:cubicBezTo>
                  <a:cubicBezTo>
                    <a:pt x="168" y="408"/>
                    <a:pt x="171" y="406"/>
                    <a:pt x="171" y="405"/>
                  </a:cubicBezTo>
                  <a:cubicBezTo>
                    <a:pt x="172" y="405"/>
                    <a:pt x="172" y="406"/>
                    <a:pt x="173" y="405"/>
                  </a:cubicBezTo>
                  <a:cubicBezTo>
                    <a:pt x="173" y="406"/>
                    <a:pt x="172" y="406"/>
                    <a:pt x="172" y="406"/>
                  </a:cubicBezTo>
                  <a:cubicBezTo>
                    <a:pt x="172" y="408"/>
                    <a:pt x="177" y="404"/>
                    <a:pt x="178" y="404"/>
                  </a:cubicBezTo>
                  <a:cubicBezTo>
                    <a:pt x="179" y="403"/>
                    <a:pt x="180" y="401"/>
                    <a:pt x="182" y="400"/>
                  </a:cubicBezTo>
                  <a:cubicBezTo>
                    <a:pt x="184" y="399"/>
                    <a:pt x="185" y="401"/>
                    <a:pt x="183" y="401"/>
                  </a:cubicBezTo>
                  <a:cubicBezTo>
                    <a:pt x="184" y="401"/>
                    <a:pt x="184" y="401"/>
                    <a:pt x="185" y="401"/>
                  </a:cubicBezTo>
                  <a:cubicBezTo>
                    <a:pt x="185" y="402"/>
                    <a:pt x="184" y="403"/>
                    <a:pt x="183" y="404"/>
                  </a:cubicBezTo>
                  <a:cubicBezTo>
                    <a:pt x="184" y="404"/>
                    <a:pt x="184" y="404"/>
                    <a:pt x="185" y="403"/>
                  </a:cubicBezTo>
                  <a:cubicBezTo>
                    <a:pt x="184" y="404"/>
                    <a:pt x="184" y="405"/>
                    <a:pt x="185" y="406"/>
                  </a:cubicBezTo>
                  <a:cubicBezTo>
                    <a:pt x="186" y="404"/>
                    <a:pt x="185" y="403"/>
                    <a:pt x="186" y="402"/>
                  </a:cubicBezTo>
                  <a:cubicBezTo>
                    <a:pt x="186" y="401"/>
                    <a:pt x="188" y="402"/>
                    <a:pt x="189" y="401"/>
                  </a:cubicBezTo>
                  <a:cubicBezTo>
                    <a:pt x="188" y="400"/>
                    <a:pt x="186" y="400"/>
                    <a:pt x="185" y="400"/>
                  </a:cubicBezTo>
                  <a:cubicBezTo>
                    <a:pt x="185" y="399"/>
                    <a:pt x="185" y="398"/>
                    <a:pt x="184" y="398"/>
                  </a:cubicBezTo>
                  <a:cubicBezTo>
                    <a:pt x="186" y="397"/>
                    <a:pt x="187" y="394"/>
                    <a:pt x="190" y="394"/>
                  </a:cubicBezTo>
                  <a:cubicBezTo>
                    <a:pt x="189" y="394"/>
                    <a:pt x="189" y="394"/>
                    <a:pt x="188" y="395"/>
                  </a:cubicBezTo>
                  <a:cubicBezTo>
                    <a:pt x="189" y="395"/>
                    <a:pt x="189" y="397"/>
                    <a:pt x="190" y="397"/>
                  </a:cubicBezTo>
                  <a:cubicBezTo>
                    <a:pt x="190" y="397"/>
                    <a:pt x="189" y="396"/>
                    <a:pt x="189" y="396"/>
                  </a:cubicBezTo>
                  <a:cubicBezTo>
                    <a:pt x="189" y="395"/>
                    <a:pt x="191" y="395"/>
                    <a:pt x="191" y="395"/>
                  </a:cubicBezTo>
                  <a:cubicBezTo>
                    <a:pt x="194" y="394"/>
                    <a:pt x="196" y="394"/>
                    <a:pt x="198" y="393"/>
                  </a:cubicBezTo>
                  <a:cubicBezTo>
                    <a:pt x="202" y="391"/>
                    <a:pt x="204" y="387"/>
                    <a:pt x="207" y="384"/>
                  </a:cubicBezTo>
                  <a:cubicBezTo>
                    <a:pt x="206" y="384"/>
                    <a:pt x="209" y="385"/>
                    <a:pt x="209" y="385"/>
                  </a:cubicBezTo>
                  <a:cubicBezTo>
                    <a:pt x="210" y="385"/>
                    <a:pt x="210" y="385"/>
                    <a:pt x="210" y="387"/>
                  </a:cubicBezTo>
                  <a:cubicBezTo>
                    <a:pt x="211" y="387"/>
                    <a:pt x="211" y="387"/>
                    <a:pt x="212" y="386"/>
                  </a:cubicBezTo>
                  <a:cubicBezTo>
                    <a:pt x="213" y="387"/>
                    <a:pt x="215" y="388"/>
                    <a:pt x="213" y="390"/>
                  </a:cubicBezTo>
                  <a:cubicBezTo>
                    <a:pt x="213" y="390"/>
                    <a:pt x="210" y="392"/>
                    <a:pt x="210" y="392"/>
                  </a:cubicBezTo>
                  <a:cubicBezTo>
                    <a:pt x="210" y="392"/>
                    <a:pt x="211" y="393"/>
                    <a:pt x="211" y="393"/>
                  </a:cubicBezTo>
                  <a:cubicBezTo>
                    <a:pt x="211" y="393"/>
                    <a:pt x="210" y="393"/>
                    <a:pt x="210" y="393"/>
                  </a:cubicBezTo>
                  <a:cubicBezTo>
                    <a:pt x="210" y="394"/>
                    <a:pt x="211" y="394"/>
                    <a:pt x="211" y="394"/>
                  </a:cubicBezTo>
                  <a:cubicBezTo>
                    <a:pt x="211" y="394"/>
                    <a:pt x="211" y="394"/>
                    <a:pt x="211" y="394"/>
                  </a:cubicBezTo>
                  <a:cubicBezTo>
                    <a:pt x="213" y="397"/>
                    <a:pt x="215" y="391"/>
                    <a:pt x="216" y="390"/>
                  </a:cubicBezTo>
                  <a:cubicBezTo>
                    <a:pt x="216" y="391"/>
                    <a:pt x="216" y="391"/>
                    <a:pt x="216" y="391"/>
                  </a:cubicBezTo>
                  <a:cubicBezTo>
                    <a:pt x="216" y="391"/>
                    <a:pt x="216" y="388"/>
                    <a:pt x="216" y="388"/>
                  </a:cubicBezTo>
                  <a:cubicBezTo>
                    <a:pt x="217" y="388"/>
                    <a:pt x="217" y="390"/>
                    <a:pt x="217" y="389"/>
                  </a:cubicBezTo>
                  <a:cubicBezTo>
                    <a:pt x="218" y="389"/>
                    <a:pt x="217" y="388"/>
                    <a:pt x="217" y="388"/>
                  </a:cubicBezTo>
                  <a:cubicBezTo>
                    <a:pt x="217" y="390"/>
                    <a:pt x="220" y="390"/>
                    <a:pt x="220" y="392"/>
                  </a:cubicBezTo>
                  <a:cubicBezTo>
                    <a:pt x="220" y="394"/>
                    <a:pt x="219" y="396"/>
                    <a:pt x="221" y="396"/>
                  </a:cubicBezTo>
                  <a:cubicBezTo>
                    <a:pt x="223" y="396"/>
                    <a:pt x="224" y="393"/>
                    <a:pt x="226" y="393"/>
                  </a:cubicBezTo>
                  <a:cubicBezTo>
                    <a:pt x="228" y="392"/>
                    <a:pt x="231" y="393"/>
                    <a:pt x="233" y="394"/>
                  </a:cubicBezTo>
                  <a:cubicBezTo>
                    <a:pt x="233" y="394"/>
                    <a:pt x="233" y="393"/>
                    <a:pt x="233" y="393"/>
                  </a:cubicBezTo>
                  <a:cubicBezTo>
                    <a:pt x="238" y="393"/>
                    <a:pt x="233" y="398"/>
                    <a:pt x="237" y="399"/>
                  </a:cubicBezTo>
                  <a:cubicBezTo>
                    <a:pt x="237" y="400"/>
                    <a:pt x="234" y="399"/>
                    <a:pt x="234" y="400"/>
                  </a:cubicBezTo>
                  <a:cubicBezTo>
                    <a:pt x="235" y="400"/>
                    <a:pt x="237" y="399"/>
                    <a:pt x="238" y="400"/>
                  </a:cubicBezTo>
                  <a:cubicBezTo>
                    <a:pt x="240" y="401"/>
                    <a:pt x="238" y="401"/>
                    <a:pt x="238" y="402"/>
                  </a:cubicBezTo>
                  <a:cubicBezTo>
                    <a:pt x="238" y="402"/>
                    <a:pt x="243" y="403"/>
                    <a:pt x="243" y="403"/>
                  </a:cubicBezTo>
                  <a:cubicBezTo>
                    <a:pt x="245" y="403"/>
                    <a:pt x="246" y="400"/>
                    <a:pt x="247" y="401"/>
                  </a:cubicBezTo>
                  <a:cubicBezTo>
                    <a:pt x="247" y="401"/>
                    <a:pt x="247" y="402"/>
                    <a:pt x="246" y="402"/>
                  </a:cubicBezTo>
                  <a:cubicBezTo>
                    <a:pt x="248" y="402"/>
                    <a:pt x="245" y="405"/>
                    <a:pt x="246" y="405"/>
                  </a:cubicBezTo>
                  <a:cubicBezTo>
                    <a:pt x="246" y="405"/>
                    <a:pt x="250" y="402"/>
                    <a:pt x="251" y="401"/>
                  </a:cubicBezTo>
                  <a:cubicBezTo>
                    <a:pt x="253" y="401"/>
                    <a:pt x="256" y="400"/>
                    <a:pt x="257" y="402"/>
                  </a:cubicBezTo>
                  <a:cubicBezTo>
                    <a:pt x="259" y="404"/>
                    <a:pt x="256" y="408"/>
                    <a:pt x="255" y="410"/>
                  </a:cubicBezTo>
                  <a:cubicBezTo>
                    <a:pt x="258" y="411"/>
                    <a:pt x="257" y="407"/>
                    <a:pt x="258" y="405"/>
                  </a:cubicBezTo>
                  <a:cubicBezTo>
                    <a:pt x="259" y="404"/>
                    <a:pt x="262" y="403"/>
                    <a:pt x="261" y="405"/>
                  </a:cubicBezTo>
                  <a:cubicBezTo>
                    <a:pt x="261" y="405"/>
                    <a:pt x="263" y="405"/>
                    <a:pt x="263" y="404"/>
                  </a:cubicBezTo>
                  <a:cubicBezTo>
                    <a:pt x="264" y="405"/>
                    <a:pt x="260" y="410"/>
                    <a:pt x="260" y="410"/>
                  </a:cubicBezTo>
                  <a:cubicBezTo>
                    <a:pt x="259" y="414"/>
                    <a:pt x="260" y="419"/>
                    <a:pt x="262" y="422"/>
                  </a:cubicBezTo>
                  <a:cubicBezTo>
                    <a:pt x="259" y="419"/>
                    <a:pt x="259" y="414"/>
                    <a:pt x="261" y="410"/>
                  </a:cubicBezTo>
                  <a:cubicBezTo>
                    <a:pt x="262" y="409"/>
                    <a:pt x="264" y="406"/>
                    <a:pt x="266" y="406"/>
                  </a:cubicBezTo>
                  <a:cubicBezTo>
                    <a:pt x="268" y="406"/>
                    <a:pt x="268" y="408"/>
                    <a:pt x="269" y="409"/>
                  </a:cubicBezTo>
                  <a:cubicBezTo>
                    <a:pt x="269" y="408"/>
                    <a:pt x="269" y="408"/>
                    <a:pt x="269" y="407"/>
                  </a:cubicBezTo>
                  <a:cubicBezTo>
                    <a:pt x="270" y="408"/>
                    <a:pt x="279" y="408"/>
                    <a:pt x="278" y="409"/>
                  </a:cubicBezTo>
                  <a:cubicBezTo>
                    <a:pt x="278" y="409"/>
                    <a:pt x="281" y="408"/>
                    <a:pt x="281" y="410"/>
                  </a:cubicBezTo>
                  <a:cubicBezTo>
                    <a:pt x="282" y="409"/>
                    <a:pt x="283" y="411"/>
                    <a:pt x="285" y="411"/>
                  </a:cubicBezTo>
                  <a:cubicBezTo>
                    <a:pt x="286" y="411"/>
                    <a:pt x="288" y="411"/>
                    <a:pt x="289" y="410"/>
                  </a:cubicBezTo>
                  <a:cubicBezTo>
                    <a:pt x="290" y="410"/>
                    <a:pt x="294" y="409"/>
                    <a:pt x="294" y="408"/>
                  </a:cubicBezTo>
                  <a:cubicBezTo>
                    <a:pt x="293" y="409"/>
                    <a:pt x="297" y="409"/>
                    <a:pt x="298" y="409"/>
                  </a:cubicBezTo>
                  <a:cubicBezTo>
                    <a:pt x="299" y="409"/>
                    <a:pt x="300" y="409"/>
                    <a:pt x="300" y="410"/>
                  </a:cubicBezTo>
                  <a:cubicBezTo>
                    <a:pt x="301" y="410"/>
                    <a:pt x="300" y="412"/>
                    <a:pt x="302" y="412"/>
                  </a:cubicBezTo>
                  <a:cubicBezTo>
                    <a:pt x="303" y="413"/>
                    <a:pt x="305" y="415"/>
                    <a:pt x="307" y="415"/>
                  </a:cubicBezTo>
                  <a:cubicBezTo>
                    <a:pt x="306" y="415"/>
                    <a:pt x="306" y="416"/>
                    <a:pt x="306" y="416"/>
                  </a:cubicBezTo>
                  <a:cubicBezTo>
                    <a:pt x="307" y="415"/>
                    <a:pt x="309" y="417"/>
                    <a:pt x="310" y="417"/>
                  </a:cubicBezTo>
                  <a:cubicBezTo>
                    <a:pt x="312" y="418"/>
                    <a:pt x="314" y="418"/>
                    <a:pt x="316" y="418"/>
                  </a:cubicBezTo>
                  <a:cubicBezTo>
                    <a:pt x="318" y="419"/>
                    <a:pt x="320" y="419"/>
                    <a:pt x="322" y="419"/>
                  </a:cubicBezTo>
                  <a:cubicBezTo>
                    <a:pt x="324" y="420"/>
                    <a:pt x="325" y="422"/>
                    <a:pt x="327" y="424"/>
                  </a:cubicBezTo>
                  <a:cubicBezTo>
                    <a:pt x="330" y="426"/>
                    <a:pt x="334" y="430"/>
                    <a:pt x="338" y="431"/>
                  </a:cubicBezTo>
                  <a:cubicBezTo>
                    <a:pt x="340" y="432"/>
                    <a:pt x="343" y="432"/>
                    <a:pt x="345" y="433"/>
                  </a:cubicBezTo>
                  <a:cubicBezTo>
                    <a:pt x="347" y="434"/>
                    <a:pt x="349" y="436"/>
                    <a:pt x="351" y="437"/>
                  </a:cubicBezTo>
                  <a:cubicBezTo>
                    <a:pt x="349" y="435"/>
                    <a:pt x="348" y="435"/>
                    <a:pt x="348" y="432"/>
                  </a:cubicBezTo>
                  <a:cubicBezTo>
                    <a:pt x="348" y="431"/>
                    <a:pt x="349" y="431"/>
                    <a:pt x="348" y="430"/>
                  </a:cubicBezTo>
                  <a:cubicBezTo>
                    <a:pt x="348" y="430"/>
                    <a:pt x="347" y="429"/>
                    <a:pt x="347" y="429"/>
                  </a:cubicBezTo>
                  <a:cubicBezTo>
                    <a:pt x="346" y="428"/>
                    <a:pt x="345" y="427"/>
                    <a:pt x="345" y="427"/>
                  </a:cubicBezTo>
                  <a:cubicBezTo>
                    <a:pt x="344" y="427"/>
                    <a:pt x="344" y="428"/>
                    <a:pt x="344" y="428"/>
                  </a:cubicBezTo>
                  <a:cubicBezTo>
                    <a:pt x="343" y="428"/>
                    <a:pt x="343" y="427"/>
                    <a:pt x="343" y="426"/>
                  </a:cubicBezTo>
                  <a:cubicBezTo>
                    <a:pt x="344" y="425"/>
                    <a:pt x="346" y="426"/>
                    <a:pt x="347" y="426"/>
                  </a:cubicBezTo>
                  <a:cubicBezTo>
                    <a:pt x="347" y="425"/>
                    <a:pt x="345" y="425"/>
                    <a:pt x="347" y="424"/>
                  </a:cubicBezTo>
                  <a:cubicBezTo>
                    <a:pt x="348" y="423"/>
                    <a:pt x="349" y="424"/>
                    <a:pt x="350" y="425"/>
                  </a:cubicBezTo>
                  <a:cubicBezTo>
                    <a:pt x="351" y="424"/>
                    <a:pt x="348" y="423"/>
                    <a:pt x="348" y="422"/>
                  </a:cubicBezTo>
                  <a:cubicBezTo>
                    <a:pt x="349" y="422"/>
                    <a:pt x="350" y="423"/>
                    <a:pt x="350" y="423"/>
                  </a:cubicBezTo>
                  <a:cubicBezTo>
                    <a:pt x="350" y="421"/>
                    <a:pt x="354" y="422"/>
                    <a:pt x="355" y="420"/>
                  </a:cubicBezTo>
                  <a:cubicBezTo>
                    <a:pt x="355" y="421"/>
                    <a:pt x="355" y="418"/>
                    <a:pt x="355" y="418"/>
                  </a:cubicBezTo>
                  <a:cubicBezTo>
                    <a:pt x="355" y="417"/>
                    <a:pt x="355" y="417"/>
                    <a:pt x="355" y="417"/>
                  </a:cubicBezTo>
                  <a:cubicBezTo>
                    <a:pt x="356" y="416"/>
                    <a:pt x="356" y="417"/>
                    <a:pt x="357" y="417"/>
                  </a:cubicBezTo>
                  <a:cubicBezTo>
                    <a:pt x="357" y="418"/>
                    <a:pt x="356" y="419"/>
                    <a:pt x="357" y="419"/>
                  </a:cubicBezTo>
                  <a:cubicBezTo>
                    <a:pt x="358" y="420"/>
                    <a:pt x="359" y="419"/>
                    <a:pt x="359" y="418"/>
                  </a:cubicBezTo>
                  <a:cubicBezTo>
                    <a:pt x="359" y="418"/>
                    <a:pt x="358" y="420"/>
                    <a:pt x="359" y="420"/>
                  </a:cubicBezTo>
                  <a:cubicBezTo>
                    <a:pt x="359" y="420"/>
                    <a:pt x="359" y="420"/>
                    <a:pt x="360" y="420"/>
                  </a:cubicBezTo>
                  <a:cubicBezTo>
                    <a:pt x="359" y="421"/>
                    <a:pt x="359" y="423"/>
                    <a:pt x="358" y="424"/>
                  </a:cubicBezTo>
                  <a:cubicBezTo>
                    <a:pt x="357" y="425"/>
                    <a:pt x="355" y="425"/>
                    <a:pt x="356" y="426"/>
                  </a:cubicBezTo>
                  <a:cubicBezTo>
                    <a:pt x="357" y="426"/>
                    <a:pt x="358" y="425"/>
                    <a:pt x="358" y="424"/>
                  </a:cubicBezTo>
                  <a:cubicBezTo>
                    <a:pt x="360" y="424"/>
                    <a:pt x="359" y="424"/>
                    <a:pt x="360" y="424"/>
                  </a:cubicBezTo>
                  <a:cubicBezTo>
                    <a:pt x="361" y="424"/>
                    <a:pt x="361" y="423"/>
                    <a:pt x="360" y="423"/>
                  </a:cubicBezTo>
                  <a:cubicBezTo>
                    <a:pt x="361" y="423"/>
                    <a:pt x="361" y="423"/>
                    <a:pt x="362" y="422"/>
                  </a:cubicBezTo>
                  <a:cubicBezTo>
                    <a:pt x="363" y="422"/>
                    <a:pt x="364" y="422"/>
                    <a:pt x="365" y="422"/>
                  </a:cubicBezTo>
                  <a:cubicBezTo>
                    <a:pt x="366" y="421"/>
                    <a:pt x="365" y="420"/>
                    <a:pt x="365" y="419"/>
                  </a:cubicBezTo>
                  <a:cubicBezTo>
                    <a:pt x="365" y="418"/>
                    <a:pt x="369" y="416"/>
                    <a:pt x="368" y="416"/>
                  </a:cubicBezTo>
                  <a:cubicBezTo>
                    <a:pt x="369" y="417"/>
                    <a:pt x="368" y="418"/>
                    <a:pt x="368" y="418"/>
                  </a:cubicBezTo>
                  <a:cubicBezTo>
                    <a:pt x="368" y="419"/>
                    <a:pt x="369" y="416"/>
                    <a:pt x="369" y="416"/>
                  </a:cubicBezTo>
                  <a:cubicBezTo>
                    <a:pt x="370" y="415"/>
                    <a:pt x="371" y="416"/>
                    <a:pt x="372" y="415"/>
                  </a:cubicBezTo>
                  <a:cubicBezTo>
                    <a:pt x="373" y="414"/>
                    <a:pt x="374" y="413"/>
                    <a:pt x="375" y="412"/>
                  </a:cubicBezTo>
                  <a:cubicBezTo>
                    <a:pt x="376" y="412"/>
                    <a:pt x="376" y="413"/>
                    <a:pt x="377" y="413"/>
                  </a:cubicBezTo>
                  <a:cubicBezTo>
                    <a:pt x="378" y="413"/>
                    <a:pt x="378" y="413"/>
                    <a:pt x="378" y="412"/>
                  </a:cubicBezTo>
                  <a:cubicBezTo>
                    <a:pt x="379" y="410"/>
                    <a:pt x="378" y="409"/>
                    <a:pt x="380" y="409"/>
                  </a:cubicBezTo>
                  <a:cubicBezTo>
                    <a:pt x="382" y="408"/>
                    <a:pt x="383" y="409"/>
                    <a:pt x="385" y="409"/>
                  </a:cubicBezTo>
                  <a:cubicBezTo>
                    <a:pt x="386" y="409"/>
                    <a:pt x="387" y="407"/>
                    <a:pt x="387" y="405"/>
                  </a:cubicBezTo>
                  <a:cubicBezTo>
                    <a:pt x="390" y="407"/>
                    <a:pt x="388" y="410"/>
                    <a:pt x="387" y="412"/>
                  </a:cubicBezTo>
                  <a:cubicBezTo>
                    <a:pt x="385" y="413"/>
                    <a:pt x="384" y="414"/>
                    <a:pt x="383" y="415"/>
                  </a:cubicBezTo>
                  <a:cubicBezTo>
                    <a:pt x="381" y="416"/>
                    <a:pt x="380" y="417"/>
                    <a:pt x="379" y="418"/>
                  </a:cubicBezTo>
                  <a:cubicBezTo>
                    <a:pt x="377" y="420"/>
                    <a:pt x="379" y="418"/>
                    <a:pt x="377" y="418"/>
                  </a:cubicBezTo>
                  <a:cubicBezTo>
                    <a:pt x="376" y="418"/>
                    <a:pt x="374" y="419"/>
                    <a:pt x="373" y="419"/>
                  </a:cubicBezTo>
                  <a:cubicBezTo>
                    <a:pt x="371" y="420"/>
                    <a:pt x="369" y="424"/>
                    <a:pt x="368" y="426"/>
                  </a:cubicBezTo>
                  <a:cubicBezTo>
                    <a:pt x="368" y="425"/>
                    <a:pt x="368" y="425"/>
                    <a:pt x="368" y="424"/>
                  </a:cubicBezTo>
                  <a:cubicBezTo>
                    <a:pt x="366" y="426"/>
                    <a:pt x="365" y="429"/>
                    <a:pt x="368" y="428"/>
                  </a:cubicBezTo>
                  <a:cubicBezTo>
                    <a:pt x="369" y="428"/>
                    <a:pt x="370" y="426"/>
                    <a:pt x="371" y="425"/>
                  </a:cubicBezTo>
                  <a:cubicBezTo>
                    <a:pt x="372" y="425"/>
                    <a:pt x="372" y="424"/>
                    <a:pt x="373" y="424"/>
                  </a:cubicBezTo>
                  <a:cubicBezTo>
                    <a:pt x="373" y="423"/>
                    <a:pt x="372" y="423"/>
                    <a:pt x="373" y="423"/>
                  </a:cubicBezTo>
                  <a:cubicBezTo>
                    <a:pt x="374" y="420"/>
                    <a:pt x="374" y="423"/>
                    <a:pt x="375" y="423"/>
                  </a:cubicBezTo>
                  <a:cubicBezTo>
                    <a:pt x="377" y="423"/>
                    <a:pt x="377" y="420"/>
                    <a:pt x="377" y="419"/>
                  </a:cubicBezTo>
                  <a:cubicBezTo>
                    <a:pt x="378" y="420"/>
                    <a:pt x="377" y="423"/>
                    <a:pt x="376" y="424"/>
                  </a:cubicBezTo>
                  <a:cubicBezTo>
                    <a:pt x="376" y="424"/>
                    <a:pt x="378" y="423"/>
                    <a:pt x="378" y="424"/>
                  </a:cubicBezTo>
                  <a:cubicBezTo>
                    <a:pt x="379" y="423"/>
                    <a:pt x="377" y="421"/>
                    <a:pt x="379" y="421"/>
                  </a:cubicBezTo>
                  <a:cubicBezTo>
                    <a:pt x="379" y="421"/>
                    <a:pt x="378" y="426"/>
                    <a:pt x="378" y="426"/>
                  </a:cubicBezTo>
                  <a:cubicBezTo>
                    <a:pt x="380" y="425"/>
                    <a:pt x="380" y="422"/>
                    <a:pt x="381" y="421"/>
                  </a:cubicBezTo>
                  <a:cubicBezTo>
                    <a:pt x="382" y="419"/>
                    <a:pt x="384" y="417"/>
                    <a:pt x="385" y="416"/>
                  </a:cubicBezTo>
                  <a:cubicBezTo>
                    <a:pt x="386" y="415"/>
                    <a:pt x="388" y="414"/>
                    <a:pt x="389" y="414"/>
                  </a:cubicBezTo>
                  <a:cubicBezTo>
                    <a:pt x="392" y="414"/>
                    <a:pt x="390" y="416"/>
                    <a:pt x="391" y="416"/>
                  </a:cubicBezTo>
                  <a:cubicBezTo>
                    <a:pt x="392" y="417"/>
                    <a:pt x="396" y="413"/>
                    <a:pt x="397" y="412"/>
                  </a:cubicBezTo>
                  <a:cubicBezTo>
                    <a:pt x="397" y="410"/>
                    <a:pt x="396" y="409"/>
                    <a:pt x="398" y="407"/>
                  </a:cubicBezTo>
                  <a:cubicBezTo>
                    <a:pt x="399" y="407"/>
                    <a:pt x="401" y="408"/>
                    <a:pt x="402" y="406"/>
                  </a:cubicBezTo>
                  <a:cubicBezTo>
                    <a:pt x="401" y="406"/>
                    <a:pt x="399" y="406"/>
                    <a:pt x="399" y="405"/>
                  </a:cubicBezTo>
                  <a:cubicBezTo>
                    <a:pt x="398" y="405"/>
                    <a:pt x="399" y="403"/>
                    <a:pt x="399" y="403"/>
                  </a:cubicBezTo>
                  <a:cubicBezTo>
                    <a:pt x="398" y="403"/>
                    <a:pt x="397" y="402"/>
                    <a:pt x="397" y="401"/>
                  </a:cubicBezTo>
                  <a:cubicBezTo>
                    <a:pt x="398" y="399"/>
                    <a:pt x="399" y="400"/>
                    <a:pt x="401" y="401"/>
                  </a:cubicBezTo>
                  <a:cubicBezTo>
                    <a:pt x="403" y="402"/>
                    <a:pt x="404" y="407"/>
                    <a:pt x="405" y="410"/>
                  </a:cubicBezTo>
                  <a:cubicBezTo>
                    <a:pt x="407" y="413"/>
                    <a:pt x="407" y="417"/>
                    <a:pt x="410" y="420"/>
                  </a:cubicBezTo>
                  <a:cubicBezTo>
                    <a:pt x="411" y="421"/>
                    <a:pt x="412" y="422"/>
                    <a:pt x="414" y="423"/>
                  </a:cubicBezTo>
                  <a:cubicBezTo>
                    <a:pt x="414" y="423"/>
                    <a:pt x="415" y="424"/>
                    <a:pt x="415" y="424"/>
                  </a:cubicBezTo>
                  <a:cubicBezTo>
                    <a:pt x="416" y="424"/>
                    <a:pt x="416" y="423"/>
                    <a:pt x="416" y="423"/>
                  </a:cubicBezTo>
                  <a:cubicBezTo>
                    <a:pt x="416" y="422"/>
                    <a:pt x="418" y="423"/>
                    <a:pt x="418" y="421"/>
                  </a:cubicBezTo>
                  <a:cubicBezTo>
                    <a:pt x="417" y="421"/>
                    <a:pt x="414" y="422"/>
                    <a:pt x="414" y="421"/>
                  </a:cubicBezTo>
                  <a:cubicBezTo>
                    <a:pt x="414" y="420"/>
                    <a:pt x="417" y="420"/>
                    <a:pt x="418" y="420"/>
                  </a:cubicBezTo>
                  <a:cubicBezTo>
                    <a:pt x="417" y="420"/>
                    <a:pt x="417" y="420"/>
                    <a:pt x="417" y="420"/>
                  </a:cubicBezTo>
                  <a:cubicBezTo>
                    <a:pt x="417" y="419"/>
                    <a:pt x="417" y="419"/>
                    <a:pt x="417" y="419"/>
                  </a:cubicBezTo>
                  <a:cubicBezTo>
                    <a:pt x="416" y="419"/>
                    <a:pt x="416" y="418"/>
                    <a:pt x="416" y="418"/>
                  </a:cubicBezTo>
                  <a:cubicBezTo>
                    <a:pt x="416" y="418"/>
                    <a:pt x="416" y="417"/>
                    <a:pt x="416" y="417"/>
                  </a:cubicBezTo>
                  <a:cubicBezTo>
                    <a:pt x="420" y="417"/>
                    <a:pt x="415" y="414"/>
                    <a:pt x="417" y="413"/>
                  </a:cubicBezTo>
                  <a:cubicBezTo>
                    <a:pt x="419" y="416"/>
                    <a:pt x="419" y="411"/>
                    <a:pt x="419" y="411"/>
                  </a:cubicBezTo>
                  <a:cubicBezTo>
                    <a:pt x="418" y="410"/>
                    <a:pt x="418" y="412"/>
                    <a:pt x="417" y="412"/>
                  </a:cubicBezTo>
                  <a:cubicBezTo>
                    <a:pt x="418" y="411"/>
                    <a:pt x="418" y="410"/>
                    <a:pt x="418" y="410"/>
                  </a:cubicBezTo>
                  <a:cubicBezTo>
                    <a:pt x="419" y="409"/>
                    <a:pt x="420" y="409"/>
                    <a:pt x="421" y="409"/>
                  </a:cubicBezTo>
                  <a:cubicBezTo>
                    <a:pt x="420" y="409"/>
                    <a:pt x="420" y="408"/>
                    <a:pt x="420" y="408"/>
                  </a:cubicBezTo>
                  <a:cubicBezTo>
                    <a:pt x="421" y="408"/>
                    <a:pt x="420" y="407"/>
                    <a:pt x="421" y="407"/>
                  </a:cubicBezTo>
                  <a:cubicBezTo>
                    <a:pt x="421" y="407"/>
                    <a:pt x="422" y="407"/>
                    <a:pt x="422" y="407"/>
                  </a:cubicBezTo>
                  <a:cubicBezTo>
                    <a:pt x="422" y="407"/>
                    <a:pt x="422" y="407"/>
                    <a:pt x="421" y="407"/>
                  </a:cubicBezTo>
                  <a:cubicBezTo>
                    <a:pt x="422" y="408"/>
                    <a:pt x="423" y="408"/>
                    <a:pt x="423" y="410"/>
                  </a:cubicBezTo>
                  <a:cubicBezTo>
                    <a:pt x="423" y="410"/>
                    <a:pt x="422" y="411"/>
                    <a:pt x="422" y="412"/>
                  </a:cubicBezTo>
                  <a:cubicBezTo>
                    <a:pt x="422" y="412"/>
                    <a:pt x="422" y="413"/>
                    <a:pt x="422" y="414"/>
                  </a:cubicBezTo>
                  <a:cubicBezTo>
                    <a:pt x="422" y="415"/>
                    <a:pt x="421" y="415"/>
                    <a:pt x="422" y="416"/>
                  </a:cubicBezTo>
                  <a:cubicBezTo>
                    <a:pt x="422" y="416"/>
                    <a:pt x="423" y="416"/>
                    <a:pt x="423" y="416"/>
                  </a:cubicBezTo>
                  <a:cubicBezTo>
                    <a:pt x="425" y="418"/>
                    <a:pt x="424" y="418"/>
                    <a:pt x="423" y="420"/>
                  </a:cubicBezTo>
                  <a:cubicBezTo>
                    <a:pt x="422" y="421"/>
                    <a:pt x="422" y="422"/>
                    <a:pt x="423" y="423"/>
                  </a:cubicBezTo>
                  <a:cubicBezTo>
                    <a:pt x="424" y="424"/>
                    <a:pt x="424" y="422"/>
                    <a:pt x="426" y="422"/>
                  </a:cubicBezTo>
                  <a:cubicBezTo>
                    <a:pt x="427" y="422"/>
                    <a:pt x="427" y="423"/>
                    <a:pt x="429" y="423"/>
                  </a:cubicBezTo>
                  <a:cubicBezTo>
                    <a:pt x="430" y="422"/>
                    <a:pt x="430" y="420"/>
                    <a:pt x="431" y="419"/>
                  </a:cubicBezTo>
                  <a:cubicBezTo>
                    <a:pt x="430" y="419"/>
                    <a:pt x="431" y="415"/>
                    <a:pt x="432" y="415"/>
                  </a:cubicBezTo>
                  <a:cubicBezTo>
                    <a:pt x="434" y="413"/>
                    <a:pt x="437" y="414"/>
                    <a:pt x="438" y="414"/>
                  </a:cubicBezTo>
                  <a:cubicBezTo>
                    <a:pt x="444" y="415"/>
                    <a:pt x="448" y="420"/>
                    <a:pt x="453" y="423"/>
                  </a:cubicBezTo>
                  <a:cubicBezTo>
                    <a:pt x="455" y="424"/>
                    <a:pt x="458" y="425"/>
                    <a:pt x="461" y="426"/>
                  </a:cubicBezTo>
                  <a:cubicBezTo>
                    <a:pt x="464" y="428"/>
                    <a:pt x="466" y="430"/>
                    <a:pt x="469" y="431"/>
                  </a:cubicBezTo>
                  <a:cubicBezTo>
                    <a:pt x="471" y="431"/>
                    <a:pt x="479" y="431"/>
                    <a:pt x="479" y="433"/>
                  </a:cubicBezTo>
                  <a:cubicBezTo>
                    <a:pt x="479" y="432"/>
                    <a:pt x="478" y="432"/>
                    <a:pt x="478" y="431"/>
                  </a:cubicBezTo>
                  <a:cubicBezTo>
                    <a:pt x="479" y="431"/>
                    <a:pt x="479" y="431"/>
                    <a:pt x="480" y="431"/>
                  </a:cubicBezTo>
                  <a:cubicBezTo>
                    <a:pt x="479" y="431"/>
                    <a:pt x="477" y="431"/>
                    <a:pt x="477" y="430"/>
                  </a:cubicBezTo>
                  <a:cubicBezTo>
                    <a:pt x="477" y="430"/>
                    <a:pt x="480" y="430"/>
                    <a:pt x="481" y="430"/>
                  </a:cubicBezTo>
                  <a:cubicBezTo>
                    <a:pt x="483" y="431"/>
                    <a:pt x="485" y="432"/>
                    <a:pt x="487" y="433"/>
                  </a:cubicBezTo>
                  <a:cubicBezTo>
                    <a:pt x="489" y="435"/>
                    <a:pt x="490" y="437"/>
                    <a:pt x="492" y="439"/>
                  </a:cubicBezTo>
                  <a:cubicBezTo>
                    <a:pt x="492" y="439"/>
                    <a:pt x="493" y="442"/>
                    <a:pt x="493" y="441"/>
                  </a:cubicBezTo>
                  <a:cubicBezTo>
                    <a:pt x="492" y="442"/>
                    <a:pt x="492" y="443"/>
                    <a:pt x="490" y="443"/>
                  </a:cubicBezTo>
                  <a:cubicBezTo>
                    <a:pt x="489" y="444"/>
                    <a:pt x="486" y="442"/>
                    <a:pt x="486" y="443"/>
                  </a:cubicBezTo>
                  <a:cubicBezTo>
                    <a:pt x="486" y="443"/>
                    <a:pt x="487" y="444"/>
                    <a:pt x="487" y="444"/>
                  </a:cubicBezTo>
                  <a:cubicBezTo>
                    <a:pt x="485" y="445"/>
                    <a:pt x="485" y="445"/>
                    <a:pt x="484" y="447"/>
                  </a:cubicBezTo>
                  <a:cubicBezTo>
                    <a:pt x="484" y="447"/>
                    <a:pt x="484" y="448"/>
                    <a:pt x="484" y="449"/>
                  </a:cubicBezTo>
                  <a:cubicBezTo>
                    <a:pt x="483" y="449"/>
                    <a:pt x="482" y="449"/>
                    <a:pt x="482" y="449"/>
                  </a:cubicBezTo>
                  <a:cubicBezTo>
                    <a:pt x="481" y="451"/>
                    <a:pt x="487" y="452"/>
                    <a:pt x="488" y="452"/>
                  </a:cubicBezTo>
                  <a:cubicBezTo>
                    <a:pt x="492" y="453"/>
                    <a:pt x="496" y="454"/>
                    <a:pt x="500" y="454"/>
                  </a:cubicBezTo>
                  <a:cubicBezTo>
                    <a:pt x="502" y="453"/>
                    <a:pt x="505" y="453"/>
                    <a:pt x="507" y="452"/>
                  </a:cubicBezTo>
                  <a:cubicBezTo>
                    <a:pt x="508" y="452"/>
                    <a:pt x="511" y="451"/>
                    <a:pt x="511" y="451"/>
                  </a:cubicBezTo>
                  <a:cubicBezTo>
                    <a:pt x="511" y="452"/>
                    <a:pt x="517" y="448"/>
                    <a:pt x="518" y="448"/>
                  </a:cubicBezTo>
                  <a:cubicBezTo>
                    <a:pt x="521" y="448"/>
                    <a:pt x="520" y="452"/>
                    <a:pt x="521" y="453"/>
                  </a:cubicBezTo>
                  <a:cubicBezTo>
                    <a:pt x="522" y="453"/>
                    <a:pt x="523" y="453"/>
                    <a:pt x="523" y="453"/>
                  </a:cubicBezTo>
                  <a:cubicBezTo>
                    <a:pt x="524" y="453"/>
                    <a:pt x="525" y="453"/>
                    <a:pt x="526" y="454"/>
                  </a:cubicBezTo>
                  <a:cubicBezTo>
                    <a:pt x="526" y="455"/>
                    <a:pt x="526" y="459"/>
                    <a:pt x="527" y="459"/>
                  </a:cubicBezTo>
                  <a:cubicBezTo>
                    <a:pt x="528" y="459"/>
                    <a:pt x="527" y="455"/>
                    <a:pt x="528" y="455"/>
                  </a:cubicBezTo>
                  <a:cubicBezTo>
                    <a:pt x="529" y="456"/>
                    <a:pt x="530" y="458"/>
                    <a:pt x="529" y="459"/>
                  </a:cubicBezTo>
                  <a:cubicBezTo>
                    <a:pt x="530" y="459"/>
                    <a:pt x="530" y="458"/>
                    <a:pt x="530" y="458"/>
                  </a:cubicBezTo>
                  <a:cubicBezTo>
                    <a:pt x="531" y="459"/>
                    <a:pt x="534" y="461"/>
                    <a:pt x="534" y="463"/>
                  </a:cubicBezTo>
                  <a:cubicBezTo>
                    <a:pt x="533" y="466"/>
                    <a:pt x="530" y="465"/>
                    <a:pt x="529" y="463"/>
                  </a:cubicBezTo>
                  <a:cubicBezTo>
                    <a:pt x="527" y="465"/>
                    <a:pt x="532" y="465"/>
                    <a:pt x="532" y="466"/>
                  </a:cubicBezTo>
                  <a:cubicBezTo>
                    <a:pt x="532" y="466"/>
                    <a:pt x="532" y="466"/>
                    <a:pt x="532" y="466"/>
                  </a:cubicBezTo>
                  <a:cubicBezTo>
                    <a:pt x="533" y="467"/>
                    <a:pt x="531" y="468"/>
                    <a:pt x="532" y="468"/>
                  </a:cubicBezTo>
                  <a:cubicBezTo>
                    <a:pt x="532" y="468"/>
                    <a:pt x="533" y="470"/>
                    <a:pt x="533" y="470"/>
                  </a:cubicBezTo>
                  <a:cubicBezTo>
                    <a:pt x="533" y="471"/>
                    <a:pt x="533" y="471"/>
                    <a:pt x="534" y="470"/>
                  </a:cubicBezTo>
                  <a:cubicBezTo>
                    <a:pt x="535" y="472"/>
                    <a:pt x="536" y="475"/>
                    <a:pt x="538" y="476"/>
                  </a:cubicBezTo>
                  <a:cubicBezTo>
                    <a:pt x="538" y="476"/>
                    <a:pt x="536" y="471"/>
                    <a:pt x="536" y="471"/>
                  </a:cubicBezTo>
                  <a:cubicBezTo>
                    <a:pt x="536" y="471"/>
                    <a:pt x="536" y="471"/>
                    <a:pt x="535" y="471"/>
                  </a:cubicBezTo>
                  <a:cubicBezTo>
                    <a:pt x="535" y="471"/>
                    <a:pt x="534" y="467"/>
                    <a:pt x="535" y="467"/>
                  </a:cubicBezTo>
                  <a:cubicBezTo>
                    <a:pt x="535" y="468"/>
                    <a:pt x="535" y="468"/>
                    <a:pt x="535" y="468"/>
                  </a:cubicBezTo>
                  <a:cubicBezTo>
                    <a:pt x="536" y="468"/>
                    <a:pt x="536" y="466"/>
                    <a:pt x="536" y="466"/>
                  </a:cubicBezTo>
                  <a:cubicBezTo>
                    <a:pt x="537" y="466"/>
                    <a:pt x="537" y="467"/>
                    <a:pt x="538" y="467"/>
                  </a:cubicBezTo>
                  <a:cubicBezTo>
                    <a:pt x="538" y="467"/>
                    <a:pt x="536" y="463"/>
                    <a:pt x="536" y="462"/>
                  </a:cubicBezTo>
                  <a:cubicBezTo>
                    <a:pt x="535" y="460"/>
                    <a:pt x="535" y="458"/>
                    <a:pt x="534" y="456"/>
                  </a:cubicBezTo>
                  <a:cubicBezTo>
                    <a:pt x="534" y="454"/>
                    <a:pt x="533" y="453"/>
                    <a:pt x="533" y="452"/>
                  </a:cubicBezTo>
                  <a:cubicBezTo>
                    <a:pt x="533" y="450"/>
                    <a:pt x="534" y="450"/>
                    <a:pt x="534" y="448"/>
                  </a:cubicBezTo>
                  <a:cubicBezTo>
                    <a:pt x="535" y="447"/>
                    <a:pt x="533" y="447"/>
                    <a:pt x="535" y="446"/>
                  </a:cubicBezTo>
                  <a:cubicBezTo>
                    <a:pt x="537" y="446"/>
                    <a:pt x="541" y="447"/>
                    <a:pt x="542" y="444"/>
                  </a:cubicBezTo>
                  <a:cubicBezTo>
                    <a:pt x="542" y="444"/>
                    <a:pt x="543" y="445"/>
                    <a:pt x="544" y="445"/>
                  </a:cubicBezTo>
                  <a:cubicBezTo>
                    <a:pt x="543" y="445"/>
                    <a:pt x="543" y="443"/>
                    <a:pt x="543" y="443"/>
                  </a:cubicBezTo>
                  <a:cubicBezTo>
                    <a:pt x="543" y="442"/>
                    <a:pt x="544" y="442"/>
                    <a:pt x="545" y="441"/>
                  </a:cubicBezTo>
                  <a:cubicBezTo>
                    <a:pt x="546" y="440"/>
                    <a:pt x="550" y="439"/>
                    <a:pt x="548" y="437"/>
                  </a:cubicBezTo>
                  <a:cubicBezTo>
                    <a:pt x="547" y="438"/>
                    <a:pt x="544" y="437"/>
                    <a:pt x="543" y="438"/>
                  </a:cubicBezTo>
                  <a:cubicBezTo>
                    <a:pt x="542" y="439"/>
                    <a:pt x="543" y="441"/>
                    <a:pt x="542" y="442"/>
                  </a:cubicBezTo>
                  <a:cubicBezTo>
                    <a:pt x="542" y="442"/>
                    <a:pt x="541" y="441"/>
                    <a:pt x="541" y="441"/>
                  </a:cubicBezTo>
                  <a:cubicBezTo>
                    <a:pt x="540" y="441"/>
                    <a:pt x="540" y="442"/>
                    <a:pt x="540" y="443"/>
                  </a:cubicBezTo>
                  <a:cubicBezTo>
                    <a:pt x="539" y="443"/>
                    <a:pt x="539" y="443"/>
                    <a:pt x="539" y="443"/>
                  </a:cubicBezTo>
                  <a:cubicBezTo>
                    <a:pt x="539" y="443"/>
                    <a:pt x="539" y="442"/>
                    <a:pt x="539" y="442"/>
                  </a:cubicBezTo>
                  <a:cubicBezTo>
                    <a:pt x="539" y="441"/>
                    <a:pt x="538" y="443"/>
                    <a:pt x="537" y="443"/>
                  </a:cubicBezTo>
                  <a:cubicBezTo>
                    <a:pt x="537" y="443"/>
                    <a:pt x="537" y="442"/>
                    <a:pt x="537" y="442"/>
                  </a:cubicBezTo>
                  <a:cubicBezTo>
                    <a:pt x="535" y="442"/>
                    <a:pt x="534" y="442"/>
                    <a:pt x="534" y="441"/>
                  </a:cubicBezTo>
                  <a:cubicBezTo>
                    <a:pt x="534" y="441"/>
                    <a:pt x="533" y="442"/>
                    <a:pt x="534" y="442"/>
                  </a:cubicBezTo>
                  <a:cubicBezTo>
                    <a:pt x="534" y="444"/>
                    <a:pt x="535" y="444"/>
                    <a:pt x="535" y="445"/>
                  </a:cubicBezTo>
                  <a:cubicBezTo>
                    <a:pt x="535" y="445"/>
                    <a:pt x="530" y="445"/>
                    <a:pt x="530" y="445"/>
                  </a:cubicBezTo>
                  <a:cubicBezTo>
                    <a:pt x="530" y="445"/>
                    <a:pt x="530" y="444"/>
                    <a:pt x="530" y="444"/>
                  </a:cubicBezTo>
                  <a:cubicBezTo>
                    <a:pt x="529" y="444"/>
                    <a:pt x="530" y="443"/>
                    <a:pt x="530" y="443"/>
                  </a:cubicBezTo>
                  <a:cubicBezTo>
                    <a:pt x="526" y="444"/>
                    <a:pt x="529" y="439"/>
                    <a:pt x="530" y="438"/>
                  </a:cubicBezTo>
                  <a:cubicBezTo>
                    <a:pt x="533" y="436"/>
                    <a:pt x="537" y="436"/>
                    <a:pt x="540" y="433"/>
                  </a:cubicBezTo>
                  <a:cubicBezTo>
                    <a:pt x="543" y="431"/>
                    <a:pt x="547" y="429"/>
                    <a:pt x="549" y="434"/>
                  </a:cubicBezTo>
                  <a:cubicBezTo>
                    <a:pt x="549" y="435"/>
                    <a:pt x="549" y="436"/>
                    <a:pt x="550" y="437"/>
                  </a:cubicBezTo>
                  <a:cubicBezTo>
                    <a:pt x="550" y="437"/>
                    <a:pt x="551" y="438"/>
                    <a:pt x="551" y="439"/>
                  </a:cubicBezTo>
                  <a:cubicBezTo>
                    <a:pt x="550" y="441"/>
                    <a:pt x="551" y="438"/>
                    <a:pt x="550" y="440"/>
                  </a:cubicBezTo>
                  <a:cubicBezTo>
                    <a:pt x="550" y="440"/>
                    <a:pt x="549" y="440"/>
                    <a:pt x="549" y="440"/>
                  </a:cubicBezTo>
                  <a:cubicBezTo>
                    <a:pt x="549" y="440"/>
                    <a:pt x="552" y="441"/>
                    <a:pt x="551" y="441"/>
                  </a:cubicBezTo>
                  <a:cubicBezTo>
                    <a:pt x="552" y="441"/>
                    <a:pt x="553" y="442"/>
                    <a:pt x="554" y="442"/>
                  </a:cubicBezTo>
                  <a:cubicBezTo>
                    <a:pt x="554" y="443"/>
                    <a:pt x="553" y="443"/>
                    <a:pt x="553" y="443"/>
                  </a:cubicBezTo>
                  <a:cubicBezTo>
                    <a:pt x="554" y="444"/>
                    <a:pt x="556" y="443"/>
                    <a:pt x="555" y="445"/>
                  </a:cubicBezTo>
                  <a:cubicBezTo>
                    <a:pt x="556" y="445"/>
                    <a:pt x="556" y="444"/>
                    <a:pt x="557" y="445"/>
                  </a:cubicBezTo>
                  <a:cubicBezTo>
                    <a:pt x="556" y="447"/>
                    <a:pt x="557" y="448"/>
                    <a:pt x="560" y="447"/>
                  </a:cubicBezTo>
                  <a:cubicBezTo>
                    <a:pt x="560" y="447"/>
                    <a:pt x="564" y="446"/>
                    <a:pt x="563" y="445"/>
                  </a:cubicBezTo>
                  <a:cubicBezTo>
                    <a:pt x="563" y="448"/>
                    <a:pt x="566" y="449"/>
                    <a:pt x="568" y="451"/>
                  </a:cubicBezTo>
                  <a:cubicBezTo>
                    <a:pt x="569" y="451"/>
                    <a:pt x="569" y="452"/>
                    <a:pt x="570" y="452"/>
                  </a:cubicBezTo>
                  <a:cubicBezTo>
                    <a:pt x="572" y="453"/>
                    <a:pt x="573" y="452"/>
                    <a:pt x="574" y="452"/>
                  </a:cubicBezTo>
                  <a:cubicBezTo>
                    <a:pt x="574" y="453"/>
                    <a:pt x="575" y="453"/>
                    <a:pt x="575" y="453"/>
                  </a:cubicBezTo>
                  <a:cubicBezTo>
                    <a:pt x="578" y="453"/>
                    <a:pt x="580" y="451"/>
                    <a:pt x="582" y="451"/>
                  </a:cubicBezTo>
                  <a:cubicBezTo>
                    <a:pt x="583" y="452"/>
                    <a:pt x="584" y="451"/>
                    <a:pt x="585" y="450"/>
                  </a:cubicBezTo>
                  <a:cubicBezTo>
                    <a:pt x="585" y="452"/>
                    <a:pt x="595" y="453"/>
                    <a:pt x="596" y="452"/>
                  </a:cubicBezTo>
                  <a:cubicBezTo>
                    <a:pt x="598" y="450"/>
                    <a:pt x="594" y="449"/>
                    <a:pt x="594" y="448"/>
                  </a:cubicBezTo>
                  <a:cubicBezTo>
                    <a:pt x="595" y="444"/>
                    <a:pt x="597" y="449"/>
                    <a:pt x="598" y="449"/>
                  </a:cubicBezTo>
                  <a:cubicBezTo>
                    <a:pt x="598" y="448"/>
                    <a:pt x="595" y="445"/>
                    <a:pt x="596" y="445"/>
                  </a:cubicBezTo>
                  <a:cubicBezTo>
                    <a:pt x="596" y="445"/>
                    <a:pt x="597" y="446"/>
                    <a:pt x="597" y="446"/>
                  </a:cubicBezTo>
                  <a:cubicBezTo>
                    <a:pt x="598" y="446"/>
                    <a:pt x="596" y="443"/>
                    <a:pt x="596" y="443"/>
                  </a:cubicBezTo>
                  <a:cubicBezTo>
                    <a:pt x="595" y="441"/>
                    <a:pt x="596" y="442"/>
                    <a:pt x="596" y="441"/>
                  </a:cubicBezTo>
                  <a:cubicBezTo>
                    <a:pt x="597" y="441"/>
                    <a:pt x="597" y="442"/>
                    <a:pt x="597" y="442"/>
                  </a:cubicBezTo>
                  <a:cubicBezTo>
                    <a:pt x="598" y="442"/>
                    <a:pt x="598" y="441"/>
                    <a:pt x="599" y="441"/>
                  </a:cubicBezTo>
                  <a:cubicBezTo>
                    <a:pt x="599" y="441"/>
                    <a:pt x="601" y="441"/>
                    <a:pt x="601" y="441"/>
                  </a:cubicBezTo>
                  <a:cubicBezTo>
                    <a:pt x="601" y="440"/>
                    <a:pt x="599" y="440"/>
                    <a:pt x="600" y="439"/>
                  </a:cubicBezTo>
                  <a:cubicBezTo>
                    <a:pt x="600" y="437"/>
                    <a:pt x="602" y="438"/>
                    <a:pt x="603" y="439"/>
                  </a:cubicBezTo>
                  <a:cubicBezTo>
                    <a:pt x="604" y="439"/>
                    <a:pt x="608" y="442"/>
                    <a:pt x="606" y="442"/>
                  </a:cubicBezTo>
                  <a:cubicBezTo>
                    <a:pt x="607" y="444"/>
                    <a:pt x="610" y="442"/>
                    <a:pt x="610" y="443"/>
                  </a:cubicBezTo>
                  <a:cubicBezTo>
                    <a:pt x="610" y="443"/>
                    <a:pt x="610" y="443"/>
                    <a:pt x="610" y="444"/>
                  </a:cubicBezTo>
                  <a:cubicBezTo>
                    <a:pt x="610" y="444"/>
                    <a:pt x="610" y="444"/>
                    <a:pt x="611" y="443"/>
                  </a:cubicBezTo>
                  <a:cubicBezTo>
                    <a:pt x="611" y="444"/>
                    <a:pt x="607" y="447"/>
                    <a:pt x="608" y="447"/>
                  </a:cubicBezTo>
                  <a:cubicBezTo>
                    <a:pt x="609" y="447"/>
                    <a:pt x="609" y="447"/>
                    <a:pt x="609" y="447"/>
                  </a:cubicBezTo>
                  <a:cubicBezTo>
                    <a:pt x="609" y="447"/>
                    <a:pt x="609" y="447"/>
                    <a:pt x="609" y="447"/>
                  </a:cubicBezTo>
                  <a:cubicBezTo>
                    <a:pt x="610" y="447"/>
                    <a:pt x="610" y="446"/>
                    <a:pt x="610" y="445"/>
                  </a:cubicBezTo>
                  <a:cubicBezTo>
                    <a:pt x="611" y="444"/>
                    <a:pt x="612" y="444"/>
                    <a:pt x="613" y="443"/>
                  </a:cubicBezTo>
                  <a:cubicBezTo>
                    <a:pt x="613" y="444"/>
                    <a:pt x="613" y="446"/>
                    <a:pt x="613" y="446"/>
                  </a:cubicBezTo>
                  <a:cubicBezTo>
                    <a:pt x="612" y="448"/>
                    <a:pt x="613" y="450"/>
                    <a:pt x="611" y="451"/>
                  </a:cubicBezTo>
                  <a:cubicBezTo>
                    <a:pt x="612" y="451"/>
                    <a:pt x="612" y="451"/>
                    <a:pt x="613" y="451"/>
                  </a:cubicBezTo>
                  <a:cubicBezTo>
                    <a:pt x="613" y="451"/>
                    <a:pt x="612" y="451"/>
                    <a:pt x="612" y="452"/>
                  </a:cubicBezTo>
                  <a:cubicBezTo>
                    <a:pt x="611" y="453"/>
                    <a:pt x="612" y="454"/>
                    <a:pt x="612" y="455"/>
                  </a:cubicBezTo>
                  <a:cubicBezTo>
                    <a:pt x="611" y="455"/>
                    <a:pt x="611" y="454"/>
                    <a:pt x="611" y="454"/>
                  </a:cubicBezTo>
                  <a:cubicBezTo>
                    <a:pt x="611" y="454"/>
                    <a:pt x="609" y="457"/>
                    <a:pt x="610" y="457"/>
                  </a:cubicBezTo>
                  <a:cubicBezTo>
                    <a:pt x="610" y="457"/>
                    <a:pt x="613" y="458"/>
                    <a:pt x="613" y="458"/>
                  </a:cubicBezTo>
                  <a:cubicBezTo>
                    <a:pt x="612" y="459"/>
                    <a:pt x="612" y="460"/>
                    <a:pt x="611" y="460"/>
                  </a:cubicBezTo>
                  <a:cubicBezTo>
                    <a:pt x="613" y="461"/>
                    <a:pt x="615" y="461"/>
                    <a:pt x="614" y="459"/>
                  </a:cubicBezTo>
                  <a:cubicBezTo>
                    <a:pt x="615" y="460"/>
                    <a:pt x="615" y="459"/>
                    <a:pt x="616" y="459"/>
                  </a:cubicBezTo>
                  <a:cubicBezTo>
                    <a:pt x="617" y="460"/>
                    <a:pt x="615" y="462"/>
                    <a:pt x="614" y="462"/>
                  </a:cubicBezTo>
                  <a:cubicBezTo>
                    <a:pt x="615" y="462"/>
                    <a:pt x="616" y="462"/>
                    <a:pt x="617" y="461"/>
                  </a:cubicBezTo>
                  <a:cubicBezTo>
                    <a:pt x="618" y="462"/>
                    <a:pt x="615" y="463"/>
                    <a:pt x="617" y="464"/>
                  </a:cubicBezTo>
                  <a:cubicBezTo>
                    <a:pt x="618" y="465"/>
                    <a:pt x="620" y="462"/>
                    <a:pt x="620" y="462"/>
                  </a:cubicBezTo>
                  <a:cubicBezTo>
                    <a:pt x="619" y="462"/>
                    <a:pt x="619" y="463"/>
                    <a:pt x="618" y="463"/>
                  </a:cubicBezTo>
                  <a:cubicBezTo>
                    <a:pt x="617" y="462"/>
                    <a:pt x="618" y="461"/>
                    <a:pt x="618" y="460"/>
                  </a:cubicBezTo>
                  <a:cubicBezTo>
                    <a:pt x="617" y="459"/>
                    <a:pt x="616" y="458"/>
                    <a:pt x="617" y="457"/>
                  </a:cubicBezTo>
                  <a:cubicBezTo>
                    <a:pt x="617" y="454"/>
                    <a:pt x="615" y="453"/>
                    <a:pt x="616" y="451"/>
                  </a:cubicBezTo>
                  <a:cubicBezTo>
                    <a:pt x="616" y="449"/>
                    <a:pt x="616" y="447"/>
                    <a:pt x="618" y="447"/>
                  </a:cubicBezTo>
                  <a:cubicBezTo>
                    <a:pt x="619" y="446"/>
                    <a:pt x="620" y="447"/>
                    <a:pt x="622" y="446"/>
                  </a:cubicBezTo>
                  <a:cubicBezTo>
                    <a:pt x="623" y="446"/>
                    <a:pt x="623" y="445"/>
                    <a:pt x="624" y="444"/>
                  </a:cubicBezTo>
                  <a:cubicBezTo>
                    <a:pt x="625" y="442"/>
                    <a:pt x="627" y="440"/>
                    <a:pt x="628" y="438"/>
                  </a:cubicBezTo>
                  <a:cubicBezTo>
                    <a:pt x="629" y="436"/>
                    <a:pt x="629" y="427"/>
                    <a:pt x="626" y="432"/>
                  </a:cubicBezTo>
                  <a:cubicBezTo>
                    <a:pt x="626" y="433"/>
                    <a:pt x="625" y="435"/>
                    <a:pt x="624" y="435"/>
                  </a:cubicBezTo>
                  <a:cubicBezTo>
                    <a:pt x="621" y="435"/>
                    <a:pt x="623" y="431"/>
                    <a:pt x="622" y="430"/>
                  </a:cubicBezTo>
                  <a:cubicBezTo>
                    <a:pt x="623" y="430"/>
                    <a:pt x="623" y="430"/>
                    <a:pt x="623" y="430"/>
                  </a:cubicBezTo>
                  <a:cubicBezTo>
                    <a:pt x="624" y="430"/>
                    <a:pt x="624" y="430"/>
                    <a:pt x="624" y="429"/>
                  </a:cubicBezTo>
                  <a:cubicBezTo>
                    <a:pt x="625" y="429"/>
                    <a:pt x="626" y="428"/>
                    <a:pt x="626" y="427"/>
                  </a:cubicBezTo>
                  <a:cubicBezTo>
                    <a:pt x="625" y="428"/>
                    <a:pt x="624" y="425"/>
                    <a:pt x="625" y="424"/>
                  </a:cubicBezTo>
                  <a:cubicBezTo>
                    <a:pt x="625" y="422"/>
                    <a:pt x="628" y="423"/>
                    <a:pt x="629" y="422"/>
                  </a:cubicBezTo>
                  <a:cubicBezTo>
                    <a:pt x="629" y="423"/>
                    <a:pt x="628" y="425"/>
                    <a:pt x="627" y="426"/>
                  </a:cubicBezTo>
                  <a:cubicBezTo>
                    <a:pt x="628" y="427"/>
                    <a:pt x="630" y="423"/>
                    <a:pt x="630" y="423"/>
                  </a:cubicBezTo>
                  <a:cubicBezTo>
                    <a:pt x="629" y="424"/>
                    <a:pt x="630" y="422"/>
                    <a:pt x="630" y="421"/>
                  </a:cubicBezTo>
                  <a:cubicBezTo>
                    <a:pt x="628" y="420"/>
                    <a:pt x="628" y="421"/>
                    <a:pt x="626" y="421"/>
                  </a:cubicBezTo>
                  <a:cubicBezTo>
                    <a:pt x="623" y="421"/>
                    <a:pt x="624" y="418"/>
                    <a:pt x="621" y="417"/>
                  </a:cubicBezTo>
                  <a:cubicBezTo>
                    <a:pt x="622" y="418"/>
                    <a:pt x="621" y="419"/>
                    <a:pt x="620" y="419"/>
                  </a:cubicBezTo>
                  <a:cubicBezTo>
                    <a:pt x="619" y="419"/>
                    <a:pt x="618" y="417"/>
                    <a:pt x="617" y="417"/>
                  </a:cubicBezTo>
                  <a:cubicBezTo>
                    <a:pt x="616" y="416"/>
                    <a:pt x="615" y="416"/>
                    <a:pt x="614" y="415"/>
                  </a:cubicBezTo>
                  <a:cubicBezTo>
                    <a:pt x="612" y="414"/>
                    <a:pt x="613" y="414"/>
                    <a:pt x="612" y="412"/>
                  </a:cubicBezTo>
                  <a:cubicBezTo>
                    <a:pt x="611" y="410"/>
                    <a:pt x="609" y="409"/>
                    <a:pt x="609" y="406"/>
                  </a:cubicBezTo>
                  <a:cubicBezTo>
                    <a:pt x="609" y="402"/>
                    <a:pt x="612" y="399"/>
                    <a:pt x="614" y="396"/>
                  </a:cubicBezTo>
                  <a:cubicBezTo>
                    <a:pt x="613" y="396"/>
                    <a:pt x="613" y="398"/>
                    <a:pt x="611" y="398"/>
                  </a:cubicBezTo>
                  <a:cubicBezTo>
                    <a:pt x="610" y="398"/>
                    <a:pt x="610" y="396"/>
                    <a:pt x="610" y="395"/>
                  </a:cubicBezTo>
                  <a:cubicBezTo>
                    <a:pt x="609" y="394"/>
                    <a:pt x="609" y="393"/>
                    <a:pt x="610" y="392"/>
                  </a:cubicBezTo>
                  <a:cubicBezTo>
                    <a:pt x="610" y="391"/>
                    <a:pt x="611" y="389"/>
                    <a:pt x="611" y="389"/>
                  </a:cubicBezTo>
                  <a:cubicBezTo>
                    <a:pt x="609" y="390"/>
                    <a:pt x="610" y="388"/>
                    <a:pt x="610" y="387"/>
                  </a:cubicBezTo>
                  <a:cubicBezTo>
                    <a:pt x="610" y="387"/>
                    <a:pt x="610" y="385"/>
                    <a:pt x="610" y="385"/>
                  </a:cubicBezTo>
                  <a:cubicBezTo>
                    <a:pt x="610" y="385"/>
                    <a:pt x="612" y="383"/>
                    <a:pt x="612" y="383"/>
                  </a:cubicBezTo>
                  <a:cubicBezTo>
                    <a:pt x="613" y="382"/>
                    <a:pt x="613" y="382"/>
                    <a:pt x="614" y="383"/>
                  </a:cubicBezTo>
                  <a:cubicBezTo>
                    <a:pt x="617" y="386"/>
                    <a:pt x="616" y="383"/>
                    <a:pt x="617" y="380"/>
                  </a:cubicBezTo>
                  <a:cubicBezTo>
                    <a:pt x="616" y="381"/>
                    <a:pt x="613" y="379"/>
                    <a:pt x="615" y="377"/>
                  </a:cubicBezTo>
                  <a:cubicBezTo>
                    <a:pt x="615" y="376"/>
                    <a:pt x="617" y="373"/>
                    <a:pt x="618" y="373"/>
                  </a:cubicBezTo>
                  <a:cubicBezTo>
                    <a:pt x="617" y="372"/>
                    <a:pt x="619" y="370"/>
                    <a:pt x="620" y="370"/>
                  </a:cubicBezTo>
                  <a:cubicBezTo>
                    <a:pt x="619" y="370"/>
                    <a:pt x="617" y="368"/>
                    <a:pt x="619" y="368"/>
                  </a:cubicBezTo>
                  <a:cubicBezTo>
                    <a:pt x="619" y="367"/>
                    <a:pt x="618" y="367"/>
                    <a:pt x="618" y="367"/>
                  </a:cubicBezTo>
                  <a:cubicBezTo>
                    <a:pt x="619" y="367"/>
                    <a:pt x="621" y="366"/>
                    <a:pt x="621" y="366"/>
                  </a:cubicBezTo>
                  <a:cubicBezTo>
                    <a:pt x="621" y="365"/>
                    <a:pt x="619" y="366"/>
                    <a:pt x="618" y="367"/>
                  </a:cubicBezTo>
                  <a:cubicBezTo>
                    <a:pt x="617" y="364"/>
                    <a:pt x="619" y="361"/>
                    <a:pt x="618" y="358"/>
                  </a:cubicBezTo>
                  <a:cubicBezTo>
                    <a:pt x="617" y="356"/>
                    <a:pt x="616" y="355"/>
                    <a:pt x="615" y="353"/>
                  </a:cubicBezTo>
                  <a:cubicBezTo>
                    <a:pt x="615" y="351"/>
                    <a:pt x="614" y="345"/>
                    <a:pt x="616" y="344"/>
                  </a:cubicBezTo>
                  <a:cubicBezTo>
                    <a:pt x="614" y="342"/>
                    <a:pt x="615" y="339"/>
                    <a:pt x="615" y="336"/>
                  </a:cubicBezTo>
                  <a:cubicBezTo>
                    <a:pt x="615" y="335"/>
                    <a:pt x="614" y="333"/>
                    <a:pt x="615" y="332"/>
                  </a:cubicBezTo>
                  <a:cubicBezTo>
                    <a:pt x="616" y="327"/>
                    <a:pt x="620" y="334"/>
                    <a:pt x="622" y="332"/>
                  </a:cubicBezTo>
                  <a:cubicBezTo>
                    <a:pt x="622" y="331"/>
                    <a:pt x="617" y="329"/>
                    <a:pt x="619" y="328"/>
                  </a:cubicBezTo>
                  <a:cubicBezTo>
                    <a:pt x="618" y="327"/>
                    <a:pt x="617" y="327"/>
                    <a:pt x="617" y="326"/>
                  </a:cubicBezTo>
                  <a:cubicBezTo>
                    <a:pt x="617" y="324"/>
                    <a:pt x="619" y="323"/>
                    <a:pt x="620" y="323"/>
                  </a:cubicBezTo>
                  <a:cubicBezTo>
                    <a:pt x="621" y="322"/>
                    <a:pt x="623" y="321"/>
                    <a:pt x="624" y="321"/>
                  </a:cubicBezTo>
                  <a:cubicBezTo>
                    <a:pt x="625" y="321"/>
                    <a:pt x="626" y="321"/>
                    <a:pt x="627" y="321"/>
                  </a:cubicBezTo>
                  <a:cubicBezTo>
                    <a:pt x="627" y="321"/>
                    <a:pt x="627" y="322"/>
                    <a:pt x="628" y="322"/>
                  </a:cubicBezTo>
                  <a:cubicBezTo>
                    <a:pt x="628" y="321"/>
                    <a:pt x="629" y="320"/>
                    <a:pt x="630" y="320"/>
                  </a:cubicBezTo>
                  <a:cubicBezTo>
                    <a:pt x="631" y="320"/>
                    <a:pt x="632" y="320"/>
                    <a:pt x="633" y="321"/>
                  </a:cubicBezTo>
                  <a:cubicBezTo>
                    <a:pt x="635" y="321"/>
                    <a:pt x="638" y="323"/>
                    <a:pt x="637" y="325"/>
                  </a:cubicBezTo>
                  <a:cubicBezTo>
                    <a:pt x="638" y="326"/>
                    <a:pt x="640" y="324"/>
                    <a:pt x="641" y="324"/>
                  </a:cubicBezTo>
                  <a:cubicBezTo>
                    <a:pt x="642" y="323"/>
                    <a:pt x="644" y="324"/>
                    <a:pt x="646" y="324"/>
                  </a:cubicBezTo>
                  <a:cubicBezTo>
                    <a:pt x="647" y="324"/>
                    <a:pt x="652" y="325"/>
                    <a:pt x="652" y="327"/>
                  </a:cubicBezTo>
                  <a:cubicBezTo>
                    <a:pt x="650" y="327"/>
                    <a:pt x="650" y="328"/>
                    <a:pt x="650" y="329"/>
                  </a:cubicBezTo>
                  <a:cubicBezTo>
                    <a:pt x="650" y="331"/>
                    <a:pt x="649" y="335"/>
                    <a:pt x="646" y="335"/>
                  </a:cubicBezTo>
                  <a:cubicBezTo>
                    <a:pt x="648" y="336"/>
                    <a:pt x="645" y="342"/>
                    <a:pt x="643" y="342"/>
                  </a:cubicBezTo>
                  <a:cubicBezTo>
                    <a:pt x="646" y="343"/>
                    <a:pt x="640" y="352"/>
                    <a:pt x="639" y="353"/>
                  </a:cubicBezTo>
                  <a:cubicBezTo>
                    <a:pt x="636" y="355"/>
                    <a:pt x="633" y="352"/>
                    <a:pt x="630" y="352"/>
                  </a:cubicBezTo>
                  <a:cubicBezTo>
                    <a:pt x="629" y="352"/>
                    <a:pt x="625" y="354"/>
                    <a:pt x="624" y="354"/>
                  </a:cubicBezTo>
                  <a:cubicBezTo>
                    <a:pt x="625" y="353"/>
                    <a:pt x="626" y="354"/>
                    <a:pt x="627" y="354"/>
                  </a:cubicBezTo>
                  <a:cubicBezTo>
                    <a:pt x="627" y="354"/>
                    <a:pt x="627" y="355"/>
                    <a:pt x="627" y="355"/>
                  </a:cubicBezTo>
                  <a:cubicBezTo>
                    <a:pt x="632" y="356"/>
                    <a:pt x="629" y="360"/>
                    <a:pt x="627" y="363"/>
                  </a:cubicBezTo>
                  <a:cubicBezTo>
                    <a:pt x="627" y="365"/>
                    <a:pt x="626" y="367"/>
                    <a:pt x="625" y="368"/>
                  </a:cubicBezTo>
                  <a:cubicBezTo>
                    <a:pt x="624" y="369"/>
                    <a:pt x="621" y="369"/>
                    <a:pt x="621" y="370"/>
                  </a:cubicBezTo>
                  <a:cubicBezTo>
                    <a:pt x="622" y="370"/>
                    <a:pt x="624" y="371"/>
                    <a:pt x="623" y="373"/>
                  </a:cubicBezTo>
                  <a:cubicBezTo>
                    <a:pt x="622" y="373"/>
                    <a:pt x="620" y="372"/>
                    <a:pt x="620" y="373"/>
                  </a:cubicBezTo>
                  <a:cubicBezTo>
                    <a:pt x="620" y="372"/>
                    <a:pt x="622" y="375"/>
                    <a:pt x="622" y="375"/>
                  </a:cubicBezTo>
                  <a:cubicBezTo>
                    <a:pt x="623" y="375"/>
                    <a:pt x="623" y="374"/>
                    <a:pt x="624" y="374"/>
                  </a:cubicBezTo>
                  <a:cubicBezTo>
                    <a:pt x="624" y="374"/>
                    <a:pt x="623" y="376"/>
                    <a:pt x="624" y="376"/>
                  </a:cubicBezTo>
                  <a:cubicBezTo>
                    <a:pt x="624" y="376"/>
                    <a:pt x="626" y="375"/>
                    <a:pt x="626" y="375"/>
                  </a:cubicBezTo>
                  <a:cubicBezTo>
                    <a:pt x="627" y="374"/>
                    <a:pt x="628" y="376"/>
                    <a:pt x="628" y="375"/>
                  </a:cubicBezTo>
                  <a:cubicBezTo>
                    <a:pt x="629" y="375"/>
                    <a:pt x="628" y="378"/>
                    <a:pt x="629" y="379"/>
                  </a:cubicBezTo>
                  <a:cubicBezTo>
                    <a:pt x="630" y="381"/>
                    <a:pt x="632" y="382"/>
                    <a:pt x="633" y="385"/>
                  </a:cubicBezTo>
                  <a:cubicBezTo>
                    <a:pt x="634" y="387"/>
                    <a:pt x="634" y="389"/>
                    <a:pt x="634" y="391"/>
                  </a:cubicBezTo>
                  <a:cubicBezTo>
                    <a:pt x="634" y="392"/>
                    <a:pt x="634" y="393"/>
                    <a:pt x="634" y="394"/>
                  </a:cubicBezTo>
                  <a:cubicBezTo>
                    <a:pt x="634" y="394"/>
                    <a:pt x="633" y="393"/>
                    <a:pt x="633" y="394"/>
                  </a:cubicBezTo>
                  <a:cubicBezTo>
                    <a:pt x="632" y="394"/>
                    <a:pt x="636" y="397"/>
                    <a:pt x="637" y="398"/>
                  </a:cubicBezTo>
                  <a:cubicBezTo>
                    <a:pt x="639" y="400"/>
                    <a:pt x="638" y="404"/>
                    <a:pt x="640" y="405"/>
                  </a:cubicBezTo>
                  <a:cubicBezTo>
                    <a:pt x="640" y="405"/>
                    <a:pt x="641" y="404"/>
                    <a:pt x="641" y="404"/>
                  </a:cubicBezTo>
                  <a:cubicBezTo>
                    <a:pt x="642" y="405"/>
                    <a:pt x="643" y="407"/>
                    <a:pt x="643" y="407"/>
                  </a:cubicBezTo>
                  <a:cubicBezTo>
                    <a:pt x="642" y="410"/>
                    <a:pt x="639" y="406"/>
                    <a:pt x="637" y="407"/>
                  </a:cubicBezTo>
                  <a:cubicBezTo>
                    <a:pt x="636" y="408"/>
                    <a:pt x="636" y="409"/>
                    <a:pt x="637" y="410"/>
                  </a:cubicBezTo>
                  <a:cubicBezTo>
                    <a:pt x="637" y="410"/>
                    <a:pt x="639" y="409"/>
                    <a:pt x="639" y="410"/>
                  </a:cubicBezTo>
                  <a:cubicBezTo>
                    <a:pt x="641" y="411"/>
                    <a:pt x="636" y="414"/>
                    <a:pt x="635" y="415"/>
                  </a:cubicBezTo>
                  <a:cubicBezTo>
                    <a:pt x="634" y="417"/>
                    <a:pt x="636" y="416"/>
                    <a:pt x="637" y="417"/>
                  </a:cubicBezTo>
                  <a:cubicBezTo>
                    <a:pt x="638" y="418"/>
                    <a:pt x="639" y="420"/>
                    <a:pt x="641" y="420"/>
                  </a:cubicBezTo>
                  <a:cubicBezTo>
                    <a:pt x="642" y="420"/>
                    <a:pt x="645" y="415"/>
                    <a:pt x="646" y="418"/>
                  </a:cubicBezTo>
                  <a:cubicBezTo>
                    <a:pt x="645" y="419"/>
                    <a:pt x="643" y="419"/>
                    <a:pt x="643" y="420"/>
                  </a:cubicBezTo>
                  <a:cubicBezTo>
                    <a:pt x="645" y="420"/>
                    <a:pt x="649" y="419"/>
                    <a:pt x="650" y="421"/>
                  </a:cubicBezTo>
                  <a:cubicBezTo>
                    <a:pt x="651" y="422"/>
                    <a:pt x="647" y="422"/>
                    <a:pt x="647" y="424"/>
                  </a:cubicBezTo>
                  <a:cubicBezTo>
                    <a:pt x="650" y="422"/>
                    <a:pt x="650" y="426"/>
                    <a:pt x="649" y="426"/>
                  </a:cubicBezTo>
                  <a:cubicBezTo>
                    <a:pt x="649" y="425"/>
                    <a:pt x="647" y="425"/>
                    <a:pt x="646" y="425"/>
                  </a:cubicBezTo>
                  <a:cubicBezTo>
                    <a:pt x="646" y="424"/>
                    <a:pt x="646" y="424"/>
                    <a:pt x="647" y="424"/>
                  </a:cubicBezTo>
                  <a:cubicBezTo>
                    <a:pt x="646" y="423"/>
                    <a:pt x="645" y="424"/>
                    <a:pt x="645" y="425"/>
                  </a:cubicBezTo>
                  <a:cubicBezTo>
                    <a:pt x="645" y="426"/>
                    <a:pt x="646" y="426"/>
                    <a:pt x="647" y="427"/>
                  </a:cubicBezTo>
                  <a:cubicBezTo>
                    <a:pt x="648" y="429"/>
                    <a:pt x="649" y="431"/>
                    <a:pt x="650" y="433"/>
                  </a:cubicBezTo>
                  <a:cubicBezTo>
                    <a:pt x="650" y="433"/>
                    <a:pt x="649" y="433"/>
                    <a:pt x="649" y="433"/>
                  </a:cubicBezTo>
                  <a:cubicBezTo>
                    <a:pt x="649" y="434"/>
                    <a:pt x="650" y="434"/>
                    <a:pt x="650" y="435"/>
                  </a:cubicBezTo>
                  <a:cubicBezTo>
                    <a:pt x="650" y="436"/>
                    <a:pt x="649" y="437"/>
                    <a:pt x="649" y="438"/>
                  </a:cubicBezTo>
                  <a:cubicBezTo>
                    <a:pt x="649" y="439"/>
                    <a:pt x="649" y="440"/>
                    <a:pt x="649" y="441"/>
                  </a:cubicBezTo>
                  <a:cubicBezTo>
                    <a:pt x="649" y="441"/>
                    <a:pt x="651" y="441"/>
                    <a:pt x="650" y="442"/>
                  </a:cubicBezTo>
                  <a:cubicBezTo>
                    <a:pt x="651" y="442"/>
                    <a:pt x="651" y="444"/>
                    <a:pt x="652" y="443"/>
                  </a:cubicBezTo>
                  <a:cubicBezTo>
                    <a:pt x="653" y="443"/>
                    <a:pt x="653" y="441"/>
                    <a:pt x="653" y="440"/>
                  </a:cubicBezTo>
                  <a:cubicBezTo>
                    <a:pt x="654" y="440"/>
                    <a:pt x="654" y="440"/>
                    <a:pt x="654" y="440"/>
                  </a:cubicBezTo>
                  <a:cubicBezTo>
                    <a:pt x="654" y="439"/>
                    <a:pt x="654" y="439"/>
                    <a:pt x="653" y="439"/>
                  </a:cubicBezTo>
                  <a:cubicBezTo>
                    <a:pt x="653" y="438"/>
                    <a:pt x="653" y="438"/>
                    <a:pt x="653" y="437"/>
                  </a:cubicBezTo>
                  <a:cubicBezTo>
                    <a:pt x="656" y="434"/>
                    <a:pt x="655" y="430"/>
                    <a:pt x="657" y="426"/>
                  </a:cubicBezTo>
                  <a:cubicBezTo>
                    <a:pt x="659" y="423"/>
                    <a:pt x="661" y="428"/>
                    <a:pt x="663" y="430"/>
                  </a:cubicBezTo>
                  <a:cubicBezTo>
                    <a:pt x="665" y="433"/>
                    <a:pt x="667" y="436"/>
                    <a:pt x="667" y="439"/>
                  </a:cubicBezTo>
                  <a:cubicBezTo>
                    <a:pt x="668" y="440"/>
                    <a:pt x="668" y="443"/>
                    <a:pt x="667" y="443"/>
                  </a:cubicBezTo>
                  <a:cubicBezTo>
                    <a:pt x="666" y="445"/>
                    <a:pt x="665" y="443"/>
                    <a:pt x="665" y="442"/>
                  </a:cubicBezTo>
                  <a:cubicBezTo>
                    <a:pt x="663" y="444"/>
                    <a:pt x="664" y="449"/>
                    <a:pt x="665" y="452"/>
                  </a:cubicBezTo>
                  <a:cubicBezTo>
                    <a:pt x="666" y="456"/>
                    <a:pt x="669" y="460"/>
                    <a:pt x="671" y="464"/>
                  </a:cubicBezTo>
                  <a:cubicBezTo>
                    <a:pt x="672" y="463"/>
                    <a:pt x="675" y="456"/>
                    <a:pt x="676" y="460"/>
                  </a:cubicBezTo>
                  <a:cubicBezTo>
                    <a:pt x="678" y="457"/>
                    <a:pt x="676" y="454"/>
                    <a:pt x="678" y="451"/>
                  </a:cubicBezTo>
                  <a:cubicBezTo>
                    <a:pt x="678" y="450"/>
                    <a:pt x="681" y="446"/>
                    <a:pt x="681" y="446"/>
                  </a:cubicBezTo>
                  <a:cubicBezTo>
                    <a:pt x="681" y="447"/>
                    <a:pt x="680" y="447"/>
                    <a:pt x="680" y="447"/>
                  </a:cubicBezTo>
                  <a:cubicBezTo>
                    <a:pt x="680" y="445"/>
                    <a:pt x="681" y="442"/>
                    <a:pt x="682" y="440"/>
                  </a:cubicBezTo>
                  <a:cubicBezTo>
                    <a:pt x="682" y="438"/>
                    <a:pt x="681" y="436"/>
                    <a:pt x="682" y="435"/>
                  </a:cubicBezTo>
                  <a:cubicBezTo>
                    <a:pt x="683" y="435"/>
                    <a:pt x="688" y="434"/>
                    <a:pt x="688" y="434"/>
                  </a:cubicBezTo>
                  <a:cubicBezTo>
                    <a:pt x="688" y="434"/>
                    <a:pt x="687" y="434"/>
                    <a:pt x="687" y="434"/>
                  </a:cubicBezTo>
                  <a:cubicBezTo>
                    <a:pt x="687" y="434"/>
                    <a:pt x="686" y="433"/>
                    <a:pt x="686" y="432"/>
                  </a:cubicBezTo>
                  <a:cubicBezTo>
                    <a:pt x="686" y="433"/>
                    <a:pt x="686" y="433"/>
                    <a:pt x="687" y="432"/>
                  </a:cubicBezTo>
                  <a:cubicBezTo>
                    <a:pt x="684" y="429"/>
                    <a:pt x="687" y="432"/>
                    <a:pt x="688" y="431"/>
                  </a:cubicBezTo>
                  <a:cubicBezTo>
                    <a:pt x="688" y="431"/>
                    <a:pt x="687" y="431"/>
                    <a:pt x="687" y="430"/>
                  </a:cubicBezTo>
                  <a:cubicBezTo>
                    <a:pt x="687" y="430"/>
                    <a:pt x="690" y="430"/>
                    <a:pt x="690" y="430"/>
                  </a:cubicBezTo>
                  <a:cubicBezTo>
                    <a:pt x="690" y="429"/>
                    <a:pt x="687" y="429"/>
                    <a:pt x="686" y="429"/>
                  </a:cubicBezTo>
                  <a:cubicBezTo>
                    <a:pt x="686" y="428"/>
                    <a:pt x="686" y="428"/>
                    <a:pt x="686" y="428"/>
                  </a:cubicBezTo>
                  <a:cubicBezTo>
                    <a:pt x="686" y="427"/>
                    <a:pt x="685" y="428"/>
                    <a:pt x="685" y="427"/>
                  </a:cubicBezTo>
                  <a:cubicBezTo>
                    <a:pt x="685" y="427"/>
                    <a:pt x="685" y="427"/>
                    <a:pt x="684" y="428"/>
                  </a:cubicBezTo>
                  <a:cubicBezTo>
                    <a:pt x="684" y="426"/>
                    <a:pt x="683" y="424"/>
                    <a:pt x="683" y="422"/>
                  </a:cubicBezTo>
                  <a:cubicBezTo>
                    <a:pt x="683" y="422"/>
                    <a:pt x="684" y="422"/>
                    <a:pt x="684" y="422"/>
                  </a:cubicBezTo>
                  <a:cubicBezTo>
                    <a:pt x="684" y="423"/>
                    <a:pt x="683" y="419"/>
                    <a:pt x="683" y="421"/>
                  </a:cubicBezTo>
                  <a:cubicBezTo>
                    <a:pt x="683" y="420"/>
                    <a:pt x="683" y="416"/>
                    <a:pt x="683" y="416"/>
                  </a:cubicBezTo>
                  <a:cubicBezTo>
                    <a:pt x="684" y="416"/>
                    <a:pt x="684" y="416"/>
                    <a:pt x="684" y="416"/>
                  </a:cubicBezTo>
                  <a:cubicBezTo>
                    <a:pt x="685" y="415"/>
                    <a:pt x="683" y="415"/>
                    <a:pt x="683" y="414"/>
                  </a:cubicBezTo>
                  <a:cubicBezTo>
                    <a:pt x="683" y="413"/>
                    <a:pt x="685" y="415"/>
                    <a:pt x="685" y="415"/>
                  </a:cubicBezTo>
                  <a:cubicBezTo>
                    <a:pt x="686" y="415"/>
                    <a:pt x="688" y="414"/>
                    <a:pt x="687" y="414"/>
                  </a:cubicBezTo>
                  <a:cubicBezTo>
                    <a:pt x="688" y="413"/>
                    <a:pt x="690" y="414"/>
                    <a:pt x="690" y="414"/>
                  </a:cubicBezTo>
                  <a:cubicBezTo>
                    <a:pt x="693" y="415"/>
                    <a:pt x="694" y="416"/>
                    <a:pt x="697" y="417"/>
                  </a:cubicBezTo>
                  <a:cubicBezTo>
                    <a:pt x="698" y="417"/>
                    <a:pt x="702" y="416"/>
                    <a:pt x="702" y="417"/>
                  </a:cubicBezTo>
                  <a:cubicBezTo>
                    <a:pt x="703" y="418"/>
                    <a:pt x="702" y="419"/>
                    <a:pt x="702" y="419"/>
                  </a:cubicBezTo>
                  <a:cubicBezTo>
                    <a:pt x="702" y="420"/>
                    <a:pt x="707" y="420"/>
                    <a:pt x="707" y="422"/>
                  </a:cubicBezTo>
                  <a:cubicBezTo>
                    <a:pt x="704" y="423"/>
                    <a:pt x="702" y="420"/>
                    <a:pt x="699" y="420"/>
                  </a:cubicBezTo>
                  <a:cubicBezTo>
                    <a:pt x="699" y="420"/>
                    <a:pt x="705" y="423"/>
                    <a:pt x="704" y="423"/>
                  </a:cubicBezTo>
                  <a:cubicBezTo>
                    <a:pt x="703" y="423"/>
                    <a:pt x="703" y="423"/>
                    <a:pt x="703" y="422"/>
                  </a:cubicBezTo>
                  <a:cubicBezTo>
                    <a:pt x="702" y="423"/>
                    <a:pt x="704" y="424"/>
                    <a:pt x="704" y="424"/>
                  </a:cubicBezTo>
                  <a:cubicBezTo>
                    <a:pt x="704" y="423"/>
                    <a:pt x="706" y="424"/>
                    <a:pt x="705" y="425"/>
                  </a:cubicBezTo>
                  <a:cubicBezTo>
                    <a:pt x="706" y="424"/>
                    <a:pt x="710" y="425"/>
                    <a:pt x="711" y="426"/>
                  </a:cubicBezTo>
                  <a:cubicBezTo>
                    <a:pt x="712" y="429"/>
                    <a:pt x="708" y="430"/>
                    <a:pt x="708" y="432"/>
                  </a:cubicBezTo>
                  <a:cubicBezTo>
                    <a:pt x="707" y="433"/>
                    <a:pt x="711" y="433"/>
                    <a:pt x="711" y="433"/>
                  </a:cubicBezTo>
                  <a:cubicBezTo>
                    <a:pt x="711" y="433"/>
                    <a:pt x="712" y="435"/>
                    <a:pt x="712" y="435"/>
                  </a:cubicBezTo>
                  <a:cubicBezTo>
                    <a:pt x="711" y="436"/>
                    <a:pt x="710" y="435"/>
                    <a:pt x="710" y="435"/>
                  </a:cubicBezTo>
                  <a:cubicBezTo>
                    <a:pt x="709" y="436"/>
                    <a:pt x="711" y="437"/>
                    <a:pt x="710" y="438"/>
                  </a:cubicBezTo>
                  <a:cubicBezTo>
                    <a:pt x="710" y="439"/>
                    <a:pt x="708" y="439"/>
                    <a:pt x="708" y="439"/>
                  </a:cubicBezTo>
                  <a:cubicBezTo>
                    <a:pt x="708" y="440"/>
                    <a:pt x="708" y="440"/>
                    <a:pt x="707" y="441"/>
                  </a:cubicBezTo>
                  <a:cubicBezTo>
                    <a:pt x="707" y="441"/>
                    <a:pt x="703" y="438"/>
                    <a:pt x="703" y="439"/>
                  </a:cubicBezTo>
                  <a:cubicBezTo>
                    <a:pt x="703" y="440"/>
                    <a:pt x="703" y="440"/>
                    <a:pt x="703" y="440"/>
                  </a:cubicBezTo>
                  <a:cubicBezTo>
                    <a:pt x="703" y="441"/>
                    <a:pt x="702" y="441"/>
                    <a:pt x="702" y="441"/>
                  </a:cubicBezTo>
                  <a:cubicBezTo>
                    <a:pt x="702" y="441"/>
                    <a:pt x="704" y="442"/>
                    <a:pt x="704" y="442"/>
                  </a:cubicBezTo>
                  <a:cubicBezTo>
                    <a:pt x="704" y="443"/>
                    <a:pt x="704" y="446"/>
                    <a:pt x="705" y="446"/>
                  </a:cubicBezTo>
                  <a:cubicBezTo>
                    <a:pt x="706" y="446"/>
                    <a:pt x="706" y="444"/>
                    <a:pt x="707" y="445"/>
                  </a:cubicBezTo>
                  <a:cubicBezTo>
                    <a:pt x="707" y="447"/>
                    <a:pt x="705" y="448"/>
                    <a:pt x="706" y="451"/>
                  </a:cubicBezTo>
                  <a:cubicBezTo>
                    <a:pt x="707" y="453"/>
                    <a:pt x="710" y="454"/>
                    <a:pt x="711" y="456"/>
                  </a:cubicBezTo>
                  <a:cubicBezTo>
                    <a:pt x="712" y="458"/>
                    <a:pt x="712" y="461"/>
                    <a:pt x="711" y="463"/>
                  </a:cubicBezTo>
                  <a:cubicBezTo>
                    <a:pt x="710" y="465"/>
                    <a:pt x="709" y="465"/>
                    <a:pt x="707" y="467"/>
                  </a:cubicBezTo>
                  <a:cubicBezTo>
                    <a:pt x="706" y="468"/>
                    <a:pt x="705" y="470"/>
                    <a:pt x="703" y="472"/>
                  </a:cubicBezTo>
                  <a:cubicBezTo>
                    <a:pt x="702" y="473"/>
                    <a:pt x="699" y="476"/>
                    <a:pt x="697" y="476"/>
                  </a:cubicBezTo>
                  <a:cubicBezTo>
                    <a:pt x="695" y="476"/>
                    <a:pt x="694" y="473"/>
                    <a:pt x="694" y="471"/>
                  </a:cubicBezTo>
                  <a:cubicBezTo>
                    <a:pt x="694" y="470"/>
                    <a:pt x="694" y="468"/>
                    <a:pt x="694" y="467"/>
                  </a:cubicBezTo>
                  <a:cubicBezTo>
                    <a:pt x="693" y="468"/>
                    <a:pt x="694" y="471"/>
                    <a:pt x="691" y="470"/>
                  </a:cubicBezTo>
                  <a:cubicBezTo>
                    <a:pt x="690" y="469"/>
                    <a:pt x="691" y="467"/>
                    <a:pt x="689" y="466"/>
                  </a:cubicBezTo>
                  <a:cubicBezTo>
                    <a:pt x="688" y="466"/>
                    <a:pt x="684" y="466"/>
                    <a:pt x="685" y="468"/>
                  </a:cubicBezTo>
                  <a:cubicBezTo>
                    <a:pt x="686" y="469"/>
                    <a:pt x="687" y="467"/>
                    <a:pt x="687" y="467"/>
                  </a:cubicBezTo>
                  <a:cubicBezTo>
                    <a:pt x="687" y="466"/>
                    <a:pt x="689" y="466"/>
                    <a:pt x="689" y="467"/>
                  </a:cubicBezTo>
                  <a:cubicBezTo>
                    <a:pt x="689" y="467"/>
                    <a:pt x="689" y="467"/>
                    <a:pt x="689" y="467"/>
                  </a:cubicBezTo>
                  <a:cubicBezTo>
                    <a:pt x="691" y="469"/>
                    <a:pt x="692" y="472"/>
                    <a:pt x="693" y="474"/>
                  </a:cubicBezTo>
                  <a:cubicBezTo>
                    <a:pt x="694" y="476"/>
                    <a:pt x="695" y="477"/>
                    <a:pt x="695" y="478"/>
                  </a:cubicBezTo>
                  <a:cubicBezTo>
                    <a:pt x="695" y="481"/>
                    <a:pt x="695" y="480"/>
                    <a:pt x="693" y="478"/>
                  </a:cubicBezTo>
                  <a:cubicBezTo>
                    <a:pt x="693" y="478"/>
                    <a:pt x="693" y="478"/>
                    <a:pt x="693" y="477"/>
                  </a:cubicBezTo>
                  <a:cubicBezTo>
                    <a:pt x="692" y="477"/>
                    <a:pt x="692" y="477"/>
                    <a:pt x="691" y="478"/>
                  </a:cubicBezTo>
                  <a:cubicBezTo>
                    <a:pt x="691" y="477"/>
                    <a:pt x="690" y="476"/>
                    <a:pt x="690" y="476"/>
                  </a:cubicBezTo>
                  <a:cubicBezTo>
                    <a:pt x="689" y="478"/>
                    <a:pt x="693" y="480"/>
                    <a:pt x="689" y="479"/>
                  </a:cubicBezTo>
                  <a:cubicBezTo>
                    <a:pt x="686" y="478"/>
                    <a:pt x="685" y="477"/>
                    <a:pt x="684" y="475"/>
                  </a:cubicBezTo>
                  <a:cubicBezTo>
                    <a:pt x="683" y="474"/>
                    <a:pt x="683" y="473"/>
                    <a:pt x="682" y="473"/>
                  </a:cubicBezTo>
                  <a:cubicBezTo>
                    <a:pt x="681" y="473"/>
                    <a:pt x="680" y="474"/>
                    <a:pt x="680" y="474"/>
                  </a:cubicBezTo>
                  <a:cubicBezTo>
                    <a:pt x="679" y="474"/>
                    <a:pt x="678" y="473"/>
                    <a:pt x="677" y="474"/>
                  </a:cubicBezTo>
                  <a:cubicBezTo>
                    <a:pt x="672" y="474"/>
                    <a:pt x="677" y="477"/>
                    <a:pt x="678" y="478"/>
                  </a:cubicBezTo>
                  <a:cubicBezTo>
                    <a:pt x="681" y="480"/>
                    <a:pt x="680" y="482"/>
                    <a:pt x="678" y="484"/>
                  </a:cubicBezTo>
                  <a:cubicBezTo>
                    <a:pt x="676" y="487"/>
                    <a:pt x="675" y="489"/>
                    <a:pt x="672" y="492"/>
                  </a:cubicBezTo>
                  <a:cubicBezTo>
                    <a:pt x="670" y="494"/>
                    <a:pt x="668" y="494"/>
                    <a:pt x="666" y="492"/>
                  </a:cubicBezTo>
                  <a:cubicBezTo>
                    <a:pt x="665" y="491"/>
                    <a:pt x="663" y="488"/>
                    <a:pt x="661" y="488"/>
                  </a:cubicBezTo>
                  <a:cubicBezTo>
                    <a:pt x="662" y="488"/>
                    <a:pt x="662" y="488"/>
                    <a:pt x="662" y="488"/>
                  </a:cubicBezTo>
                  <a:cubicBezTo>
                    <a:pt x="662" y="488"/>
                    <a:pt x="655" y="483"/>
                    <a:pt x="654" y="483"/>
                  </a:cubicBezTo>
                  <a:cubicBezTo>
                    <a:pt x="654" y="483"/>
                    <a:pt x="654" y="484"/>
                    <a:pt x="653" y="483"/>
                  </a:cubicBezTo>
                  <a:cubicBezTo>
                    <a:pt x="653" y="483"/>
                    <a:pt x="655" y="484"/>
                    <a:pt x="655" y="485"/>
                  </a:cubicBezTo>
                  <a:cubicBezTo>
                    <a:pt x="655" y="485"/>
                    <a:pt x="652" y="484"/>
                    <a:pt x="651" y="484"/>
                  </a:cubicBezTo>
                  <a:cubicBezTo>
                    <a:pt x="652" y="486"/>
                    <a:pt x="653" y="486"/>
                    <a:pt x="654" y="486"/>
                  </a:cubicBezTo>
                  <a:cubicBezTo>
                    <a:pt x="655" y="487"/>
                    <a:pt x="656" y="488"/>
                    <a:pt x="656" y="489"/>
                  </a:cubicBezTo>
                  <a:cubicBezTo>
                    <a:pt x="658" y="491"/>
                    <a:pt x="659" y="493"/>
                    <a:pt x="662" y="493"/>
                  </a:cubicBezTo>
                  <a:cubicBezTo>
                    <a:pt x="665" y="494"/>
                    <a:pt x="674" y="492"/>
                    <a:pt x="673" y="498"/>
                  </a:cubicBezTo>
                  <a:cubicBezTo>
                    <a:pt x="672" y="502"/>
                    <a:pt x="668" y="506"/>
                    <a:pt x="666" y="510"/>
                  </a:cubicBezTo>
                  <a:cubicBezTo>
                    <a:pt x="665" y="512"/>
                    <a:pt x="664" y="514"/>
                    <a:pt x="661" y="514"/>
                  </a:cubicBezTo>
                  <a:cubicBezTo>
                    <a:pt x="661" y="514"/>
                    <a:pt x="658" y="513"/>
                    <a:pt x="659" y="514"/>
                  </a:cubicBezTo>
                  <a:cubicBezTo>
                    <a:pt x="659" y="514"/>
                    <a:pt x="659" y="514"/>
                    <a:pt x="659" y="515"/>
                  </a:cubicBezTo>
                  <a:cubicBezTo>
                    <a:pt x="659" y="515"/>
                    <a:pt x="657" y="513"/>
                    <a:pt x="656" y="513"/>
                  </a:cubicBezTo>
                  <a:cubicBezTo>
                    <a:pt x="656" y="514"/>
                    <a:pt x="656" y="514"/>
                    <a:pt x="656" y="514"/>
                  </a:cubicBezTo>
                  <a:cubicBezTo>
                    <a:pt x="656" y="514"/>
                    <a:pt x="655" y="513"/>
                    <a:pt x="655" y="514"/>
                  </a:cubicBezTo>
                  <a:cubicBezTo>
                    <a:pt x="654" y="512"/>
                    <a:pt x="655" y="511"/>
                    <a:pt x="653" y="512"/>
                  </a:cubicBezTo>
                  <a:cubicBezTo>
                    <a:pt x="653" y="511"/>
                    <a:pt x="654" y="514"/>
                    <a:pt x="654" y="515"/>
                  </a:cubicBezTo>
                  <a:cubicBezTo>
                    <a:pt x="654" y="515"/>
                    <a:pt x="652" y="515"/>
                    <a:pt x="652" y="515"/>
                  </a:cubicBezTo>
                  <a:cubicBezTo>
                    <a:pt x="652" y="516"/>
                    <a:pt x="653" y="516"/>
                    <a:pt x="653" y="516"/>
                  </a:cubicBezTo>
                  <a:cubicBezTo>
                    <a:pt x="653" y="523"/>
                    <a:pt x="646" y="520"/>
                    <a:pt x="642" y="519"/>
                  </a:cubicBezTo>
                  <a:cubicBezTo>
                    <a:pt x="638" y="517"/>
                    <a:pt x="635" y="516"/>
                    <a:pt x="631" y="514"/>
                  </a:cubicBezTo>
                  <a:cubicBezTo>
                    <a:pt x="631" y="514"/>
                    <a:pt x="629" y="512"/>
                    <a:pt x="628" y="512"/>
                  </a:cubicBezTo>
                  <a:cubicBezTo>
                    <a:pt x="628" y="513"/>
                    <a:pt x="629" y="514"/>
                    <a:pt x="627" y="515"/>
                  </a:cubicBezTo>
                  <a:cubicBezTo>
                    <a:pt x="627" y="515"/>
                    <a:pt x="631" y="516"/>
                    <a:pt x="630" y="516"/>
                  </a:cubicBezTo>
                  <a:cubicBezTo>
                    <a:pt x="631" y="515"/>
                    <a:pt x="630" y="515"/>
                    <a:pt x="630" y="515"/>
                  </a:cubicBezTo>
                  <a:cubicBezTo>
                    <a:pt x="631" y="515"/>
                    <a:pt x="633" y="515"/>
                    <a:pt x="633" y="516"/>
                  </a:cubicBezTo>
                  <a:cubicBezTo>
                    <a:pt x="635" y="517"/>
                    <a:pt x="637" y="518"/>
                    <a:pt x="639" y="519"/>
                  </a:cubicBezTo>
                  <a:cubicBezTo>
                    <a:pt x="639" y="519"/>
                    <a:pt x="637" y="521"/>
                    <a:pt x="637" y="521"/>
                  </a:cubicBezTo>
                  <a:cubicBezTo>
                    <a:pt x="638" y="521"/>
                    <a:pt x="639" y="519"/>
                    <a:pt x="640" y="519"/>
                  </a:cubicBezTo>
                  <a:cubicBezTo>
                    <a:pt x="641" y="519"/>
                    <a:pt x="643" y="519"/>
                    <a:pt x="642" y="520"/>
                  </a:cubicBezTo>
                  <a:cubicBezTo>
                    <a:pt x="642" y="521"/>
                    <a:pt x="644" y="519"/>
                    <a:pt x="644" y="520"/>
                  </a:cubicBezTo>
                  <a:cubicBezTo>
                    <a:pt x="644" y="521"/>
                    <a:pt x="643" y="521"/>
                    <a:pt x="643" y="521"/>
                  </a:cubicBezTo>
                  <a:cubicBezTo>
                    <a:pt x="644" y="522"/>
                    <a:pt x="645" y="522"/>
                    <a:pt x="646" y="522"/>
                  </a:cubicBezTo>
                  <a:cubicBezTo>
                    <a:pt x="646" y="522"/>
                    <a:pt x="646" y="522"/>
                    <a:pt x="647" y="522"/>
                  </a:cubicBezTo>
                  <a:cubicBezTo>
                    <a:pt x="647" y="523"/>
                    <a:pt x="647" y="523"/>
                    <a:pt x="648" y="523"/>
                  </a:cubicBezTo>
                  <a:cubicBezTo>
                    <a:pt x="648" y="523"/>
                    <a:pt x="648" y="523"/>
                    <a:pt x="647" y="524"/>
                  </a:cubicBezTo>
                  <a:cubicBezTo>
                    <a:pt x="648" y="524"/>
                    <a:pt x="648" y="524"/>
                    <a:pt x="648" y="524"/>
                  </a:cubicBezTo>
                  <a:cubicBezTo>
                    <a:pt x="648" y="524"/>
                    <a:pt x="648" y="524"/>
                    <a:pt x="648" y="524"/>
                  </a:cubicBezTo>
                  <a:cubicBezTo>
                    <a:pt x="649" y="525"/>
                    <a:pt x="648" y="526"/>
                    <a:pt x="648" y="527"/>
                  </a:cubicBezTo>
                  <a:cubicBezTo>
                    <a:pt x="648" y="528"/>
                    <a:pt x="649" y="528"/>
                    <a:pt x="649" y="528"/>
                  </a:cubicBezTo>
                  <a:cubicBezTo>
                    <a:pt x="648" y="529"/>
                    <a:pt x="648" y="529"/>
                    <a:pt x="648" y="530"/>
                  </a:cubicBezTo>
                  <a:cubicBezTo>
                    <a:pt x="647" y="529"/>
                    <a:pt x="646" y="531"/>
                    <a:pt x="645" y="531"/>
                  </a:cubicBezTo>
                  <a:cubicBezTo>
                    <a:pt x="644" y="531"/>
                    <a:pt x="642" y="531"/>
                    <a:pt x="641" y="531"/>
                  </a:cubicBezTo>
                  <a:cubicBezTo>
                    <a:pt x="641" y="531"/>
                    <a:pt x="637" y="531"/>
                    <a:pt x="637" y="532"/>
                  </a:cubicBezTo>
                  <a:cubicBezTo>
                    <a:pt x="636" y="533"/>
                    <a:pt x="639" y="534"/>
                    <a:pt x="640" y="535"/>
                  </a:cubicBezTo>
                  <a:cubicBezTo>
                    <a:pt x="641" y="537"/>
                    <a:pt x="638" y="535"/>
                    <a:pt x="637" y="536"/>
                  </a:cubicBezTo>
                  <a:cubicBezTo>
                    <a:pt x="634" y="537"/>
                    <a:pt x="637" y="540"/>
                    <a:pt x="636" y="540"/>
                  </a:cubicBezTo>
                  <a:cubicBezTo>
                    <a:pt x="635" y="541"/>
                    <a:pt x="633" y="537"/>
                    <a:pt x="632" y="539"/>
                  </a:cubicBezTo>
                  <a:cubicBezTo>
                    <a:pt x="632" y="539"/>
                    <a:pt x="634" y="540"/>
                    <a:pt x="634" y="540"/>
                  </a:cubicBezTo>
                  <a:cubicBezTo>
                    <a:pt x="634" y="541"/>
                    <a:pt x="633" y="541"/>
                    <a:pt x="632" y="542"/>
                  </a:cubicBezTo>
                  <a:cubicBezTo>
                    <a:pt x="632" y="542"/>
                    <a:pt x="633" y="542"/>
                    <a:pt x="633" y="542"/>
                  </a:cubicBezTo>
                  <a:cubicBezTo>
                    <a:pt x="633" y="544"/>
                    <a:pt x="631" y="543"/>
                    <a:pt x="631" y="543"/>
                  </a:cubicBezTo>
                  <a:cubicBezTo>
                    <a:pt x="629" y="544"/>
                    <a:pt x="632" y="546"/>
                    <a:pt x="633" y="546"/>
                  </a:cubicBezTo>
                  <a:cubicBezTo>
                    <a:pt x="632" y="546"/>
                    <a:pt x="629" y="544"/>
                    <a:pt x="628" y="545"/>
                  </a:cubicBezTo>
                  <a:cubicBezTo>
                    <a:pt x="628" y="547"/>
                    <a:pt x="632" y="546"/>
                    <a:pt x="631" y="548"/>
                  </a:cubicBezTo>
                  <a:cubicBezTo>
                    <a:pt x="631" y="547"/>
                    <a:pt x="630" y="547"/>
                    <a:pt x="630" y="547"/>
                  </a:cubicBezTo>
                  <a:cubicBezTo>
                    <a:pt x="628" y="548"/>
                    <a:pt x="628" y="551"/>
                    <a:pt x="626" y="552"/>
                  </a:cubicBezTo>
                  <a:cubicBezTo>
                    <a:pt x="626" y="552"/>
                    <a:pt x="627" y="552"/>
                    <a:pt x="627" y="553"/>
                  </a:cubicBezTo>
                  <a:cubicBezTo>
                    <a:pt x="626" y="553"/>
                    <a:pt x="626" y="553"/>
                    <a:pt x="626" y="554"/>
                  </a:cubicBezTo>
                  <a:cubicBezTo>
                    <a:pt x="625" y="557"/>
                    <a:pt x="624" y="559"/>
                    <a:pt x="623" y="560"/>
                  </a:cubicBezTo>
                  <a:cubicBezTo>
                    <a:pt x="623" y="561"/>
                    <a:pt x="623" y="562"/>
                    <a:pt x="623" y="563"/>
                  </a:cubicBezTo>
                  <a:cubicBezTo>
                    <a:pt x="622" y="564"/>
                    <a:pt x="621" y="564"/>
                    <a:pt x="620" y="564"/>
                  </a:cubicBezTo>
                  <a:cubicBezTo>
                    <a:pt x="620" y="565"/>
                    <a:pt x="622" y="565"/>
                    <a:pt x="622" y="565"/>
                  </a:cubicBezTo>
                  <a:cubicBezTo>
                    <a:pt x="622" y="566"/>
                    <a:pt x="622" y="567"/>
                    <a:pt x="622" y="568"/>
                  </a:cubicBezTo>
                  <a:cubicBezTo>
                    <a:pt x="622" y="570"/>
                    <a:pt x="621" y="573"/>
                    <a:pt x="621" y="575"/>
                  </a:cubicBezTo>
                  <a:cubicBezTo>
                    <a:pt x="621" y="577"/>
                    <a:pt x="621" y="579"/>
                    <a:pt x="621" y="581"/>
                  </a:cubicBezTo>
                  <a:cubicBezTo>
                    <a:pt x="621" y="582"/>
                    <a:pt x="618" y="584"/>
                    <a:pt x="618" y="585"/>
                  </a:cubicBezTo>
                  <a:cubicBezTo>
                    <a:pt x="621" y="584"/>
                    <a:pt x="621" y="586"/>
                    <a:pt x="623" y="587"/>
                  </a:cubicBezTo>
                  <a:cubicBezTo>
                    <a:pt x="624" y="588"/>
                    <a:pt x="626" y="587"/>
                    <a:pt x="625" y="589"/>
                  </a:cubicBezTo>
                  <a:cubicBezTo>
                    <a:pt x="626" y="589"/>
                    <a:pt x="627" y="587"/>
                    <a:pt x="628" y="587"/>
                  </a:cubicBezTo>
                  <a:cubicBezTo>
                    <a:pt x="629" y="587"/>
                    <a:pt x="631" y="588"/>
                    <a:pt x="632" y="589"/>
                  </a:cubicBezTo>
                  <a:cubicBezTo>
                    <a:pt x="633" y="591"/>
                    <a:pt x="633" y="595"/>
                    <a:pt x="634" y="597"/>
                  </a:cubicBezTo>
                  <a:cubicBezTo>
                    <a:pt x="635" y="600"/>
                    <a:pt x="637" y="603"/>
                    <a:pt x="636" y="607"/>
                  </a:cubicBezTo>
                  <a:cubicBezTo>
                    <a:pt x="636" y="608"/>
                    <a:pt x="635" y="609"/>
                    <a:pt x="634" y="610"/>
                  </a:cubicBezTo>
                  <a:cubicBezTo>
                    <a:pt x="634" y="610"/>
                    <a:pt x="632" y="610"/>
                    <a:pt x="632" y="611"/>
                  </a:cubicBezTo>
                  <a:cubicBezTo>
                    <a:pt x="634" y="611"/>
                    <a:pt x="636" y="609"/>
                    <a:pt x="638" y="609"/>
                  </a:cubicBezTo>
                  <a:cubicBezTo>
                    <a:pt x="638" y="610"/>
                    <a:pt x="637" y="609"/>
                    <a:pt x="637" y="610"/>
                  </a:cubicBezTo>
                  <a:cubicBezTo>
                    <a:pt x="639" y="609"/>
                    <a:pt x="642" y="608"/>
                    <a:pt x="644" y="607"/>
                  </a:cubicBezTo>
                  <a:cubicBezTo>
                    <a:pt x="648" y="606"/>
                    <a:pt x="650" y="608"/>
                    <a:pt x="653" y="609"/>
                  </a:cubicBezTo>
                  <a:cubicBezTo>
                    <a:pt x="658" y="612"/>
                    <a:pt x="663" y="613"/>
                    <a:pt x="667" y="618"/>
                  </a:cubicBezTo>
                  <a:cubicBezTo>
                    <a:pt x="668" y="620"/>
                    <a:pt x="670" y="622"/>
                    <a:pt x="672" y="623"/>
                  </a:cubicBezTo>
                  <a:cubicBezTo>
                    <a:pt x="675" y="624"/>
                    <a:pt x="677" y="625"/>
                    <a:pt x="679" y="626"/>
                  </a:cubicBezTo>
                  <a:cubicBezTo>
                    <a:pt x="682" y="627"/>
                    <a:pt x="684" y="629"/>
                    <a:pt x="686" y="630"/>
                  </a:cubicBezTo>
                  <a:cubicBezTo>
                    <a:pt x="689" y="631"/>
                    <a:pt x="691" y="631"/>
                    <a:pt x="694" y="631"/>
                  </a:cubicBezTo>
                  <a:cubicBezTo>
                    <a:pt x="699" y="631"/>
                    <a:pt x="705" y="631"/>
                    <a:pt x="705" y="637"/>
                  </a:cubicBezTo>
                  <a:cubicBezTo>
                    <a:pt x="705" y="639"/>
                    <a:pt x="704" y="641"/>
                    <a:pt x="704" y="643"/>
                  </a:cubicBezTo>
                  <a:cubicBezTo>
                    <a:pt x="705" y="646"/>
                    <a:pt x="706" y="649"/>
                    <a:pt x="705" y="652"/>
                  </a:cubicBezTo>
                  <a:cubicBezTo>
                    <a:pt x="705" y="655"/>
                    <a:pt x="705" y="657"/>
                    <a:pt x="706" y="659"/>
                  </a:cubicBezTo>
                  <a:cubicBezTo>
                    <a:pt x="708" y="661"/>
                    <a:pt x="709" y="664"/>
                    <a:pt x="710" y="665"/>
                  </a:cubicBezTo>
                  <a:cubicBezTo>
                    <a:pt x="712" y="667"/>
                    <a:pt x="713" y="668"/>
                    <a:pt x="714" y="669"/>
                  </a:cubicBezTo>
                  <a:cubicBezTo>
                    <a:pt x="716" y="671"/>
                    <a:pt x="716" y="673"/>
                    <a:pt x="718" y="674"/>
                  </a:cubicBezTo>
                  <a:cubicBezTo>
                    <a:pt x="719" y="676"/>
                    <a:pt x="720" y="676"/>
                    <a:pt x="721" y="675"/>
                  </a:cubicBezTo>
                  <a:cubicBezTo>
                    <a:pt x="723" y="674"/>
                    <a:pt x="722" y="672"/>
                    <a:pt x="724" y="671"/>
                  </a:cubicBezTo>
                  <a:cubicBezTo>
                    <a:pt x="726" y="671"/>
                    <a:pt x="726" y="676"/>
                    <a:pt x="727" y="675"/>
                  </a:cubicBezTo>
                  <a:cubicBezTo>
                    <a:pt x="729" y="674"/>
                    <a:pt x="726" y="670"/>
                    <a:pt x="726" y="670"/>
                  </a:cubicBezTo>
                  <a:cubicBezTo>
                    <a:pt x="734" y="669"/>
                    <a:pt x="725" y="653"/>
                    <a:pt x="727" y="650"/>
                  </a:cubicBezTo>
                  <a:cubicBezTo>
                    <a:pt x="726" y="650"/>
                    <a:pt x="726" y="649"/>
                    <a:pt x="726" y="648"/>
                  </a:cubicBezTo>
                  <a:cubicBezTo>
                    <a:pt x="726" y="647"/>
                    <a:pt x="726" y="646"/>
                    <a:pt x="726" y="644"/>
                  </a:cubicBezTo>
                  <a:cubicBezTo>
                    <a:pt x="725" y="643"/>
                    <a:pt x="724" y="642"/>
                    <a:pt x="723" y="640"/>
                  </a:cubicBezTo>
                  <a:cubicBezTo>
                    <a:pt x="722" y="638"/>
                    <a:pt x="723" y="637"/>
                    <a:pt x="725" y="636"/>
                  </a:cubicBezTo>
                  <a:cubicBezTo>
                    <a:pt x="731" y="633"/>
                    <a:pt x="738" y="629"/>
                    <a:pt x="741" y="624"/>
                  </a:cubicBezTo>
                  <a:cubicBezTo>
                    <a:pt x="745" y="618"/>
                    <a:pt x="744" y="609"/>
                    <a:pt x="741" y="602"/>
                  </a:cubicBezTo>
                  <a:cubicBezTo>
                    <a:pt x="740" y="599"/>
                    <a:pt x="738" y="596"/>
                    <a:pt x="736" y="594"/>
                  </a:cubicBezTo>
                  <a:cubicBezTo>
                    <a:pt x="734" y="593"/>
                    <a:pt x="733" y="593"/>
                    <a:pt x="732" y="591"/>
                  </a:cubicBezTo>
                  <a:cubicBezTo>
                    <a:pt x="732" y="591"/>
                    <a:pt x="732" y="589"/>
                    <a:pt x="732" y="589"/>
                  </a:cubicBezTo>
                  <a:cubicBezTo>
                    <a:pt x="731" y="590"/>
                    <a:pt x="729" y="590"/>
                    <a:pt x="729" y="589"/>
                  </a:cubicBezTo>
                  <a:cubicBezTo>
                    <a:pt x="729" y="589"/>
                    <a:pt x="730" y="587"/>
                    <a:pt x="730" y="587"/>
                  </a:cubicBezTo>
                  <a:cubicBezTo>
                    <a:pt x="730" y="585"/>
                    <a:pt x="731" y="584"/>
                    <a:pt x="732" y="583"/>
                  </a:cubicBezTo>
                  <a:cubicBezTo>
                    <a:pt x="732" y="583"/>
                    <a:pt x="734" y="579"/>
                    <a:pt x="735" y="579"/>
                  </a:cubicBezTo>
                  <a:cubicBezTo>
                    <a:pt x="734" y="579"/>
                    <a:pt x="734" y="579"/>
                    <a:pt x="734" y="579"/>
                  </a:cubicBezTo>
                  <a:cubicBezTo>
                    <a:pt x="734" y="579"/>
                    <a:pt x="735" y="576"/>
                    <a:pt x="735" y="576"/>
                  </a:cubicBezTo>
                  <a:cubicBezTo>
                    <a:pt x="736" y="575"/>
                    <a:pt x="737" y="577"/>
                    <a:pt x="737" y="577"/>
                  </a:cubicBezTo>
                  <a:cubicBezTo>
                    <a:pt x="738" y="576"/>
                    <a:pt x="736" y="576"/>
                    <a:pt x="736" y="575"/>
                  </a:cubicBezTo>
                  <a:cubicBezTo>
                    <a:pt x="737" y="575"/>
                    <a:pt x="737" y="575"/>
                    <a:pt x="737" y="574"/>
                  </a:cubicBezTo>
                  <a:cubicBezTo>
                    <a:pt x="738" y="573"/>
                    <a:pt x="736" y="573"/>
                    <a:pt x="738" y="572"/>
                  </a:cubicBezTo>
                  <a:cubicBezTo>
                    <a:pt x="738" y="572"/>
                    <a:pt x="738" y="571"/>
                    <a:pt x="738" y="571"/>
                  </a:cubicBezTo>
                  <a:cubicBezTo>
                    <a:pt x="738" y="571"/>
                    <a:pt x="737" y="571"/>
                    <a:pt x="737" y="571"/>
                  </a:cubicBezTo>
                  <a:cubicBezTo>
                    <a:pt x="737" y="569"/>
                    <a:pt x="736" y="568"/>
                    <a:pt x="736" y="567"/>
                  </a:cubicBezTo>
                  <a:cubicBezTo>
                    <a:pt x="735" y="565"/>
                    <a:pt x="736" y="565"/>
                    <a:pt x="736" y="563"/>
                  </a:cubicBezTo>
                  <a:cubicBezTo>
                    <a:pt x="735" y="563"/>
                    <a:pt x="735" y="563"/>
                    <a:pt x="735" y="563"/>
                  </a:cubicBezTo>
                  <a:cubicBezTo>
                    <a:pt x="735" y="562"/>
                    <a:pt x="735" y="562"/>
                    <a:pt x="735" y="562"/>
                  </a:cubicBezTo>
                  <a:cubicBezTo>
                    <a:pt x="733" y="558"/>
                    <a:pt x="731" y="563"/>
                    <a:pt x="729" y="561"/>
                  </a:cubicBezTo>
                  <a:cubicBezTo>
                    <a:pt x="729" y="560"/>
                    <a:pt x="733" y="558"/>
                    <a:pt x="734" y="557"/>
                  </a:cubicBezTo>
                  <a:cubicBezTo>
                    <a:pt x="735" y="556"/>
                    <a:pt x="734" y="555"/>
                    <a:pt x="735" y="553"/>
                  </a:cubicBezTo>
                  <a:cubicBezTo>
                    <a:pt x="735" y="553"/>
                    <a:pt x="736" y="550"/>
                    <a:pt x="736" y="551"/>
                  </a:cubicBezTo>
                  <a:cubicBezTo>
                    <a:pt x="736" y="551"/>
                    <a:pt x="736" y="550"/>
                    <a:pt x="735" y="550"/>
                  </a:cubicBezTo>
                  <a:cubicBezTo>
                    <a:pt x="736" y="550"/>
                    <a:pt x="736" y="550"/>
                    <a:pt x="736" y="549"/>
                  </a:cubicBezTo>
                  <a:cubicBezTo>
                    <a:pt x="733" y="546"/>
                    <a:pt x="730" y="540"/>
                    <a:pt x="735" y="537"/>
                  </a:cubicBezTo>
                  <a:cubicBezTo>
                    <a:pt x="739" y="534"/>
                    <a:pt x="746" y="537"/>
                    <a:pt x="749" y="540"/>
                  </a:cubicBezTo>
                  <a:cubicBezTo>
                    <a:pt x="749" y="540"/>
                    <a:pt x="748" y="541"/>
                    <a:pt x="747" y="541"/>
                  </a:cubicBezTo>
                  <a:cubicBezTo>
                    <a:pt x="749" y="542"/>
                    <a:pt x="750" y="539"/>
                    <a:pt x="752" y="539"/>
                  </a:cubicBezTo>
                  <a:cubicBezTo>
                    <a:pt x="753" y="539"/>
                    <a:pt x="755" y="542"/>
                    <a:pt x="756" y="542"/>
                  </a:cubicBezTo>
                  <a:cubicBezTo>
                    <a:pt x="755" y="540"/>
                    <a:pt x="758" y="540"/>
                    <a:pt x="759" y="539"/>
                  </a:cubicBezTo>
                  <a:cubicBezTo>
                    <a:pt x="762" y="537"/>
                    <a:pt x="763" y="538"/>
                    <a:pt x="766" y="540"/>
                  </a:cubicBezTo>
                  <a:cubicBezTo>
                    <a:pt x="767" y="541"/>
                    <a:pt x="768" y="541"/>
                    <a:pt x="769" y="542"/>
                  </a:cubicBezTo>
                  <a:cubicBezTo>
                    <a:pt x="769" y="543"/>
                    <a:pt x="768" y="544"/>
                    <a:pt x="769" y="545"/>
                  </a:cubicBezTo>
                  <a:cubicBezTo>
                    <a:pt x="768" y="545"/>
                    <a:pt x="770" y="545"/>
                    <a:pt x="770" y="545"/>
                  </a:cubicBezTo>
                  <a:cubicBezTo>
                    <a:pt x="771" y="545"/>
                    <a:pt x="771" y="545"/>
                    <a:pt x="772" y="546"/>
                  </a:cubicBezTo>
                  <a:cubicBezTo>
                    <a:pt x="772" y="546"/>
                    <a:pt x="773" y="547"/>
                    <a:pt x="773" y="547"/>
                  </a:cubicBezTo>
                  <a:cubicBezTo>
                    <a:pt x="773" y="548"/>
                    <a:pt x="774" y="548"/>
                    <a:pt x="773" y="549"/>
                  </a:cubicBezTo>
                  <a:cubicBezTo>
                    <a:pt x="774" y="549"/>
                    <a:pt x="775" y="548"/>
                    <a:pt x="776" y="548"/>
                  </a:cubicBezTo>
                  <a:cubicBezTo>
                    <a:pt x="778" y="549"/>
                    <a:pt x="776" y="549"/>
                    <a:pt x="776" y="550"/>
                  </a:cubicBezTo>
                  <a:cubicBezTo>
                    <a:pt x="776" y="551"/>
                    <a:pt x="776" y="551"/>
                    <a:pt x="776" y="552"/>
                  </a:cubicBezTo>
                  <a:cubicBezTo>
                    <a:pt x="776" y="552"/>
                    <a:pt x="777" y="554"/>
                    <a:pt x="777" y="555"/>
                  </a:cubicBezTo>
                  <a:cubicBezTo>
                    <a:pt x="780" y="557"/>
                    <a:pt x="782" y="556"/>
                    <a:pt x="785" y="557"/>
                  </a:cubicBezTo>
                  <a:cubicBezTo>
                    <a:pt x="786" y="557"/>
                    <a:pt x="786" y="559"/>
                    <a:pt x="787" y="560"/>
                  </a:cubicBezTo>
                  <a:cubicBezTo>
                    <a:pt x="789" y="560"/>
                    <a:pt x="789" y="556"/>
                    <a:pt x="791" y="558"/>
                  </a:cubicBezTo>
                  <a:cubicBezTo>
                    <a:pt x="791" y="558"/>
                    <a:pt x="791" y="560"/>
                    <a:pt x="791" y="560"/>
                  </a:cubicBezTo>
                  <a:cubicBezTo>
                    <a:pt x="790" y="561"/>
                    <a:pt x="790" y="561"/>
                    <a:pt x="789" y="561"/>
                  </a:cubicBezTo>
                  <a:cubicBezTo>
                    <a:pt x="789" y="562"/>
                    <a:pt x="789" y="562"/>
                    <a:pt x="789" y="563"/>
                  </a:cubicBezTo>
                  <a:cubicBezTo>
                    <a:pt x="789" y="564"/>
                    <a:pt x="788" y="564"/>
                    <a:pt x="789" y="565"/>
                  </a:cubicBezTo>
                  <a:cubicBezTo>
                    <a:pt x="789" y="566"/>
                    <a:pt x="790" y="568"/>
                    <a:pt x="789" y="569"/>
                  </a:cubicBezTo>
                  <a:cubicBezTo>
                    <a:pt x="789" y="572"/>
                    <a:pt x="786" y="569"/>
                    <a:pt x="784" y="571"/>
                  </a:cubicBezTo>
                  <a:cubicBezTo>
                    <a:pt x="785" y="573"/>
                    <a:pt x="789" y="571"/>
                    <a:pt x="790" y="574"/>
                  </a:cubicBezTo>
                  <a:cubicBezTo>
                    <a:pt x="790" y="575"/>
                    <a:pt x="789" y="576"/>
                    <a:pt x="789" y="577"/>
                  </a:cubicBezTo>
                  <a:cubicBezTo>
                    <a:pt x="789" y="578"/>
                    <a:pt x="790" y="580"/>
                    <a:pt x="788" y="580"/>
                  </a:cubicBezTo>
                  <a:cubicBezTo>
                    <a:pt x="789" y="581"/>
                    <a:pt x="791" y="580"/>
                    <a:pt x="791" y="580"/>
                  </a:cubicBezTo>
                  <a:cubicBezTo>
                    <a:pt x="793" y="581"/>
                    <a:pt x="791" y="581"/>
                    <a:pt x="791" y="582"/>
                  </a:cubicBezTo>
                  <a:cubicBezTo>
                    <a:pt x="791" y="582"/>
                    <a:pt x="791" y="586"/>
                    <a:pt x="790" y="586"/>
                  </a:cubicBezTo>
                  <a:cubicBezTo>
                    <a:pt x="788" y="587"/>
                    <a:pt x="789" y="584"/>
                    <a:pt x="788" y="584"/>
                  </a:cubicBezTo>
                  <a:cubicBezTo>
                    <a:pt x="787" y="585"/>
                    <a:pt x="788" y="586"/>
                    <a:pt x="788" y="587"/>
                  </a:cubicBezTo>
                  <a:cubicBezTo>
                    <a:pt x="788" y="587"/>
                    <a:pt x="786" y="586"/>
                    <a:pt x="786" y="588"/>
                  </a:cubicBezTo>
                  <a:cubicBezTo>
                    <a:pt x="786" y="587"/>
                    <a:pt x="788" y="589"/>
                    <a:pt x="788" y="590"/>
                  </a:cubicBezTo>
                  <a:cubicBezTo>
                    <a:pt x="787" y="589"/>
                    <a:pt x="793" y="586"/>
                    <a:pt x="794" y="586"/>
                  </a:cubicBezTo>
                  <a:cubicBezTo>
                    <a:pt x="796" y="586"/>
                    <a:pt x="797" y="587"/>
                    <a:pt x="798" y="588"/>
                  </a:cubicBezTo>
                  <a:cubicBezTo>
                    <a:pt x="799" y="589"/>
                    <a:pt x="801" y="591"/>
                    <a:pt x="801" y="592"/>
                  </a:cubicBezTo>
                  <a:cubicBezTo>
                    <a:pt x="801" y="592"/>
                    <a:pt x="801" y="593"/>
                    <a:pt x="801" y="593"/>
                  </a:cubicBezTo>
                  <a:cubicBezTo>
                    <a:pt x="801" y="594"/>
                    <a:pt x="799" y="595"/>
                    <a:pt x="800" y="596"/>
                  </a:cubicBezTo>
                  <a:cubicBezTo>
                    <a:pt x="800" y="596"/>
                    <a:pt x="803" y="592"/>
                    <a:pt x="802" y="591"/>
                  </a:cubicBezTo>
                  <a:cubicBezTo>
                    <a:pt x="803" y="592"/>
                    <a:pt x="803" y="597"/>
                    <a:pt x="802" y="597"/>
                  </a:cubicBezTo>
                  <a:cubicBezTo>
                    <a:pt x="803" y="596"/>
                    <a:pt x="803" y="595"/>
                    <a:pt x="804" y="594"/>
                  </a:cubicBezTo>
                  <a:cubicBezTo>
                    <a:pt x="805" y="593"/>
                    <a:pt x="805" y="593"/>
                    <a:pt x="806" y="592"/>
                  </a:cubicBezTo>
                  <a:cubicBezTo>
                    <a:pt x="806" y="592"/>
                    <a:pt x="808" y="592"/>
                    <a:pt x="808" y="592"/>
                  </a:cubicBezTo>
                  <a:cubicBezTo>
                    <a:pt x="809" y="591"/>
                    <a:pt x="809" y="592"/>
                    <a:pt x="809" y="591"/>
                  </a:cubicBezTo>
                  <a:cubicBezTo>
                    <a:pt x="810" y="589"/>
                    <a:pt x="810" y="587"/>
                    <a:pt x="812" y="587"/>
                  </a:cubicBezTo>
                  <a:cubicBezTo>
                    <a:pt x="814" y="587"/>
                    <a:pt x="814" y="591"/>
                    <a:pt x="813" y="592"/>
                  </a:cubicBezTo>
                  <a:cubicBezTo>
                    <a:pt x="814" y="593"/>
                    <a:pt x="814" y="588"/>
                    <a:pt x="814" y="587"/>
                  </a:cubicBezTo>
                  <a:cubicBezTo>
                    <a:pt x="814" y="587"/>
                    <a:pt x="815" y="587"/>
                    <a:pt x="815" y="586"/>
                  </a:cubicBezTo>
                  <a:cubicBezTo>
                    <a:pt x="815" y="586"/>
                    <a:pt x="815" y="586"/>
                    <a:pt x="814" y="586"/>
                  </a:cubicBezTo>
                  <a:cubicBezTo>
                    <a:pt x="815" y="586"/>
                    <a:pt x="815" y="585"/>
                    <a:pt x="815" y="585"/>
                  </a:cubicBezTo>
                  <a:cubicBezTo>
                    <a:pt x="815" y="585"/>
                    <a:pt x="815" y="586"/>
                    <a:pt x="816" y="586"/>
                  </a:cubicBezTo>
                  <a:cubicBezTo>
                    <a:pt x="816" y="586"/>
                    <a:pt x="816" y="584"/>
                    <a:pt x="815" y="584"/>
                  </a:cubicBezTo>
                  <a:cubicBezTo>
                    <a:pt x="816" y="584"/>
                    <a:pt x="817" y="585"/>
                    <a:pt x="817" y="585"/>
                  </a:cubicBezTo>
                  <a:cubicBezTo>
                    <a:pt x="817" y="584"/>
                    <a:pt x="817" y="584"/>
                    <a:pt x="817" y="584"/>
                  </a:cubicBezTo>
                  <a:cubicBezTo>
                    <a:pt x="817" y="584"/>
                    <a:pt x="817" y="584"/>
                    <a:pt x="818" y="584"/>
                  </a:cubicBezTo>
                  <a:cubicBezTo>
                    <a:pt x="817" y="584"/>
                    <a:pt x="816" y="582"/>
                    <a:pt x="816" y="582"/>
                  </a:cubicBezTo>
                  <a:cubicBezTo>
                    <a:pt x="816" y="581"/>
                    <a:pt x="817" y="582"/>
                    <a:pt x="817" y="582"/>
                  </a:cubicBezTo>
                  <a:cubicBezTo>
                    <a:pt x="817" y="582"/>
                    <a:pt x="817" y="580"/>
                    <a:pt x="817" y="580"/>
                  </a:cubicBezTo>
                  <a:cubicBezTo>
                    <a:pt x="817" y="580"/>
                    <a:pt x="817" y="580"/>
                    <a:pt x="818" y="580"/>
                  </a:cubicBezTo>
                  <a:cubicBezTo>
                    <a:pt x="818" y="580"/>
                    <a:pt x="817" y="578"/>
                    <a:pt x="817" y="579"/>
                  </a:cubicBezTo>
                  <a:cubicBezTo>
                    <a:pt x="818" y="578"/>
                    <a:pt x="820" y="578"/>
                    <a:pt x="820" y="579"/>
                  </a:cubicBezTo>
                  <a:cubicBezTo>
                    <a:pt x="820" y="578"/>
                    <a:pt x="817" y="577"/>
                    <a:pt x="817" y="575"/>
                  </a:cubicBezTo>
                  <a:cubicBezTo>
                    <a:pt x="818" y="574"/>
                    <a:pt x="819" y="575"/>
                    <a:pt x="819" y="574"/>
                  </a:cubicBezTo>
                  <a:cubicBezTo>
                    <a:pt x="819" y="573"/>
                    <a:pt x="819" y="573"/>
                    <a:pt x="819" y="572"/>
                  </a:cubicBezTo>
                  <a:cubicBezTo>
                    <a:pt x="819" y="572"/>
                    <a:pt x="820" y="572"/>
                    <a:pt x="820" y="572"/>
                  </a:cubicBezTo>
                  <a:cubicBezTo>
                    <a:pt x="821" y="572"/>
                    <a:pt x="820" y="569"/>
                    <a:pt x="821" y="568"/>
                  </a:cubicBezTo>
                  <a:cubicBezTo>
                    <a:pt x="822" y="568"/>
                    <a:pt x="825" y="567"/>
                    <a:pt x="824" y="569"/>
                  </a:cubicBezTo>
                  <a:cubicBezTo>
                    <a:pt x="825" y="569"/>
                    <a:pt x="823" y="570"/>
                    <a:pt x="823" y="570"/>
                  </a:cubicBezTo>
                  <a:cubicBezTo>
                    <a:pt x="824" y="570"/>
                    <a:pt x="824" y="570"/>
                    <a:pt x="824" y="571"/>
                  </a:cubicBezTo>
                  <a:cubicBezTo>
                    <a:pt x="824" y="571"/>
                    <a:pt x="824" y="571"/>
                    <a:pt x="824" y="571"/>
                  </a:cubicBezTo>
                  <a:cubicBezTo>
                    <a:pt x="823" y="571"/>
                    <a:pt x="825" y="572"/>
                    <a:pt x="824" y="572"/>
                  </a:cubicBezTo>
                  <a:cubicBezTo>
                    <a:pt x="825" y="573"/>
                    <a:pt x="825" y="571"/>
                    <a:pt x="825" y="571"/>
                  </a:cubicBezTo>
                  <a:cubicBezTo>
                    <a:pt x="826" y="571"/>
                    <a:pt x="826" y="574"/>
                    <a:pt x="826" y="574"/>
                  </a:cubicBezTo>
                  <a:cubicBezTo>
                    <a:pt x="826" y="575"/>
                    <a:pt x="826" y="575"/>
                    <a:pt x="827" y="576"/>
                  </a:cubicBezTo>
                  <a:cubicBezTo>
                    <a:pt x="828" y="578"/>
                    <a:pt x="829" y="579"/>
                    <a:pt x="827" y="579"/>
                  </a:cubicBezTo>
                  <a:cubicBezTo>
                    <a:pt x="828" y="579"/>
                    <a:pt x="828" y="581"/>
                    <a:pt x="829" y="581"/>
                  </a:cubicBezTo>
                  <a:cubicBezTo>
                    <a:pt x="829" y="581"/>
                    <a:pt x="831" y="580"/>
                    <a:pt x="831" y="582"/>
                  </a:cubicBezTo>
                  <a:cubicBezTo>
                    <a:pt x="831" y="583"/>
                    <a:pt x="827" y="585"/>
                    <a:pt x="828" y="585"/>
                  </a:cubicBezTo>
                  <a:cubicBezTo>
                    <a:pt x="828" y="585"/>
                    <a:pt x="830" y="584"/>
                    <a:pt x="831" y="584"/>
                  </a:cubicBezTo>
                  <a:cubicBezTo>
                    <a:pt x="834" y="583"/>
                    <a:pt x="831" y="584"/>
                    <a:pt x="832" y="585"/>
                  </a:cubicBezTo>
                  <a:cubicBezTo>
                    <a:pt x="833" y="585"/>
                    <a:pt x="832" y="585"/>
                    <a:pt x="832" y="586"/>
                  </a:cubicBezTo>
                  <a:cubicBezTo>
                    <a:pt x="832" y="586"/>
                    <a:pt x="833" y="586"/>
                    <a:pt x="833" y="586"/>
                  </a:cubicBezTo>
                  <a:cubicBezTo>
                    <a:pt x="833" y="587"/>
                    <a:pt x="834" y="587"/>
                    <a:pt x="834" y="587"/>
                  </a:cubicBezTo>
                  <a:cubicBezTo>
                    <a:pt x="834" y="587"/>
                    <a:pt x="833" y="588"/>
                    <a:pt x="833" y="588"/>
                  </a:cubicBezTo>
                  <a:cubicBezTo>
                    <a:pt x="833" y="589"/>
                    <a:pt x="835" y="589"/>
                    <a:pt x="834" y="590"/>
                  </a:cubicBezTo>
                  <a:cubicBezTo>
                    <a:pt x="834" y="591"/>
                    <a:pt x="831" y="591"/>
                    <a:pt x="831" y="591"/>
                  </a:cubicBezTo>
                  <a:cubicBezTo>
                    <a:pt x="831" y="591"/>
                    <a:pt x="831" y="591"/>
                    <a:pt x="831" y="592"/>
                  </a:cubicBezTo>
                  <a:cubicBezTo>
                    <a:pt x="831" y="592"/>
                    <a:pt x="830" y="592"/>
                    <a:pt x="830" y="593"/>
                  </a:cubicBezTo>
                  <a:cubicBezTo>
                    <a:pt x="830" y="593"/>
                    <a:pt x="833" y="591"/>
                    <a:pt x="833" y="591"/>
                  </a:cubicBezTo>
                  <a:cubicBezTo>
                    <a:pt x="833" y="592"/>
                    <a:pt x="833" y="592"/>
                    <a:pt x="833" y="592"/>
                  </a:cubicBezTo>
                  <a:cubicBezTo>
                    <a:pt x="834" y="594"/>
                    <a:pt x="836" y="589"/>
                    <a:pt x="836" y="593"/>
                  </a:cubicBezTo>
                  <a:cubicBezTo>
                    <a:pt x="836" y="595"/>
                    <a:pt x="831" y="597"/>
                    <a:pt x="831" y="598"/>
                  </a:cubicBezTo>
                  <a:cubicBezTo>
                    <a:pt x="831" y="598"/>
                    <a:pt x="835" y="595"/>
                    <a:pt x="836" y="595"/>
                  </a:cubicBezTo>
                  <a:cubicBezTo>
                    <a:pt x="837" y="595"/>
                    <a:pt x="837" y="595"/>
                    <a:pt x="838" y="596"/>
                  </a:cubicBezTo>
                  <a:cubicBezTo>
                    <a:pt x="838" y="598"/>
                    <a:pt x="837" y="597"/>
                    <a:pt x="836" y="598"/>
                  </a:cubicBezTo>
                  <a:cubicBezTo>
                    <a:pt x="838" y="598"/>
                    <a:pt x="840" y="598"/>
                    <a:pt x="841" y="599"/>
                  </a:cubicBezTo>
                  <a:cubicBezTo>
                    <a:pt x="843" y="601"/>
                    <a:pt x="841" y="601"/>
                    <a:pt x="840" y="600"/>
                  </a:cubicBezTo>
                  <a:cubicBezTo>
                    <a:pt x="841" y="599"/>
                    <a:pt x="841" y="602"/>
                    <a:pt x="840" y="602"/>
                  </a:cubicBezTo>
                  <a:cubicBezTo>
                    <a:pt x="840" y="603"/>
                    <a:pt x="838" y="603"/>
                    <a:pt x="837" y="604"/>
                  </a:cubicBezTo>
                  <a:cubicBezTo>
                    <a:pt x="839" y="602"/>
                    <a:pt x="841" y="607"/>
                    <a:pt x="841" y="608"/>
                  </a:cubicBezTo>
                  <a:cubicBezTo>
                    <a:pt x="843" y="608"/>
                    <a:pt x="844" y="607"/>
                    <a:pt x="844" y="609"/>
                  </a:cubicBezTo>
                  <a:cubicBezTo>
                    <a:pt x="845" y="609"/>
                    <a:pt x="844" y="611"/>
                    <a:pt x="843" y="611"/>
                  </a:cubicBezTo>
                  <a:cubicBezTo>
                    <a:pt x="844" y="611"/>
                    <a:pt x="845" y="612"/>
                    <a:pt x="845" y="613"/>
                  </a:cubicBezTo>
                  <a:cubicBezTo>
                    <a:pt x="844" y="616"/>
                    <a:pt x="843" y="612"/>
                    <a:pt x="843" y="612"/>
                  </a:cubicBezTo>
                  <a:cubicBezTo>
                    <a:pt x="843" y="612"/>
                    <a:pt x="840" y="612"/>
                    <a:pt x="841" y="613"/>
                  </a:cubicBezTo>
                  <a:cubicBezTo>
                    <a:pt x="841" y="614"/>
                    <a:pt x="843" y="613"/>
                    <a:pt x="842" y="614"/>
                  </a:cubicBezTo>
                  <a:cubicBezTo>
                    <a:pt x="842" y="615"/>
                    <a:pt x="840" y="614"/>
                    <a:pt x="839" y="613"/>
                  </a:cubicBezTo>
                  <a:cubicBezTo>
                    <a:pt x="839" y="614"/>
                    <a:pt x="840" y="614"/>
                    <a:pt x="840" y="614"/>
                  </a:cubicBezTo>
                  <a:cubicBezTo>
                    <a:pt x="840" y="615"/>
                    <a:pt x="840" y="615"/>
                    <a:pt x="840" y="615"/>
                  </a:cubicBezTo>
                  <a:cubicBezTo>
                    <a:pt x="840" y="615"/>
                    <a:pt x="843" y="616"/>
                    <a:pt x="843" y="616"/>
                  </a:cubicBezTo>
                  <a:cubicBezTo>
                    <a:pt x="842" y="617"/>
                    <a:pt x="840" y="615"/>
                    <a:pt x="840" y="616"/>
                  </a:cubicBezTo>
                  <a:cubicBezTo>
                    <a:pt x="840" y="616"/>
                    <a:pt x="840" y="616"/>
                    <a:pt x="840" y="616"/>
                  </a:cubicBezTo>
                  <a:cubicBezTo>
                    <a:pt x="840" y="616"/>
                    <a:pt x="840" y="617"/>
                    <a:pt x="840" y="617"/>
                  </a:cubicBezTo>
                  <a:cubicBezTo>
                    <a:pt x="840" y="616"/>
                    <a:pt x="843" y="618"/>
                    <a:pt x="843" y="619"/>
                  </a:cubicBezTo>
                  <a:cubicBezTo>
                    <a:pt x="843" y="619"/>
                    <a:pt x="840" y="619"/>
                    <a:pt x="840" y="619"/>
                  </a:cubicBezTo>
                  <a:cubicBezTo>
                    <a:pt x="841" y="620"/>
                    <a:pt x="842" y="619"/>
                    <a:pt x="843" y="619"/>
                  </a:cubicBezTo>
                  <a:cubicBezTo>
                    <a:pt x="844" y="620"/>
                    <a:pt x="844" y="621"/>
                    <a:pt x="845" y="621"/>
                  </a:cubicBezTo>
                  <a:cubicBezTo>
                    <a:pt x="845" y="621"/>
                    <a:pt x="843" y="621"/>
                    <a:pt x="843" y="622"/>
                  </a:cubicBezTo>
                  <a:cubicBezTo>
                    <a:pt x="844" y="622"/>
                    <a:pt x="846" y="622"/>
                    <a:pt x="847" y="623"/>
                  </a:cubicBezTo>
                  <a:cubicBezTo>
                    <a:pt x="846" y="623"/>
                    <a:pt x="846" y="623"/>
                    <a:pt x="846" y="623"/>
                  </a:cubicBezTo>
                  <a:cubicBezTo>
                    <a:pt x="846" y="622"/>
                    <a:pt x="850" y="625"/>
                    <a:pt x="849" y="625"/>
                  </a:cubicBezTo>
                  <a:cubicBezTo>
                    <a:pt x="849" y="625"/>
                    <a:pt x="849" y="624"/>
                    <a:pt x="849" y="624"/>
                  </a:cubicBezTo>
                  <a:cubicBezTo>
                    <a:pt x="849" y="624"/>
                    <a:pt x="849" y="626"/>
                    <a:pt x="850" y="626"/>
                  </a:cubicBezTo>
                  <a:cubicBezTo>
                    <a:pt x="850" y="626"/>
                    <a:pt x="850" y="625"/>
                    <a:pt x="850" y="624"/>
                  </a:cubicBezTo>
                  <a:cubicBezTo>
                    <a:pt x="851" y="625"/>
                    <a:pt x="852" y="624"/>
                    <a:pt x="852" y="625"/>
                  </a:cubicBezTo>
                  <a:cubicBezTo>
                    <a:pt x="852" y="625"/>
                    <a:pt x="851" y="626"/>
                    <a:pt x="851" y="626"/>
                  </a:cubicBezTo>
                  <a:cubicBezTo>
                    <a:pt x="853" y="628"/>
                    <a:pt x="852" y="630"/>
                    <a:pt x="850" y="631"/>
                  </a:cubicBezTo>
                  <a:cubicBezTo>
                    <a:pt x="851" y="632"/>
                    <a:pt x="852" y="631"/>
                    <a:pt x="853" y="630"/>
                  </a:cubicBezTo>
                  <a:cubicBezTo>
                    <a:pt x="854" y="630"/>
                    <a:pt x="857" y="631"/>
                    <a:pt x="855" y="632"/>
                  </a:cubicBezTo>
                  <a:cubicBezTo>
                    <a:pt x="856" y="632"/>
                    <a:pt x="856" y="631"/>
                    <a:pt x="857" y="632"/>
                  </a:cubicBezTo>
                  <a:cubicBezTo>
                    <a:pt x="857" y="634"/>
                    <a:pt x="855" y="634"/>
                    <a:pt x="855" y="635"/>
                  </a:cubicBezTo>
                  <a:cubicBezTo>
                    <a:pt x="858" y="636"/>
                    <a:pt x="857" y="631"/>
                    <a:pt x="859" y="631"/>
                  </a:cubicBezTo>
                  <a:cubicBezTo>
                    <a:pt x="859" y="631"/>
                    <a:pt x="858" y="634"/>
                    <a:pt x="858" y="634"/>
                  </a:cubicBezTo>
                  <a:cubicBezTo>
                    <a:pt x="859" y="634"/>
                    <a:pt x="859" y="632"/>
                    <a:pt x="860" y="632"/>
                  </a:cubicBezTo>
                  <a:cubicBezTo>
                    <a:pt x="861" y="632"/>
                    <a:pt x="861" y="635"/>
                    <a:pt x="861" y="635"/>
                  </a:cubicBezTo>
                  <a:cubicBezTo>
                    <a:pt x="863" y="638"/>
                    <a:pt x="865" y="634"/>
                    <a:pt x="868" y="635"/>
                  </a:cubicBezTo>
                  <a:cubicBezTo>
                    <a:pt x="868" y="636"/>
                    <a:pt x="867" y="636"/>
                    <a:pt x="866" y="637"/>
                  </a:cubicBezTo>
                  <a:cubicBezTo>
                    <a:pt x="867" y="637"/>
                    <a:pt x="868" y="637"/>
                    <a:pt x="870" y="638"/>
                  </a:cubicBezTo>
                  <a:cubicBezTo>
                    <a:pt x="870" y="638"/>
                    <a:pt x="871" y="638"/>
                    <a:pt x="871" y="638"/>
                  </a:cubicBezTo>
                  <a:cubicBezTo>
                    <a:pt x="871" y="639"/>
                    <a:pt x="872" y="639"/>
                    <a:pt x="872" y="640"/>
                  </a:cubicBezTo>
                  <a:cubicBezTo>
                    <a:pt x="871" y="641"/>
                    <a:pt x="870" y="641"/>
                    <a:pt x="869" y="641"/>
                  </a:cubicBezTo>
                  <a:cubicBezTo>
                    <a:pt x="867" y="641"/>
                    <a:pt x="864" y="641"/>
                    <a:pt x="863" y="643"/>
                  </a:cubicBezTo>
                  <a:cubicBezTo>
                    <a:pt x="864" y="643"/>
                    <a:pt x="864" y="644"/>
                    <a:pt x="864" y="644"/>
                  </a:cubicBezTo>
                  <a:cubicBezTo>
                    <a:pt x="864" y="644"/>
                    <a:pt x="864" y="644"/>
                    <a:pt x="864" y="644"/>
                  </a:cubicBezTo>
                  <a:cubicBezTo>
                    <a:pt x="864" y="645"/>
                    <a:pt x="860" y="645"/>
                    <a:pt x="861" y="644"/>
                  </a:cubicBezTo>
                  <a:cubicBezTo>
                    <a:pt x="860" y="644"/>
                    <a:pt x="858" y="645"/>
                    <a:pt x="857" y="645"/>
                  </a:cubicBezTo>
                  <a:cubicBezTo>
                    <a:pt x="858" y="646"/>
                    <a:pt x="861" y="644"/>
                    <a:pt x="860" y="646"/>
                  </a:cubicBezTo>
                  <a:cubicBezTo>
                    <a:pt x="860" y="647"/>
                    <a:pt x="858" y="647"/>
                    <a:pt x="857" y="647"/>
                  </a:cubicBezTo>
                  <a:cubicBezTo>
                    <a:pt x="855" y="648"/>
                    <a:pt x="854" y="648"/>
                    <a:pt x="853" y="649"/>
                  </a:cubicBezTo>
                  <a:cubicBezTo>
                    <a:pt x="853" y="650"/>
                    <a:pt x="853" y="651"/>
                    <a:pt x="853" y="651"/>
                  </a:cubicBezTo>
                  <a:cubicBezTo>
                    <a:pt x="853" y="652"/>
                    <a:pt x="851" y="652"/>
                    <a:pt x="851" y="652"/>
                  </a:cubicBezTo>
                  <a:cubicBezTo>
                    <a:pt x="851" y="652"/>
                    <a:pt x="857" y="650"/>
                    <a:pt x="858" y="650"/>
                  </a:cubicBezTo>
                  <a:cubicBezTo>
                    <a:pt x="860" y="649"/>
                    <a:pt x="860" y="647"/>
                    <a:pt x="862" y="646"/>
                  </a:cubicBezTo>
                  <a:cubicBezTo>
                    <a:pt x="864" y="645"/>
                    <a:pt x="866" y="646"/>
                    <a:pt x="868" y="644"/>
                  </a:cubicBezTo>
                  <a:cubicBezTo>
                    <a:pt x="868" y="644"/>
                    <a:pt x="864" y="645"/>
                    <a:pt x="864" y="643"/>
                  </a:cubicBezTo>
                  <a:cubicBezTo>
                    <a:pt x="865" y="642"/>
                    <a:pt x="867" y="643"/>
                    <a:pt x="868" y="643"/>
                  </a:cubicBezTo>
                  <a:cubicBezTo>
                    <a:pt x="870" y="643"/>
                    <a:pt x="876" y="648"/>
                    <a:pt x="871" y="650"/>
                  </a:cubicBezTo>
                  <a:cubicBezTo>
                    <a:pt x="872" y="650"/>
                    <a:pt x="871" y="651"/>
                    <a:pt x="873" y="650"/>
                  </a:cubicBezTo>
                  <a:cubicBezTo>
                    <a:pt x="874" y="649"/>
                    <a:pt x="874" y="648"/>
                    <a:pt x="876" y="648"/>
                  </a:cubicBezTo>
                  <a:cubicBezTo>
                    <a:pt x="879" y="648"/>
                    <a:pt x="877" y="649"/>
                    <a:pt x="878" y="649"/>
                  </a:cubicBezTo>
                  <a:cubicBezTo>
                    <a:pt x="878" y="650"/>
                    <a:pt x="881" y="650"/>
                    <a:pt x="880" y="651"/>
                  </a:cubicBezTo>
                  <a:cubicBezTo>
                    <a:pt x="880" y="652"/>
                    <a:pt x="879" y="650"/>
                    <a:pt x="880" y="652"/>
                  </a:cubicBezTo>
                  <a:cubicBezTo>
                    <a:pt x="881" y="654"/>
                    <a:pt x="882" y="653"/>
                    <a:pt x="882" y="655"/>
                  </a:cubicBezTo>
                  <a:cubicBezTo>
                    <a:pt x="882" y="656"/>
                    <a:pt x="881" y="656"/>
                    <a:pt x="881" y="656"/>
                  </a:cubicBezTo>
                  <a:cubicBezTo>
                    <a:pt x="881" y="657"/>
                    <a:pt x="881" y="657"/>
                    <a:pt x="881" y="657"/>
                  </a:cubicBezTo>
                  <a:cubicBezTo>
                    <a:pt x="881" y="658"/>
                    <a:pt x="881" y="658"/>
                    <a:pt x="881" y="659"/>
                  </a:cubicBezTo>
                  <a:cubicBezTo>
                    <a:pt x="881" y="659"/>
                    <a:pt x="880" y="658"/>
                    <a:pt x="880" y="659"/>
                  </a:cubicBezTo>
                  <a:cubicBezTo>
                    <a:pt x="881" y="660"/>
                    <a:pt x="882" y="660"/>
                    <a:pt x="882" y="662"/>
                  </a:cubicBezTo>
                  <a:cubicBezTo>
                    <a:pt x="882" y="662"/>
                    <a:pt x="880" y="661"/>
                    <a:pt x="880" y="661"/>
                  </a:cubicBezTo>
                  <a:cubicBezTo>
                    <a:pt x="880" y="662"/>
                    <a:pt x="882" y="662"/>
                    <a:pt x="883" y="662"/>
                  </a:cubicBezTo>
                  <a:cubicBezTo>
                    <a:pt x="884" y="664"/>
                    <a:pt x="881" y="663"/>
                    <a:pt x="881" y="664"/>
                  </a:cubicBezTo>
                  <a:cubicBezTo>
                    <a:pt x="881" y="663"/>
                    <a:pt x="882" y="665"/>
                    <a:pt x="883" y="665"/>
                  </a:cubicBezTo>
                  <a:cubicBezTo>
                    <a:pt x="883" y="667"/>
                    <a:pt x="882" y="667"/>
                    <a:pt x="881" y="668"/>
                  </a:cubicBezTo>
                  <a:cubicBezTo>
                    <a:pt x="879" y="670"/>
                    <a:pt x="877" y="672"/>
                    <a:pt x="874" y="673"/>
                  </a:cubicBezTo>
                  <a:cubicBezTo>
                    <a:pt x="871" y="674"/>
                    <a:pt x="869" y="674"/>
                    <a:pt x="866" y="675"/>
                  </a:cubicBezTo>
                  <a:cubicBezTo>
                    <a:pt x="866" y="675"/>
                    <a:pt x="863" y="677"/>
                    <a:pt x="863" y="676"/>
                  </a:cubicBezTo>
                  <a:cubicBezTo>
                    <a:pt x="864" y="676"/>
                    <a:pt x="861" y="678"/>
                    <a:pt x="861" y="679"/>
                  </a:cubicBezTo>
                  <a:cubicBezTo>
                    <a:pt x="860" y="679"/>
                    <a:pt x="860" y="680"/>
                    <a:pt x="860" y="681"/>
                  </a:cubicBezTo>
                  <a:cubicBezTo>
                    <a:pt x="859" y="682"/>
                    <a:pt x="858" y="681"/>
                    <a:pt x="858" y="683"/>
                  </a:cubicBezTo>
                  <a:cubicBezTo>
                    <a:pt x="858" y="682"/>
                    <a:pt x="857" y="683"/>
                    <a:pt x="857" y="683"/>
                  </a:cubicBezTo>
                  <a:cubicBezTo>
                    <a:pt x="857" y="683"/>
                    <a:pt x="857" y="683"/>
                    <a:pt x="858" y="683"/>
                  </a:cubicBezTo>
                  <a:cubicBezTo>
                    <a:pt x="857" y="683"/>
                    <a:pt x="857" y="683"/>
                    <a:pt x="858" y="683"/>
                  </a:cubicBezTo>
                  <a:cubicBezTo>
                    <a:pt x="856" y="683"/>
                    <a:pt x="858" y="682"/>
                    <a:pt x="858" y="683"/>
                  </a:cubicBezTo>
                  <a:close/>
                  <a:moveTo>
                    <a:pt x="701" y="1018"/>
                  </a:moveTo>
                  <a:cubicBezTo>
                    <a:pt x="701" y="1018"/>
                    <a:pt x="701" y="1018"/>
                    <a:pt x="700" y="1018"/>
                  </a:cubicBezTo>
                  <a:cubicBezTo>
                    <a:pt x="701" y="1018"/>
                    <a:pt x="701" y="1018"/>
                    <a:pt x="701" y="1018"/>
                  </a:cubicBezTo>
                  <a:close/>
                  <a:moveTo>
                    <a:pt x="701" y="1016"/>
                  </a:moveTo>
                  <a:cubicBezTo>
                    <a:pt x="701" y="1016"/>
                    <a:pt x="701" y="1018"/>
                    <a:pt x="700" y="1018"/>
                  </a:cubicBezTo>
                  <a:cubicBezTo>
                    <a:pt x="701" y="1017"/>
                    <a:pt x="701" y="1017"/>
                    <a:pt x="701" y="1016"/>
                  </a:cubicBezTo>
                  <a:cubicBezTo>
                    <a:pt x="701" y="1016"/>
                    <a:pt x="701" y="1017"/>
                    <a:pt x="701" y="1016"/>
                  </a:cubicBezTo>
                  <a:cubicBezTo>
                    <a:pt x="701" y="1016"/>
                    <a:pt x="701" y="1017"/>
                    <a:pt x="701" y="1016"/>
                  </a:cubicBezTo>
                  <a:cubicBezTo>
                    <a:pt x="701" y="1016"/>
                    <a:pt x="701" y="1017"/>
                    <a:pt x="701" y="1016"/>
                  </a:cubicBezTo>
                  <a:close/>
                  <a:moveTo>
                    <a:pt x="702" y="1013"/>
                  </a:moveTo>
                  <a:cubicBezTo>
                    <a:pt x="702" y="1013"/>
                    <a:pt x="702" y="1013"/>
                    <a:pt x="702" y="1013"/>
                  </a:cubicBezTo>
                  <a:close/>
                  <a:moveTo>
                    <a:pt x="701" y="1012"/>
                  </a:moveTo>
                  <a:cubicBezTo>
                    <a:pt x="701" y="1012"/>
                    <a:pt x="701" y="1012"/>
                    <a:pt x="701" y="1012"/>
                  </a:cubicBezTo>
                  <a:cubicBezTo>
                    <a:pt x="701" y="1012"/>
                    <a:pt x="702" y="1012"/>
                    <a:pt x="702" y="1013"/>
                  </a:cubicBezTo>
                  <a:cubicBezTo>
                    <a:pt x="702" y="1012"/>
                    <a:pt x="701" y="1012"/>
                    <a:pt x="701" y="1012"/>
                  </a:cubicBezTo>
                  <a:close/>
                  <a:moveTo>
                    <a:pt x="700" y="1013"/>
                  </a:moveTo>
                  <a:cubicBezTo>
                    <a:pt x="700" y="1013"/>
                    <a:pt x="700" y="1013"/>
                    <a:pt x="700" y="1013"/>
                  </a:cubicBezTo>
                  <a:cubicBezTo>
                    <a:pt x="700" y="1013"/>
                    <a:pt x="700" y="1013"/>
                    <a:pt x="700" y="1013"/>
                  </a:cubicBezTo>
                  <a:close/>
                  <a:moveTo>
                    <a:pt x="732" y="905"/>
                  </a:moveTo>
                  <a:cubicBezTo>
                    <a:pt x="729" y="908"/>
                    <a:pt x="734" y="909"/>
                    <a:pt x="735" y="907"/>
                  </a:cubicBezTo>
                  <a:cubicBezTo>
                    <a:pt x="736" y="906"/>
                    <a:pt x="734" y="903"/>
                    <a:pt x="733" y="903"/>
                  </a:cubicBezTo>
                  <a:cubicBezTo>
                    <a:pt x="732" y="902"/>
                    <a:pt x="732" y="904"/>
                    <a:pt x="731" y="905"/>
                  </a:cubicBezTo>
                  <a:cubicBezTo>
                    <a:pt x="732" y="905"/>
                    <a:pt x="732" y="905"/>
                    <a:pt x="732" y="905"/>
                  </a:cubicBezTo>
                  <a:close/>
                  <a:moveTo>
                    <a:pt x="735" y="912"/>
                  </a:moveTo>
                  <a:cubicBezTo>
                    <a:pt x="735" y="914"/>
                    <a:pt x="736" y="913"/>
                    <a:pt x="737" y="912"/>
                  </a:cubicBezTo>
                  <a:cubicBezTo>
                    <a:pt x="737" y="910"/>
                    <a:pt x="736" y="909"/>
                    <a:pt x="735" y="908"/>
                  </a:cubicBezTo>
                  <a:cubicBezTo>
                    <a:pt x="735" y="908"/>
                    <a:pt x="735" y="908"/>
                    <a:pt x="735" y="909"/>
                  </a:cubicBezTo>
                  <a:cubicBezTo>
                    <a:pt x="735" y="909"/>
                    <a:pt x="735" y="909"/>
                    <a:pt x="735" y="909"/>
                  </a:cubicBezTo>
                  <a:cubicBezTo>
                    <a:pt x="735" y="909"/>
                    <a:pt x="734" y="909"/>
                    <a:pt x="734" y="909"/>
                  </a:cubicBezTo>
                  <a:cubicBezTo>
                    <a:pt x="734" y="909"/>
                    <a:pt x="734" y="909"/>
                    <a:pt x="734" y="909"/>
                  </a:cubicBezTo>
                  <a:cubicBezTo>
                    <a:pt x="735" y="910"/>
                    <a:pt x="735" y="912"/>
                    <a:pt x="735" y="913"/>
                  </a:cubicBezTo>
                  <a:cubicBezTo>
                    <a:pt x="735" y="913"/>
                    <a:pt x="735" y="912"/>
                    <a:pt x="735" y="912"/>
                  </a:cubicBezTo>
                  <a:close/>
                  <a:moveTo>
                    <a:pt x="765" y="931"/>
                  </a:moveTo>
                  <a:cubicBezTo>
                    <a:pt x="764" y="930"/>
                    <a:pt x="762" y="933"/>
                    <a:pt x="764" y="933"/>
                  </a:cubicBezTo>
                  <a:cubicBezTo>
                    <a:pt x="766" y="934"/>
                    <a:pt x="767" y="932"/>
                    <a:pt x="767" y="930"/>
                  </a:cubicBezTo>
                  <a:cubicBezTo>
                    <a:pt x="766" y="931"/>
                    <a:pt x="766" y="932"/>
                    <a:pt x="765" y="931"/>
                  </a:cubicBezTo>
                  <a:cubicBezTo>
                    <a:pt x="765" y="931"/>
                    <a:pt x="765" y="931"/>
                    <a:pt x="765" y="932"/>
                  </a:cubicBezTo>
                  <a:cubicBezTo>
                    <a:pt x="765" y="931"/>
                    <a:pt x="765" y="931"/>
                    <a:pt x="765" y="931"/>
                  </a:cubicBezTo>
                  <a:close/>
                  <a:moveTo>
                    <a:pt x="776" y="927"/>
                  </a:moveTo>
                  <a:cubicBezTo>
                    <a:pt x="775" y="927"/>
                    <a:pt x="774" y="926"/>
                    <a:pt x="774" y="926"/>
                  </a:cubicBezTo>
                  <a:cubicBezTo>
                    <a:pt x="773" y="927"/>
                    <a:pt x="776" y="928"/>
                    <a:pt x="776" y="927"/>
                  </a:cubicBezTo>
                  <a:cubicBezTo>
                    <a:pt x="776" y="927"/>
                    <a:pt x="775" y="927"/>
                    <a:pt x="776" y="927"/>
                  </a:cubicBezTo>
                  <a:close/>
                  <a:moveTo>
                    <a:pt x="768" y="923"/>
                  </a:moveTo>
                  <a:cubicBezTo>
                    <a:pt x="768" y="923"/>
                    <a:pt x="766" y="922"/>
                    <a:pt x="766" y="922"/>
                  </a:cubicBezTo>
                  <a:cubicBezTo>
                    <a:pt x="766" y="923"/>
                    <a:pt x="769" y="923"/>
                    <a:pt x="769" y="923"/>
                  </a:cubicBezTo>
                  <a:cubicBezTo>
                    <a:pt x="769" y="923"/>
                    <a:pt x="769" y="923"/>
                    <a:pt x="768" y="923"/>
                  </a:cubicBezTo>
                  <a:close/>
                  <a:moveTo>
                    <a:pt x="777" y="928"/>
                  </a:moveTo>
                  <a:cubicBezTo>
                    <a:pt x="778" y="928"/>
                    <a:pt x="777" y="927"/>
                    <a:pt x="776" y="927"/>
                  </a:cubicBezTo>
                  <a:cubicBezTo>
                    <a:pt x="776" y="928"/>
                    <a:pt x="777" y="929"/>
                    <a:pt x="777" y="928"/>
                  </a:cubicBezTo>
                  <a:close/>
                  <a:moveTo>
                    <a:pt x="738" y="903"/>
                  </a:moveTo>
                  <a:cubicBezTo>
                    <a:pt x="738" y="903"/>
                    <a:pt x="737" y="903"/>
                    <a:pt x="737" y="903"/>
                  </a:cubicBezTo>
                  <a:cubicBezTo>
                    <a:pt x="737" y="904"/>
                    <a:pt x="739" y="903"/>
                    <a:pt x="738" y="903"/>
                  </a:cubicBezTo>
                  <a:close/>
                  <a:moveTo>
                    <a:pt x="753" y="917"/>
                  </a:moveTo>
                  <a:cubicBezTo>
                    <a:pt x="753" y="917"/>
                    <a:pt x="751" y="914"/>
                    <a:pt x="752" y="913"/>
                  </a:cubicBezTo>
                  <a:cubicBezTo>
                    <a:pt x="751" y="914"/>
                    <a:pt x="753" y="919"/>
                    <a:pt x="755" y="919"/>
                  </a:cubicBezTo>
                  <a:cubicBezTo>
                    <a:pt x="755" y="919"/>
                    <a:pt x="753" y="917"/>
                    <a:pt x="753" y="917"/>
                  </a:cubicBezTo>
                  <a:cubicBezTo>
                    <a:pt x="754" y="917"/>
                    <a:pt x="754" y="917"/>
                    <a:pt x="753" y="917"/>
                  </a:cubicBezTo>
                  <a:close/>
                  <a:moveTo>
                    <a:pt x="734" y="891"/>
                  </a:moveTo>
                  <a:cubicBezTo>
                    <a:pt x="732" y="891"/>
                    <a:pt x="731" y="891"/>
                    <a:pt x="730" y="890"/>
                  </a:cubicBezTo>
                  <a:cubicBezTo>
                    <a:pt x="730" y="892"/>
                    <a:pt x="728" y="891"/>
                    <a:pt x="727" y="891"/>
                  </a:cubicBezTo>
                  <a:cubicBezTo>
                    <a:pt x="728" y="892"/>
                    <a:pt x="729" y="892"/>
                    <a:pt x="731" y="892"/>
                  </a:cubicBezTo>
                  <a:cubicBezTo>
                    <a:pt x="733" y="891"/>
                    <a:pt x="733" y="892"/>
                    <a:pt x="735" y="892"/>
                  </a:cubicBezTo>
                  <a:cubicBezTo>
                    <a:pt x="734" y="891"/>
                    <a:pt x="734" y="890"/>
                    <a:pt x="733" y="891"/>
                  </a:cubicBezTo>
                  <a:cubicBezTo>
                    <a:pt x="733" y="891"/>
                    <a:pt x="734" y="890"/>
                    <a:pt x="734" y="891"/>
                  </a:cubicBezTo>
                  <a:close/>
                  <a:moveTo>
                    <a:pt x="747" y="914"/>
                  </a:moveTo>
                  <a:cubicBezTo>
                    <a:pt x="747" y="914"/>
                    <a:pt x="748" y="914"/>
                    <a:pt x="748" y="914"/>
                  </a:cubicBezTo>
                  <a:cubicBezTo>
                    <a:pt x="748" y="914"/>
                    <a:pt x="749" y="915"/>
                    <a:pt x="749" y="915"/>
                  </a:cubicBezTo>
                  <a:cubicBezTo>
                    <a:pt x="748" y="914"/>
                    <a:pt x="748" y="914"/>
                    <a:pt x="748" y="914"/>
                  </a:cubicBezTo>
                  <a:cubicBezTo>
                    <a:pt x="747" y="913"/>
                    <a:pt x="747" y="913"/>
                    <a:pt x="747" y="913"/>
                  </a:cubicBezTo>
                  <a:cubicBezTo>
                    <a:pt x="747" y="913"/>
                    <a:pt x="747" y="914"/>
                    <a:pt x="747" y="914"/>
                  </a:cubicBezTo>
                  <a:close/>
                  <a:moveTo>
                    <a:pt x="757" y="910"/>
                  </a:moveTo>
                  <a:cubicBezTo>
                    <a:pt x="757" y="909"/>
                    <a:pt x="757" y="911"/>
                    <a:pt x="757" y="911"/>
                  </a:cubicBezTo>
                  <a:cubicBezTo>
                    <a:pt x="757" y="911"/>
                    <a:pt x="758" y="911"/>
                    <a:pt x="757" y="910"/>
                  </a:cubicBezTo>
                  <a:close/>
                  <a:moveTo>
                    <a:pt x="746" y="905"/>
                  </a:moveTo>
                  <a:cubicBezTo>
                    <a:pt x="748" y="902"/>
                    <a:pt x="744" y="901"/>
                    <a:pt x="742" y="899"/>
                  </a:cubicBezTo>
                  <a:cubicBezTo>
                    <a:pt x="742" y="900"/>
                    <a:pt x="742" y="900"/>
                    <a:pt x="742" y="900"/>
                  </a:cubicBezTo>
                  <a:cubicBezTo>
                    <a:pt x="744" y="899"/>
                    <a:pt x="748" y="905"/>
                    <a:pt x="745" y="905"/>
                  </a:cubicBezTo>
                  <a:cubicBezTo>
                    <a:pt x="745" y="905"/>
                    <a:pt x="745" y="906"/>
                    <a:pt x="746" y="906"/>
                  </a:cubicBezTo>
                  <a:cubicBezTo>
                    <a:pt x="746" y="906"/>
                    <a:pt x="746" y="905"/>
                    <a:pt x="746" y="905"/>
                  </a:cubicBezTo>
                  <a:close/>
                  <a:moveTo>
                    <a:pt x="767" y="929"/>
                  </a:moveTo>
                  <a:cubicBezTo>
                    <a:pt x="767" y="929"/>
                    <a:pt x="767" y="929"/>
                    <a:pt x="767" y="929"/>
                  </a:cubicBezTo>
                  <a:cubicBezTo>
                    <a:pt x="767" y="931"/>
                    <a:pt x="768" y="928"/>
                    <a:pt x="767" y="929"/>
                  </a:cubicBezTo>
                  <a:close/>
                  <a:moveTo>
                    <a:pt x="773" y="927"/>
                  </a:moveTo>
                  <a:cubicBezTo>
                    <a:pt x="772" y="927"/>
                    <a:pt x="772" y="927"/>
                    <a:pt x="772" y="927"/>
                  </a:cubicBezTo>
                  <a:cubicBezTo>
                    <a:pt x="772" y="927"/>
                    <a:pt x="772" y="927"/>
                    <a:pt x="773" y="927"/>
                  </a:cubicBezTo>
                  <a:close/>
                  <a:moveTo>
                    <a:pt x="740" y="892"/>
                  </a:moveTo>
                  <a:cubicBezTo>
                    <a:pt x="740" y="892"/>
                    <a:pt x="739" y="892"/>
                    <a:pt x="739" y="892"/>
                  </a:cubicBezTo>
                  <a:cubicBezTo>
                    <a:pt x="739" y="891"/>
                    <a:pt x="739" y="891"/>
                    <a:pt x="738" y="891"/>
                  </a:cubicBezTo>
                  <a:cubicBezTo>
                    <a:pt x="738" y="891"/>
                    <a:pt x="738" y="891"/>
                    <a:pt x="738" y="891"/>
                  </a:cubicBezTo>
                  <a:cubicBezTo>
                    <a:pt x="737" y="890"/>
                    <a:pt x="737" y="890"/>
                    <a:pt x="737" y="889"/>
                  </a:cubicBezTo>
                  <a:cubicBezTo>
                    <a:pt x="736" y="889"/>
                    <a:pt x="735" y="889"/>
                    <a:pt x="735" y="889"/>
                  </a:cubicBezTo>
                  <a:cubicBezTo>
                    <a:pt x="736" y="889"/>
                    <a:pt x="736" y="890"/>
                    <a:pt x="737" y="890"/>
                  </a:cubicBezTo>
                  <a:cubicBezTo>
                    <a:pt x="738" y="891"/>
                    <a:pt x="738" y="892"/>
                    <a:pt x="739" y="892"/>
                  </a:cubicBezTo>
                  <a:cubicBezTo>
                    <a:pt x="739" y="892"/>
                    <a:pt x="739" y="892"/>
                    <a:pt x="739" y="892"/>
                  </a:cubicBezTo>
                  <a:cubicBezTo>
                    <a:pt x="739" y="893"/>
                    <a:pt x="739" y="896"/>
                    <a:pt x="737" y="896"/>
                  </a:cubicBezTo>
                  <a:cubicBezTo>
                    <a:pt x="737" y="896"/>
                    <a:pt x="738" y="897"/>
                    <a:pt x="739" y="897"/>
                  </a:cubicBezTo>
                  <a:cubicBezTo>
                    <a:pt x="739" y="897"/>
                    <a:pt x="739" y="896"/>
                    <a:pt x="740" y="896"/>
                  </a:cubicBezTo>
                  <a:cubicBezTo>
                    <a:pt x="740" y="895"/>
                    <a:pt x="740" y="892"/>
                    <a:pt x="740" y="892"/>
                  </a:cubicBezTo>
                  <a:close/>
                  <a:moveTo>
                    <a:pt x="755" y="913"/>
                  </a:moveTo>
                  <a:cubicBezTo>
                    <a:pt x="755" y="913"/>
                    <a:pt x="755" y="913"/>
                    <a:pt x="754" y="913"/>
                  </a:cubicBezTo>
                  <a:cubicBezTo>
                    <a:pt x="754" y="913"/>
                    <a:pt x="755" y="913"/>
                    <a:pt x="755" y="913"/>
                  </a:cubicBezTo>
                  <a:close/>
                  <a:moveTo>
                    <a:pt x="749" y="915"/>
                  </a:moveTo>
                  <a:cubicBezTo>
                    <a:pt x="749" y="915"/>
                    <a:pt x="750" y="915"/>
                    <a:pt x="750" y="915"/>
                  </a:cubicBezTo>
                  <a:cubicBezTo>
                    <a:pt x="750" y="915"/>
                    <a:pt x="749" y="915"/>
                    <a:pt x="749" y="915"/>
                  </a:cubicBezTo>
                  <a:close/>
                  <a:moveTo>
                    <a:pt x="750" y="908"/>
                  </a:moveTo>
                  <a:cubicBezTo>
                    <a:pt x="750" y="908"/>
                    <a:pt x="750" y="908"/>
                    <a:pt x="750" y="908"/>
                  </a:cubicBezTo>
                  <a:cubicBezTo>
                    <a:pt x="750" y="907"/>
                    <a:pt x="750" y="907"/>
                    <a:pt x="750" y="907"/>
                  </a:cubicBezTo>
                  <a:cubicBezTo>
                    <a:pt x="750" y="907"/>
                    <a:pt x="749" y="906"/>
                    <a:pt x="749" y="906"/>
                  </a:cubicBezTo>
                  <a:cubicBezTo>
                    <a:pt x="749" y="907"/>
                    <a:pt x="750" y="907"/>
                    <a:pt x="750" y="908"/>
                  </a:cubicBezTo>
                  <a:cubicBezTo>
                    <a:pt x="750" y="908"/>
                    <a:pt x="750" y="908"/>
                    <a:pt x="750" y="908"/>
                  </a:cubicBezTo>
                  <a:cubicBezTo>
                    <a:pt x="751" y="908"/>
                    <a:pt x="751" y="908"/>
                    <a:pt x="751" y="909"/>
                  </a:cubicBezTo>
                  <a:cubicBezTo>
                    <a:pt x="751" y="909"/>
                    <a:pt x="751" y="909"/>
                    <a:pt x="751" y="909"/>
                  </a:cubicBezTo>
                  <a:cubicBezTo>
                    <a:pt x="751" y="909"/>
                    <a:pt x="750" y="909"/>
                    <a:pt x="750" y="909"/>
                  </a:cubicBezTo>
                  <a:cubicBezTo>
                    <a:pt x="750" y="910"/>
                    <a:pt x="752" y="910"/>
                    <a:pt x="752" y="910"/>
                  </a:cubicBezTo>
                  <a:cubicBezTo>
                    <a:pt x="752" y="909"/>
                    <a:pt x="751" y="908"/>
                    <a:pt x="750" y="908"/>
                  </a:cubicBezTo>
                  <a:close/>
                  <a:moveTo>
                    <a:pt x="760" y="920"/>
                  </a:moveTo>
                  <a:cubicBezTo>
                    <a:pt x="759" y="920"/>
                    <a:pt x="759" y="920"/>
                    <a:pt x="759" y="920"/>
                  </a:cubicBezTo>
                  <a:cubicBezTo>
                    <a:pt x="759" y="920"/>
                    <a:pt x="759" y="920"/>
                    <a:pt x="759" y="920"/>
                  </a:cubicBezTo>
                  <a:cubicBezTo>
                    <a:pt x="759" y="920"/>
                    <a:pt x="759" y="920"/>
                    <a:pt x="759" y="920"/>
                  </a:cubicBezTo>
                  <a:cubicBezTo>
                    <a:pt x="759" y="920"/>
                    <a:pt x="758" y="920"/>
                    <a:pt x="758" y="920"/>
                  </a:cubicBezTo>
                  <a:cubicBezTo>
                    <a:pt x="759" y="920"/>
                    <a:pt x="759" y="920"/>
                    <a:pt x="760" y="920"/>
                  </a:cubicBezTo>
                  <a:cubicBezTo>
                    <a:pt x="760" y="920"/>
                    <a:pt x="760" y="920"/>
                    <a:pt x="760" y="920"/>
                  </a:cubicBezTo>
                  <a:close/>
                  <a:moveTo>
                    <a:pt x="761" y="922"/>
                  </a:moveTo>
                  <a:cubicBezTo>
                    <a:pt x="762" y="922"/>
                    <a:pt x="761" y="920"/>
                    <a:pt x="760" y="920"/>
                  </a:cubicBezTo>
                  <a:cubicBezTo>
                    <a:pt x="761" y="920"/>
                    <a:pt x="761" y="920"/>
                    <a:pt x="761" y="921"/>
                  </a:cubicBezTo>
                  <a:cubicBezTo>
                    <a:pt x="761" y="921"/>
                    <a:pt x="761" y="921"/>
                    <a:pt x="760" y="921"/>
                  </a:cubicBezTo>
                  <a:cubicBezTo>
                    <a:pt x="760" y="922"/>
                    <a:pt x="761" y="921"/>
                    <a:pt x="761" y="921"/>
                  </a:cubicBezTo>
                  <a:cubicBezTo>
                    <a:pt x="761" y="922"/>
                    <a:pt x="760" y="922"/>
                    <a:pt x="760" y="922"/>
                  </a:cubicBezTo>
                  <a:cubicBezTo>
                    <a:pt x="760" y="922"/>
                    <a:pt x="760" y="923"/>
                    <a:pt x="760" y="923"/>
                  </a:cubicBezTo>
                  <a:cubicBezTo>
                    <a:pt x="760" y="923"/>
                    <a:pt x="760" y="923"/>
                    <a:pt x="760" y="923"/>
                  </a:cubicBezTo>
                  <a:cubicBezTo>
                    <a:pt x="759" y="923"/>
                    <a:pt x="759" y="924"/>
                    <a:pt x="758" y="924"/>
                  </a:cubicBezTo>
                  <a:cubicBezTo>
                    <a:pt x="759" y="924"/>
                    <a:pt x="759" y="924"/>
                    <a:pt x="760" y="923"/>
                  </a:cubicBezTo>
                  <a:cubicBezTo>
                    <a:pt x="761" y="923"/>
                    <a:pt x="761" y="922"/>
                    <a:pt x="761" y="922"/>
                  </a:cubicBezTo>
                  <a:close/>
                </a:path>
              </a:pathLst>
            </a:custGeom>
            <a:solidFill>
              <a:srgbClr val="0078FF"/>
            </a:solidFill>
            <a:ln>
              <a:noFill/>
            </a:ln>
          </p:spPr>
          <p:txBody>
            <a:bodyPr/>
            <a:lstStyle/>
            <a:p>
              <a:pPr defTabSz="609630"/>
              <a:endParaRPr lang="ru-RU">
                <a:solidFill>
                  <a:prstClr val="black"/>
                </a:solidFill>
                <a:highlight>
                  <a:srgbClr val="FF00FF"/>
                </a:highlight>
                <a:latin typeface="Aino" panose="02000603040504020204" pitchFamily="2" charset="77"/>
              </a:endParaRPr>
            </a:p>
          </p:txBody>
        </p:sp>
        <p:sp>
          <p:nvSpPr>
            <p:cNvPr id="550" name="Europe">
              <a:extLst>
                <a:ext uri="{FF2B5EF4-FFF2-40B4-BE49-F238E27FC236}">
                  <a16:creationId xmlns:a16="http://schemas.microsoft.com/office/drawing/2014/main" id="{14F63DED-1F54-443C-99CD-96ECFAAE9308}"/>
                </a:ext>
              </a:extLst>
            </p:cNvPr>
            <p:cNvSpPr>
              <a:spLocks noGrp="1" noRot="1" noMove="1" noResize="1" noEditPoints="1" noAdjustHandles="1" noChangeArrowheads="1" noChangeShapeType="1"/>
            </p:cNvSpPr>
            <p:nvPr/>
          </p:nvSpPr>
          <p:spPr bwMode="auto">
            <a:xfrm>
              <a:off x="5119688" y="1984375"/>
              <a:ext cx="1714500" cy="1744663"/>
            </a:xfrm>
            <a:custGeom>
              <a:avLst/>
              <a:gdLst>
                <a:gd name="T0" fmla="*/ 1471253 w 437"/>
                <a:gd name="T1" fmla="*/ 958779 h 444"/>
                <a:gd name="T2" fmla="*/ 1267239 w 437"/>
                <a:gd name="T3" fmla="*/ 880190 h 444"/>
                <a:gd name="T4" fmla="*/ 906292 w 437"/>
                <a:gd name="T5" fmla="*/ 986285 h 444"/>
                <a:gd name="T6" fmla="*/ 894522 w 437"/>
                <a:gd name="T7" fmla="*/ 1029508 h 444"/>
                <a:gd name="T8" fmla="*/ 568884 w 437"/>
                <a:gd name="T9" fmla="*/ 1241697 h 444"/>
                <a:gd name="T10" fmla="*/ 580654 w 437"/>
                <a:gd name="T11" fmla="*/ 1449956 h 444"/>
                <a:gd name="T12" fmla="*/ 737588 w 437"/>
                <a:gd name="T13" fmla="*/ 1497109 h 444"/>
                <a:gd name="T14" fmla="*/ 1086765 w 437"/>
                <a:gd name="T15" fmla="*/ 1579627 h 444"/>
                <a:gd name="T16" fmla="*/ 1188772 w 437"/>
                <a:gd name="T17" fmla="*/ 1591416 h 444"/>
                <a:gd name="T18" fmla="*/ 1286856 w 437"/>
                <a:gd name="T19" fmla="*/ 1559980 h 444"/>
                <a:gd name="T20" fmla="*/ 1588953 w 437"/>
                <a:gd name="T21" fmla="*/ 1391015 h 444"/>
                <a:gd name="T22" fmla="*/ 1055379 w 437"/>
                <a:gd name="T23" fmla="*/ 247554 h 444"/>
                <a:gd name="T24" fmla="*/ 1208389 w 437"/>
                <a:gd name="T25" fmla="*/ 94306 h 444"/>
                <a:gd name="T26" fmla="*/ 1196619 w 437"/>
                <a:gd name="T27" fmla="*/ 106094 h 444"/>
                <a:gd name="T28" fmla="*/ 1157386 w 437"/>
                <a:gd name="T29" fmla="*/ 110024 h 444"/>
                <a:gd name="T30" fmla="*/ 808208 w 437"/>
                <a:gd name="T31" fmla="*/ 730872 h 444"/>
                <a:gd name="T32" fmla="*/ 1027915 w 437"/>
                <a:gd name="T33" fmla="*/ 943061 h 444"/>
                <a:gd name="T34" fmla="*/ 1122076 w 437"/>
                <a:gd name="T35" fmla="*/ 565837 h 444"/>
                <a:gd name="T36" fmla="*/ 1286856 w 437"/>
                <a:gd name="T37" fmla="*/ 483319 h 444"/>
                <a:gd name="T38" fmla="*/ 1435943 w 437"/>
                <a:gd name="T39" fmla="*/ 447954 h 444"/>
                <a:gd name="T40" fmla="*/ 1369246 w 437"/>
                <a:gd name="T41" fmla="*/ 23577 h 444"/>
                <a:gd name="T42" fmla="*/ 1212312 w 437"/>
                <a:gd name="T43" fmla="*/ 110024 h 444"/>
                <a:gd name="T44" fmla="*/ 1043609 w 437"/>
                <a:gd name="T45" fmla="*/ 267201 h 444"/>
                <a:gd name="T46" fmla="*/ 965142 w 437"/>
                <a:gd name="T47" fmla="*/ 451883 h 444"/>
                <a:gd name="T48" fmla="*/ 843518 w 437"/>
                <a:gd name="T49" fmla="*/ 573695 h 444"/>
                <a:gd name="T50" fmla="*/ 294251 w 437"/>
                <a:gd name="T51" fmla="*/ 412589 h 444"/>
                <a:gd name="T52" fmla="*/ 211860 w 437"/>
                <a:gd name="T53" fmla="*/ 345789 h 444"/>
                <a:gd name="T54" fmla="*/ 113777 w 437"/>
                <a:gd name="T55" fmla="*/ 400801 h 444"/>
                <a:gd name="T56" fmla="*/ 39233 w 437"/>
                <a:gd name="T57" fmla="*/ 357577 h 444"/>
                <a:gd name="T58" fmla="*/ 23540 w 437"/>
                <a:gd name="T59" fmla="*/ 416519 h 444"/>
                <a:gd name="T60" fmla="*/ 11770 w 437"/>
                <a:gd name="T61" fmla="*/ 447954 h 444"/>
                <a:gd name="T62" fmla="*/ 47080 w 437"/>
                <a:gd name="T63" fmla="*/ 514754 h 444"/>
                <a:gd name="T64" fmla="*/ 215784 w 437"/>
                <a:gd name="T65" fmla="*/ 510825 h 444"/>
                <a:gd name="T66" fmla="*/ 1153462 w 437"/>
                <a:gd name="T67" fmla="*/ 844826 h 444"/>
                <a:gd name="T68" fmla="*/ 906292 w 437"/>
                <a:gd name="T69" fmla="*/ 1536404 h 444"/>
                <a:gd name="T70" fmla="*/ 494341 w 437"/>
                <a:gd name="T71" fmla="*/ 974496 h 444"/>
                <a:gd name="T72" fmla="*/ 478648 w 437"/>
                <a:gd name="T73" fmla="*/ 943061 h 444"/>
                <a:gd name="T74" fmla="*/ 502188 w 437"/>
                <a:gd name="T75" fmla="*/ 864473 h 444"/>
                <a:gd name="T76" fmla="*/ 498264 w 437"/>
                <a:gd name="T77" fmla="*/ 939132 h 444"/>
                <a:gd name="T78" fmla="*/ 517881 w 437"/>
                <a:gd name="T79" fmla="*/ 978426 h 444"/>
                <a:gd name="T80" fmla="*/ 537498 w 437"/>
                <a:gd name="T81" fmla="*/ 1049155 h 444"/>
                <a:gd name="T82" fmla="*/ 537498 w 437"/>
                <a:gd name="T83" fmla="*/ 1127744 h 444"/>
                <a:gd name="T84" fmla="*/ 553191 w 437"/>
                <a:gd name="T85" fmla="*/ 1182756 h 444"/>
                <a:gd name="T86" fmla="*/ 686585 w 437"/>
                <a:gd name="T87" fmla="*/ 1115956 h 444"/>
                <a:gd name="T88" fmla="*/ 564961 w 437"/>
                <a:gd name="T89" fmla="*/ 923414 h 444"/>
                <a:gd name="T90" fmla="*/ 561038 w 437"/>
                <a:gd name="T91" fmla="*/ 805531 h 444"/>
                <a:gd name="T92" fmla="*/ 494341 w 437"/>
                <a:gd name="T93" fmla="*/ 852684 h 444"/>
                <a:gd name="T94" fmla="*/ 462954 w 437"/>
                <a:gd name="T95" fmla="*/ 903767 h 444"/>
                <a:gd name="T96" fmla="*/ 466878 w 437"/>
                <a:gd name="T97" fmla="*/ 844826 h 444"/>
                <a:gd name="T98" fmla="*/ 474724 w 437"/>
                <a:gd name="T99" fmla="*/ 852684 h 444"/>
                <a:gd name="T100" fmla="*/ 561038 w 437"/>
                <a:gd name="T101" fmla="*/ 789814 h 444"/>
                <a:gd name="T102" fmla="*/ 608118 w 437"/>
                <a:gd name="T103" fmla="*/ 723013 h 444"/>
                <a:gd name="T104" fmla="*/ 1318243 w 437"/>
                <a:gd name="T105" fmla="*/ 1725016 h 444"/>
                <a:gd name="T106" fmla="*/ 1326089 w 437"/>
                <a:gd name="T107" fmla="*/ 1552121 h 444"/>
                <a:gd name="T108" fmla="*/ 1310396 w 437"/>
                <a:gd name="T109" fmla="*/ 1725016 h 444"/>
                <a:gd name="T110" fmla="*/ 1290779 w 437"/>
                <a:gd name="T111" fmla="*/ 1626780 h 444"/>
                <a:gd name="T112" fmla="*/ 1381016 w 437"/>
                <a:gd name="T113" fmla="*/ 1697510 h 444"/>
                <a:gd name="T114" fmla="*/ 1337859 w 437"/>
                <a:gd name="T115" fmla="*/ 1622851 h 444"/>
                <a:gd name="T116" fmla="*/ 1310396 w 437"/>
                <a:gd name="T117" fmla="*/ 1662145 h 444"/>
                <a:gd name="T118" fmla="*/ 1365323 w 437"/>
                <a:gd name="T119" fmla="*/ 1681792 h 444"/>
                <a:gd name="T120" fmla="*/ 1177002 w 437"/>
                <a:gd name="T121" fmla="*/ 715155 h 444"/>
                <a:gd name="T122" fmla="*/ 1247622 w 437"/>
                <a:gd name="T123" fmla="*/ 797672 h 444"/>
                <a:gd name="T124" fmla="*/ 918062 w 437"/>
                <a:gd name="T125" fmla="*/ 970567 h 4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37" h="444">
                  <a:moveTo>
                    <a:pt x="290" y="377"/>
                  </a:moveTo>
                  <a:cubicBezTo>
                    <a:pt x="290" y="377"/>
                    <a:pt x="290" y="377"/>
                    <a:pt x="290" y="378"/>
                  </a:cubicBezTo>
                  <a:moveTo>
                    <a:pt x="221" y="236"/>
                  </a:moveTo>
                  <a:cubicBezTo>
                    <a:pt x="221" y="236"/>
                    <a:pt x="221" y="236"/>
                    <a:pt x="221" y="236"/>
                  </a:cubicBezTo>
                  <a:moveTo>
                    <a:pt x="258" y="342"/>
                  </a:moveTo>
                  <a:cubicBezTo>
                    <a:pt x="257" y="342"/>
                    <a:pt x="257" y="342"/>
                    <a:pt x="257" y="342"/>
                  </a:cubicBezTo>
                  <a:cubicBezTo>
                    <a:pt x="258" y="343"/>
                    <a:pt x="258" y="343"/>
                    <a:pt x="258" y="342"/>
                  </a:cubicBezTo>
                  <a:close/>
                  <a:moveTo>
                    <a:pt x="258" y="342"/>
                  </a:moveTo>
                  <a:cubicBezTo>
                    <a:pt x="257" y="342"/>
                    <a:pt x="257" y="342"/>
                    <a:pt x="257" y="342"/>
                  </a:cubicBezTo>
                  <a:cubicBezTo>
                    <a:pt x="258" y="343"/>
                    <a:pt x="258" y="343"/>
                    <a:pt x="258" y="342"/>
                  </a:cubicBezTo>
                  <a:close/>
                  <a:moveTo>
                    <a:pt x="437" y="312"/>
                  </a:moveTo>
                  <a:cubicBezTo>
                    <a:pt x="437" y="311"/>
                    <a:pt x="437" y="309"/>
                    <a:pt x="436" y="308"/>
                  </a:cubicBezTo>
                  <a:cubicBezTo>
                    <a:pt x="435" y="308"/>
                    <a:pt x="435" y="309"/>
                    <a:pt x="434" y="309"/>
                  </a:cubicBezTo>
                  <a:cubicBezTo>
                    <a:pt x="434" y="309"/>
                    <a:pt x="434" y="308"/>
                    <a:pt x="433" y="308"/>
                  </a:cubicBezTo>
                  <a:cubicBezTo>
                    <a:pt x="433" y="308"/>
                    <a:pt x="433" y="307"/>
                    <a:pt x="433" y="307"/>
                  </a:cubicBezTo>
                  <a:cubicBezTo>
                    <a:pt x="432" y="307"/>
                    <a:pt x="431" y="307"/>
                    <a:pt x="431" y="307"/>
                  </a:cubicBezTo>
                  <a:cubicBezTo>
                    <a:pt x="431" y="306"/>
                    <a:pt x="431" y="306"/>
                    <a:pt x="430" y="306"/>
                  </a:cubicBezTo>
                  <a:cubicBezTo>
                    <a:pt x="429" y="306"/>
                    <a:pt x="429" y="306"/>
                    <a:pt x="429" y="306"/>
                  </a:cubicBezTo>
                  <a:cubicBezTo>
                    <a:pt x="428" y="306"/>
                    <a:pt x="427" y="305"/>
                    <a:pt x="426" y="305"/>
                  </a:cubicBezTo>
                  <a:cubicBezTo>
                    <a:pt x="425" y="305"/>
                    <a:pt x="425" y="303"/>
                    <a:pt x="424" y="303"/>
                  </a:cubicBezTo>
                  <a:cubicBezTo>
                    <a:pt x="423" y="303"/>
                    <a:pt x="423" y="305"/>
                    <a:pt x="423" y="305"/>
                  </a:cubicBezTo>
                  <a:cubicBezTo>
                    <a:pt x="422" y="305"/>
                    <a:pt x="422" y="305"/>
                    <a:pt x="422" y="305"/>
                  </a:cubicBezTo>
                  <a:cubicBezTo>
                    <a:pt x="421" y="303"/>
                    <a:pt x="420" y="302"/>
                    <a:pt x="419" y="300"/>
                  </a:cubicBezTo>
                  <a:cubicBezTo>
                    <a:pt x="418" y="299"/>
                    <a:pt x="417" y="300"/>
                    <a:pt x="416" y="301"/>
                  </a:cubicBezTo>
                  <a:cubicBezTo>
                    <a:pt x="415" y="300"/>
                    <a:pt x="415" y="301"/>
                    <a:pt x="414" y="301"/>
                  </a:cubicBezTo>
                  <a:cubicBezTo>
                    <a:pt x="414" y="301"/>
                    <a:pt x="413" y="302"/>
                    <a:pt x="413" y="302"/>
                  </a:cubicBezTo>
                  <a:cubicBezTo>
                    <a:pt x="413" y="301"/>
                    <a:pt x="411" y="301"/>
                    <a:pt x="410" y="301"/>
                  </a:cubicBezTo>
                  <a:cubicBezTo>
                    <a:pt x="410" y="300"/>
                    <a:pt x="409" y="300"/>
                    <a:pt x="408" y="300"/>
                  </a:cubicBezTo>
                  <a:cubicBezTo>
                    <a:pt x="408" y="300"/>
                    <a:pt x="407" y="300"/>
                    <a:pt x="406" y="300"/>
                  </a:cubicBezTo>
                  <a:cubicBezTo>
                    <a:pt x="406" y="300"/>
                    <a:pt x="406" y="300"/>
                    <a:pt x="406" y="300"/>
                  </a:cubicBezTo>
                  <a:cubicBezTo>
                    <a:pt x="406" y="300"/>
                    <a:pt x="406" y="300"/>
                    <a:pt x="406" y="299"/>
                  </a:cubicBezTo>
                  <a:cubicBezTo>
                    <a:pt x="404" y="298"/>
                    <a:pt x="405" y="298"/>
                    <a:pt x="405" y="297"/>
                  </a:cubicBezTo>
                  <a:cubicBezTo>
                    <a:pt x="405" y="296"/>
                    <a:pt x="405" y="296"/>
                    <a:pt x="405" y="296"/>
                  </a:cubicBezTo>
                  <a:cubicBezTo>
                    <a:pt x="404" y="295"/>
                    <a:pt x="404" y="294"/>
                    <a:pt x="404" y="294"/>
                  </a:cubicBezTo>
                  <a:cubicBezTo>
                    <a:pt x="404" y="294"/>
                    <a:pt x="404" y="293"/>
                    <a:pt x="404" y="293"/>
                  </a:cubicBezTo>
                  <a:cubicBezTo>
                    <a:pt x="403" y="293"/>
                    <a:pt x="403" y="292"/>
                    <a:pt x="402" y="291"/>
                  </a:cubicBezTo>
                  <a:cubicBezTo>
                    <a:pt x="401" y="291"/>
                    <a:pt x="401" y="292"/>
                    <a:pt x="400" y="292"/>
                  </a:cubicBezTo>
                  <a:cubicBezTo>
                    <a:pt x="400" y="292"/>
                    <a:pt x="400" y="291"/>
                    <a:pt x="399" y="291"/>
                  </a:cubicBezTo>
                  <a:cubicBezTo>
                    <a:pt x="398" y="291"/>
                    <a:pt x="397" y="291"/>
                    <a:pt x="396" y="291"/>
                  </a:cubicBezTo>
                  <a:cubicBezTo>
                    <a:pt x="397" y="290"/>
                    <a:pt x="397" y="290"/>
                    <a:pt x="397" y="289"/>
                  </a:cubicBezTo>
                  <a:cubicBezTo>
                    <a:pt x="397" y="289"/>
                    <a:pt x="397" y="288"/>
                    <a:pt x="397" y="288"/>
                  </a:cubicBezTo>
                  <a:cubicBezTo>
                    <a:pt x="397" y="287"/>
                    <a:pt x="395" y="287"/>
                    <a:pt x="397" y="286"/>
                  </a:cubicBezTo>
                  <a:cubicBezTo>
                    <a:pt x="397" y="286"/>
                    <a:pt x="398" y="286"/>
                    <a:pt x="398" y="285"/>
                  </a:cubicBezTo>
                  <a:cubicBezTo>
                    <a:pt x="398" y="285"/>
                    <a:pt x="398" y="284"/>
                    <a:pt x="397" y="284"/>
                  </a:cubicBezTo>
                  <a:cubicBezTo>
                    <a:pt x="397" y="284"/>
                    <a:pt x="397" y="284"/>
                    <a:pt x="396" y="284"/>
                  </a:cubicBezTo>
                  <a:cubicBezTo>
                    <a:pt x="396" y="283"/>
                    <a:pt x="396" y="283"/>
                    <a:pt x="396" y="283"/>
                  </a:cubicBezTo>
                  <a:cubicBezTo>
                    <a:pt x="396" y="282"/>
                    <a:pt x="395" y="279"/>
                    <a:pt x="393" y="279"/>
                  </a:cubicBezTo>
                  <a:cubicBezTo>
                    <a:pt x="393" y="279"/>
                    <a:pt x="393" y="279"/>
                    <a:pt x="392" y="279"/>
                  </a:cubicBezTo>
                  <a:cubicBezTo>
                    <a:pt x="392" y="277"/>
                    <a:pt x="388" y="280"/>
                    <a:pt x="387" y="280"/>
                  </a:cubicBezTo>
                  <a:cubicBezTo>
                    <a:pt x="386" y="280"/>
                    <a:pt x="385" y="279"/>
                    <a:pt x="385" y="279"/>
                  </a:cubicBezTo>
                  <a:cubicBezTo>
                    <a:pt x="384" y="280"/>
                    <a:pt x="384" y="281"/>
                    <a:pt x="384" y="281"/>
                  </a:cubicBezTo>
                  <a:cubicBezTo>
                    <a:pt x="383" y="283"/>
                    <a:pt x="381" y="282"/>
                    <a:pt x="380" y="282"/>
                  </a:cubicBezTo>
                  <a:cubicBezTo>
                    <a:pt x="380" y="281"/>
                    <a:pt x="379" y="280"/>
                    <a:pt x="379" y="279"/>
                  </a:cubicBezTo>
                  <a:cubicBezTo>
                    <a:pt x="379" y="278"/>
                    <a:pt x="379" y="278"/>
                    <a:pt x="379" y="277"/>
                  </a:cubicBezTo>
                  <a:cubicBezTo>
                    <a:pt x="379" y="277"/>
                    <a:pt x="379" y="277"/>
                    <a:pt x="379" y="276"/>
                  </a:cubicBezTo>
                  <a:cubicBezTo>
                    <a:pt x="379" y="275"/>
                    <a:pt x="379" y="274"/>
                    <a:pt x="378" y="273"/>
                  </a:cubicBezTo>
                  <a:cubicBezTo>
                    <a:pt x="377" y="273"/>
                    <a:pt x="377" y="272"/>
                    <a:pt x="377" y="271"/>
                  </a:cubicBezTo>
                  <a:cubicBezTo>
                    <a:pt x="377" y="271"/>
                    <a:pt x="377" y="271"/>
                    <a:pt x="377" y="270"/>
                  </a:cubicBezTo>
                  <a:cubicBezTo>
                    <a:pt x="378" y="270"/>
                    <a:pt x="378" y="270"/>
                    <a:pt x="378" y="269"/>
                  </a:cubicBezTo>
                  <a:cubicBezTo>
                    <a:pt x="379" y="268"/>
                    <a:pt x="381" y="271"/>
                    <a:pt x="382" y="271"/>
                  </a:cubicBezTo>
                  <a:cubicBezTo>
                    <a:pt x="383" y="271"/>
                    <a:pt x="384" y="270"/>
                    <a:pt x="385" y="269"/>
                  </a:cubicBezTo>
                  <a:cubicBezTo>
                    <a:pt x="385" y="269"/>
                    <a:pt x="385" y="269"/>
                    <a:pt x="385" y="268"/>
                  </a:cubicBezTo>
                  <a:cubicBezTo>
                    <a:pt x="386" y="268"/>
                    <a:pt x="386" y="268"/>
                    <a:pt x="386" y="268"/>
                  </a:cubicBezTo>
                  <a:cubicBezTo>
                    <a:pt x="387" y="267"/>
                    <a:pt x="386" y="266"/>
                    <a:pt x="385" y="266"/>
                  </a:cubicBezTo>
                  <a:cubicBezTo>
                    <a:pt x="385" y="266"/>
                    <a:pt x="385" y="265"/>
                    <a:pt x="384" y="265"/>
                  </a:cubicBezTo>
                  <a:cubicBezTo>
                    <a:pt x="385" y="265"/>
                    <a:pt x="385" y="264"/>
                    <a:pt x="385" y="264"/>
                  </a:cubicBezTo>
                  <a:cubicBezTo>
                    <a:pt x="385" y="264"/>
                    <a:pt x="385" y="264"/>
                    <a:pt x="384" y="264"/>
                  </a:cubicBezTo>
                  <a:cubicBezTo>
                    <a:pt x="384" y="263"/>
                    <a:pt x="383" y="263"/>
                    <a:pt x="383" y="263"/>
                  </a:cubicBezTo>
                  <a:cubicBezTo>
                    <a:pt x="382" y="263"/>
                    <a:pt x="382" y="263"/>
                    <a:pt x="381" y="263"/>
                  </a:cubicBezTo>
                  <a:cubicBezTo>
                    <a:pt x="380" y="263"/>
                    <a:pt x="381" y="261"/>
                    <a:pt x="381" y="261"/>
                  </a:cubicBezTo>
                  <a:cubicBezTo>
                    <a:pt x="381" y="260"/>
                    <a:pt x="380" y="259"/>
                    <a:pt x="380" y="259"/>
                  </a:cubicBezTo>
                  <a:cubicBezTo>
                    <a:pt x="379" y="259"/>
                    <a:pt x="378" y="258"/>
                    <a:pt x="378" y="258"/>
                  </a:cubicBezTo>
                  <a:cubicBezTo>
                    <a:pt x="377" y="257"/>
                    <a:pt x="377" y="256"/>
                    <a:pt x="376" y="255"/>
                  </a:cubicBezTo>
                  <a:cubicBezTo>
                    <a:pt x="376" y="255"/>
                    <a:pt x="376" y="255"/>
                    <a:pt x="376" y="255"/>
                  </a:cubicBezTo>
                  <a:cubicBezTo>
                    <a:pt x="376" y="254"/>
                    <a:pt x="376" y="254"/>
                    <a:pt x="376" y="254"/>
                  </a:cubicBezTo>
                  <a:cubicBezTo>
                    <a:pt x="376" y="253"/>
                    <a:pt x="376" y="253"/>
                    <a:pt x="375" y="253"/>
                  </a:cubicBezTo>
                  <a:cubicBezTo>
                    <a:pt x="375" y="253"/>
                    <a:pt x="375" y="252"/>
                    <a:pt x="375" y="252"/>
                  </a:cubicBezTo>
                  <a:cubicBezTo>
                    <a:pt x="375" y="252"/>
                    <a:pt x="372" y="249"/>
                    <a:pt x="374" y="250"/>
                  </a:cubicBezTo>
                  <a:cubicBezTo>
                    <a:pt x="374" y="249"/>
                    <a:pt x="375" y="249"/>
                    <a:pt x="375" y="248"/>
                  </a:cubicBezTo>
                  <a:cubicBezTo>
                    <a:pt x="375" y="248"/>
                    <a:pt x="375" y="248"/>
                    <a:pt x="375" y="247"/>
                  </a:cubicBezTo>
                  <a:cubicBezTo>
                    <a:pt x="375" y="247"/>
                    <a:pt x="375" y="246"/>
                    <a:pt x="374" y="246"/>
                  </a:cubicBezTo>
                  <a:cubicBezTo>
                    <a:pt x="374" y="246"/>
                    <a:pt x="374" y="246"/>
                    <a:pt x="374" y="245"/>
                  </a:cubicBezTo>
                  <a:cubicBezTo>
                    <a:pt x="374" y="245"/>
                    <a:pt x="374" y="245"/>
                    <a:pt x="375" y="244"/>
                  </a:cubicBezTo>
                  <a:cubicBezTo>
                    <a:pt x="375" y="244"/>
                    <a:pt x="374" y="244"/>
                    <a:pt x="374" y="243"/>
                  </a:cubicBezTo>
                  <a:cubicBezTo>
                    <a:pt x="374" y="242"/>
                    <a:pt x="375" y="242"/>
                    <a:pt x="374" y="242"/>
                  </a:cubicBezTo>
                  <a:cubicBezTo>
                    <a:pt x="373" y="242"/>
                    <a:pt x="373" y="241"/>
                    <a:pt x="373" y="241"/>
                  </a:cubicBezTo>
                  <a:cubicBezTo>
                    <a:pt x="373" y="241"/>
                    <a:pt x="373" y="241"/>
                    <a:pt x="372" y="241"/>
                  </a:cubicBezTo>
                  <a:cubicBezTo>
                    <a:pt x="372" y="241"/>
                    <a:pt x="372" y="241"/>
                    <a:pt x="372" y="241"/>
                  </a:cubicBezTo>
                  <a:cubicBezTo>
                    <a:pt x="372" y="240"/>
                    <a:pt x="372" y="239"/>
                    <a:pt x="371" y="239"/>
                  </a:cubicBezTo>
                  <a:cubicBezTo>
                    <a:pt x="370" y="239"/>
                    <a:pt x="367" y="238"/>
                    <a:pt x="367" y="240"/>
                  </a:cubicBezTo>
                  <a:cubicBezTo>
                    <a:pt x="365" y="239"/>
                    <a:pt x="365" y="240"/>
                    <a:pt x="364" y="241"/>
                  </a:cubicBezTo>
                  <a:cubicBezTo>
                    <a:pt x="364" y="240"/>
                    <a:pt x="364" y="239"/>
                    <a:pt x="364" y="239"/>
                  </a:cubicBezTo>
                  <a:cubicBezTo>
                    <a:pt x="364" y="238"/>
                    <a:pt x="365" y="238"/>
                    <a:pt x="365" y="237"/>
                  </a:cubicBezTo>
                  <a:cubicBezTo>
                    <a:pt x="364" y="237"/>
                    <a:pt x="363" y="237"/>
                    <a:pt x="363" y="237"/>
                  </a:cubicBezTo>
                  <a:cubicBezTo>
                    <a:pt x="361" y="236"/>
                    <a:pt x="361" y="237"/>
                    <a:pt x="360" y="238"/>
                  </a:cubicBezTo>
                  <a:cubicBezTo>
                    <a:pt x="359" y="238"/>
                    <a:pt x="360" y="235"/>
                    <a:pt x="357" y="236"/>
                  </a:cubicBezTo>
                  <a:cubicBezTo>
                    <a:pt x="356" y="237"/>
                    <a:pt x="356" y="236"/>
                    <a:pt x="356" y="235"/>
                  </a:cubicBezTo>
                  <a:cubicBezTo>
                    <a:pt x="355" y="236"/>
                    <a:pt x="354" y="236"/>
                    <a:pt x="354" y="236"/>
                  </a:cubicBezTo>
                  <a:cubicBezTo>
                    <a:pt x="355" y="235"/>
                    <a:pt x="357" y="235"/>
                    <a:pt x="356" y="232"/>
                  </a:cubicBezTo>
                  <a:cubicBezTo>
                    <a:pt x="356" y="231"/>
                    <a:pt x="356" y="231"/>
                    <a:pt x="355" y="230"/>
                  </a:cubicBezTo>
                  <a:cubicBezTo>
                    <a:pt x="355" y="230"/>
                    <a:pt x="355" y="230"/>
                    <a:pt x="355" y="230"/>
                  </a:cubicBezTo>
                  <a:cubicBezTo>
                    <a:pt x="355" y="229"/>
                    <a:pt x="355" y="229"/>
                    <a:pt x="355" y="228"/>
                  </a:cubicBezTo>
                  <a:cubicBezTo>
                    <a:pt x="354" y="228"/>
                    <a:pt x="354" y="227"/>
                    <a:pt x="354" y="227"/>
                  </a:cubicBezTo>
                  <a:cubicBezTo>
                    <a:pt x="353" y="226"/>
                    <a:pt x="353" y="227"/>
                    <a:pt x="352" y="227"/>
                  </a:cubicBezTo>
                  <a:cubicBezTo>
                    <a:pt x="353" y="225"/>
                    <a:pt x="353" y="224"/>
                    <a:pt x="353" y="223"/>
                  </a:cubicBezTo>
                  <a:cubicBezTo>
                    <a:pt x="353" y="222"/>
                    <a:pt x="354" y="223"/>
                    <a:pt x="354" y="221"/>
                  </a:cubicBezTo>
                  <a:cubicBezTo>
                    <a:pt x="353" y="220"/>
                    <a:pt x="352" y="220"/>
                    <a:pt x="352" y="219"/>
                  </a:cubicBezTo>
                  <a:cubicBezTo>
                    <a:pt x="352" y="218"/>
                    <a:pt x="352" y="218"/>
                    <a:pt x="351" y="218"/>
                  </a:cubicBezTo>
                  <a:cubicBezTo>
                    <a:pt x="351" y="218"/>
                    <a:pt x="350" y="218"/>
                    <a:pt x="350" y="218"/>
                  </a:cubicBezTo>
                  <a:cubicBezTo>
                    <a:pt x="350" y="217"/>
                    <a:pt x="354" y="214"/>
                    <a:pt x="353" y="213"/>
                  </a:cubicBezTo>
                  <a:cubicBezTo>
                    <a:pt x="353" y="213"/>
                    <a:pt x="353" y="213"/>
                    <a:pt x="353" y="213"/>
                  </a:cubicBezTo>
                  <a:cubicBezTo>
                    <a:pt x="353" y="213"/>
                    <a:pt x="353" y="212"/>
                    <a:pt x="353" y="212"/>
                  </a:cubicBezTo>
                  <a:cubicBezTo>
                    <a:pt x="352" y="211"/>
                    <a:pt x="352" y="210"/>
                    <a:pt x="352" y="210"/>
                  </a:cubicBezTo>
                  <a:cubicBezTo>
                    <a:pt x="351" y="208"/>
                    <a:pt x="352" y="206"/>
                    <a:pt x="351" y="204"/>
                  </a:cubicBezTo>
                  <a:cubicBezTo>
                    <a:pt x="351" y="202"/>
                    <a:pt x="351" y="202"/>
                    <a:pt x="352" y="200"/>
                  </a:cubicBezTo>
                  <a:cubicBezTo>
                    <a:pt x="353" y="199"/>
                    <a:pt x="353" y="197"/>
                    <a:pt x="354" y="196"/>
                  </a:cubicBezTo>
                  <a:cubicBezTo>
                    <a:pt x="354" y="195"/>
                    <a:pt x="355" y="195"/>
                    <a:pt x="356" y="195"/>
                  </a:cubicBezTo>
                  <a:cubicBezTo>
                    <a:pt x="356" y="194"/>
                    <a:pt x="355" y="193"/>
                    <a:pt x="355" y="193"/>
                  </a:cubicBezTo>
                  <a:cubicBezTo>
                    <a:pt x="353" y="196"/>
                    <a:pt x="345" y="192"/>
                    <a:pt x="343" y="191"/>
                  </a:cubicBezTo>
                  <a:cubicBezTo>
                    <a:pt x="343" y="191"/>
                    <a:pt x="342" y="192"/>
                    <a:pt x="342" y="191"/>
                  </a:cubicBezTo>
                  <a:cubicBezTo>
                    <a:pt x="342" y="191"/>
                    <a:pt x="342" y="191"/>
                    <a:pt x="342" y="191"/>
                  </a:cubicBezTo>
                  <a:cubicBezTo>
                    <a:pt x="341" y="191"/>
                    <a:pt x="341" y="191"/>
                    <a:pt x="341" y="191"/>
                  </a:cubicBezTo>
                  <a:cubicBezTo>
                    <a:pt x="341" y="191"/>
                    <a:pt x="341" y="192"/>
                    <a:pt x="340" y="192"/>
                  </a:cubicBezTo>
                  <a:cubicBezTo>
                    <a:pt x="340" y="192"/>
                    <a:pt x="340" y="191"/>
                    <a:pt x="340" y="191"/>
                  </a:cubicBezTo>
                  <a:cubicBezTo>
                    <a:pt x="340" y="191"/>
                    <a:pt x="340" y="190"/>
                    <a:pt x="339" y="191"/>
                  </a:cubicBezTo>
                  <a:cubicBezTo>
                    <a:pt x="339" y="191"/>
                    <a:pt x="339" y="191"/>
                    <a:pt x="339" y="192"/>
                  </a:cubicBezTo>
                  <a:cubicBezTo>
                    <a:pt x="339" y="192"/>
                    <a:pt x="338" y="191"/>
                    <a:pt x="338" y="191"/>
                  </a:cubicBezTo>
                  <a:cubicBezTo>
                    <a:pt x="338" y="191"/>
                    <a:pt x="338" y="192"/>
                    <a:pt x="338" y="192"/>
                  </a:cubicBezTo>
                  <a:cubicBezTo>
                    <a:pt x="338" y="192"/>
                    <a:pt x="337" y="192"/>
                    <a:pt x="337" y="193"/>
                  </a:cubicBezTo>
                  <a:cubicBezTo>
                    <a:pt x="337" y="193"/>
                    <a:pt x="336" y="192"/>
                    <a:pt x="336" y="192"/>
                  </a:cubicBezTo>
                  <a:cubicBezTo>
                    <a:pt x="336" y="192"/>
                    <a:pt x="336" y="192"/>
                    <a:pt x="336" y="192"/>
                  </a:cubicBezTo>
                  <a:cubicBezTo>
                    <a:pt x="336" y="192"/>
                    <a:pt x="336" y="192"/>
                    <a:pt x="336" y="192"/>
                  </a:cubicBezTo>
                  <a:cubicBezTo>
                    <a:pt x="336" y="192"/>
                    <a:pt x="335" y="192"/>
                    <a:pt x="335" y="192"/>
                  </a:cubicBezTo>
                  <a:cubicBezTo>
                    <a:pt x="335" y="192"/>
                    <a:pt x="335" y="192"/>
                    <a:pt x="335" y="192"/>
                  </a:cubicBezTo>
                  <a:cubicBezTo>
                    <a:pt x="334" y="193"/>
                    <a:pt x="334" y="192"/>
                    <a:pt x="333" y="192"/>
                  </a:cubicBezTo>
                  <a:cubicBezTo>
                    <a:pt x="333" y="192"/>
                    <a:pt x="333" y="193"/>
                    <a:pt x="333" y="193"/>
                  </a:cubicBezTo>
                  <a:cubicBezTo>
                    <a:pt x="333" y="193"/>
                    <a:pt x="333" y="193"/>
                    <a:pt x="333" y="193"/>
                  </a:cubicBezTo>
                  <a:cubicBezTo>
                    <a:pt x="332" y="194"/>
                    <a:pt x="332" y="192"/>
                    <a:pt x="331" y="191"/>
                  </a:cubicBezTo>
                  <a:cubicBezTo>
                    <a:pt x="332" y="191"/>
                    <a:pt x="331" y="195"/>
                    <a:pt x="331" y="193"/>
                  </a:cubicBezTo>
                  <a:cubicBezTo>
                    <a:pt x="331" y="193"/>
                    <a:pt x="328" y="195"/>
                    <a:pt x="328" y="194"/>
                  </a:cubicBezTo>
                  <a:cubicBezTo>
                    <a:pt x="328" y="195"/>
                    <a:pt x="329" y="195"/>
                    <a:pt x="329" y="196"/>
                  </a:cubicBezTo>
                  <a:cubicBezTo>
                    <a:pt x="328" y="196"/>
                    <a:pt x="328" y="195"/>
                    <a:pt x="328" y="195"/>
                  </a:cubicBezTo>
                  <a:cubicBezTo>
                    <a:pt x="327" y="196"/>
                    <a:pt x="327" y="195"/>
                    <a:pt x="326" y="195"/>
                  </a:cubicBezTo>
                  <a:cubicBezTo>
                    <a:pt x="326" y="197"/>
                    <a:pt x="326" y="196"/>
                    <a:pt x="325" y="196"/>
                  </a:cubicBezTo>
                  <a:cubicBezTo>
                    <a:pt x="325" y="196"/>
                    <a:pt x="325" y="196"/>
                    <a:pt x="325" y="196"/>
                  </a:cubicBezTo>
                  <a:cubicBezTo>
                    <a:pt x="324" y="197"/>
                    <a:pt x="325" y="198"/>
                    <a:pt x="325" y="198"/>
                  </a:cubicBezTo>
                  <a:cubicBezTo>
                    <a:pt x="325" y="198"/>
                    <a:pt x="325" y="198"/>
                    <a:pt x="325" y="198"/>
                  </a:cubicBezTo>
                  <a:cubicBezTo>
                    <a:pt x="325" y="199"/>
                    <a:pt x="326" y="199"/>
                    <a:pt x="325" y="200"/>
                  </a:cubicBezTo>
                  <a:cubicBezTo>
                    <a:pt x="324" y="201"/>
                    <a:pt x="324" y="199"/>
                    <a:pt x="325" y="202"/>
                  </a:cubicBezTo>
                  <a:cubicBezTo>
                    <a:pt x="325" y="202"/>
                    <a:pt x="324" y="202"/>
                    <a:pt x="325" y="202"/>
                  </a:cubicBezTo>
                  <a:cubicBezTo>
                    <a:pt x="325" y="202"/>
                    <a:pt x="326" y="201"/>
                    <a:pt x="327" y="202"/>
                  </a:cubicBezTo>
                  <a:cubicBezTo>
                    <a:pt x="327" y="202"/>
                    <a:pt x="327" y="203"/>
                    <a:pt x="326" y="203"/>
                  </a:cubicBezTo>
                  <a:cubicBezTo>
                    <a:pt x="326" y="203"/>
                    <a:pt x="326" y="203"/>
                    <a:pt x="326" y="203"/>
                  </a:cubicBezTo>
                  <a:cubicBezTo>
                    <a:pt x="325" y="203"/>
                    <a:pt x="325" y="203"/>
                    <a:pt x="325" y="203"/>
                  </a:cubicBezTo>
                  <a:cubicBezTo>
                    <a:pt x="324" y="204"/>
                    <a:pt x="325" y="205"/>
                    <a:pt x="326" y="205"/>
                  </a:cubicBezTo>
                  <a:cubicBezTo>
                    <a:pt x="326" y="206"/>
                    <a:pt x="326" y="206"/>
                    <a:pt x="326" y="207"/>
                  </a:cubicBezTo>
                  <a:cubicBezTo>
                    <a:pt x="326" y="207"/>
                    <a:pt x="328" y="209"/>
                    <a:pt x="329" y="209"/>
                  </a:cubicBezTo>
                  <a:cubicBezTo>
                    <a:pt x="329" y="209"/>
                    <a:pt x="330" y="209"/>
                    <a:pt x="330" y="208"/>
                  </a:cubicBezTo>
                  <a:cubicBezTo>
                    <a:pt x="330" y="208"/>
                    <a:pt x="330" y="208"/>
                    <a:pt x="330" y="207"/>
                  </a:cubicBezTo>
                  <a:cubicBezTo>
                    <a:pt x="331" y="207"/>
                    <a:pt x="331" y="207"/>
                    <a:pt x="331" y="208"/>
                  </a:cubicBezTo>
                  <a:cubicBezTo>
                    <a:pt x="332" y="208"/>
                    <a:pt x="331" y="211"/>
                    <a:pt x="331" y="211"/>
                  </a:cubicBezTo>
                  <a:cubicBezTo>
                    <a:pt x="331" y="213"/>
                    <a:pt x="330" y="214"/>
                    <a:pt x="330" y="215"/>
                  </a:cubicBezTo>
                  <a:cubicBezTo>
                    <a:pt x="330" y="216"/>
                    <a:pt x="330" y="217"/>
                    <a:pt x="330" y="218"/>
                  </a:cubicBezTo>
                  <a:cubicBezTo>
                    <a:pt x="331" y="220"/>
                    <a:pt x="331" y="221"/>
                    <a:pt x="330" y="223"/>
                  </a:cubicBezTo>
                  <a:cubicBezTo>
                    <a:pt x="329" y="224"/>
                    <a:pt x="326" y="226"/>
                    <a:pt x="325" y="225"/>
                  </a:cubicBezTo>
                  <a:cubicBezTo>
                    <a:pt x="325" y="224"/>
                    <a:pt x="324" y="224"/>
                    <a:pt x="323" y="224"/>
                  </a:cubicBezTo>
                  <a:cubicBezTo>
                    <a:pt x="322" y="223"/>
                    <a:pt x="323" y="221"/>
                    <a:pt x="321" y="220"/>
                  </a:cubicBezTo>
                  <a:cubicBezTo>
                    <a:pt x="321" y="219"/>
                    <a:pt x="320" y="218"/>
                    <a:pt x="319" y="218"/>
                  </a:cubicBezTo>
                  <a:cubicBezTo>
                    <a:pt x="318" y="217"/>
                    <a:pt x="319" y="216"/>
                    <a:pt x="318" y="216"/>
                  </a:cubicBezTo>
                  <a:cubicBezTo>
                    <a:pt x="318" y="215"/>
                    <a:pt x="317" y="216"/>
                    <a:pt x="317" y="216"/>
                  </a:cubicBezTo>
                  <a:cubicBezTo>
                    <a:pt x="316" y="217"/>
                    <a:pt x="313" y="217"/>
                    <a:pt x="312" y="218"/>
                  </a:cubicBezTo>
                  <a:cubicBezTo>
                    <a:pt x="312" y="219"/>
                    <a:pt x="310" y="221"/>
                    <a:pt x="310" y="222"/>
                  </a:cubicBezTo>
                  <a:cubicBezTo>
                    <a:pt x="310" y="223"/>
                    <a:pt x="311" y="224"/>
                    <a:pt x="310" y="225"/>
                  </a:cubicBezTo>
                  <a:cubicBezTo>
                    <a:pt x="310" y="226"/>
                    <a:pt x="309" y="226"/>
                    <a:pt x="308" y="227"/>
                  </a:cubicBezTo>
                  <a:cubicBezTo>
                    <a:pt x="308" y="227"/>
                    <a:pt x="308" y="229"/>
                    <a:pt x="308" y="230"/>
                  </a:cubicBezTo>
                  <a:cubicBezTo>
                    <a:pt x="308" y="231"/>
                    <a:pt x="309" y="232"/>
                    <a:pt x="308" y="232"/>
                  </a:cubicBezTo>
                  <a:cubicBezTo>
                    <a:pt x="308" y="233"/>
                    <a:pt x="308" y="235"/>
                    <a:pt x="308" y="236"/>
                  </a:cubicBezTo>
                  <a:cubicBezTo>
                    <a:pt x="308" y="237"/>
                    <a:pt x="308" y="238"/>
                    <a:pt x="308" y="240"/>
                  </a:cubicBezTo>
                  <a:cubicBezTo>
                    <a:pt x="308" y="240"/>
                    <a:pt x="308" y="243"/>
                    <a:pt x="308" y="243"/>
                  </a:cubicBezTo>
                  <a:cubicBezTo>
                    <a:pt x="309" y="243"/>
                    <a:pt x="308" y="241"/>
                    <a:pt x="309" y="241"/>
                  </a:cubicBezTo>
                  <a:cubicBezTo>
                    <a:pt x="309" y="242"/>
                    <a:pt x="309" y="242"/>
                    <a:pt x="309" y="243"/>
                  </a:cubicBezTo>
                  <a:cubicBezTo>
                    <a:pt x="309" y="244"/>
                    <a:pt x="309" y="244"/>
                    <a:pt x="309" y="245"/>
                  </a:cubicBezTo>
                  <a:cubicBezTo>
                    <a:pt x="310" y="245"/>
                    <a:pt x="310" y="252"/>
                    <a:pt x="307" y="250"/>
                  </a:cubicBezTo>
                  <a:cubicBezTo>
                    <a:pt x="306" y="249"/>
                    <a:pt x="306" y="249"/>
                    <a:pt x="306" y="249"/>
                  </a:cubicBezTo>
                  <a:cubicBezTo>
                    <a:pt x="305" y="249"/>
                    <a:pt x="305" y="249"/>
                    <a:pt x="305" y="249"/>
                  </a:cubicBezTo>
                  <a:cubicBezTo>
                    <a:pt x="305" y="249"/>
                    <a:pt x="309" y="245"/>
                    <a:pt x="308" y="243"/>
                  </a:cubicBezTo>
                  <a:cubicBezTo>
                    <a:pt x="307" y="244"/>
                    <a:pt x="307" y="246"/>
                    <a:pt x="306" y="247"/>
                  </a:cubicBezTo>
                  <a:cubicBezTo>
                    <a:pt x="305" y="248"/>
                    <a:pt x="304" y="249"/>
                    <a:pt x="302" y="249"/>
                  </a:cubicBezTo>
                  <a:cubicBezTo>
                    <a:pt x="302" y="249"/>
                    <a:pt x="301" y="249"/>
                    <a:pt x="301" y="249"/>
                  </a:cubicBezTo>
                  <a:cubicBezTo>
                    <a:pt x="300" y="250"/>
                    <a:pt x="301" y="251"/>
                    <a:pt x="301" y="251"/>
                  </a:cubicBezTo>
                  <a:cubicBezTo>
                    <a:pt x="301" y="253"/>
                    <a:pt x="300" y="254"/>
                    <a:pt x="299" y="255"/>
                  </a:cubicBezTo>
                  <a:cubicBezTo>
                    <a:pt x="297" y="256"/>
                    <a:pt x="294" y="257"/>
                    <a:pt x="292" y="256"/>
                  </a:cubicBezTo>
                  <a:cubicBezTo>
                    <a:pt x="292" y="256"/>
                    <a:pt x="290" y="253"/>
                    <a:pt x="290" y="252"/>
                  </a:cubicBezTo>
                  <a:cubicBezTo>
                    <a:pt x="291" y="250"/>
                    <a:pt x="292" y="253"/>
                    <a:pt x="293" y="253"/>
                  </a:cubicBezTo>
                  <a:cubicBezTo>
                    <a:pt x="293" y="252"/>
                    <a:pt x="290" y="250"/>
                    <a:pt x="289" y="251"/>
                  </a:cubicBezTo>
                  <a:cubicBezTo>
                    <a:pt x="287" y="251"/>
                    <a:pt x="285" y="251"/>
                    <a:pt x="283" y="252"/>
                  </a:cubicBezTo>
                  <a:cubicBezTo>
                    <a:pt x="281" y="253"/>
                    <a:pt x="279" y="253"/>
                    <a:pt x="278" y="254"/>
                  </a:cubicBezTo>
                  <a:cubicBezTo>
                    <a:pt x="277" y="255"/>
                    <a:pt x="277" y="256"/>
                    <a:pt x="276" y="257"/>
                  </a:cubicBezTo>
                  <a:cubicBezTo>
                    <a:pt x="275" y="258"/>
                    <a:pt x="273" y="257"/>
                    <a:pt x="272" y="258"/>
                  </a:cubicBezTo>
                  <a:cubicBezTo>
                    <a:pt x="270" y="259"/>
                    <a:pt x="268" y="259"/>
                    <a:pt x="266" y="260"/>
                  </a:cubicBezTo>
                  <a:cubicBezTo>
                    <a:pt x="266" y="260"/>
                    <a:pt x="264" y="261"/>
                    <a:pt x="264" y="261"/>
                  </a:cubicBezTo>
                  <a:cubicBezTo>
                    <a:pt x="263" y="262"/>
                    <a:pt x="264" y="261"/>
                    <a:pt x="265" y="262"/>
                  </a:cubicBezTo>
                  <a:cubicBezTo>
                    <a:pt x="265" y="263"/>
                    <a:pt x="265" y="265"/>
                    <a:pt x="265" y="265"/>
                  </a:cubicBezTo>
                  <a:cubicBezTo>
                    <a:pt x="264" y="265"/>
                    <a:pt x="264" y="264"/>
                    <a:pt x="264" y="264"/>
                  </a:cubicBezTo>
                  <a:cubicBezTo>
                    <a:pt x="264" y="264"/>
                    <a:pt x="263" y="263"/>
                    <a:pt x="262" y="263"/>
                  </a:cubicBezTo>
                  <a:cubicBezTo>
                    <a:pt x="262" y="264"/>
                    <a:pt x="259" y="263"/>
                    <a:pt x="259" y="262"/>
                  </a:cubicBezTo>
                  <a:cubicBezTo>
                    <a:pt x="259" y="262"/>
                    <a:pt x="260" y="261"/>
                    <a:pt x="260" y="261"/>
                  </a:cubicBezTo>
                  <a:cubicBezTo>
                    <a:pt x="260" y="261"/>
                    <a:pt x="260" y="261"/>
                    <a:pt x="259" y="261"/>
                  </a:cubicBezTo>
                  <a:cubicBezTo>
                    <a:pt x="259" y="260"/>
                    <a:pt x="259" y="259"/>
                    <a:pt x="259" y="259"/>
                  </a:cubicBezTo>
                  <a:cubicBezTo>
                    <a:pt x="259" y="259"/>
                    <a:pt x="258" y="259"/>
                    <a:pt x="258" y="259"/>
                  </a:cubicBezTo>
                  <a:cubicBezTo>
                    <a:pt x="258" y="259"/>
                    <a:pt x="257" y="259"/>
                    <a:pt x="257" y="259"/>
                  </a:cubicBezTo>
                  <a:cubicBezTo>
                    <a:pt x="256" y="259"/>
                    <a:pt x="256" y="258"/>
                    <a:pt x="255" y="258"/>
                  </a:cubicBezTo>
                  <a:cubicBezTo>
                    <a:pt x="255" y="257"/>
                    <a:pt x="255" y="257"/>
                    <a:pt x="255" y="257"/>
                  </a:cubicBezTo>
                  <a:cubicBezTo>
                    <a:pt x="255" y="257"/>
                    <a:pt x="255" y="257"/>
                    <a:pt x="255" y="257"/>
                  </a:cubicBezTo>
                  <a:cubicBezTo>
                    <a:pt x="254" y="256"/>
                    <a:pt x="254" y="256"/>
                    <a:pt x="254" y="256"/>
                  </a:cubicBezTo>
                  <a:cubicBezTo>
                    <a:pt x="254" y="256"/>
                    <a:pt x="253" y="256"/>
                    <a:pt x="252" y="256"/>
                  </a:cubicBezTo>
                  <a:cubicBezTo>
                    <a:pt x="252" y="256"/>
                    <a:pt x="251" y="256"/>
                    <a:pt x="251" y="256"/>
                  </a:cubicBezTo>
                  <a:cubicBezTo>
                    <a:pt x="251" y="257"/>
                    <a:pt x="250" y="257"/>
                    <a:pt x="250" y="257"/>
                  </a:cubicBezTo>
                  <a:cubicBezTo>
                    <a:pt x="250" y="257"/>
                    <a:pt x="250" y="257"/>
                    <a:pt x="250" y="257"/>
                  </a:cubicBezTo>
                  <a:cubicBezTo>
                    <a:pt x="250" y="257"/>
                    <a:pt x="249" y="257"/>
                    <a:pt x="249" y="257"/>
                  </a:cubicBezTo>
                  <a:cubicBezTo>
                    <a:pt x="248" y="258"/>
                    <a:pt x="248" y="259"/>
                    <a:pt x="248" y="259"/>
                  </a:cubicBezTo>
                  <a:cubicBezTo>
                    <a:pt x="248" y="259"/>
                    <a:pt x="248" y="259"/>
                    <a:pt x="247" y="258"/>
                  </a:cubicBezTo>
                  <a:cubicBezTo>
                    <a:pt x="246" y="259"/>
                    <a:pt x="245" y="258"/>
                    <a:pt x="244" y="260"/>
                  </a:cubicBezTo>
                  <a:cubicBezTo>
                    <a:pt x="244" y="260"/>
                    <a:pt x="244" y="260"/>
                    <a:pt x="244" y="260"/>
                  </a:cubicBezTo>
                  <a:cubicBezTo>
                    <a:pt x="244" y="260"/>
                    <a:pt x="244" y="261"/>
                    <a:pt x="243" y="261"/>
                  </a:cubicBezTo>
                  <a:cubicBezTo>
                    <a:pt x="243" y="261"/>
                    <a:pt x="242" y="261"/>
                    <a:pt x="242" y="261"/>
                  </a:cubicBezTo>
                  <a:cubicBezTo>
                    <a:pt x="242" y="261"/>
                    <a:pt x="242" y="261"/>
                    <a:pt x="242" y="261"/>
                  </a:cubicBezTo>
                  <a:cubicBezTo>
                    <a:pt x="242" y="261"/>
                    <a:pt x="242" y="261"/>
                    <a:pt x="242" y="261"/>
                  </a:cubicBezTo>
                  <a:cubicBezTo>
                    <a:pt x="242" y="261"/>
                    <a:pt x="242" y="260"/>
                    <a:pt x="242" y="260"/>
                  </a:cubicBezTo>
                  <a:cubicBezTo>
                    <a:pt x="242" y="260"/>
                    <a:pt x="241" y="260"/>
                    <a:pt x="241" y="260"/>
                  </a:cubicBezTo>
                  <a:cubicBezTo>
                    <a:pt x="241" y="260"/>
                    <a:pt x="240" y="261"/>
                    <a:pt x="240" y="261"/>
                  </a:cubicBezTo>
                  <a:cubicBezTo>
                    <a:pt x="240" y="261"/>
                    <a:pt x="239" y="260"/>
                    <a:pt x="239" y="260"/>
                  </a:cubicBezTo>
                  <a:cubicBezTo>
                    <a:pt x="238" y="259"/>
                    <a:pt x="240" y="259"/>
                    <a:pt x="241" y="258"/>
                  </a:cubicBezTo>
                  <a:cubicBezTo>
                    <a:pt x="241" y="258"/>
                    <a:pt x="241" y="256"/>
                    <a:pt x="241" y="256"/>
                  </a:cubicBezTo>
                  <a:cubicBezTo>
                    <a:pt x="241" y="256"/>
                    <a:pt x="242" y="256"/>
                    <a:pt x="242" y="255"/>
                  </a:cubicBezTo>
                  <a:cubicBezTo>
                    <a:pt x="242" y="255"/>
                    <a:pt x="241" y="254"/>
                    <a:pt x="241" y="254"/>
                  </a:cubicBezTo>
                  <a:cubicBezTo>
                    <a:pt x="241" y="254"/>
                    <a:pt x="240" y="255"/>
                    <a:pt x="240" y="255"/>
                  </a:cubicBezTo>
                  <a:cubicBezTo>
                    <a:pt x="240" y="255"/>
                    <a:pt x="242" y="256"/>
                    <a:pt x="241" y="256"/>
                  </a:cubicBezTo>
                  <a:cubicBezTo>
                    <a:pt x="240" y="256"/>
                    <a:pt x="240" y="256"/>
                    <a:pt x="240" y="256"/>
                  </a:cubicBezTo>
                  <a:cubicBezTo>
                    <a:pt x="239" y="256"/>
                    <a:pt x="239" y="256"/>
                    <a:pt x="239" y="256"/>
                  </a:cubicBezTo>
                  <a:cubicBezTo>
                    <a:pt x="239" y="257"/>
                    <a:pt x="239" y="257"/>
                    <a:pt x="239" y="257"/>
                  </a:cubicBezTo>
                  <a:cubicBezTo>
                    <a:pt x="238" y="257"/>
                    <a:pt x="237" y="255"/>
                    <a:pt x="236" y="256"/>
                  </a:cubicBezTo>
                  <a:cubicBezTo>
                    <a:pt x="236" y="256"/>
                    <a:pt x="235" y="257"/>
                    <a:pt x="235" y="257"/>
                  </a:cubicBezTo>
                  <a:cubicBezTo>
                    <a:pt x="234" y="256"/>
                    <a:pt x="235" y="255"/>
                    <a:pt x="235" y="255"/>
                  </a:cubicBezTo>
                  <a:cubicBezTo>
                    <a:pt x="234" y="255"/>
                    <a:pt x="232" y="255"/>
                    <a:pt x="233" y="255"/>
                  </a:cubicBezTo>
                  <a:cubicBezTo>
                    <a:pt x="234" y="254"/>
                    <a:pt x="234" y="254"/>
                    <a:pt x="234" y="253"/>
                  </a:cubicBezTo>
                  <a:cubicBezTo>
                    <a:pt x="233" y="253"/>
                    <a:pt x="233" y="253"/>
                    <a:pt x="233" y="252"/>
                  </a:cubicBezTo>
                  <a:cubicBezTo>
                    <a:pt x="233" y="251"/>
                    <a:pt x="233" y="252"/>
                    <a:pt x="232" y="251"/>
                  </a:cubicBezTo>
                  <a:cubicBezTo>
                    <a:pt x="232" y="251"/>
                    <a:pt x="232" y="251"/>
                    <a:pt x="231" y="251"/>
                  </a:cubicBezTo>
                  <a:cubicBezTo>
                    <a:pt x="231" y="251"/>
                    <a:pt x="231" y="251"/>
                    <a:pt x="230" y="251"/>
                  </a:cubicBezTo>
                  <a:cubicBezTo>
                    <a:pt x="230" y="251"/>
                    <a:pt x="231" y="250"/>
                    <a:pt x="231" y="250"/>
                  </a:cubicBezTo>
                  <a:cubicBezTo>
                    <a:pt x="231" y="250"/>
                    <a:pt x="231" y="250"/>
                    <a:pt x="232" y="250"/>
                  </a:cubicBezTo>
                  <a:cubicBezTo>
                    <a:pt x="232" y="250"/>
                    <a:pt x="232" y="249"/>
                    <a:pt x="232" y="249"/>
                  </a:cubicBezTo>
                  <a:cubicBezTo>
                    <a:pt x="232" y="248"/>
                    <a:pt x="231" y="248"/>
                    <a:pt x="230" y="248"/>
                  </a:cubicBezTo>
                  <a:cubicBezTo>
                    <a:pt x="230" y="248"/>
                    <a:pt x="231" y="247"/>
                    <a:pt x="230" y="247"/>
                  </a:cubicBezTo>
                  <a:cubicBezTo>
                    <a:pt x="230" y="246"/>
                    <a:pt x="231" y="247"/>
                    <a:pt x="232" y="246"/>
                  </a:cubicBezTo>
                  <a:cubicBezTo>
                    <a:pt x="232" y="246"/>
                    <a:pt x="231" y="245"/>
                    <a:pt x="231" y="245"/>
                  </a:cubicBezTo>
                  <a:cubicBezTo>
                    <a:pt x="231" y="244"/>
                    <a:pt x="232" y="243"/>
                    <a:pt x="231" y="243"/>
                  </a:cubicBezTo>
                  <a:cubicBezTo>
                    <a:pt x="230" y="243"/>
                    <a:pt x="230" y="243"/>
                    <a:pt x="230" y="243"/>
                  </a:cubicBezTo>
                  <a:cubicBezTo>
                    <a:pt x="231" y="243"/>
                    <a:pt x="232" y="242"/>
                    <a:pt x="233" y="242"/>
                  </a:cubicBezTo>
                  <a:cubicBezTo>
                    <a:pt x="233" y="241"/>
                    <a:pt x="231" y="241"/>
                    <a:pt x="231" y="241"/>
                  </a:cubicBezTo>
                  <a:cubicBezTo>
                    <a:pt x="231" y="240"/>
                    <a:pt x="232" y="241"/>
                    <a:pt x="232" y="241"/>
                  </a:cubicBezTo>
                  <a:cubicBezTo>
                    <a:pt x="232" y="241"/>
                    <a:pt x="233" y="241"/>
                    <a:pt x="233" y="240"/>
                  </a:cubicBezTo>
                  <a:cubicBezTo>
                    <a:pt x="233" y="240"/>
                    <a:pt x="234" y="240"/>
                    <a:pt x="234" y="240"/>
                  </a:cubicBezTo>
                  <a:cubicBezTo>
                    <a:pt x="234" y="240"/>
                    <a:pt x="234" y="239"/>
                    <a:pt x="234" y="239"/>
                  </a:cubicBezTo>
                  <a:cubicBezTo>
                    <a:pt x="234" y="239"/>
                    <a:pt x="233" y="239"/>
                    <a:pt x="233" y="239"/>
                  </a:cubicBezTo>
                  <a:cubicBezTo>
                    <a:pt x="234" y="239"/>
                    <a:pt x="234" y="238"/>
                    <a:pt x="235" y="239"/>
                  </a:cubicBezTo>
                  <a:cubicBezTo>
                    <a:pt x="235" y="239"/>
                    <a:pt x="235" y="237"/>
                    <a:pt x="235" y="237"/>
                  </a:cubicBezTo>
                  <a:cubicBezTo>
                    <a:pt x="235" y="236"/>
                    <a:pt x="235" y="234"/>
                    <a:pt x="236" y="233"/>
                  </a:cubicBezTo>
                  <a:cubicBezTo>
                    <a:pt x="238" y="233"/>
                    <a:pt x="236" y="235"/>
                    <a:pt x="236" y="235"/>
                  </a:cubicBezTo>
                  <a:cubicBezTo>
                    <a:pt x="237" y="235"/>
                    <a:pt x="237" y="235"/>
                    <a:pt x="237" y="235"/>
                  </a:cubicBezTo>
                  <a:cubicBezTo>
                    <a:pt x="237" y="237"/>
                    <a:pt x="237" y="234"/>
                    <a:pt x="238" y="234"/>
                  </a:cubicBezTo>
                  <a:cubicBezTo>
                    <a:pt x="238" y="234"/>
                    <a:pt x="238" y="234"/>
                    <a:pt x="238" y="235"/>
                  </a:cubicBezTo>
                  <a:cubicBezTo>
                    <a:pt x="238" y="235"/>
                    <a:pt x="238" y="235"/>
                    <a:pt x="239" y="235"/>
                  </a:cubicBezTo>
                  <a:cubicBezTo>
                    <a:pt x="240" y="235"/>
                    <a:pt x="241" y="230"/>
                    <a:pt x="238" y="231"/>
                  </a:cubicBezTo>
                  <a:cubicBezTo>
                    <a:pt x="238" y="231"/>
                    <a:pt x="237" y="231"/>
                    <a:pt x="237" y="231"/>
                  </a:cubicBezTo>
                  <a:cubicBezTo>
                    <a:pt x="237" y="231"/>
                    <a:pt x="237" y="231"/>
                    <a:pt x="236" y="230"/>
                  </a:cubicBezTo>
                  <a:cubicBezTo>
                    <a:pt x="236" y="229"/>
                    <a:pt x="235" y="230"/>
                    <a:pt x="235" y="231"/>
                  </a:cubicBezTo>
                  <a:cubicBezTo>
                    <a:pt x="235" y="230"/>
                    <a:pt x="237" y="229"/>
                    <a:pt x="236" y="228"/>
                  </a:cubicBezTo>
                  <a:cubicBezTo>
                    <a:pt x="235" y="228"/>
                    <a:pt x="235" y="228"/>
                    <a:pt x="234" y="229"/>
                  </a:cubicBezTo>
                  <a:cubicBezTo>
                    <a:pt x="234" y="229"/>
                    <a:pt x="233" y="229"/>
                    <a:pt x="233" y="229"/>
                  </a:cubicBezTo>
                  <a:cubicBezTo>
                    <a:pt x="233" y="229"/>
                    <a:pt x="234" y="229"/>
                    <a:pt x="234" y="228"/>
                  </a:cubicBezTo>
                  <a:cubicBezTo>
                    <a:pt x="235" y="228"/>
                    <a:pt x="235" y="228"/>
                    <a:pt x="236" y="228"/>
                  </a:cubicBezTo>
                  <a:cubicBezTo>
                    <a:pt x="236" y="227"/>
                    <a:pt x="236" y="226"/>
                    <a:pt x="236" y="225"/>
                  </a:cubicBezTo>
                  <a:cubicBezTo>
                    <a:pt x="235" y="225"/>
                    <a:pt x="235" y="224"/>
                    <a:pt x="234" y="224"/>
                  </a:cubicBezTo>
                  <a:cubicBezTo>
                    <a:pt x="233" y="224"/>
                    <a:pt x="232" y="224"/>
                    <a:pt x="231" y="225"/>
                  </a:cubicBezTo>
                  <a:cubicBezTo>
                    <a:pt x="231" y="225"/>
                    <a:pt x="231" y="225"/>
                    <a:pt x="231" y="225"/>
                  </a:cubicBezTo>
                  <a:cubicBezTo>
                    <a:pt x="228" y="224"/>
                    <a:pt x="228" y="227"/>
                    <a:pt x="229" y="229"/>
                  </a:cubicBezTo>
                  <a:cubicBezTo>
                    <a:pt x="229" y="229"/>
                    <a:pt x="229" y="231"/>
                    <a:pt x="229" y="230"/>
                  </a:cubicBezTo>
                  <a:cubicBezTo>
                    <a:pt x="228" y="230"/>
                    <a:pt x="229" y="229"/>
                    <a:pt x="228" y="229"/>
                  </a:cubicBezTo>
                  <a:cubicBezTo>
                    <a:pt x="228" y="229"/>
                    <a:pt x="227" y="231"/>
                    <a:pt x="227" y="230"/>
                  </a:cubicBezTo>
                  <a:cubicBezTo>
                    <a:pt x="227" y="229"/>
                    <a:pt x="229" y="226"/>
                    <a:pt x="227" y="227"/>
                  </a:cubicBezTo>
                  <a:cubicBezTo>
                    <a:pt x="226" y="228"/>
                    <a:pt x="225" y="229"/>
                    <a:pt x="225" y="230"/>
                  </a:cubicBezTo>
                  <a:cubicBezTo>
                    <a:pt x="225" y="230"/>
                    <a:pt x="225" y="230"/>
                    <a:pt x="226" y="231"/>
                  </a:cubicBezTo>
                  <a:cubicBezTo>
                    <a:pt x="226" y="233"/>
                    <a:pt x="224" y="229"/>
                    <a:pt x="224" y="229"/>
                  </a:cubicBezTo>
                  <a:cubicBezTo>
                    <a:pt x="223" y="229"/>
                    <a:pt x="224" y="229"/>
                    <a:pt x="224" y="230"/>
                  </a:cubicBezTo>
                  <a:cubicBezTo>
                    <a:pt x="224" y="230"/>
                    <a:pt x="222" y="230"/>
                    <a:pt x="222" y="230"/>
                  </a:cubicBezTo>
                  <a:cubicBezTo>
                    <a:pt x="222" y="230"/>
                    <a:pt x="222" y="229"/>
                    <a:pt x="222" y="229"/>
                  </a:cubicBezTo>
                  <a:cubicBezTo>
                    <a:pt x="221" y="229"/>
                    <a:pt x="221" y="230"/>
                    <a:pt x="221" y="230"/>
                  </a:cubicBezTo>
                  <a:cubicBezTo>
                    <a:pt x="221" y="231"/>
                    <a:pt x="221" y="232"/>
                    <a:pt x="221" y="233"/>
                  </a:cubicBezTo>
                  <a:cubicBezTo>
                    <a:pt x="221" y="234"/>
                    <a:pt x="221" y="235"/>
                    <a:pt x="221" y="236"/>
                  </a:cubicBezTo>
                  <a:cubicBezTo>
                    <a:pt x="222" y="236"/>
                    <a:pt x="222" y="236"/>
                    <a:pt x="222" y="236"/>
                  </a:cubicBezTo>
                  <a:cubicBezTo>
                    <a:pt x="222" y="237"/>
                    <a:pt x="222" y="237"/>
                    <a:pt x="222" y="237"/>
                  </a:cubicBezTo>
                  <a:cubicBezTo>
                    <a:pt x="223" y="238"/>
                    <a:pt x="223" y="238"/>
                    <a:pt x="222" y="239"/>
                  </a:cubicBezTo>
                  <a:cubicBezTo>
                    <a:pt x="222" y="239"/>
                    <a:pt x="222" y="239"/>
                    <a:pt x="222" y="239"/>
                  </a:cubicBezTo>
                  <a:cubicBezTo>
                    <a:pt x="221" y="238"/>
                    <a:pt x="221" y="236"/>
                    <a:pt x="221" y="236"/>
                  </a:cubicBezTo>
                  <a:cubicBezTo>
                    <a:pt x="221" y="236"/>
                    <a:pt x="221" y="237"/>
                    <a:pt x="221" y="237"/>
                  </a:cubicBezTo>
                  <a:cubicBezTo>
                    <a:pt x="221" y="238"/>
                    <a:pt x="221" y="239"/>
                    <a:pt x="221" y="240"/>
                  </a:cubicBezTo>
                  <a:cubicBezTo>
                    <a:pt x="221" y="241"/>
                    <a:pt x="221" y="242"/>
                    <a:pt x="221" y="243"/>
                  </a:cubicBezTo>
                  <a:cubicBezTo>
                    <a:pt x="221" y="243"/>
                    <a:pt x="222" y="243"/>
                    <a:pt x="222" y="243"/>
                  </a:cubicBezTo>
                  <a:cubicBezTo>
                    <a:pt x="222" y="243"/>
                    <a:pt x="222" y="242"/>
                    <a:pt x="222" y="242"/>
                  </a:cubicBezTo>
                  <a:cubicBezTo>
                    <a:pt x="222" y="242"/>
                    <a:pt x="222" y="242"/>
                    <a:pt x="223" y="242"/>
                  </a:cubicBezTo>
                  <a:cubicBezTo>
                    <a:pt x="223" y="243"/>
                    <a:pt x="223" y="244"/>
                    <a:pt x="223" y="245"/>
                  </a:cubicBezTo>
                  <a:cubicBezTo>
                    <a:pt x="223" y="243"/>
                    <a:pt x="225" y="244"/>
                    <a:pt x="225" y="245"/>
                  </a:cubicBezTo>
                  <a:cubicBezTo>
                    <a:pt x="225" y="248"/>
                    <a:pt x="224" y="251"/>
                    <a:pt x="226" y="253"/>
                  </a:cubicBezTo>
                  <a:cubicBezTo>
                    <a:pt x="226" y="253"/>
                    <a:pt x="226" y="253"/>
                    <a:pt x="226" y="253"/>
                  </a:cubicBezTo>
                  <a:cubicBezTo>
                    <a:pt x="226" y="254"/>
                    <a:pt x="226" y="254"/>
                    <a:pt x="226" y="254"/>
                  </a:cubicBezTo>
                  <a:cubicBezTo>
                    <a:pt x="228" y="255"/>
                    <a:pt x="226" y="255"/>
                    <a:pt x="225" y="256"/>
                  </a:cubicBezTo>
                  <a:cubicBezTo>
                    <a:pt x="225" y="256"/>
                    <a:pt x="225" y="256"/>
                    <a:pt x="225" y="256"/>
                  </a:cubicBezTo>
                  <a:cubicBezTo>
                    <a:pt x="225" y="256"/>
                    <a:pt x="224" y="256"/>
                    <a:pt x="224" y="256"/>
                  </a:cubicBezTo>
                  <a:cubicBezTo>
                    <a:pt x="224" y="258"/>
                    <a:pt x="226" y="257"/>
                    <a:pt x="227" y="257"/>
                  </a:cubicBezTo>
                  <a:cubicBezTo>
                    <a:pt x="226" y="259"/>
                    <a:pt x="225" y="258"/>
                    <a:pt x="227" y="259"/>
                  </a:cubicBezTo>
                  <a:cubicBezTo>
                    <a:pt x="227" y="259"/>
                    <a:pt x="227" y="260"/>
                    <a:pt x="227" y="260"/>
                  </a:cubicBezTo>
                  <a:cubicBezTo>
                    <a:pt x="227" y="260"/>
                    <a:pt x="226" y="260"/>
                    <a:pt x="226" y="260"/>
                  </a:cubicBezTo>
                  <a:cubicBezTo>
                    <a:pt x="226" y="260"/>
                    <a:pt x="226" y="260"/>
                    <a:pt x="226" y="261"/>
                  </a:cubicBezTo>
                  <a:cubicBezTo>
                    <a:pt x="227" y="262"/>
                    <a:pt x="228" y="261"/>
                    <a:pt x="229" y="262"/>
                  </a:cubicBezTo>
                  <a:cubicBezTo>
                    <a:pt x="230" y="262"/>
                    <a:pt x="230" y="263"/>
                    <a:pt x="231" y="264"/>
                  </a:cubicBezTo>
                  <a:cubicBezTo>
                    <a:pt x="231" y="264"/>
                    <a:pt x="231" y="264"/>
                    <a:pt x="231" y="265"/>
                  </a:cubicBezTo>
                  <a:cubicBezTo>
                    <a:pt x="231" y="265"/>
                    <a:pt x="232" y="265"/>
                    <a:pt x="232" y="265"/>
                  </a:cubicBezTo>
                  <a:cubicBezTo>
                    <a:pt x="232" y="265"/>
                    <a:pt x="232" y="265"/>
                    <a:pt x="233" y="266"/>
                  </a:cubicBezTo>
                  <a:cubicBezTo>
                    <a:pt x="233" y="266"/>
                    <a:pt x="230" y="264"/>
                    <a:pt x="230" y="264"/>
                  </a:cubicBezTo>
                  <a:cubicBezTo>
                    <a:pt x="229" y="263"/>
                    <a:pt x="229" y="262"/>
                    <a:pt x="228" y="262"/>
                  </a:cubicBezTo>
                  <a:cubicBezTo>
                    <a:pt x="227" y="262"/>
                    <a:pt x="224" y="262"/>
                    <a:pt x="224" y="262"/>
                  </a:cubicBezTo>
                  <a:cubicBezTo>
                    <a:pt x="224" y="262"/>
                    <a:pt x="224" y="262"/>
                    <a:pt x="224" y="263"/>
                  </a:cubicBezTo>
                  <a:cubicBezTo>
                    <a:pt x="224" y="263"/>
                    <a:pt x="224" y="266"/>
                    <a:pt x="224" y="266"/>
                  </a:cubicBezTo>
                  <a:cubicBezTo>
                    <a:pt x="223" y="265"/>
                    <a:pt x="224" y="266"/>
                    <a:pt x="223" y="265"/>
                  </a:cubicBezTo>
                  <a:cubicBezTo>
                    <a:pt x="222" y="265"/>
                    <a:pt x="222" y="264"/>
                    <a:pt x="222" y="265"/>
                  </a:cubicBezTo>
                  <a:cubicBezTo>
                    <a:pt x="222" y="265"/>
                    <a:pt x="223" y="267"/>
                    <a:pt x="222" y="267"/>
                  </a:cubicBezTo>
                  <a:cubicBezTo>
                    <a:pt x="222" y="267"/>
                    <a:pt x="221" y="266"/>
                    <a:pt x="221" y="266"/>
                  </a:cubicBezTo>
                  <a:cubicBezTo>
                    <a:pt x="221" y="266"/>
                    <a:pt x="221" y="266"/>
                    <a:pt x="221" y="265"/>
                  </a:cubicBezTo>
                  <a:cubicBezTo>
                    <a:pt x="221" y="265"/>
                    <a:pt x="221" y="265"/>
                    <a:pt x="220" y="264"/>
                  </a:cubicBezTo>
                  <a:cubicBezTo>
                    <a:pt x="220" y="264"/>
                    <a:pt x="220" y="264"/>
                    <a:pt x="220" y="264"/>
                  </a:cubicBezTo>
                  <a:cubicBezTo>
                    <a:pt x="220" y="263"/>
                    <a:pt x="218" y="264"/>
                    <a:pt x="217" y="264"/>
                  </a:cubicBezTo>
                  <a:cubicBezTo>
                    <a:pt x="215" y="264"/>
                    <a:pt x="214" y="264"/>
                    <a:pt x="214" y="266"/>
                  </a:cubicBezTo>
                  <a:cubicBezTo>
                    <a:pt x="214" y="266"/>
                    <a:pt x="214" y="266"/>
                    <a:pt x="214" y="266"/>
                  </a:cubicBezTo>
                  <a:cubicBezTo>
                    <a:pt x="213" y="268"/>
                    <a:pt x="216" y="267"/>
                    <a:pt x="215" y="268"/>
                  </a:cubicBezTo>
                  <a:cubicBezTo>
                    <a:pt x="215" y="268"/>
                    <a:pt x="215" y="269"/>
                    <a:pt x="215" y="269"/>
                  </a:cubicBezTo>
                  <a:cubicBezTo>
                    <a:pt x="215" y="269"/>
                    <a:pt x="214" y="269"/>
                    <a:pt x="214" y="269"/>
                  </a:cubicBezTo>
                  <a:cubicBezTo>
                    <a:pt x="214" y="268"/>
                    <a:pt x="214" y="268"/>
                    <a:pt x="213" y="268"/>
                  </a:cubicBezTo>
                  <a:cubicBezTo>
                    <a:pt x="212" y="267"/>
                    <a:pt x="212" y="266"/>
                    <a:pt x="210" y="267"/>
                  </a:cubicBezTo>
                  <a:cubicBezTo>
                    <a:pt x="208" y="267"/>
                    <a:pt x="205" y="267"/>
                    <a:pt x="203" y="269"/>
                  </a:cubicBezTo>
                  <a:cubicBezTo>
                    <a:pt x="203" y="270"/>
                    <a:pt x="203" y="270"/>
                    <a:pt x="203" y="271"/>
                  </a:cubicBezTo>
                  <a:cubicBezTo>
                    <a:pt x="202" y="271"/>
                    <a:pt x="201" y="272"/>
                    <a:pt x="201" y="272"/>
                  </a:cubicBezTo>
                  <a:cubicBezTo>
                    <a:pt x="200" y="272"/>
                    <a:pt x="199" y="273"/>
                    <a:pt x="199" y="273"/>
                  </a:cubicBezTo>
                  <a:cubicBezTo>
                    <a:pt x="198" y="272"/>
                    <a:pt x="198" y="273"/>
                    <a:pt x="198" y="275"/>
                  </a:cubicBezTo>
                  <a:cubicBezTo>
                    <a:pt x="197" y="277"/>
                    <a:pt x="197" y="279"/>
                    <a:pt x="195" y="281"/>
                  </a:cubicBezTo>
                  <a:cubicBezTo>
                    <a:pt x="195" y="282"/>
                    <a:pt x="195" y="282"/>
                    <a:pt x="194" y="282"/>
                  </a:cubicBezTo>
                  <a:cubicBezTo>
                    <a:pt x="194" y="283"/>
                    <a:pt x="194" y="284"/>
                    <a:pt x="193" y="284"/>
                  </a:cubicBezTo>
                  <a:cubicBezTo>
                    <a:pt x="193" y="285"/>
                    <a:pt x="192" y="284"/>
                    <a:pt x="192" y="285"/>
                  </a:cubicBezTo>
                  <a:cubicBezTo>
                    <a:pt x="193" y="285"/>
                    <a:pt x="193" y="285"/>
                    <a:pt x="193" y="285"/>
                  </a:cubicBezTo>
                  <a:cubicBezTo>
                    <a:pt x="194" y="285"/>
                    <a:pt x="194" y="286"/>
                    <a:pt x="194" y="286"/>
                  </a:cubicBezTo>
                  <a:cubicBezTo>
                    <a:pt x="194" y="286"/>
                    <a:pt x="194" y="286"/>
                    <a:pt x="194" y="287"/>
                  </a:cubicBezTo>
                  <a:cubicBezTo>
                    <a:pt x="194" y="286"/>
                    <a:pt x="192" y="285"/>
                    <a:pt x="192" y="286"/>
                  </a:cubicBezTo>
                  <a:cubicBezTo>
                    <a:pt x="191" y="286"/>
                    <a:pt x="191" y="286"/>
                    <a:pt x="191" y="286"/>
                  </a:cubicBezTo>
                  <a:cubicBezTo>
                    <a:pt x="191" y="287"/>
                    <a:pt x="192" y="286"/>
                    <a:pt x="192" y="286"/>
                  </a:cubicBezTo>
                  <a:cubicBezTo>
                    <a:pt x="193" y="286"/>
                    <a:pt x="193" y="287"/>
                    <a:pt x="194" y="287"/>
                  </a:cubicBezTo>
                  <a:cubicBezTo>
                    <a:pt x="194" y="288"/>
                    <a:pt x="196" y="289"/>
                    <a:pt x="194" y="290"/>
                  </a:cubicBezTo>
                  <a:cubicBezTo>
                    <a:pt x="194" y="290"/>
                    <a:pt x="194" y="289"/>
                    <a:pt x="193" y="290"/>
                  </a:cubicBezTo>
                  <a:cubicBezTo>
                    <a:pt x="192" y="290"/>
                    <a:pt x="191" y="289"/>
                    <a:pt x="190" y="289"/>
                  </a:cubicBezTo>
                  <a:cubicBezTo>
                    <a:pt x="190" y="289"/>
                    <a:pt x="189" y="290"/>
                    <a:pt x="189" y="290"/>
                  </a:cubicBezTo>
                  <a:cubicBezTo>
                    <a:pt x="188" y="289"/>
                    <a:pt x="187" y="291"/>
                    <a:pt x="186" y="291"/>
                  </a:cubicBezTo>
                  <a:cubicBezTo>
                    <a:pt x="186" y="291"/>
                    <a:pt x="185" y="291"/>
                    <a:pt x="185" y="292"/>
                  </a:cubicBezTo>
                  <a:cubicBezTo>
                    <a:pt x="184" y="292"/>
                    <a:pt x="184" y="292"/>
                    <a:pt x="183" y="293"/>
                  </a:cubicBezTo>
                  <a:cubicBezTo>
                    <a:pt x="181" y="293"/>
                    <a:pt x="179" y="294"/>
                    <a:pt x="178" y="295"/>
                  </a:cubicBezTo>
                  <a:cubicBezTo>
                    <a:pt x="177" y="295"/>
                    <a:pt x="177" y="295"/>
                    <a:pt x="177" y="296"/>
                  </a:cubicBezTo>
                  <a:cubicBezTo>
                    <a:pt x="177" y="297"/>
                    <a:pt x="176" y="299"/>
                    <a:pt x="177" y="300"/>
                  </a:cubicBezTo>
                  <a:cubicBezTo>
                    <a:pt x="177" y="300"/>
                    <a:pt x="177" y="300"/>
                    <a:pt x="177" y="300"/>
                  </a:cubicBezTo>
                  <a:cubicBezTo>
                    <a:pt x="177" y="301"/>
                    <a:pt x="177" y="300"/>
                    <a:pt x="177" y="300"/>
                  </a:cubicBezTo>
                  <a:cubicBezTo>
                    <a:pt x="177" y="301"/>
                    <a:pt x="177" y="301"/>
                    <a:pt x="177" y="301"/>
                  </a:cubicBezTo>
                  <a:cubicBezTo>
                    <a:pt x="177" y="301"/>
                    <a:pt x="177" y="302"/>
                    <a:pt x="178" y="302"/>
                  </a:cubicBezTo>
                  <a:cubicBezTo>
                    <a:pt x="178" y="302"/>
                    <a:pt x="178" y="302"/>
                    <a:pt x="178" y="302"/>
                  </a:cubicBezTo>
                  <a:cubicBezTo>
                    <a:pt x="177" y="302"/>
                    <a:pt x="177" y="301"/>
                    <a:pt x="176" y="302"/>
                  </a:cubicBezTo>
                  <a:cubicBezTo>
                    <a:pt x="174" y="305"/>
                    <a:pt x="171" y="305"/>
                    <a:pt x="168" y="307"/>
                  </a:cubicBezTo>
                  <a:cubicBezTo>
                    <a:pt x="167" y="308"/>
                    <a:pt x="167" y="308"/>
                    <a:pt x="167" y="308"/>
                  </a:cubicBezTo>
                  <a:cubicBezTo>
                    <a:pt x="167" y="308"/>
                    <a:pt x="167" y="309"/>
                    <a:pt x="167" y="309"/>
                  </a:cubicBezTo>
                  <a:cubicBezTo>
                    <a:pt x="167" y="309"/>
                    <a:pt x="167" y="309"/>
                    <a:pt x="167" y="309"/>
                  </a:cubicBezTo>
                  <a:cubicBezTo>
                    <a:pt x="167" y="310"/>
                    <a:pt x="168" y="310"/>
                    <a:pt x="168" y="310"/>
                  </a:cubicBezTo>
                  <a:cubicBezTo>
                    <a:pt x="168" y="310"/>
                    <a:pt x="169" y="310"/>
                    <a:pt x="169" y="310"/>
                  </a:cubicBezTo>
                  <a:cubicBezTo>
                    <a:pt x="169" y="310"/>
                    <a:pt x="170" y="309"/>
                    <a:pt x="170" y="309"/>
                  </a:cubicBezTo>
                  <a:cubicBezTo>
                    <a:pt x="170" y="311"/>
                    <a:pt x="165" y="311"/>
                    <a:pt x="164" y="311"/>
                  </a:cubicBezTo>
                  <a:cubicBezTo>
                    <a:pt x="163" y="311"/>
                    <a:pt x="160" y="310"/>
                    <a:pt x="159" y="311"/>
                  </a:cubicBezTo>
                  <a:cubicBezTo>
                    <a:pt x="158" y="311"/>
                    <a:pt x="158" y="310"/>
                    <a:pt x="158" y="309"/>
                  </a:cubicBezTo>
                  <a:cubicBezTo>
                    <a:pt x="158" y="308"/>
                    <a:pt x="158" y="308"/>
                    <a:pt x="158" y="307"/>
                  </a:cubicBezTo>
                  <a:cubicBezTo>
                    <a:pt x="157" y="307"/>
                    <a:pt x="157" y="307"/>
                    <a:pt x="156" y="307"/>
                  </a:cubicBezTo>
                  <a:cubicBezTo>
                    <a:pt x="156" y="308"/>
                    <a:pt x="156" y="308"/>
                    <a:pt x="155" y="308"/>
                  </a:cubicBezTo>
                  <a:cubicBezTo>
                    <a:pt x="155" y="308"/>
                    <a:pt x="155" y="307"/>
                    <a:pt x="155" y="307"/>
                  </a:cubicBezTo>
                  <a:cubicBezTo>
                    <a:pt x="154" y="307"/>
                    <a:pt x="153" y="307"/>
                    <a:pt x="153" y="307"/>
                  </a:cubicBezTo>
                  <a:cubicBezTo>
                    <a:pt x="153" y="308"/>
                    <a:pt x="154" y="308"/>
                    <a:pt x="154" y="308"/>
                  </a:cubicBezTo>
                  <a:cubicBezTo>
                    <a:pt x="154" y="309"/>
                    <a:pt x="154" y="309"/>
                    <a:pt x="154" y="310"/>
                  </a:cubicBezTo>
                  <a:cubicBezTo>
                    <a:pt x="154" y="310"/>
                    <a:pt x="154" y="310"/>
                    <a:pt x="154" y="310"/>
                  </a:cubicBezTo>
                  <a:cubicBezTo>
                    <a:pt x="154" y="311"/>
                    <a:pt x="155" y="311"/>
                    <a:pt x="155" y="311"/>
                  </a:cubicBezTo>
                  <a:cubicBezTo>
                    <a:pt x="155" y="311"/>
                    <a:pt x="155" y="312"/>
                    <a:pt x="156" y="312"/>
                  </a:cubicBezTo>
                  <a:cubicBezTo>
                    <a:pt x="156" y="312"/>
                    <a:pt x="156" y="313"/>
                    <a:pt x="156" y="313"/>
                  </a:cubicBezTo>
                  <a:cubicBezTo>
                    <a:pt x="155" y="314"/>
                    <a:pt x="156" y="314"/>
                    <a:pt x="156" y="315"/>
                  </a:cubicBezTo>
                  <a:cubicBezTo>
                    <a:pt x="156" y="316"/>
                    <a:pt x="155" y="317"/>
                    <a:pt x="156" y="317"/>
                  </a:cubicBezTo>
                  <a:cubicBezTo>
                    <a:pt x="156" y="318"/>
                    <a:pt x="156" y="318"/>
                    <a:pt x="156" y="318"/>
                  </a:cubicBezTo>
                  <a:cubicBezTo>
                    <a:pt x="157" y="318"/>
                    <a:pt x="157" y="318"/>
                    <a:pt x="157" y="318"/>
                  </a:cubicBezTo>
                  <a:cubicBezTo>
                    <a:pt x="156" y="318"/>
                    <a:pt x="155" y="319"/>
                    <a:pt x="154" y="318"/>
                  </a:cubicBezTo>
                  <a:cubicBezTo>
                    <a:pt x="154" y="318"/>
                    <a:pt x="154" y="317"/>
                    <a:pt x="153" y="317"/>
                  </a:cubicBezTo>
                  <a:cubicBezTo>
                    <a:pt x="153" y="317"/>
                    <a:pt x="152" y="318"/>
                    <a:pt x="152" y="318"/>
                  </a:cubicBezTo>
                  <a:cubicBezTo>
                    <a:pt x="152" y="318"/>
                    <a:pt x="152" y="319"/>
                    <a:pt x="151" y="319"/>
                  </a:cubicBezTo>
                  <a:cubicBezTo>
                    <a:pt x="151" y="318"/>
                    <a:pt x="151" y="317"/>
                    <a:pt x="150" y="318"/>
                  </a:cubicBezTo>
                  <a:cubicBezTo>
                    <a:pt x="149" y="319"/>
                    <a:pt x="147" y="320"/>
                    <a:pt x="147" y="317"/>
                  </a:cubicBezTo>
                  <a:cubicBezTo>
                    <a:pt x="146" y="317"/>
                    <a:pt x="146" y="316"/>
                    <a:pt x="146" y="316"/>
                  </a:cubicBezTo>
                  <a:cubicBezTo>
                    <a:pt x="145" y="316"/>
                    <a:pt x="145" y="316"/>
                    <a:pt x="145" y="316"/>
                  </a:cubicBezTo>
                  <a:cubicBezTo>
                    <a:pt x="145" y="316"/>
                    <a:pt x="145" y="316"/>
                    <a:pt x="145" y="316"/>
                  </a:cubicBezTo>
                  <a:cubicBezTo>
                    <a:pt x="144" y="316"/>
                    <a:pt x="143" y="316"/>
                    <a:pt x="142" y="316"/>
                  </a:cubicBezTo>
                  <a:cubicBezTo>
                    <a:pt x="142" y="316"/>
                    <a:pt x="142" y="318"/>
                    <a:pt x="142" y="318"/>
                  </a:cubicBezTo>
                  <a:cubicBezTo>
                    <a:pt x="142" y="318"/>
                    <a:pt x="142" y="317"/>
                    <a:pt x="141" y="317"/>
                  </a:cubicBezTo>
                  <a:cubicBezTo>
                    <a:pt x="140" y="317"/>
                    <a:pt x="140" y="318"/>
                    <a:pt x="139" y="317"/>
                  </a:cubicBezTo>
                  <a:cubicBezTo>
                    <a:pt x="139" y="317"/>
                    <a:pt x="139" y="318"/>
                    <a:pt x="139" y="318"/>
                  </a:cubicBezTo>
                  <a:cubicBezTo>
                    <a:pt x="139" y="318"/>
                    <a:pt x="139" y="318"/>
                    <a:pt x="138" y="318"/>
                  </a:cubicBezTo>
                  <a:cubicBezTo>
                    <a:pt x="138" y="318"/>
                    <a:pt x="137" y="318"/>
                    <a:pt x="137" y="318"/>
                  </a:cubicBezTo>
                  <a:cubicBezTo>
                    <a:pt x="137" y="318"/>
                    <a:pt x="135" y="319"/>
                    <a:pt x="135" y="319"/>
                  </a:cubicBezTo>
                  <a:cubicBezTo>
                    <a:pt x="135" y="319"/>
                    <a:pt x="135" y="319"/>
                    <a:pt x="134" y="319"/>
                  </a:cubicBezTo>
                  <a:cubicBezTo>
                    <a:pt x="134" y="319"/>
                    <a:pt x="134" y="320"/>
                    <a:pt x="134" y="320"/>
                  </a:cubicBezTo>
                  <a:cubicBezTo>
                    <a:pt x="134" y="321"/>
                    <a:pt x="134" y="321"/>
                    <a:pt x="135" y="321"/>
                  </a:cubicBezTo>
                  <a:cubicBezTo>
                    <a:pt x="135" y="321"/>
                    <a:pt x="136" y="321"/>
                    <a:pt x="136" y="321"/>
                  </a:cubicBezTo>
                  <a:cubicBezTo>
                    <a:pt x="136" y="321"/>
                    <a:pt x="137" y="320"/>
                    <a:pt x="137" y="320"/>
                  </a:cubicBezTo>
                  <a:cubicBezTo>
                    <a:pt x="137" y="320"/>
                    <a:pt x="136" y="321"/>
                    <a:pt x="136" y="321"/>
                  </a:cubicBezTo>
                  <a:cubicBezTo>
                    <a:pt x="137" y="321"/>
                    <a:pt x="137" y="321"/>
                    <a:pt x="137" y="322"/>
                  </a:cubicBezTo>
                  <a:cubicBezTo>
                    <a:pt x="136" y="322"/>
                    <a:pt x="136" y="321"/>
                    <a:pt x="135" y="322"/>
                  </a:cubicBezTo>
                  <a:cubicBezTo>
                    <a:pt x="135" y="322"/>
                    <a:pt x="135" y="322"/>
                    <a:pt x="135" y="322"/>
                  </a:cubicBezTo>
                  <a:cubicBezTo>
                    <a:pt x="136" y="323"/>
                    <a:pt x="135" y="323"/>
                    <a:pt x="136" y="323"/>
                  </a:cubicBezTo>
                  <a:cubicBezTo>
                    <a:pt x="136" y="323"/>
                    <a:pt x="136" y="322"/>
                    <a:pt x="136" y="322"/>
                  </a:cubicBezTo>
                  <a:cubicBezTo>
                    <a:pt x="136" y="322"/>
                    <a:pt x="137" y="323"/>
                    <a:pt x="137" y="323"/>
                  </a:cubicBezTo>
                  <a:cubicBezTo>
                    <a:pt x="139" y="324"/>
                    <a:pt x="134" y="324"/>
                    <a:pt x="134" y="324"/>
                  </a:cubicBezTo>
                  <a:cubicBezTo>
                    <a:pt x="134" y="324"/>
                    <a:pt x="136" y="325"/>
                    <a:pt x="136" y="325"/>
                  </a:cubicBezTo>
                  <a:cubicBezTo>
                    <a:pt x="137" y="325"/>
                    <a:pt x="137" y="327"/>
                    <a:pt x="138" y="327"/>
                  </a:cubicBezTo>
                  <a:cubicBezTo>
                    <a:pt x="138" y="327"/>
                    <a:pt x="138" y="327"/>
                    <a:pt x="138" y="327"/>
                  </a:cubicBezTo>
                  <a:cubicBezTo>
                    <a:pt x="138" y="327"/>
                    <a:pt x="138" y="326"/>
                    <a:pt x="138" y="326"/>
                  </a:cubicBezTo>
                  <a:cubicBezTo>
                    <a:pt x="139" y="326"/>
                    <a:pt x="139" y="326"/>
                    <a:pt x="139" y="326"/>
                  </a:cubicBezTo>
                  <a:cubicBezTo>
                    <a:pt x="139" y="326"/>
                    <a:pt x="139" y="326"/>
                    <a:pt x="140" y="326"/>
                  </a:cubicBezTo>
                  <a:cubicBezTo>
                    <a:pt x="140" y="326"/>
                    <a:pt x="140" y="326"/>
                    <a:pt x="140" y="326"/>
                  </a:cubicBezTo>
                  <a:cubicBezTo>
                    <a:pt x="140" y="327"/>
                    <a:pt x="140" y="327"/>
                    <a:pt x="141" y="327"/>
                  </a:cubicBezTo>
                  <a:cubicBezTo>
                    <a:pt x="141" y="327"/>
                    <a:pt x="142" y="327"/>
                    <a:pt x="142" y="327"/>
                  </a:cubicBezTo>
                  <a:cubicBezTo>
                    <a:pt x="143" y="327"/>
                    <a:pt x="143" y="327"/>
                    <a:pt x="143" y="327"/>
                  </a:cubicBezTo>
                  <a:cubicBezTo>
                    <a:pt x="143" y="327"/>
                    <a:pt x="143" y="328"/>
                    <a:pt x="143" y="328"/>
                  </a:cubicBezTo>
                  <a:cubicBezTo>
                    <a:pt x="144" y="328"/>
                    <a:pt x="144" y="328"/>
                    <a:pt x="145" y="328"/>
                  </a:cubicBezTo>
                  <a:cubicBezTo>
                    <a:pt x="145" y="328"/>
                    <a:pt x="145" y="331"/>
                    <a:pt x="145" y="330"/>
                  </a:cubicBezTo>
                  <a:cubicBezTo>
                    <a:pt x="146" y="329"/>
                    <a:pt x="146" y="329"/>
                    <a:pt x="147" y="330"/>
                  </a:cubicBezTo>
                  <a:cubicBezTo>
                    <a:pt x="147" y="330"/>
                    <a:pt x="148" y="330"/>
                    <a:pt x="148" y="330"/>
                  </a:cubicBezTo>
                  <a:cubicBezTo>
                    <a:pt x="149" y="330"/>
                    <a:pt x="149" y="329"/>
                    <a:pt x="150" y="330"/>
                  </a:cubicBezTo>
                  <a:cubicBezTo>
                    <a:pt x="150" y="331"/>
                    <a:pt x="149" y="331"/>
                    <a:pt x="149" y="331"/>
                  </a:cubicBezTo>
                  <a:cubicBezTo>
                    <a:pt x="149" y="331"/>
                    <a:pt x="149" y="331"/>
                    <a:pt x="149" y="331"/>
                  </a:cubicBezTo>
                  <a:cubicBezTo>
                    <a:pt x="149" y="332"/>
                    <a:pt x="149" y="331"/>
                    <a:pt x="149" y="332"/>
                  </a:cubicBezTo>
                  <a:cubicBezTo>
                    <a:pt x="149" y="332"/>
                    <a:pt x="149" y="332"/>
                    <a:pt x="150" y="332"/>
                  </a:cubicBezTo>
                  <a:cubicBezTo>
                    <a:pt x="150" y="332"/>
                    <a:pt x="150" y="332"/>
                    <a:pt x="150" y="332"/>
                  </a:cubicBezTo>
                  <a:cubicBezTo>
                    <a:pt x="151" y="332"/>
                    <a:pt x="151" y="332"/>
                    <a:pt x="151" y="332"/>
                  </a:cubicBezTo>
                  <a:cubicBezTo>
                    <a:pt x="151" y="332"/>
                    <a:pt x="152" y="332"/>
                    <a:pt x="152" y="332"/>
                  </a:cubicBezTo>
                  <a:cubicBezTo>
                    <a:pt x="152" y="331"/>
                    <a:pt x="153" y="332"/>
                    <a:pt x="153" y="332"/>
                  </a:cubicBezTo>
                  <a:cubicBezTo>
                    <a:pt x="153" y="332"/>
                    <a:pt x="152" y="332"/>
                    <a:pt x="152" y="332"/>
                  </a:cubicBezTo>
                  <a:cubicBezTo>
                    <a:pt x="151" y="332"/>
                    <a:pt x="152" y="332"/>
                    <a:pt x="151" y="333"/>
                  </a:cubicBezTo>
                  <a:cubicBezTo>
                    <a:pt x="151" y="333"/>
                    <a:pt x="151" y="333"/>
                    <a:pt x="151" y="333"/>
                  </a:cubicBezTo>
                  <a:cubicBezTo>
                    <a:pt x="151" y="334"/>
                    <a:pt x="152" y="333"/>
                    <a:pt x="152" y="334"/>
                  </a:cubicBezTo>
                  <a:cubicBezTo>
                    <a:pt x="153" y="334"/>
                    <a:pt x="153" y="335"/>
                    <a:pt x="152" y="335"/>
                  </a:cubicBezTo>
                  <a:cubicBezTo>
                    <a:pt x="152" y="336"/>
                    <a:pt x="154" y="339"/>
                    <a:pt x="154" y="339"/>
                  </a:cubicBezTo>
                  <a:cubicBezTo>
                    <a:pt x="154" y="340"/>
                    <a:pt x="155" y="340"/>
                    <a:pt x="155" y="340"/>
                  </a:cubicBezTo>
                  <a:cubicBezTo>
                    <a:pt x="155" y="340"/>
                    <a:pt x="156" y="340"/>
                    <a:pt x="156" y="340"/>
                  </a:cubicBezTo>
                  <a:cubicBezTo>
                    <a:pt x="156" y="341"/>
                    <a:pt x="156" y="341"/>
                    <a:pt x="156" y="341"/>
                  </a:cubicBezTo>
                  <a:cubicBezTo>
                    <a:pt x="157" y="341"/>
                    <a:pt x="157" y="341"/>
                    <a:pt x="157" y="341"/>
                  </a:cubicBezTo>
                  <a:cubicBezTo>
                    <a:pt x="158" y="342"/>
                    <a:pt x="158" y="341"/>
                    <a:pt x="158" y="341"/>
                  </a:cubicBezTo>
                  <a:cubicBezTo>
                    <a:pt x="158" y="341"/>
                    <a:pt x="159" y="341"/>
                    <a:pt x="159" y="341"/>
                  </a:cubicBezTo>
                  <a:cubicBezTo>
                    <a:pt x="159" y="342"/>
                    <a:pt x="158" y="342"/>
                    <a:pt x="158" y="342"/>
                  </a:cubicBezTo>
                  <a:cubicBezTo>
                    <a:pt x="158" y="343"/>
                    <a:pt x="159" y="344"/>
                    <a:pt x="159" y="344"/>
                  </a:cubicBezTo>
                  <a:cubicBezTo>
                    <a:pt x="159" y="345"/>
                    <a:pt x="159" y="345"/>
                    <a:pt x="159" y="345"/>
                  </a:cubicBezTo>
                  <a:cubicBezTo>
                    <a:pt x="159" y="346"/>
                    <a:pt x="160" y="346"/>
                    <a:pt x="160" y="347"/>
                  </a:cubicBezTo>
                  <a:cubicBezTo>
                    <a:pt x="159" y="347"/>
                    <a:pt x="158" y="346"/>
                    <a:pt x="158" y="345"/>
                  </a:cubicBezTo>
                  <a:cubicBezTo>
                    <a:pt x="158" y="345"/>
                    <a:pt x="157" y="344"/>
                    <a:pt x="157" y="344"/>
                  </a:cubicBezTo>
                  <a:cubicBezTo>
                    <a:pt x="156" y="344"/>
                    <a:pt x="158" y="345"/>
                    <a:pt x="158" y="345"/>
                  </a:cubicBezTo>
                  <a:cubicBezTo>
                    <a:pt x="158" y="346"/>
                    <a:pt x="158" y="347"/>
                    <a:pt x="158" y="348"/>
                  </a:cubicBezTo>
                  <a:cubicBezTo>
                    <a:pt x="160" y="349"/>
                    <a:pt x="161" y="350"/>
                    <a:pt x="162" y="351"/>
                  </a:cubicBezTo>
                  <a:cubicBezTo>
                    <a:pt x="162" y="352"/>
                    <a:pt x="163" y="355"/>
                    <a:pt x="163" y="355"/>
                  </a:cubicBezTo>
                  <a:cubicBezTo>
                    <a:pt x="163" y="355"/>
                    <a:pt x="163" y="355"/>
                    <a:pt x="163" y="354"/>
                  </a:cubicBezTo>
                  <a:cubicBezTo>
                    <a:pt x="162" y="354"/>
                    <a:pt x="162" y="354"/>
                    <a:pt x="162" y="354"/>
                  </a:cubicBezTo>
                  <a:cubicBezTo>
                    <a:pt x="161" y="353"/>
                    <a:pt x="159" y="346"/>
                    <a:pt x="158" y="350"/>
                  </a:cubicBezTo>
                  <a:cubicBezTo>
                    <a:pt x="158" y="351"/>
                    <a:pt x="157" y="356"/>
                    <a:pt x="158" y="357"/>
                  </a:cubicBezTo>
                  <a:cubicBezTo>
                    <a:pt x="158" y="357"/>
                    <a:pt x="159" y="356"/>
                    <a:pt x="159" y="357"/>
                  </a:cubicBezTo>
                  <a:cubicBezTo>
                    <a:pt x="159" y="358"/>
                    <a:pt x="159" y="357"/>
                    <a:pt x="158" y="358"/>
                  </a:cubicBezTo>
                  <a:cubicBezTo>
                    <a:pt x="158" y="358"/>
                    <a:pt x="158" y="359"/>
                    <a:pt x="158" y="360"/>
                  </a:cubicBezTo>
                  <a:cubicBezTo>
                    <a:pt x="158" y="362"/>
                    <a:pt x="157" y="367"/>
                    <a:pt x="155" y="369"/>
                  </a:cubicBezTo>
                  <a:cubicBezTo>
                    <a:pt x="155" y="369"/>
                    <a:pt x="155" y="369"/>
                    <a:pt x="155" y="369"/>
                  </a:cubicBezTo>
                  <a:cubicBezTo>
                    <a:pt x="155" y="369"/>
                    <a:pt x="154" y="369"/>
                    <a:pt x="154" y="369"/>
                  </a:cubicBezTo>
                  <a:cubicBezTo>
                    <a:pt x="153" y="370"/>
                    <a:pt x="152" y="370"/>
                    <a:pt x="152" y="370"/>
                  </a:cubicBezTo>
                  <a:cubicBezTo>
                    <a:pt x="151" y="370"/>
                    <a:pt x="150" y="370"/>
                    <a:pt x="150" y="369"/>
                  </a:cubicBezTo>
                  <a:cubicBezTo>
                    <a:pt x="149" y="369"/>
                    <a:pt x="149" y="369"/>
                    <a:pt x="149" y="369"/>
                  </a:cubicBezTo>
                  <a:cubicBezTo>
                    <a:pt x="148" y="369"/>
                    <a:pt x="148" y="369"/>
                    <a:pt x="148" y="369"/>
                  </a:cubicBezTo>
                  <a:cubicBezTo>
                    <a:pt x="148" y="369"/>
                    <a:pt x="148" y="369"/>
                    <a:pt x="148" y="369"/>
                  </a:cubicBezTo>
                  <a:cubicBezTo>
                    <a:pt x="148" y="368"/>
                    <a:pt x="147" y="368"/>
                    <a:pt x="146" y="369"/>
                  </a:cubicBezTo>
                  <a:cubicBezTo>
                    <a:pt x="146" y="369"/>
                    <a:pt x="146" y="370"/>
                    <a:pt x="145" y="369"/>
                  </a:cubicBezTo>
                  <a:cubicBezTo>
                    <a:pt x="145" y="369"/>
                    <a:pt x="144" y="369"/>
                    <a:pt x="144" y="369"/>
                  </a:cubicBezTo>
                  <a:cubicBezTo>
                    <a:pt x="144" y="369"/>
                    <a:pt x="144" y="369"/>
                    <a:pt x="143" y="369"/>
                  </a:cubicBezTo>
                  <a:cubicBezTo>
                    <a:pt x="143" y="369"/>
                    <a:pt x="143" y="368"/>
                    <a:pt x="142" y="368"/>
                  </a:cubicBezTo>
                  <a:cubicBezTo>
                    <a:pt x="142" y="368"/>
                    <a:pt x="141" y="369"/>
                    <a:pt x="141" y="368"/>
                  </a:cubicBezTo>
                  <a:cubicBezTo>
                    <a:pt x="137" y="369"/>
                    <a:pt x="135" y="369"/>
                    <a:pt x="132" y="368"/>
                  </a:cubicBezTo>
                  <a:cubicBezTo>
                    <a:pt x="131" y="368"/>
                    <a:pt x="131" y="368"/>
                    <a:pt x="130" y="368"/>
                  </a:cubicBezTo>
                  <a:cubicBezTo>
                    <a:pt x="129" y="367"/>
                    <a:pt x="128" y="368"/>
                    <a:pt x="128" y="367"/>
                  </a:cubicBezTo>
                  <a:cubicBezTo>
                    <a:pt x="127" y="367"/>
                    <a:pt x="127" y="367"/>
                    <a:pt x="127" y="367"/>
                  </a:cubicBezTo>
                  <a:cubicBezTo>
                    <a:pt x="126" y="367"/>
                    <a:pt x="126" y="367"/>
                    <a:pt x="126" y="367"/>
                  </a:cubicBezTo>
                  <a:cubicBezTo>
                    <a:pt x="124" y="368"/>
                    <a:pt x="123" y="367"/>
                    <a:pt x="121" y="367"/>
                  </a:cubicBezTo>
                  <a:cubicBezTo>
                    <a:pt x="121" y="368"/>
                    <a:pt x="120" y="367"/>
                    <a:pt x="119" y="368"/>
                  </a:cubicBezTo>
                  <a:cubicBezTo>
                    <a:pt x="119" y="368"/>
                    <a:pt x="119" y="368"/>
                    <a:pt x="119" y="368"/>
                  </a:cubicBezTo>
                  <a:cubicBezTo>
                    <a:pt x="119" y="368"/>
                    <a:pt x="119" y="367"/>
                    <a:pt x="119" y="368"/>
                  </a:cubicBezTo>
                  <a:cubicBezTo>
                    <a:pt x="118" y="367"/>
                    <a:pt x="118" y="367"/>
                    <a:pt x="117" y="367"/>
                  </a:cubicBezTo>
                  <a:cubicBezTo>
                    <a:pt x="116" y="366"/>
                    <a:pt x="116" y="366"/>
                    <a:pt x="115" y="366"/>
                  </a:cubicBezTo>
                  <a:cubicBezTo>
                    <a:pt x="115" y="366"/>
                    <a:pt x="115" y="365"/>
                    <a:pt x="114" y="366"/>
                  </a:cubicBezTo>
                  <a:cubicBezTo>
                    <a:pt x="114" y="366"/>
                    <a:pt x="113" y="367"/>
                    <a:pt x="113" y="366"/>
                  </a:cubicBezTo>
                  <a:cubicBezTo>
                    <a:pt x="113" y="366"/>
                    <a:pt x="113" y="366"/>
                    <a:pt x="113" y="366"/>
                  </a:cubicBezTo>
                  <a:cubicBezTo>
                    <a:pt x="112" y="366"/>
                    <a:pt x="110" y="368"/>
                    <a:pt x="110" y="369"/>
                  </a:cubicBezTo>
                  <a:cubicBezTo>
                    <a:pt x="111" y="369"/>
                    <a:pt x="111" y="369"/>
                    <a:pt x="111" y="369"/>
                  </a:cubicBezTo>
                  <a:cubicBezTo>
                    <a:pt x="111" y="369"/>
                    <a:pt x="107" y="370"/>
                    <a:pt x="107" y="370"/>
                  </a:cubicBezTo>
                  <a:cubicBezTo>
                    <a:pt x="107" y="370"/>
                    <a:pt x="106" y="370"/>
                    <a:pt x="106" y="370"/>
                  </a:cubicBezTo>
                  <a:cubicBezTo>
                    <a:pt x="106" y="370"/>
                    <a:pt x="106" y="370"/>
                    <a:pt x="105" y="371"/>
                  </a:cubicBezTo>
                  <a:cubicBezTo>
                    <a:pt x="105" y="371"/>
                    <a:pt x="105" y="371"/>
                    <a:pt x="105" y="371"/>
                  </a:cubicBezTo>
                  <a:cubicBezTo>
                    <a:pt x="105" y="371"/>
                    <a:pt x="105" y="371"/>
                    <a:pt x="105" y="372"/>
                  </a:cubicBezTo>
                  <a:cubicBezTo>
                    <a:pt x="104" y="372"/>
                    <a:pt x="104" y="372"/>
                    <a:pt x="104" y="372"/>
                  </a:cubicBezTo>
                  <a:cubicBezTo>
                    <a:pt x="103" y="373"/>
                    <a:pt x="104" y="373"/>
                    <a:pt x="105" y="374"/>
                  </a:cubicBezTo>
                  <a:cubicBezTo>
                    <a:pt x="105" y="374"/>
                    <a:pt x="105" y="374"/>
                    <a:pt x="105" y="375"/>
                  </a:cubicBezTo>
                  <a:cubicBezTo>
                    <a:pt x="105" y="375"/>
                    <a:pt x="106" y="375"/>
                    <a:pt x="106" y="375"/>
                  </a:cubicBezTo>
                  <a:cubicBezTo>
                    <a:pt x="106" y="375"/>
                    <a:pt x="106" y="375"/>
                    <a:pt x="105" y="376"/>
                  </a:cubicBezTo>
                  <a:cubicBezTo>
                    <a:pt x="105" y="376"/>
                    <a:pt x="105" y="377"/>
                    <a:pt x="106" y="377"/>
                  </a:cubicBezTo>
                  <a:cubicBezTo>
                    <a:pt x="106" y="377"/>
                    <a:pt x="106" y="376"/>
                    <a:pt x="107" y="376"/>
                  </a:cubicBezTo>
                  <a:cubicBezTo>
                    <a:pt x="108" y="376"/>
                    <a:pt x="106" y="378"/>
                    <a:pt x="107" y="378"/>
                  </a:cubicBezTo>
                  <a:cubicBezTo>
                    <a:pt x="107" y="378"/>
                    <a:pt x="108" y="378"/>
                    <a:pt x="108" y="378"/>
                  </a:cubicBezTo>
                  <a:cubicBezTo>
                    <a:pt x="108" y="379"/>
                    <a:pt x="106" y="379"/>
                    <a:pt x="107" y="380"/>
                  </a:cubicBezTo>
                  <a:cubicBezTo>
                    <a:pt x="107" y="380"/>
                    <a:pt x="108" y="379"/>
                    <a:pt x="108" y="379"/>
                  </a:cubicBezTo>
                  <a:cubicBezTo>
                    <a:pt x="108" y="381"/>
                    <a:pt x="106" y="381"/>
                    <a:pt x="106" y="383"/>
                  </a:cubicBezTo>
                  <a:cubicBezTo>
                    <a:pt x="106" y="385"/>
                    <a:pt x="107" y="387"/>
                    <a:pt x="107" y="388"/>
                  </a:cubicBezTo>
                  <a:cubicBezTo>
                    <a:pt x="108" y="390"/>
                    <a:pt x="108" y="392"/>
                    <a:pt x="108" y="394"/>
                  </a:cubicBezTo>
                  <a:cubicBezTo>
                    <a:pt x="107" y="397"/>
                    <a:pt x="106" y="400"/>
                    <a:pt x="105" y="403"/>
                  </a:cubicBezTo>
                  <a:cubicBezTo>
                    <a:pt x="105" y="405"/>
                    <a:pt x="103" y="405"/>
                    <a:pt x="103" y="406"/>
                  </a:cubicBezTo>
                  <a:cubicBezTo>
                    <a:pt x="103" y="407"/>
                    <a:pt x="103" y="408"/>
                    <a:pt x="103" y="409"/>
                  </a:cubicBezTo>
                  <a:cubicBezTo>
                    <a:pt x="102" y="411"/>
                    <a:pt x="103" y="410"/>
                    <a:pt x="103" y="411"/>
                  </a:cubicBezTo>
                  <a:cubicBezTo>
                    <a:pt x="104" y="412"/>
                    <a:pt x="104" y="412"/>
                    <a:pt x="104" y="414"/>
                  </a:cubicBezTo>
                  <a:cubicBezTo>
                    <a:pt x="105" y="414"/>
                    <a:pt x="106" y="413"/>
                    <a:pt x="107" y="414"/>
                  </a:cubicBezTo>
                  <a:cubicBezTo>
                    <a:pt x="107" y="415"/>
                    <a:pt x="107" y="417"/>
                    <a:pt x="107" y="419"/>
                  </a:cubicBezTo>
                  <a:cubicBezTo>
                    <a:pt x="107" y="420"/>
                    <a:pt x="107" y="423"/>
                    <a:pt x="106" y="424"/>
                  </a:cubicBezTo>
                  <a:cubicBezTo>
                    <a:pt x="106" y="425"/>
                    <a:pt x="105" y="425"/>
                    <a:pt x="106" y="426"/>
                  </a:cubicBezTo>
                  <a:cubicBezTo>
                    <a:pt x="108" y="425"/>
                    <a:pt x="108" y="424"/>
                    <a:pt x="110" y="425"/>
                  </a:cubicBezTo>
                  <a:cubicBezTo>
                    <a:pt x="112" y="425"/>
                    <a:pt x="113" y="426"/>
                    <a:pt x="114" y="425"/>
                  </a:cubicBezTo>
                  <a:cubicBezTo>
                    <a:pt x="116" y="424"/>
                    <a:pt x="116" y="424"/>
                    <a:pt x="118" y="424"/>
                  </a:cubicBezTo>
                  <a:cubicBezTo>
                    <a:pt x="119" y="424"/>
                    <a:pt x="120" y="424"/>
                    <a:pt x="120" y="425"/>
                  </a:cubicBezTo>
                  <a:cubicBezTo>
                    <a:pt x="121" y="425"/>
                    <a:pt x="123" y="426"/>
                    <a:pt x="123" y="427"/>
                  </a:cubicBezTo>
                  <a:cubicBezTo>
                    <a:pt x="123" y="427"/>
                    <a:pt x="123" y="427"/>
                    <a:pt x="123" y="428"/>
                  </a:cubicBezTo>
                  <a:cubicBezTo>
                    <a:pt x="123" y="429"/>
                    <a:pt x="125" y="429"/>
                    <a:pt x="124" y="430"/>
                  </a:cubicBezTo>
                  <a:cubicBezTo>
                    <a:pt x="124" y="430"/>
                    <a:pt x="124" y="430"/>
                    <a:pt x="124" y="430"/>
                  </a:cubicBezTo>
                  <a:cubicBezTo>
                    <a:pt x="124" y="432"/>
                    <a:pt x="126" y="432"/>
                    <a:pt x="127" y="433"/>
                  </a:cubicBezTo>
                  <a:cubicBezTo>
                    <a:pt x="128" y="435"/>
                    <a:pt x="129" y="434"/>
                    <a:pt x="130" y="433"/>
                  </a:cubicBezTo>
                  <a:cubicBezTo>
                    <a:pt x="131" y="433"/>
                    <a:pt x="130" y="431"/>
                    <a:pt x="130" y="431"/>
                  </a:cubicBezTo>
                  <a:cubicBezTo>
                    <a:pt x="132" y="430"/>
                    <a:pt x="133" y="430"/>
                    <a:pt x="134" y="430"/>
                  </a:cubicBezTo>
                  <a:cubicBezTo>
                    <a:pt x="135" y="429"/>
                    <a:pt x="135" y="429"/>
                    <a:pt x="136" y="428"/>
                  </a:cubicBezTo>
                  <a:cubicBezTo>
                    <a:pt x="137" y="428"/>
                    <a:pt x="138" y="428"/>
                    <a:pt x="138" y="428"/>
                  </a:cubicBezTo>
                  <a:cubicBezTo>
                    <a:pt x="139" y="428"/>
                    <a:pt x="140" y="428"/>
                    <a:pt x="141" y="428"/>
                  </a:cubicBezTo>
                  <a:cubicBezTo>
                    <a:pt x="143" y="428"/>
                    <a:pt x="148" y="429"/>
                    <a:pt x="149" y="428"/>
                  </a:cubicBezTo>
                  <a:cubicBezTo>
                    <a:pt x="149" y="427"/>
                    <a:pt x="149" y="427"/>
                    <a:pt x="150" y="427"/>
                  </a:cubicBezTo>
                  <a:cubicBezTo>
                    <a:pt x="150" y="427"/>
                    <a:pt x="151" y="428"/>
                    <a:pt x="152" y="428"/>
                  </a:cubicBezTo>
                  <a:cubicBezTo>
                    <a:pt x="152" y="428"/>
                    <a:pt x="152" y="427"/>
                    <a:pt x="153" y="427"/>
                  </a:cubicBezTo>
                  <a:cubicBezTo>
                    <a:pt x="154" y="425"/>
                    <a:pt x="154" y="424"/>
                    <a:pt x="155" y="422"/>
                  </a:cubicBezTo>
                  <a:cubicBezTo>
                    <a:pt x="157" y="420"/>
                    <a:pt x="158" y="422"/>
                    <a:pt x="160" y="421"/>
                  </a:cubicBezTo>
                  <a:cubicBezTo>
                    <a:pt x="162" y="421"/>
                    <a:pt x="161" y="420"/>
                    <a:pt x="161" y="419"/>
                  </a:cubicBezTo>
                  <a:cubicBezTo>
                    <a:pt x="161" y="418"/>
                    <a:pt x="162" y="415"/>
                    <a:pt x="163" y="415"/>
                  </a:cubicBezTo>
                  <a:cubicBezTo>
                    <a:pt x="163" y="414"/>
                    <a:pt x="165" y="412"/>
                    <a:pt x="167" y="412"/>
                  </a:cubicBezTo>
                  <a:cubicBezTo>
                    <a:pt x="167" y="411"/>
                    <a:pt x="168" y="411"/>
                    <a:pt x="167" y="410"/>
                  </a:cubicBezTo>
                  <a:cubicBezTo>
                    <a:pt x="167" y="409"/>
                    <a:pt x="166" y="409"/>
                    <a:pt x="165" y="409"/>
                  </a:cubicBezTo>
                  <a:cubicBezTo>
                    <a:pt x="164" y="407"/>
                    <a:pt x="164" y="405"/>
                    <a:pt x="164" y="403"/>
                  </a:cubicBezTo>
                  <a:cubicBezTo>
                    <a:pt x="165" y="401"/>
                    <a:pt x="167" y="398"/>
                    <a:pt x="169" y="397"/>
                  </a:cubicBezTo>
                  <a:cubicBezTo>
                    <a:pt x="170" y="396"/>
                    <a:pt x="173" y="394"/>
                    <a:pt x="171" y="393"/>
                  </a:cubicBezTo>
                  <a:cubicBezTo>
                    <a:pt x="172" y="390"/>
                    <a:pt x="175" y="390"/>
                    <a:pt x="177" y="390"/>
                  </a:cubicBezTo>
                  <a:cubicBezTo>
                    <a:pt x="179" y="389"/>
                    <a:pt x="180" y="387"/>
                    <a:pt x="183" y="386"/>
                  </a:cubicBezTo>
                  <a:cubicBezTo>
                    <a:pt x="184" y="385"/>
                    <a:pt x="185" y="385"/>
                    <a:pt x="186" y="385"/>
                  </a:cubicBezTo>
                  <a:cubicBezTo>
                    <a:pt x="187" y="384"/>
                    <a:pt x="189" y="382"/>
                    <a:pt x="188" y="381"/>
                  </a:cubicBezTo>
                  <a:cubicBezTo>
                    <a:pt x="188" y="381"/>
                    <a:pt x="188" y="381"/>
                    <a:pt x="187" y="380"/>
                  </a:cubicBezTo>
                  <a:cubicBezTo>
                    <a:pt x="187" y="380"/>
                    <a:pt x="189" y="379"/>
                    <a:pt x="189" y="379"/>
                  </a:cubicBezTo>
                  <a:cubicBezTo>
                    <a:pt x="189" y="379"/>
                    <a:pt x="189" y="379"/>
                    <a:pt x="188" y="379"/>
                  </a:cubicBezTo>
                  <a:cubicBezTo>
                    <a:pt x="188" y="379"/>
                    <a:pt x="188" y="378"/>
                    <a:pt x="188" y="378"/>
                  </a:cubicBezTo>
                  <a:cubicBezTo>
                    <a:pt x="188" y="378"/>
                    <a:pt x="187" y="378"/>
                    <a:pt x="186" y="378"/>
                  </a:cubicBezTo>
                  <a:cubicBezTo>
                    <a:pt x="187" y="378"/>
                    <a:pt x="187" y="378"/>
                    <a:pt x="188" y="378"/>
                  </a:cubicBezTo>
                  <a:cubicBezTo>
                    <a:pt x="188" y="377"/>
                    <a:pt x="187" y="377"/>
                    <a:pt x="187" y="377"/>
                  </a:cubicBezTo>
                  <a:cubicBezTo>
                    <a:pt x="187" y="376"/>
                    <a:pt x="187" y="376"/>
                    <a:pt x="187" y="376"/>
                  </a:cubicBezTo>
                  <a:cubicBezTo>
                    <a:pt x="187" y="375"/>
                    <a:pt x="187" y="375"/>
                    <a:pt x="187" y="375"/>
                  </a:cubicBezTo>
                  <a:cubicBezTo>
                    <a:pt x="187" y="374"/>
                    <a:pt x="187" y="375"/>
                    <a:pt x="187" y="374"/>
                  </a:cubicBezTo>
                  <a:cubicBezTo>
                    <a:pt x="187" y="374"/>
                    <a:pt x="187" y="373"/>
                    <a:pt x="187" y="373"/>
                  </a:cubicBezTo>
                  <a:cubicBezTo>
                    <a:pt x="187" y="373"/>
                    <a:pt x="187" y="372"/>
                    <a:pt x="188" y="372"/>
                  </a:cubicBezTo>
                  <a:cubicBezTo>
                    <a:pt x="188" y="370"/>
                    <a:pt x="189" y="371"/>
                    <a:pt x="190" y="370"/>
                  </a:cubicBezTo>
                  <a:cubicBezTo>
                    <a:pt x="191" y="369"/>
                    <a:pt x="191" y="369"/>
                    <a:pt x="191" y="369"/>
                  </a:cubicBezTo>
                  <a:cubicBezTo>
                    <a:pt x="192" y="369"/>
                    <a:pt x="193" y="367"/>
                    <a:pt x="193" y="367"/>
                  </a:cubicBezTo>
                  <a:cubicBezTo>
                    <a:pt x="194" y="367"/>
                    <a:pt x="194" y="368"/>
                    <a:pt x="194" y="368"/>
                  </a:cubicBezTo>
                  <a:cubicBezTo>
                    <a:pt x="195" y="369"/>
                    <a:pt x="197" y="368"/>
                    <a:pt x="197" y="369"/>
                  </a:cubicBezTo>
                  <a:cubicBezTo>
                    <a:pt x="197" y="369"/>
                    <a:pt x="197" y="370"/>
                    <a:pt x="198" y="369"/>
                  </a:cubicBezTo>
                  <a:cubicBezTo>
                    <a:pt x="199" y="370"/>
                    <a:pt x="199" y="369"/>
                    <a:pt x="199" y="369"/>
                  </a:cubicBezTo>
                  <a:cubicBezTo>
                    <a:pt x="200" y="369"/>
                    <a:pt x="200" y="369"/>
                    <a:pt x="200" y="369"/>
                  </a:cubicBezTo>
                  <a:cubicBezTo>
                    <a:pt x="200" y="368"/>
                    <a:pt x="200" y="368"/>
                    <a:pt x="200" y="368"/>
                  </a:cubicBezTo>
                  <a:cubicBezTo>
                    <a:pt x="200" y="367"/>
                    <a:pt x="201" y="368"/>
                    <a:pt x="201" y="368"/>
                  </a:cubicBezTo>
                  <a:cubicBezTo>
                    <a:pt x="201" y="369"/>
                    <a:pt x="201" y="369"/>
                    <a:pt x="200" y="369"/>
                  </a:cubicBezTo>
                  <a:cubicBezTo>
                    <a:pt x="200" y="370"/>
                    <a:pt x="201" y="369"/>
                    <a:pt x="202" y="369"/>
                  </a:cubicBezTo>
                  <a:cubicBezTo>
                    <a:pt x="202" y="369"/>
                    <a:pt x="202" y="370"/>
                    <a:pt x="202" y="371"/>
                  </a:cubicBezTo>
                  <a:cubicBezTo>
                    <a:pt x="203" y="371"/>
                    <a:pt x="204" y="371"/>
                    <a:pt x="204" y="371"/>
                  </a:cubicBezTo>
                  <a:cubicBezTo>
                    <a:pt x="205" y="371"/>
                    <a:pt x="205" y="371"/>
                    <a:pt x="205" y="372"/>
                  </a:cubicBezTo>
                  <a:cubicBezTo>
                    <a:pt x="205" y="372"/>
                    <a:pt x="205" y="372"/>
                    <a:pt x="205" y="372"/>
                  </a:cubicBezTo>
                  <a:cubicBezTo>
                    <a:pt x="206" y="373"/>
                    <a:pt x="206" y="372"/>
                    <a:pt x="207" y="372"/>
                  </a:cubicBezTo>
                  <a:cubicBezTo>
                    <a:pt x="207" y="372"/>
                    <a:pt x="208" y="373"/>
                    <a:pt x="208" y="373"/>
                  </a:cubicBezTo>
                  <a:cubicBezTo>
                    <a:pt x="209" y="373"/>
                    <a:pt x="208" y="372"/>
                    <a:pt x="208" y="372"/>
                  </a:cubicBezTo>
                  <a:cubicBezTo>
                    <a:pt x="208" y="371"/>
                    <a:pt x="208" y="372"/>
                    <a:pt x="208" y="372"/>
                  </a:cubicBezTo>
                  <a:cubicBezTo>
                    <a:pt x="209" y="372"/>
                    <a:pt x="209" y="372"/>
                    <a:pt x="209" y="372"/>
                  </a:cubicBezTo>
                  <a:cubicBezTo>
                    <a:pt x="209" y="371"/>
                    <a:pt x="210" y="371"/>
                    <a:pt x="210" y="371"/>
                  </a:cubicBezTo>
                  <a:cubicBezTo>
                    <a:pt x="210" y="371"/>
                    <a:pt x="211" y="371"/>
                    <a:pt x="211" y="371"/>
                  </a:cubicBezTo>
                  <a:cubicBezTo>
                    <a:pt x="211" y="370"/>
                    <a:pt x="211" y="370"/>
                    <a:pt x="211" y="370"/>
                  </a:cubicBezTo>
                  <a:cubicBezTo>
                    <a:pt x="211" y="370"/>
                    <a:pt x="211" y="370"/>
                    <a:pt x="211" y="370"/>
                  </a:cubicBezTo>
                  <a:cubicBezTo>
                    <a:pt x="212" y="369"/>
                    <a:pt x="213" y="368"/>
                    <a:pt x="214" y="368"/>
                  </a:cubicBezTo>
                  <a:cubicBezTo>
                    <a:pt x="214" y="368"/>
                    <a:pt x="215" y="367"/>
                    <a:pt x="215" y="366"/>
                  </a:cubicBezTo>
                  <a:cubicBezTo>
                    <a:pt x="216" y="366"/>
                    <a:pt x="216" y="366"/>
                    <a:pt x="217" y="365"/>
                  </a:cubicBezTo>
                  <a:cubicBezTo>
                    <a:pt x="217" y="365"/>
                    <a:pt x="217" y="365"/>
                    <a:pt x="217" y="365"/>
                  </a:cubicBezTo>
                  <a:cubicBezTo>
                    <a:pt x="219" y="365"/>
                    <a:pt x="221" y="365"/>
                    <a:pt x="221" y="362"/>
                  </a:cubicBezTo>
                  <a:cubicBezTo>
                    <a:pt x="222" y="362"/>
                    <a:pt x="222" y="362"/>
                    <a:pt x="223" y="362"/>
                  </a:cubicBezTo>
                  <a:cubicBezTo>
                    <a:pt x="223" y="362"/>
                    <a:pt x="223" y="361"/>
                    <a:pt x="224" y="361"/>
                  </a:cubicBezTo>
                  <a:cubicBezTo>
                    <a:pt x="225" y="360"/>
                    <a:pt x="225" y="359"/>
                    <a:pt x="227" y="360"/>
                  </a:cubicBezTo>
                  <a:cubicBezTo>
                    <a:pt x="229" y="360"/>
                    <a:pt x="230" y="362"/>
                    <a:pt x="232" y="363"/>
                  </a:cubicBezTo>
                  <a:cubicBezTo>
                    <a:pt x="234" y="364"/>
                    <a:pt x="235" y="364"/>
                    <a:pt x="235" y="366"/>
                  </a:cubicBezTo>
                  <a:cubicBezTo>
                    <a:pt x="236" y="367"/>
                    <a:pt x="236" y="368"/>
                    <a:pt x="237" y="370"/>
                  </a:cubicBezTo>
                  <a:cubicBezTo>
                    <a:pt x="237" y="370"/>
                    <a:pt x="237" y="371"/>
                    <a:pt x="237" y="372"/>
                  </a:cubicBezTo>
                  <a:cubicBezTo>
                    <a:pt x="237" y="373"/>
                    <a:pt x="238" y="373"/>
                    <a:pt x="238" y="373"/>
                  </a:cubicBezTo>
                  <a:cubicBezTo>
                    <a:pt x="239" y="374"/>
                    <a:pt x="238" y="374"/>
                    <a:pt x="239" y="375"/>
                  </a:cubicBezTo>
                  <a:cubicBezTo>
                    <a:pt x="239" y="375"/>
                    <a:pt x="241" y="376"/>
                    <a:pt x="241" y="376"/>
                  </a:cubicBezTo>
                  <a:cubicBezTo>
                    <a:pt x="242" y="377"/>
                    <a:pt x="241" y="378"/>
                    <a:pt x="242" y="378"/>
                  </a:cubicBezTo>
                  <a:cubicBezTo>
                    <a:pt x="242" y="379"/>
                    <a:pt x="243" y="379"/>
                    <a:pt x="244" y="379"/>
                  </a:cubicBezTo>
                  <a:cubicBezTo>
                    <a:pt x="245" y="380"/>
                    <a:pt x="245" y="381"/>
                    <a:pt x="246" y="381"/>
                  </a:cubicBezTo>
                  <a:cubicBezTo>
                    <a:pt x="247" y="382"/>
                    <a:pt x="248" y="382"/>
                    <a:pt x="248" y="383"/>
                  </a:cubicBezTo>
                  <a:cubicBezTo>
                    <a:pt x="249" y="384"/>
                    <a:pt x="250" y="385"/>
                    <a:pt x="251" y="386"/>
                  </a:cubicBezTo>
                  <a:cubicBezTo>
                    <a:pt x="251" y="386"/>
                    <a:pt x="251" y="387"/>
                    <a:pt x="252" y="387"/>
                  </a:cubicBezTo>
                  <a:cubicBezTo>
                    <a:pt x="252" y="387"/>
                    <a:pt x="252" y="387"/>
                    <a:pt x="253" y="387"/>
                  </a:cubicBezTo>
                  <a:cubicBezTo>
                    <a:pt x="254" y="388"/>
                    <a:pt x="254" y="389"/>
                    <a:pt x="254" y="389"/>
                  </a:cubicBezTo>
                  <a:cubicBezTo>
                    <a:pt x="255" y="389"/>
                    <a:pt x="256" y="388"/>
                    <a:pt x="256" y="389"/>
                  </a:cubicBezTo>
                  <a:cubicBezTo>
                    <a:pt x="257" y="389"/>
                    <a:pt x="257" y="389"/>
                    <a:pt x="257" y="389"/>
                  </a:cubicBezTo>
                  <a:cubicBezTo>
                    <a:pt x="257" y="389"/>
                    <a:pt x="258" y="389"/>
                    <a:pt x="258" y="389"/>
                  </a:cubicBezTo>
                  <a:cubicBezTo>
                    <a:pt x="260" y="389"/>
                    <a:pt x="260" y="391"/>
                    <a:pt x="260" y="392"/>
                  </a:cubicBezTo>
                  <a:cubicBezTo>
                    <a:pt x="261" y="393"/>
                    <a:pt x="263" y="392"/>
                    <a:pt x="263" y="393"/>
                  </a:cubicBezTo>
                  <a:cubicBezTo>
                    <a:pt x="264" y="394"/>
                    <a:pt x="263" y="394"/>
                    <a:pt x="263" y="394"/>
                  </a:cubicBezTo>
                  <a:cubicBezTo>
                    <a:pt x="266" y="394"/>
                    <a:pt x="266" y="394"/>
                    <a:pt x="267" y="397"/>
                  </a:cubicBezTo>
                  <a:cubicBezTo>
                    <a:pt x="268" y="398"/>
                    <a:pt x="267" y="397"/>
                    <a:pt x="268" y="399"/>
                  </a:cubicBezTo>
                  <a:cubicBezTo>
                    <a:pt x="269" y="399"/>
                    <a:pt x="270" y="400"/>
                    <a:pt x="271" y="399"/>
                  </a:cubicBezTo>
                  <a:cubicBezTo>
                    <a:pt x="272" y="399"/>
                    <a:pt x="273" y="402"/>
                    <a:pt x="273" y="404"/>
                  </a:cubicBezTo>
                  <a:cubicBezTo>
                    <a:pt x="274" y="405"/>
                    <a:pt x="274" y="406"/>
                    <a:pt x="274" y="408"/>
                  </a:cubicBezTo>
                  <a:cubicBezTo>
                    <a:pt x="275" y="408"/>
                    <a:pt x="276" y="410"/>
                    <a:pt x="275" y="411"/>
                  </a:cubicBezTo>
                  <a:cubicBezTo>
                    <a:pt x="275" y="411"/>
                    <a:pt x="274" y="411"/>
                    <a:pt x="274" y="411"/>
                  </a:cubicBezTo>
                  <a:cubicBezTo>
                    <a:pt x="273" y="411"/>
                    <a:pt x="273" y="411"/>
                    <a:pt x="273" y="412"/>
                  </a:cubicBezTo>
                  <a:cubicBezTo>
                    <a:pt x="273" y="412"/>
                    <a:pt x="273" y="412"/>
                    <a:pt x="273" y="412"/>
                  </a:cubicBezTo>
                  <a:cubicBezTo>
                    <a:pt x="274" y="414"/>
                    <a:pt x="273" y="414"/>
                    <a:pt x="272" y="415"/>
                  </a:cubicBezTo>
                  <a:cubicBezTo>
                    <a:pt x="272" y="417"/>
                    <a:pt x="272" y="418"/>
                    <a:pt x="274" y="418"/>
                  </a:cubicBezTo>
                  <a:cubicBezTo>
                    <a:pt x="275" y="418"/>
                    <a:pt x="275" y="416"/>
                    <a:pt x="276" y="416"/>
                  </a:cubicBezTo>
                  <a:cubicBezTo>
                    <a:pt x="277" y="414"/>
                    <a:pt x="277" y="414"/>
                    <a:pt x="278" y="412"/>
                  </a:cubicBezTo>
                  <a:cubicBezTo>
                    <a:pt x="278" y="410"/>
                    <a:pt x="279" y="410"/>
                    <a:pt x="281" y="409"/>
                  </a:cubicBezTo>
                  <a:cubicBezTo>
                    <a:pt x="281" y="409"/>
                    <a:pt x="282" y="410"/>
                    <a:pt x="282" y="409"/>
                  </a:cubicBezTo>
                  <a:cubicBezTo>
                    <a:pt x="282" y="409"/>
                    <a:pt x="282" y="407"/>
                    <a:pt x="282" y="406"/>
                  </a:cubicBezTo>
                  <a:cubicBezTo>
                    <a:pt x="282" y="403"/>
                    <a:pt x="277" y="404"/>
                    <a:pt x="277" y="402"/>
                  </a:cubicBezTo>
                  <a:cubicBezTo>
                    <a:pt x="277" y="401"/>
                    <a:pt x="278" y="401"/>
                    <a:pt x="278" y="401"/>
                  </a:cubicBezTo>
                  <a:cubicBezTo>
                    <a:pt x="278" y="400"/>
                    <a:pt x="278" y="400"/>
                    <a:pt x="278" y="400"/>
                  </a:cubicBezTo>
                  <a:cubicBezTo>
                    <a:pt x="278" y="399"/>
                    <a:pt x="278" y="399"/>
                    <a:pt x="279" y="399"/>
                  </a:cubicBezTo>
                  <a:cubicBezTo>
                    <a:pt x="279" y="398"/>
                    <a:pt x="279" y="398"/>
                    <a:pt x="279" y="397"/>
                  </a:cubicBezTo>
                  <a:cubicBezTo>
                    <a:pt x="279" y="397"/>
                    <a:pt x="280" y="396"/>
                    <a:pt x="281" y="395"/>
                  </a:cubicBezTo>
                  <a:cubicBezTo>
                    <a:pt x="281" y="395"/>
                    <a:pt x="282" y="395"/>
                    <a:pt x="283" y="395"/>
                  </a:cubicBezTo>
                  <a:cubicBezTo>
                    <a:pt x="282" y="396"/>
                    <a:pt x="282" y="396"/>
                    <a:pt x="282" y="396"/>
                  </a:cubicBezTo>
                  <a:cubicBezTo>
                    <a:pt x="282" y="396"/>
                    <a:pt x="283" y="397"/>
                    <a:pt x="283" y="397"/>
                  </a:cubicBezTo>
                  <a:cubicBezTo>
                    <a:pt x="284" y="397"/>
                    <a:pt x="285" y="397"/>
                    <a:pt x="286" y="397"/>
                  </a:cubicBezTo>
                  <a:cubicBezTo>
                    <a:pt x="287" y="397"/>
                    <a:pt x="287" y="397"/>
                    <a:pt x="287" y="399"/>
                  </a:cubicBezTo>
                  <a:cubicBezTo>
                    <a:pt x="288" y="399"/>
                    <a:pt x="288" y="400"/>
                    <a:pt x="288" y="401"/>
                  </a:cubicBezTo>
                  <a:cubicBezTo>
                    <a:pt x="289" y="401"/>
                    <a:pt x="290" y="402"/>
                    <a:pt x="290" y="401"/>
                  </a:cubicBezTo>
                  <a:cubicBezTo>
                    <a:pt x="290" y="401"/>
                    <a:pt x="290" y="400"/>
                    <a:pt x="291" y="400"/>
                  </a:cubicBezTo>
                  <a:cubicBezTo>
                    <a:pt x="292" y="398"/>
                    <a:pt x="289" y="397"/>
                    <a:pt x="288" y="395"/>
                  </a:cubicBezTo>
                  <a:cubicBezTo>
                    <a:pt x="287" y="394"/>
                    <a:pt x="285" y="393"/>
                    <a:pt x="284" y="393"/>
                  </a:cubicBezTo>
                  <a:cubicBezTo>
                    <a:pt x="282" y="391"/>
                    <a:pt x="281" y="390"/>
                    <a:pt x="279" y="390"/>
                  </a:cubicBezTo>
                  <a:cubicBezTo>
                    <a:pt x="278" y="389"/>
                    <a:pt x="276" y="388"/>
                    <a:pt x="275" y="387"/>
                  </a:cubicBezTo>
                  <a:cubicBezTo>
                    <a:pt x="272" y="385"/>
                    <a:pt x="274" y="386"/>
                    <a:pt x="275" y="384"/>
                  </a:cubicBezTo>
                  <a:cubicBezTo>
                    <a:pt x="277" y="383"/>
                    <a:pt x="273" y="383"/>
                    <a:pt x="273" y="383"/>
                  </a:cubicBezTo>
                  <a:cubicBezTo>
                    <a:pt x="272" y="383"/>
                    <a:pt x="271" y="383"/>
                    <a:pt x="270" y="383"/>
                  </a:cubicBezTo>
                  <a:cubicBezTo>
                    <a:pt x="269" y="383"/>
                    <a:pt x="267" y="382"/>
                    <a:pt x="266" y="381"/>
                  </a:cubicBezTo>
                  <a:cubicBezTo>
                    <a:pt x="264" y="379"/>
                    <a:pt x="262" y="378"/>
                    <a:pt x="261" y="377"/>
                  </a:cubicBezTo>
                  <a:cubicBezTo>
                    <a:pt x="260" y="375"/>
                    <a:pt x="260" y="373"/>
                    <a:pt x="259" y="371"/>
                  </a:cubicBezTo>
                  <a:cubicBezTo>
                    <a:pt x="258" y="366"/>
                    <a:pt x="254" y="366"/>
                    <a:pt x="251" y="363"/>
                  </a:cubicBezTo>
                  <a:cubicBezTo>
                    <a:pt x="249" y="361"/>
                    <a:pt x="249" y="360"/>
                    <a:pt x="249" y="357"/>
                  </a:cubicBezTo>
                  <a:cubicBezTo>
                    <a:pt x="249" y="357"/>
                    <a:pt x="249" y="356"/>
                    <a:pt x="249" y="356"/>
                  </a:cubicBezTo>
                  <a:cubicBezTo>
                    <a:pt x="249" y="356"/>
                    <a:pt x="250" y="355"/>
                    <a:pt x="250" y="355"/>
                  </a:cubicBezTo>
                  <a:cubicBezTo>
                    <a:pt x="250" y="355"/>
                    <a:pt x="250" y="356"/>
                    <a:pt x="250" y="356"/>
                  </a:cubicBezTo>
                  <a:cubicBezTo>
                    <a:pt x="252" y="355"/>
                    <a:pt x="250" y="354"/>
                    <a:pt x="249" y="353"/>
                  </a:cubicBezTo>
                  <a:cubicBezTo>
                    <a:pt x="249" y="353"/>
                    <a:pt x="249" y="352"/>
                    <a:pt x="249" y="352"/>
                  </a:cubicBezTo>
                  <a:cubicBezTo>
                    <a:pt x="249" y="352"/>
                    <a:pt x="248" y="353"/>
                    <a:pt x="248" y="352"/>
                  </a:cubicBezTo>
                  <a:cubicBezTo>
                    <a:pt x="248" y="352"/>
                    <a:pt x="248" y="351"/>
                    <a:pt x="248" y="351"/>
                  </a:cubicBezTo>
                  <a:cubicBezTo>
                    <a:pt x="249" y="350"/>
                    <a:pt x="249" y="349"/>
                    <a:pt x="250" y="349"/>
                  </a:cubicBezTo>
                  <a:cubicBezTo>
                    <a:pt x="250" y="349"/>
                    <a:pt x="250" y="349"/>
                    <a:pt x="250" y="350"/>
                  </a:cubicBezTo>
                  <a:cubicBezTo>
                    <a:pt x="251" y="350"/>
                    <a:pt x="252" y="349"/>
                    <a:pt x="252" y="349"/>
                  </a:cubicBezTo>
                  <a:cubicBezTo>
                    <a:pt x="252" y="349"/>
                    <a:pt x="254" y="348"/>
                    <a:pt x="254" y="348"/>
                  </a:cubicBezTo>
                  <a:cubicBezTo>
                    <a:pt x="255" y="347"/>
                    <a:pt x="254" y="347"/>
                    <a:pt x="255" y="347"/>
                  </a:cubicBezTo>
                  <a:cubicBezTo>
                    <a:pt x="256" y="347"/>
                    <a:pt x="257" y="347"/>
                    <a:pt x="256" y="348"/>
                  </a:cubicBezTo>
                  <a:cubicBezTo>
                    <a:pt x="257" y="348"/>
                    <a:pt x="257" y="347"/>
                    <a:pt x="258" y="347"/>
                  </a:cubicBezTo>
                  <a:cubicBezTo>
                    <a:pt x="260" y="346"/>
                    <a:pt x="259" y="348"/>
                    <a:pt x="259" y="349"/>
                  </a:cubicBezTo>
                  <a:cubicBezTo>
                    <a:pt x="258" y="349"/>
                    <a:pt x="258" y="349"/>
                    <a:pt x="258" y="349"/>
                  </a:cubicBezTo>
                  <a:cubicBezTo>
                    <a:pt x="258" y="349"/>
                    <a:pt x="258" y="349"/>
                    <a:pt x="257" y="349"/>
                  </a:cubicBezTo>
                  <a:cubicBezTo>
                    <a:pt x="257" y="350"/>
                    <a:pt x="258" y="351"/>
                    <a:pt x="258" y="351"/>
                  </a:cubicBezTo>
                  <a:cubicBezTo>
                    <a:pt x="258" y="352"/>
                    <a:pt x="258" y="352"/>
                    <a:pt x="258" y="352"/>
                  </a:cubicBezTo>
                  <a:cubicBezTo>
                    <a:pt x="258" y="353"/>
                    <a:pt x="258" y="353"/>
                    <a:pt x="259" y="353"/>
                  </a:cubicBezTo>
                  <a:cubicBezTo>
                    <a:pt x="259" y="354"/>
                    <a:pt x="258" y="354"/>
                    <a:pt x="259" y="355"/>
                  </a:cubicBezTo>
                  <a:cubicBezTo>
                    <a:pt x="260" y="357"/>
                    <a:pt x="260" y="355"/>
                    <a:pt x="261" y="354"/>
                  </a:cubicBezTo>
                  <a:cubicBezTo>
                    <a:pt x="261" y="354"/>
                    <a:pt x="261" y="354"/>
                    <a:pt x="261" y="354"/>
                  </a:cubicBezTo>
                  <a:cubicBezTo>
                    <a:pt x="262" y="353"/>
                    <a:pt x="262" y="352"/>
                    <a:pt x="262" y="351"/>
                  </a:cubicBezTo>
                  <a:cubicBezTo>
                    <a:pt x="263" y="349"/>
                    <a:pt x="267" y="353"/>
                    <a:pt x="267" y="355"/>
                  </a:cubicBezTo>
                  <a:cubicBezTo>
                    <a:pt x="267" y="356"/>
                    <a:pt x="266" y="357"/>
                    <a:pt x="265" y="356"/>
                  </a:cubicBezTo>
                  <a:cubicBezTo>
                    <a:pt x="265" y="356"/>
                    <a:pt x="266" y="357"/>
                    <a:pt x="266" y="357"/>
                  </a:cubicBezTo>
                  <a:cubicBezTo>
                    <a:pt x="267" y="357"/>
                    <a:pt x="267" y="357"/>
                    <a:pt x="267" y="358"/>
                  </a:cubicBezTo>
                  <a:cubicBezTo>
                    <a:pt x="268" y="359"/>
                    <a:pt x="268" y="359"/>
                    <a:pt x="269" y="360"/>
                  </a:cubicBezTo>
                  <a:cubicBezTo>
                    <a:pt x="269" y="360"/>
                    <a:pt x="270" y="360"/>
                    <a:pt x="270" y="361"/>
                  </a:cubicBezTo>
                  <a:cubicBezTo>
                    <a:pt x="270" y="361"/>
                    <a:pt x="269" y="361"/>
                    <a:pt x="269" y="361"/>
                  </a:cubicBezTo>
                  <a:cubicBezTo>
                    <a:pt x="269" y="361"/>
                    <a:pt x="269" y="361"/>
                    <a:pt x="269" y="361"/>
                  </a:cubicBezTo>
                  <a:cubicBezTo>
                    <a:pt x="267" y="362"/>
                    <a:pt x="272" y="366"/>
                    <a:pt x="273" y="366"/>
                  </a:cubicBezTo>
                  <a:cubicBezTo>
                    <a:pt x="273" y="367"/>
                    <a:pt x="273" y="367"/>
                    <a:pt x="274" y="368"/>
                  </a:cubicBezTo>
                  <a:cubicBezTo>
                    <a:pt x="275" y="369"/>
                    <a:pt x="278" y="368"/>
                    <a:pt x="279" y="369"/>
                  </a:cubicBezTo>
                  <a:cubicBezTo>
                    <a:pt x="281" y="370"/>
                    <a:pt x="283" y="372"/>
                    <a:pt x="285" y="373"/>
                  </a:cubicBezTo>
                  <a:cubicBezTo>
                    <a:pt x="286" y="374"/>
                    <a:pt x="287" y="375"/>
                    <a:pt x="288" y="376"/>
                  </a:cubicBezTo>
                  <a:cubicBezTo>
                    <a:pt x="289" y="376"/>
                    <a:pt x="290" y="377"/>
                    <a:pt x="290" y="378"/>
                  </a:cubicBezTo>
                  <a:cubicBezTo>
                    <a:pt x="291" y="378"/>
                    <a:pt x="292" y="378"/>
                    <a:pt x="292" y="378"/>
                  </a:cubicBezTo>
                  <a:cubicBezTo>
                    <a:pt x="292" y="378"/>
                    <a:pt x="292" y="379"/>
                    <a:pt x="292" y="379"/>
                  </a:cubicBezTo>
                  <a:cubicBezTo>
                    <a:pt x="293" y="379"/>
                    <a:pt x="293" y="380"/>
                    <a:pt x="293" y="380"/>
                  </a:cubicBezTo>
                  <a:cubicBezTo>
                    <a:pt x="294" y="380"/>
                    <a:pt x="294" y="381"/>
                    <a:pt x="295" y="381"/>
                  </a:cubicBezTo>
                  <a:cubicBezTo>
                    <a:pt x="296" y="382"/>
                    <a:pt x="300" y="384"/>
                    <a:pt x="298" y="386"/>
                  </a:cubicBezTo>
                  <a:cubicBezTo>
                    <a:pt x="298" y="386"/>
                    <a:pt x="298" y="386"/>
                    <a:pt x="297" y="386"/>
                  </a:cubicBezTo>
                  <a:cubicBezTo>
                    <a:pt x="297" y="386"/>
                    <a:pt x="298" y="387"/>
                    <a:pt x="298" y="387"/>
                  </a:cubicBezTo>
                  <a:cubicBezTo>
                    <a:pt x="297" y="388"/>
                    <a:pt x="297" y="387"/>
                    <a:pt x="298" y="388"/>
                  </a:cubicBezTo>
                  <a:cubicBezTo>
                    <a:pt x="298" y="389"/>
                    <a:pt x="297" y="390"/>
                    <a:pt x="297" y="390"/>
                  </a:cubicBezTo>
                  <a:cubicBezTo>
                    <a:pt x="297" y="391"/>
                    <a:pt x="298" y="391"/>
                    <a:pt x="297" y="392"/>
                  </a:cubicBezTo>
                  <a:cubicBezTo>
                    <a:pt x="296" y="393"/>
                    <a:pt x="297" y="394"/>
                    <a:pt x="297" y="396"/>
                  </a:cubicBezTo>
                  <a:cubicBezTo>
                    <a:pt x="297" y="396"/>
                    <a:pt x="298" y="397"/>
                    <a:pt x="297" y="397"/>
                  </a:cubicBezTo>
                  <a:cubicBezTo>
                    <a:pt x="297" y="397"/>
                    <a:pt x="297" y="396"/>
                    <a:pt x="297" y="396"/>
                  </a:cubicBezTo>
                  <a:cubicBezTo>
                    <a:pt x="296" y="397"/>
                    <a:pt x="298" y="398"/>
                    <a:pt x="299" y="399"/>
                  </a:cubicBezTo>
                  <a:cubicBezTo>
                    <a:pt x="299" y="399"/>
                    <a:pt x="300" y="399"/>
                    <a:pt x="300" y="400"/>
                  </a:cubicBezTo>
                  <a:cubicBezTo>
                    <a:pt x="301" y="401"/>
                    <a:pt x="301" y="402"/>
                    <a:pt x="302" y="403"/>
                  </a:cubicBezTo>
                  <a:cubicBezTo>
                    <a:pt x="302" y="403"/>
                    <a:pt x="302" y="403"/>
                    <a:pt x="302" y="403"/>
                  </a:cubicBezTo>
                  <a:cubicBezTo>
                    <a:pt x="302" y="403"/>
                    <a:pt x="302" y="403"/>
                    <a:pt x="302" y="403"/>
                  </a:cubicBezTo>
                  <a:cubicBezTo>
                    <a:pt x="302" y="403"/>
                    <a:pt x="302" y="403"/>
                    <a:pt x="302" y="404"/>
                  </a:cubicBezTo>
                  <a:cubicBezTo>
                    <a:pt x="303" y="404"/>
                    <a:pt x="303" y="404"/>
                    <a:pt x="303" y="405"/>
                  </a:cubicBezTo>
                  <a:cubicBezTo>
                    <a:pt x="303" y="406"/>
                    <a:pt x="305" y="407"/>
                    <a:pt x="305" y="408"/>
                  </a:cubicBezTo>
                  <a:cubicBezTo>
                    <a:pt x="306" y="408"/>
                    <a:pt x="306" y="408"/>
                    <a:pt x="306" y="408"/>
                  </a:cubicBezTo>
                  <a:cubicBezTo>
                    <a:pt x="307" y="408"/>
                    <a:pt x="307" y="408"/>
                    <a:pt x="307" y="408"/>
                  </a:cubicBezTo>
                  <a:cubicBezTo>
                    <a:pt x="307" y="408"/>
                    <a:pt x="310" y="409"/>
                    <a:pt x="309" y="409"/>
                  </a:cubicBezTo>
                  <a:cubicBezTo>
                    <a:pt x="308" y="410"/>
                    <a:pt x="308" y="409"/>
                    <a:pt x="307" y="409"/>
                  </a:cubicBezTo>
                  <a:cubicBezTo>
                    <a:pt x="307" y="409"/>
                    <a:pt x="307" y="409"/>
                    <a:pt x="307" y="409"/>
                  </a:cubicBezTo>
                  <a:cubicBezTo>
                    <a:pt x="306" y="410"/>
                    <a:pt x="306" y="410"/>
                    <a:pt x="307" y="410"/>
                  </a:cubicBezTo>
                  <a:cubicBezTo>
                    <a:pt x="307" y="410"/>
                    <a:pt x="307" y="410"/>
                    <a:pt x="307" y="411"/>
                  </a:cubicBezTo>
                  <a:cubicBezTo>
                    <a:pt x="307" y="411"/>
                    <a:pt x="307" y="411"/>
                    <a:pt x="307" y="411"/>
                  </a:cubicBezTo>
                  <a:cubicBezTo>
                    <a:pt x="307" y="411"/>
                    <a:pt x="307" y="411"/>
                    <a:pt x="307" y="412"/>
                  </a:cubicBezTo>
                  <a:cubicBezTo>
                    <a:pt x="308" y="412"/>
                    <a:pt x="308" y="412"/>
                    <a:pt x="308" y="412"/>
                  </a:cubicBezTo>
                  <a:cubicBezTo>
                    <a:pt x="308" y="413"/>
                    <a:pt x="309" y="414"/>
                    <a:pt x="309" y="414"/>
                  </a:cubicBezTo>
                  <a:cubicBezTo>
                    <a:pt x="310" y="414"/>
                    <a:pt x="309" y="414"/>
                    <a:pt x="310" y="413"/>
                  </a:cubicBezTo>
                  <a:cubicBezTo>
                    <a:pt x="311" y="413"/>
                    <a:pt x="310" y="414"/>
                    <a:pt x="312" y="414"/>
                  </a:cubicBezTo>
                  <a:cubicBezTo>
                    <a:pt x="312" y="414"/>
                    <a:pt x="313" y="414"/>
                    <a:pt x="313" y="414"/>
                  </a:cubicBezTo>
                  <a:cubicBezTo>
                    <a:pt x="313" y="414"/>
                    <a:pt x="313" y="414"/>
                    <a:pt x="313" y="414"/>
                  </a:cubicBezTo>
                  <a:cubicBezTo>
                    <a:pt x="313" y="414"/>
                    <a:pt x="313" y="414"/>
                    <a:pt x="314" y="414"/>
                  </a:cubicBezTo>
                  <a:cubicBezTo>
                    <a:pt x="315" y="414"/>
                    <a:pt x="315" y="414"/>
                    <a:pt x="316" y="414"/>
                  </a:cubicBezTo>
                  <a:cubicBezTo>
                    <a:pt x="316" y="414"/>
                    <a:pt x="317" y="413"/>
                    <a:pt x="317" y="414"/>
                  </a:cubicBezTo>
                  <a:cubicBezTo>
                    <a:pt x="318" y="414"/>
                    <a:pt x="318" y="414"/>
                    <a:pt x="318" y="415"/>
                  </a:cubicBezTo>
                  <a:cubicBezTo>
                    <a:pt x="319" y="414"/>
                    <a:pt x="319" y="414"/>
                    <a:pt x="320" y="415"/>
                  </a:cubicBezTo>
                  <a:cubicBezTo>
                    <a:pt x="320" y="415"/>
                    <a:pt x="322" y="415"/>
                    <a:pt x="322" y="416"/>
                  </a:cubicBezTo>
                  <a:cubicBezTo>
                    <a:pt x="323" y="417"/>
                    <a:pt x="321" y="416"/>
                    <a:pt x="321" y="416"/>
                  </a:cubicBezTo>
                  <a:cubicBezTo>
                    <a:pt x="320" y="416"/>
                    <a:pt x="321" y="417"/>
                    <a:pt x="320" y="418"/>
                  </a:cubicBezTo>
                  <a:cubicBezTo>
                    <a:pt x="320" y="418"/>
                    <a:pt x="318" y="416"/>
                    <a:pt x="318" y="416"/>
                  </a:cubicBezTo>
                  <a:cubicBezTo>
                    <a:pt x="317" y="416"/>
                    <a:pt x="317" y="416"/>
                    <a:pt x="316" y="415"/>
                  </a:cubicBezTo>
                  <a:cubicBezTo>
                    <a:pt x="315" y="415"/>
                    <a:pt x="314" y="414"/>
                    <a:pt x="313" y="415"/>
                  </a:cubicBezTo>
                  <a:cubicBezTo>
                    <a:pt x="312" y="416"/>
                    <a:pt x="312" y="415"/>
                    <a:pt x="311" y="415"/>
                  </a:cubicBezTo>
                  <a:cubicBezTo>
                    <a:pt x="310" y="415"/>
                    <a:pt x="309" y="418"/>
                    <a:pt x="309" y="419"/>
                  </a:cubicBezTo>
                  <a:cubicBezTo>
                    <a:pt x="309" y="419"/>
                    <a:pt x="311" y="421"/>
                    <a:pt x="311" y="421"/>
                  </a:cubicBezTo>
                  <a:cubicBezTo>
                    <a:pt x="312" y="422"/>
                    <a:pt x="313" y="422"/>
                    <a:pt x="312" y="423"/>
                  </a:cubicBezTo>
                  <a:cubicBezTo>
                    <a:pt x="311" y="425"/>
                    <a:pt x="312" y="425"/>
                    <a:pt x="312" y="426"/>
                  </a:cubicBezTo>
                  <a:cubicBezTo>
                    <a:pt x="313" y="427"/>
                    <a:pt x="312" y="427"/>
                    <a:pt x="313" y="427"/>
                  </a:cubicBezTo>
                  <a:cubicBezTo>
                    <a:pt x="313" y="427"/>
                    <a:pt x="313" y="428"/>
                    <a:pt x="313" y="428"/>
                  </a:cubicBezTo>
                  <a:cubicBezTo>
                    <a:pt x="315" y="429"/>
                    <a:pt x="314" y="426"/>
                    <a:pt x="314" y="425"/>
                  </a:cubicBezTo>
                  <a:cubicBezTo>
                    <a:pt x="315" y="425"/>
                    <a:pt x="317" y="428"/>
                    <a:pt x="317" y="428"/>
                  </a:cubicBezTo>
                  <a:cubicBezTo>
                    <a:pt x="317" y="429"/>
                    <a:pt x="317" y="430"/>
                    <a:pt x="318" y="430"/>
                  </a:cubicBezTo>
                  <a:cubicBezTo>
                    <a:pt x="318" y="430"/>
                    <a:pt x="318" y="429"/>
                    <a:pt x="318" y="429"/>
                  </a:cubicBezTo>
                  <a:cubicBezTo>
                    <a:pt x="318" y="428"/>
                    <a:pt x="319" y="427"/>
                    <a:pt x="319" y="427"/>
                  </a:cubicBezTo>
                  <a:cubicBezTo>
                    <a:pt x="320" y="427"/>
                    <a:pt x="320" y="427"/>
                    <a:pt x="320" y="428"/>
                  </a:cubicBezTo>
                  <a:cubicBezTo>
                    <a:pt x="320" y="428"/>
                    <a:pt x="320" y="428"/>
                    <a:pt x="320" y="429"/>
                  </a:cubicBezTo>
                  <a:cubicBezTo>
                    <a:pt x="320" y="429"/>
                    <a:pt x="321" y="429"/>
                    <a:pt x="321" y="429"/>
                  </a:cubicBezTo>
                  <a:cubicBezTo>
                    <a:pt x="321" y="430"/>
                    <a:pt x="322" y="431"/>
                    <a:pt x="322" y="431"/>
                  </a:cubicBezTo>
                  <a:cubicBezTo>
                    <a:pt x="322" y="430"/>
                    <a:pt x="322" y="430"/>
                    <a:pt x="322" y="429"/>
                  </a:cubicBezTo>
                  <a:cubicBezTo>
                    <a:pt x="321" y="428"/>
                    <a:pt x="322" y="426"/>
                    <a:pt x="321" y="425"/>
                  </a:cubicBezTo>
                  <a:cubicBezTo>
                    <a:pt x="320" y="425"/>
                    <a:pt x="319" y="422"/>
                    <a:pt x="320" y="421"/>
                  </a:cubicBezTo>
                  <a:cubicBezTo>
                    <a:pt x="320" y="421"/>
                    <a:pt x="321" y="421"/>
                    <a:pt x="322" y="422"/>
                  </a:cubicBezTo>
                  <a:cubicBezTo>
                    <a:pt x="323" y="423"/>
                    <a:pt x="321" y="424"/>
                    <a:pt x="323" y="422"/>
                  </a:cubicBezTo>
                  <a:cubicBezTo>
                    <a:pt x="323" y="422"/>
                    <a:pt x="324" y="422"/>
                    <a:pt x="324" y="422"/>
                  </a:cubicBezTo>
                  <a:cubicBezTo>
                    <a:pt x="324" y="421"/>
                    <a:pt x="323" y="421"/>
                    <a:pt x="323" y="421"/>
                  </a:cubicBezTo>
                  <a:cubicBezTo>
                    <a:pt x="322" y="421"/>
                    <a:pt x="322" y="420"/>
                    <a:pt x="322" y="419"/>
                  </a:cubicBezTo>
                  <a:cubicBezTo>
                    <a:pt x="322" y="418"/>
                    <a:pt x="320" y="418"/>
                    <a:pt x="322" y="417"/>
                  </a:cubicBezTo>
                  <a:cubicBezTo>
                    <a:pt x="323" y="417"/>
                    <a:pt x="324" y="417"/>
                    <a:pt x="325" y="417"/>
                  </a:cubicBezTo>
                  <a:cubicBezTo>
                    <a:pt x="325" y="417"/>
                    <a:pt x="325" y="417"/>
                    <a:pt x="326" y="418"/>
                  </a:cubicBezTo>
                  <a:cubicBezTo>
                    <a:pt x="326" y="418"/>
                    <a:pt x="327" y="418"/>
                    <a:pt x="327" y="419"/>
                  </a:cubicBezTo>
                  <a:cubicBezTo>
                    <a:pt x="327" y="419"/>
                    <a:pt x="328" y="420"/>
                    <a:pt x="328" y="420"/>
                  </a:cubicBezTo>
                  <a:cubicBezTo>
                    <a:pt x="329" y="419"/>
                    <a:pt x="328" y="418"/>
                    <a:pt x="328" y="418"/>
                  </a:cubicBezTo>
                  <a:cubicBezTo>
                    <a:pt x="328" y="417"/>
                    <a:pt x="328" y="417"/>
                    <a:pt x="328" y="416"/>
                  </a:cubicBezTo>
                  <a:cubicBezTo>
                    <a:pt x="328" y="414"/>
                    <a:pt x="326" y="415"/>
                    <a:pt x="325" y="414"/>
                  </a:cubicBezTo>
                  <a:cubicBezTo>
                    <a:pt x="325" y="413"/>
                    <a:pt x="325" y="413"/>
                    <a:pt x="325" y="413"/>
                  </a:cubicBezTo>
                  <a:cubicBezTo>
                    <a:pt x="324" y="412"/>
                    <a:pt x="322" y="412"/>
                    <a:pt x="322" y="411"/>
                  </a:cubicBezTo>
                  <a:cubicBezTo>
                    <a:pt x="321" y="411"/>
                    <a:pt x="320" y="410"/>
                    <a:pt x="320" y="410"/>
                  </a:cubicBezTo>
                  <a:cubicBezTo>
                    <a:pt x="319" y="410"/>
                    <a:pt x="319" y="410"/>
                    <a:pt x="319" y="410"/>
                  </a:cubicBezTo>
                  <a:cubicBezTo>
                    <a:pt x="318" y="410"/>
                    <a:pt x="318" y="410"/>
                    <a:pt x="318" y="409"/>
                  </a:cubicBezTo>
                  <a:cubicBezTo>
                    <a:pt x="321" y="409"/>
                    <a:pt x="321" y="409"/>
                    <a:pt x="320" y="407"/>
                  </a:cubicBezTo>
                  <a:cubicBezTo>
                    <a:pt x="320" y="405"/>
                    <a:pt x="322" y="405"/>
                    <a:pt x="322" y="407"/>
                  </a:cubicBezTo>
                  <a:cubicBezTo>
                    <a:pt x="322" y="407"/>
                    <a:pt x="322" y="407"/>
                    <a:pt x="322" y="407"/>
                  </a:cubicBezTo>
                  <a:cubicBezTo>
                    <a:pt x="322" y="408"/>
                    <a:pt x="324" y="406"/>
                    <a:pt x="323" y="405"/>
                  </a:cubicBezTo>
                  <a:cubicBezTo>
                    <a:pt x="322" y="404"/>
                    <a:pt x="321" y="404"/>
                    <a:pt x="321" y="403"/>
                  </a:cubicBezTo>
                  <a:cubicBezTo>
                    <a:pt x="320" y="403"/>
                    <a:pt x="320" y="402"/>
                    <a:pt x="320" y="401"/>
                  </a:cubicBezTo>
                  <a:cubicBezTo>
                    <a:pt x="319" y="401"/>
                    <a:pt x="319" y="400"/>
                    <a:pt x="319" y="400"/>
                  </a:cubicBezTo>
                  <a:cubicBezTo>
                    <a:pt x="318" y="398"/>
                    <a:pt x="319" y="398"/>
                    <a:pt x="319" y="397"/>
                  </a:cubicBezTo>
                  <a:cubicBezTo>
                    <a:pt x="319" y="396"/>
                    <a:pt x="319" y="396"/>
                    <a:pt x="318" y="396"/>
                  </a:cubicBezTo>
                  <a:cubicBezTo>
                    <a:pt x="318" y="396"/>
                    <a:pt x="320" y="394"/>
                    <a:pt x="320" y="394"/>
                  </a:cubicBezTo>
                  <a:cubicBezTo>
                    <a:pt x="322" y="394"/>
                    <a:pt x="320" y="395"/>
                    <a:pt x="320" y="396"/>
                  </a:cubicBezTo>
                  <a:cubicBezTo>
                    <a:pt x="320" y="396"/>
                    <a:pt x="320" y="396"/>
                    <a:pt x="321" y="396"/>
                  </a:cubicBezTo>
                  <a:cubicBezTo>
                    <a:pt x="321" y="397"/>
                    <a:pt x="322" y="397"/>
                    <a:pt x="322" y="397"/>
                  </a:cubicBezTo>
                  <a:cubicBezTo>
                    <a:pt x="323" y="398"/>
                    <a:pt x="323" y="399"/>
                    <a:pt x="324" y="400"/>
                  </a:cubicBezTo>
                  <a:cubicBezTo>
                    <a:pt x="324" y="400"/>
                    <a:pt x="325" y="401"/>
                    <a:pt x="326" y="401"/>
                  </a:cubicBezTo>
                  <a:cubicBezTo>
                    <a:pt x="325" y="400"/>
                    <a:pt x="323" y="399"/>
                    <a:pt x="324" y="398"/>
                  </a:cubicBezTo>
                  <a:cubicBezTo>
                    <a:pt x="324" y="397"/>
                    <a:pt x="326" y="399"/>
                    <a:pt x="326" y="399"/>
                  </a:cubicBezTo>
                  <a:cubicBezTo>
                    <a:pt x="330" y="401"/>
                    <a:pt x="326" y="398"/>
                    <a:pt x="326" y="397"/>
                  </a:cubicBezTo>
                  <a:cubicBezTo>
                    <a:pt x="326" y="396"/>
                    <a:pt x="327" y="397"/>
                    <a:pt x="328" y="397"/>
                  </a:cubicBezTo>
                  <a:cubicBezTo>
                    <a:pt x="328" y="397"/>
                    <a:pt x="330" y="398"/>
                    <a:pt x="330" y="399"/>
                  </a:cubicBezTo>
                  <a:cubicBezTo>
                    <a:pt x="331" y="399"/>
                    <a:pt x="330" y="398"/>
                    <a:pt x="330" y="398"/>
                  </a:cubicBezTo>
                  <a:cubicBezTo>
                    <a:pt x="330" y="397"/>
                    <a:pt x="328" y="396"/>
                    <a:pt x="328" y="396"/>
                  </a:cubicBezTo>
                  <a:cubicBezTo>
                    <a:pt x="328" y="396"/>
                    <a:pt x="328" y="397"/>
                    <a:pt x="327" y="396"/>
                  </a:cubicBezTo>
                  <a:cubicBezTo>
                    <a:pt x="326" y="396"/>
                    <a:pt x="328" y="395"/>
                    <a:pt x="327" y="395"/>
                  </a:cubicBezTo>
                  <a:cubicBezTo>
                    <a:pt x="326" y="394"/>
                    <a:pt x="326" y="395"/>
                    <a:pt x="326" y="393"/>
                  </a:cubicBezTo>
                  <a:cubicBezTo>
                    <a:pt x="326" y="392"/>
                    <a:pt x="327" y="393"/>
                    <a:pt x="328" y="393"/>
                  </a:cubicBezTo>
                  <a:cubicBezTo>
                    <a:pt x="329" y="393"/>
                    <a:pt x="329" y="393"/>
                    <a:pt x="330" y="393"/>
                  </a:cubicBezTo>
                  <a:cubicBezTo>
                    <a:pt x="331" y="392"/>
                    <a:pt x="330" y="391"/>
                    <a:pt x="331" y="391"/>
                  </a:cubicBezTo>
                  <a:cubicBezTo>
                    <a:pt x="332" y="391"/>
                    <a:pt x="332" y="392"/>
                    <a:pt x="333" y="392"/>
                  </a:cubicBezTo>
                  <a:cubicBezTo>
                    <a:pt x="333" y="392"/>
                    <a:pt x="334" y="392"/>
                    <a:pt x="334" y="392"/>
                  </a:cubicBezTo>
                  <a:cubicBezTo>
                    <a:pt x="334" y="391"/>
                    <a:pt x="334" y="391"/>
                    <a:pt x="335" y="391"/>
                  </a:cubicBezTo>
                  <a:cubicBezTo>
                    <a:pt x="335" y="391"/>
                    <a:pt x="339" y="392"/>
                    <a:pt x="340" y="392"/>
                  </a:cubicBezTo>
                  <a:cubicBezTo>
                    <a:pt x="340" y="392"/>
                    <a:pt x="342" y="392"/>
                    <a:pt x="342" y="393"/>
                  </a:cubicBezTo>
                  <a:cubicBezTo>
                    <a:pt x="342" y="393"/>
                    <a:pt x="342" y="393"/>
                    <a:pt x="342" y="393"/>
                  </a:cubicBezTo>
                  <a:cubicBezTo>
                    <a:pt x="343" y="393"/>
                    <a:pt x="343" y="392"/>
                    <a:pt x="343" y="392"/>
                  </a:cubicBezTo>
                  <a:cubicBezTo>
                    <a:pt x="345" y="391"/>
                    <a:pt x="342" y="389"/>
                    <a:pt x="345" y="388"/>
                  </a:cubicBezTo>
                  <a:cubicBezTo>
                    <a:pt x="346" y="388"/>
                    <a:pt x="346" y="387"/>
                    <a:pt x="345" y="386"/>
                  </a:cubicBezTo>
                  <a:cubicBezTo>
                    <a:pt x="345" y="385"/>
                    <a:pt x="344" y="385"/>
                    <a:pt x="343" y="384"/>
                  </a:cubicBezTo>
                  <a:cubicBezTo>
                    <a:pt x="343" y="384"/>
                    <a:pt x="344" y="384"/>
                    <a:pt x="345" y="384"/>
                  </a:cubicBezTo>
                  <a:cubicBezTo>
                    <a:pt x="345" y="383"/>
                    <a:pt x="345" y="383"/>
                    <a:pt x="345" y="383"/>
                  </a:cubicBezTo>
                  <a:cubicBezTo>
                    <a:pt x="346" y="382"/>
                    <a:pt x="348" y="383"/>
                    <a:pt x="349" y="381"/>
                  </a:cubicBezTo>
                  <a:cubicBezTo>
                    <a:pt x="349" y="381"/>
                    <a:pt x="350" y="381"/>
                    <a:pt x="350" y="381"/>
                  </a:cubicBezTo>
                  <a:cubicBezTo>
                    <a:pt x="351" y="381"/>
                    <a:pt x="351" y="382"/>
                    <a:pt x="351" y="382"/>
                  </a:cubicBezTo>
                  <a:cubicBezTo>
                    <a:pt x="352" y="383"/>
                    <a:pt x="352" y="383"/>
                    <a:pt x="352" y="383"/>
                  </a:cubicBezTo>
                  <a:cubicBezTo>
                    <a:pt x="352" y="383"/>
                    <a:pt x="352" y="382"/>
                    <a:pt x="353" y="382"/>
                  </a:cubicBezTo>
                  <a:cubicBezTo>
                    <a:pt x="353" y="382"/>
                    <a:pt x="353" y="382"/>
                    <a:pt x="353" y="382"/>
                  </a:cubicBezTo>
                  <a:cubicBezTo>
                    <a:pt x="354" y="382"/>
                    <a:pt x="354" y="382"/>
                    <a:pt x="355" y="382"/>
                  </a:cubicBezTo>
                  <a:cubicBezTo>
                    <a:pt x="355" y="381"/>
                    <a:pt x="354" y="381"/>
                    <a:pt x="354" y="380"/>
                  </a:cubicBezTo>
                  <a:cubicBezTo>
                    <a:pt x="353" y="379"/>
                    <a:pt x="352" y="379"/>
                    <a:pt x="351" y="378"/>
                  </a:cubicBezTo>
                  <a:cubicBezTo>
                    <a:pt x="351" y="378"/>
                    <a:pt x="351" y="377"/>
                    <a:pt x="352" y="377"/>
                  </a:cubicBezTo>
                  <a:cubicBezTo>
                    <a:pt x="352" y="377"/>
                    <a:pt x="353" y="376"/>
                    <a:pt x="353" y="376"/>
                  </a:cubicBezTo>
                  <a:cubicBezTo>
                    <a:pt x="353" y="376"/>
                    <a:pt x="354" y="375"/>
                    <a:pt x="354" y="375"/>
                  </a:cubicBezTo>
                  <a:cubicBezTo>
                    <a:pt x="355" y="372"/>
                    <a:pt x="354" y="369"/>
                    <a:pt x="358" y="369"/>
                  </a:cubicBezTo>
                  <a:cubicBezTo>
                    <a:pt x="360" y="369"/>
                    <a:pt x="359" y="367"/>
                    <a:pt x="359" y="366"/>
                  </a:cubicBezTo>
                  <a:cubicBezTo>
                    <a:pt x="359" y="366"/>
                    <a:pt x="359" y="365"/>
                    <a:pt x="359" y="365"/>
                  </a:cubicBezTo>
                  <a:cubicBezTo>
                    <a:pt x="359" y="364"/>
                    <a:pt x="359" y="364"/>
                    <a:pt x="359" y="363"/>
                  </a:cubicBezTo>
                  <a:cubicBezTo>
                    <a:pt x="359" y="362"/>
                    <a:pt x="359" y="361"/>
                    <a:pt x="360" y="360"/>
                  </a:cubicBezTo>
                  <a:cubicBezTo>
                    <a:pt x="360" y="359"/>
                    <a:pt x="361" y="359"/>
                    <a:pt x="361" y="358"/>
                  </a:cubicBezTo>
                  <a:cubicBezTo>
                    <a:pt x="360" y="358"/>
                    <a:pt x="360" y="359"/>
                    <a:pt x="360" y="358"/>
                  </a:cubicBezTo>
                  <a:cubicBezTo>
                    <a:pt x="360" y="358"/>
                    <a:pt x="361" y="356"/>
                    <a:pt x="361" y="356"/>
                  </a:cubicBezTo>
                  <a:cubicBezTo>
                    <a:pt x="361" y="355"/>
                    <a:pt x="361" y="353"/>
                    <a:pt x="362" y="354"/>
                  </a:cubicBezTo>
                  <a:cubicBezTo>
                    <a:pt x="363" y="355"/>
                    <a:pt x="363" y="357"/>
                    <a:pt x="365" y="356"/>
                  </a:cubicBezTo>
                  <a:cubicBezTo>
                    <a:pt x="366" y="355"/>
                    <a:pt x="367" y="351"/>
                    <a:pt x="367" y="350"/>
                  </a:cubicBezTo>
                  <a:cubicBezTo>
                    <a:pt x="366" y="350"/>
                    <a:pt x="366" y="350"/>
                    <a:pt x="366" y="350"/>
                  </a:cubicBezTo>
                  <a:cubicBezTo>
                    <a:pt x="365" y="349"/>
                    <a:pt x="365" y="345"/>
                    <a:pt x="367" y="348"/>
                  </a:cubicBezTo>
                  <a:cubicBezTo>
                    <a:pt x="367" y="347"/>
                    <a:pt x="368" y="346"/>
                    <a:pt x="368" y="346"/>
                  </a:cubicBezTo>
                  <a:cubicBezTo>
                    <a:pt x="371" y="345"/>
                    <a:pt x="373" y="342"/>
                    <a:pt x="373" y="339"/>
                  </a:cubicBezTo>
                  <a:cubicBezTo>
                    <a:pt x="374" y="339"/>
                    <a:pt x="375" y="339"/>
                    <a:pt x="375" y="339"/>
                  </a:cubicBezTo>
                  <a:cubicBezTo>
                    <a:pt x="376" y="338"/>
                    <a:pt x="379" y="339"/>
                    <a:pt x="380" y="338"/>
                  </a:cubicBezTo>
                  <a:cubicBezTo>
                    <a:pt x="381" y="337"/>
                    <a:pt x="380" y="335"/>
                    <a:pt x="380" y="334"/>
                  </a:cubicBezTo>
                  <a:cubicBezTo>
                    <a:pt x="382" y="335"/>
                    <a:pt x="380" y="337"/>
                    <a:pt x="381" y="338"/>
                  </a:cubicBezTo>
                  <a:cubicBezTo>
                    <a:pt x="382" y="340"/>
                    <a:pt x="384" y="338"/>
                    <a:pt x="386" y="339"/>
                  </a:cubicBezTo>
                  <a:cubicBezTo>
                    <a:pt x="384" y="340"/>
                    <a:pt x="384" y="340"/>
                    <a:pt x="382" y="339"/>
                  </a:cubicBezTo>
                  <a:cubicBezTo>
                    <a:pt x="381" y="339"/>
                    <a:pt x="379" y="338"/>
                    <a:pt x="378" y="339"/>
                  </a:cubicBezTo>
                  <a:cubicBezTo>
                    <a:pt x="377" y="340"/>
                    <a:pt x="380" y="340"/>
                    <a:pt x="381" y="340"/>
                  </a:cubicBezTo>
                  <a:cubicBezTo>
                    <a:pt x="382" y="341"/>
                    <a:pt x="381" y="340"/>
                    <a:pt x="380" y="341"/>
                  </a:cubicBezTo>
                  <a:cubicBezTo>
                    <a:pt x="380" y="342"/>
                    <a:pt x="382" y="342"/>
                    <a:pt x="382" y="342"/>
                  </a:cubicBezTo>
                  <a:cubicBezTo>
                    <a:pt x="382" y="342"/>
                    <a:pt x="383" y="342"/>
                    <a:pt x="383" y="343"/>
                  </a:cubicBezTo>
                  <a:cubicBezTo>
                    <a:pt x="383" y="343"/>
                    <a:pt x="383" y="343"/>
                    <a:pt x="384" y="343"/>
                  </a:cubicBezTo>
                  <a:cubicBezTo>
                    <a:pt x="384" y="344"/>
                    <a:pt x="385" y="344"/>
                    <a:pt x="386" y="344"/>
                  </a:cubicBezTo>
                  <a:cubicBezTo>
                    <a:pt x="387" y="343"/>
                    <a:pt x="388" y="343"/>
                    <a:pt x="389" y="343"/>
                  </a:cubicBezTo>
                  <a:cubicBezTo>
                    <a:pt x="389" y="343"/>
                    <a:pt x="389" y="343"/>
                    <a:pt x="390" y="343"/>
                  </a:cubicBezTo>
                  <a:cubicBezTo>
                    <a:pt x="390" y="343"/>
                    <a:pt x="390" y="343"/>
                    <a:pt x="390" y="343"/>
                  </a:cubicBezTo>
                  <a:cubicBezTo>
                    <a:pt x="391" y="343"/>
                    <a:pt x="391" y="344"/>
                    <a:pt x="391" y="344"/>
                  </a:cubicBezTo>
                  <a:cubicBezTo>
                    <a:pt x="392" y="344"/>
                    <a:pt x="392" y="343"/>
                    <a:pt x="393" y="343"/>
                  </a:cubicBezTo>
                  <a:cubicBezTo>
                    <a:pt x="394" y="344"/>
                    <a:pt x="393" y="345"/>
                    <a:pt x="393" y="346"/>
                  </a:cubicBezTo>
                  <a:cubicBezTo>
                    <a:pt x="392" y="346"/>
                    <a:pt x="391" y="346"/>
                    <a:pt x="391" y="347"/>
                  </a:cubicBezTo>
                  <a:cubicBezTo>
                    <a:pt x="390" y="347"/>
                    <a:pt x="388" y="347"/>
                    <a:pt x="388" y="348"/>
                  </a:cubicBezTo>
                  <a:cubicBezTo>
                    <a:pt x="387" y="349"/>
                    <a:pt x="387" y="349"/>
                    <a:pt x="386" y="349"/>
                  </a:cubicBezTo>
                  <a:cubicBezTo>
                    <a:pt x="384" y="350"/>
                    <a:pt x="385" y="351"/>
                    <a:pt x="387" y="351"/>
                  </a:cubicBezTo>
                  <a:cubicBezTo>
                    <a:pt x="388" y="351"/>
                    <a:pt x="388" y="351"/>
                    <a:pt x="389" y="351"/>
                  </a:cubicBezTo>
                  <a:cubicBezTo>
                    <a:pt x="389" y="352"/>
                    <a:pt x="390" y="352"/>
                    <a:pt x="390" y="352"/>
                  </a:cubicBezTo>
                  <a:cubicBezTo>
                    <a:pt x="390" y="353"/>
                    <a:pt x="391" y="353"/>
                    <a:pt x="391" y="353"/>
                  </a:cubicBezTo>
                  <a:cubicBezTo>
                    <a:pt x="392" y="353"/>
                    <a:pt x="393" y="354"/>
                    <a:pt x="393" y="355"/>
                  </a:cubicBezTo>
                  <a:cubicBezTo>
                    <a:pt x="393" y="356"/>
                    <a:pt x="392" y="356"/>
                    <a:pt x="392" y="357"/>
                  </a:cubicBezTo>
                  <a:cubicBezTo>
                    <a:pt x="392" y="357"/>
                    <a:pt x="392" y="357"/>
                    <a:pt x="392" y="358"/>
                  </a:cubicBezTo>
                  <a:cubicBezTo>
                    <a:pt x="392" y="358"/>
                    <a:pt x="390" y="358"/>
                    <a:pt x="392" y="359"/>
                  </a:cubicBezTo>
                  <a:cubicBezTo>
                    <a:pt x="392" y="359"/>
                    <a:pt x="393" y="359"/>
                    <a:pt x="393" y="360"/>
                  </a:cubicBezTo>
                  <a:cubicBezTo>
                    <a:pt x="396" y="361"/>
                    <a:pt x="397" y="357"/>
                    <a:pt x="399" y="356"/>
                  </a:cubicBezTo>
                  <a:cubicBezTo>
                    <a:pt x="400" y="356"/>
                    <a:pt x="402" y="356"/>
                    <a:pt x="403" y="356"/>
                  </a:cubicBezTo>
                  <a:cubicBezTo>
                    <a:pt x="403" y="356"/>
                    <a:pt x="403" y="355"/>
                    <a:pt x="403" y="355"/>
                  </a:cubicBezTo>
                  <a:cubicBezTo>
                    <a:pt x="404" y="355"/>
                    <a:pt x="404" y="355"/>
                    <a:pt x="405" y="354"/>
                  </a:cubicBezTo>
                  <a:cubicBezTo>
                    <a:pt x="406" y="352"/>
                    <a:pt x="407" y="354"/>
                    <a:pt x="409" y="354"/>
                  </a:cubicBezTo>
                  <a:cubicBezTo>
                    <a:pt x="410" y="354"/>
                    <a:pt x="410" y="354"/>
                    <a:pt x="410" y="354"/>
                  </a:cubicBezTo>
                  <a:cubicBezTo>
                    <a:pt x="411" y="353"/>
                    <a:pt x="411" y="354"/>
                    <a:pt x="412" y="354"/>
                  </a:cubicBezTo>
                  <a:cubicBezTo>
                    <a:pt x="412" y="353"/>
                    <a:pt x="411" y="352"/>
                    <a:pt x="412" y="352"/>
                  </a:cubicBezTo>
                  <a:cubicBezTo>
                    <a:pt x="412" y="351"/>
                    <a:pt x="413" y="351"/>
                    <a:pt x="413" y="351"/>
                  </a:cubicBezTo>
                  <a:cubicBezTo>
                    <a:pt x="413" y="350"/>
                    <a:pt x="412" y="350"/>
                    <a:pt x="411" y="350"/>
                  </a:cubicBezTo>
                  <a:cubicBezTo>
                    <a:pt x="410" y="350"/>
                    <a:pt x="410" y="350"/>
                    <a:pt x="409" y="350"/>
                  </a:cubicBezTo>
                  <a:cubicBezTo>
                    <a:pt x="409" y="350"/>
                    <a:pt x="409" y="350"/>
                    <a:pt x="408" y="351"/>
                  </a:cubicBezTo>
                  <a:cubicBezTo>
                    <a:pt x="408" y="350"/>
                    <a:pt x="408" y="350"/>
                    <a:pt x="407" y="349"/>
                  </a:cubicBezTo>
                  <a:cubicBezTo>
                    <a:pt x="407" y="349"/>
                    <a:pt x="406" y="350"/>
                    <a:pt x="406" y="351"/>
                  </a:cubicBezTo>
                  <a:cubicBezTo>
                    <a:pt x="404" y="352"/>
                    <a:pt x="403" y="348"/>
                    <a:pt x="402" y="347"/>
                  </a:cubicBezTo>
                  <a:cubicBezTo>
                    <a:pt x="400" y="343"/>
                    <a:pt x="401" y="343"/>
                    <a:pt x="404" y="341"/>
                  </a:cubicBezTo>
                  <a:cubicBezTo>
                    <a:pt x="404" y="341"/>
                    <a:pt x="403" y="342"/>
                    <a:pt x="403" y="342"/>
                  </a:cubicBezTo>
                  <a:cubicBezTo>
                    <a:pt x="403" y="343"/>
                    <a:pt x="402" y="343"/>
                    <a:pt x="403" y="344"/>
                  </a:cubicBezTo>
                  <a:cubicBezTo>
                    <a:pt x="403" y="344"/>
                    <a:pt x="404" y="342"/>
                    <a:pt x="404" y="341"/>
                  </a:cubicBezTo>
                  <a:cubicBezTo>
                    <a:pt x="406" y="340"/>
                    <a:pt x="409" y="337"/>
                    <a:pt x="411" y="339"/>
                  </a:cubicBezTo>
                  <a:cubicBezTo>
                    <a:pt x="411" y="338"/>
                    <a:pt x="413" y="337"/>
                    <a:pt x="414" y="337"/>
                  </a:cubicBezTo>
                  <a:cubicBezTo>
                    <a:pt x="414" y="337"/>
                    <a:pt x="414" y="338"/>
                    <a:pt x="414" y="338"/>
                  </a:cubicBezTo>
                  <a:cubicBezTo>
                    <a:pt x="414" y="336"/>
                    <a:pt x="417" y="336"/>
                    <a:pt x="418" y="336"/>
                  </a:cubicBezTo>
                  <a:cubicBezTo>
                    <a:pt x="419" y="334"/>
                    <a:pt x="421" y="334"/>
                    <a:pt x="423" y="334"/>
                  </a:cubicBezTo>
                  <a:cubicBezTo>
                    <a:pt x="423" y="334"/>
                    <a:pt x="423" y="334"/>
                    <a:pt x="423" y="334"/>
                  </a:cubicBezTo>
                  <a:cubicBezTo>
                    <a:pt x="423" y="334"/>
                    <a:pt x="423" y="334"/>
                    <a:pt x="424" y="334"/>
                  </a:cubicBezTo>
                  <a:cubicBezTo>
                    <a:pt x="423" y="334"/>
                    <a:pt x="423" y="334"/>
                    <a:pt x="423" y="333"/>
                  </a:cubicBezTo>
                  <a:cubicBezTo>
                    <a:pt x="424" y="333"/>
                    <a:pt x="424" y="332"/>
                    <a:pt x="424" y="332"/>
                  </a:cubicBezTo>
                  <a:cubicBezTo>
                    <a:pt x="424" y="332"/>
                    <a:pt x="424" y="332"/>
                    <a:pt x="424" y="332"/>
                  </a:cubicBezTo>
                  <a:cubicBezTo>
                    <a:pt x="423" y="331"/>
                    <a:pt x="424" y="329"/>
                    <a:pt x="425" y="329"/>
                  </a:cubicBezTo>
                  <a:cubicBezTo>
                    <a:pt x="426" y="328"/>
                    <a:pt x="426" y="329"/>
                    <a:pt x="427" y="328"/>
                  </a:cubicBezTo>
                  <a:cubicBezTo>
                    <a:pt x="428" y="328"/>
                    <a:pt x="427" y="328"/>
                    <a:pt x="428" y="327"/>
                  </a:cubicBezTo>
                  <a:cubicBezTo>
                    <a:pt x="428" y="326"/>
                    <a:pt x="428" y="326"/>
                    <a:pt x="429" y="326"/>
                  </a:cubicBezTo>
                  <a:cubicBezTo>
                    <a:pt x="430" y="326"/>
                    <a:pt x="433" y="327"/>
                    <a:pt x="434" y="326"/>
                  </a:cubicBezTo>
                  <a:cubicBezTo>
                    <a:pt x="434" y="326"/>
                    <a:pt x="434" y="326"/>
                    <a:pt x="434" y="325"/>
                  </a:cubicBezTo>
                  <a:cubicBezTo>
                    <a:pt x="434" y="325"/>
                    <a:pt x="435" y="323"/>
                    <a:pt x="435" y="323"/>
                  </a:cubicBezTo>
                  <a:cubicBezTo>
                    <a:pt x="436" y="322"/>
                    <a:pt x="436" y="322"/>
                    <a:pt x="435" y="322"/>
                  </a:cubicBezTo>
                  <a:cubicBezTo>
                    <a:pt x="435" y="321"/>
                    <a:pt x="435" y="321"/>
                    <a:pt x="435" y="319"/>
                  </a:cubicBezTo>
                  <a:cubicBezTo>
                    <a:pt x="434" y="319"/>
                    <a:pt x="434" y="318"/>
                    <a:pt x="434" y="318"/>
                  </a:cubicBezTo>
                  <a:cubicBezTo>
                    <a:pt x="434" y="317"/>
                    <a:pt x="436" y="317"/>
                    <a:pt x="436" y="316"/>
                  </a:cubicBezTo>
                  <a:cubicBezTo>
                    <a:pt x="436" y="316"/>
                    <a:pt x="435" y="316"/>
                    <a:pt x="435" y="316"/>
                  </a:cubicBezTo>
                  <a:cubicBezTo>
                    <a:pt x="434" y="316"/>
                    <a:pt x="434" y="316"/>
                    <a:pt x="434" y="315"/>
                  </a:cubicBezTo>
                  <a:cubicBezTo>
                    <a:pt x="433" y="314"/>
                    <a:pt x="434" y="314"/>
                    <a:pt x="435" y="314"/>
                  </a:cubicBezTo>
                  <a:cubicBezTo>
                    <a:pt x="435" y="313"/>
                    <a:pt x="436" y="312"/>
                    <a:pt x="437" y="312"/>
                  </a:cubicBezTo>
                  <a:cubicBezTo>
                    <a:pt x="437" y="311"/>
                    <a:pt x="436" y="312"/>
                    <a:pt x="437" y="312"/>
                  </a:cubicBezTo>
                  <a:close/>
                  <a:moveTo>
                    <a:pt x="257" y="342"/>
                  </a:moveTo>
                  <a:cubicBezTo>
                    <a:pt x="258" y="342"/>
                    <a:pt x="258" y="342"/>
                    <a:pt x="258" y="342"/>
                  </a:cubicBezTo>
                  <a:cubicBezTo>
                    <a:pt x="258" y="343"/>
                    <a:pt x="258" y="343"/>
                    <a:pt x="257" y="342"/>
                  </a:cubicBezTo>
                  <a:close/>
                  <a:moveTo>
                    <a:pt x="290" y="376"/>
                  </a:moveTo>
                  <a:cubicBezTo>
                    <a:pt x="290" y="376"/>
                    <a:pt x="290" y="377"/>
                    <a:pt x="290" y="377"/>
                  </a:cubicBezTo>
                  <a:cubicBezTo>
                    <a:pt x="290" y="377"/>
                    <a:pt x="290" y="377"/>
                    <a:pt x="290" y="377"/>
                  </a:cubicBezTo>
                  <a:cubicBezTo>
                    <a:pt x="290" y="377"/>
                    <a:pt x="290" y="377"/>
                    <a:pt x="290" y="376"/>
                  </a:cubicBezTo>
                  <a:cubicBezTo>
                    <a:pt x="290" y="376"/>
                    <a:pt x="290" y="377"/>
                    <a:pt x="290" y="376"/>
                  </a:cubicBezTo>
                  <a:close/>
                  <a:moveTo>
                    <a:pt x="263" y="58"/>
                  </a:moveTo>
                  <a:cubicBezTo>
                    <a:pt x="263" y="58"/>
                    <a:pt x="263" y="58"/>
                    <a:pt x="263" y="58"/>
                  </a:cubicBezTo>
                  <a:close/>
                  <a:moveTo>
                    <a:pt x="263" y="59"/>
                  </a:moveTo>
                  <a:cubicBezTo>
                    <a:pt x="264" y="58"/>
                    <a:pt x="267" y="54"/>
                    <a:pt x="266" y="54"/>
                  </a:cubicBezTo>
                  <a:cubicBezTo>
                    <a:pt x="265" y="54"/>
                    <a:pt x="265" y="55"/>
                    <a:pt x="265" y="55"/>
                  </a:cubicBezTo>
                  <a:cubicBezTo>
                    <a:pt x="265" y="53"/>
                    <a:pt x="264" y="55"/>
                    <a:pt x="264" y="56"/>
                  </a:cubicBezTo>
                  <a:cubicBezTo>
                    <a:pt x="264" y="55"/>
                    <a:pt x="264" y="55"/>
                    <a:pt x="263" y="55"/>
                  </a:cubicBezTo>
                  <a:cubicBezTo>
                    <a:pt x="263" y="55"/>
                    <a:pt x="264" y="56"/>
                    <a:pt x="263" y="57"/>
                  </a:cubicBezTo>
                  <a:cubicBezTo>
                    <a:pt x="263" y="57"/>
                    <a:pt x="262" y="56"/>
                    <a:pt x="263" y="58"/>
                  </a:cubicBezTo>
                  <a:cubicBezTo>
                    <a:pt x="262" y="58"/>
                    <a:pt x="262" y="58"/>
                    <a:pt x="262" y="59"/>
                  </a:cubicBezTo>
                  <a:cubicBezTo>
                    <a:pt x="262" y="59"/>
                    <a:pt x="263" y="59"/>
                    <a:pt x="263" y="59"/>
                  </a:cubicBezTo>
                  <a:close/>
                  <a:moveTo>
                    <a:pt x="258" y="61"/>
                  </a:moveTo>
                  <a:cubicBezTo>
                    <a:pt x="258" y="61"/>
                    <a:pt x="258" y="61"/>
                    <a:pt x="259" y="61"/>
                  </a:cubicBezTo>
                  <a:cubicBezTo>
                    <a:pt x="259" y="61"/>
                    <a:pt x="259" y="60"/>
                    <a:pt x="259" y="60"/>
                  </a:cubicBezTo>
                  <a:cubicBezTo>
                    <a:pt x="259" y="60"/>
                    <a:pt x="262" y="58"/>
                    <a:pt x="261" y="57"/>
                  </a:cubicBezTo>
                  <a:cubicBezTo>
                    <a:pt x="261" y="57"/>
                    <a:pt x="259" y="57"/>
                    <a:pt x="259" y="57"/>
                  </a:cubicBezTo>
                  <a:cubicBezTo>
                    <a:pt x="259" y="57"/>
                    <a:pt x="257" y="58"/>
                    <a:pt x="258" y="58"/>
                  </a:cubicBezTo>
                  <a:cubicBezTo>
                    <a:pt x="258" y="59"/>
                    <a:pt x="257" y="59"/>
                    <a:pt x="258" y="61"/>
                  </a:cubicBezTo>
                  <a:cubicBezTo>
                    <a:pt x="257" y="60"/>
                    <a:pt x="258" y="61"/>
                    <a:pt x="258" y="61"/>
                  </a:cubicBezTo>
                  <a:close/>
                  <a:moveTo>
                    <a:pt x="256" y="62"/>
                  </a:moveTo>
                  <a:cubicBezTo>
                    <a:pt x="256" y="61"/>
                    <a:pt x="257" y="61"/>
                    <a:pt x="257" y="60"/>
                  </a:cubicBezTo>
                  <a:cubicBezTo>
                    <a:pt x="257" y="60"/>
                    <a:pt x="256" y="59"/>
                    <a:pt x="256" y="59"/>
                  </a:cubicBezTo>
                  <a:cubicBezTo>
                    <a:pt x="256" y="60"/>
                    <a:pt x="256" y="61"/>
                    <a:pt x="255" y="61"/>
                  </a:cubicBezTo>
                  <a:cubicBezTo>
                    <a:pt x="255" y="62"/>
                    <a:pt x="255" y="62"/>
                    <a:pt x="256" y="62"/>
                  </a:cubicBezTo>
                  <a:close/>
                  <a:moveTo>
                    <a:pt x="254" y="61"/>
                  </a:moveTo>
                  <a:cubicBezTo>
                    <a:pt x="255" y="62"/>
                    <a:pt x="254" y="61"/>
                    <a:pt x="254" y="61"/>
                  </a:cubicBezTo>
                  <a:close/>
                  <a:moveTo>
                    <a:pt x="273" y="61"/>
                  </a:moveTo>
                  <a:cubicBezTo>
                    <a:pt x="273" y="61"/>
                    <a:pt x="273" y="61"/>
                    <a:pt x="273" y="61"/>
                  </a:cubicBezTo>
                  <a:cubicBezTo>
                    <a:pt x="274" y="64"/>
                    <a:pt x="275" y="57"/>
                    <a:pt x="274" y="58"/>
                  </a:cubicBezTo>
                  <a:cubicBezTo>
                    <a:pt x="274" y="58"/>
                    <a:pt x="273" y="60"/>
                    <a:pt x="273" y="60"/>
                  </a:cubicBezTo>
                  <a:cubicBezTo>
                    <a:pt x="272" y="61"/>
                    <a:pt x="271" y="62"/>
                    <a:pt x="272" y="62"/>
                  </a:cubicBezTo>
                  <a:cubicBezTo>
                    <a:pt x="272" y="62"/>
                    <a:pt x="273" y="62"/>
                    <a:pt x="273" y="61"/>
                  </a:cubicBezTo>
                  <a:close/>
                  <a:moveTo>
                    <a:pt x="268" y="63"/>
                  </a:moveTo>
                  <a:cubicBezTo>
                    <a:pt x="265" y="63"/>
                    <a:pt x="269" y="64"/>
                    <a:pt x="269" y="63"/>
                  </a:cubicBezTo>
                  <a:cubicBezTo>
                    <a:pt x="269" y="63"/>
                    <a:pt x="268" y="63"/>
                    <a:pt x="268" y="63"/>
                  </a:cubicBezTo>
                  <a:close/>
                  <a:moveTo>
                    <a:pt x="267" y="54"/>
                  </a:moveTo>
                  <a:cubicBezTo>
                    <a:pt x="267" y="54"/>
                    <a:pt x="265" y="57"/>
                    <a:pt x="266" y="57"/>
                  </a:cubicBezTo>
                  <a:cubicBezTo>
                    <a:pt x="266" y="57"/>
                    <a:pt x="266" y="57"/>
                    <a:pt x="266" y="57"/>
                  </a:cubicBezTo>
                  <a:cubicBezTo>
                    <a:pt x="266" y="56"/>
                    <a:pt x="268" y="54"/>
                    <a:pt x="268" y="54"/>
                  </a:cubicBezTo>
                  <a:cubicBezTo>
                    <a:pt x="268" y="54"/>
                    <a:pt x="268" y="54"/>
                    <a:pt x="267" y="54"/>
                  </a:cubicBezTo>
                  <a:close/>
                  <a:moveTo>
                    <a:pt x="271" y="45"/>
                  </a:moveTo>
                  <a:cubicBezTo>
                    <a:pt x="271" y="45"/>
                    <a:pt x="271" y="44"/>
                    <a:pt x="271" y="44"/>
                  </a:cubicBezTo>
                  <a:cubicBezTo>
                    <a:pt x="273" y="44"/>
                    <a:pt x="276" y="40"/>
                    <a:pt x="275" y="38"/>
                  </a:cubicBezTo>
                  <a:cubicBezTo>
                    <a:pt x="274" y="38"/>
                    <a:pt x="269" y="44"/>
                    <a:pt x="270" y="45"/>
                  </a:cubicBezTo>
                  <a:cubicBezTo>
                    <a:pt x="270" y="45"/>
                    <a:pt x="271" y="45"/>
                    <a:pt x="271" y="45"/>
                  </a:cubicBezTo>
                  <a:close/>
                  <a:moveTo>
                    <a:pt x="264" y="50"/>
                  </a:moveTo>
                  <a:cubicBezTo>
                    <a:pt x="264" y="52"/>
                    <a:pt x="265" y="50"/>
                    <a:pt x="265" y="49"/>
                  </a:cubicBezTo>
                  <a:cubicBezTo>
                    <a:pt x="266" y="49"/>
                    <a:pt x="266" y="49"/>
                    <a:pt x="267" y="49"/>
                  </a:cubicBezTo>
                  <a:cubicBezTo>
                    <a:pt x="268" y="49"/>
                    <a:pt x="268" y="47"/>
                    <a:pt x="269" y="49"/>
                  </a:cubicBezTo>
                  <a:cubicBezTo>
                    <a:pt x="264" y="50"/>
                    <a:pt x="269" y="53"/>
                    <a:pt x="270" y="49"/>
                  </a:cubicBezTo>
                  <a:cubicBezTo>
                    <a:pt x="270" y="49"/>
                    <a:pt x="270" y="47"/>
                    <a:pt x="269" y="46"/>
                  </a:cubicBezTo>
                  <a:cubicBezTo>
                    <a:pt x="268" y="46"/>
                    <a:pt x="269" y="43"/>
                    <a:pt x="268" y="44"/>
                  </a:cubicBezTo>
                  <a:cubicBezTo>
                    <a:pt x="267" y="44"/>
                    <a:pt x="268" y="47"/>
                    <a:pt x="268" y="47"/>
                  </a:cubicBezTo>
                  <a:cubicBezTo>
                    <a:pt x="268" y="47"/>
                    <a:pt x="268" y="47"/>
                    <a:pt x="268" y="47"/>
                  </a:cubicBezTo>
                  <a:cubicBezTo>
                    <a:pt x="267" y="47"/>
                    <a:pt x="267" y="45"/>
                    <a:pt x="267" y="45"/>
                  </a:cubicBezTo>
                  <a:cubicBezTo>
                    <a:pt x="266" y="45"/>
                    <a:pt x="267" y="46"/>
                    <a:pt x="267" y="46"/>
                  </a:cubicBezTo>
                  <a:cubicBezTo>
                    <a:pt x="267" y="46"/>
                    <a:pt x="267" y="46"/>
                    <a:pt x="267" y="46"/>
                  </a:cubicBezTo>
                  <a:cubicBezTo>
                    <a:pt x="267" y="47"/>
                    <a:pt x="267" y="47"/>
                    <a:pt x="267" y="47"/>
                  </a:cubicBezTo>
                  <a:cubicBezTo>
                    <a:pt x="267" y="47"/>
                    <a:pt x="267" y="49"/>
                    <a:pt x="267" y="48"/>
                  </a:cubicBezTo>
                  <a:cubicBezTo>
                    <a:pt x="266" y="48"/>
                    <a:pt x="266" y="48"/>
                    <a:pt x="266" y="47"/>
                  </a:cubicBezTo>
                  <a:cubicBezTo>
                    <a:pt x="265" y="49"/>
                    <a:pt x="266" y="47"/>
                    <a:pt x="265" y="47"/>
                  </a:cubicBezTo>
                  <a:cubicBezTo>
                    <a:pt x="265" y="47"/>
                    <a:pt x="265" y="48"/>
                    <a:pt x="265" y="48"/>
                  </a:cubicBezTo>
                  <a:cubicBezTo>
                    <a:pt x="264" y="48"/>
                    <a:pt x="265" y="47"/>
                    <a:pt x="264" y="47"/>
                  </a:cubicBezTo>
                  <a:cubicBezTo>
                    <a:pt x="264" y="47"/>
                    <a:pt x="263" y="50"/>
                    <a:pt x="264" y="50"/>
                  </a:cubicBezTo>
                  <a:close/>
                  <a:moveTo>
                    <a:pt x="219" y="138"/>
                  </a:moveTo>
                  <a:cubicBezTo>
                    <a:pt x="221" y="140"/>
                    <a:pt x="221" y="138"/>
                    <a:pt x="221" y="137"/>
                  </a:cubicBezTo>
                  <a:cubicBezTo>
                    <a:pt x="220" y="137"/>
                    <a:pt x="218" y="137"/>
                    <a:pt x="219" y="138"/>
                  </a:cubicBezTo>
                  <a:close/>
                  <a:moveTo>
                    <a:pt x="217" y="144"/>
                  </a:moveTo>
                  <a:cubicBezTo>
                    <a:pt x="218" y="145"/>
                    <a:pt x="218" y="143"/>
                    <a:pt x="218" y="142"/>
                  </a:cubicBezTo>
                  <a:cubicBezTo>
                    <a:pt x="217" y="142"/>
                    <a:pt x="217" y="143"/>
                    <a:pt x="217" y="143"/>
                  </a:cubicBezTo>
                  <a:cubicBezTo>
                    <a:pt x="217" y="143"/>
                    <a:pt x="217" y="143"/>
                    <a:pt x="216" y="143"/>
                  </a:cubicBezTo>
                  <a:cubicBezTo>
                    <a:pt x="216" y="143"/>
                    <a:pt x="216" y="144"/>
                    <a:pt x="217" y="144"/>
                  </a:cubicBezTo>
                  <a:close/>
                  <a:moveTo>
                    <a:pt x="220" y="141"/>
                  </a:moveTo>
                  <a:cubicBezTo>
                    <a:pt x="221" y="141"/>
                    <a:pt x="221" y="141"/>
                    <a:pt x="221" y="140"/>
                  </a:cubicBezTo>
                  <a:cubicBezTo>
                    <a:pt x="221" y="140"/>
                    <a:pt x="219" y="141"/>
                    <a:pt x="220" y="141"/>
                  </a:cubicBezTo>
                  <a:close/>
                  <a:moveTo>
                    <a:pt x="207" y="154"/>
                  </a:moveTo>
                  <a:cubicBezTo>
                    <a:pt x="207" y="153"/>
                    <a:pt x="206" y="151"/>
                    <a:pt x="206" y="153"/>
                  </a:cubicBezTo>
                  <a:cubicBezTo>
                    <a:pt x="205" y="153"/>
                    <a:pt x="206" y="155"/>
                    <a:pt x="207" y="154"/>
                  </a:cubicBezTo>
                  <a:close/>
                  <a:moveTo>
                    <a:pt x="254" y="63"/>
                  </a:moveTo>
                  <a:cubicBezTo>
                    <a:pt x="255" y="63"/>
                    <a:pt x="255" y="62"/>
                    <a:pt x="254" y="61"/>
                  </a:cubicBezTo>
                  <a:cubicBezTo>
                    <a:pt x="255" y="61"/>
                    <a:pt x="255" y="61"/>
                    <a:pt x="255" y="60"/>
                  </a:cubicBezTo>
                  <a:cubicBezTo>
                    <a:pt x="254" y="60"/>
                    <a:pt x="253" y="63"/>
                    <a:pt x="254" y="63"/>
                  </a:cubicBezTo>
                  <a:close/>
                  <a:moveTo>
                    <a:pt x="205" y="155"/>
                  </a:moveTo>
                  <a:cubicBezTo>
                    <a:pt x="206" y="155"/>
                    <a:pt x="204" y="154"/>
                    <a:pt x="204" y="154"/>
                  </a:cubicBezTo>
                  <a:cubicBezTo>
                    <a:pt x="204" y="155"/>
                    <a:pt x="204" y="156"/>
                    <a:pt x="205" y="155"/>
                  </a:cubicBezTo>
                  <a:close/>
                  <a:moveTo>
                    <a:pt x="253" y="64"/>
                  </a:moveTo>
                  <a:cubicBezTo>
                    <a:pt x="253" y="64"/>
                    <a:pt x="253" y="64"/>
                    <a:pt x="253" y="64"/>
                  </a:cubicBezTo>
                  <a:close/>
                  <a:moveTo>
                    <a:pt x="254" y="65"/>
                  </a:moveTo>
                  <a:cubicBezTo>
                    <a:pt x="255" y="64"/>
                    <a:pt x="254" y="64"/>
                    <a:pt x="253" y="63"/>
                  </a:cubicBezTo>
                  <a:cubicBezTo>
                    <a:pt x="253" y="63"/>
                    <a:pt x="253" y="64"/>
                    <a:pt x="253" y="64"/>
                  </a:cubicBezTo>
                  <a:cubicBezTo>
                    <a:pt x="252" y="65"/>
                    <a:pt x="253" y="65"/>
                    <a:pt x="254" y="65"/>
                  </a:cubicBezTo>
                  <a:close/>
                  <a:moveTo>
                    <a:pt x="222" y="137"/>
                  </a:moveTo>
                  <a:cubicBezTo>
                    <a:pt x="223" y="138"/>
                    <a:pt x="228" y="135"/>
                    <a:pt x="228" y="135"/>
                  </a:cubicBezTo>
                  <a:cubicBezTo>
                    <a:pt x="227" y="135"/>
                    <a:pt x="227" y="135"/>
                    <a:pt x="227" y="135"/>
                  </a:cubicBezTo>
                  <a:cubicBezTo>
                    <a:pt x="227" y="133"/>
                    <a:pt x="225" y="134"/>
                    <a:pt x="224" y="134"/>
                  </a:cubicBezTo>
                  <a:cubicBezTo>
                    <a:pt x="224" y="135"/>
                    <a:pt x="224" y="135"/>
                    <a:pt x="223" y="135"/>
                  </a:cubicBezTo>
                  <a:cubicBezTo>
                    <a:pt x="223" y="136"/>
                    <a:pt x="221" y="137"/>
                    <a:pt x="222" y="137"/>
                  </a:cubicBezTo>
                  <a:close/>
                  <a:moveTo>
                    <a:pt x="222" y="133"/>
                  </a:moveTo>
                  <a:cubicBezTo>
                    <a:pt x="225" y="133"/>
                    <a:pt x="225" y="134"/>
                    <a:pt x="226" y="131"/>
                  </a:cubicBezTo>
                  <a:cubicBezTo>
                    <a:pt x="225" y="132"/>
                    <a:pt x="222" y="133"/>
                    <a:pt x="222" y="133"/>
                  </a:cubicBezTo>
                  <a:cubicBezTo>
                    <a:pt x="222" y="133"/>
                    <a:pt x="222" y="133"/>
                    <a:pt x="222" y="133"/>
                  </a:cubicBezTo>
                  <a:close/>
                  <a:moveTo>
                    <a:pt x="317" y="17"/>
                  </a:moveTo>
                  <a:cubicBezTo>
                    <a:pt x="316" y="19"/>
                    <a:pt x="321" y="19"/>
                    <a:pt x="321" y="19"/>
                  </a:cubicBezTo>
                  <a:cubicBezTo>
                    <a:pt x="321" y="19"/>
                    <a:pt x="320" y="17"/>
                    <a:pt x="320" y="17"/>
                  </a:cubicBezTo>
                  <a:cubicBezTo>
                    <a:pt x="319" y="17"/>
                    <a:pt x="319" y="18"/>
                    <a:pt x="319" y="17"/>
                  </a:cubicBezTo>
                  <a:cubicBezTo>
                    <a:pt x="319" y="17"/>
                    <a:pt x="318" y="17"/>
                    <a:pt x="318" y="17"/>
                  </a:cubicBezTo>
                  <a:cubicBezTo>
                    <a:pt x="318" y="17"/>
                    <a:pt x="318" y="18"/>
                    <a:pt x="318" y="18"/>
                  </a:cubicBezTo>
                  <a:cubicBezTo>
                    <a:pt x="318" y="18"/>
                    <a:pt x="318" y="17"/>
                    <a:pt x="317" y="17"/>
                  </a:cubicBezTo>
                  <a:close/>
                  <a:moveTo>
                    <a:pt x="298" y="23"/>
                  </a:moveTo>
                  <a:cubicBezTo>
                    <a:pt x="299" y="22"/>
                    <a:pt x="297" y="21"/>
                    <a:pt x="297" y="22"/>
                  </a:cubicBezTo>
                  <a:cubicBezTo>
                    <a:pt x="297" y="22"/>
                    <a:pt x="297" y="23"/>
                    <a:pt x="298" y="23"/>
                  </a:cubicBezTo>
                  <a:close/>
                  <a:moveTo>
                    <a:pt x="271" y="59"/>
                  </a:moveTo>
                  <a:cubicBezTo>
                    <a:pt x="271" y="61"/>
                    <a:pt x="269" y="59"/>
                    <a:pt x="270" y="61"/>
                  </a:cubicBezTo>
                  <a:cubicBezTo>
                    <a:pt x="269" y="61"/>
                    <a:pt x="269" y="62"/>
                    <a:pt x="269" y="62"/>
                  </a:cubicBezTo>
                  <a:cubicBezTo>
                    <a:pt x="270" y="62"/>
                    <a:pt x="273" y="59"/>
                    <a:pt x="271" y="59"/>
                  </a:cubicBezTo>
                  <a:close/>
                  <a:moveTo>
                    <a:pt x="307" y="26"/>
                  </a:moveTo>
                  <a:cubicBezTo>
                    <a:pt x="307" y="26"/>
                    <a:pt x="308" y="25"/>
                    <a:pt x="308" y="24"/>
                  </a:cubicBezTo>
                  <a:cubicBezTo>
                    <a:pt x="308" y="24"/>
                    <a:pt x="307" y="24"/>
                    <a:pt x="306" y="24"/>
                  </a:cubicBezTo>
                  <a:cubicBezTo>
                    <a:pt x="306" y="25"/>
                    <a:pt x="306" y="26"/>
                    <a:pt x="307" y="26"/>
                  </a:cubicBezTo>
                  <a:close/>
                  <a:moveTo>
                    <a:pt x="315" y="12"/>
                  </a:moveTo>
                  <a:cubicBezTo>
                    <a:pt x="315" y="12"/>
                    <a:pt x="317" y="12"/>
                    <a:pt x="317" y="12"/>
                  </a:cubicBezTo>
                  <a:cubicBezTo>
                    <a:pt x="317" y="12"/>
                    <a:pt x="315" y="15"/>
                    <a:pt x="316" y="15"/>
                  </a:cubicBezTo>
                  <a:cubicBezTo>
                    <a:pt x="316" y="15"/>
                    <a:pt x="316" y="14"/>
                    <a:pt x="316" y="14"/>
                  </a:cubicBezTo>
                  <a:cubicBezTo>
                    <a:pt x="317" y="15"/>
                    <a:pt x="317" y="14"/>
                    <a:pt x="318" y="14"/>
                  </a:cubicBezTo>
                  <a:cubicBezTo>
                    <a:pt x="318" y="14"/>
                    <a:pt x="320" y="14"/>
                    <a:pt x="319" y="13"/>
                  </a:cubicBezTo>
                  <a:cubicBezTo>
                    <a:pt x="320" y="14"/>
                    <a:pt x="319" y="14"/>
                    <a:pt x="320" y="14"/>
                  </a:cubicBezTo>
                  <a:cubicBezTo>
                    <a:pt x="321" y="14"/>
                    <a:pt x="322" y="13"/>
                    <a:pt x="322" y="12"/>
                  </a:cubicBezTo>
                  <a:cubicBezTo>
                    <a:pt x="322" y="12"/>
                    <a:pt x="322" y="12"/>
                    <a:pt x="322" y="12"/>
                  </a:cubicBezTo>
                  <a:cubicBezTo>
                    <a:pt x="322" y="11"/>
                    <a:pt x="322" y="11"/>
                    <a:pt x="322" y="11"/>
                  </a:cubicBezTo>
                  <a:cubicBezTo>
                    <a:pt x="322" y="11"/>
                    <a:pt x="323" y="11"/>
                    <a:pt x="323" y="10"/>
                  </a:cubicBezTo>
                  <a:cubicBezTo>
                    <a:pt x="323" y="10"/>
                    <a:pt x="323" y="10"/>
                    <a:pt x="324" y="10"/>
                  </a:cubicBezTo>
                  <a:cubicBezTo>
                    <a:pt x="324" y="10"/>
                    <a:pt x="324" y="10"/>
                    <a:pt x="324" y="10"/>
                  </a:cubicBezTo>
                  <a:cubicBezTo>
                    <a:pt x="325" y="8"/>
                    <a:pt x="324" y="8"/>
                    <a:pt x="323" y="8"/>
                  </a:cubicBezTo>
                  <a:cubicBezTo>
                    <a:pt x="324" y="8"/>
                    <a:pt x="322" y="9"/>
                    <a:pt x="323" y="8"/>
                  </a:cubicBezTo>
                  <a:cubicBezTo>
                    <a:pt x="323" y="8"/>
                    <a:pt x="322" y="8"/>
                    <a:pt x="322" y="9"/>
                  </a:cubicBezTo>
                  <a:cubicBezTo>
                    <a:pt x="321" y="9"/>
                    <a:pt x="322" y="9"/>
                    <a:pt x="322" y="10"/>
                  </a:cubicBezTo>
                  <a:cubicBezTo>
                    <a:pt x="320" y="12"/>
                    <a:pt x="321" y="9"/>
                    <a:pt x="320" y="9"/>
                  </a:cubicBezTo>
                  <a:cubicBezTo>
                    <a:pt x="320" y="9"/>
                    <a:pt x="320" y="13"/>
                    <a:pt x="319" y="12"/>
                  </a:cubicBezTo>
                  <a:cubicBezTo>
                    <a:pt x="318" y="11"/>
                    <a:pt x="319" y="10"/>
                    <a:pt x="318" y="11"/>
                  </a:cubicBezTo>
                  <a:cubicBezTo>
                    <a:pt x="318" y="11"/>
                    <a:pt x="317" y="11"/>
                    <a:pt x="317" y="11"/>
                  </a:cubicBezTo>
                  <a:cubicBezTo>
                    <a:pt x="317" y="11"/>
                    <a:pt x="317" y="12"/>
                    <a:pt x="317" y="12"/>
                  </a:cubicBezTo>
                  <a:cubicBezTo>
                    <a:pt x="317" y="12"/>
                    <a:pt x="317" y="11"/>
                    <a:pt x="316" y="11"/>
                  </a:cubicBezTo>
                  <a:cubicBezTo>
                    <a:pt x="316" y="11"/>
                    <a:pt x="314" y="12"/>
                    <a:pt x="314" y="12"/>
                  </a:cubicBezTo>
                  <a:cubicBezTo>
                    <a:pt x="314" y="12"/>
                    <a:pt x="315" y="12"/>
                    <a:pt x="315" y="12"/>
                  </a:cubicBezTo>
                  <a:close/>
                  <a:moveTo>
                    <a:pt x="299" y="21"/>
                  </a:moveTo>
                  <a:cubicBezTo>
                    <a:pt x="299" y="22"/>
                    <a:pt x="299" y="23"/>
                    <a:pt x="300" y="23"/>
                  </a:cubicBezTo>
                  <a:cubicBezTo>
                    <a:pt x="302" y="23"/>
                    <a:pt x="302" y="21"/>
                    <a:pt x="300" y="20"/>
                  </a:cubicBezTo>
                  <a:cubicBezTo>
                    <a:pt x="300" y="20"/>
                    <a:pt x="300" y="21"/>
                    <a:pt x="300" y="21"/>
                  </a:cubicBezTo>
                  <a:cubicBezTo>
                    <a:pt x="300" y="21"/>
                    <a:pt x="299" y="19"/>
                    <a:pt x="299" y="19"/>
                  </a:cubicBezTo>
                  <a:cubicBezTo>
                    <a:pt x="297" y="19"/>
                    <a:pt x="299" y="21"/>
                    <a:pt x="299" y="21"/>
                  </a:cubicBezTo>
                  <a:close/>
                  <a:moveTo>
                    <a:pt x="299" y="25"/>
                  </a:moveTo>
                  <a:cubicBezTo>
                    <a:pt x="299" y="26"/>
                    <a:pt x="298" y="26"/>
                    <a:pt x="298" y="27"/>
                  </a:cubicBezTo>
                  <a:cubicBezTo>
                    <a:pt x="298" y="28"/>
                    <a:pt x="299" y="27"/>
                    <a:pt x="299" y="27"/>
                  </a:cubicBezTo>
                  <a:cubicBezTo>
                    <a:pt x="299" y="26"/>
                    <a:pt x="300" y="24"/>
                    <a:pt x="299" y="25"/>
                  </a:cubicBezTo>
                  <a:cubicBezTo>
                    <a:pt x="299" y="25"/>
                    <a:pt x="299" y="25"/>
                    <a:pt x="299" y="25"/>
                  </a:cubicBezTo>
                  <a:close/>
                  <a:moveTo>
                    <a:pt x="304" y="23"/>
                  </a:moveTo>
                  <a:cubicBezTo>
                    <a:pt x="304" y="23"/>
                    <a:pt x="305" y="22"/>
                    <a:pt x="305" y="22"/>
                  </a:cubicBezTo>
                  <a:cubicBezTo>
                    <a:pt x="305" y="23"/>
                    <a:pt x="305" y="23"/>
                    <a:pt x="305" y="23"/>
                  </a:cubicBezTo>
                  <a:cubicBezTo>
                    <a:pt x="305" y="23"/>
                    <a:pt x="306" y="23"/>
                    <a:pt x="306" y="23"/>
                  </a:cubicBezTo>
                  <a:cubicBezTo>
                    <a:pt x="307" y="23"/>
                    <a:pt x="306" y="20"/>
                    <a:pt x="306" y="20"/>
                  </a:cubicBezTo>
                  <a:cubicBezTo>
                    <a:pt x="304" y="19"/>
                    <a:pt x="304" y="22"/>
                    <a:pt x="304" y="23"/>
                  </a:cubicBezTo>
                  <a:cubicBezTo>
                    <a:pt x="304" y="23"/>
                    <a:pt x="304" y="23"/>
                    <a:pt x="304" y="23"/>
                  </a:cubicBezTo>
                  <a:close/>
                  <a:moveTo>
                    <a:pt x="333" y="4"/>
                  </a:moveTo>
                  <a:cubicBezTo>
                    <a:pt x="332" y="3"/>
                    <a:pt x="333" y="4"/>
                    <a:pt x="333" y="4"/>
                  </a:cubicBezTo>
                  <a:close/>
                  <a:moveTo>
                    <a:pt x="338" y="4"/>
                  </a:moveTo>
                  <a:cubicBezTo>
                    <a:pt x="339" y="4"/>
                    <a:pt x="337" y="5"/>
                    <a:pt x="339" y="6"/>
                  </a:cubicBezTo>
                  <a:cubicBezTo>
                    <a:pt x="338" y="5"/>
                    <a:pt x="342" y="4"/>
                    <a:pt x="342" y="5"/>
                  </a:cubicBezTo>
                  <a:cubicBezTo>
                    <a:pt x="344" y="4"/>
                    <a:pt x="342" y="4"/>
                    <a:pt x="342" y="4"/>
                  </a:cubicBezTo>
                  <a:cubicBezTo>
                    <a:pt x="342" y="4"/>
                    <a:pt x="341" y="4"/>
                    <a:pt x="341" y="4"/>
                  </a:cubicBezTo>
                  <a:cubicBezTo>
                    <a:pt x="341" y="4"/>
                    <a:pt x="341" y="4"/>
                    <a:pt x="341" y="3"/>
                  </a:cubicBezTo>
                  <a:cubicBezTo>
                    <a:pt x="341" y="3"/>
                    <a:pt x="342" y="3"/>
                    <a:pt x="342" y="2"/>
                  </a:cubicBezTo>
                  <a:cubicBezTo>
                    <a:pt x="341" y="2"/>
                    <a:pt x="341" y="2"/>
                    <a:pt x="340" y="2"/>
                  </a:cubicBezTo>
                  <a:cubicBezTo>
                    <a:pt x="340" y="2"/>
                    <a:pt x="340" y="0"/>
                    <a:pt x="339" y="1"/>
                  </a:cubicBezTo>
                  <a:cubicBezTo>
                    <a:pt x="338" y="2"/>
                    <a:pt x="340" y="3"/>
                    <a:pt x="340" y="4"/>
                  </a:cubicBezTo>
                  <a:cubicBezTo>
                    <a:pt x="339" y="3"/>
                    <a:pt x="339" y="2"/>
                    <a:pt x="337" y="3"/>
                  </a:cubicBezTo>
                  <a:cubicBezTo>
                    <a:pt x="336" y="3"/>
                    <a:pt x="337" y="4"/>
                    <a:pt x="338" y="4"/>
                  </a:cubicBezTo>
                  <a:close/>
                  <a:moveTo>
                    <a:pt x="333" y="4"/>
                  </a:moveTo>
                  <a:cubicBezTo>
                    <a:pt x="333" y="4"/>
                    <a:pt x="333" y="4"/>
                    <a:pt x="333" y="4"/>
                  </a:cubicBezTo>
                  <a:cubicBezTo>
                    <a:pt x="334" y="3"/>
                    <a:pt x="333" y="3"/>
                    <a:pt x="333" y="2"/>
                  </a:cubicBezTo>
                  <a:cubicBezTo>
                    <a:pt x="332" y="2"/>
                    <a:pt x="332" y="3"/>
                    <a:pt x="333" y="4"/>
                  </a:cubicBezTo>
                  <a:close/>
                  <a:moveTo>
                    <a:pt x="323" y="15"/>
                  </a:moveTo>
                  <a:cubicBezTo>
                    <a:pt x="323" y="15"/>
                    <a:pt x="323" y="15"/>
                    <a:pt x="323" y="14"/>
                  </a:cubicBezTo>
                  <a:cubicBezTo>
                    <a:pt x="322" y="14"/>
                    <a:pt x="321" y="15"/>
                    <a:pt x="321" y="16"/>
                  </a:cubicBezTo>
                  <a:cubicBezTo>
                    <a:pt x="320" y="17"/>
                    <a:pt x="322" y="18"/>
                    <a:pt x="322" y="16"/>
                  </a:cubicBezTo>
                  <a:cubicBezTo>
                    <a:pt x="323" y="17"/>
                    <a:pt x="321" y="18"/>
                    <a:pt x="322" y="19"/>
                  </a:cubicBezTo>
                  <a:cubicBezTo>
                    <a:pt x="323" y="19"/>
                    <a:pt x="324" y="18"/>
                    <a:pt x="324" y="18"/>
                  </a:cubicBezTo>
                  <a:cubicBezTo>
                    <a:pt x="323" y="18"/>
                    <a:pt x="323" y="18"/>
                    <a:pt x="323" y="18"/>
                  </a:cubicBezTo>
                  <a:cubicBezTo>
                    <a:pt x="323" y="18"/>
                    <a:pt x="325" y="16"/>
                    <a:pt x="325" y="15"/>
                  </a:cubicBezTo>
                  <a:cubicBezTo>
                    <a:pt x="326" y="14"/>
                    <a:pt x="324" y="13"/>
                    <a:pt x="323" y="15"/>
                  </a:cubicBezTo>
                  <a:close/>
                  <a:moveTo>
                    <a:pt x="327" y="5"/>
                  </a:moveTo>
                  <a:cubicBezTo>
                    <a:pt x="327" y="7"/>
                    <a:pt x="330" y="6"/>
                    <a:pt x="329" y="5"/>
                  </a:cubicBezTo>
                  <a:cubicBezTo>
                    <a:pt x="329" y="4"/>
                    <a:pt x="329" y="4"/>
                    <a:pt x="329" y="4"/>
                  </a:cubicBezTo>
                  <a:cubicBezTo>
                    <a:pt x="329" y="4"/>
                    <a:pt x="327" y="3"/>
                    <a:pt x="327" y="5"/>
                  </a:cubicBezTo>
                  <a:close/>
                  <a:moveTo>
                    <a:pt x="326" y="13"/>
                  </a:moveTo>
                  <a:cubicBezTo>
                    <a:pt x="327" y="16"/>
                    <a:pt x="330" y="12"/>
                    <a:pt x="328" y="10"/>
                  </a:cubicBezTo>
                  <a:cubicBezTo>
                    <a:pt x="326" y="9"/>
                    <a:pt x="326" y="11"/>
                    <a:pt x="326" y="12"/>
                  </a:cubicBezTo>
                  <a:cubicBezTo>
                    <a:pt x="326" y="13"/>
                    <a:pt x="326" y="13"/>
                    <a:pt x="326" y="13"/>
                  </a:cubicBezTo>
                  <a:close/>
                  <a:moveTo>
                    <a:pt x="305" y="27"/>
                  </a:moveTo>
                  <a:cubicBezTo>
                    <a:pt x="305" y="27"/>
                    <a:pt x="304" y="29"/>
                    <a:pt x="306" y="28"/>
                  </a:cubicBezTo>
                  <a:cubicBezTo>
                    <a:pt x="306" y="27"/>
                    <a:pt x="305" y="25"/>
                    <a:pt x="305" y="27"/>
                  </a:cubicBezTo>
                  <a:close/>
                  <a:moveTo>
                    <a:pt x="282" y="46"/>
                  </a:moveTo>
                  <a:cubicBezTo>
                    <a:pt x="281" y="47"/>
                    <a:pt x="283" y="48"/>
                    <a:pt x="283" y="46"/>
                  </a:cubicBezTo>
                  <a:cubicBezTo>
                    <a:pt x="284" y="46"/>
                    <a:pt x="283" y="45"/>
                    <a:pt x="283" y="45"/>
                  </a:cubicBezTo>
                  <a:cubicBezTo>
                    <a:pt x="282" y="45"/>
                    <a:pt x="283" y="46"/>
                    <a:pt x="282" y="46"/>
                  </a:cubicBezTo>
                  <a:close/>
                  <a:moveTo>
                    <a:pt x="295" y="22"/>
                  </a:moveTo>
                  <a:cubicBezTo>
                    <a:pt x="296" y="22"/>
                    <a:pt x="296" y="20"/>
                    <a:pt x="296" y="19"/>
                  </a:cubicBezTo>
                  <a:cubicBezTo>
                    <a:pt x="295" y="20"/>
                    <a:pt x="295" y="21"/>
                    <a:pt x="295" y="21"/>
                  </a:cubicBezTo>
                  <a:cubicBezTo>
                    <a:pt x="294" y="21"/>
                    <a:pt x="294" y="22"/>
                    <a:pt x="295" y="22"/>
                  </a:cubicBezTo>
                  <a:close/>
                  <a:moveTo>
                    <a:pt x="285" y="42"/>
                  </a:moveTo>
                  <a:cubicBezTo>
                    <a:pt x="283" y="41"/>
                    <a:pt x="283" y="46"/>
                    <a:pt x="285" y="42"/>
                  </a:cubicBezTo>
                  <a:cubicBezTo>
                    <a:pt x="284" y="42"/>
                    <a:pt x="284" y="42"/>
                    <a:pt x="285" y="42"/>
                  </a:cubicBezTo>
                  <a:close/>
                  <a:moveTo>
                    <a:pt x="275" y="55"/>
                  </a:moveTo>
                  <a:cubicBezTo>
                    <a:pt x="277" y="56"/>
                    <a:pt x="277" y="50"/>
                    <a:pt x="275" y="55"/>
                  </a:cubicBezTo>
                  <a:cubicBezTo>
                    <a:pt x="275" y="55"/>
                    <a:pt x="275" y="54"/>
                    <a:pt x="275" y="55"/>
                  </a:cubicBezTo>
                  <a:close/>
                  <a:moveTo>
                    <a:pt x="277" y="51"/>
                  </a:moveTo>
                  <a:cubicBezTo>
                    <a:pt x="278" y="49"/>
                    <a:pt x="278" y="47"/>
                    <a:pt x="276" y="46"/>
                  </a:cubicBezTo>
                  <a:cubicBezTo>
                    <a:pt x="276" y="46"/>
                    <a:pt x="275" y="47"/>
                    <a:pt x="275" y="47"/>
                  </a:cubicBezTo>
                  <a:cubicBezTo>
                    <a:pt x="275" y="48"/>
                    <a:pt x="276" y="48"/>
                    <a:pt x="275" y="48"/>
                  </a:cubicBezTo>
                  <a:cubicBezTo>
                    <a:pt x="275" y="49"/>
                    <a:pt x="275" y="48"/>
                    <a:pt x="275" y="49"/>
                  </a:cubicBezTo>
                  <a:cubicBezTo>
                    <a:pt x="275" y="49"/>
                    <a:pt x="275" y="50"/>
                    <a:pt x="275" y="50"/>
                  </a:cubicBezTo>
                  <a:cubicBezTo>
                    <a:pt x="273" y="49"/>
                    <a:pt x="274" y="52"/>
                    <a:pt x="273" y="52"/>
                  </a:cubicBezTo>
                  <a:cubicBezTo>
                    <a:pt x="272" y="51"/>
                    <a:pt x="274" y="49"/>
                    <a:pt x="274" y="48"/>
                  </a:cubicBezTo>
                  <a:cubicBezTo>
                    <a:pt x="273" y="48"/>
                    <a:pt x="273" y="49"/>
                    <a:pt x="272" y="48"/>
                  </a:cubicBezTo>
                  <a:cubicBezTo>
                    <a:pt x="272" y="48"/>
                    <a:pt x="273" y="47"/>
                    <a:pt x="273" y="46"/>
                  </a:cubicBezTo>
                  <a:cubicBezTo>
                    <a:pt x="273" y="45"/>
                    <a:pt x="273" y="43"/>
                    <a:pt x="271" y="45"/>
                  </a:cubicBezTo>
                  <a:cubicBezTo>
                    <a:pt x="271" y="45"/>
                    <a:pt x="271" y="48"/>
                    <a:pt x="271" y="47"/>
                  </a:cubicBezTo>
                  <a:cubicBezTo>
                    <a:pt x="271" y="48"/>
                    <a:pt x="271" y="49"/>
                    <a:pt x="271" y="49"/>
                  </a:cubicBezTo>
                  <a:cubicBezTo>
                    <a:pt x="271" y="49"/>
                    <a:pt x="271" y="49"/>
                    <a:pt x="270" y="50"/>
                  </a:cubicBezTo>
                  <a:cubicBezTo>
                    <a:pt x="270" y="50"/>
                    <a:pt x="272" y="51"/>
                    <a:pt x="271" y="51"/>
                  </a:cubicBezTo>
                  <a:cubicBezTo>
                    <a:pt x="271" y="51"/>
                    <a:pt x="271" y="51"/>
                    <a:pt x="270" y="52"/>
                  </a:cubicBezTo>
                  <a:cubicBezTo>
                    <a:pt x="268" y="52"/>
                    <a:pt x="270" y="53"/>
                    <a:pt x="269" y="54"/>
                  </a:cubicBezTo>
                  <a:cubicBezTo>
                    <a:pt x="269" y="54"/>
                    <a:pt x="267" y="57"/>
                    <a:pt x="268" y="57"/>
                  </a:cubicBezTo>
                  <a:cubicBezTo>
                    <a:pt x="268" y="57"/>
                    <a:pt x="271" y="54"/>
                    <a:pt x="271" y="53"/>
                  </a:cubicBezTo>
                  <a:cubicBezTo>
                    <a:pt x="271" y="55"/>
                    <a:pt x="269" y="56"/>
                    <a:pt x="272" y="57"/>
                  </a:cubicBezTo>
                  <a:cubicBezTo>
                    <a:pt x="272" y="57"/>
                    <a:pt x="272" y="55"/>
                    <a:pt x="272" y="54"/>
                  </a:cubicBezTo>
                  <a:cubicBezTo>
                    <a:pt x="273" y="55"/>
                    <a:pt x="273" y="55"/>
                    <a:pt x="273" y="55"/>
                  </a:cubicBezTo>
                  <a:cubicBezTo>
                    <a:pt x="273" y="54"/>
                    <a:pt x="273" y="54"/>
                    <a:pt x="273" y="53"/>
                  </a:cubicBezTo>
                  <a:cubicBezTo>
                    <a:pt x="274" y="54"/>
                    <a:pt x="273" y="55"/>
                    <a:pt x="273" y="55"/>
                  </a:cubicBezTo>
                  <a:cubicBezTo>
                    <a:pt x="274" y="55"/>
                    <a:pt x="274" y="53"/>
                    <a:pt x="275" y="53"/>
                  </a:cubicBezTo>
                  <a:cubicBezTo>
                    <a:pt x="276" y="52"/>
                    <a:pt x="277" y="52"/>
                    <a:pt x="277" y="51"/>
                  </a:cubicBezTo>
                  <a:close/>
                  <a:moveTo>
                    <a:pt x="281" y="42"/>
                  </a:moveTo>
                  <a:cubicBezTo>
                    <a:pt x="282" y="45"/>
                    <a:pt x="282" y="43"/>
                    <a:pt x="282" y="42"/>
                  </a:cubicBezTo>
                  <a:cubicBezTo>
                    <a:pt x="283" y="41"/>
                    <a:pt x="284" y="40"/>
                    <a:pt x="284" y="40"/>
                  </a:cubicBezTo>
                  <a:cubicBezTo>
                    <a:pt x="285" y="40"/>
                    <a:pt x="284" y="41"/>
                    <a:pt x="285" y="41"/>
                  </a:cubicBezTo>
                  <a:cubicBezTo>
                    <a:pt x="285" y="41"/>
                    <a:pt x="286" y="41"/>
                    <a:pt x="286" y="40"/>
                  </a:cubicBezTo>
                  <a:cubicBezTo>
                    <a:pt x="287" y="40"/>
                    <a:pt x="286" y="40"/>
                    <a:pt x="287" y="39"/>
                  </a:cubicBezTo>
                  <a:cubicBezTo>
                    <a:pt x="287" y="39"/>
                    <a:pt x="288" y="36"/>
                    <a:pt x="288" y="35"/>
                  </a:cubicBezTo>
                  <a:cubicBezTo>
                    <a:pt x="288" y="35"/>
                    <a:pt x="287" y="36"/>
                    <a:pt x="287" y="36"/>
                  </a:cubicBezTo>
                  <a:cubicBezTo>
                    <a:pt x="287" y="36"/>
                    <a:pt x="288" y="33"/>
                    <a:pt x="287" y="34"/>
                  </a:cubicBezTo>
                  <a:cubicBezTo>
                    <a:pt x="287" y="34"/>
                    <a:pt x="287" y="35"/>
                    <a:pt x="287" y="35"/>
                  </a:cubicBezTo>
                  <a:cubicBezTo>
                    <a:pt x="286" y="36"/>
                    <a:pt x="287" y="33"/>
                    <a:pt x="287" y="33"/>
                  </a:cubicBezTo>
                  <a:cubicBezTo>
                    <a:pt x="286" y="32"/>
                    <a:pt x="286" y="33"/>
                    <a:pt x="285" y="33"/>
                  </a:cubicBezTo>
                  <a:cubicBezTo>
                    <a:pt x="285" y="33"/>
                    <a:pt x="286" y="34"/>
                    <a:pt x="285" y="34"/>
                  </a:cubicBezTo>
                  <a:cubicBezTo>
                    <a:pt x="285" y="34"/>
                    <a:pt x="285" y="32"/>
                    <a:pt x="284" y="33"/>
                  </a:cubicBezTo>
                  <a:cubicBezTo>
                    <a:pt x="284" y="33"/>
                    <a:pt x="285" y="35"/>
                    <a:pt x="285" y="35"/>
                  </a:cubicBezTo>
                  <a:cubicBezTo>
                    <a:pt x="284" y="35"/>
                    <a:pt x="284" y="33"/>
                    <a:pt x="283" y="34"/>
                  </a:cubicBezTo>
                  <a:cubicBezTo>
                    <a:pt x="283" y="34"/>
                    <a:pt x="283" y="34"/>
                    <a:pt x="283" y="34"/>
                  </a:cubicBezTo>
                  <a:cubicBezTo>
                    <a:pt x="284" y="35"/>
                    <a:pt x="282" y="34"/>
                    <a:pt x="282" y="34"/>
                  </a:cubicBezTo>
                  <a:cubicBezTo>
                    <a:pt x="282" y="35"/>
                    <a:pt x="284" y="35"/>
                    <a:pt x="284" y="36"/>
                  </a:cubicBezTo>
                  <a:cubicBezTo>
                    <a:pt x="284" y="36"/>
                    <a:pt x="283" y="36"/>
                    <a:pt x="283" y="36"/>
                  </a:cubicBezTo>
                  <a:cubicBezTo>
                    <a:pt x="283" y="36"/>
                    <a:pt x="283" y="36"/>
                    <a:pt x="283" y="37"/>
                  </a:cubicBezTo>
                  <a:cubicBezTo>
                    <a:pt x="283" y="37"/>
                    <a:pt x="280" y="36"/>
                    <a:pt x="280" y="37"/>
                  </a:cubicBezTo>
                  <a:cubicBezTo>
                    <a:pt x="280" y="37"/>
                    <a:pt x="282" y="37"/>
                    <a:pt x="282" y="38"/>
                  </a:cubicBezTo>
                  <a:cubicBezTo>
                    <a:pt x="281" y="38"/>
                    <a:pt x="281" y="38"/>
                    <a:pt x="280" y="38"/>
                  </a:cubicBezTo>
                  <a:cubicBezTo>
                    <a:pt x="280" y="38"/>
                    <a:pt x="282" y="39"/>
                    <a:pt x="282" y="39"/>
                  </a:cubicBezTo>
                  <a:cubicBezTo>
                    <a:pt x="282" y="39"/>
                    <a:pt x="280" y="40"/>
                    <a:pt x="280" y="40"/>
                  </a:cubicBezTo>
                  <a:cubicBezTo>
                    <a:pt x="280" y="41"/>
                    <a:pt x="282" y="40"/>
                    <a:pt x="282" y="40"/>
                  </a:cubicBezTo>
                  <a:cubicBezTo>
                    <a:pt x="281" y="41"/>
                    <a:pt x="280" y="41"/>
                    <a:pt x="279" y="42"/>
                  </a:cubicBezTo>
                  <a:cubicBezTo>
                    <a:pt x="279" y="43"/>
                    <a:pt x="281" y="42"/>
                    <a:pt x="281" y="42"/>
                  </a:cubicBezTo>
                  <a:close/>
                  <a:moveTo>
                    <a:pt x="276" y="45"/>
                  </a:moveTo>
                  <a:cubicBezTo>
                    <a:pt x="277" y="45"/>
                    <a:pt x="279" y="47"/>
                    <a:pt x="278" y="45"/>
                  </a:cubicBezTo>
                  <a:cubicBezTo>
                    <a:pt x="278" y="44"/>
                    <a:pt x="277" y="44"/>
                    <a:pt x="276" y="44"/>
                  </a:cubicBezTo>
                  <a:cubicBezTo>
                    <a:pt x="275" y="44"/>
                    <a:pt x="275" y="45"/>
                    <a:pt x="276" y="45"/>
                  </a:cubicBezTo>
                  <a:close/>
                  <a:moveTo>
                    <a:pt x="290" y="33"/>
                  </a:moveTo>
                  <a:cubicBezTo>
                    <a:pt x="292" y="32"/>
                    <a:pt x="293" y="33"/>
                    <a:pt x="293" y="31"/>
                  </a:cubicBezTo>
                  <a:cubicBezTo>
                    <a:pt x="292" y="31"/>
                    <a:pt x="289" y="30"/>
                    <a:pt x="289" y="30"/>
                  </a:cubicBezTo>
                  <a:cubicBezTo>
                    <a:pt x="289" y="31"/>
                    <a:pt x="291" y="31"/>
                    <a:pt x="290" y="32"/>
                  </a:cubicBezTo>
                  <a:cubicBezTo>
                    <a:pt x="290" y="33"/>
                    <a:pt x="289" y="32"/>
                    <a:pt x="289" y="32"/>
                  </a:cubicBezTo>
                  <a:cubicBezTo>
                    <a:pt x="289" y="32"/>
                    <a:pt x="288" y="31"/>
                    <a:pt x="288" y="32"/>
                  </a:cubicBezTo>
                  <a:cubicBezTo>
                    <a:pt x="287" y="33"/>
                    <a:pt x="289" y="34"/>
                    <a:pt x="290" y="33"/>
                  </a:cubicBezTo>
                  <a:close/>
                  <a:moveTo>
                    <a:pt x="293" y="25"/>
                  </a:moveTo>
                  <a:cubicBezTo>
                    <a:pt x="294" y="26"/>
                    <a:pt x="293" y="25"/>
                    <a:pt x="293" y="25"/>
                  </a:cubicBezTo>
                  <a:cubicBezTo>
                    <a:pt x="292" y="26"/>
                    <a:pt x="295" y="28"/>
                    <a:pt x="295" y="28"/>
                  </a:cubicBezTo>
                  <a:cubicBezTo>
                    <a:pt x="296" y="30"/>
                    <a:pt x="299" y="25"/>
                    <a:pt x="299" y="24"/>
                  </a:cubicBezTo>
                  <a:cubicBezTo>
                    <a:pt x="299" y="24"/>
                    <a:pt x="298" y="24"/>
                    <a:pt x="298" y="25"/>
                  </a:cubicBezTo>
                  <a:cubicBezTo>
                    <a:pt x="298" y="25"/>
                    <a:pt x="298" y="23"/>
                    <a:pt x="298" y="23"/>
                  </a:cubicBezTo>
                  <a:cubicBezTo>
                    <a:pt x="297" y="24"/>
                    <a:pt x="297" y="25"/>
                    <a:pt x="297" y="25"/>
                  </a:cubicBezTo>
                  <a:cubicBezTo>
                    <a:pt x="296" y="25"/>
                    <a:pt x="296" y="23"/>
                    <a:pt x="296" y="23"/>
                  </a:cubicBezTo>
                  <a:cubicBezTo>
                    <a:pt x="295" y="23"/>
                    <a:pt x="295" y="24"/>
                    <a:pt x="295" y="24"/>
                  </a:cubicBezTo>
                  <a:cubicBezTo>
                    <a:pt x="295" y="24"/>
                    <a:pt x="293" y="23"/>
                    <a:pt x="293" y="25"/>
                  </a:cubicBezTo>
                  <a:close/>
                  <a:moveTo>
                    <a:pt x="293" y="24"/>
                  </a:moveTo>
                  <a:cubicBezTo>
                    <a:pt x="293" y="24"/>
                    <a:pt x="294" y="24"/>
                    <a:pt x="294" y="23"/>
                  </a:cubicBezTo>
                  <a:cubicBezTo>
                    <a:pt x="294" y="22"/>
                    <a:pt x="293" y="23"/>
                    <a:pt x="293" y="23"/>
                  </a:cubicBezTo>
                  <a:cubicBezTo>
                    <a:pt x="293" y="23"/>
                    <a:pt x="293" y="23"/>
                    <a:pt x="293" y="22"/>
                  </a:cubicBezTo>
                  <a:cubicBezTo>
                    <a:pt x="292" y="22"/>
                    <a:pt x="292" y="24"/>
                    <a:pt x="292" y="25"/>
                  </a:cubicBezTo>
                  <a:cubicBezTo>
                    <a:pt x="293" y="25"/>
                    <a:pt x="293" y="24"/>
                    <a:pt x="293" y="24"/>
                  </a:cubicBezTo>
                  <a:close/>
                  <a:moveTo>
                    <a:pt x="293" y="29"/>
                  </a:moveTo>
                  <a:cubicBezTo>
                    <a:pt x="292" y="31"/>
                    <a:pt x="294" y="30"/>
                    <a:pt x="294" y="30"/>
                  </a:cubicBezTo>
                  <a:cubicBezTo>
                    <a:pt x="295" y="28"/>
                    <a:pt x="293" y="28"/>
                    <a:pt x="293" y="27"/>
                  </a:cubicBezTo>
                  <a:cubicBezTo>
                    <a:pt x="293" y="27"/>
                    <a:pt x="293" y="27"/>
                    <a:pt x="293" y="27"/>
                  </a:cubicBezTo>
                  <a:cubicBezTo>
                    <a:pt x="293" y="27"/>
                    <a:pt x="292" y="27"/>
                    <a:pt x="292" y="28"/>
                  </a:cubicBezTo>
                  <a:cubicBezTo>
                    <a:pt x="293" y="28"/>
                    <a:pt x="293" y="29"/>
                    <a:pt x="293" y="29"/>
                  </a:cubicBezTo>
                  <a:close/>
                  <a:moveTo>
                    <a:pt x="292" y="30"/>
                  </a:moveTo>
                  <a:cubicBezTo>
                    <a:pt x="292" y="30"/>
                    <a:pt x="292" y="28"/>
                    <a:pt x="292" y="28"/>
                  </a:cubicBezTo>
                  <a:cubicBezTo>
                    <a:pt x="291" y="29"/>
                    <a:pt x="291" y="29"/>
                    <a:pt x="291" y="29"/>
                  </a:cubicBezTo>
                  <a:cubicBezTo>
                    <a:pt x="291" y="29"/>
                    <a:pt x="291" y="29"/>
                    <a:pt x="290" y="28"/>
                  </a:cubicBezTo>
                  <a:cubicBezTo>
                    <a:pt x="290" y="28"/>
                    <a:pt x="290" y="29"/>
                    <a:pt x="290" y="29"/>
                  </a:cubicBezTo>
                  <a:cubicBezTo>
                    <a:pt x="289" y="30"/>
                    <a:pt x="291" y="31"/>
                    <a:pt x="292" y="30"/>
                  </a:cubicBezTo>
                  <a:close/>
                  <a:moveTo>
                    <a:pt x="281" y="47"/>
                  </a:moveTo>
                  <a:cubicBezTo>
                    <a:pt x="280" y="46"/>
                    <a:pt x="281" y="47"/>
                    <a:pt x="280" y="47"/>
                  </a:cubicBezTo>
                  <a:cubicBezTo>
                    <a:pt x="279" y="50"/>
                    <a:pt x="283" y="48"/>
                    <a:pt x="281" y="47"/>
                  </a:cubicBezTo>
                  <a:close/>
                  <a:moveTo>
                    <a:pt x="203" y="189"/>
                  </a:moveTo>
                  <a:cubicBezTo>
                    <a:pt x="204" y="188"/>
                    <a:pt x="203" y="186"/>
                    <a:pt x="202" y="188"/>
                  </a:cubicBezTo>
                  <a:cubicBezTo>
                    <a:pt x="202" y="188"/>
                    <a:pt x="203" y="189"/>
                    <a:pt x="203" y="189"/>
                  </a:cubicBezTo>
                  <a:close/>
                  <a:moveTo>
                    <a:pt x="201" y="164"/>
                  </a:moveTo>
                  <a:cubicBezTo>
                    <a:pt x="203" y="164"/>
                    <a:pt x="201" y="165"/>
                    <a:pt x="201" y="165"/>
                  </a:cubicBezTo>
                  <a:cubicBezTo>
                    <a:pt x="203" y="166"/>
                    <a:pt x="203" y="165"/>
                    <a:pt x="205" y="166"/>
                  </a:cubicBezTo>
                  <a:cubicBezTo>
                    <a:pt x="205" y="166"/>
                    <a:pt x="199" y="166"/>
                    <a:pt x="200" y="167"/>
                  </a:cubicBezTo>
                  <a:cubicBezTo>
                    <a:pt x="200" y="168"/>
                    <a:pt x="203" y="167"/>
                    <a:pt x="204" y="167"/>
                  </a:cubicBezTo>
                  <a:cubicBezTo>
                    <a:pt x="202" y="168"/>
                    <a:pt x="203" y="168"/>
                    <a:pt x="202" y="169"/>
                  </a:cubicBezTo>
                  <a:cubicBezTo>
                    <a:pt x="201" y="169"/>
                    <a:pt x="202" y="168"/>
                    <a:pt x="202" y="168"/>
                  </a:cubicBezTo>
                  <a:cubicBezTo>
                    <a:pt x="200" y="168"/>
                    <a:pt x="200" y="168"/>
                    <a:pt x="200" y="169"/>
                  </a:cubicBezTo>
                  <a:cubicBezTo>
                    <a:pt x="200" y="168"/>
                    <a:pt x="201" y="171"/>
                    <a:pt x="201" y="170"/>
                  </a:cubicBezTo>
                  <a:cubicBezTo>
                    <a:pt x="203" y="172"/>
                    <a:pt x="204" y="169"/>
                    <a:pt x="205" y="170"/>
                  </a:cubicBezTo>
                  <a:cubicBezTo>
                    <a:pt x="205" y="169"/>
                    <a:pt x="208" y="170"/>
                    <a:pt x="209" y="170"/>
                  </a:cubicBezTo>
                  <a:cubicBezTo>
                    <a:pt x="210" y="170"/>
                    <a:pt x="209" y="171"/>
                    <a:pt x="210" y="169"/>
                  </a:cubicBezTo>
                  <a:cubicBezTo>
                    <a:pt x="210" y="169"/>
                    <a:pt x="211" y="167"/>
                    <a:pt x="211" y="167"/>
                  </a:cubicBezTo>
                  <a:cubicBezTo>
                    <a:pt x="212" y="168"/>
                    <a:pt x="210" y="168"/>
                    <a:pt x="212" y="169"/>
                  </a:cubicBezTo>
                  <a:cubicBezTo>
                    <a:pt x="212" y="170"/>
                    <a:pt x="215" y="170"/>
                    <a:pt x="215" y="170"/>
                  </a:cubicBezTo>
                  <a:cubicBezTo>
                    <a:pt x="215" y="169"/>
                    <a:pt x="215" y="168"/>
                    <a:pt x="215" y="167"/>
                  </a:cubicBezTo>
                  <a:cubicBezTo>
                    <a:pt x="216" y="167"/>
                    <a:pt x="217" y="165"/>
                    <a:pt x="217" y="166"/>
                  </a:cubicBezTo>
                  <a:cubicBezTo>
                    <a:pt x="217" y="167"/>
                    <a:pt x="216" y="167"/>
                    <a:pt x="216" y="169"/>
                  </a:cubicBezTo>
                  <a:cubicBezTo>
                    <a:pt x="216" y="169"/>
                    <a:pt x="218" y="169"/>
                    <a:pt x="218" y="170"/>
                  </a:cubicBezTo>
                  <a:cubicBezTo>
                    <a:pt x="218" y="170"/>
                    <a:pt x="215" y="171"/>
                    <a:pt x="215" y="171"/>
                  </a:cubicBezTo>
                  <a:cubicBezTo>
                    <a:pt x="214" y="172"/>
                    <a:pt x="214" y="171"/>
                    <a:pt x="214" y="172"/>
                  </a:cubicBezTo>
                  <a:cubicBezTo>
                    <a:pt x="214" y="173"/>
                    <a:pt x="215" y="173"/>
                    <a:pt x="214" y="174"/>
                  </a:cubicBezTo>
                  <a:cubicBezTo>
                    <a:pt x="213" y="173"/>
                    <a:pt x="214" y="173"/>
                    <a:pt x="212" y="173"/>
                  </a:cubicBezTo>
                  <a:cubicBezTo>
                    <a:pt x="212" y="172"/>
                    <a:pt x="214" y="172"/>
                    <a:pt x="213" y="171"/>
                  </a:cubicBezTo>
                  <a:cubicBezTo>
                    <a:pt x="211" y="169"/>
                    <a:pt x="210" y="172"/>
                    <a:pt x="209" y="172"/>
                  </a:cubicBezTo>
                  <a:cubicBezTo>
                    <a:pt x="209" y="172"/>
                    <a:pt x="209" y="172"/>
                    <a:pt x="209" y="172"/>
                  </a:cubicBezTo>
                  <a:cubicBezTo>
                    <a:pt x="209" y="172"/>
                    <a:pt x="209" y="172"/>
                    <a:pt x="208" y="172"/>
                  </a:cubicBezTo>
                  <a:cubicBezTo>
                    <a:pt x="208" y="172"/>
                    <a:pt x="205" y="170"/>
                    <a:pt x="205" y="171"/>
                  </a:cubicBezTo>
                  <a:cubicBezTo>
                    <a:pt x="204" y="171"/>
                    <a:pt x="203" y="172"/>
                    <a:pt x="203" y="172"/>
                  </a:cubicBezTo>
                  <a:cubicBezTo>
                    <a:pt x="202" y="172"/>
                    <a:pt x="202" y="172"/>
                    <a:pt x="202" y="172"/>
                  </a:cubicBezTo>
                  <a:cubicBezTo>
                    <a:pt x="201" y="172"/>
                    <a:pt x="200" y="171"/>
                    <a:pt x="200" y="173"/>
                  </a:cubicBezTo>
                  <a:cubicBezTo>
                    <a:pt x="199" y="173"/>
                    <a:pt x="201" y="175"/>
                    <a:pt x="201" y="175"/>
                  </a:cubicBezTo>
                  <a:cubicBezTo>
                    <a:pt x="201" y="175"/>
                    <a:pt x="203" y="174"/>
                    <a:pt x="203" y="174"/>
                  </a:cubicBezTo>
                  <a:cubicBezTo>
                    <a:pt x="203" y="175"/>
                    <a:pt x="202" y="175"/>
                    <a:pt x="202" y="175"/>
                  </a:cubicBezTo>
                  <a:cubicBezTo>
                    <a:pt x="203" y="175"/>
                    <a:pt x="202" y="177"/>
                    <a:pt x="203" y="177"/>
                  </a:cubicBezTo>
                  <a:cubicBezTo>
                    <a:pt x="203" y="177"/>
                    <a:pt x="204" y="177"/>
                    <a:pt x="203" y="177"/>
                  </a:cubicBezTo>
                  <a:cubicBezTo>
                    <a:pt x="204" y="178"/>
                    <a:pt x="205" y="175"/>
                    <a:pt x="205" y="178"/>
                  </a:cubicBezTo>
                  <a:cubicBezTo>
                    <a:pt x="205" y="180"/>
                    <a:pt x="204" y="180"/>
                    <a:pt x="203" y="180"/>
                  </a:cubicBezTo>
                  <a:cubicBezTo>
                    <a:pt x="203" y="180"/>
                    <a:pt x="201" y="178"/>
                    <a:pt x="202" y="181"/>
                  </a:cubicBezTo>
                  <a:cubicBezTo>
                    <a:pt x="200" y="181"/>
                    <a:pt x="202" y="182"/>
                    <a:pt x="202" y="183"/>
                  </a:cubicBezTo>
                  <a:cubicBezTo>
                    <a:pt x="203" y="183"/>
                    <a:pt x="202" y="184"/>
                    <a:pt x="203" y="183"/>
                  </a:cubicBezTo>
                  <a:cubicBezTo>
                    <a:pt x="204" y="183"/>
                    <a:pt x="204" y="181"/>
                    <a:pt x="205" y="181"/>
                  </a:cubicBezTo>
                  <a:cubicBezTo>
                    <a:pt x="205" y="182"/>
                    <a:pt x="204" y="183"/>
                    <a:pt x="204" y="184"/>
                  </a:cubicBezTo>
                  <a:cubicBezTo>
                    <a:pt x="204" y="184"/>
                    <a:pt x="204" y="183"/>
                    <a:pt x="205" y="183"/>
                  </a:cubicBezTo>
                  <a:cubicBezTo>
                    <a:pt x="205" y="184"/>
                    <a:pt x="204" y="185"/>
                    <a:pt x="205" y="186"/>
                  </a:cubicBezTo>
                  <a:cubicBezTo>
                    <a:pt x="205" y="187"/>
                    <a:pt x="207" y="182"/>
                    <a:pt x="207" y="182"/>
                  </a:cubicBezTo>
                  <a:cubicBezTo>
                    <a:pt x="208" y="182"/>
                    <a:pt x="207" y="181"/>
                    <a:pt x="208" y="180"/>
                  </a:cubicBezTo>
                  <a:cubicBezTo>
                    <a:pt x="208" y="180"/>
                    <a:pt x="208" y="180"/>
                    <a:pt x="209" y="180"/>
                  </a:cubicBezTo>
                  <a:cubicBezTo>
                    <a:pt x="209" y="180"/>
                    <a:pt x="211" y="179"/>
                    <a:pt x="211" y="180"/>
                  </a:cubicBezTo>
                  <a:cubicBezTo>
                    <a:pt x="211" y="181"/>
                    <a:pt x="206" y="182"/>
                    <a:pt x="208" y="184"/>
                  </a:cubicBezTo>
                  <a:cubicBezTo>
                    <a:pt x="208" y="184"/>
                    <a:pt x="208" y="184"/>
                    <a:pt x="208" y="184"/>
                  </a:cubicBezTo>
                  <a:cubicBezTo>
                    <a:pt x="207" y="185"/>
                    <a:pt x="207" y="186"/>
                    <a:pt x="206" y="186"/>
                  </a:cubicBezTo>
                  <a:cubicBezTo>
                    <a:pt x="205" y="188"/>
                    <a:pt x="205" y="187"/>
                    <a:pt x="205" y="189"/>
                  </a:cubicBezTo>
                  <a:cubicBezTo>
                    <a:pt x="206" y="189"/>
                    <a:pt x="206" y="188"/>
                    <a:pt x="206" y="188"/>
                  </a:cubicBezTo>
                  <a:cubicBezTo>
                    <a:pt x="206" y="189"/>
                    <a:pt x="206" y="189"/>
                    <a:pt x="206" y="189"/>
                  </a:cubicBezTo>
                  <a:cubicBezTo>
                    <a:pt x="206" y="189"/>
                    <a:pt x="208" y="188"/>
                    <a:pt x="208" y="188"/>
                  </a:cubicBezTo>
                  <a:cubicBezTo>
                    <a:pt x="208" y="189"/>
                    <a:pt x="206" y="189"/>
                    <a:pt x="206" y="190"/>
                  </a:cubicBezTo>
                  <a:cubicBezTo>
                    <a:pt x="205" y="190"/>
                    <a:pt x="206" y="191"/>
                    <a:pt x="206" y="191"/>
                  </a:cubicBezTo>
                  <a:cubicBezTo>
                    <a:pt x="206" y="190"/>
                    <a:pt x="204" y="191"/>
                    <a:pt x="205" y="191"/>
                  </a:cubicBezTo>
                  <a:cubicBezTo>
                    <a:pt x="205" y="191"/>
                    <a:pt x="204" y="190"/>
                    <a:pt x="204" y="191"/>
                  </a:cubicBezTo>
                  <a:cubicBezTo>
                    <a:pt x="204" y="191"/>
                    <a:pt x="204" y="192"/>
                    <a:pt x="204" y="192"/>
                  </a:cubicBezTo>
                  <a:cubicBezTo>
                    <a:pt x="203" y="192"/>
                    <a:pt x="204" y="192"/>
                    <a:pt x="203" y="192"/>
                  </a:cubicBezTo>
                  <a:cubicBezTo>
                    <a:pt x="203" y="192"/>
                    <a:pt x="203" y="191"/>
                    <a:pt x="202" y="191"/>
                  </a:cubicBezTo>
                  <a:cubicBezTo>
                    <a:pt x="202" y="191"/>
                    <a:pt x="202" y="193"/>
                    <a:pt x="202" y="193"/>
                  </a:cubicBezTo>
                  <a:cubicBezTo>
                    <a:pt x="202" y="194"/>
                    <a:pt x="202" y="194"/>
                    <a:pt x="203" y="194"/>
                  </a:cubicBezTo>
                  <a:cubicBezTo>
                    <a:pt x="203" y="194"/>
                    <a:pt x="202" y="195"/>
                    <a:pt x="203" y="195"/>
                  </a:cubicBezTo>
                  <a:cubicBezTo>
                    <a:pt x="204" y="195"/>
                    <a:pt x="204" y="193"/>
                    <a:pt x="205" y="193"/>
                  </a:cubicBezTo>
                  <a:cubicBezTo>
                    <a:pt x="205" y="193"/>
                    <a:pt x="206" y="193"/>
                    <a:pt x="206" y="193"/>
                  </a:cubicBezTo>
                  <a:cubicBezTo>
                    <a:pt x="207" y="193"/>
                    <a:pt x="207" y="193"/>
                    <a:pt x="208" y="193"/>
                  </a:cubicBezTo>
                  <a:cubicBezTo>
                    <a:pt x="208" y="192"/>
                    <a:pt x="208" y="191"/>
                    <a:pt x="209" y="191"/>
                  </a:cubicBezTo>
                  <a:cubicBezTo>
                    <a:pt x="209" y="192"/>
                    <a:pt x="209" y="192"/>
                    <a:pt x="210" y="192"/>
                  </a:cubicBezTo>
                  <a:cubicBezTo>
                    <a:pt x="208" y="193"/>
                    <a:pt x="206" y="195"/>
                    <a:pt x="209" y="195"/>
                  </a:cubicBezTo>
                  <a:cubicBezTo>
                    <a:pt x="208" y="196"/>
                    <a:pt x="207" y="197"/>
                    <a:pt x="207" y="198"/>
                  </a:cubicBezTo>
                  <a:cubicBezTo>
                    <a:pt x="205" y="198"/>
                    <a:pt x="207" y="199"/>
                    <a:pt x="207" y="199"/>
                  </a:cubicBezTo>
                  <a:cubicBezTo>
                    <a:pt x="207" y="199"/>
                    <a:pt x="206" y="199"/>
                    <a:pt x="207" y="200"/>
                  </a:cubicBezTo>
                  <a:cubicBezTo>
                    <a:pt x="208" y="199"/>
                    <a:pt x="208" y="199"/>
                    <a:pt x="210" y="199"/>
                  </a:cubicBezTo>
                  <a:cubicBezTo>
                    <a:pt x="209" y="200"/>
                    <a:pt x="208" y="199"/>
                    <a:pt x="207" y="200"/>
                  </a:cubicBezTo>
                  <a:cubicBezTo>
                    <a:pt x="207" y="201"/>
                    <a:pt x="208" y="201"/>
                    <a:pt x="208" y="201"/>
                  </a:cubicBezTo>
                  <a:cubicBezTo>
                    <a:pt x="208" y="202"/>
                    <a:pt x="206" y="200"/>
                    <a:pt x="206" y="200"/>
                  </a:cubicBezTo>
                  <a:cubicBezTo>
                    <a:pt x="205" y="200"/>
                    <a:pt x="206" y="200"/>
                    <a:pt x="205" y="201"/>
                  </a:cubicBezTo>
                  <a:cubicBezTo>
                    <a:pt x="204" y="200"/>
                    <a:pt x="205" y="200"/>
                    <a:pt x="205" y="199"/>
                  </a:cubicBezTo>
                  <a:cubicBezTo>
                    <a:pt x="203" y="199"/>
                    <a:pt x="204" y="201"/>
                    <a:pt x="204" y="202"/>
                  </a:cubicBezTo>
                  <a:cubicBezTo>
                    <a:pt x="204" y="203"/>
                    <a:pt x="203" y="204"/>
                    <a:pt x="205" y="205"/>
                  </a:cubicBezTo>
                  <a:cubicBezTo>
                    <a:pt x="205" y="206"/>
                    <a:pt x="206" y="206"/>
                    <a:pt x="206" y="206"/>
                  </a:cubicBezTo>
                  <a:cubicBezTo>
                    <a:pt x="207" y="207"/>
                    <a:pt x="207" y="207"/>
                    <a:pt x="208" y="208"/>
                  </a:cubicBezTo>
                  <a:cubicBezTo>
                    <a:pt x="209" y="209"/>
                    <a:pt x="210" y="209"/>
                    <a:pt x="212" y="209"/>
                  </a:cubicBezTo>
                  <a:cubicBezTo>
                    <a:pt x="212" y="209"/>
                    <a:pt x="211" y="209"/>
                    <a:pt x="211" y="209"/>
                  </a:cubicBezTo>
                  <a:cubicBezTo>
                    <a:pt x="212" y="210"/>
                    <a:pt x="213" y="211"/>
                    <a:pt x="214" y="211"/>
                  </a:cubicBezTo>
                  <a:cubicBezTo>
                    <a:pt x="217" y="212"/>
                    <a:pt x="219" y="212"/>
                    <a:pt x="221" y="209"/>
                  </a:cubicBezTo>
                  <a:cubicBezTo>
                    <a:pt x="221" y="210"/>
                    <a:pt x="220" y="210"/>
                    <a:pt x="222" y="210"/>
                  </a:cubicBezTo>
                  <a:cubicBezTo>
                    <a:pt x="223" y="210"/>
                    <a:pt x="223" y="208"/>
                    <a:pt x="224" y="208"/>
                  </a:cubicBezTo>
                  <a:cubicBezTo>
                    <a:pt x="225" y="207"/>
                    <a:pt x="225" y="207"/>
                    <a:pt x="225" y="206"/>
                  </a:cubicBezTo>
                  <a:cubicBezTo>
                    <a:pt x="226" y="205"/>
                    <a:pt x="228" y="205"/>
                    <a:pt x="228" y="204"/>
                  </a:cubicBezTo>
                  <a:cubicBezTo>
                    <a:pt x="228" y="204"/>
                    <a:pt x="228" y="204"/>
                    <a:pt x="227" y="204"/>
                  </a:cubicBezTo>
                  <a:cubicBezTo>
                    <a:pt x="228" y="203"/>
                    <a:pt x="227" y="203"/>
                    <a:pt x="227" y="203"/>
                  </a:cubicBezTo>
                  <a:cubicBezTo>
                    <a:pt x="228" y="202"/>
                    <a:pt x="228" y="203"/>
                    <a:pt x="228" y="203"/>
                  </a:cubicBezTo>
                  <a:cubicBezTo>
                    <a:pt x="229" y="202"/>
                    <a:pt x="231" y="202"/>
                    <a:pt x="229" y="202"/>
                  </a:cubicBezTo>
                  <a:cubicBezTo>
                    <a:pt x="228" y="200"/>
                    <a:pt x="231" y="201"/>
                    <a:pt x="231" y="200"/>
                  </a:cubicBezTo>
                  <a:cubicBezTo>
                    <a:pt x="232" y="199"/>
                    <a:pt x="230" y="199"/>
                    <a:pt x="231" y="198"/>
                  </a:cubicBezTo>
                  <a:cubicBezTo>
                    <a:pt x="232" y="198"/>
                    <a:pt x="232" y="200"/>
                    <a:pt x="233" y="200"/>
                  </a:cubicBezTo>
                  <a:cubicBezTo>
                    <a:pt x="234" y="200"/>
                    <a:pt x="233" y="199"/>
                    <a:pt x="234" y="199"/>
                  </a:cubicBezTo>
                  <a:cubicBezTo>
                    <a:pt x="234" y="199"/>
                    <a:pt x="234" y="199"/>
                    <a:pt x="235" y="199"/>
                  </a:cubicBezTo>
                  <a:cubicBezTo>
                    <a:pt x="235" y="199"/>
                    <a:pt x="235" y="199"/>
                    <a:pt x="235" y="199"/>
                  </a:cubicBezTo>
                  <a:cubicBezTo>
                    <a:pt x="235" y="199"/>
                    <a:pt x="235" y="199"/>
                    <a:pt x="235" y="199"/>
                  </a:cubicBezTo>
                  <a:cubicBezTo>
                    <a:pt x="236" y="199"/>
                    <a:pt x="236" y="197"/>
                    <a:pt x="236" y="197"/>
                  </a:cubicBezTo>
                  <a:cubicBezTo>
                    <a:pt x="236" y="196"/>
                    <a:pt x="237" y="196"/>
                    <a:pt x="237" y="195"/>
                  </a:cubicBezTo>
                  <a:cubicBezTo>
                    <a:pt x="237" y="194"/>
                    <a:pt x="235" y="192"/>
                    <a:pt x="235" y="192"/>
                  </a:cubicBezTo>
                  <a:cubicBezTo>
                    <a:pt x="236" y="192"/>
                    <a:pt x="235" y="190"/>
                    <a:pt x="236" y="190"/>
                  </a:cubicBezTo>
                  <a:cubicBezTo>
                    <a:pt x="237" y="190"/>
                    <a:pt x="236" y="192"/>
                    <a:pt x="237" y="192"/>
                  </a:cubicBezTo>
                  <a:cubicBezTo>
                    <a:pt x="238" y="192"/>
                    <a:pt x="237" y="190"/>
                    <a:pt x="238" y="190"/>
                  </a:cubicBezTo>
                  <a:cubicBezTo>
                    <a:pt x="238" y="190"/>
                    <a:pt x="238" y="199"/>
                    <a:pt x="240" y="197"/>
                  </a:cubicBezTo>
                  <a:cubicBezTo>
                    <a:pt x="240" y="197"/>
                    <a:pt x="240" y="197"/>
                    <a:pt x="240" y="197"/>
                  </a:cubicBezTo>
                  <a:cubicBezTo>
                    <a:pt x="241" y="197"/>
                    <a:pt x="241" y="197"/>
                    <a:pt x="242" y="197"/>
                  </a:cubicBezTo>
                  <a:cubicBezTo>
                    <a:pt x="242" y="197"/>
                    <a:pt x="242" y="198"/>
                    <a:pt x="242" y="198"/>
                  </a:cubicBezTo>
                  <a:cubicBezTo>
                    <a:pt x="241" y="199"/>
                    <a:pt x="242" y="202"/>
                    <a:pt x="242" y="203"/>
                  </a:cubicBezTo>
                  <a:cubicBezTo>
                    <a:pt x="242" y="204"/>
                    <a:pt x="241" y="208"/>
                    <a:pt x="243" y="207"/>
                  </a:cubicBezTo>
                  <a:cubicBezTo>
                    <a:pt x="243" y="208"/>
                    <a:pt x="243" y="208"/>
                    <a:pt x="243" y="208"/>
                  </a:cubicBezTo>
                  <a:cubicBezTo>
                    <a:pt x="243" y="208"/>
                    <a:pt x="244" y="207"/>
                    <a:pt x="244" y="208"/>
                  </a:cubicBezTo>
                  <a:cubicBezTo>
                    <a:pt x="244" y="208"/>
                    <a:pt x="244" y="209"/>
                    <a:pt x="244" y="209"/>
                  </a:cubicBezTo>
                  <a:cubicBezTo>
                    <a:pt x="245" y="209"/>
                    <a:pt x="245" y="206"/>
                    <a:pt x="246" y="209"/>
                  </a:cubicBezTo>
                  <a:cubicBezTo>
                    <a:pt x="247" y="210"/>
                    <a:pt x="246" y="212"/>
                    <a:pt x="245" y="214"/>
                  </a:cubicBezTo>
                  <a:cubicBezTo>
                    <a:pt x="245" y="214"/>
                    <a:pt x="247" y="220"/>
                    <a:pt x="247" y="220"/>
                  </a:cubicBezTo>
                  <a:cubicBezTo>
                    <a:pt x="247" y="220"/>
                    <a:pt x="247" y="219"/>
                    <a:pt x="247" y="219"/>
                  </a:cubicBezTo>
                  <a:cubicBezTo>
                    <a:pt x="247" y="219"/>
                    <a:pt x="249" y="224"/>
                    <a:pt x="249" y="224"/>
                  </a:cubicBezTo>
                  <a:cubicBezTo>
                    <a:pt x="250" y="226"/>
                    <a:pt x="251" y="227"/>
                    <a:pt x="252" y="229"/>
                  </a:cubicBezTo>
                  <a:cubicBezTo>
                    <a:pt x="252" y="229"/>
                    <a:pt x="255" y="230"/>
                    <a:pt x="253" y="231"/>
                  </a:cubicBezTo>
                  <a:cubicBezTo>
                    <a:pt x="253" y="232"/>
                    <a:pt x="252" y="231"/>
                    <a:pt x="252" y="231"/>
                  </a:cubicBezTo>
                  <a:cubicBezTo>
                    <a:pt x="251" y="232"/>
                    <a:pt x="252" y="232"/>
                    <a:pt x="252" y="233"/>
                  </a:cubicBezTo>
                  <a:cubicBezTo>
                    <a:pt x="253" y="233"/>
                    <a:pt x="253" y="234"/>
                    <a:pt x="252" y="234"/>
                  </a:cubicBezTo>
                  <a:cubicBezTo>
                    <a:pt x="252" y="234"/>
                    <a:pt x="251" y="233"/>
                    <a:pt x="250" y="233"/>
                  </a:cubicBezTo>
                  <a:cubicBezTo>
                    <a:pt x="251" y="236"/>
                    <a:pt x="253" y="238"/>
                    <a:pt x="254" y="240"/>
                  </a:cubicBezTo>
                  <a:cubicBezTo>
                    <a:pt x="254" y="242"/>
                    <a:pt x="253" y="244"/>
                    <a:pt x="256" y="244"/>
                  </a:cubicBezTo>
                  <a:cubicBezTo>
                    <a:pt x="257" y="245"/>
                    <a:pt x="259" y="244"/>
                    <a:pt x="260" y="244"/>
                  </a:cubicBezTo>
                  <a:cubicBezTo>
                    <a:pt x="261" y="244"/>
                    <a:pt x="262" y="245"/>
                    <a:pt x="263" y="243"/>
                  </a:cubicBezTo>
                  <a:cubicBezTo>
                    <a:pt x="264" y="242"/>
                    <a:pt x="262" y="241"/>
                    <a:pt x="262" y="240"/>
                  </a:cubicBezTo>
                  <a:cubicBezTo>
                    <a:pt x="262" y="239"/>
                    <a:pt x="263" y="238"/>
                    <a:pt x="264" y="237"/>
                  </a:cubicBezTo>
                  <a:cubicBezTo>
                    <a:pt x="264" y="237"/>
                    <a:pt x="264" y="236"/>
                    <a:pt x="264" y="236"/>
                  </a:cubicBezTo>
                  <a:cubicBezTo>
                    <a:pt x="264" y="236"/>
                    <a:pt x="265" y="237"/>
                    <a:pt x="265" y="237"/>
                  </a:cubicBezTo>
                  <a:cubicBezTo>
                    <a:pt x="266" y="236"/>
                    <a:pt x="265" y="235"/>
                    <a:pt x="265" y="235"/>
                  </a:cubicBezTo>
                  <a:cubicBezTo>
                    <a:pt x="267" y="235"/>
                    <a:pt x="269" y="235"/>
                    <a:pt x="271" y="235"/>
                  </a:cubicBezTo>
                  <a:cubicBezTo>
                    <a:pt x="271" y="234"/>
                    <a:pt x="272" y="235"/>
                    <a:pt x="273" y="235"/>
                  </a:cubicBezTo>
                  <a:cubicBezTo>
                    <a:pt x="273" y="235"/>
                    <a:pt x="273" y="236"/>
                    <a:pt x="273" y="236"/>
                  </a:cubicBezTo>
                  <a:cubicBezTo>
                    <a:pt x="274" y="236"/>
                    <a:pt x="275" y="231"/>
                    <a:pt x="275" y="230"/>
                  </a:cubicBezTo>
                  <a:cubicBezTo>
                    <a:pt x="276" y="230"/>
                    <a:pt x="276" y="229"/>
                    <a:pt x="277" y="228"/>
                  </a:cubicBezTo>
                  <a:cubicBezTo>
                    <a:pt x="277" y="228"/>
                    <a:pt x="277" y="228"/>
                    <a:pt x="277" y="228"/>
                  </a:cubicBezTo>
                  <a:cubicBezTo>
                    <a:pt x="277" y="228"/>
                    <a:pt x="277" y="228"/>
                    <a:pt x="277" y="227"/>
                  </a:cubicBezTo>
                  <a:cubicBezTo>
                    <a:pt x="277" y="226"/>
                    <a:pt x="277" y="225"/>
                    <a:pt x="277" y="224"/>
                  </a:cubicBezTo>
                  <a:cubicBezTo>
                    <a:pt x="278" y="224"/>
                    <a:pt x="278" y="224"/>
                    <a:pt x="278" y="224"/>
                  </a:cubicBezTo>
                  <a:cubicBezTo>
                    <a:pt x="278" y="223"/>
                    <a:pt x="277" y="223"/>
                    <a:pt x="277" y="223"/>
                  </a:cubicBezTo>
                  <a:cubicBezTo>
                    <a:pt x="277" y="221"/>
                    <a:pt x="278" y="221"/>
                    <a:pt x="278" y="220"/>
                  </a:cubicBezTo>
                  <a:cubicBezTo>
                    <a:pt x="278" y="219"/>
                    <a:pt x="279" y="219"/>
                    <a:pt x="279" y="218"/>
                  </a:cubicBezTo>
                  <a:cubicBezTo>
                    <a:pt x="278" y="218"/>
                    <a:pt x="277" y="218"/>
                    <a:pt x="277" y="217"/>
                  </a:cubicBezTo>
                  <a:cubicBezTo>
                    <a:pt x="277" y="217"/>
                    <a:pt x="279" y="216"/>
                    <a:pt x="279" y="216"/>
                  </a:cubicBezTo>
                  <a:cubicBezTo>
                    <a:pt x="279" y="215"/>
                    <a:pt x="277" y="214"/>
                    <a:pt x="277" y="213"/>
                  </a:cubicBezTo>
                  <a:cubicBezTo>
                    <a:pt x="277" y="213"/>
                    <a:pt x="278" y="213"/>
                    <a:pt x="278" y="213"/>
                  </a:cubicBezTo>
                  <a:cubicBezTo>
                    <a:pt x="278" y="213"/>
                    <a:pt x="277" y="213"/>
                    <a:pt x="278" y="212"/>
                  </a:cubicBezTo>
                  <a:cubicBezTo>
                    <a:pt x="278" y="213"/>
                    <a:pt x="278" y="213"/>
                    <a:pt x="279" y="214"/>
                  </a:cubicBezTo>
                  <a:cubicBezTo>
                    <a:pt x="279" y="214"/>
                    <a:pt x="278" y="210"/>
                    <a:pt x="278" y="209"/>
                  </a:cubicBezTo>
                  <a:cubicBezTo>
                    <a:pt x="278" y="209"/>
                    <a:pt x="279" y="210"/>
                    <a:pt x="279" y="210"/>
                  </a:cubicBezTo>
                  <a:cubicBezTo>
                    <a:pt x="280" y="209"/>
                    <a:pt x="279" y="209"/>
                    <a:pt x="279" y="208"/>
                  </a:cubicBezTo>
                  <a:cubicBezTo>
                    <a:pt x="281" y="208"/>
                    <a:pt x="280" y="207"/>
                    <a:pt x="279" y="207"/>
                  </a:cubicBezTo>
                  <a:cubicBezTo>
                    <a:pt x="279" y="207"/>
                    <a:pt x="277" y="206"/>
                    <a:pt x="277" y="206"/>
                  </a:cubicBezTo>
                  <a:cubicBezTo>
                    <a:pt x="278" y="206"/>
                    <a:pt x="280" y="207"/>
                    <a:pt x="280" y="206"/>
                  </a:cubicBezTo>
                  <a:cubicBezTo>
                    <a:pt x="280" y="205"/>
                    <a:pt x="276" y="204"/>
                    <a:pt x="276" y="204"/>
                  </a:cubicBezTo>
                  <a:cubicBezTo>
                    <a:pt x="276" y="203"/>
                    <a:pt x="279" y="204"/>
                    <a:pt x="280" y="204"/>
                  </a:cubicBezTo>
                  <a:cubicBezTo>
                    <a:pt x="281" y="204"/>
                    <a:pt x="281" y="203"/>
                    <a:pt x="282" y="202"/>
                  </a:cubicBezTo>
                  <a:cubicBezTo>
                    <a:pt x="284" y="205"/>
                    <a:pt x="285" y="198"/>
                    <a:pt x="286" y="197"/>
                  </a:cubicBezTo>
                  <a:cubicBezTo>
                    <a:pt x="286" y="198"/>
                    <a:pt x="285" y="200"/>
                    <a:pt x="286" y="200"/>
                  </a:cubicBezTo>
                  <a:cubicBezTo>
                    <a:pt x="287" y="201"/>
                    <a:pt x="287" y="199"/>
                    <a:pt x="288" y="199"/>
                  </a:cubicBezTo>
                  <a:cubicBezTo>
                    <a:pt x="289" y="198"/>
                    <a:pt x="291" y="197"/>
                    <a:pt x="289" y="195"/>
                  </a:cubicBezTo>
                  <a:cubicBezTo>
                    <a:pt x="288" y="194"/>
                    <a:pt x="287" y="195"/>
                    <a:pt x="286" y="196"/>
                  </a:cubicBezTo>
                  <a:cubicBezTo>
                    <a:pt x="285" y="196"/>
                    <a:pt x="284" y="195"/>
                    <a:pt x="283" y="196"/>
                  </a:cubicBezTo>
                  <a:cubicBezTo>
                    <a:pt x="282" y="195"/>
                    <a:pt x="280" y="192"/>
                    <a:pt x="279" y="193"/>
                  </a:cubicBezTo>
                  <a:cubicBezTo>
                    <a:pt x="279" y="193"/>
                    <a:pt x="280" y="193"/>
                    <a:pt x="280" y="194"/>
                  </a:cubicBezTo>
                  <a:cubicBezTo>
                    <a:pt x="280" y="193"/>
                    <a:pt x="274" y="193"/>
                    <a:pt x="274" y="193"/>
                  </a:cubicBezTo>
                  <a:cubicBezTo>
                    <a:pt x="274" y="192"/>
                    <a:pt x="276" y="193"/>
                    <a:pt x="276" y="193"/>
                  </a:cubicBezTo>
                  <a:cubicBezTo>
                    <a:pt x="277" y="192"/>
                    <a:pt x="278" y="191"/>
                    <a:pt x="277" y="191"/>
                  </a:cubicBezTo>
                  <a:cubicBezTo>
                    <a:pt x="278" y="191"/>
                    <a:pt x="280" y="192"/>
                    <a:pt x="280" y="192"/>
                  </a:cubicBezTo>
                  <a:cubicBezTo>
                    <a:pt x="281" y="191"/>
                    <a:pt x="282" y="192"/>
                    <a:pt x="282" y="192"/>
                  </a:cubicBezTo>
                  <a:cubicBezTo>
                    <a:pt x="283" y="193"/>
                    <a:pt x="284" y="192"/>
                    <a:pt x="284" y="192"/>
                  </a:cubicBezTo>
                  <a:cubicBezTo>
                    <a:pt x="286" y="193"/>
                    <a:pt x="286" y="194"/>
                    <a:pt x="287" y="194"/>
                  </a:cubicBezTo>
                  <a:cubicBezTo>
                    <a:pt x="289" y="195"/>
                    <a:pt x="289" y="193"/>
                    <a:pt x="290" y="193"/>
                  </a:cubicBezTo>
                  <a:cubicBezTo>
                    <a:pt x="291" y="193"/>
                    <a:pt x="294" y="189"/>
                    <a:pt x="295" y="189"/>
                  </a:cubicBezTo>
                  <a:cubicBezTo>
                    <a:pt x="294" y="189"/>
                    <a:pt x="293" y="190"/>
                    <a:pt x="293" y="189"/>
                  </a:cubicBezTo>
                  <a:cubicBezTo>
                    <a:pt x="293" y="188"/>
                    <a:pt x="294" y="189"/>
                    <a:pt x="295" y="188"/>
                  </a:cubicBezTo>
                  <a:cubicBezTo>
                    <a:pt x="295" y="187"/>
                    <a:pt x="294" y="188"/>
                    <a:pt x="294" y="187"/>
                  </a:cubicBezTo>
                  <a:cubicBezTo>
                    <a:pt x="294" y="186"/>
                    <a:pt x="293" y="184"/>
                    <a:pt x="292" y="184"/>
                  </a:cubicBezTo>
                  <a:cubicBezTo>
                    <a:pt x="292" y="184"/>
                    <a:pt x="292" y="185"/>
                    <a:pt x="292" y="185"/>
                  </a:cubicBezTo>
                  <a:cubicBezTo>
                    <a:pt x="292" y="185"/>
                    <a:pt x="291" y="183"/>
                    <a:pt x="291" y="183"/>
                  </a:cubicBezTo>
                  <a:cubicBezTo>
                    <a:pt x="291" y="183"/>
                    <a:pt x="291" y="183"/>
                    <a:pt x="291" y="183"/>
                  </a:cubicBezTo>
                  <a:cubicBezTo>
                    <a:pt x="292" y="182"/>
                    <a:pt x="290" y="182"/>
                    <a:pt x="291" y="182"/>
                  </a:cubicBezTo>
                  <a:cubicBezTo>
                    <a:pt x="291" y="182"/>
                    <a:pt x="291" y="182"/>
                    <a:pt x="291" y="182"/>
                  </a:cubicBezTo>
                  <a:cubicBezTo>
                    <a:pt x="292" y="181"/>
                    <a:pt x="290" y="179"/>
                    <a:pt x="290" y="179"/>
                  </a:cubicBezTo>
                  <a:cubicBezTo>
                    <a:pt x="290" y="180"/>
                    <a:pt x="291" y="182"/>
                    <a:pt x="289" y="181"/>
                  </a:cubicBezTo>
                  <a:cubicBezTo>
                    <a:pt x="289" y="181"/>
                    <a:pt x="289" y="181"/>
                    <a:pt x="289" y="181"/>
                  </a:cubicBezTo>
                  <a:cubicBezTo>
                    <a:pt x="289" y="181"/>
                    <a:pt x="289" y="181"/>
                    <a:pt x="289" y="181"/>
                  </a:cubicBezTo>
                  <a:cubicBezTo>
                    <a:pt x="289" y="180"/>
                    <a:pt x="288" y="179"/>
                    <a:pt x="287" y="179"/>
                  </a:cubicBezTo>
                  <a:cubicBezTo>
                    <a:pt x="287" y="178"/>
                    <a:pt x="287" y="178"/>
                    <a:pt x="286" y="178"/>
                  </a:cubicBezTo>
                  <a:cubicBezTo>
                    <a:pt x="286" y="178"/>
                    <a:pt x="286" y="179"/>
                    <a:pt x="286" y="179"/>
                  </a:cubicBezTo>
                  <a:cubicBezTo>
                    <a:pt x="285" y="179"/>
                    <a:pt x="285" y="178"/>
                    <a:pt x="285" y="178"/>
                  </a:cubicBezTo>
                  <a:cubicBezTo>
                    <a:pt x="285" y="178"/>
                    <a:pt x="285" y="178"/>
                    <a:pt x="285" y="178"/>
                  </a:cubicBezTo>
                  <a:cubicBezTo>
                    <a:pt x="285" y="177"/>
                    <a:pt x="285" y="177"/>
                    <a:pt x="284" y="177"/>
                  </a:cubicBezTo>
                  <a:cubicBezTo>
                    <a:pt x="284" y="177"/>
                    <a:pt x="283" y="178"/>
                    <a:pt x="283" y="177"/>
                  </a:cubicBezTo>
                  <a:cubicBezTo>
                    <a:pt x="282" y="177"/>
                    <a:pt x="283" y="177"/>
                    <a:pt x="283" y="176"/>
                  </a:cubicBezTo>
                  <a:cubicBezTo>
                    <a:pt x="282" y="174"/>
                    <a:pt x="282" y="171"/>
                    <a:pt x="282" y="169"/>
                  </a:cubicBezTo>
                  <a:cubicBezTo>
                    <a:pt x="282" y="168"/>
                    <a:pt x="281" y="164"/>
                    <a:pt x="282" y="164"/>
                  </a:cubicBezTo>
                  <a:cubicBezTo>
                    <a:pt x="283" y="164"/>
                    <a:pt x="282" y="163"/>
                    <a:pt x="283" y="163"/>
                  </a:cubicBezTo>
                  <a:cubicBezTo>
                    <a:pt x="282" y="163"/>
                    <a:pt x="282" y="163"/>
                    <a:pt x="282" y="162"/>
                  </a:cubicBezTo>
                  <a:cubicBezTo>
                    <a:pt x="283" y="162"/>
                    <a:pt x="284" y="164"/>
                    <a:pt x="284" y="163"/>
                  </a:cubicBezTo>
                  <a:cubicBezTo>
                    <a:pt x="285" y="162"/>
                    <a:pt x="284" y="162"/>
                    <a:pt x="284" y="162"/>
                  </a:cubicBezTo>
                  <a:cubicBezTo>
                    <a:pt x="283" y="161"/>
                    <a:pt x="283" y="160"/>
                    <a:pt x="283" y="159"/>
                  </a:cubicBezTo>
                  <a:cubicBezTo>
                    <a:pt x="283" y="157"/>
                    <a:pt x="285" y="156"/>
                    <a:pt x="285" y="154"/>
                  </a:cubicBezTo>
                  <a:cubicBezTo>
                    <a:pt x="284" y="154"/>
                    <a:pt x="282" y="152"/>
                    <a:pt x="283" y="151"/>
                  </a:cubicBezTo>
                  <a:cubicBezTo>
                    <a:pt x="283" y="150"/>
                    <a:pt x="285" y="152"/>
                    <a:pt x="285" y="152"/>
                  </a:cubicBezTo>
                  <a:cubicBezTo>
                    <a:pt x="285" y="152"/>
                    <a:pt x="286" y="151"/>
                    <a:pt x="287" y="151"/>
                  </a:cubicBezTo>
                  <a:cubicBezTo>
                    <a:pt x="287" y="150"/>
                    <a:pt x="287" y="149"/>
                    <a:pt x="287" y="148"/>
                  </a:cubicBezTo>
                  <a:cubicBezTo>
                    <a:pt x="287" y="148"/>
                    <a:pt x="287" y="148"/>
                    <a:pt x="287" y="147"/>
                  </a:cubicBezTo>
                  <a:cubicBezTo>
                    <a:pt x="287" y="146"/>
                    <a:pt x="285" y="145"/>
                    <a:pt x="286" y="144"/>
                  </a:cubicBezTo>
                  <a:cubicBezTo>
                    <a:pt x="287" y="144"/>
                    <a:pt x="287" y="147"/>
                    <a:pt x="288" y="146"/>
                  </a:cubicBezTo>
                  <a:cubicBezTo>
                    <a:pt x="289" y="148"/>
                    <a:pt x="289" y="146"/>
                    <a:pt x="289" y="146"/>
                  </a:cubicBezTo>
                  <a:cubicBezTo>
                    <a:pt x="290" y="145"/>
                    <a:pt x="290" y="147"/>
                    <a:pt x="291" y="146"/>
                  </a:cubicBezTo>
                  <a:cubicBezTo>
                    <a:pt x="292" y="145"/>
                    <a:pt x="290" y="145"/>
                    <a:pt x="290" y="144"/>
                  </a:cubicBezTo>
                  <a:cubicBezTo>
                    <a:pt x="290" y="144"/>
                    <a:pt x="291" y="144"/>
                    <a:pt x="291" y="144"/>
                  </a:cubicBezTo>
                  <a:cubicBezTo>
                    <a:pt x="291" y="144"/>
                    <a:pt x="290" y="144"/>
                    <a:pt x="289" y="144"/>
                  </a:cubicBezTo>
                  <a:cubicBezTo>
                    <a:pt x="290" y="143"/>
                    <a:pt x="293" y="140"/>
                    <a:pt x="294" y="141"/>
                  </a:cubicBezTo>
                  <a:cubicBezTo>
                    <a:pt x="293" y="140"/>
                    <a:pt x="292" y="140"/>
                    <a:pt x="293" y="140"/>
                  </a:cubicBezTo>
                  <a:cubicBezTo>
                    <a:pt x="294" y="139"/>
                    <a:pt x="294" y="141"/>
                    <a:pt x="294" y="141"/>
                  </a:cubicBezTo>
                  <a:cubicBezTo>
                    <a:pt x="295" y="141"/>
                    <a:pt x="294" y="140"/>
                    <a:pt x="295" y="140"/>
                  </a:cubicBezTo>
                  <a:cubicBezTo>
                    <a:pt x="295" y="140"/>
                    <a:pt x="297" y="136"/>
                    <a:pt x="296" y="137"/>
                  </a:cubicBezTo>
                  <a:cubicBezTo>
                    <a:pt x="296" y="137"/>
                    <a:pt x="296" y="137"/>
                    <a:pt x="297" y="137"/>
                  </a:cubicBezTo>
                  <a:cubicBezTo>
                    <a:pt x="297" y="137"/>
                    <a:pt x="297" y="137"/>
                    <a:pt x="298" y="137"/>
                  </a:cubicBezTo>
                  <a:cubicBezTo>
                    <a:pt x="298" y="137"/>
                    <a:pt x="297" y="135"/>
                    <a:pt x="297" y="135"/>
                  </a:cubicBezTo>
                  <a:cubicBezTo>
                    <a:pt x="298" y="135"/>
                    <a:pt x="298" y="137"/>
                    <a:pt x="299" y="137"/>
                  </a:cubicBezTo>
                  <a:cubicBezTo>
                    <a:pt x="299" y="137"/>
                    <a:pt x="300" y="133"/>
                    <a:pt x="301" y="134"/>
                  </a:cubicBezTo>
                  <a:cubicBezTo>
                    <a:pt x="300" y="133"/>
                    <a:pt x="302" y="134"/>
                    <a:pt x="302" y="134"/>
                  </a:cubicBezTo>
                  <a:cubicBezTo>
                    <a:pt x="303" y="134"/>
                    <a:pt x="303" y="133"/>
                    <a:pt x="303" y="133"/>
                  </a:cubicBezTo>
                  <a:cubicBezTo>
                    <a:pt x="303" y="132"/>
                    <a:pt x="304" y="133"/>
                    <a:pt x="304" y="133"/>
                  </a:cubicBezTo>
                  <a:cubicBezTo>
                    <a:pt x="304" y="133"/>
                    <a:pt x="304" y="132"/>
                    <a:pt x="304" y="132"/>
                  </a:cubicBezTo>
                  <a:cubicBezTo>
                    <a:pt x="304" y="132"/>
                    <a:pt x="305" y="132"/>
                    <a:pt x="305" y="132"/>
                  </a:cubicBezTo>
                  <a:cubicBezTo>
                    <a:pt x="305" y="131"/>
                    <a:pt x="305" y="131"/>
                    <a:pt x="306" y="131"/>
                  </a:cubicBezTo>
                  <a:cubicBezTo>
                    <a:pt x="307" y="130"/>
                    <a:pt x="307" y="128"/>
                    <a:pt x="307" y="127"/>
                  </a:cubicBezTo>
                  <a:cubicBezTo>
                    <a:pt x="308" y="125"/>
                    <a:pt x="309" y="124"/>
                    <a:pt x="310" y="123"/>
                  </a:cubicBezTo>
                  <a:cubicBezTo>
                    <a:pt x="310" y="124"/>
                    <a:pt x="311" y="123"/>
                    <a:pt x="311" y="122"/>
                  </a:cubicBezTo>
                  <a:cubicBezTo>
                    <a:pt x="311" y="122"/>
                    <a:pt x="312" y="121"/>
                    <a:pt x="312" y="121"/>
                  </a:cubicBezTo>
                  <a:cubicBezTo>
                    <a:pt x="312" y="121"/>
                    <a:pt x="311" y="121"/>
                    <a:pt x="311" y="121"/>
                  </a:cubicBezTo>
                  <a:cubicBezTo>
                    <a:pt x="311" y="122"/>
                    <a:pt x="311" y="120"/>
                    <a:pt x="311" y="120"/>
                  </a:cubicBezTo>
                  <a:cubicBezTo>
                    <a:pt x="311" y="120"/>
                    <a:pt x="311" y="119"/>
                    <a:pt x="310" y="120"/>
                  </a:cubicBezTo>
                  <a:cubicBezTo>
                    <a:pt x="310" y="119"/>
                    <a:pt x="308" y="118"/>
                    <a:pt x="309" y="117"/>
                  </a:cubicBezTo>
                  <a:cubicBezTo>
                    <a:pt x="309" y="117"/>
                    <a:pt x="309" y="118"/>
                    <a:pt x="310" y="118"/>
                  </a:cubicBezTo>
                  <a:cubicBezTo>
                    <a:pt x="310" y="117"/>
                    <a:pt x="310" y="116"/>
                    <a:pt x="309" y="116"/>
                  </a:cubicBezTo>
                  <a:cubicBezTo>
                    <a:pt x="309" y="116"/>
                    <a:pt x="308" y="116"/>
                    <a:pt x="308" y="116"/>
                  </a:cubicBezTo>
                  <a:cubicBezTo>
                    <a:pt x="308" y="115"/>
                    <a:pt x="308" y="115"/>
                    <a:pt x="309" y="116"/>
                  </a:cubicBezTo>
                  <a:cubicBezTo>
                    <a:pt x="309" y="115"/>
                    <a:pt x="309" y="114"/>
                    <a:pt x="310" y="114"/>
                  </a:cubicBezTo>
                  <a:cubicBezTo>
                    <a:pt x="310" y="113"/>
                    <a:pt x="310" y="113"/>
                    <a:pt x="311" y="113"/>
                  </a:cubicBezTo>
                  <a:cubicBezTo>
                    <a:pt x="311" y="112"/>
                    <a:pt x="311" y="112"/>
                    <a:pt x="311" y="112"/>
                  </a:cubicBezTo>
                  <a:cubicBezTo>
                    <a:pt x="312" y="112"/>
                    <a:pt x="312" y="110"/>
                    <a:pt x="312" y="110"/>
                  </a:cubicBezTo>
                  <a:cubicBezTo>
                    <a:pt x="312" y="109"/>
                    <a:pt x="309" y="107"/>
                    <a:pt x="310" y="107"/>
                  </a:cubicBezTo>
                  <a:cubicBezTo>
                    <a:pt x="311" y="107"/>
                    <a:pt x="310" y="107"/>
                    <a:pt x="311" y="107"/>
                  </a:cubicBezTo>
                  <a:cubicBezTo>
                    <a:pt x="312" y="107"/>
                    <a:pt x="313" y="106"/>
                    <a:pt x="314" y="106"/>
                  </a:cubicBezTo>
                  <a:cubicBezTo>
                    <a:pt x="314" y="106"/>
                    <a:pt x="315" y="106"/>
                    <a:pt x="315" y="106"/>
                  </a:cubicBezTo>
                  <a:cubicBezTo>
                    <a:pt x="315" y="105"/>
                    <a:pt x="314" y="105"/>
                    <a:pt x="314" y="104"/>
                  </a:cubicBezTo>
                  <a:cubicBezTo>
                    <a:pt x="315" y="104"/>
                    <a:pt x="314" y="105"/>
                    <a:pt x="315" y="104"/>
                  </a:cubicBezTo>
                  <a:cubicBezTo>
                    <a:pt x="315" y="103"/>
                    <a:pt x="313" y="102"/>
                    <a:pt x="313" y="101"/>
                  </a:cubicBezTo>
                  <a:cubicBezTo>
                    <a:pt x="314" y="101"/>
                    <a:pt x="315" y="104"/>
                    <a:pt x="317" y="104"/>
                  </a:cubicBezTo>
                  <a:cubicBezTo>
                    <a:pt x="317" y="103"/>
                    <a:pt x="316" y="103"/>
                    <a:pt x="316" y="103"/>
                  </a:cubicBezTo>
                  <a:cubicBezTo>
                    <a:pt x="317" y="103"/>
                    <a:pt x="317" y="101"/>
                    <a:pt x="316" y="101"/>
                  </a:cubicBezTo>
                  <a:cubicBezTo>
                    <a:pt x="317" y="100"/>
                    <a:pt x="317" y="99"/>
                    <a:pt x="318" y="99"/>
                  </a:cubicBezTo>
                  <a:cubicBezTo>
                    <a:pt x="318" y="99"/>
                    <a:pt x="319" y="100"/>
                    <a:pt x="319" y="100"/>
                  </a:cubicBezTo>
                  <a:cubicBezTo>
                    <a:pt x="319" y="100"/>
                    <a:pt x="319" y="99"/>
                    <a:pt x="319" y="98"/>
                  </a:cubicBezTo>
                  <a:cubicBezTo>
                    <a:pt x="320" y="98"/>
                    <a:pt x="322" y="101"/>
                    <a:pt x="322" y="102"/>
                  </a:cubicBezTo>
                  <a:cubicBezTo>
                    <a:pt x="323" y="101"/>
                    <a:pt x="322" y="100"/>
                    <a:pt x="323" y="99"/>
                  </a:cubicBezTo>
                  <a:cubicBezTo>
                    <a:pt x="323" y="99"/>
                    <a:pt x="323" y="100"/>
                    <a:pt x="323" y="100"/>
                  </a:cubicBezTo>
                  <a:cubicBezTo>
                    <a:pt x="323" y="100"/>
                    <a:pt x="323" y="100"/>
                    <a:pt x="323" y="100"/>
                  </a:cubicBezTo>
                  <a:cubicBezTo>
                    <a:pt x="323" y="100"/>
                    <a:pt x="324" y="100"/>
                    <a:pt x="324" y="100"/>
                  </a:cubicBezTo>
                  <a:cubicBezTo>
                    <a:pt x="324" y="100"/>
                    <a:pt x="324" y="100"/>
                    <a:pt x="324" y="99"/>
                  </a:cubicBezTo>
                  <a:cubicBezTo>
                    <a:pt x="324" y="99"/>
                    <a:pt x="325" y="99"/>
                    <a:pt x="325" y="100"/>
                  </a:cubicBezTo>
                  <a:cubicBezTo>
                    <a:pt x="325" y="100"/>
                    <a:pt x="325" y="100"/>
                    <a:pt x="325" y="100"/>
                  </a:cubicBezTo>
                  <a:cubicBezTo>
                    <a:pt x="326" y="100"/>
                    <a:pt x="326" y="99"/>
                    <a:pt x="326" y="100"/>
                  </a:cubicBezTo>
                  <a:cubicBezTo>
                    <a:pt x="326" y="100"/>
                    <a:pt x="327" y="101"/>
                    <a:pt x="327" y="101"/>
                  </a:cubicBezTo>
                  <a:cubicBezTo>
                    <a:pt x="328" y="100"/>
                    <a:pt x="328" y="100"/>
                    <a:pt x="330" y="100"/>
                  </a:cubicBezTo>
                  <a:cubicBezTo>
                    <a:pt x="330" y="100"/>
                    <a:pt x="331" y="100"/>
                    <a:pt x="331" y="101"/>
                  </a:cubicBezTo>
                  <a:cubicBezTo>
                    <a:pt x="331" y="100"/>
                    <a:pt x="331" y="100"/>
                    <a:pt x="331" y="100"/>
                  </a:cubicBezTo>
                  <a:cubicBezTo>
                    <a:pt x="331" y="100"/>
                    <a:pt x="331" y="100"/>
                    <a:pt x="331" y="100"/>
                  </a:cubicBezTo>
                  <a:cubicBezTo>
                    <a:pt x="332" y="100"/>
                    <a:pt x="332" y="98"/>
                    <a:pt x="333" y="98"/>
                  </a:cubicBezTo>
                  <a:cubicBezTo>
                    <a:pt x="332" y="99"/>
                    <a:pt x="332" y="99"/>
                    <a:pt x="332" y="101"/>
                  </a:cubicBezTo>
                  <a:cubicBezTo>
                    <a:pt x="332" y="101"/>
                    <a:pt x="333" y="102"/>
                    <a:pt x="333" y="103"/>
                  </a:cubicBezTo>
                  <a:cubicBezTo>
                    <a:pt x="334" y="102"/>
                    <a:pt x="337" y="104"/>
                    <a:pt x="337" y="106"/>
                  </a:cubicBezTo>
                  <a:cubicBezTo>
                    <a:pt x="337" y="106"/>
                    <a:pt x="337" y="107"/>
                    <a:pt x="337" y="107"/>
                  </a:cubicBezTo>
                  <a:cubicBezTo>
                    <a:pt x="337" y="108"/>
                    <a:pt x="337" y="109"/>
                    <a:pt x="337" y="109"/>
                  </a:cubicBezTo>
                  <a:cubicBezTo>
                    <a:pt x="337" y="110"/>
                    <a:pt x="336" y="110"/>
                    <a:pt x="336" y="111"/>
                  </a:cubicBezTo>
                  <a:cubicBezTo>
                    <a:pt x="336" y="111"/>
                    <a:pt x="337" y="112"/>
                    <a:pt x="337" y="113"/>
                  </a:cubicBezTo>
                  <a:cubicBezTo>
                    <a:pt x="338" y="113"/>
                    <a:pt x="338" y="113"/>
                    <a:pt x="337" y="113"/>
                  </a:cubicBezTo>
                  <a:cubicBezTo>
                    <a:pt x="334" y="113"/>
                    <a:pt x="338" y="114"/>
                    <a:pt x="337" y="115"/>
                  </a:cubicBezTo>
                  <a:cubicBezTo>
                    <a:pt x="336" y="116"/>
                    <a:pt x="336" y="115"/>
                    <a:pt x="335" y="115"/>
                  </a:cubicBezTo>
                  <a:cubicBezTo>
                    <a:pt x="335" y="115"/>
                    <a:pt x="333" y="115"/>
                    <a:pt x="333" y="115"/>
                  </a:cubicBezTo>
                  <a:cubicBezTo>
                    <a:pt x="333" y="115"/>
                    <a:pt x="333" y="116"/>
                    <a:pt x="332" y="116"/>
                  </a:cubicBezTo>
                  <a:cubicBezTo>
                    <a:pt x="332" y="115"/>
                    <a:pt x="331" y="118"/>
                    <a:pt x="332" y="117"/>
                  </a:cubicBezTo>
                  <a:cubicBezTo>
                    <a:pt x="331" y="118"/>
                    <a:pt x="331" y="119"/>
                    <a:pt x="330" y="120"/>
                  </a:cubicBezTo>
                  <a:cubicBezTo>
                    <a:pt x="330" y="120"/>
                    <a:pt x="330" y="120"/>
                    <a:pt x="330" y="121"/>
                  </a:cubicBezTo>
                  <a:cubicBezTo>
                    <a:pt x="330" y="121"/>
                    <a:pt x="330" y="121"/>
                    <a:pt x="330" y="121"/>
                  </a:cubicBezTo>
                  <a:cubicBezTo>
                    <a:pt x="329" y="122"/>
                    <a:pt x="328" y="123"/>
                    <a:pt x="328" y="123"/>
                  </a:cubicBezTo>
                  <a:cubicBezTo>
                    <a:pt x="327" y="124"/>
                    <a:pt x="327" y="124"/>
                    <a:pt x="327" y="125"/>
                  </a:cubicBezTo>
                  <a:cubicBezTo>
                    <a:pt x="327" y="125"/>
                    <a:pt x="326" y="126"/>
                    <a:pt x="325" y="127"/>
                  </a:cubicBezTo>
                  <a:cubicBezTo>
                    <a:pt x="325" y="127"/>
                    <a:pt x="325" y="128"/>
                    <a:pt x="325" y="128"/>
                  </a:cubicBezTo>
                  <a:cubicBezTo>
                    <a:pt x="324" y="128"/>
                    <a:pt x="324" y="128"/>
                    <a:pt x="324" y="128"/>
                  </a:cubicBezTo>
                  <a:cubicBezTo>
                    <a:pt x="324" y="128"/>
                    <a:pt x="324" y="129"/>
                    <a:pt x="324" y="129"/>
                  </a:cubicBezTo>
                  <a:cubicBezTo>
                    <a:pt x="323" y="130"/>
                    <a:pt x="323" y="130"/>
                    <a:pt x="323" y="130"/>
                  </a:cubicBezTo>
                  <a:cubicBezTo>
                    <a:pt x="322" y="131"/>
                    <a:pt x="321" y="132"/>
                    <a:pt x="320" y="132"/>
                  </a:cubicBezTo>
                  <a:cubicBezTo>
                    <a:pt x="320" y="133"/>
                    <a:pt x="320" y="135"/>
                    <a:pt x="319" y="133"/>
                  </a:cubicBezTo>
                  <a:cubicBezTo>
                    <a:pt x="319" y="133"/>
                    <a:pt x="319" y="133"/>
                    <a:pt x="319" y="133"/>
                  </a:cubicBezTo>
                  <a:cubicBezTo>
                    <a:pt x="318" y="134"/>
                    <a:pt x="318" y="134"/>
                    <a:pt x="318" y="135"/>
                  </a:cubicBezTo>
                  <a:cubicBezTo>
                    <a:pt x="318" y="135"/>
                    <a:pt x="317" y="137"/>
                    <a:pt x="317" y="137"/>
                  </a:cubicBezTo>
                  <a:cubicBezTo>
                    <a:pt x="314" y="137"/>
                    <a:pt x="317" y="137"/>
                    <a:pt x="317" y="139"/>
                  </a:cubicBezTo>
                  <a:cubicBezTo>
                    <a:pt x="317" y="139"/>
                    <a:pt x="314" y="142"/>
                    <a:pt x="314" y="142"/>
                  </a:cubicBezTo>
                  <a:cubicBezTo>
                    <a:pt x="314" y="142"/>
                    <a:pt x="314" y="140"/>
                    <a:pt x="314" y="140"/>
                  </a:cubicBezTo>
                  <a:cubicBezTo>
                    <a:pt x="313" y="140"/>
                    <a:pt x="311" y="141"/>
                    <a:pt x="311" y="140"/>
                  </a:cubicBezTo>
                  <a:cubicBezTo>
                    <a:pt x="311" y="141"/>
                    <a:pt x="312" y="143"/>
                    <a:pt x="312" y="143"/>
                  </a:cubicBezTo>
                  <a:cubicBezTo>
                    <a:pt x="312" y="143"/>
                    <a:pt x="311" y="143"/>
                    <a:pt x="311" y="143"/>
                  </a:cubicBezTo>
                  <a:cubicBezTo>
                    <a:pt x="310" y="144"/>
                    <a:pt x="311" y="146"/>
                    <a:pt x="309" y="146"/>
                  </a:cubicBezTo>
                  <a:cubicBezTo>
                    <a:pt x="309" y="146"/>
                    <a:pt x="309" y="147"/>
                    <a:pt x="308" y="147"/>
                  </a:cubicBezTo>
                  <a:cubicBezTo>
                    <a:pt x="308" y="147"/>
                    <a:pt x="309" y="148"/>
                    <a:pt x="309" y="148"/>
                  </a:cubicBezTo>
                  <a:cubicBezTo>
                    <a:pt x="308" y="149"/>
                    <a:pt x="308" y="149"/>
                    <a:pt x="308" y="150"/>
                  </a:cubicBezTo>
                  <a:cubicBezTo>
                    <a:pt x="309" y="150"/>
                    <a:pt x="308" y="150"/>
                    <a:pt x="309" y="151"/>
                  </a:cubicBezTo>
                  <a:cubicBezTo>
                    <a:pt x="309" y="151"/>
                    <a:pt x="308" y="154"/>
                    <a:pt x="309" y="153"/>
                  </a:cubicBezTo>
                  <a:cubicBezTo>
                    <a:pt x="310" y="154"/>
                    <a:pt x="310" y="153"/>
                    <a:pt x="310" y="155"/>
                  </a:cubicBezTo>
                  <a:cubicBezTo>
                    <a:pt x="310" y="155"/>
                    <a:pt x="310" y="154"/>
                    <a:pt x="310" y="154"/>
                  </a:cubicBezTo>
                  <a:cubicBezTo>
                    <a:pt x="310" y="155"/>
                    <a:pt x="310" y="157"/>
                    <a:pt x="309" y="158"/>
                  </a:cubicBezTo>
                  <a:cubicBezTo>
                    <a:pt x="309" y="158"/>
                    <a:pt x="312" y="162"/>
                    <a:pt x="311" y="163"/>
                  </a:cubicBezTo>
                  <a:cubicBezTo>
                    <a:pt x="311" y="164"/>
                    <a:pt x="311" y="164"/>
                    <a:pt x="311" y="164"/>
                  </a:cubicBezTo>
                  <a:cubicBezTo>
                    <a:pt x="311" y="164"/>
                    <a:pt x="312" y="164"/>
                    <a:pt x="312" y="164"/>
                  </a:cubicBezTo>
                  <a:cubicBezTo>
                    <a:pt x="311" y="163"/>
                    <a:pt x="311" y="166"/>
                    <a:pt x="311" y="165"/>
                  </a:cubicBezTo>
                  <a:cubicBezTo>
                    <a:pt x="311" y="166"/>
                    <a:pt x="311" y="165"/>
                    <a:pt x="311" y="166"/>
                  </a:cubicBezTo>
                  <a:cubicBezTo>
                    <a:pt x="311" y="166"/>
                    <a:pt x="311" y="166"/>
                    <a:pt x="311" y="166"/>
                  </a:cubicBezTo>
                  <a:cubicBezTo>
                    <a:pt x="311" y="166"/>
                    <a:pt x="311" y="169"/>
                    <a:pt x="311" y="169"/>
                  </a:cubicBezTo>
                  <a:cubicBezTo>
                    <a:pt x="311" y="170"/>
                    <a:pt x="310" y="170"/>
                    <a:pt x="310" y="169"/>
                  </a:cubicBezTo>
                  <a:cubicBezTo>
                    <a:pt x="310" y="170"/>
                    <a:pt x="311" y="171"/>
                    <a:pt x="311" y="171"/>
                  </a:cubicBezTo>
                  <a:cubicBezTo>
                    <a:pt x="311" y="172"/>
                    <a:pt x="310" y="171"/>
                    <a:pt x="310" y="172"/>
                  </a:cubicBezTo>
                  <a:cubicBezTo>
                    <a:pt x="310" y="173"/>
                    <a:pt x="310" y="174"/>
                    <a:pt x="310" y="175"/>
                  </a:cubicBezTo>
                  <a:cubicBezTo>
                    <a:pt x="310" y="175"/>
                    <a:pt x="311" y="176"/>
                    <a:pt x="311" y="176"/>
                  </a:cubicBezTo>
                  <a:cubicBezTo>
                    <a:pt x="310" y="177"/>
                    <a:pt x="310" y="177"/>
                    <a:pt x="310" y="177"/>
                  </a:cubicBezTo>
                  <a:cubicBezTo>
                    <a:pt x="310" y="177"/>
                    <a:pt x="310" y="177"/>
                    <a:pt x="310" y="177"/>
                  </a:cubicBezTo>
                  <a:cubicBezTo>
                    <a:pt x="310" y="177"/>
                    <a:pt x="311" y="179"/>
                    <a:pt x="311" y="179"/>
                  </a:cubicBezTo>
                  <a:cubicBezTo>
                    <a:pt x="312" y="179"/>
                    <a:pt x="313" y="176"/>
                    <a:pt x="313" y="179"/>
                  </a:cubicBezTo>
                  <a:cubicBezTo>
                    <a:pt x="313" y="179"/>
                    <a:pt x="314" y="179"/>
                    <a:pt x="314" y="180"/>
                  </a:cubicBezTo>
                  <a:cubicBezTo>
                    <a:pt x="315" y="180"/>
                    <a:pt x="316" y="180"/>
                    <a:pt x="316" y="181"/>
                  </a:cubicBezTo>
                  <a:cubicBezTo>
                    <a:pt x="316" y="181"/>
                    <a:pt x="318" y="181"/>
                    <a:pt x="318" y="181"/>
                  </a:cubicBezTo>
                  <a:cubicBezTo>
                    <a:pt x="318" y="181"/>
                    <a:pt x="317" y="182"/>
                    <a:pt x="318" y="182"/>
                  </a:cubicBezTo>
                  <a:cubicBezTo>
                    <a:pt x="318" y="183"/>
                    <a:pt x="319" y="182"/>
                    <a:pt x="319" y="182"/>
                  </a:cubicBezTo>
                  <a:cubicBezTo>
                    <a:pt x="319" y="182"/>
                    <a:pt x="319" y="182"/>
                    <a:pt x="318" y="183"/>
                  </a:cubicBezTo>
                  <a:cubicBezTo>
                    <a:pt x="318" y="183"/>
                    <a:pt x="321" y="182"/>
                    <a:pt x="321" y="181"/>
                  </a:cubicBezTo>
                  <a:cubicBezTo>
                    <a:pt x="322" y="182"/>
                    <a:pt x="320" y="183"/>
                    <a:pt x="321" y="185"/>
                  </a:cubicBezTo>
                  <a:cubicBezTo>
                    <a:pt x="321" y="185"/>
                    <a:pt x="323" y="185"/>
                    <a:pt x="323" y="186"/>
                  </a:cubicBezTo>
                  <a:cubicBezTo>
                    <a:pt x="323" y="186"/>
                    <a:pt x="321" y="189"/>
                    <a:pt x="321" y="188"/>
                  </a:cubicBezTo>
                  <a:cubicBezTo>
                    <a:pt x="322" y="190"/>
                    <a:pt x="324" y="185"/>
                    <a:pt x="325" y="185"/>
                  </a:cubicBezTo>
                  <a:cubicBezTo>
                    <a:pt x="324" y="187"/>
                    <a:pt x="328" y="186"/>
                    <a:pt x="329" y="185"/>
                  </a:cubicBezTo>
                  <a:cubicBezTo>
                    <a:pt x="329" y="186"/>
                    <a:pt x="329" y="185"/>
                    <a:pt x="330" y="185"/>
                  </a:cubicBezTo>
                  <a:cubicBezTo>
                    <a:pt x="330" y="185"/>
                    <a:pt x="330" y="186"/>
                    <a:pt x="330" y="186"/>
                  </a:cubicBezTo>
                  <a:cubicBezTo>
                    <a:pt x="331" y="186"/>
                    <a:pt x="331" y="186"/>
                    <a:pt x="331" y="185"/>
                  </a:cubicBezTo>
                  <a:cubicBezTo>
                    <a:pt x="331" y="187"/>
                    <a:pt x="332" y="184"/>
                    <a:pt x="332" y="184"/>
                  </a:cubicBezTo>
                  <a:cubicBezTo>
                    <a:pt x="332" y="185"/>
                    <a:pt x="333" y="184"/>
                    <a:pt x="333" y="183"/>
                  </a:cubicBezTo>
                  <a:cubicBezTo>
                    <a:pt x="333" y="184"/>
                    <a:pt x="334" y="184"/>
                    <a:pt x="335" y="184"/>
                  </a:cubicBezTo>
                  <a:cubicBezTo>
                    <a:pt x="335" y="184"/>
                    <a:pt x="335" y="183"/>
                    <a:pt x="335" y="183"/>
                  </a:cubicBezTo>
                  <a:cubicBezTo>
                    <a:pt x="336" y="184"/>
                    <a:pt x="339" y="182"/>
                    <a:pt x="340" y="182"/>
                  </a:cubicBezTo>
                  <a:cubicBezTo>
                    <a:pt x="340" y="182"/>
                    <a:pt x="340" y="182"/>
                    <a:pt x="341" y="182"/>
                  </a:cubicBezTo>
                  <a:cubicBezTo>
                    <a:pt x="341" y="182"/>
                    <a:pt x="340" y="181"/>
                    <a:pt x="340" y="181"/>
                  </a:cubicBezTo>
                  <a:cubicBezTo>
                    <a:pt x="341" y="181"/>
                    <a:pt x="341" y="181"/>
                    <a:pt x="342" y="182"/>
                  </a:cubicBezTo>
                  <a:cubicBezTo>
                    <a:pt x="342" y="181"/>
                    <a:pt x="341" y="180"/>
                    <a:pt x="341" y="180"/>
                  </a:cubicBezTo>
                  <a:cubicBezTo>
                    <a:pt x="342" y="180"/>
                    <a:pt x="342" y="181"/>
                    <a:pt x="343" y="180"/>
                  </a:cubicBezTo>
                  <a:cubicBezTo>
                    <a:pt x="343" y="180"/>
                    <a:pt x="344" y="181"/>
                    <a:pt x="344" y="181"/>
                  </a:cubicBezTo>
                  <a:cubicBezTo>
                    <a:pt x="345" y="180"/>
                    <a:pt x="344" y="180"/>
                    <a:pt x="345" y="181"/>
                  </a:cubicBezTo>
                  <a:cubicBezTo>
                    <a:pt x="345" y="181"/>
                    <a:pt x="347" y="180"/>
                    <a:pt x="347" y="180"/>
                  </a:cubicBezTo>
                  <a:cubicBezTo>
                    <a:pt x="347" y="180"/>
                    <a:pt x="348" y="180"/>
                    <a:pt x="348" y="180"/>
                  </a:cubicBezTo>
                  <a:cubicBezTo>
                    <a:pt x="348" y="177"/>
                    <a:pt x="351" y="180"/>
                    <a:pt x="353" y="179"/>
                  </a:cubicBezTo>
                  <a:cubicBezTo>
                    <a:pt x="353" y="179"/>
                    <a:pt x="353" y="178"/>
                    <a:pt x="354" y="179"/>
                  </a:cubicBezTo>
                  <a:cubicBezTo>
                    <a:pt x="356" y="174"/>
                    <a:pt x="361" y="171"/>
                    <a:pt x="364" y="167"/>
                  </a:cubicBezTo>
                  <a:cubicBezTo>
                    <a:pt x="367" y="164"/>
                    <a:pt x="369" y="159"/>
                    <a:pt x="373" y="156"/>
                  </a:cubicBezTo>
                  <a:cubicBezTo>
                    <a:pt x="375" y="153"/>
                    <a:pt x="380" y="148"/>
                    <a:pt x="378" y="144"/>
                  </a:cubicBezTo>
                  <a:cubicBezTo>
                    <a:pt x="376" y="140"/>
                    <a:pt x="373" y="138"/>
                    <a:pt x="370" y="135"/>
                  </a:cubicBezTo>
                  <a:cubicBezTo>
                    <a:pt x="370" y="135"/>
                    <a:pt x="369" y="134"/>
                    <a:pt x="369" y="133"/>
                  </a:cubicBezTo>
                  <a:cubicBezTo>
                    <a:pt x="368" y="132"/>
                    <a:pt x="369" y="132"/>
                    <a:pt x="369" y="132"/>
                  </a:cubicBezTo>
                  <a:cubicBezTo>
                    <a:pt x="370" y="130"/>
                    <a:pt x="372" y="129"/>
                    <a:pt x="372" y="127"/>
                  </a:cubicBezTo>
                  <a:cubicBezTo>
                    <a:pt x="372" y="124"/>
                    <a:pt x="368" y="124"/>
                    <a:pt x="368" y="121"/>
                  </a:cubicBezTo>
                  <a:cubicBezTo>
                    <a:pt x="368" y="119"/>
                    <a:pt x="370" y="119"/>
                    <a:pt x="370" y="118"/>
                  </a:cubicBezTo>
                  <a:cubicBezTo>
                    <a:pt x="369" y="116"/>
                    <a:pt x="367" y="116"/>
                    <a:pt x="366" y="114"/>
                  </a:cubicBezTo>
                  <a:cubicBezTo>
                    <a:pt x="365" y="113"/>
                    <a:pt x="366" y="113"/>
                    <a:pt x="366" y="112"/>
                  </a:cubicBezTo>
                  <a:cubicBezTo>
                    <a:pt x="366" y="111"/>
                    <a:pt x="367" y="112"/>
                    <a:pt x="367" y="111"/>
                  </a:cubicBezTo>
                  <a:cubicBezTo>
                    <a:pt x="368" y="109"/>
                    <a:pt x="365" y="109"/>
                    <a:pt x="366" y="108"/>
                  </a:cubicBezTo>
                  <a:cubicBezTo>
                    <a:pt x="367" y="107"/>
                    <a:pt x="367" y="105"/>
                    <a:pt x="367" y="104"/>
                  </a:cubicBezTo>
                  <a:cubicBezTo>
                    <a:pt x="367" y="102"/>
                    <a:pt x="366" y="103"/>
                    <a:pt x="368" y="102"/>
                  </a:cubicBezTo>
                  <a:cubicBezTo>
                    <a:pt x="369" y="101"/>
                    <a:pt x="370" y="103"/>
                    <a:pt x="369" y="100"/>
                  </a:cubicBezTo>
                  <a:cubicBezTo>
                    <a:pt x="369" y="98"/>
                    <a:pt x="368" y="96"/>
                    <a:pt x="368" y="94"/>
                  </a:cubicBezTo>
                  <a:cubicBezTo>
                    <a:pt x="367" y="92"/>
                    <a:pt x="366" y="91"/>
                    <a:pt x="365" y="90"/>
                  </a:cubicBezTo>
                  <a:cubicBezTo>
                    <a:pt x="365" y="88"/>
                    <a:pt x="364" y="86"/>
                    <a:pt x="363" y="85"/>
                  </a:cubicBezTo>
                  <a:cubicBezTo>
                    <a:pt x="362" y="82"/>
                    <a:pt x="362" y="81"/>
                    <a:pt x="363" y="79"/>
                  </a:cubicBezTo>
                  <a:cubicBezTo>
                    <a:pt x="363" y="77"/>
                    <a:pt x="365" y="75"/>
                    <a:pt x="366" y="73"/>
                  </a:cubicBezTo>
                  <a:cubicBezTo>
                    <a:pt x="367" y="72"/>
                    <a:pt x="368" y="71"/>
                    <a:pt x="368" y="69"/>
                  </a:cubicBezTo>
                  <a:cubicBezTo>
                    <a:pt x="368" y="67"/>
                    <a:pt x="367" y="66"/>
                    <a:pt x="366" y="65"/>
                  </a:cubicBezTo>
                  <a:cubicBezTo>
                    <a:pt x="365" y="63"/>
                    <a:pt x="365" y="61"/>
                    <a:pt x="363" y="60"/>
                  </a:cubicBezTo>
                  <a:cubicBezTo>
                    <a:pt x="361" y="59"/>
                    <a:pt x="360" y="59"/>
                    <a:pt x="359" y="58"/>
                  </a:cubicBezTo>
                  <a:cubicBezTo>
                    <a:pt x="358" y="56"/>
                    <a:pt x="358" y="54"/>
                    <a:pt x="358" y="52"/>
                  </a:cubicBezTo>
                  <a:cubicBezTo>
                    <a:pt x="358" y="51"/>
                    <a:pt x="361" y="49"/>
                    <a:pt x="360" y="47"/>
                  </a:cubicBezTo>
                  <a:cubicBezTo>
                    <a:pt x="360" y="46"/>
                    <a:pt x="359" y="47"/>
                    <a:pt x="358" y="46"/>
                  </a:cubicBezTo>
                  <a:cubicBezTo>
                    <a:pt x="358" y="45"/>
                    <a:pt x="360" y="44"/>
                    <a:pt x="361" y="43"/>
                  </a:cubicBezTo>
                  <a:cubicBezTo>
                    <a:pt x="363" y="44"/>
                    <a:pt x="363" y="39"/>
                    <a:pt x="364" y="38"/>
                  </a:cubicBezTo>
                  <a:cubicBezTo>
                    <a:pt x="365" y="38"/>
                    <a:pt x="367" y="38"/>
                    <a:pt x="368" y="37"/>
                  </a:cubicBezTo>
                  <a:cubicBezTo>
                    <a:pt x="370" y="37"/>
                    <a:pt x="370" y="33"/>
                    <a:pt x="369" y="32"/>
                  </a:cubicBezTo>
                  <a:cubicBezTo>
                    <a:pt x="369" y="31"/>
                    <a:pt x="373" y="34"/>
                    <a:pt x="373" y="34"/>
                  </a:cubicBezTo>
                  <a:cubicBezTo>
                    <a:pt x="376" y="34"/>
                    <a:pt x="374" y="30"/>
                    <a:pt x="374" y="28"/>
                  </a:cubicBezTo>
                  <a:cubicBezTo>
                    <a:pt x="374" y="28"/>
                    <a:pt x="373" y="29"/>
                    <a:pt x="373" y="29"/>
                  </a:cubicBezTo>
                  <a:cubicBezTo>
                    <a:pt x="373" y="28"/>
                    <a:pt x="373" y="28"/>
                    <a:pt x="372" y="28"/>
                  </a:cubicBezTo>
                  <a:cubicBezTo>
                    <a:pt x="372" y="28"/>
                    <a:pt x="372" y="31"/>
                    <a:pt x="371" y="31"/>
                  </a:cubicBezTo>
                  <a:cubicBezTo>
                    <a:pt x="371" y="31"/>
                    <a:pt x="371" y="27"/>
                    <a:pt x="370" y="27"/>
                  </a:cubicBezTo>
                  <a:cubicBezTo>
                    <a:pt x="369" y="28"/>
                    <a:pt x="370" y="30"/>
                    <a:pt x="370" y="30"/>
                  </a:cubicBezTo>
                  <a:cubicBezTo>
                    <a:pt x="370" y="30"/>
                    <a:pt x="368" y="30"/>
                    <a:pt x="368" y="30"/>
                  </a:cubicBezTo>
                  <a:cubicBezTo>
                    <a:pt x="368" y="30"/>
                    <a:pt x="368" y="30"/>
                    <a:pt x="368" y="29"/>
                  </a:cubicBezTo>
                  <a:cubicBezTo>
                    <a:pt x="368" y="29"/>
                    <a:pt x="366" y="31"/>
                    <a:pt x="365" y="31"/>
                  </a:cubicBezTo>
                  <a:cubicBezTo>
                    <a:pt x="365" y="29"/>
                    <a:pt x="367" y="28"/>
                    <a:pt x="366" y="26"/>
                  </a:cubicBezTo>
                  <a:cubicBezTo>
                    <a:pt x="366" y="26"/>
                    <a:pt x="366" y="27"/>
                    <a:pt x="366" y="26"/>
                  </a:cubicBezTo>
                  <a:cubicBezTo>
                    <a:pt x="365" y="27"/>
                    <a:pt x="365" y="27"/>
                    <a:pt x="364" y="27"/>
                  </a:cubicBezTo>
                  <a:cubicBezTo>
                    <a:pt x="364" y="27"/>
                    <a:pt x="366" y="25"/>
                    <a:pt x="366" y="25"/>
                  </a:cubicBezTo>
                  <a:cubicBezTo>
                    <a:pt x="366" y="24"/>
                    <a:pt x="363" y="24"/>
                    <a:pt x="363" y="24"/>
                  </a:cubicBezTo>
                  <a:cubicBezTo>
                    <a:pt x="363" y="23"/>
                    <a:pt x="359" y="23"/>
                    <a:pt x="359" y="22"/>
                  </a:cubicBezTo>
                  <a:cubicBezTo>
                    <a:pt x="359" y="22"/>
                    <a:pt x="359" y="22"/>
                    <a:pt x="359" y="21"/>
                  </a:cubicBezTo>
                  <a:cubicBezTo>
                    <a:pt x="359" y="21"/>
                    <a:pt x="363" y="22"/>
                    <a:pt x="363" y="22"/>
                  </a:cubicBezTo>
                  <a:cubicBezTo>
                    <a:pt x="365" y="23"/>
                    <a:pt x="368" y="24"/>
                    <a:pt x="370" y="23"/>
                  </a:cubicBezTo>
                  <a:cubicBezTo>
                    <a:pt x="372" y="21"/>
                    <a:pt x="371" y="19"/>
                    <a:pt x="374" y="19"/>
                  </a:cubicBezTo>
                  <a:cubicBezTo>
                    <a:pt x="376" y="19"/>
                    <a:pt x="376" y="18"/>
                    <a:pt x="375" y="17"/>
                  </a:cubicBezTo>
                  <a:cubicBezTo>
                    <a:pt x="374" y="15"/>
                    <a:pt x="374" y="16"/>
                    <a:pt x="374" y="16"/>
                  </a:cubicBezTo>
                  <a:cubicBezTo>
                    <a:pt x="373" y="16"/>
                    <a:pt x="373" y="14"/>
                    <a:pt x="372" y="14"/>
                  </a:cubicBezTo>
                  <a:cubicBezTo>
                    <a:pt x="371" y="13"/>
                    <a:pt x="370" y="14"/>
                    <a:pt x="369" y="14"/>
                  </a:cubicBezTo>
                  <a:cubicBezTo>
                    <a:pt x="369" y="13"/>
                    <a:pt x="370" y="14"/>
                    <a:pt x="371" y="12"/>
                  </a:cubicBezTo>
                  <a:cubicBezTo>
                    <a:pt x="371" y="12"/>
                    <a:pt x="370" y="12"/>
                    <a:pt x="369" y="12"/>
                  </a:cubicBezTo>
                  <a:cubicBezTo>
                    <a:pt x="369" y="11"/>
                    <a:pt x="371" y="10"/>
                    <a:pt x="369" y="10"/>
                  </a:cubicBezTo>
                  <a:cubicBezTo>
                    <a:pt x="367" y="10"/>
                    <a:pt x="368" y="12"/>
                    <a:pt x="366" y="12"/>
                  </a:cubicBezTo>
                  <a:cubicBezTo>
                    <a:pt x="366" y="11"/>
                    <a:pt x="367" y="10"/>
                    <a:pt x="366" y="10"/>
                  </a:cubicBezTo>
                  <a:cubicBezTo>
                    <a:pt x="366" y="9"/>
                    <a:pt x="364" y="12"/>
                    <a:pt x="364" y="11"/>
                  </a:cubicBezTo>
                  <a:cubicBezTo>
                    <a:pt x="363" y="11"/>
                    <a:pt x="364" y="10"/>
                    <a:pt x="364" y="10"/>
                  </a:cubicBezTo>
                  <a:cubicBezTo>
                    <a:pt x="364" y="10"/>
                    <a:pt x="364" y="8"/>
                    <a:pt x="363" y="7"/>
                  </a:cubicBezTo>
                  <a:cubicBezTo>
                    <a:pt x="362" y="7"/>
                    <a:pt x="361" y="7"/>
                    <a:pt x="360" y="7"/>
                  </a:cubicBezTo>
                  <a:cubicBezTo>
                    <a:pt x="359" y="8"/>
                    <a:pt x="359" y="10"/>
                    <a:pt x="358" y="11"/>
                  </a:cubicBezTo>
                  <a:cubicBezTo>
                    <a:pt x="358" y="12"/>
                    <a:pt x="358" y="13"/>
                    <a:pt x="358" y="14"/>
                  </a:cubicBezTo>
                  <a:cubicBezTo>
                    <a:pt x="358" y="14"/>
                    <a:pt x="359" y="15"/>
                    <a:pt x="358" y="16"/>
                  </a:cubicBezTo>
                  <a:cubicBezTo>
                    <a:pt x="358" y="15"/>
                    <a:pt x="358" y="15"/>
                    <a:pt x="358" y="15"/>
                  </a:cubicBezTo>
                  <a:cubicBezTo>
                    <a:pt x="356" y="16"/>
                    <a:pt x="357" y="23"/>
                    <a:pt x="356" y="23"/>
                  </a:cubicBezTo>
                  <a:cubicBezTo>
                    <a:pt x="355" y="22"/>
                    <a:pt x="356" y="16"/>
                    <a:pt x="357" y="15"/>
                  </a:cubicBezTo>
                  <a:cubicBezTo>
                    <a:pt x="357" y="15"/>
                    <a:pt x="357" y="15"/>
                    <a:pt x="357" y="14"/>
                  </a:cubicBezTo>
                  <a:cubicBezTo>
                    <a:pt x="356" y="15"/>
                    <a:pt x="356" y="16"/>
                    <a:pt x="355" y="15"/>
                  </a:cubicBezTo>
                  <a:cubicBezTo>
                    <a:pt x="355" y="14"/>
                    <a:pt x="354" y="15"/>
                    <a:pt x="354" y="15"/>
                  </a:cubicBezTo>
                  <a:cubicBezTo>
                    <a:pt x="354" y="13"/>
                    <a:pt x="358" y="13"/>
                    <a:pt x="357" y="10"/>
                  </a:cubicBezTo>
                  <a:cubicBezTo>
                    <a:pt x="356" y="10"/>
                    <a:pt x="353" y="13"/>
                    <a:pt x="352" y="12"/>
                  </a:cubicBezTo>
                  <a:cubicBezTo>
                    <a:pt x="353" y="12"/>
                    <a:pt x="357" y="10"/>
                    <a:pt x="355" y="10"/>
                  </a:cubicBezTo>
                  <a:cubicBezTo>
                    <a:pt x="355" y="9"/>
                    <a:pt x="355" y="9"/>
                    <a:pt x="355" y="9"/>
                  </a:cubicBezTo>
                  <a:cubicBezTo>
                    <a:pt x="355" y="9"/>
                    <a:pt x="354" y="10"/>
                    <a:pt x="354" y="9"/>
                  </a:cubicBezTo>
                  <a:cubicBezTo>
                    <a:pt x="354" y="9"/>
                    <a:pt x="353" y="9"/>
                    <a:pt x="353" y="9"/>
                  </a:cubicBezTo>
                  <a:cubicBezTo>
                    <a:pt x="354" y="8"/>
                    <a:pt x="356" y="9"/>
                    <a:pt x="357" y="9"/>
                  </a:cubicBezTo>
                  <a:cubicBezTo>
                    <a:pt x="356" y="9"/>
                    <a:pt x="358" y="7"/>
                    <a:pt x="358" y="7"/>
                  </a:cubicBezTo>
                  <a:cubicBezTo>
                    <a:pt x="358" y="7"/>
                    <a:pt x="358" y="7"/>
                    <a:pt x="357" y="7"/>
                  </a:cubicBezTo>
                  <a:cubicBezTo>
                    <a:pt x="358" y="6"/>
                    <a:pt x="359" y="5"/>
                    <a:pt x="358" y="4"/>
                  </a:cubicBezTo>
                  <a:cubicBezTo>
                    <a:pt x="358" y="4"/>
                    <a:pt x="357" y="5"/>
                    <a:pt x="356" y="4"/>
                  </a:cubicBezTo>
                  <a:cubicBezTo>
                    <a:pt x="356" y="4"/>
                    <a:pt x="357" y="3"/>
                    <a:pt x="356" y="2"/>
                  </a:cubicBezTo>
                  <a:cubicBezTo>
                    <a:pt x="356" y="3"/>
                    <a:pt x="355" y="3"/>
                    <a:pt x="355" y="3"/>
                  </a:cubicBezTo>
                  <a:cubicBezTo>
                    <a:pt x="355" y="5"/>
                    <a:pt x="353" y="2"/>
                    <a:pt x="353" y="2"/>
                  </a:cubicBezTo>
                  <a:cubicBezTo>
                    <a:pt x="353" y="2"/>
                    <a:pt x="352" y="3"/>
                    <a:pt x="352" y="3"/>
                  </a:cubicBezTo>
                  <a:cubicBezTo>
                    <a:pt x="351" y="4"/>
                    <a:pt x="353" y="4"/>
                    <a:pt x="351" y="5"/>
                  </a:cubicBezTo>
                  <a:cubicBezTo>
                    <a:pt x="352" y="5"/>
                    <a:pt x="351" y="4"/>
                    <a:pt x="351" y="4"/>
                  </a:cubicBezTo>
                  <a:cubicBezTo>
                    <a:pt x="349" y="4"/>
                    <a:pt x="351" y="5"/>
                    <a:pt x="350" y="5"/>
                  </a:cubicBezTo>
                  <a:cubicBezTo>
                    <a:pt x="350" y="5"/>
                    <a:pt x="348" y="5"/>
                    <a:pt x="349" y="6"/>
                  </a:cubicBezTo>
                  <a:cubicBezTo>
                    <a:pt x="349" y="7"/>
                    <a:pt x="350" y="6"/>
                    <a:pt x="351" y="6"/>
                  </a:cubicBezTo>
                  <a:cubicBezTo>
                    <a:pt x="352" y="7"/>
                    <a:pt x="352" y="8"/>
                    <a:pt x="352" y="8"/>
                  </a:cubicBezTo>
                  <a:cubicBezTo>
                    <a:pt x="351" y="9"/>
                    <a:pt x="351" y="7"/>
                    <a:pt x="350" y="9"/>
                  </a:cubicBezTo>
                  <a:cubicBezTo>
                    <a:pt x="350" y="10"/>
                    <a:pt x="348" y="9"/>
                    <a:pt x="349" y="10"/>
                  </a:cubicBezTo>
                  <a:cubicBezTo>
                    <a:pt x="349" y="10"/>
                    <a:pt x="349" y="11"/>
                    <a:pt x="349" y="11"/>
                  </a:cubicBezTo>
                  <a:cubicBezTo>
                    <a:pt x="349" y="11"/>
                    <a:pt x="349" y="11"/>
                    <a:pt x="349" y="11"/>
                  </a:cubicBezTo>
                  <a:cubicBezTo>
                    <a:pt x="349" y="11"/>
                    <a:pt x="350" y="13"/>
                    <a:pt x="350" y="13"/>
                  </a:cubicBezTo>
                  <a:cubicBezTo>
                    <a:pt x="350" y="13"/>
                    <a:pt x="349" y="12"/>
                    <a:pt x="348" y="13"/>
                  </a:cubicBezTo>
                  <a:cubicBezTo>
                    <a:pt x="348" y="13"/>
                    <a:pt x="348" y="15"/>
                    <a:pt x="349" y="15"/>
                  </a:cubicBezTo>
                  <a:cubicBezTo>
                    <a:pt x="348" y="16"/>
                    <a:pt x="347" y="14"/>
                    <a:pt x="347" y="15"/>
                  </a:cubicBezTo>
                  <a:cubicBezTo>
                    <a:pt x="347" y="16"/>
                    <a:pt x="347" y="16"/>
                    <a:pt x="347" y="16"/>
                  </a:cubicBezTo>
                  <a:cubicBezTo>
                    <a:pt x="346" y="16"/>
                    <a:pt x="346" y="16"/>
                    <a:pt x="346" y="16"/>
                  </a:cubicBezTo>
                  <a:cubicBezTo>
                    <a:pt x="346" y="16"/>
                    <a:pt x="346" y="17"/>
                    <a:pt x="345" y="18"/>
                  </a:cubicBezTo>
                  <a:cubicBezTo>
                    <a:pt x="345" y="18"/>
                    <a:pt x="346" y="13"/>
                    <a:pt x="346" y="13"/>
                  </a:cubicBezTo>
                  <a:cubicBezTo>
                    <a:pt x="346" y="10"/>
                    <a:pt x="345" y="13"/>
                    <a:pt x="344" y="12"/>
                  </a:cubicBezTo>
                  <a:cubicBezTo>
                    <a:pt x="344" y="12"/>
                    <a:pt x="346" y="10"/>
                    <a:pt x="346" y="10"/>
                  </a:cubicBezTo>
                  <a:cubicBezTo>
                    <a:pt x="346" y="10"/>
                    <a:pt x="346" y="6"/>
                    <a:pt x="346" y="6"/>
                  </a:cubicBezTo>
                  <a:cubicBezTo>
                    <a:pt x="345" y="4"/>
                    <a:pt x="342" y="10"/>
                    <a:pt x="342" y="11"/>
                  </a:cubicBezTo>
                  <a:cubicBezTo>
                    <a:pt x="341" y="13"/>
                    <a:pt x="340" y="14"/>
                    <a:pt x="339" y="16"/>
                  </a:cubicBezTo>
                  <a:cubicBezTo>
                    <a:pt x="338" y="17"/>
                    <a:pt x="338" y="17"/>
                    <a:pt x="338" y="18"/>
                  </a:cubicBezTo>
                  <a:cubicBezTo>
                    <a:pt x="338" y="19"/>
                    <a:pt x="337" y="20"/>
                    <a:pt x="337" y="21"/>
                  </a:cubicBezTo>
                  <a:cubicBezTo>
                    <a:pt x="336" y="22"/>
                    <a:pt x="336" y="23"/>
                    <a:pt x="335" y="22"/>
                  </a:cubicBezTo>
                  <a:cubicBezTo>
                    <a:pt x="334" y="22"/>
                    <a:pt x="335" y="23"/>
                    <a:pt x="335" y="23"/>
                  </a:cubicBezTo>
                  <a:cubicBezTo>
                    <a:pt x="333" y="23"/>
                    <a:pt x="335" y="20"/>
                    <a:pt x="335" y="19"/>
                  </a:cubicBezTo>
                  <a:cubicBezTo>
                    <a:pt x="335" y="19"/>
                    <a:pt x="336" y="17"/>
                    <a:pt x="337" y="17"/>
                  </a:cubicBezTo>
                  <a:cubicBezTo>
                    <a:pt x="337" y="15"/>
                    <a:pt x="336" y="14"/>
                    <a:pt x="335" y="14"/>
                  </a:cubicBezTo>
                  <a:cubicBezTo>
                    <a:pt x="337" y="12"/>
                    <a:pt x="338" y="11"/>
                    <a:pt x="339" y="9"/>
                  </a:cubicBezTo>
                  <a:cubicBezTo>
                    <a:pt x="340" y="9"/>
                    <a:pt x="341" y="8"/>
                    <a:pt x="341" y="8"/>
                  </a:cubicBezTo>
                  <a:cubicBezTo>
                    <a:pt x="341" y="6"/>
                    <a:pt x="340" y="7"/>
                    <a:pt x="340" y="7"/>
                  </a:cubicBezTo>
                  <a:cubicBezTo>
                    <a:pt x="339" y="6"/>
                    <a:pt x="339" y="7"/>
                    <a:pt x="338" y="7"/>
                  </a:cubicBezTo>
                  <a:cubicBezTo>
                    <a:pt x="338" y="7"/>
                    <a:pt x="338" y="5"/>
                    <a:pt x="337" y="5"/>
                  </a:cubicBezTo>
                  <a:cubicBezTo>
                    <a:pt x="337" y="5"/>
                    <a:pt x="337" y="9"/>
                    <a:pt x="337" y="9"/>
                  </a:cubicBezTo>
                  <a:cubicBezTo>
                    <a:pt x="336" y="8"/>
                    <a:pt x="337" y="7"/>
                    <a:pt x="336" y="7"/>
                  </a:cubicBezTo>
                  <a:cubicBezTo>
                    <a:pt x="335" y="6"/>
                    <a:pt x="336" y="7"/>
                    <a:pt x="335" y="7"/>
                  </a:cubicBezTo>
                  <a:cubicBezTo>
                    <a:pt x="334" y="7"/>
                    <a:pt x="335" y="6"/>
                    <a:pt x="335" y="5"/>
                  </a:cubicBezTo>
                  <a:cubicBezTo>
                    <a:pt x="334" y="5"/>
                    <a:pt x="335" y="7"/>
                    <a:pt x="333" y="6"/>
                  </a:cubicBezTo>
                  <a:cubicBezTo>
                    <a:pt x="334" y="5"/>
                    <a:pt x="332" y="4"/>
                    <a:pt x="332" y="5"/>
                  </a:cubicBezTo>
                  <a:cubicBezTo>
                    <a:pt x="331" y="6"/>
                    <a:pt x="333" y="6"/>
                    <a:pt x="333" y="7"/>
                  </a:cubicBezTo>
                  <a:cubicBezTo>
                    <a:pt x="332" y="7"/>
                    <a:pt x="333" y="8"/>
                    <a:pt x="332" y="9"/>
                  </a:cubicBezTo>
                  <a:cubicBezTo>
                    <a:pt x="332" y="9"/>
                    <a:pt x="331" y="7"/>
                    <a:pt x="331" y="7"/>
                  </a:cubicBezTo>
                  <a:cubicBezTo>
                    <a:pt x="329" y="7"/>
                    <a:pt x="330" y="8"/>
                    <a:pt x="331" y="9"/>
                  </a:cubicBezTo>
                  <a:cubicBezTo>
                    <a:pt x="331" y="10"/>
                    <a:pt x="333" y="10"/>
                    <a:pt x="333" y="11"/>
                  </a:cubicBezTo>
                  <a:cubicBezTo>
                    <a:pt x="333" y="13"/>
                    <a:pt x="332" y="11"/>
                    <a:pt x="332" y="11"/>
                  </a:cubicBezTo>
                  <a:cubicBezTo>
                    <a:pt x="331" y="11"/>
                    <a:pt x="332" y="10"/>
                    <a:pt x="330" y="11"/>
                  </a:cubicBezTo>
                  <a:cubicBezTo>
                    <a:pt x="330" y="11"/>
                    <a:pt x="329" y="13"/>
                    <a:pt x="329" y="13"/>
                  </a:cubicBezTo>
                  <a:cubicBezTo>
                    <a:pt x="329" y="14"/>
                    <a:pt x="329" y="13"/>
                    <a:pt x="329" y="14"/>
                  </a:cubicBezTo>
                  <a:cubicBezTo>
                    <a:pt x="329" y="14"/>
                    <a:pt x="331" y="15"/>
                    <a:pt x="330" y="15"/>
                  </a:cubicBezTo>
                  <a:cubicBezTo>
                    <a:pt x="330" y="15"/>
                    <a:pt x="328" y="15"/>
                    <a:pt x="328" y="15"/>
                  </a:cubicBezTo>
                  <a:cubicBezTo>
                    <a:pt x="327" y="15"/>
                    <a:pt x="326" y="15"/>
                    <a:pt x="326" y="16"/>
                  </a:cubicBezTo>
                  <a:cubicBezTo>
                    <a:pt x="326" y="16"/>
                    <a:pt x="325" y="18"/>
                    <a:pt x="325" y="18"/>
                  </a:cubicBezTo>
                  <a:cubicBezTo>
                    <a:pt x="325" y="19"/>
                    <a:pt x="323" y="19"/>
                    <a:pt x="323" y="19"/>
                  </a:cubicBezTo>
                  <a:cubicBezTo>
                    <a:pt x="323" y="19"/>
                    <a:pt x="325" y="19"/>
                    <a:pt x="325" y="20"/>
                  </a:cubicBezTo>
                  <a:cubicBezTo>
                    <a:pt x="325" y="20"/>
                    <a:pt x="323" y="20"/>
                    <a:pt x="323" y="20"/>
                  </a:cubicBezTo>
                  <a:cubicBezTo>
                    <a:pt x="323" y="20"/>
                    <a:pt x="324" y="20"/>
                    <a:pt x="324" y="21"/>
                  </a:cubicBezTo>
                  <a:cubicBezTo>
                    <a:pt x="323" y="21"/>
                    <a:pt x="324" y="21"/>
                    <a:pt x="324" y="22"/>
                  </a:cubicBezTo>
                  <a:cubicBezTo>
                    <a:pt x="323" y="23"/>
                    <a:pt x="322" y="22"/>
                    <a:pt x="323" y="23"/>
                  </a:cubicBezTo>
                  <a:cubicBezTo>
                    <a:pt x="323" y="24"/>
                    <a:pt x="324" y="24"/>
                    <a:pt x="325" y="24"/>
                  </a:cubicBezTo>
                  <a:cubicBezTo>
                    <a:pt x="325" y="25"/>
                    <a:pt x="323" y="25"/>
                    <a:pt x="322" y="25"/>
                  </a:cubicBezTo>
                  <a:cubicBezTo>
                    <a:pt x="322" y="25"/>
                    <a:pt x="321" y="22"/>
                    <a:pt x="321" y="22"/>
                  </a:cubicBezTo>
                  <a:cubicBezTo>
                    <a:pt x="320" y="23"/>
                    <a:pt x="318" y="23"/>
                    <a:pt x="317" y="24"/>
                  </a:cubicBezTo>
                  <a:cubicBezTo>
                    <a:pt x="316" y="22"/>
                    <a:pt x="322" y="23"/>
                    <a:pt x="320" y="20"/>
                  </a:cubicBezTo>
                  <a:cubicBezTo>
                    <a:pt x="320" y="21"/>
                    <a:pt x="317" y="20"/>
                    <a:pt x="318" y="20"/>
                  </a:cubicBezTo>
                  <a:cubicBezTo>
                    <a:pt x="316" y="20"/>
                    <a:pt x="318" y="22"/>
                    <a:pt x="318" y="22"/>
                  </a:cubicBezTo>
                  <a:cubicBezTo>
                    <a:pt x="315" y="22"/>
                    <a:pt x="317" y="21"/>
                    <a:pt x="316" y="19"/>
                  </a:cubicBezTo>
                  <a:cubicBezTo>
                    <a:pt x="316" y="18"/>
                    <a:pt x="316" y="20"/>
                    <a:pt x="315" y="20"/>
                  </a:cubicBezTo>
                  <a:cubicBezTo>
                    <a:pt x="315" y="20"/>
                    <a:pt x="315" y="19"/>
                    <a:pt x="315" y="18"/>
                  </a:cubicBezTo>
                  <a:cubicBezTo>
                    <a:pt x="315" y="19"/>
                    <a:pt x="315" y="19"/>
                    <a:pt x="314" y="19"/>
                  </a:cubicBezTo>
                  <a:cubicBezTo>
                    <a:pt x="312" y="18"/>
                    <a:pt x="315" y="21"/>
                    <a:pt x="314" y="22"/>
                  </a:cubicBezTo>
                  <a:cubicBezTo>
                    <a:pt x="313" y="21"/>
                    <a:pt x="313" y="17"/>
                    <a:pt x="312" y="17"/>
                  </a:cubicBezTo>
                  <a:cubicBezTo>
                    <a:pt x="312" y="18"/>
                    <a:pt x="313" y="19"/>
                    <a:pt x="312" y="19"/>
                  </a:cubicBezTo>
                  <a:cubicBezTo>
                    <a:pt x="312" y="19"/>
                    <a:pt x="312" y="18"/>
                    <a:pt x="311" y="18"/>
                  </a:cubicBezTo>
                  <a:cubicBezTo>
                    <a:pt x="311" y="19"/>
                    <a:pt x="312" y="20"/>
                    <a:pt x="311" y="20"/>
                  </a:cubicBezTo>
                  <a:cubicBezTo>
                    <a:pt x="311" y="19"/>
                    <a:pt x="309" y="20"/>
                    <a:pt x="309" y="20"/>
                  </a:cubicBezTo>
                  <a:cubicBezTo>
                    <a:pt x="310" y="21"/>
                    <a:pt x="310" y="21"/>
                    <a:pt x="311" y="21"/>
                  </a:cubicBezTo>
                  <a:cubicBezTo>
                    <a:pt x="312" y="22"/>
                    <a:pt x="311" y="22"/>
                    <a:pt x="312" y="23"/>
                  </a:cubicBezTo>
                  <a:cubicBezTo>
                    <a:pt x="313" y="23"/>
                    <a:pt x="312" y="23"/>
                    <a:pt x="313" y="23"/>
                  </a:cubicBezTo>
                  <a:cubicBezTo>
                    <a:pt x="314" y="23"/>
                    <a:pt x="314" y="22"/>
                    <a:pt x="315" y="22"/>
                  </a:cubicBezTo>
                  <a:cubicBezTo>
                    <a:pt x="315" y="22"/>
                    <a:pt x="313" y="24"/>
                    <a:pt x="313" y="24"/>
                  </a:cubicBezTo>
                  <a:cubicBezTo>
                    <a:pt x="313" y="23"/>
                    <a:pt x="317" y="25"/>
                    <a:pt x="315" y="26"/>
                  </a:cubicBezTo>
                  <a:cubicBezTo>
                    <a:pt x="315" y="25"/>
                    <a:pt x="315" y="25"/>
                    <a:pt x="314" y="25"/>
                  </a:cubicBezTo>
                  <a:cubicBezTo>
                    <a:pt x="313" y="26"/>
                    <a:pt x="316" y="30"/>
                    <a:pt x="315" y="30"/>
                  </a:cubicBezTo>
                  <a:cubicBezTo>
                    <a:pt x="315" y="30"/>
                    <a:pt x="312" y="25"/>
                    <a:pt x="311" y="24"/>
                  </a:cubicBezTo>
                  <a:cubicBezTo>
                    <a:pt x="309" y="23"/>
                    <a:pt x="309" y="27"/>
                    <a:pt x="309" y="28"/>
                  </a:cubicBezTo>
                  <a:cubicBezTo>
                    <a:pt x="309" y="28"/>
                    <a:pt x="309" y="27"/>
                    <a:pt x="309" y="27"/>
                  </a:cubicBezTo>
                  <a:cubicBezTo>
                    <a:pt x="308" y="27"/>
                    <a:pt x="308" y="29"/>
                    <a:pt x="307" y="28"/>
                  </a:cubicBezTo>
                  <a:cubicBezTo>
                    <a:pt x="307" y="27"/>
                    <a:pt x="308" y="27"/>
                    <a:pt x="308" y="26"/>
                  </a:cubicBezTo>
                  <a:cubicBezTo>
                    <a:pt x="307" y="27"/>
                    <a:pt x="307" y="28"/>
                    <a:pt x="306" y="28"/>
                  </a:cubicBezTo>
                  <a:cubicBezTo>
                    <a:pt x="305" y="29"/>
                    <a:pt x="305" y="29"/>
                    <a:pt x="304" y="30"/>
                  </a:cubicBezTo>
                  <a:cubicBezTo>
                    <a:pt x="304" y="31"/>
                    <a:pt x="307" y="34"/>
                    <a:pt x="307" y="34"/>
                  </a:cubicBezTo>
                  <a:cubicBezTo>
                    <a:pt x="307" y="34"/>
                    <a:pt x="304" y="33"/>
                    <a:pt x="304" y="33"/>
                  </a:cubicBezTo>
                  <a:cubicBezTo>
                    <a:pt x="303" y="33"/>
                    <a:pt x="303" y="38"/>
                    <a:pt x="301" y="39"/>
                  </a:cubicBezTo>
                  <a:cubicBezTo>
                    <a:pt x="300" y="39"/>
                    <a:pt x="302" y="36"/>
                    <a:pt x="302" y="36"/>
                  </a:cubicBezTo>
                  <a:cubicBezTo>
                    <a:pt x="303" y="35"/>
                    <a:pt x="303" y="34"/>
                    <a:pt x="303" y="33"/>
                  </a:cubicBezTo>
                  <a:cubicBezTo>
                    <a:pt x="304" y="31"/>
                    <a:pt x="304" y="27"/>
                    <a:pt x="303" y="25"/>
                  </a:cubicBezTo>
                  <a:cubicBezTo>
                    <a:pt x="301" y="26"/>
                    <a:pt x="302" y="28"/>
                    <a:pt x="301" y="29"/>
                  </a:cubicBezTo>
                  <a:cubicBezTo>
                    <a:pt x="301" y="29"/>
                    <a:pt x="301" y="28"/>
                    <a:pt x="301" y="28"/>
                  </a:cubicBezTo>
                  <a:cubicBezTo>
                    <a:pt x="300" y="28"/>
                    <a:pt x="300" y="31"/>
                    <a:pt x="300" y="31"/>
                  </a:cubicBezTo>
                  <a:cubicBezTo>
                    <a:pt x="300" y="32"/>
                    <a:pt x="302" y="32"/>
                    <a:pt x="302" y="33"/>
                  </a:cubicBezTo>
                  <a:cubicBezTo>
                    <a:pt x="301" y="34"/>
                    <a:pt x="300" y="31"/>
                    <a:pt x="299" y="33"/>
                  </a:cubicBezTo>
                  <a:cubicBezTo>
                    <a:pt x="299" y="34"/>
                    <a:pt x="300" y="36"/>
                    <a:pt x="298" y="36"/>
                  </a:cubicBezTo>
                  <a:cubicBezTo>
                    <a:pt x="298" y="34"/>
                    <a:pt x="301" y="29"/>
                    <a:pt x="298" y="28"/>
                  </a:cubicBezTo>
                  <a:cubicBezTo>
                    <a:pt x="297" y="28"/>
                    <a:pt x="296" y="29"/>
                    <a:pt x="295" y="30"/>
                  </a:cubicBezTo>
                  <a:cubicBezTo>
                    <a:pt x="293" y="32"/>
                    <a:pt x="294" y="33"/>
                    <a:pt x="296" y="33"/>
                  </a:cubicBezTo>
                  <a:cubicBezTo>
                    <a:pt x="295" y="35"/>
                    <a:pt x="294" y="35"/>
                    <a:pt x="295" y="36"/>
                  </a:cubicBezTo>
                  <a:cubicBezTo>
                    <a:pt x="296" y="36"/>
                    <a:pt x="299" y="37"/>
                    <a:pt x="298" y="39"/>
                  </a:cubicBezTo>
                  <a:cubicBezTo>
                    <a:pt x="297" y="39"/>
                    <a:pt x="296" y="40"/>
                    <a:pt x="296" y="39"/>
                  </a:cubicBezTo>
                  <a:cubicBezTo>
                    <a:pt x="295" y="38"/>
                    <a:pt x="298" y="39"/>
                    <a:pt x="296" y="37"/>
                  </a:cubicBezTo>
                  <a:cubicBezTo>
                    <a:pt x="296" y="37"/>
                    <a:pt x="295" y="37"/>
                    <a:pt x="294" y="36"/>
                  </a:cubicBezTo>
                  <a:cubicBezTo>
                    <a:pt x="294" y="36"/>
                    <a:pt x="294" y="34"/>
                    <a:pt x="293" y="34"/>
                  </a:cubicBezTo>
                  <a:cubicBezTo>
                    <a:pt x="293" y="33"/>
                    <a:pt x="291" y="33"/>
                    <a:pt x="291" y="35"/>
                  </a:cubicBezTo>
                  <a:cubicBezTo>
                    <a:pt x="291" y="36"/>
                    <a:pt x="295" y="38"/>
                    <a:pt x="294" y="38"/>
                  </a:cubicBezTo>
                  <a:cubicBezTo>
                    <a:pt x="293" y="38"/>
                    <a:pt x="293" y="37"/>
                    <a:pt x="292" y="39"/>
                  </a:cubicBezTo>
                  <a:cubicBezTo>
                    <a:pt x="292" y="39"/>
                    <a:pt x="291" y="38"/>
                    <a:pt x="291" y="38"/>
                  </a:cubicBezTo>
                  <a:cubicBezTo>
                    <a:pt x="291" y="38"/>
                    <a:pt x="291" y="39"/>
                    <a:pt x="291" y="39"/>
                  </a:cubicBezTo>
                  <a:cubicBezTo>
                    <a:pt x="291" y="40"/>
                    <a:pt x="291" y="37"/>
                    <a:pt x="291" y="36"/>
                  </a:cubicBezTo>
                  <a:cubicBezTo>
                    <a:pt x="290" y="36"/>
                    <a:pt x="290" y="35"/>
                    <a:pt x="290" y="35"/>
                  </a:cubicBezTo>
                  <a:cubicBezTo>
                    <a:pt x="289" y="36"/>
                    <a:pt x="289" y="36"/>
                    <a:pt x="288" y="37"/>
                  </a:cubicBezTo>
                  <a:cubicBezTo>
                    <a:pt x="288" y="38"/>
                    <a:pt x="288" y="38"/>
                    <a:pt x="288" y="39"/>
                  </a:cubicBezTo>
                  <a:cubicBezTo>
                    <a:pt x="288" y="39"/>
                    <a:pt x="288" y="40"/>
                    <a:pt x="288" y="41"/>
                  </a:cubicBezTo>
                  <a:cubicBezTo>
                    <a:pt x="289" y="41"/>
                    <a:pt x="286" y="41"/>
                    <a:pt x="286" y="41"/>
                  </a:cubicBezTo>
                  <a:cubicBezTo>
                    <a:pt x="285" y="42"/>
                    <a:pt x="285" y="43"/>
                    <a:pt x="285" y="43"/>
                  </a:cubicBezTo>
                  <a:cubicBezTo>
                    <a:pt x="284" y="45"/>
                    <a:pt x="284" y="44"/>
                    <a:pt x="285" y="45"/>
                  </a:cubicBezTo>
                  <a:cubicBezTo>
                    <a:pt x="284" y="45"/>
                    <a:pt x="287" y="46"/>
                    <a:pt x="286" y="46"/>
                  </a:cubicBezTo>
                  <a:cubicBezTo>
                    <a:pt x="286" y="47"/>
                    <a:pt x="285" y="46"/>
                    <a:pt x="285" y="47"/>
                  </a:cubicBezTo>
                  <a:cubicBezTo>
                    <a:pt x="284" y="47"/>
                    <a:pt x="286" y="48"/>
                    <a:pt x="286" y="48"/>
                  </a:cubicBezTo>
                  <a:cubicBezTo>
                    <a:pt x="285" y="49"/>
                    <a:pt x="282" y="46"/>
                    <a:pt x="283" y="49"/>
                  </a:cubicBezTo>
                  <a:cubicBezTo>
                    <a:pt x="283" y="49"/>
                    <a:pt x="285" y="49"/>
                    <a:pt x="285" y="50"/>
                  </a:cubicBezTo>
                  <a:cubicBezTo>
                    <a:pt x="284" y="50"/>
                    <a:pt x="283" y="49"/>
                    <a:pt x="282" y="49"/>
                  </a:cubicBezTo>
                  <a:cubicBezTo>
                    <a:pt x="281" y="50"/>
                    <a:pt x="282" y="50"/>
                    <a:pt x="282" y="50"/>
                  </a:cubicBezTo>
                  <a:cubicBezTo>
                    <a:pt x="282" y="51"/>
                    <a:pt x="281" y="50"/>
                    <a:pt x="281" y="50"/>
                  </a:cubicBezTo>
                  <a:cubicBezTo>
                    <a:pt x="281" y="50"/>
                    <a:pt x="280" y="50"/>
                    <a:pt x="280" y="50"/>
                  </a:cubicBezTo>
                  <a:cubicBezTo>
                    <a:pt x="278" y="51"/>
                    <a:pt x="279" y="51"/>
                    <a:pt x="278" y="52"/>
                  </a:cubicBezTo>
                  <a:cubicBezTo>
                    <a:pt x="278" y="53"/>
                    <a:pt x="277" y="52"/>
                    <a:pt x="278" y="54"/>
                  </a:cubicBezTo>
                  <a:cubicBezTo>
                    <a:pt x="279" y="55"/>
                    <a:pt x="279" y="53"/>
                    <a:pt x="280" y="53"/>
                  </a:cubicBezTo>
                  <a:cubicBezTo>
                    <a:pt x="281" y="53"/>
                    <a:pt x="281" y="53"/>
                    <a:pt x="281" y="53"/>
                  </a:cubicBezTo>
                  <a:cubicBezTo>
                    <a:pt x="281" y="53"/>
                    <a:pt x="281" y="54"/>
                    <a:pt x="282" y="54"/>
                  </a:cubicBezTo>
                  <a:cubicBezTo>
                    <a:pt x="282" y="54"/>
                    <a:pt x="284" y="52"/>
                    <a:pt x="284" y="52"/>
                  </a:cubicBezTo>
                  <a:cubicBezTo>
                    <a:pt x="285" y="53"/>
                    <a:pt x="284" y="54"/>
                    <a:pt x="285" y="54"/>
                  </a:cubicBezTo>
                  <a:cubicBezTo>
                    <a:pt x="285" y="54"/>
                    <a:pt x="287" y="54"/>
                    <a:pt x="286" y="55"/>
                  </a:cubicBezTo>
                  <a:cubicBezTo>
                    <a:pt x="285" y="55"/>
                    <a:pt x="284" y="53"/>
                    <a:pt x="284" y="55"/>
                  </a:cubicBezTo>
                  <a:cubicBezTo>
                    <a:pt x="284" y="56"/>
                    <a:pt x="283" y="54"/>
                    <a:pt x="283" y="55"/>
                  </a:cubicBezTo>
                  <a:cubicBezTo>
                    <a:pt x="280" y="55"/>
                    <a:pt x="285" y="58"/>
                    <a:pt x="283" y="59"/>
                  </a:cubicBezTo>
                  <a:cubicBezTo>
                    <a:pt x="283" y="59"/>
                    <a:pt x="282" y="56"/>
                    <a:pt x="282" y="56"/>
                  </a:cubicBezTo>
                  <a:cubicBezTo>
                    <a:pt x="281" y="55"/>
                    <a:pt x="280" y="56"/>
                    <a:pt x="280" y="56"/>
                  </a:cubicBezTo>
                  <a:cubicBezTo>
                    <a:pt x="280" y="54"/>
                    <a:pt x="276" y="55"/>
                    <a:pt x="276" y="56"/>
                  </a:cubicBezTo>
                  <a:cubicBezTo>
                    <a:pt x="276" y="56"/>
                    <a:pt x="277" y="56"/>
                    <a:pt x="277" y="57"/>
                  </a:cubicBezTo>
                  <a:cubicBezTo>
                    <a:pt x="277" y="57"/>
                    <a:pt x="279" y="59"/>
                    <a:pt x="279" y="60"/>
                  </a:cubicBezTo>
                  <a:cubicBezTo>
                    <a:pt x="279" y="60"/>
                    <a:pt x="276" y="59"/>
                    <a:pt x="276" y="60"/>
                  </a:cubicBezTo>
                  <a:cubicBezTo>
                    <a:pt x="276" y="60"/>
                    <a:pt x="278" y="60"/>
                    <a:pt x="279" y="61"/>
                  </a:cubicBezTo>
                  <a:cubicBezTo>
                    <a:pt x="278" y="61"/>
                    <a:pt x="277" y="60"/>
                    <a:pt x="277" y="62"/>
                  </a:cubicBezTo>
                  <a:cubicBezTo>
                    <a:pt x="277" y="62"/>
                    <a:pt x="278" y="63"/>
                    <a:pt x="277" y="64"/>
                  </a:cubicBezTo>
                  <a:cubicBezTo>
                    <a:pt x="277" y="63"/>
                    <a:pt x="277" y="63"/>
                    <a:pt x="276" y="63"/>
                  </a:cubicBezTo>
                  <a:cubicBezTo>
                    <a:pt x="276" y="64"/>
                    <a:pt x="277" y="64"/>
                    <a:pt x="277" y="66"/>
                  </a:cubicBezTo>
                  <a:cubicBezTo>
                    <a:pt x="276" y="65"/>
                    <a:pt x="275" y="63"/>
                    <a:pt x="275" y="62"/>
                  </a:cubicBezTo>
                  <a:cubicBezTo>
                    <a:pt x="274" y="62"/>
                    <a:pt x="273" y="64"/>
                    <a:pt x="273" y="64"/>
                  </a:cubicBezTo>
                  <a:cubicBezTo>
                    <a:pt x="272" y="63"/>
                    <a:pt x="273" y="63"/>
                    <a:pt x="272" y="63"/>
                  </a:cubicBezTo>
                  <a:cubicBezTo>
                    <a:pt x="271" y="63"/>
                    <a:pt x="271" y="65"/>
                    <a:pt x="271" y="65"/>
                  </a:cubicBezTo>
                  <a:cubicBezTo>
                    <a:pt x="270" y="64"/>
                    <a:pt x="271" y="64"/>
                    <a:pt x="271" y="64"/>
                  </a:cubicBezTo>
                  <a:cubicBezTo>
                    <a:pt x="270" y="64"/>
                    <a:pt x="269" y="65"/>
                    <a:pt x="269" y="65"/>
                  </a:cubicBezTo>
                  <a:cubicBezTo>
                    <a:pt x="268" y="65"/>
                    <a:pt x="268" y="65"/>
                    <a:pt x="268" y="64"/>
                  </a:cubicBezTo>
                  <a:cubicBezTo>
                    <a:pt x="268" y="64"/>
                    <a:pt x="266" y="66"/>
                    <a:pt x="266" y="66"/>
                  </a:cubicBezTo>
                  <a:cubicBezTo>
                    <a:pt x="266" y="66"/>
                    <a:pt x="267" y="66"/>
                    <a:pt x="268" y="66"/>
                  </a:cubicBezTo>
                  <a:cubicBezTo>
                    <a:pt x="267" y="66"/>
                    <a:pt x="268" y="66"/>
                    <a:pt x="268" y="67"/>
                  </a:cubicBezTo>
                  <a:cubicBezTo>
                    <a:pt x="267" y="67"/>
                    <a:pt x="266" y="66"/>
                    <a:pt x="266" y="67"/>
                  </a:cubicBezTo>
                  <a:cubicBezTo>
                    <a:pt x="266" y="67"/>
                    <a:pt x="266" y="67"/>
                    <a:pt x="266" y="68"/>
                  </a:cubicBezTo>
                  <a:cubicBezTo>
                    <a:pt x="266" y="68"/>
                    <a:pt x="266" y="68"/>
                    <a:pt x="266" y="68"/>
                  </a:cubicBezTo>
                  <a:cubicBezTo>
                    <a:pt x="266" y="69"/>
                    <a:pt x="269" y="66"/>
                    <a:pt x="269" y="66"/>
                  </a:cubicBezTo>
                  <a:cubicBezTo>
                    <a:pt x="270" y="66"/>
                    <a:pt x="273" y="66"/>
                    <a:pt x="273" y="68"/>
                  </a:cubicBezTo>
                  <a:cubicBezTo>
                    <a:pt x="273" y="68"/>
                    <a:pt x="271" y="66"/>
                    <a:pt x="271" y="67"/>
                  </a:cubicBezTo>
                  <a:cubicBezTo>
                    <a:pt x="270" y="67"/>
                    <a:pt x="271" y="68"/>
                    <a:pt x="271" y="67"/>
                  </a:cubicBezTo>
                  <a:cubicBezTo>
                    <a:pt x="272" y="68"/>
                    <a:pt x="269" y="67"/>
                    <a:pt x="269" y="67"/>
                  </a:cubicBezTo>
                  <a:cubicBezTo>
                    <a:pt x="269" y="68"/>
                    <a:pt x="268" y="68"/>
                    <a:pt x="268" y="69"/>
                  </a:cubicBezTo>
                  <a:cubicBezTo>
                    <a:pt x="269" y="69"/>
                    <a:pt x="271" y="69"/>
                    <a:pt x="270" y="70"/>
                  </a:cubicBezTo>
                  <a:cubicBezTo>
                    <a:pt x="270" y="70"/>
                    <a:pt x="269" y="69"/>
                    <a:pt x="269" y="69"/>
                  </a:cubicBezTo>
                  <a:cubicBezTo>
                    <a:pt x="268" y="70"/>
                    <a:pt x="273" y="70"/>
                    <a:pt x="273" y="70"/>
                  </a:cubicBezTo>
                  <a:cubicBezTo>
                    <a:pt x="273" y="70"/>
                    <a:pt x="271" y="71"/>
                    <a:pt x="271" y="72"/>
                  </a:cubicBezTo>
                  <a:cubicBezTo>
                    <a:pt x="271" y="72"/>
                    <a:pt x="272" y="75"/>
                    <a:pt x="272" y="75"/>
                  </a:cubicBezTo>
                  <a:cubicBezTo>
                    <a:pt x="271" y="75"/>
                    <a:pt x="271" y="73"/>
                    <a:pt x="271" y="72"/>
                  </a:cubicBezTo>
                  <a:cubicBezTo>
                    <a:pt x="270" y="72"/>
                    <a:pt x="270" y="72"/>
                    <a:pt x="270" y="71"/>
                  </a:cubicBezTo>
                  <a:cubicBezTo>
                    <a:pt x="269" y="71"/>
                    <a:pt x="269" y="72"/>
                    <a:pt x="268" y="72"/>
                  </a:cubicBezTo>
                  <a:cubicBezTo>
                    <a:pt x="268" y="72"/>
                    <a:pt x="268" y="72"/>
                    <a:pt x="268" y="71"/>
                  </a:cubicBezTo>
                  <a:cubicBezTo>
                    <a:pt x="268" y="71"/>
                    <a:pt x="267" y="72"/>
                    <a:pt x="268" y="72"/>
                  </a:cubicBezTo>
                  <a:cubicBezTo>
                    <a:pt x="267" y="73"/>
                    <a:pt x="267" y="73"/>
                    <a:pt x="266" y="73"/>
                  </a:cubicBezTo>
                  <a:cubicBezTo>
                    <a:pt x="266" y="73"/>
                    <a:pt x="265" y="72"/>
                    <a:pt x="266" y="72"/>
                  </a:cubicBezTo>
                  <a:cubicBezTo>
                    <a:pt x="265" y="73"/>
                    <a:pt x="264" y="74"/>
                    <a:pt x="263" y="75"/>
                  </a:cubicBezTo>
                  <a:cubicBezTo>
                    <a:pt x="264" y="76"/>
                    <a:pt x="265" y="75"/>
                    <a:pt x="265" y="75"/>
                  </a:cubicBezTo>
                  <a:cubicBezTo>
                    <a:pt x="265" y="75"/>
                    <a:pt x="265" y="76"/>
                    <a:pt x="265" y="76"/>
                  </a:cubicBezTo>
                  <a:cubicBezTo>
                    <a:pt x="266" y="76"/>
                    <a:pt x="267" y="74"/>
                    <a:pt x="269" y="74"/>
                  </a:cubicBezTo>
                  <a:cubicBezTo>
                    <a:pt x="268" y="75"/>
                    <a:pt x="268" y="75"/>
                    <a:pt x="268" y="75"/>
                  </a:cubicBezTo>
                  <a:cubicBezTo>
                    <a:pt x="269" y="75"/>
                    <a:pt x="272" y="76"/>
                    <a:pt x="272" y="77"/>
                  </a:cubicBezTo>
                  <a:cubicBezTo>
                    <a:pt x="272" y="77"/>
                    <a:pt x="270" y="76"/>
                    <a:pt x="270" y="76"/>
                  </a:cubicBezTo>
                  <a:cubicBezTo>
                    <a:pt x="270" y="76"/>
                    <a:pt x="271" y="79"/>
                    <a:pt x="270" y="78"/>
                  </a:cubicBezTo>
                  <a:cubicBezTo>
                    <a:pt x="269" y="78"/>
                    <a:pt x="270" y="77"/>
                    <a:pt x="270" y="77"/>
                  </a:cubicBezTo>
                  <a:cubicBezTo>
                    <a:pt x="270" y="77"/>
                    <a:pt x="269" y="77"/>
                    <a:pt x="269" y="76"/>
                  </a:cubicBezTo>
                  <a:cubicBezTo>
                    <a:pt x="267" y="76"/>
                    <a:pt x="267" y="78"/>
                    <a:pt x="267" y="78"/>
                  </a:cubicBezTo>
                  <a:cubicBezTo>
                    <a:pt x="266" y="78"/>
                    <a:pt x="267" y="76"/>
                    <a:pt x="266" y="76"/>
                  </a:cubicBezTo>
                  <a:cubicBezTo>
                    <a:pt x="265" y="77"/>
                    <a:pt x="265" y="77"/>
                    <a:pt x="265" y="77"/>
                  </a:cubicBezTo>
                  <a:cubicBezTo>
                    <a:pt x="266" y="77"/>
                    <a:pt x="263" y="77"/>
                    <a:pt x="264" y="77"/>
                  </a:cubicBezTo>
                  <a:cubicBezTo>
                    <a:pt x="264" y="77"/>
                    <a:pt x="264" y="77"/>
                    <a:pt x="264" y="77"/>
                  </a:cubicBezTo>
                  <a:cubicBezTo>
                    <a:pt x="261" y="77"/>
                    <a:pt x="264" y="79"/>
                    <a:pt x="264" y="79"/>
                  </a:cubicBezTo>
                  <a:cubicBezTo>
                    <a:pt x="264" y="79"/>
                    <a:pt x="263" y="79"/>
                    <a:pt x="262" y="79"/>
                  </a:cubicBezTo>
                  <a:cubicBezTo>
                    <a:pt x="262" y="79"/>
                    <a:pt x="262" y="80"/>
                    <a:pt x="261" y="80"/>
                  </a:cubicBezTo>
                  <a:cubicBezTo>
                    <a:pt x="261" y="80"/>
                    <a:pt x="261" y="79"/>
                    <a:pt x="261" y="79"/>
                  </a:cubicBezTo>
                  <a:cubicBezTo>
                    <a:pt x="261" y="79"/>
                    <a:pt x="260" y="81"/>
                    <a:pt x="260" y="80"/>
                  </a:cubicBezTo>
                  <a:cubicBezTo>
                    <a:pt x="260" y="80"/>
                    <a:pt x="260" y="80"/>
                    <a:pt x="260" y="80"/>
                  </a:cubicBezTo>
                  <a:cubicBezTo>
                    <a:pt x="260" y="80"/>
                    <a:pt x="260" y="80"/>
                    <a:pt x="260" y="80"/>
                  </a:cubicBezTo>
                  <a:cubicBezTo>
                    <a:pt x="260" y="80"/>
                    <a:pt x="259" y="80"/>
                    <a:pt x="259" y="80"/>
                  </a:cubicBezTo>
                  <a:cubicBezTo>
                    <a:pt x="259" y="81"/>
                    <a:pt x="258" y="80"/>
                    <a:pt x="257" y="81"/>
                  </a:cubicBezTo>
                  <a:cubicBezTo>
                    <a:pt x="258" y="81"/>
                    <a:pt x="259" y="83"/>
                    <a:pt x="259" y="83"/>
                  </a:cubicBezTo>
                  <a:cubicBezTo>
                    <a:pt x="259" y="83"/>
                    <a:pt x="258" y="82"/>
                    <a:pt x="257" y="83"/>
                  </a:cubicBezTo>
                  <a:cubicBezTo>
                    <a:pt x="258" y="83"/>
                    <a:pt x="258" y="83"/>
                    <a:pt x="259" y="83"/>
                  </a:cubicBezTo>
                  <a:cubicBezTo>
                    <a:pt x="258" y="84"/>
                    <a:pt x="260" y="84"/>
                    <a:pt x="260" y="84"/>
                  </a:cubicBezTo>
                  <a:cubicBezTo>
                    <a:pt x="259" y="85"/>
                    <a:pt x="258" y="85"/>
                    <a:pt x="257" y="85"/>
                  </a:cubicBezTo>
                  <a:cubicBezTo>
                    <a:pt x="257" y="85"/>
                    <a:pt x="256" y="84"/>
                    <a:pt x="256" y="85"/>
                  </a:cubicBezTo>
                  <a:cubicBezTo>
                    <a:pt x="259" y="85"/>
                    <a:pt x="255" y="86"/>
                    <a:pt x="255" y="87"/>
                  </a:cubicBezTo>
                  <a:cubicBezTo>
                    <a:pt x="256" y="87"/>
                    <a:pt x="258" y="86"/>
                    <a:pt x="259" y="87"/>
                  </a:cubicBezTo>
                  <a:cubicBezTo>
                    <a:pt x="258" y="87"/>
                    <a:pt x="258" y="87"/>
                    <a:pt x="257" y="87"/>
                  </a:cubicBezTo>
                  <a:cubicBezTo>
                    <a:pt x="258" y="87"/>
                    <a:pt x="258" y="88"/>
                    <a:pt x="258" y="88"/>
                  </a:cubicBezTo>
                  <a:cubicBezTo>
                    <a:pt x="256" y="87"/>
                    <a:pt x="256" y="87"/>
                    <a:pt x="256" y="89"/>
                  </a:cubicBezTo>
                  <a:cubicBezTo>
                    <a:pt x="255" y="89"/>
                    <a:pt x="255" y="86"/>
                    <a:pt x="254" y="88"/>
                  </a:cubicBezTo>
                  <a:cubicBezTo>
                    <a:pt x="256" y="90"/>
                    <a:pt x="254" y="89"/>
                    <a:pt x="254" y="91"/>
                  </a:cubicBezTo>
                  <a:cubicBezTo>
                    <a:pt x="254" y="92"/>
                    <a:pt x="255" y="91"/>
                    <a:pt x="255" y="92"/>
                  </a:cubicBezTo>
                  <a:cubicBezTo>
                    <a:pt x="256" y="92"/>
                    <a:pt x="256" y="89"/>
                    <a:pt x="258" y="92"/>
                  </a:cubicBezTo>
                  <a:cubicBezTo>
                    <a:pt x="258" y="92"/>
                    <a:pt x="259" y="91"/>
                    <a:pt x="259" y="92"/>
                  </a:cubicBezTo>
                  <a:cubicBezTo>
                    <a:pt x="260" y="92"/>
                    <a:pt x="261" y="91"/>
                    <a:pt x="262" y="91"/>
                  </a:cubicBezTo>
                  <a:cubicBezTo>
                    <a:pt x="262" y="92"/>
                    <a:pt x="260" y="93"/>
                    <a:pt x="259" y="93"/>
                  </a:cubicBezTo>
                  <a:cubicBezTo>
                    <a:pt x="258" y="93"/>
                    <a:pt x="259" y="92"/>
                    <a:pt x="259" y="94"/>
                  </a:cubicBezTo>
                  <a:cubicBezTo>
                    <a:pt x="258" y="94"/>
                    <a:pt x="258" y="95"/>
                    <a:pt x="257" y="95"/>
                  </a:cubicBezTo>
                  <a:cubicBezTo>
                    <a:pt x="257" y="95"/>
                    <a:pt x="257" y="93"/>
                    <a:pt x="257" y="93"/>
                  </a:cubicBezTo>
                  <a:cubicBezTo>
                    <a:pt x="256" y="93"/>
                    <a:pt x="257" y="93"/>
                    <a:pt x="256" y="94"/>
                  </a:cubicBezTo>
                  <a:cubicBezTo>
                    <a:pt x="255" y="94"/>
                    <a:pt x="253" y="94"/>
                    <a:pt x="252" y="95"/>
                  </a:cubicBezTo>
                  <a:cubicBezTo>
                    <a:pt x="251" y="96"/>
                    <a:pt x="253" y="95"/>
                    <a:pt x="254" y="96"/>
                  </a:cubicBezTo>
                  <a:cubicBezTo>
                    <a:pt x="253" y="97"/>
                    <a:pt x="255" y="98"/>
                    <a:pt x="255" y="99"/>
                  </a:cubicBezTo>
                  <a:cubicBezTo>
                    <a:pt x="255" y="99"/>
                    <a:pt x="254" y="99"/>
                    <a:pt x="254" y="98"/>
                  </a:cubicBezTo>
                  <a:cubicBezTo>
                    <a:pt x="253" y="98"/>
                    <a:pt x="252" y="97"/>
                    <a:pt x="251" y="99"/>
                  </a:cubicBezTo>
                  <a:cubicBezTo>
                    <a:pt x="252" y="100"/>
                    <a:pt x="251" y="100"/>
                    <a:pt x="251" y="101"/>
                  </a:cubicBezTo>
                  <a:cubicBezTo>
                    <a:pt x="251" y="101"/>
                    <a:pt x="253" y="102"/>
                    <a:pt x="252" y="103"/>
                  </a:cubicBezTo>
                  <a:cubicBezTo>
                    <a:pt x="251" y="103"/>
                    <a:pt x="251" y="101"/>
                    <a:pt x="251" y="101"/>
                  </a:cubicBezTo>
                  <a:cubicBezTo>
                    <a:pt x="249" y="101"/>
                    <a:pt x="250" y="104"/>
                    <a:pt x="250" y="104"/>
                  </a:cubicBezTo>
                  <a:cubicBezTo>
                    <a:pt x="251" y="103"/>
                    <a:pt x="251" y="105"/>
                    <a:pt x="251" y="106"/>
                  </a:cubicBezTo>
                  <a:cubicBezTo>
                    <a:pt x="251" y="106"/>
                    <a:pt x="249" y="108"/>
                    <a:pt x="249" y="109"/>
                  </a:cubicBezTo>
                  <a:cubicBezTo>
                    <a:pt x="249" y="109"/>
                    <a:pt x="250" y="109"/>
                    <a:pt x="250" y="110"/>
                  </a:cubicBezTo>
                  <a:cubicBezTo>
                    <a:pt x="250" y="110"/>
                    <a:pt x="250" y="110"/>
                    <a:pt x="249" y="110"/>
                  </a:cubicBezTo>
                  <a:cubicBezTo>
                    <a:pt x="251" y="111"/>
                    <a:pt x="252" y="107"/>
                    <a:pt x="253" y="108"/>
                  </a:cubicBezTo>
                  <a:cubicBezTo>
                    <a:pt x="253" y="109"/>
                    <a:pt x="252" y="110"/>
                    <a:pt x="251" y="111"/>
                  </a:cubicBezTo>
                  <a:cubicBezTo>
                    <a:pt x="251" y="111"/>
                    <a:pt x="249" y="111"/>
                    <a:pt x="249" y="112"/>
                  </a:cubicBezTo>
                  <a:cubicBezTo>
                    <a:pt x="248" y="112"/>
                    <a:pt x="247" y="112"/>
                    <a:pt x="247" y="112"/>
                  </a:cubicBezTo>
                  <a:cubicBezTo>
                    <a:pt x="247" y="112"/>
                    <a:pt x="244" y="114"/>
                    <a:pt x="244" y="114"/>
                  </a:cubicBezTo>
                  <a:cubicBezTo>
                    <a:pt x="245" y="114"/>
                    <a:pt x="245" y="115"/>
                    <a:pt x="246" y="115"/>
                  </a:cubicBezTo>
                  <a:cubicBezTo>
                    <a:pt x="245" y="116"/>
                    <a:pt x="247" y="115"/>
                    <a:pt x="246" y="116"/>
                  </a:cubicBezTo>
                  <a:cubicBezTo>
                    <a:pt x="246" y="116"/>
                    <a:pt x="245" y="116"/>
                    <a:pt x="244" y="116"/>
                  </a:cubicBezTo>
                  <a:cubicBezTo>
                    <a:pt x="244" y="116"/>
                    <a:pt x="245" y="117"/>
                    <a:pt x="245" y="117"/>
                  </a:cubicBezTo>
                  <a:cubicBezTo>
                    <a:pt x="243" y="117"/>
                    <a:pt x="243" y="118"/>
                    <a:pt x="243" y="119"/>
                  </a:cubicBezTo>
                  <a:cubicBezTo>
                    <a:pt x="243" y="119"/>
                    <a:pt x="244" y="119"/>
                    <a:pt x="244" y="119"/>
                  </a:cubicBezTo>
                  <a:cubicBezTo>
                    <a:pt x="244" y="119"/>
                    <a:pt x="244" y="119"/>
                    <a:pt x="244" y="119"/>
                  </a:cubicBezTo>
                  <a:cubicBezTo>
                    <a:pt x="244" y="119"/>
                    <a:pt x="244" y="119"/>
                    <a:pt x="244" y="119"/>
                  </a:cubicBezTo>
                  <a:cubicBezTo>
                    <a:pt x="244" y="119"/>
                    <a:pt x="245" y="119"/>
                    <a:pt x="245" y="119"/>
                  </a:cubicBezTo>
                  <a:cubicBezTo>
                    <a:pt x="246" y="120"/>
                    <a:pt x="244" y="120"/>
                    <a:pt x="244" y="121"/>
                  </a:cubicBezTo>
                  <a:cubicBezTo>
                    <a:pt x="244" y="121"/>
                    <a:pt x="244" y="121"/>
                    <a:pt x="244" y="121"/>
                  </a:cubicBezTo>
                  <a:cubicBezTo>
                    <a:pt x="244" y="121"/>
                    <a:pt x="242" y="123"/>
                    <a:pt x="243" y="123"/>
                  </a:cubicBezTo>
                  <a:cubicBezTo>
                    <a:pt x="242" y="124"/>
                    <a:pt x="243" y="122"/>
                    <a:pt x="243" y="122"/>
                  </a:cubicBezTo>
                  <a:cubicBezTo>
                    <a:pt x="242" y="121"/>
                    <a:pt x="242" y="121"/>
                    <a:pt x="241" y="121"/>
                  </a:cubicBezTo>
                  <a:cubicBezTo>
                    <a:pt x="241" y="120"/>
                    <a:pt x="241" y="119"/>
                    <a:pt x="240" y="119"/>
                  </a:cubicBezTo>
                  <a:cubicBezTo>
                    <a:pt x="240" y="120"/>
                    <a:pt x="240" y="120"/>
                    <a:pt x="240" y="120"/>
                  </a:cubicBezTo>
                  <a:cubicBezTo>
                    <a:pt x="240" y="121"/>
                    <a:pt x="240" y="121"/>
                    <a:pt x="239" y="121"/>
                  </a:cubicBezTo>
                  <a:cubicBezTo>
                    <a:pt x="239" y="121"/>
                    <a:pt x="238" y="121"/>
                    <a:pt x="238" y="122"/>
                  </a:cubicBezTo>
                  <a:cubicBezTo>
                    <a:pt x="239" y="122"/>
                    <a:pt x="240" y="122"/>
                    <a:pt x="239" y="122"/>
                  </a:cubicBezTo>
                  <a:cubicBezTo>
                    <a:pt x="239" y="123"/>
                    <a:pt x="239" y="122"/>
                    <a:pt x="239" y="122"/>
                  </a:cubicBezTo>
                  <a:cubicBezTo>
                    <a:pt x="238" y="122"/>
                    <a:pt x="237" y="122"/>
                    <a:pt x="237" y="122"/>
                  </a:cubicBezTo>
                  <a:cubicBezTo>
                    <a:pt x="237" y="122"/>
                    <a:pt x="237" y="122"/>
                    <a:pt x="238" y="122"/>
                  </a:cubicBezTo>
                  <a:cubicBezTo>
                    <a:pt x="238" y="123"/>
                    <a:pt x="238" y="123"/>
                    <a:pt x="238" y="123"/>
                  </a:cubicBezTo>
                  <a:cubicBezTo>
                    <a:pt x="237" y="123"/>
                    <a:pt x="237" y="124"/>
                    <a:pt x="236" y="124"/>
                  </a:cubicBezTo>
                  <a:cubicBezTo>
                    <a:pt x="236" y="124"/>
                    <a:pt x="235" y="125"/>
                    <a:pt x="235" y="125"/>
                  </a:cubicBezTo>
                  <a:cubicBezTo>
                    <a:pt x="235" y="126"/>
                    <a:pt x="234" y="127"/>
                    <a:pt x="234" y="127"/>
                  </a:cubicBezTo>
                  <a:cubicBezTo>
                    <a:pt x="234" y="127"/>
                    <a:pt x="234" y="127"/>
                    <a:pt x="234" y="128"/>
                  </a:cubicBezTo>
                  <a:cubicBezTo>
                    <a:pt x="234" y="129"/>
                    <a:pt x="234" y="129"/>
                    <a:pt x="235" y="129"/>
                  </a:cubicBezTo>
                  <a:cubicBezTo>
                    <a:pt x="234" y="131"/>
                    <a:pt x="231" y="131"/>
                    <a:pt x="230" y="132"/>
                  </a:cubicBezTo>
                  <a:cubicBezTo>
                    <a:pt x="231" y="132"/>
                    <a:pt x="231" y="132"/>
                    <a:pt x="232" y="132"/>
                  </a:cubicBezTo>
                  <a:cubicBezTo>
                    <a:pt x="232" y="132"/>
                    <a:pt x="230" y="133"/>
                    <a:pt x="231" y="133"/>
                  </a:cubicBezTo>
                  <a:cubicBezTo>
                    <a:pt x="231" y="134"/>
                    <a:pt x="235" y="131"/>
                    <a:pt x="234" y="133"/>
                  </a:cubicBezTo>
                  <a:cubicBezTo>
                    <a:pt x="234" y="134"/>
                    <a:pt x="231" y="133"/>
                    <a:pt x="233" y="135"/>
                  </a:cubicBezTo>
                  <a:cubicBezTo>
                    <a:pt x="235" y="137"/>
                    <a:pt x="237" y="135"/>
                    <a:pt x="238" y="134"/>
                  </a:cubicBezTo>
                  <a:cubicBezTo>
                    <a:pt x="239" y="133"/>
                    <a:pt x="241" y="132"/>
                    <a:pt x="240" y="131"/>
                  </a:cubicBezTo>
                  <a:cubicBezTo>
                    <a:pt x="240" y="129"/>
                    <a:pt x="238" y="131"/>
                    <a:pt x="237" y="131"/>
                  </a:cubicBezTo>
                  <a:cubicBezTo>
                    <a:pt x="238" y="130"/>
                    <a:pt x="239" y="130"/>
                    <a:pt x="240" y="129"/>
                  </a:cubicBezTo>
                  <a:cubicBezTo>
                    <a:pt x="241" y="129"/>
                    <a:pt x="242" y="128"/>
                    <a:pt x="242" y="127"/>
                  </a:cubicBezTo>
                  <a:cubicBezTo>
                    <a:pt x="242" y="127"/>
                    <a:pt x="243" y="129"/>
                    <a:pt x="243" y="129"/>
                  </a:cubicBezTo>
                  <a:cubicBezTo>
                    <a:pt x="243" y="129"/>
                    <a:pt x="241" y="130"/>
                    <a:pt x="241" y="131"/>
                  </a:cubicBezTo>
                  <a:cubicBezTo>
                    <a:pt x="241" y="131"/>
                    <a:pt x="243" y="131"/>
                    <a:pt x="244" y="131"/>
                  </a:cubicBezTo>
                  <a:cubicBezTo>
                    <a:pt x="243" y="132"/>
                    <a:pt x="242" y="132"/>
                    <a:pt x="242" y="132"/>
                  </a:cubicBezTo>
                  <a:cubicBezTo>
                    <a:pt x="242" y="132"/>
                    <a:pt x="240" y="133"/>
                    <a:pt x="241" y="133"/>
                  </a:cubicBezTo>
                  <a:cubicBezTo>
                    <a:pt x="240" y="133"/>
                    <a:pt x="238" y="135"/>
                    <a:pt x="239" y="135"/>
                  </a:cubicBezTo>
                  <a:cubicBezTo>
                    <a:pt x="239" y="135"/>
                    <a:pt x="239" y="135"/>
                    <a:pt x="239" y="135"/>
                  </a:cubicBezTo>
                  <a:cubicBezTo>
                    <a:pt x="239" y="135"/>
                    <a:pt x="239" y="136"/>
                    <a:pt x="239" y="136"/>
                  </a:cubicBezTo>
                  <a:cubicBezTo>
                    <a:pt x="240" y="136"/>
                    <a:pt x="240" y="136"/>
                    <a:pt x="240" y="137"/>
                  </a:cubicBezTo>
                  <a:cubicBezTo>
                    <a:pt x="240" y="137"/>
                    <a:pt x="239" y="137"/>
                    <a:pt x="239" y="137"/>
                  </a:cubicBezTo>
                  <a:cubicBezTo>
                    <a:pt x="239" y="137"/>
                    <a:pt x="239" y="137"/>
                    <a:pt x="239" y="137"/>
                  </a:cubicBezTo>
                  <a:cubicBezTo>
                    <a:pt x="238" y="137"/>
                    <a:pt x="238" y="137"/>
                    <a:pt x="237" y="137"/>
                  </a:cubicBezTo>
                  <a:cubicBezTo>
                    <a:pt x="237" y="137"/>
                    <a:pt x="236" y="137"/>
                    <a:pt x="236" y="137"/>
                  </a:cubicBezTo>
                  <a:cubicBezTo>
                    <a:pt x="235" y="137"/>
                    <a:pt x="235" y="137"/>
                    <a:pt x="234" y="138"/>
                  </a:cubicBezTo>
                  <a:cubicBezTo>
                    <a:pt x="234" y="138"/>
                    <a:pt x="236" y="140"/>
                    <a:pt x="235" y="140"/>
                  </a:cubicBezTo>
                  <a:cubicBezTo>
                    <a:pt x="235" y="140"/>
                    <a:pt x="234" y="139"/>
                    <a:pt x="234" y="138"/>
                  </a:cubicBezTo>
                  <a:cubicBezTo>
                    <a:pt x="233" y="138"/>
                    <a:pt x="233" y="139"/>
                    <a:pt x="233" y="139"/>
                  </a:cubicBezTo>
                  <a:cubicBezTo>
                    <a:pt x="235" y="139"/>
                    <a:pt x="231" y="132"/>
                    <a:pt x="231" y="135"/>
                  </a:cubicBezTo>
                  <a:cubicBezTo>
                    <a:pt x="231" y="135"/>
                    <a:pt x="231" y="136"/>
                    <a:pt x="230" y="135"/>
                  </a:cubicBezTo>
                  <a:cubicBezTo>
                    <a:pt x="230" y="135"/>
                    <a:pt x="230" y="136"/>
                    <a:pt x="230" y="136"/>
                  </a:cubicBezTo>
                  <a:cubicBezTo>
                    <a:pt x="230" y="136"/>
                    <a:pt x="228" y="136"/>
                    <a:pt x="230" y="136"/>
                  </a:cubicBezTo>
                  <a:cubicBezTo>
                    <a:pt x="230" y="137"/>
                    <a:pt x="230" y="137"/>
                    <a:pt x="230" y="137"/>
                  </a:cubicBezTo>
                  <a:cubicBezTo>
                    <a:pt x="228" y="138"/>
                    <a:pt x="228" y="137"/>
                    <a:pt x="230" y="138"/>
                  </a:cubicBezTo>
                  <a:cubicBezTo>
                    <a:pt x="230" y="138"/>
                    <a:pt x="228" y="139"/>
                    <a:pt x="228" y="139"/>
                  </a:cubicBezTo>
                  <a:cubicBezTo>
                    <a:pt x="228" y="139"/>
                    <a:pt x="227" y="137"/>
                    <a:pt x="227" y="137"/>
                  </a:cubicBezTo>
                  <a:cubicBezTo>
                    <a:pt x="227" y="137"/>
                    <a:pt x="227" y="137"/>
                    <a:pt x="226" y="138"/>
                  </a:cubicBezTo>
                  <a:cubicBezTo>
                    <a:pt x="226" y="138"/>
                    <a:pt x="226" y="137"/>
                    <a:pt x="226" y="137"/>
                  </a:cubicBezTo>
                  <a:cubicBezTo>
                    <a:pt x="225" y="138"/>
                    <a:pt x="224" y="138"/>
                    <a:pt x="225" y="139"/>
                  </a:cubicBezTo>
                  <a:cubicBezTo>
                    <a:pt x="222" y="140"/>
                    <a:pt x="225" y="140"/>
                    <a:pt x="226" y="141"/>
                  </a:cubicBezTo>
                  <a:cubicBezTo>
                    <a:pt x="225" y="141"/>
                    <a:pt x="225" y="141"/>
                    <a:pt x="224" y="141"/>
                  </a:cubicBezTo>
                  <a:cubicBezTo>
                    <a:pt x="224" y="141"/>
                    <a:pt x="225" y="142"/>
                    <a:pt x="224" y="142"/>
                  </a:cubicBezTo>
                  <a:cubicBezTo>
                    <a:pt x="224" y="142"/>
                    <a:pt x="222" y="142"/>
                    <a:pt x="222" y="142"/>
                  </a:cubicBezTo>
                  <a:cubicBezTo>
                    <a:pt x="222" y="142"/>
                    <a:pt x="222" y="142"/>
                    <a:pt x="222" y="142"/>
                  </a:cubicBezTo>
                  <a:cubicBezTo>
                    <a:pt x="221" y="142"/>
                    <a:pt x="224" y="144"/>
                    <a:pt x="224" y="144"/>
                  </a:cubicBezTo>
                  <a:cubicBezTo>
                    <a:pt x="222" y="145"/>
                    <a:pt x="225" y="144"/>
                    <a:pt x="225" y="146"/>
                  </a:cubicBezTo>
                  <a:cubicBezTo>
                    <a:pt x="223" y="147"/>
                    <a:pt x="222" y="142"/>
                    <a:pt x="221" y="142"/>
                  </a:cubicBezTo>
                  <a:cubicBezTo>
                    <a:pt x="219" y="142"/>
                    <a:pt x="224" y="149"/>
                    <a:pt x="224" y="149"/>
                  </a:cubicBezTo>
                  <a:cubicBezTo>
                    <a:pt x="223" y="148"/>
                    <a:pt x="222" y="146"/>
                    <a:pt x="221" y="145"/>
                  </a:cubicBezTo>
                  <a:cubicBezTo>
                    <a:pt x="221" y="145"/>
                    <a:pt x="221" y="144"/>
                    <a:pt x="221" y="144"/>
                  </a:cubicBezTo>
                  <a:cubicBezTo>
                    <a:pt x="220" y="144"/>
                    <a:pt x="219" y="145"/>
                    <a:pt x="218" y="145"/>
                  </a:cubicBezTo>
                  <a:cubicBezTo>
                    <a:pt x="218" y="144"/>
                    <a:pt x="219" y="144"/>
                    <a:pt x="218" y="144"/>
                  </a:cubicBezTo>
                  <a:cubicBezTo>
                    <a:pt x="218" y="144"/>
                    <a:pt x="217" y="145"/>
                    <a:pt x="217" y="145"/>
                  </a:cubicBezTo>
                  <a:cubicBezTo>
                    <a:pt x="217" y="145"/>
                    <a:pt x="216" y="144"/>
                    <a:pt x="216" y="144"/>
                  </a:cubicBezTo>
                  <a:cubicBezTo>
                    <a:pt x="216" y="144"/>
                    <a:pt x="216" y="144"/>
                    <a:pt x="215" y="143"/>
                  </a:cubicBezTo>
                  <a:cubicBezTo>
                    <a:pt x="214" y="143"/>
                    <a:pt x="214" y="144"/>
                    <a:pt x="213" y="145"/>
                  </a:cubicBezTo>
                  <a:cubicBezTo>
                    <a:pt x="212" y="146"/>
                    <a:pt x="215" y="146"/>
                    <a:pt x="215" y="146"/>
                  </a:cubicBezTo>
                  <a:cubicBezTo>
                    <a:pt x="215" y="147"/>
                    <a:pt x="213" y="146"/>
                    <a:pt x="213" y="147"/>
                  </a:cubicBezTo>
                  <a:cubicBezTo>
                    <a:pt x="214" y="148"/>
                    <a:pt x="216" y="147"/>
                    <a:pt x="216" y="147"/>
                  </a:cubicBezTo>
                  <a:cubicBezTo>
                    <a:pt x="217" y="147"/>
                    <a:pt x="216" y="148"/>
                    <a:pt x="216" y="148"/>
                  </a:cubicBezTo>
                  <a:cubicBezTo>
                    <a:pt x="217" y="148"/>
                    <a:pt x="221" y="146"/>
                    <a:pt x="221" y="148"/>
                  </a:cubicBezTo>
                  <a:cubicBezTo>
                    <a:pt x="221" y="148"/>
                    <a:pt x="217" y="149"/>
                    <a:pt x="217" y="149"/>
                  </a:cubicBezTo>
                  <a:cubicBezTo>
                    <a:pt x="217" y="150"/>
                    <a:pt x="218" y="150"/>
                    <a:pt x="218" y="150"/>
                  </a:cubicBezTo>
                  <a:cubicBezTo>
                    <a:pt x="218" y="150"/>
                    <a:pt x="217" y="150"/>
                    <a:pt x="217" y="151"/>
                  </a:cubicBezTo>
                  <a:cubicBezTo>
                    <a:pt x="217" y="150"/>
                    <a:pt x="216" y="149"/>
                    <a:pt x="215" y="149"/>
                  </a:cubicBezTo>
                  <a:cubicBezTo>
                    <a:pt x="214" y="149"/>
                    <a:pt x="215" y="149"/>
                    <a:pt x="214" y="150"/>
                  </a:cubicBezTo>
                  <a:cubicBezTo>
                    <a:pt x="214" y="150"/>
                    <a:pt x="214" y="149"/>
                    <a:pt x="214" y="149"/>
                  </a:cubicBezTo>
                  <a:cubicBezTo>
                    <a:pt x="213" y="149"/>
                    <a:pt x="213" y="149"/>
                    <a:pt x="213" y="150"/>
                  </a:cubicBezTo>
                  <a:cubicBezTo>
                    <a:pt x="212" y="150"/>
                    <a:pt x="212" y="149"/>
                    <a:pt x="212" y="149"/>
                  </a:cubicBezTo>
                  <a:cubicBezTo>
                    <a:pt x="212" y="149"/>
                    <a:pt x="211" y="150"/>
                    <a:pt x="211" y="150"/>
                  </a:cubicBezTo>
                  <a:cubicBezTo>
                    <a:pt x="210" y="150"/>
                    <a:pt x="210" y="149"/>
                    <a:pt x="209" y="149"/>
                  </a:cubicBezTo>
                  <a:cubicBezTo>
                    <a:pt x="207" y="150"/>
                    <a:pt x="211" y="151"/>
                    <a:pt x="211" y="151"/>
                  </a:cubicBezTo>
                  <a:cubicBezTo>
                    <a:pt x="212" y="151"/>
                    <a:pt x="212" y="152"/>
                    <a:pt x="213" y="153"/>
                  </a:cubicBezTo>
                  <a:cubicBezTo>
                    <a:pt x="214" y="153"/>
                    <a:pt x="216" y="154"/>
                    <a:pt x="216" y="155"/>
                  </a:cubicBezTo>
                  <a:cubicBezTo>
                    <a:pt x="216" y="155"/>
                    <a:pt x="214" y="154"/>
                    <a:pt x="214" y="154"/>
                  </a:cubicBezTo>
                  <a:cubicBezTo>
                    <a:pt x="214" y="155"/>
                    <a:pt x="214" y="156"/>
                    <a:pt x="214" y="156"/>
                  </a:cubicBezTo>
                  <a:cubicBezTo>
                    <a:pt x="214" y="156"/>
                    <a:pt x="215" y="156"/>
                    <a:pt x="215" y="157"/>
                  </a:cubicBezTo>
                  <a:cubicBezTo>
                    <a:pt x="215" y="157"/>
                    <a:pt x="213" y="157"/>
                    <a:pt x="213" y="157"/>
                  </a:cubicBezTo>
                  <a:cubicBezTo>
                    <a:pt x="213" y="156"/>
                    <a:pt x="213" y="155"/>
                    <a:pt x="213" y="154"/>
                  </a:cubicBezTo>
                  <a:cubicBezTo>
                    <a:pt x="212" y="153"/>
                    <a:pt x="212" y="152"/>
                    <a:pt x="211" y="152"/>
                  </a:cubicBezTo>
                  <a:cubicBezTo>
                    <a:pt x="211" y="152"/>
                    <a:pt x="211" y="153"/>
                    <a:pt x="210" y="153"/>
                  </a:cubicBezTo>
                  <a:cubicBezTo>
                    <a:pt x="210" y="153"/>
                    <a:pt x="210" y="152"/>
                    <a:pt x="210" y="153"/>
                  </a:cubicBezTo>
                  <a:cubicBezTo>
                    <a:pt x="209" y="153"/>
                    <a:pt x="212" y="156"/>
                    <a:pt x="210" y="157"/>
                  </a:cubicBezTo>
                  <a:cubicBezTo>
                    <a:pt x="210" y="155"/>
                    <a:pt x="208" y="151"/>
                    <a:pt x="207" y="154"/>
                  </a:cubicBezTo>
                  <a:cubicBezTo>
                    <a:pt x="206" y="156"/>
                    <a:pt x="209" y="157"/>
                    <a:pt x="209" y="157"/>
                  </a:cubicBezTo>
                  <a:cubicBezTo>
                    <a:pt x="208" y="158"/>
                    <a:pt x="207" y="157"/>
                    <a:pt x="207" y="157"/>
                  </a:cubicBezTo>
                  <a:cubicBezTo>
                    <a:pt x="206" y="157"/>
                    <a:pt x="207" y="157"/>
                    <a:pt x="205" y="158"/>
                  </a:cubicBezTo>
                  <a:cubicBezTo>
                    <a:pt x="206" y="157"/>
                    <a:pt x="206" y="157"/>
                    <a:pt x="206" y="156"/>
                  </a:cubicBezTo>
                  <a:cubicBezTo>
                    <a:pt x="206" y="156"/>
                    <a:pt x="205" y="156"/>
                    <a:pt x="205" y="156"/>
                  </a:cubicBezTo>
                  <a:cubicBezTo>
                    <a:pt x="205" y="156"/>
                    <a:pt x="205" y="157"/>
                    <a:pt x="205" y="157"/>
                  </a:cubicBezTo>
                  <a:cubicBezTo>
                    <a:pt x="204" y="157"/>
                    <a:pt x="204" y="155"/>
                    <a:pt x="203" y="156"/>
                  </a:cubicBezTo>
                  <a:cubicBezTo>
                    <a:pt x="203" y="156"/>
                    <a:pt x="203" y="157"/>
                    <a:pt x="203" y="157"/>
                  </a:cubicBezTo>
                  <a:cubicBezTo>
                    <a:pt x="203" y="158"/>
                    <a:pt x="204" y="158"/>
                    <a:pt x="202" y="157"/>
                  </a:cubicBezTo>
                  <a:cubicBezTo>
                    <a:pt x="202" y="157"/>
                    <a:pt x="202" y="156"/>
                    <a:pt x="202" y="156"/>
                  </a:cubicBezTo>
                  <a:cubicBezTo>
                    <a:pt x="199" y="154"/>
                    <a:pt x="202" y="157"/>
                    <a:pt x="202" y="157"/>
                  </a:cubicBezTo>
                  <a:cubicBezTo>
                    <a:pt x="202" y="160"/>
                    <a:pt x="200" y="158"/>
                    <a:pt x="200" y="158"/>
                  </a:cubicBezTo>
                  <a:cubicBezTo>
                    <a:pt x="200" y="160"/>
                    <a:pt x="205" y="159"/>
                    <a:pt x="206" y="160"/>
                  </a:cubicBezTo>
                  <a:cubicBezTo>
                    <a:pt x="207" y="160"/>
                    <a:pt x="208" y="160"/>
                    <a:pt x="209" y="160"/>
                  </a:cubicBezTo>
                  <a:cubicBezTo>
                    <a:pt x="210" y="160"/>
                    <a:pt x="211" y="160"/>
                    <a:pt x="212" y="160"/>
                  </a:cubicBezTo>
                  <a:cubicBezTo>
                    <a:pt x="212" y="160"/>
                    <a:pt x="208" y="161"/>
                    <a:pt x="208" y="161"/>
                  </a:cubicBezTo>
                  <a:cubicBezTo>
                    <a:pt x="207" y="161"/>
                    <a:pt x="207" y="161"/>
                    <a:pt x="207" y="161"/>
                  </a:cubicBezTo>
                  <a:cubicBezTo>
                    <a:pt x="207" y="161"/>
                    <a:pt x="206" y="161"/>
                    <a:pt x="206" y="162"/>
                  </a:cubicBezTo>
                  <a:cubicBezTo>
                    <a:pt x="206" y="160"/>
                    <a:pt x="206" y="160"/>
                    <a:pt x="204" y="161"/>
                  </a:cubicBezTo>
                  <a:cubicBezTo>
                    <a:pt x="204" y="160"/>
                    <a:pt x="205" y="160"/>
                    <a:pt x="205" y="160"/>
                  </a:cubicBezTo>
                  <a:cubicBezTo>
                    <a:pt x="205" y="159"/>
                    <a:pt x="203" y="160"/>
                    <a:pt x="203" y="160"/>
                  </a:cubicBezTo>
                  <a:cubicBezTo>
                    <a:pt x="202" y="159"/>
                    <a:pt x="200" y="162"/>
                    <a:pt x="200" y="162"/>
                  </a:cubicBezTo>
                  <a:cubicBezTo>
                    <a:pt x="198" y="163"/>
                    <a:pt x="200" y="163"/>
                    <a:pt x="201" y="164"/>
                  </a:cubicBezTo>
                  <a:cubicBezTo>
                    <a:pt x="202" y="164"/>
                    <a:pt x="201" y="164"/>
                    <a:pt x="201" y="164"/>
                  </a:cubicBezTo>
                  <a:close/>
                  <a:moveTo>
                    <a:pt x="202" y="178"/>
                  </a:moveTo>
                  <a:cubicBezTo>
                    <a:pt x="203" y="177"/>
                    <a:pt x="201" y="175"/>
                    <a:pt x="200" y="175"/>
                  </a:cubicBezTo>
                  <a:cubicBezTo>
                    <a:pt x="200" y="175"/>
                    <a:pt x="200" y="175"/>
                    <a:pt x="200" y="175"/>
                  </a:cubicBezTo>
                  <a:cubicBezTo>
                    <a:pt x="200" y="176"/>
                    <a:pt x="201" y="179"/>
                    <a:pt x="202" y="178"/>
                  </a:cubicBezTo>
                  <a:close/>
                  <a:moveTo>
                    <a:pt x="368" y="27"/>
                  </a:moveTo>
                  <a:cubicBezTo>
                    <a:pt x="368" y="27"/>
                    <a:pt x="366" y="29"/>
                    <a:pt x="367" y="29"/>
                  </a:cubicBezTo>
                  <a:cubicBezTo>
                    <a:pt x="367" y="29"/>
                    <a:pt x="369" y="28"/>
                    <a:pt x="369" y="28"/>
                  </a:cubicBezTo>
                  <a:cubicBezTo>
                    <a:pt x="369" y="28"/>
                    <a:pt x="368" y="28"/>
                    <a:pt x="368" y="27"/>
                  </a:cubicBezTo>
                  <a:cubicBezTo>
                    <a:pt x="368" y="27"/>
                    <a:pt x="368" y="27"/>
                    <a:pt x="368" y="27"/>
                  </a:cubicBezTo>
                  <a:close/>
                  <a:moveTo>
                    <a:pt x="30" y="138"/>
                  </a:moveTo>
                  <a:cubicBezTo>
                    <a:pt x="30" y="138"/>
                    <a:pt x="30" y="138"/>
                    <a:pt x="30" y="138"/>
                  </a:cubicBezTo>
                  <a:cubicBezTo>
                    <a:pt x="31" y="138"/>
                    <a:pt x="30" y="137"/>
                    <a:pt x="30" y="137"/>
                  </a:cubicBezTo>
                  <a:lnTo>
                    <a:pt x="30" y="138"/>
                  </a:lnTo>
                  <a:close/>
                  <a:moveTo>
                    <a:pt x="48" y="133"/>
                  </a:moveTo>
                  <a:cubicBezTo>
                    <a:pt x="48" y="133"/>
                    <a:pt x="48" y="133"/>
                    <a:pt x="48" y="133"/>
                  </a:cubicBezTo>
                  <a:cubicBezTo>
                    <a:pt x="49" y="133"/>
                    <a:pt x="49" y="133"/>
                    <a:pt x="49" y="133"/>
                  </a:cubicBezTo>
                  <a:cubicBezTo>
                    <a:pt x="48" y="133"/>
                    <a:pt x="48" y="133"/>
                    <a:pt x="48" y="133"/>
                  </a:cubicBezTo>
                  <a:close/>
                  <a:moveTo>
                    <a:pt x="77" y="107"/>
                  </a:moveTo>
                  <a:cubicBezTo>
                    <a:pt x="77" y="107"/>
                    <a:pt x="76" y="108"/>
                    <a:pt x="76" y="108"/>
                  </a:cubicBezTo>
                  <a:cubicBezTo>
                    <a:pt x="76" y="108"/>
                    <a:pt x="76" y="108"/>
                    <a:pt x="76" y="108"/>
                  </a:cubicBezTo>
                  <a:cubicBezTo>
                    <a:pt x="76" y="108"/>
                    <a:pt x="76" y="108"/>
                    <a:pt x="76" y="108"/>
                  </a:cubicBezTo>
                  <a:cubicBezTo>
                    <a:pt x="75" y="108"/>
                    <a:pt x="75" y="108"/>
                    <a:pt x="75" y="108"/>
                  </a:cubicBezTo>
                  <a:cubicBezTo>
                    <a:pt x="76" y="107"/>
                    <a:pt x="76" y="107"/>
                    <a:pt x="76" y="107"/>
                  </a:cubicBezTo>
                  <a:cubicBezTo>
                    <a:pt x="76" y="107"/>
                    <a:pt x="76" y="107"/>
                    <a:pt x="76" y="107"/>
                  </a:cubicBezTo>
                  <a:cubicBezTo>
                    <a:pt x="75" y="107"/>
                    <a:pt x="74" y="107"/>
                    <a:pt x="74" y="107"/>
                  </a:cubicBezTo>
                  <a:cubicBezTo>
                    <a:pt x="73" y="107"/>
                    <a:pt x="73" y="107"/>
                    <a:pt x="73" y="107"/>
                  </a:cubicBezTo>
                  <a:cubicBezTo>
                    <a:pt x="74" y="107"/>
                    <a:pt x="76" y="107"/>
                    <a:pt x="76" y="106"/>
                  </a:cubicBezTo>
                  <a:cubicBezTo>
                    <a:pt x="76" y="105"/>
                    <a:pt x="76" y="105"/>
                    <a:pt x="76" y="105"/>
                  </a:cubicBezTo>
                  <a:cubicBezTo>
                    <a:pt x="75" y="105"/>
                    <a:pt x="74" y="105"/>
                    <a:pt x="73" y="106"/>
                  </a:cubicBezTo>
                  <a:cubicBezTo>
                    <a:pt x="74" y="105"/>
                    <a:pt x="74" y="105"/>
                    <a:pt x="75" y="105"/>
                  </a:cubicBezTo>
                  <a:cubicBezTo>
                    <a:pt x="75" y="105"/>
                    <a:pt x="75" y="105"/>
                    <a:pt x="75" y="105"/>
                  </a:cubicBezTo>
                  <a:cubicBezTo>
                    <a:pt x="75" y="105"/>
                    <a:pt x="75" y="105"/>
                    <a:pt x="75" y="105"/>
                  </a:cubicBezTo>
                  <a:cubicBezTo>
                    <a:pt x="74" y="104"/>
                    <a:pt x="74" y="104"/>
                    <a:pt x="74" y="104"/>
                  </a:cubicBezTo>
                  <a:cubicBezTo>
                    <a:pt x="75" y="104"/>
                    <a:pt x="75" y="104"/>
                    <a:pt x="75" y="104"/>
                  </a:cubicBezTo>
                  <a:cubicBezTo>
                    <a:pt x="75" y="104"/>
                    <a:pt x="75" y="104"/>
                    <a:pt x="75" y="104"/>
                  </a:cubicBezTo>
                  <a:cubicBezTo>
                    <a:pt x="75" y="104"/>
                    <a:pt x="75" y="104"/>
                    <a:pt x="75" y="104"/>
                  </a:cubicBezTo>
                  <a:cubicBezTo>
                    <a:pt x="75" y="103"/>
                    <a:pt x="75" y="103"/>
                    <a:pt x="75" y="103"/>
                  </a:cubicBezTo>
                  <a:cubicBezTo>
                    <a:pt x="76" y="103"/>
                    <a:pt x="76" y="103"/>
                    <a:pt x="76" y="103"/>
                  </a:cubicBezTo>
                  <a:cubicBezTo>
                    <a:pt x="75" y="103"/>
                    <a:pt x="76" y="102"/>
                    <a:pt x="76" y="102"/>
                  </a:cubicBezTo>
                  <a:cubicBezTo>
                    <a:pt x="75" y="101"/>
                    <a:pt x="75" y="101"/>
                    <a:pt x="75" y="101"/>
                  </a:cubicBezTo>
                  <a:cubicBezTo>
                    <a:pt x="75" y="101"/>
                    <a:pt x="75" y="101"/>
                    <a:pt x="75" y="101"/>
                  </a:cubicBezTo>
                  <a:cubicBezTo>
                    <a:pt x="75" y="101"/>
                    <a:pt x="74" y="102"/>
                    <a:pt x="74" y="102"/>
                  </a:cubicBezTo>
                  <a:cubicBezTo>
                    <a:pt x="74" y="102"/>
                    <a:pt x="74" y="101"/>
                    <a:pt x="74" y="101"/>
                  </a:cubicBezTo>
                  <a:cubicBezTo>
                    <a:pt x="74" y="101"/>
                    <a:pt x="74" y="101"/>
                    <a:pt x="74" y="101"/>
                  </a:cubicBezTo>
                  <a:cubicBezTo>
                    <a:pt x="74" y="100"/>
                    <a:pt x="74" y="100"/>
                    <a:pt x="74" y="100"/>
                  </a:cubicBezTo>
                  <a:cubicBezTo>
                    <a:pt x="73" y="100"/>
                    <a:pt x="73" y="100"/>
                    <a:pt x="73" y="100"/>
                  </a:cubicBezTo>
                  <a:cubicBezTo>
                    <a:pt x="73" y="100"/>
                    <a:pt x="73" y="100"/>
                    <a:pt x="73" y="100"/>
                  </a:cubicBezTo>
                  <a:cubicBezTo>
                    <a:pt x="71" y="100"/>
                    <a:pt x="71" y="100"/>
                    <a:pt x="71" y="100"/>
                  </a:cubicBezTo>
                  <a:cubicBezTo>
                    <a:pt x="71" y="100"/>
                    <a:pt x="71" y="100"/>
                    <a:pt x="71" y="100"/>
                  </a:cubicBezTo>
                  <a:cubicBezTo>
                    <a:pt x="71" y="100"/>
                    <a:pt x="71" y="100"/>
                    <a:pt x="71" y="100"/>
                  </a:cubicBezTo>
                  <a:cubicBezTo>
                    <a:pt x="70" y="100"/>
                    <a:pt x="70" y="100"/>
                    <a:pt x="70" y="100"/>
                  </a:cubicBezTo>
                  <a:cubicBezTo>
                    <a:pt x="70" y="101"/>
                    <a:pt x="70" y="102"/>
                    <a:pt x="69" y="102"/>
                  </a:cubicBezTo>
                  <a:cubicBezTo>
                    <a:pt x="69" y="102"/>
                    <a:pt x="69" y="102"/>
                    <a:pt x="69" y="102"/>
                  </a:cubicBezTo>
                  <a:cubicBezTo>
                    <a:pt x="70" y="101"/>
                    <a:pt x="70" y="101"/>
                    <a:pt x="70" y="100"/>
                  </a:cubicBezTo>
                  <a:cubicBezTo>
                    <a:pt x="71" y="100"/>
                    <a:pt x="71" y="100"/>
                    <a:pt x="71" y="100"/>
                  </a:cubicBezTo>
                  <a:cubicBezTo>
                    <a:pt x="70" y="99"/>
                    <a:pt x="70" y="99"/>
                    <a:pt x="70" y="99"/>
                  </a:cubicBezTo>
                  <a:cubicBezTo>
                    <a:pt x="70" y="98"/>
                    <a:pt x="70" y="98"/>
                    <a:pt x="70" y="98"/>
                  </a:cubicBezTo>
                  <a:cubicBezTo>
                    <a:pt x="70" y="98"/>
                    <a:pt x="70" y="98"/>
                    <a:pt x="70" y="98"/>
                  </a:cubicBezTo>
                  <a:cubicBezTo>
                    <a:pt x="69" y="98"/>
                    <a:pt x="68" y="99"/>
                    <a:pt x="67" y="99"/>
                  </a:cubicBezTo>
                  <a:cubicBezTo>
                    <a:pt x="67" y="99"/>
                    <a:pt x="67" y="99"/>
                    <a:pt x="67" y="99"/>
                  </a:cubicBezTo>
                  <a:cubicBezTo>
                    <a:pt x="67" y="98"/>
                    <a:pt x="67" y="98"/>
                    <a:pt x="67" y="98"/>
                  </a:cubicBezTo>
                  <a:cubicBezTo>
                    <a:pt x="67" y="98"/>
                    <a:pt x="67" y="99"/>
                    <a:pt x="66" y="99"/>
                  </a:cubicBezTo>
                  <a:cubicBezTo>
                    <a:pt x="67" y="98"/>
                    <a:pt x="67" y="98"/>
                    <a:pt x="67" y="98"/>
                  </a:cubicBezTo>
                  <a:cubicBezTo>
                    <a:pt x="67" y="98"/>
                    <a:pt x="67" y="98"/>
                    <a:pt x="67" y="98"/>
                  </a:cubicBezTo>
                  <a:cubicBezTo>
                    <a:pt x="67" y="97"/>
                    <a:pt x="68" y="96"/>
                    <a:pt x="68" y="95"/>
                  </a:cubicBezTo>
                  <a:cubicBezTo>
                    <a:pt x="68" y="95"/>
                    <a:pt x="67" y="94"/>
                    <a:pt x="67" y="94"/>
                  </a:cubicBezTo>
                  <a:cubicBezTo>
                    <a:pt x="67" y="94"/>
                    <a:pt x="67" y="94"/>
                    <a:pt x="67" y="94"/>
                  </a:cubicBezTo>
                  <a:cubicBezTo>
                    <a:pt x="67" y="94"/>
                    <a:pt x="67" y="94"/>
                    <a:pt x="67" y="94"/>
                  </a:cubicBezTo>
                  <a:cubicBezTo>
                    <a:pt x="66" y="94"/>
                    <a:pt x="66" y="94"/>
                    <a:pt x="66" y="94"/>
                  </a:cubicBezTo>
                  <a:cubicBezTo>
                    <a:pt x="66" y="94"/>
                    <a:pt x="65" y="94"/>
                    <a:pt x="65" y="94"/>
                  </a:cubicBezTo>
                  <a:cubicBezTo>
                    <a:pt x="65" y="94"/>
                    <a:pt x="65" y="94"/>
                    <a:pt x="65" y="94"/>
                  </a:cubicBezTo>
                  <a:cubicBezTo>
                    <a:pt x="65" y="93"/>
                    <a:pt x="65" y="93"/>
                    <a:pt x="65" y="93"/>
                  </a:cubicBezTo>
                  <a:cubicBezTo>
                    <a:pt x="64" y="93"/>
                    <a:pt x="64" y="93"/>
                    <a:pt x="64" y="93"/>
                  </a:cubicBezTo>
                  <a:cubicBezTo>
                    <a:pt x="64" y="93"/>
                    <a:pt x="64" y="93"/>
                    <a:pt x="64" y="93"/>
                  </a:cubicBezTo>
                  <a:cubicBezTo>
                    <a:pt x="65" y="93"/>
                    <a:pt x="65" y="93"/>
                    <a:pt x="65" y="93"/>
                  </a:cubicBezTo>
                  <a:cubicBezTo>
                    <a:pt x="65" y="92"/>
                    <a:pt x="65" y="92"/>
                    <a:pt x="65" y="91"/>
                  </a:cubicBezTo>
                  <a:cubicBezTo>
                    <a:pt x="65" y="91"/>
                    <a:pt x="65" y="91"/>
                    <a:pt x="65" y="91"/>
                  </a:cubicBezTo>
                  <a:cubicBezTo>
                    <a:pt x="65" y="91"/>
                    <a:pt x="65" y="91"/>
                    <a:pt x="65" y="91"/>
                  </a:cubicBezTo>
                  <a:cubicBezTo>
                    <a:pt x="65" y="90"/>
                    <a:pt x="65" y="90"/>
                    <a:pt x="65" y="90"/>
                  </a:cubicBezTo>
                  <a:cubicBezTo>
                    <a:pt x="66" y="90"/>
                    <a:pt x="67" y="89"/>
                    <a:pt x="68" y="88"/>
                  </a:cubicBezTo>
                  <a:cubicBezTo>
                    <a:pt x="66" y="89"/>
                    <a:pt x="66" y="89"/>
                    <a:pt x="66" y="89"/>
                  </a:cubicBezTo>
                  <a:cubicBezTo>
                    <a:pt x="66" y="89"/>
                    <a:pt x="66" y="89"/>
                    <a:pt x="66" y="89"/>
                  </a:cubicBezTo>
                  <a:cubicBezTo>
                    <a:pt x="65" y="89"/>
                    <a:pt x="65" y="89"/>
                    <a:pt x="65" y="90"/>
                  </a:cubicBezTo>
                  <a:cubicBezTo>
                    <a:pt x="64" y="90"/>
                    <a:pt x="64" y="90"/>
                    <a:pt x="64" y="90"/>
                  </a:cubicBezTo>
                  <a:cubicBezTo>
                    <a:pt x="64" y="91"/>
                    <a:pt x="64" y="91"/>
                    <a:pt x="64" y="91"/>
                  </a:cubicBezTo>
                  <a:cubicBezTo>
                    <a:pt x="64" y="91"/>
                    <a:pt x="63" y="91"/>
                    <a:pt x="63" y="91"/>
                  </a:cubicBezTo>
                  <a:cubicBezTo>
                    <a:pt x="63" y="91"/>
                    <a:pt x="63" y="91"/>
                    <a:pt x="63" y="91"/>
                  </a:cubicBezTo>
                  <a:cubicBezTo>
                    <a:pt x="63" y="92"/>
                    <a:pt x="63" y="92"/>
                    <a:pt x="62" y="93"/>
                  </a:cubicBezTo>
                  <a:cubicBezTo>
                    <a:pt x="62" y="92"/>
                    <a:pt x="62" y="92"/>
                    <a:pt x="61" y="92"/>
                  </a:cubicBezTo>
                  <a:cubicBezTo>
                    <a:pt x="61" y="92"/>
                    <a:pt x="61" y="92"/>
                    <a:pt x="61" y="92"/>
                  </a:cubicBezTo>
                  <a:cubicBezTo>
                    <a:pt x="60" y="92"/>
                    <a:pt x="60" y="92"/>
                    <a:pt x="60" y="92"/>
                  </a:cubicBezTo>
                  <a:cubicBezTo>
                    <a:pt x="60" y="91"/>
                    <a:pt x="60" y="91"/>
                    <a:pt x="60" y="91"/>
                  </a:cubicBezTo>
                  <a:cubicBezTo>
                    <a:pt x="60" y="91"/>
                    <a:pt x="60" y="91"/>
                    <a:pt x="60" y="91"/>
                  </a:cubicBezTo>
                  <a:cubicBezTo>
                    <a:pt x="60" y="90"/>
                    <a:pt x="60" y="90"/>
                    <a:pt x="60" y="90"/>
                  </a:cubicBezTo>
                  <a:cubicBezTo>
                    <a:pt x="60" y="89"/>
                    <a:pt x="60" y="89"/>
                    <a:pt x="60" y="89"/>
                  </a:cubicBezTo>
                  <a:cubicBezTo>
                    <a:pt x="60" y="89"/>
                    <a:pt x="60" y="89"/>
                    <a:pt x="60" y="89"/>
                  </a:cubicBezTo>
                  <a:cubicBezTo>
                    <a:pt x="59" y="89"/>
                    <a:pt x="59" y="89"/>
                    <a:pt x="59" y="89"/>
                  </a:cubicBezTo>
                  <a:cubicBezTo>
                    <a:pt x="59" y="89"/>
                    <a:pt x="59" y="89"/>
                    <a:pt x="59" y="89"/>
                  </a:cubicBezTo>
                  <a:cubicBezTo>
                    <a:pt x="58" y="89"/>
                    <a:pt x="58" y="89"/>
                    <a:pt x="58" y="89"/>
                  </a:cubicBezTo>
                  <a:cubicBezTo>
                    <a:pt x="58" y="88"/>
                    <a:pt x="58" y="88"/>
                    <a:pt x="58" y="88"/>
                  </a:cubicBezTo>
                  <a:cubicBezTo>
                    <a:pt x="58" y="88"/>
                    <a:pt x="58" y="88"/>
                    <a:pt x="59" y="87"/>
                  </a:cubicBezTo>
                  <a:cubicBezTo>
                    <a:pt x="58" y="87"/>
                    <a:pt x="58" y="87"/>
                    <a:pt x="58" y="87"/>
                  </a:cubicBezTo>
                  <a:cubicBezTo>
                    <a:pt x="57" y="87"/>
                    <a:pt x="57" y="87"/>
                    <a:pt x="57" y="87"/>
                  </a:cubicBezTo>
                  <a:cubicBezTo>
                    <a:pt x="57" y="87"/>
                    <a:pt x="57" y="87"/>
                    <a:pt x="57" y="87"/>
                  </a:cubicBezTo>
                  <a:cubicBezTo>
                    <a:pt x="56" y="87"/>
                    <a:pt x="56" y="87"/>
                    <a:pt x="56" y="87"/>
                  </a:cubicBezTo>
                  <a:cubicBezTo>
                    <a:pt x="56" y="87"/>
                    <a:pt x="56" y="87"/>
                    <a:pt x="56" y="87"/>
                  </a:cubicBezTo>
                  <a:cubicBezTo>
                    <a:pt x="56" y="87"/>
                    <a:pt x="56" y="87"/>
                    <a:pt x="56" y="87"/>
                  </a:cubicBezTo>
                  <a:cubicBezTo>
                    <a:pt x="56" y="88"/>
                    <a:pt x="56" y="88"/>
                    <a:pt x="56" y="88"/>
                  </a:cubicBezTo>
                  <a:cubicBezTo>
                    <a:pt x="56" y="88"/>
                    <a:pt x="56" y="88"/>
                    <a:pt x="56" y="88"/>
                  </a:cubicBezTo>
                  <a:cubicBezTo>
                    <a:pt x="55" y="87"/>
                    <a:pt x="55" y="87"/>
                    <a:pt x="55" y="87"/>
                  </a:cubicBezTo>
                  <a:cubicBezTo>
                    <a:pt x="55" y="88"/>
                    <a:pt x="55" y="88"/>
                    <a:pt x="55" y="88"/>
                  </a:cubicBezTo>
                  <a:cubicBezTo>
                    <a:pt x="55" y="87"/>
                    <a:pt x="55" y="87"/>
                    <a:pt x="55" y="87"/>
                  </a:cubicBezTo>
                  <a:cubicBezTo>
                    <a:pt x="55" y="88"/>
                    <a:pt x="55" y="88"/>
                    <a:pt x="55" y="88"/>
                  </a:cubicBezTo>
                  <a:cubicBezTo>
                    <a:pt x="54" y="88"/>
                    <a:pt x="54" y="88"/>
                    <a:pt x="54" y="88"/>
                  </a:cubicBezTo>
                  <a:cubicBezTo>
                    <a:pt x="54" y="88"/>
                    <a:pt x="54" y="88"/>
                    <a:pt x="54" y="88"/>
                  </a:cubicBezTo>
                  <a:cubicBezTo>
                    <a:pt x="54" y="88"/>
                    <a:pt x="54" y="89"/>
                    <a:pt x="55" y="90"/>
                  </a:cubicBezTo>
                  <a:cubicBezTo>
                    <a:pt x="55" y="91"/>
                    <a:pt x="55" y="91"/>
                    <a:pt x="55" y="93"/>
                  </a:cubicBezTo>
                  <a:cubicBezTo>
                    <a:pt x="55" y="93"/>
                    <a:pt x="55" y="93"/>
                    <a:pt x="55" y="93"/>
                  </a:cubicBezTo>
                  <a:cubicBezTo>
                    <a:pt x="55" y="93"/>
                    <a:pt x="55" y="93"/>
                    <a:pt x="55" y="93"/>
                  </a:cubicBezTo>
                  <a:cubicBezTo>
                    <a:pt x="54" y="93"/>
                    <a:pt x="54" y="93"/>
                    <a:pt x="54" y="93"/>
                  </a:cubicBezTo>
                  <a:cubicBezTo>
                    <a:pt x="54" y="93"/>
                    <a:pt x="55" y="93"/>
                    <a:pt x="55" y="93"/>
                  </a:cubicBezTo>
                  <a:cubicBezTo>
                    <a:pt x="54" y="93"/>
                    <a:pt x="53" y="93"/>
                    <a:pt x="54" y="94"/>
                  </a:cubicBezTo>
                  <a:cubicBezTo>
                    <a:pt x="54" y="94"/>
                    <a:pt x="54" y="94"/>
                    <a:pt x="54" y="94"/>
                  </a:cubicBezTo>
                  <a:cubicBezTo>
                    <a:pt x="54" y="94"/>
                    <a:pt x="54" y="94"/>
                    <a:pt x="54" y="94"/>
                  </a:cubicBezTo>
                  <a:cubicBezTo>
                    <a:pt x="53" y="94"/>
                    <a:pt x="53" y="94"/>
                    <a:pt x="53" y="94"/>
                  </a:cubicBezTo>
                  <a:cubicBezTo>
                    <a:pt x="53" y="94"/>
                    <a:pt x="53" y="94"/>
                    <a:pt x="53" y="94"/>
                  </a:cubicBezTo>
                  <a:cubicBezTo>
                    <a:pt x="53" y="94"/>
                    <a:pt x="53" y="94"/>
                    <a:pt x="53" y="93"/>
                  </a:cubicBezTo>
                  <a:cubicBezTo>
                    <a:pt x="53" y="94"/>
                    <a:pt x="52" y="94"/>
                    <a:pt x="52" y="94"/>
                  </a:cubicBezTo>
                  <a:cubicBezTo>
                    <a:pt x="52" y="94"/>
                    <a:pt x="52" y="94"/>
                    <a:pt x="52" y="94"/>
                  </a:cubicBezTo>
                  <a:cubicBezTo>
                    <a:pt x="52" y="92"/>
                    <a:pt x="50" y="92"/>
                    <a:pt x="50" y="93"/>
                  </a:cubicBezTo>
                  <a:cubicBezTo>
                    <a:pt x="50" y="94"/>
                    <a:pt x="49" y="95"/>
                    <a:pt x="49" y="97"/>
                  </a:cubicBezTo>
                  <a:cubicBezTo>
                    <a:pt x="49" y="96"/>
                    <a:pt x="49" y="96"/>
                    <a:pt x="49" y="96"/>
                  </a:cubicBezTo>
                  <a:cubicBezTo>
                    <a:pt x="47" y="96"/>
                    <a:pt x="47" y="96"/>
                    <a:pt x="47" y="96"/>
                  </a:cubicBezTo>
                  <a:cubicBezTo>
                    <a:pt x="48" y="96"/>
                    <a:pt x="48" y="96"/>
                    <a:pt x="48" y="96"/>
                  </a:cubicBezTo>
                  <a:cubicBezTo>
                    <a:pt x="48" y="96"/>
                    <a:pt x="48" y="96"/>
                    <a:pt x="48" y="96"/>
                  </a:cubicBezTo>
                  <a:cubicBezTo>
                    <a:pt x="47" y="96"/>
                    <a:pt x="48" y="97"/>
                    <a:pt x="48" y="98"/>
                  </a:cubicBezTo>
                  <a:cubicBezTo>
                    <a:pt x="47" y="96"/>
                    <a:pt x="47" y="95"/>
                    <a:pt x="46" y="94"/>
                  </a:cubicBezTo>
                  <a:cubicBezTo>
                    <a:pt x="46" y="94"/>
                    <a:pt x="46" y="94"/>
                    <a:pt x="46" y="94"/>
                  </a:cubicBezTo>
                  <a:cubicBezTo>
                    <a:pt x="45" y="94"/>
                    <a:pt x="45" y="94"/>
                    <a:pt x="45" y="94"/>
                  </a:cubicBezTo>
                  <a:cubicBezTo>
                    <a:pt x="45" y="94"/>
                    <a:pt x="45" y="94"/>
                    <a:pt x="45" y="94"/>
                  </a:cubicBezTo>
                  <a:cubicBezTo>
                    <a:pt x="44" y="94"/>
                    <a:pt x="44" y="94"/>
                    <a:pt x="44" y="94"/>
                  </a:cubicBezTo>
                  <a:cubicBezTo>
                    <a:pt x="44" y="94"/>
                    <a:pt x="44" y="94"/>
                    <a:pt x="44" y="94"/>
                  </a:cubicBezTo>
                  <a:cubicBezTo>
                    <a:pt x="44" y="94"/>
                    <a:pt x="43" y="93"/>
                    <a:pt x="43" y="94"/>
                  </a:cubicBezTo>
                  <a:cubicBezTo>
                    <a:pt x="42" y="95"/>
                    <a:pt x="43" y="96"/>
                    <a:pt x="43" y="97"/>
                  </a:cubicBezTo>
                  <a:cubicBezTo>
                    <a:pt x="44" y="98"/>
                    <a:pt x="44" y="98"/>
                    <a:pt x="44" y="98"/>
                  </a:cubicBezTo>
                  <a:cubicBezTo>
                    <a:pt x="44" y="98"/>
                    <a:pt x="44" y="98"/>
                    <a:pt x="44" y="98"/>
                  </a:cubicBezTo>
                  <a:cubicBezTo>
                    <a:pt x="44" y="98"/>
                    <a:pt x="45" y="99"/>
                    <a:pt x="45" y="100"/>
                  </a:cubicBezTo>
                  <a:cubicBezTo>
                    <a:pt x="44" y="100"/>
                    <a:pt x="44" y="100"/>
                    <a:pt x="44" y="100"/>
                  </a:cubicBezTo>
                  <a:cubicBezTo>
                    <a:pt x="44" y="101"/>
                    <a:pt x="44" y="101"/>
                    <a:pt x="44" y="101"/>
                  </a:cubicBezTo>
                  <a:cubicBezTo>
                    <a:pt x="45" y="101"/>
                    <a:pt x="45" y="101"/>
                    <a:pt x="45" y="102"/>
                  </a:cubicBezTo>
                  <a:cubicBezTo>
                    <a:pt x="45" y="102"/>
                    <a:pt x="45" y="102"/>
                    <a:pt x="45" y="102"/>
                  </a:cubicBezTo>
                  <a:cubicBezTo>
                    <a:pt x="44" y="101"/>
                    <a:pt x="44" y="101"/>
                    <a:pt x="44" y="101"/>
                  </a:cubicBezTo>
                  <a:cubicBezTo>
                    <a:pt x="44" y="100"/>
                    <a:pt x="44" y="99"/>
                    <a:pt x="44" y="99"/>
                  </a:cubicBezTo>
                  <a:cubicBezTo>
                    <a:pt x="43" y="98"/>
                    <a:pt x="43" y="98"/>
                    <a:pt x="43" y="98"/>
                  </a:cubicBezTo>
                  <a:cubicBezTo>
                    <a:pt x="43" y="98"/>
                    <a:pt x="43" y="98"/>
                    <a:pt x="43" y="97"/>
                  </a:cubicBezTo>
                  <a:cubicBezTo>
                    <a:pt x="42" y="97"/>
                    <a:pt x="42" y="97"/>
                    <a:pt x="41" y="97"/>
                  </a:cubicBezTo>
                  <a:cubicBezTo>
                    <a:pt x="41" y="96"/>
                    <a:pt x="41" y="95"/>
                    <a:pt x="41" y="95"/>
                  </a:cubicBezTo>
                  <a:cubicBezTo>
                    <a:pt x="40" y="95"/>
                    <a:pt x="40" y="95"/>
                    <a:pt x="40" y="95"/>
                  </a:cubicBezTo>
                  <a:cubicBezTo>
                    <a:pt x="41" y="94"/>
                    <a:pt x="41" y="94"/>
                    <a:pt x="41" y="94"/>
                  </a:cubicBezTo>
                  <a:cubicBezTo>
                    <a:pt x="40" y="94"/>
                    <a:pt x="40" y="94"/>
                    <a:pt x="40" y="94"/>
                  </a:cubicBezTo>
                  <a:cubicBezTo>
                    <a:pt x="40" y="94"/>
                    <a:pt x="40" y="94"/>
                    <a:pt x="40" y="94"/>
                  </a:cubicBezTo>
                  <a:cubicBezTo>
                    <a:pt x="39" y="94"/>
                    <a:pt x="39" y="94"/>
                    <a:pt x="39" y="94"/>
                  </a:cubicBezTo>
                  <a:cubicBezTo>
                    <a:pt x="39" y="94"/>
                    <a:pt x="39" y="94"/>
                    <a:pt x="39" y="93"/>
                  </a:cubicBezTo>
                  <a:cubicBezTo>
                    <a:pt x="39" y="93"/>
                    <a:pt x="39" y="93"/>
                    <a:pt x="39" y="93"/>
                  </a:cubicBezTo>
                  <a:cubicBezTo>
                    <a:pt x="39" y="94"/>
                    <a:pt x="39" y="94"/>
                    <a:pt x="39" y="94"/>
                  </a:cubicBezTo>
                  <a:cubicBezTo>
                    <a:pt x="39" y="94"/>
                    <a:pt x="39" y="94"/>
                    <a:pt x="39" y="94"/>
                  </a:cubicBezTo>
                  <a:cubicBezTo>
                    <a:pt x="38" y="94"/>
                    <a:pt x="38" y="94"/>
                    <a:pt x="38" y="94"/>
                  </a:cubicBezTo>
                  <a:cubicBezTo>
                    <a:pt x="38" y="94"/>
                    <a:pt x="38" y="94"/>
                    <a:pt x="37" y="94"/>
                  </a:cubicBezTo>
                  <a:cubicBezTo>
                    <a:pt x="37" y="95"/>
                    <a:pt x="37" y="95"/>
                    <a:pt x="37" y="95"/>
                  </a:cubicBezTo>
                  <a:cubicBezTo>
                    <a:pt x="37" y="95"/>
                    <a:pt x="37" y="95"/>
                    <a:pt x="37" y="95"/>
                  </a:cubicBezTo>
                  <a:cubicBezTo>
                    <a:pt x="37" y="95"/>
                    <a:pt x="37" y="95"/>
                    <a:pt x="37" y="95"/>
                  </a:cubicBezTo>
                  <a:cubicBezTo>
                    <a:pt x="36" y="95"/>
                    <a:pt x="36" y="95"/>
                    <a:pt x="36" y="95"/>
                  </a:cubicBezTo>
                  <a:cubicBezTo>
                    <a:pt x="36" y="95"/>
                    <a:pt x="35" y="95"/>
                    <a:pt x="35" y="96"/>
                  </a:cubicBezTo>
                  <a:cubicBezTo>
                    <a:pt x="35" y="97"/>
                    <a:pt x="35" y="97"/>
                    <a:pt x="35" y="97"/>
                  </a:cubicBezTo>
                  <a:cubicBezTo>
                    <a:pt x="35" y="97"/>
                    <a:pt x="35" y="97"/>
                    <a:pt x="35" y="97"/>
                  </a:cubicBezTo>
                  <a:cubicBezTo>
                    <a:pt x="35" y="97"/>
                    <a:pt x="35" y="97"/>
                    <a:pt x="35" y="97"/>
                  </a:cubicBezTo>
                  <a:cubicBezTo>
                    <a:pt x="35" y="98"/>
                    <a:pt x="36" y="100"/>
                    <a:pt x="35" y="101"/>
                  </a:cubicBezTo>
                  <a:cubicBezTo>
                    <a:pt x="35" y="101"/>
                    <a:pt x="35" y="101"/>
                    <a:pt x="34" y="100"/>
                  </a:cubicBezTo>
                  <a:cubicBezTo>
                    <a:pt x="34" y="101"/>
                    <a:pt x="34" y="101"/>
                    <a:pt x="34" y="101"/>
                  </a:cubicBezTo>
                  <a:cubicBezTo>
                    <a:pt x="34" y="100"/>
                    <a:pt x="34" y="100"/>
                    <a:pt x="34" y="100"/>
                  </a:cubicBezTo>
                  <a:cubicBezTo>
                    <a:pt x="34" y="100"/>
                    <a:pt x="33" y="99"/>
                    <a:pt x="33" y="99"/>
                  </a:cubicBezTo>
                  <a:cubicBezTo>
                    <a:pt x="33" y="99"/>
                    <a:pt x="32" y="98"/>
                    <a:pt x="32" y="98"/>
                  </a:cubicBezTo>
                  <a:cubicBezTo>
                    <a:pt x="32" y="98"/>
                    <a:pt x="32" y="98"/>
                    <a:pt x="32" y="98"/>
                  </a:cubicBezTo>
                  <a:cubicBezTo>
                    <a:pt x="32" y="97"/>
                    <a:pt x="32" y="97"/>
                    <a:pt x="32" y="97"/>
                  </a:cubicBezTo>
                  <a:cubicBezTo>
                    <a:pt x="32" y="97"/>
                    <a:pt x="32" y="97"/>
                    <a:pt x="32" y="97"/>
                  </a:cubicBezTo>
                  <a:cubicBezTo>
                    <a:pt x="31" y="97"/>
                    <a:pt x="31" y="96"/>
                    <a:pt x="31" y="95"/>
                  </a:cubicBezTo>
                  <a:cubicBezTo>
                    <a:pt x="31" y="95"/>
                    <a:pt x="31" y="95"/>
                    <a:pt x="31" y="95"/>
                  </a:cubicBezTo>
                  <a:cubicBezTo>
                    <a:pt x="31" y="95"/>
                    <a:pt x="31" y="95"/>
                    <a:pt x="31" y="95"/>
                  </a:cubicBezTo>
                  <a:cubicBezTo>
                    <a:pt x="30" y="95"/>
                    <a:pt x="30" y="95"/>
                    <a:pt x="30" y="95"/>
                  </a:cubicBezTo>
                  <a:cubicBezTo>
                    <a:pt x="29" y="95"/>
                    <a:pt x="29" y="95"/>
                    <a:pt x="29" y="95"/>
                  </a:cubicBezTo>
                  <a:cubicBezTo>
                    <a:pt x="29" y="95"/>
                    <a:pt x="29" y="95"/>
                    <a:pt x="29" y="95"/>
                  </a:cubicBezTo>
                  <a:cubicBezTo>
                    <a:pt x="29" y="95"/>
                    <a:pt x="29" y="95"/>
                    <a:pt x="28" y="95"/>
                  </a:cubicBezTo>
                  <a:cubicBezTo>
                    <a:pt x="28" y="96"/>
                    <a:pt x="28" y="96"/>
                    <a:pt x="28" y="96"/>
                  </a:cubicBezTo>
                  <a:cubicBezTo>
                    <a:pt x="28" y="96"/>
                    <a:pt x="28" y="96"/>
                    <a:pt x="28" y="96"/>
                  </a:cubicBezTo>
                  <a:cubicBezTo>
                    <a:pt x="29" y="97"/>
                    <a:pt x="29" y="99"/>
                    <a:pt x="29" y="99"/>
                  </a:cubicBezTo>
                  <a:cubicBezTo>
                    <a:pt x="29" y="100"/>
                    <a:pt x="29" y="100"/>
                    <a:pt x="29" y="100"/>
                  </a:cubicBezTo>
                  <a:cubicBezTo>
                    <a:pt x="29" y="100"/>
                    <a:pt x="30" y="101"/>
                    <a:pt x="29" y="102"/>
                  </a:cubicBezTo>
                  <a:cubicBezTo>
                    <a:pt x="29" y="102"/>
                    <a:pt x="29" y="102"/>
                    <a:pt x="29" y="102"/>
                  </a:cubicBezTo>
                  <a:cubicBezTo>
                    <a:pt x="29" y="102"/>
                    <a:pt x="29" y="102"/>
                    <a:pt x="29" y="102"/>
                  </a:cubicBezTo>
                  <a:cubicBezTo>
                    <a:pt x="29" y="103"/>
                    <a:pt x="29" y="103"/>
                    <a:pt x="29" y="103"/>
                  </a:cubicBezTo>
                  <a:cubicBezTo>
                    <a:pt x="29" y="104"/>
                    <a:pt x="29" y="104"/>
                    <a:pt x="29" y="104"/>
                  </a:cubicBezTo>
                  <a:cubicBezTo>
                    <a:pt x="29" y="104"/>
                    <a:pt x="29" y="104"/>
                    <a:pt x="29" y="104"/>
                  </a:cubicBezTo>
                  <a:cubicBezTo>
                    <a:pt x="29" y="103"/>
                    <a:pt x="29" y="103"/>
                    <a:pt x="29" y="103"/>
                  </a:cubicBezTo>
                  <a:cubicBezTo>
                    <a:pt x="28" y="104"/>
                    <a:pt x="28" y="104"/>
                    <a:pt x="28" y="104"/>
                  </a:cubicBezTo>
                  <a:cubicBezTo>
                    <a:pt x="28" y="104"/>
                    <a:pt x="28" y="104"/>
                    <a:pt x="28" y="104"/>
                  </a:cubicBezTo>
                  <a:cubicBezTo>
                    <a:pt x="28" y="104"/>
                    <a:pt x="28" y="104"/>
                    <a:pt x="28" y="104"/>
                  </a:cubicBezTo>
                  <a:cubicBezTo>
                    <a:pt x="28" y="105"/>
                    <a:pt x="28" y="105"/>
                    <a:pt x="28" y="105"/>
                  </a:cubicBezTo>
                  <a:cubicBezTo>
                    <a:pt x="28" y="105"/>
                    <a:pt x="28" y="105"/>
                    <a:pt x="28" y="105"/>
                  </a:cubicBezTo>
                  <a:cubicBezTo>
                    <a:pt x="27" y="104"/>
                    <a:pt x="27" y="104"/>
                    <a:pt x="27" y="104"/>
                  </a:cubicBezTo>
                  <a:cubicBezTo>
                    <a:pt x="27" y="104"/>
                    <a:pt x="27" y="104"/>
                    <a:pt x="27" y="104"/>
                  </a:cubicBezTo>
                  <a:cubicBezTo>
                    <a:pt x="27" y="103"/>
                    <a:pt x="27" y="103"/>
                    <a:pt x="27" y="103"/>
                  </a:cubicBezTo>
                  <a:cubicBezTo>
                    <a:pt x="27" y="104"/>
                    <a:pt x="27" y="104"/>
                    <a:pt x="27" y="104"/>
                  </a:cubicBezTo>
                  <a:cubicBezTo>
                    <a:pt x="27" y="103"/>
                    <a:pt x="27" y="103"/>
                    <a:pt x="27" y="102"/>
                  </a:cubicBezTo>
                  <a:cubicBezTo>
                    <a:pt x="27" y="102"/>
                    <a:pt x="27" y="102"/>
                    <a:pt x="27" y="102"/>
                  </a:cubicBezTo>
                  <a:cubicBezTo>
                    <a:pt x="25" y="103"/>
                    <a:pt x="24" y="105"/>
                    <a:pt x="25" y="107"/>
                  </a:cubicBezTo>
                  <a:cubicBezTo>
                    <a:pt x="25" y="107"/>
                    <a:pt x="25" y="107"/>
                    <a:pt x="25" y="107"/>
                  </a:cubicBezTo>
                  <a:cubicBezTo>
                    <a:pt x="24" y="106"/>
                    <a:pt x="24" y="106"/>
                    <a:pt x="24" y="106"/>
                  </a:cubicBezTo>
                  <a:cubicBezTo>
                    <a:pt x="24" y="106"/>
                    <a:pt x="24" y="106"/>
                    <a:pt x="24" y="106"/>
                  </a:cubicBezTo>
                  <a:cubicBezTo>
                    <a:pt x="24" y="107"/>
                    <a:pt x="24" y="108"/>
                    <a:pt x="24" y="109"/>
                  </a:cubicBezTo>
                  <a:cubicBezTo>
                    <a:pt x="24" y="109"/>
                    <a:pt x="24" y="109"/>
                    <a:pt x="24" y="110"/>
                  </a:cubicBezTo>
                  <a:cubicBezTo>
                    <a:pt x="24" y="110"/>
                    <a:pt x="24" y="110"/>
                    <a:pt x="24" y="110"/>
                  </a:cubicBezTo>
                  <a:cubicBezTo>
                    <a:pt x="24" y="109"/>
                    <a:pt x="23" y="106"/>
                    <a:pt x="22" y="105"/>
                  </a:cubicBezTo>
                  <a:cubicBezTo>
                    <a:pt x="22" y="105"/>
                    <a:pt x="21" y="106"/>
                    <a:pt x="21" y="106"/>
                  </a:cubicBezTo>
                  <a:cubicBezTo>
                    <a:pt x="22" y="105"/>
                    <a:pt x="22" y="104"/>
                    <a:pt x="22" y="103"/>
                  </a:cubicBezTo>
                  <a:cubicBezTo>
                    <a:pt x="22" y="103"/>
                    <a:pt x="21" y="104"/>
                    <a:pt x="21" y="104"/>
                  </a:cubicBezTo>
                  <a:cubicBezTo>
                    <a:pt x="22" y="102"/>
                    <a:pt x="20" y="103"/>
                    <a:pt x="20" y="102"/>
                  </a:cubicBezTo>
                  <a:cubicBezTo>
                    <a:pt x="20" y="101"/>
                    <a:pt x="20" y="101"/>
                    <a:pt x="19" y="100"/>
                  </a:cubicBezTo>
                  <a:cubicBezTo>
                    <a:pt x="20" y="100"/>
                    <a:pt x="20" y="101"/>
                    <a:pt x="20" y="102"/>
                  </a:cubicBezTo>
                  <a:cubicBezTo>
                    <a:pt x="21" y="102"/>
                    <a:pt x="21" y="102"/>
                    <a:pt x="21" y="102"/>
                  </a:cubicBezTo>
                  <a:cubicBezTo>
                    <a:pt x="22" y="101"/>
                    <a:pt x="22" y="101"/>
                    <a:pt x="22" y="101"/>
                  </a:cubicBezTo>
                  <a:cubicBezTo>
                    <a:pt x="22" y="101"/>
                    <a:pt x="21" y="101"/>
                    <a:pt x="21" y="100"/>
                  </a:cubicBezTo>
                  <a:cubicBezTo>
                    <a:pt x="22" y="100"/>
                    <a:pt x="22" y="100"/>
                    <a:pt x="23" y="99"/>
                  </a:cubicBezTo>
                  <a:cubicBezTo>
                    <a:pt x="22" y="99"/>
                    <a:pt x="22" y="99"/>
                    <a:pt x="22" y="99"/>
                  </a:cubicBezTo>
                  <a:cubicBezTo>
                    <a:pt x="22" y="98"/>
                    <a:pt x="22" y="98"/>
                    <a:pt x="22" y="98"/>
                  </a:cubicBezTo>
                  <a:cubicBezTo>
                    <a:pt x="22" y="98"/>
                    <a:pt x="22" y="98"/>
                    <a:pt x="22" y="98"/>
                  </a:cubicBezTo>
                  <a:cubicBezTo>
                    <a:pt x="22" y="98"/>
                    <a:pt x="22" y="98"/>
                    <a:pt x="22" y="98"/>
                  </a:cubicBezTo>
                  <a:cubicBezTo>
                    <a:pt x="21" y="98"/>
                    <a:pt x="21" y="98"/>
                    <a:pt x="21" y="98"/>
                  </a:cubicBezTo>
                  <a:cubicBezTo>
                    <a:pt x="22" y="97"/>
                    <a:pt x="22" y="97"/>
                    <a:pt x="22" y="97"/>
                  </a:cubicBezTo>
                  <a:cubicBezTo>
                    <a:pt x="21" y="97"/>
                    <a:pt x="21" y="97"/>
                    <a:pt x="20" y="98"/>
                  </a:cubicBezTo>
                  <a:cubicBezTo>
                    <a:pt x="20" y="98"/>
                    <a:pt x="20" y="97"/>
                    <a:pt x="20" y="97"/>
                  </a:cubicBezTo>
                  <a:cubicBezTo>
                    <a:pt x="21" y="97"/>
                    <a:pt x="22" y="97"/>
                    <a:pt x="22" y="97"/>
                  </a:cubicBezTo>
                  <a:cubicBezTo>
                    <a:pt x="22" y="96"/>
                    <a:pt x="22" y="96"/>
                    <a:pt x="22" y="96"/>
                  </a:cubicBezTo>
                  <a:cubicBezTo>
                    <a:pt x="22" y="96"/>
                    <a:pt x="22" y="96"/>
                    <a:pt x="22" y="96"/>
                  </a:cubicBezTo>
                  <a:cubicBezTo>
                    <a:pt x="21" y="97"/>
                    <a:pt x="21" y="97"/>
                    <a:pt x="21" y="97"/>
                  </a:cubicBezTo>
                  <a:cubicBezTo>
                    <a:pt x="21" y="96"/>
                    <a:pt x="21" y="96"/>
                    <a:pt x="21" y="96"/>
                  </a:cubicBezTo>
                  <a:cubicBezTo>
                    <a:pt x="21" y="96"/>
                    <a:pt x="21" y="96"/>
                    <a:pt x="21" y="96"/>
                  </a:cubicBezTo>
                  <a:cubicBezTo>
                    <a:pt x="21" y="95"/>
                    <a:pt x="21" y="95"/>
                    <a:pt x="21" y="95"/>
                  </a:cubicBezTo>
                  <a:cubicBezTo>
                    <a:pt x="20" y="96"/>
                    <a:pt x="20" y="95"/>
                    <a:pt x="20" y="96"/>
                  </a:cubicBezTo>
                  <a:cubicBezTo>
                    <a:pt x="20" y="96"/>
                    <a:pt x="20" y="96"/>
                    <a:pt x="20" y="96"/>
                  </a:cubicBezTo>
                  <a:cubicBezTo>
                    <a:pt x="20" y="96"/>
                    <a:pt x="20" y="96"/>
                    <a:pt x="20" y="96"/>
                  </a:cubicBezTo>
                  <a:cubicBezTo>
                    <a:pt x="20" y="96"/>
                    <a:pt x="20" y="96"/>
                    <a:pt x="20" y="96"/>
                  </a:cubicBezTo>
                  <a:cubicBezTo>
                    <a:pt x="19" y="96"/>
                    <a:pt x="19" y="94"/>
                    <a:pt x="19" y="94"/>
                  </a:cubicBezTo>
                  <a:cubicBezTo>
                    <a:pt x="19" y="94"/>
                    <a:pt x="19" y="94"/>
                    <a:pt x="19" y="94"/>
                  </a:cubicBezTo>
                  <a:cubicBezTo>
                    <a:pt x="19" y="94"/>
                    <a:pt x="19" y="94"/>
                    <a:pt x="19" y="94"/>
                  </a:cubicBezTo>
                  <a:cubicBezTo>
                    <a:pt x="18" y="93"/>
                    <a:pt x="18" y="93"/>
                    <a:pt x="18" y="93"/>
                  </a:cubicBezTo>
                  <a:cubicBezTo>
                    <a:pt x="18" y="93"/>
                    <a:pt x="18" y="93"/>
                    <a:pt x="18" y="93"/>
                  </a:cubicBezTo>
                  <a:cubicBezTo>
                    <a:pt x="18" y="93"/>
                    <a:pt x="18" y="93"/>
                    <a:pt x="18" y="93"/>
                  </a:cubicBezTo>
                  <a:cubicBezTo>
                    <a:pt x="18" y="92"/>
                    <a:pt x="18" y="92"/>
                    <a:pt x="18" y="92"/>
                  </a:cubicBezTo>
                  <a:cubicBezTo>
                    <a:pt x="17" y="92"/>
                    <a:pt x="17" y="92"/>
                    <a:pt x="17" y="92"/>
                  </a:cubicBezTo>
                  <a:cubicBezTo>
                    <a:pt x="17" y="92"/>
                    <a:pt x="17" y="92"/>
                    <a:pt x="17" y="92"/>
                  </a:cubicBezTo>
                  <a:cubicBezTo>
                    <a:pt x="17" y="92"/>
                    <a:pt x="17" y="92"/>
                    <a:pt x="17" y="92"/>
                  </a:cubicBezTo>
                  <a:cubicBezTo>
                    <a:pt x="17" y="92"/>
                    <a:pt x="17" y="92"/>
                    <a:pt x="17" y="92"/>
                  </a:cubicBezTo>
                  <a:cubicBezTo>
                    <a:pt x="16" y="92"/>
                    <a:pt x="16" y="92"/>
                    <a:pt x="16" y="92"/>
                  </a:cubicBezTo>
                  <a:cubicBezTo>
                    <a:pt x="16" y="91"/>
                    <a:pt x="16" y="91"/>
                    <a:pt x="16" y="91"/>
                  </a:cubicBezTo>
                  <a:cubicBezTo>
                    <a:pt x="16" y="91"/>
                    <a:pt x="16" y="91"/>
                    <a:pt x="16" y="91"/>
                  </a:cubicBezTo>
                  <a:cubicBezTo>
                    <a:pt x="16" y="91"/>
                    <a:pt x="16" y="91"/>
                    <a:pt x="16" y="91"/>
                  </a:cubicBezTo>
                  <a:cubicBezTo>
                    <a:pt x="16" y="91"/>
                    <a:pt x="16" y="91"/>
                    <a:pt x="16" y="91"/>
                  </a:cubicBezTo>
                  <a:cubicBezTo>
                    <a:pt x="15" y="90"/>
                    <a:pt x="15" y="90"/>
                    <a:pt x="15" y="89"/>
                  </a:cubicBezTo>
                  <a:cubicBezTo>
                    <a:pt x="15" y="89"/>
                    <a:pt x="15" y="90"/>
                    <a:pt x="15" y="90"/>
                  </a:cubicBezTo>
                  <a:cubicBezTo>
                    <a:pt x="14" y="90"/>
                    <a:pt x="14" y="89"/>
                    <a:pt x="14" y="89"/>
                  </a:cubicBezTo>
                  <a:cubicBezTo>
                    <a:pt x="13" y="90"/>
                    <a:pt x="12" y="89"/>
                    <a:pt x="11" y="89"/>
                  </a:cubicBezTo>
                  <a:cubicBezTo>
                    <a:pt x="12" y="90"/>
                    <a:pt x="12" y="90"/>
                    <a:pt x="12" y="90"/>
                  </a:cubicBezTo>
                  <a:cubicBezTo>
                    <a:pt x="12" y="90"/>
                    <a:pt x="12" y="90"/>
                    <a:pt x="12" y="90"/>
                  </a:cubicBezTo>
                  <a:cubicBezTo>
                    <a:pt x="12" y="89"/>
                    <a:pt x="12" y="89"/>
                    <a:pt x="12" y="89"/>
                  </a:cubicBezTo>
                  <a:cubicBezTo>
                    <a:pt x="11" y="89"/>
                    <a:pt x="11" y="89"/>
                    <a:pt x="11" y="89"/>
                  </a:cubicBezTo>
                  <a:cubicBezTo>
                    <a:pt x="11" y="90"/>
                    <a:pt x="11" y="90"/>
                    <a:pt x="11" y="90"/>
                  </a:cubicBezTo>
                  <a:cubicBezTo>
                    <a:pt x="10" y="89"/>
                    <a:pt x="10" y="89"/>
                    <a:pt x="10" y="89"/>
                  </a:cubicBezTo>
                  <a:cubicBezTo>
                    <a:pt x="10" y="90"/>
                    <a:pt x="11" y="90"/>
                    <a:pt x="11" y="90"/>
                  </a:cubicBezTo>
                  <a:cubicBezTo>
                    <a:pt x="11" y="91"/>
                    <a:pt x="11" y="91"/>
                    <a:pt x="11" y="91"/>
                  </a:cubicBezTo>
                  <a:cubicBezTo>
                    <a:pt x="10" y="91"/>
                    <a:pt x="10" y="91"/>
                    <a:pt x="10" y="91"/>
                  </a:cubicBezTo>
                  <a:cubicBezTo>
                    <a:pt x="10" y="91"/>
                    <a:pt x="10" y="91"/>
                    <a:pt x="10" y="91"/>
                  </a:cubicBezTo>
                  <a:cubicBezTo>
                    <a:pt x="11" y="93"/>
                    <a:pt x="11" y="91"/>
                    <a:pt x="12" y="91"/>
                  </a:cubicBezTo>
                  <a:cubicBezTo>
                    <a:pt x="12" y="91"/>
                    <a:pt x="12" y="91"/>
                    <a:pt x="12" y="92"/>
                  </a:cubicBezTo>
                  <a:cubicBezTo>
                    <a:pt x="13" y="92"/>
                    <a:pt x="13" y="91"/>
                    <a:pt x="13" y="91"/>
                  </a:cubicBezTo>
                  <a:cubicBezTo>
                    <a:pt x="13" y="91"/>
                    <a:pt x="13" y="92"/>
                    <a:pt x="13" y="92"/>
                  </a:cubicBezTo>
                  <a:cubicBezTo>
                    <a:pt x="14" y="92"/>
                    <a:pt x="14" y="92"/>
                    <a:pt x="14" y="92"/>
                  </a:cubicBezTo>
                  <a:cubicBezTo>
                    <a:pt x="14" y="92"/>
                    <a:pt x="14" y="92"/>
                    <a:pt x="14" y="92"/>
                  </a:cubicBezTo>
                  <a:cubicBezTo>
                    <a:pt x="15" y="92"/>
                    <a:pt x="15" y="92"/>
                    <a:pt x="15" y="92"/>
                  </a:cubicBezTo>
                  <a:cubicBezTo>
                    <a:pt x="14" y="92"/>
                    <a:pt x="14" y="92"/>
                    <a:pt x="14" y="92"/>
                  </a:cubicBezTo>
                  <a:cubicBezTo>
                    <a:pt x="14" y="92"/>
                    <a:pt x="14" y="92"/>
                    <a:pt x="14" y="92"/>
                  </a:cubicBezTo>
                  <a:cubicBezTo>
                    <a:pt x="15" y="92"/>
                    <a:pt x="15" y="92"/>
                    <a:pt x="15" y="92"/>
                  </a:cubicBezTo>
                  <a:cubicBezTo>
                    <a:pt x="15" y="92"/>
                    <a:pt x="14" y="93"/>
                    <a:pt x="14" y="93"/>
                  </a:cubicBezTo>
                  <a:cubicBezTo>
                    <a:pt x="14" y="93"/>
                    <a:pt x="14" y="93"/>
                    <a:pt x="14" y="93"/>
                  </a:cubicBezTo>
                  <a:cubicBezTo>
                    <a:pt x="14" y="93"/>
                    <a:pt x="14" y="93"/>
                    <a:pt x="14" y="93"/>
                  </a:cubicBezTo>
                  <a:cubicBezTo>
                    <a:pt x="14" y="92"/>
                    <a:pt x="12" y="92"/>
                    <a:pt x="11" y="93"/>
                  </a:cubicBezTo>
                  <a:cubicBezTo>
                    <a:pt x="11" y="94"/>
                    <a:pt x="14" y="95"/>
                    <a:pt x="14" y="95"/>
                  </a:cubicBezTo>
                  <a:cubicBezTo>
                    <a:pt x="15" y="95"/>
                    <a:pt x="15" y="95"/>
                    <a:pt x="15" y="95"/>
                  </a:cubicBezTo>
                  <a:cubicBezTo>
                    <a:pt x="15" y="95"/>
                    <a:pt x="15" y="95"/>
                    <a:pt x="15" y="95"/>
                  </a:cubicBezTo>
                  <a:cubicBezTo>
                    <a:pt x="15" y="95"/>
                    <a:pt x="15" y="95"/>
                    <a:pt x="15" y="95"/>
                  </a:cubicBezTo>
                  <a:cubicBezTo>
                    <a:pt x="14" y="96"/>
                    <a:pt x="15" y="97"/>
                    <a:pt x="15" y="98"/>
                  </a:cubicBezTo>
                  <a:cubicBezTo>
                    <a:pt x="15" y="98"/>
                    <a:pt x="15" y="98"/>
                    <a:pt x="15" y="98"/>
                  </a:cubicBezTo>
                  <a:cubicBezTo>
                    <a:pt x="15" y="99"/>
                    <a:pt x="15" y="99"/>
                    <a:pt x="15" y="99"/>
                  </a:cubicBezTo>
                  <a:cubicBezTo>
                    <a:pt x="15" y="99"/>
                    <a:pt x="14" y="99"/>
                    <a:pt x="14" y="99"/>
                  </a:cubicBezTo>
                  <a:cubicBezTo>
                    <a:pt x="15" y="99"/>
                    <a:pt x="15" y="98"/>
                    <a:pt x="15" y="98"/>
                  </a:cubicBezTo>
                  <a:cubicBezTo>
                    <a:pt x="15" y="98"/>
                    <a:pt x="15" y="98"/>
                    <a:pt x="15" y="98"/>
                  </a:cubicBezTo>
                  <a:cubicBezTo>
                    <a:pt x="15" y="98"/>
                    <a:pt x="15" y="98"/>
                    <a:pt x="15" y="98"/>
                  </a:cubicBezTo>
                  <a:cubicBezTo>
                    <a:pt x="14" y="98"/>
                    <a:pt x="14" y="98"/>
                    <a:pt x="14" y="98"/>
                  </a:cubicBezTo>
                  <a:cubicBezTo>
                    <a:pt x="14" y="97"/>
                    <a:pt x="14" y="97"/>
                    <a:pt x="14" y="97"/>
                  </a:cubicBezTo>
                  <a:cubicBezTo>
                    <a:pt x="14" y="98"/>
                    <a:pt x="13" y="99"/>
                    <a:pt x="13" y="99"/>
                  </a:cubicBezTo>
                  <a:cubicBezTo>
                    <a:pt x="13" y="100"/>
                    <a:pt x="13" y="96"/>
                    <a:pt x="13" y="96"/>
                  </a:cubicBezTo>
                  <a:cubicBezTo>
                    <a:pt x="12" y="95"/>
                    <a:pt x="12" y="97"/>
                    <a:pt x="12" y="98"/>
                  </a:cubicBezTo>
                  <a:cubicBezTo>
                    <a:pt x="12" y="98"/>
                    <a:pt x="12" y="97"/>
                    <a:pt x="12" y="97"/>
                  </a:cubicBezTo>
                  <a:cubicBezTo>
                    <a:pt x="12" y="97"/>
                    <a:pt x="12" y="97"/>
                    <a:pt x="11" y="97"/>
                  </a:cubicBezTo>
                  <a:cubicBezTo>
                    <a:pt x="12" y="96"/>
                    <a:pt x="12" y="96"/>
                    <a:pt x="12" y="96"/>
                  </a:cubicBezTo>
                  <a:cubicBezTo>
                    <a:pt x="12" y="96"/>
                    <a:pt x="12" y="96"/>
                    <a:pt x="12" y="96"/>
                  </a:cubicBezTo>
                  <a:cubicBezTo>
                    <a:pt x="11" y="96"/>
                    <a:pt x="11" y="96"/>
                    <a:pt x="11" y="96"/>
                  </a:cubicBezTo>
                  <a:cubicBezTo>
                    <a:pt x="11" y="96"/>
                    <a:pt x="11" y="96"/>
                    <a:pt x="11" y="96"/>
                  </a:cubicBezTo>
                  <a:cubicBezTo>
                    <a:pt x="11" y="96"/>
                    <a:pt x="11" y="97"/>
                    <a:pt x="10" y="97"/>
                  </a:cubicBezTo>
                  <a:cubicBezTo>
                    <a:pt x="11" y="96"/>
                    <a:pt x="11" y="96"/>
                    <a:pt x="11" y="95"/>
                  </a:cubicBezTo>
                  <a:cubicBezTo>
                    <a:pt x="10" y="95"/>
                    <a:pt x="10" y="95"/>
                    <a:pt x="10" y="95"/>
                  </a:cubicBezTo>
                  <a:cubicBezTo>
                    <a:pt x="10" y="95"/>
                    <a:pt x="10" y="95"/>
                    <a:pt x="10" y="95"/>
                  </a:cubicBezTo>
                  <a:cubicBezTo>
                    <a:pt x="10" y="94"/>
                    <a:pt x="9" y="93"/>
                    <a:pt x="8" y="93"/>
                  </a:cubicBezTo>
                  <a:cubicBezTo>
                    <a:pt x="7" y="94"/>
                    <a:pt x="7" y="94"/>
                    <a:pt x="7" y="94"/>
                  </a:cubicBezTo>
                  <a:cubicBezTo>
                    <a:pt x="7" y="94"/>
                    <a:pt x="7" y="94"/>
                    <a:pt x="7" y="94"/>
                  </a:cubicBezTo>
                  <a:cubicBezTo>
                    <a:pt x="7" y="94"/>
                    <a:pt x="7" y="94"/>
                    <a:pt x="7" y="94"/>
                  </a:cubicBezTo>
                  <a:cubicBezTo>
                    <a:pt x="7" y="94"/>
                    <a:pt x="7" y="94"/>
                    <a:pt x="7" y="94"/>
                  </a:cubicBezTo>
                  <a:cubicBezTo>
                    <a:pt x="8" y="94"/>
                    <a:pt x="8" y="94"/>
                    <a:pt x="8" y="94"/>
                  </a:cubicBezTo>
                  <a:cubicBezTo>
                    <a:pt x="8" y="94"/>
                    <a:pt x="8" y="95"/>
                    <a:pt x="8" y="95"/>
                  </a:cubicBezTo>
                  <a:cubicBezTo>
                    <a:pt x="8" y="94"/>
                    <a:pt x="7" y="94"/>
                    <a:pt x="6" y="95"/>
                  </a:cubicBezTo>
                  <a:cubicBezTo>
                    <a:pt x="7" y="95"/>
                    <a:pt x="7" y="96"/>
                    <a:pt x="8" y="96"/>
                  </a:cubicBezTo>
                  <a:cubicBezTo>
                    <a:pt x="8" y="97"/>
                    <a:pt x="8" y="97"/>
                    <a:pt x="8" y="97"/>
                  </a:cubicBezTo>
                  <a:cubicBezTo>
                    <a:pt x="8" y="97"/>
                    <a:pt x="8" y="96"/>
                    <a:pt x="8" y="96"/>
                  </a:cubicBezTo>
                  <a:cubicBezTo>
                    <a:pt x="7" y="97"/>
                    <a:pt x="5" y="94"/>
                    <a:pt x="5" y="96"/>
                  </a:cubicBezTo>
                  <a:cubicBezTo>
                    <a:pt x="5" y="97"/>
                    <a:pt x="8" y="99"/>
                    <a:pt x="9" y="99"/>
                  </a:cubicBezTo>
                  <a:cubicBezTo>
                    <a:pt x="9" y="99"/>
                    <a:pt x="9" y="99"/>
                    <a:pt x="9" y="99"/>
                  </a:cubicBezTo>
                  <a:cubicBezTo>
                    <a:pt x="9" y="99"/>
                    <a:pt x="9" y="99"/>
                    <a:pt x="9" y="99"/>
                  </a:cubicBezTo>
                  <a:cubicBezTo>
                    <a:pt x="9" y="99"/>
                    <a:pt x="8" y="98"/>
                    <a:pt x="7" y="98"/>
                  </a:cubicBezTo>
                  <a:cubicBezTo>
                    <a:pt x="7" y="99"/>
                    <a:pt x="6" y="98"/>
                    <a:pt x="5" y="98"/>
                  </a:cubicBezTo>
                  <a:cubicBezTo>
                    <a:pt x="4" y="98"/>
                    <a:pt x="5" y="99"/>
                    <a:pt x="6" y="100"/>
                  </a:cubicBezTo>
                  <a:cubicBezTo>
                    <a:pt x="6" y="100"/>
                    <a:pt x="9" y="100"/>
                    <a:pt x="9" y="100"/>
                  </a:cubicBezTo>
                  <a:cubicBezTo>
                    <a:pt x="9" y="100"/>
                    <a:pt x="9" y="100"/>
                    <a:pt x="9" y="100"/>
                  </a:cubicBezTo>
                  <a:cubicBezTo>
                    <a:pt x="9" y="101"/>
                    <a:pt x="9" y="101"/>
                    <a:pt x="9" y="101"/>
                  </a:cubicBezTo>
                  <a:cubicBezTo>
                    <a:pt x="9" y="100"/>
                    <a:pt x="8" y="101"/>
                    <a:pt x="8" y="101"/>
                  </a:cubicBezTo>
                  <a:cubicBezTo>
                    <a:pt x="7" y="101"/>
                    <a:pt x="7" y="101"/>
                    <a:pt x="7" y="101"/>
                  </a:cubicBezTo>
                  <a:cubicBezTo>
                    <a:pt x="7" y="101"/>
                    <a:pt x="7" y="101"/>
                    <a:pt x="7" y="101"/>
                  </a:cubicBezTo>
                  <a:cubicBezTo>
                    <a:pt x="7" y="102"/>
                    <a:pt x="8" y="102"/>
                    <a:pt x="9" y="102"/>
                  </a:cubicBezTo>
                  <a:cubicBezTo>
                    <a:pt x="8" y="102"/>
                    <a:pt x="8" y="102"/>
                    <a:pt x="8" y="102"/>
                  </a:cubicBezTo>
                  <a:cubicBezTo>
                    <a:pt x="8" y="102"/>
                    <a:pt x="8" y="102"/>
                    <a:pt x="8" y="102"/>
                  </a:cubicBezTo>
                  <a:cubicBezTo>
                    <a:pt x="7" y="102"/>
                    <a:pt x="7" y="102"/>
                    <a:pt x="7" y="102"/>
                  </a:cubicBezTo>
                  <a:cubicBezTo>
                    <a:pt x="7" y="103"/>
                    <a:pt x="7" y="103"/>
                    <a:pt x="7" y="103"/>
                  </a:cubicBezTo>
                  <a:cubicBezTo>
                    <a:pt x="7" y="103"/>
                    <a:pt x="7" y="103"/>
                    <a:pt x="7" y="103"/>
                  </a:cubicBezTo>
                  <a:cubicBezTo>
                    <a:pt x="7" y="101"/>
                    <a:pt x="4" y="99"/>
                    <a:pt x="3" y="99"/>
                  </a:cubicBezTo>
                  <a:cubicBezTo>
                    <a:pt x="2" y="100"/>
                    <a:pt x="5" y="102"/>
                    <a:pt x="5" y="103"/>
                  </a:cubicBezTo>
                  <a:cubicBezTo>
                    <a:pt x="4" y="102"/>
                    <a:pt x="4" y="102"/>
                    <a:pt x="3" y="102"/>
                  </a:cubicBezTo>
                  <a:cubicBezTo>
                    <a:pt x="3" y="103"/>
                    <a:pt x="4" y="103"/>
                    <a:pt x="4" y="104"/>
                  </a:cubicBezTo>
                  <a:cubicBezTo>
                    <a:pt x="5" y="104"/>
                    <a:pt x="5" y="104"/>
                    <a:pt x="5" y="104"/>
                  </a:cubicBezTo>
                  <a:cubicBezTo>
                    <a:pt x="5" y="104"/>
                    <a:pt x="5" y="104"/>
                    <a:pt x="5" y="104"/>
                  </a:cubicBezTo>
                  <a:cubicBezTo>
                    <a:pt x="3" y="104"/>
                    <a:pt x="3" y="102"/>
                    <a:pt x="2" y="102"/>
                  </a:cubicBezTo>
                  <a:cubicBezTo>
                    <a:pt x="1" y="102"/>
                    <a:pt x="1" y="102"/>
                    <a:pt x="1" y="102"/>
                  </a:cubicBezTo>
                  <a:cubicBezTo>
                    <a:pt x="1" y="103"/>
                    <a:pt x="1" y="104"/>
                    <a:pt x="0" y="104"/>
                  </a:cubicBezTo>
                  <a:cubicBezTo>
                    <a:pt x="0" y="105"/>
                    <a:pt x="3" y="105"/>
                    <a:pt x="4" y="105"/>
                  </a:cubicBezTo>
                  <a:cubicBezTo>
                    <a:pt x="4" y="106"/>
                    <a:pt x="4" y="106"/>
                    <a:pt x="4" y="106"/>
                  </a:cubicBezTo>
                  <a:cubicBezTo>
                    <a:pt x="4" y="106"/>
                    <a:pt x="4" y="106"/>
                    <a:pt x="4" y="106"/>
                  </a:cubicBezTo>
                  <a:cubicBezTo>
                    <a:pt x="6" y="106"/>
                    <a:pt x="6" y="106"/>
                    <a:pt x="6" y="106"/>
                  </a:cubicBezTo>
                  <a:cubicBezTo>
                    <a:pt x="6" y="105"/>
                    <a:pt x="7" y="105"/>
                    <a:pt x="8" y="105"/>
                  </a:cubicBezTo>
                  <a:cubicBezTo>
                    <a:pt x="9" y="105"/>
                    <a:pt x="9" y="105"/>
                    <a:pt x="9" y="105"/>
                  </a:cubicBezTo>
                  <a:cubicBezTo>
                    <a:pt x="9" y="104"/>
                    <a:pt x="9" y="104"/>
                    <a:pt x="9" y="103"/>
                  </a:cubicBezTo>
                  <a:cubicBezTo>
                    <a:pt x="10" y="104"/>
                    <a:pt x="10" y="104"/>
                    <a:pt x="11" y="104"/>
                  </a:cubicBezTo>
                  <a:cubicBezTo>
                    <a:pt x="11" y="103"/>
                    <a:pt x="11" y="103"/>
                    <a:pt x="11" y="103"/>
                  </a:cubicBezTo>
                  <a:cubicBezTo>
                    <a:pt x="11" y="103"/>
                    <a:pt x="11" y="103"/>
                    <a:pt x="11" y="104"/>
                  </a:cubicBezTo>
                  <a:cubicBezTo>
                    <a:pt x="11" y="103"/>
                    <a:pt x="12" y="103"/>
                    <a:pt x="12" y="103"/>
                  </a:cubicBezTo>
                  <a:cubicBezTo>
                    <a:pt x="12" y="103"/>
                    <a:pt x="12" y="103"/>
                    <a:pt x="12" y="103"/>
                  </a:cubicBezTo>
                  <a:cubicBezTo>
                    <a:pt x="11" y="104"/>
                    <a:pt x="11" y="104"/>
                    <a:pt x="11" y="104"/>
                  </a:cubicBezTo>
                  <a:cubicBezTo>
                    <a:pt x="12" y="104"/>
                    <a:pt x="12" y="104"/>
                    <a:pt x="12" y="104"/>
                  </a:cubicBezTo>
                  <a:cubicBezTo>
                    <a:pt x="12" y="104"/>
                    <a:pt x="12" y="104"/>
                    <a:pt x="12" y="104"/>
                  </a:cubicBezTo>
                  <a:cubicBezTo>
                    <a:pt x="12" y="105"/>
                    <a:pt x="12" y="105"/>
                    <a:pt x="12" y="105"/>
                  </a:cubicBezTo>
                  <a:cubicBezTo>
                    <a:pt x="12" y="105"/>
                    <a:pt x="12" y="105"/>
                    <a:pt x="12" y="105"/>
                  </a:cubicBezTo>
                  <a:cubicBezTo>
                    <a:pt x="12" y="103"/>
                    <a:pt x="12" y="103"/>
                    <a:pt x="12" y="103"/>
                  </a:cubicBezTo>
                  <a:cubicBezTo>
                    <a:pt x="12" y="103"/>
                    <a:pt x="13" y="103"/>
                    <a:pt x="13" y="103"/>
                  </a:cubicBezTo>
                  <a:cubicBezTo>
                    <a:pt x="12" y="103"/>
                    <a:pt x="13" y="104"/>
                    <a:pt x="13" y="104"/>
                  </a:cubicBezTo>
                  <a:cubicBezTo>
                    <a:pt x="13" y="104"/>
                    <a:pt x="13" y="104"/>
                    <a:pt x="13" y="104"/>
                  </a:cubicBezTo>
                  <a:cubicBezTo>
                    <a:pt x="13" y="104"/>
                    <a:pt x="13" y="104"/>
                    <a:pt x="13" y="104"/>
                  </a:cubicBezTo>
                  <a:cubicBezTo>
                    <a:pt x="14" y="104"/>
                    <a:pt x="14" y="103"/>
                    <a:pt x="14" y="103"/>
                  </a:cubicBezTo>
                  <a:cubicBezTo>
                    <a:pt x="14" y="103"/>
                    <a:pt x="14" y="104"/>
                    <a:pt x="14" y="105"/>
                  </a:cubicBezTo>
                  <a:cubicBezTo>
                    <a:pt x="15" y="104"/>
                    <a:pt x="15" y="104"/>
                    <a:pt x="15" y="104"/>
                  </a:cubicBezTo>
                  <a:cubicBezTo>
                    <a:pt x="15" y="104"/>
                    <a:pt x="15" y="104"/>
                    <a:pt x="15" y="104"/>
                  </a:cubicBezTo>
                  <a:cubicBezTo>
                    <a:pt x="15" y="104"/>
                    <a:pt x="15" y="104"/>
                    <a:pt x="15" y="104"/>
                  </a:cubicBezTo>
                  <a:cubicBezTo>
                    <a:pt x="15" y="104"/>
                    <a:pt x="15" y="104"/>
                    <a:pt x="15" y="104"/>
                  </a:cubicBezTo>
                  <a:cubicBezTo>
                    <a:pt x="15" y="104"/>
                    <a:pt x="15" y="104"/>
                    <a:pt x="15" y="104"/>
                  </a:cubicBezTo>
                  <a:cubicBezTo>
                    <a:pt x="15" y="104"/>
                    <a:pt x="15" y="104"/>
                    <a:pt x="15" y="104"/>
                  </a:cubicBezTo>
                  <a:cubicBezTo>
                    <a:pt x="16" y="104"/>
                    <a:pt x="16" y="104"/>
                    <a:pt x="17" y="103"/>
                  </a:cubicBezTo>
                  <a:cubicBezTo>
                    <a:pt x="16" y="104"/>
                    <a:pt x="16" y="104"/>
                    <a:pt x="15" y="104"/>
                  </a:cubicBezTo>
                  <a:cubicBezTo>
                    <a:pt x="14" y="105"/>
                    <a:pt x="15" y="105"/>
                    <a:pt x="16" y="106"/>
                  </a:cubicBezTo>
                  <a:cubicBezTo>
                    <a:pt x="16" y="106"/>
                    <a:pt x="17" y="105"/>
                    <a:pt x="17" y="104"/>
                  </a:cubicBezTo>
                  <a:cubicBezTo>
                    <a:pt x="17" y="105"/>
                    <a:pt x="17" y="105"/>
                    <a:pt x="17" y="105"/>
                  </a:cubicBezTo>
                  <a:cubicBezTo>
                    <a:pt x="17" y="105"/>
                    <a:pt x="17" y="105"/>
                    <a:pt x="18" y="105"/>
                  </a:cubicBezTo>
                  <a:cubicBezTo>
                    <a:pt x="18" y="105"/>
                    <a:pt x="18" y="105"/>
                    <a:pt x="18" y="105"/>
                  </a:cubicBezTo>
                  <a:cubicBezTo>
                    <a:pt x="18" y="105"/>
                    <a:pt x="18" y="106"/>
                    <a:pt x="18" y="106"/>
                  </a:cubicBezTo>
                  <a:cubicBezTo>
                    <a:pt x="18" y="106"/>
                    <a:pt x="19" y="106"/>
                    <a:pt x="19" y="106"/>
                  </a:cubicBezTo>
                  <a:cubicBezTo>
                    <a:pt x="19" y="106"/>
                    <a:pt x="18" y="106"/>
                    <a:pt x="18" y="106"/>
                  </a:cubicBezTo>
                  <a:cubicBezTo>
                    <a:pt x="18" y="107"/>
                    <a:pt x="18" y="107"/>
                    <a:pt x="18" y="107"/>
                  </a:cubicBezTo>
                  <a:cubicBezTo>
                    <a:pt x="18" y="106"/>
                    <a:pt x="16" y="108"/>
                    <a:pt x="15" y="108"/>
                  </a:cubicBezTo>
                  <a:cubicBezTo>
                    <a:pt x="15" y="108"/>
                    <a:pt x="15" y="108"/>
                    <a:pt x="15" y="108"/>
                  </a:cubicBezTo>
                  <a:cubicBezTo>
                    <a:pt x="14" y="108"/>
                    <a:pt x="14" y="108"/>
                    <a:pt x="14" y="108"/>
                  </a:cubicBezTo>
                  <a:cubicBezTo>
                    <a:pt x="14" y="109"/>
                    <a:pt x="14" y="109"/>
                    <a:pt x="14" y="110"/>
                  </a:cubicBezTo>
                  <a:cubicBezTo>
                    <a:pt x="14" y="110"/>
                    <a:pt x="14" y="110"/>
                    <a:pt x="14" y="110"/>
                  </a:cubicBezTo>
                  <a:cubicBezTo>
                    <a:pt x="13" y="110"/>
                    <a:pt x="13" y="110"/>
                    <a:pt x="13" y="110"/>
                  </a:cubicBezTo>
                  <a:cubicBezTo>
                    <a:pt x="14" y="110"/>
                    <a:pt x="14" y="110"/>
                    <a:pt x="14" y="110"/>
                  </a:cubicBezTo>
                  <a:cubicBezTo>
                    <a:pt x="16" y="110"/>
                    <a:pt x="17" y="112"/>
                    <a:pt x="19" y="110"/>
                  </a:cubicBezTo>
                  <a:cubicBezTo>
                    <a:pt x="19" y="110"/>
                    <a:pt x="19" y="110"/>
                    <a:pt x="19" y="110"/>
                  </a:cubicBezTo>
                  <a:cubicBezTo>
                    <a:pt x="19" y="109"/>
                    <a:pt x="19" y="109"/>
                    <a:pt x="19" y="109"/>
                  </a:cubicBezTo>
                  <a:cubicBezTo>
                    <a:pt x="20" y="110"/>
                    <a:pt x="19" y="111"/>
                    <a:pt x="19" y="111"/>
                  </a:cubicBezTo>
                  <a:cubicBezTo>
                    <a:pt x="19" y="113"/>
                    <a:pt x="17" y="112"/>
                    <a:pt x="16" y="112"/>
                  </a:cubicBezTo>
                  <a:cubicBezTo>
                    <a:pt x="16" y="113"/>
                    <a:pt x="15" y="112"/>
                    <a:pt x="14" y="112"/>
                  </a:cubicBezTo>
                  <a:cubicBezTo>
                    <a:pt x="14" y="112"/>
                    <a:pt x="14" y="112"/>
                    <a:pt x="13" y="112"/>
                  </a:cubicBezTo>
                  <a:cubicBezTo>
                    <a:pt x="13" y="113"/>
                    <a:pt x="13" y="113"/>
                    <a:pt x="13" y="113"/>
                  </a:cubicBezTo>
                  <a:cubicBezTo>
                    <a:pt x="13" y="113"/>
                    <a:pt x="13" y="113"/>
                    <a:pt x="13" y="113"/>
                  </a:cubicBezTo>
                  <a:cubicBezTo>
                    <a:pt x="12" y="112"/>
                    <a:pt x="12" y="112"/>
                    <a:pt x="12" y="112"/>
                  </a:cubicBezTo>
                  <a:cubicBezTo>
                    <a:pt x="12" y="112"/>
                    <a:pt x="12" y="112"/>
                    <a:pt x="12" y="112"/>
                  </a:cubicBezTo>
                  <a:cubicBezTo>
                    <a:pt x="12" y="112"/>
                    <a:pt x="12" y="112"/>
                    <a:pt x="12" y="112"/>
                  </a:cubicBezTo>
                  <a:cubicBezTo>
                    <a:pt x="12" y="112"/>
                    <a:pt x="12" y="112"/>
                    <a:pt x="12" y="112"/>
                  </a:cubicBezTo>
                  <a:cubicBezTo>
                    <a:pt x="12" y="112"/>
                    <a:pt x="12" y="112"/>
                    <a:pt x="12" y="112"/>
                  </a:cubicBezTo>
                  <a:cubicBezTo>
                    <a:pt x="11" y="112"/>
                    <a:pt x="11" y="112"/>
                    <a:pt x="11" y="112"/>
                  </a:cubicBezTo>
                  <a:cubicBezTo>
                    <a:pt x="11" y="112"/>
                    <a:pt x="12" y="112"/>
                    <a:pt x="12" y="112"/>
                  </a:cubicBezTo>
                  <a:cubicBezTo>
                    <a:pt x="11" y="113"/>
                    <a:pt x="11" y="112"/>
                    <a:pt x="11" y="113"/>
                  </a:cubicBezTo>
                  <a:cubicBezTo>
                    <a:pt x="10" y="112"/>
                    <a:pt x="10" y="112"/>
                    <a:pt x="10" y="112"/>
                  </a:cubicBezTo>
                  <a:cubicBezTo>
                    <a:pt x="10" y="113"/>
                    <a:pt x="10" y="113"/>
                    <a:pt x="10" y="113"/>
                  </a:cubicBezTo>
                  <a:cubicBezTo>
                    <a:pt x="9" y="114"/>
                    <a:pt x="9" y="114"/>
                    <a:pt x="9" y="114"/>
                  </a:cubicBezTo>
                  <a:cubicBezTo>
                    <a:pt x="9" y="113"/>
                    <a:pt x="9" y="113"/>
                    <a:pt x="9" y="113"/>
                  </a:cubicBezTo>
                  <a:cubicBezTo>
                    <a:pt x="9" y="113"/>
                    <a:pt x="9" y="113"/>
                    <a:pt x="9" y="113"/>
                  </a:cubicBezTo>
                  <a:cubicBezTo>
                    <a:pt x="9" y="113"/>
                    <a:pt x="9" y="113"/>
                    <a:pt x="9" y="113"/>
                  </a:cubicBezTo>
                  <a:cubicBezTo>
                    <a:pt x="10" y="112"/>
                    <a:pt x="10" y="112"/>
                    <a:pt x="10" y="112"/>
                  </a:cubicBezTo>
                  <a:cubicBezTo>
                    <a:pt x="9" y="112"/>
                    <a:pt x="9" y="112"/>
                    <a:pt x="9" y="112"/>
                  </a:cubicBezTo>
                  <a:cubicBezTo>
                    <a:pt x="9" y="113"/>
                    <a:pt x="9" y="113"/>
                    <a:pt x="9" y="113"/>
                  </a:cubicBezTo>
                  <a:cubicBezTo>
                    <a:pt x="9" y="113"/>
                    <a:pt x="9" y="113"/>
                    <a:pt x="9" y="113"/>
                  </a:cubicBezTo>
                  <a:cubicBezTo>
                    <a:pt x="8" y="114"/>
                    <a:pt x="8" y="114"/>
                    <a:pt x="8" y="114"/>
                  </a:cubicBezTo>
                  <a:cubicBezTo>
                    <a:pt x="8" y="114"/>
                    <a:pt x="8" y="114"/>
                    <a:pt x="8" y="114"/>
                  </a:cubicBezTo>
                  <a:cubicBezTo>
                    <a:pt x="8" y="113"/>
                    <a:pt x="8" y="113"/>
                    <a:pt x="8" y="113"/>
                  </a:cubicBezTo>
                  <a:cubicBezTo>
                    <a:pt x="8" y="114"/>
                    <a:pt x="8" y="114"/>
                    <a:pt x="8" y="114"/>
                  </a:cubicBezTo>
                  <a:cubicBezTo>
                    <a:pt x="8" y="113"/>
                    <a:pt x="8" y="113"/>
                    <a:pt x="8" y="113"/>
                  </a:cubicBezTo>
                  <a:cubicBezTo>
                    <a:pt x="7" y="113"/>
                    <a:pt x="7" y="113"/>
                    <a:pt x="7" y="113"/>
                  </a:cubicBezTo>
                  <a:cubicBezTo>
                    <a:pt x="7" y="113"/>
                    <a:pt x="8" y="113"/>
                    <a:pt x="8" y="113"/>
                  </a:cubicBezTo>
                  <a:cubicBezTo>
                    <a:pt x="7" y="113"/>
                    <a:pt x="7" y="113"/>
                    <a:pt x="7" y="113"/>
                  </a:cubicBezTo>
                  <a:cubicBezTo>
                    <a:pt x="6" y="114"/>
                    <a:pt x="6" y="114"/>
                    <a:pt x="6" y="114"/>
                  </a:cubicBezTo>
                  <a:cubicBezTo>
                    <a:pt x="6" y="114"/>
                    <a:pt x="6" y="114"/>
                    <a:pt x="6" y="114"/>
                  </a:cubicBezTo>
                  <a:cubicBezTo>
                    <a:pt x="6" y="115"/>
                    <a:pt x="4" y="113"/>
                    <a:pt x="3" y="114"/>
                  </a:cubicBezTo>
                  <a:cubicBezTo>
                    <a:pt x="3" y="114"/>
                    <a:pt x="3" y="114"/>
                    <a:pt x="3" y="114"/>
                  </a:cubicBezTo>
                  <a:cubicBezTo>
                    <a:pt x="3" y="115"/>
                    <a:pt x="3" y="115"/>
                    <a:pt x="3" y="116"/>
                  </a:cubicBezTo>
                  <a:cubicBezTo>
                    <a:pt x="4" y="117"/>
                    <a:pt x="4" y="116"/>
                    <a:pt x="5" y="117"/>
                  </a:cubicBezTo>
                  <a:cubicBezTo>
                    <a:pt x="6" y="116"/>
                    <a:pt x="6" y="116"/>
                    <a:pt x="6" y="116"/>
                  </a:cubicBezTo>
                  <a:cubicBezTo>
                    <a:pt x="7" y="116"/>
                    <a:pt x="7" y="116"/>
                    <a:pt x="7" y="116"/>
                  </a:cubicBezTo>
                  <a:cubicBezTo>
                    <a:pt x="7" y="115"/>
                    <a:pt x="8" y="115"/>
                    <a:pt x="8" y="115"/>
                  </a:cubicBezTo>
                  <a:cubicBezTo>
                    <a:pt x="9" y="116"/>
                    <a:pt x="11" y="116"/>
                    <a:pt x="12" y="116"/>
                  </a:cubicBezTo>
                  <a:cubicBezTo>
                    <a:pt x="12" y="116"/>
                    <a:pt x="12" y="116"/>
                    <a:pt x="12" y="116"/>
                  </a:cubicBezTo>
                  <a:cubicBezTo>
                    <a:pt x="12" y="116"/>
                    <a:pt x="12" y="116"/>
                    <a:pt x="12" y="116"/>
                  </a:cubicBezTo>
                  <a:cubicBezTo>
                    <a:pt x="12" y="116"/>
                    <a:pt x="12" y="116"/>
                    <a:pt x="12" y="116"/>
                  </a:cubicBezTo>
                  <a:cubicBezTo>
                    <a:pt x="12" y="116"/>
                    <a:pt x="12" y="116"/>
                    <a:pt x="12" y="116"/>
                  </a:cubicBezTo>
                  <a:cubicBezTo>
                    <a:pt x="13" y="116"/>
                    <a:pt x="13" y="116"/>
                    <a:pt x="13" y="116"/>
                  </a:cubicBezTo>
                  <a:cubicBezTo>
                    <a:pt x="13" y="116"/>
                    <a:pt x="13" y="116"/>
                    <a:pt x="13" y="116"/>
                  </a:cubicBezTo>
                  <a:cubicBezTo>
                    <a:pt x="13" y="116"/>
                    <a:pt x="13" y="116"/>
                    <a:pt x="13" y="116"/>
                  </a:cubicBezTo>
                  <a:cubicBezTo>
                    <a:pt x="13" y="116"/>
                    <a:pt x="13" y="116"/>
                    <a:pt x="13" y="116"/>
                  </a:cubicBezTo>
                  <a:cubicBezTo>
                    <a:pt x="13" y="116"/>
                    <a:pt x="13" y="116"/>
                    <a:pt x="13" y="116"/>
                  </a:cubicBezTo>
                  <a:cubicBezTo>
                    <a:pt x="14" y="116"/>
                    <a:pt x="14" y="116"/>
                    <a:pt x="14" y="116"/>
                  </a:cubicBezTo>
                  <a:cubicBezTo>
                    <a:pt x="14" y="116"/>
                    <a:pt x="14" y="116"/>
                    <a:pt x="14" y="116"/>
                  </a:cubicBezTo>
                  <a:cubicBezTo>
                    <a:pt x="14" y="116"/>
                    <a:pt x="14" y="116"/>
                    <a:pt x="14" y="116"/>
                  </a:cubicBezTo>
                  <a:cubicBezTo>
                    <a:pt x="15" y="116"/>
                    <a:pt x="15" y="116"/>
                    <a:pt x="15" y="116"/>
                  </a:cubicBezTo>
                  <a:cubicBezTo>
                    <a:pt x="15" y="117"/>
                    <a:pt x="15" y="117"/>
                    <a:pt x="14" y="118"/>
                  </a:cubicBezTo>
                  <a:cubicBezTo>
                    <a:pt x="14" y="118"/>
                    <a:pt x="16" y="117"/>
                    <a:pt x="16" y="117"/>
                  </a:cubicBezTo>
                  <a:cubicBezTo>
                    <a:pt x="16" y="117"/>
                    <a:pt x="16" y="117"/>
                    <a:pt x="16" y="117"/>
                  </a:cubicBezTo>
                  <a:cubicBezTo>
                    <a:pt x="15" y="118"/>
                    <a:pt x="15" y="118"/>
                    <a:pt x="15" y="118"/>
                  </a:cubicBezTo>
                  <a:cubicBezTo>
                    <a:pt x="15" y="119"/>
                    <a:pt x="15" y="119"/>
                    <a:pt x="15" y="119"/>
                  </a:cubicBezTo>
                  <a:cubicBezTo>
                    <a:pt x="14" y="118"/>
                    <a:pt x="14" y="118"/>
                    <a:pt x="14" y="118"/>
                  </a:cubicBezTo>
                  <a:cubicBezTo>
                    <a:pt x="15" y="119"/>
                    <a:pt x="15" y="119"/>
                    <a:pt x="15" y="120"/>
                  </a:cubicBezTo>
                  <a:cubicBezTo>
                    <a:pt x="15" y="120"/>
                    <a:pt x="15" y="120"/>
                    <a:pt x="15" y="120"/>
                  </a:cubicBezTo>
                  <a:cubicBezTo>
                    <a:pt x="15" y="120"/>
                    <a:pt x="15" y="120"/>
                    <a:pt x="15" y="120"/>
                  </a:cubicBezTo>
                  <a:cubicBezTo>
                    <a:pt x="16" y="121"/>
                    <a:pt x="16" y="121"/>
                    <a:pt x="16" y="121"/>
                  </a:cubicBezTo>
                  <a:cubicBezTo>
                    <a:pt x="15" y="121"/>
                    <a:pt x="15" y="121"/>
                    <a:pt x="15" y="121"/>
                  </a:cubicBezTo>
                  <a:cubicBezTo>
                    <a:pt x="15" y="121"/>
                    <a:pt x="16" y="121"/>
                    <a:pt x="16" y="121"/>
                  </a:cubicBezTo>
                  <a:cubicBezTo>
                    <a:pt x="16" y="121"/>
                    <a:pt x="16" y="121"/>
                    <a:pt x="16" y="121"/>
                  </a:cubicBezTo>
                  <a:cubicBezTo>
                    <a:pt x="17" y="121"/>
                    <a:pt x="17" y="121"/>
                    <a:pt x="17" y="120"/>
                  </a:cubicBezTo>
                  <a:cubicBezTo>
                    <a:pt x="17" y="120"/>
                    <a:pt x="17" y="120"/>
                    <a:pt x="17" y="120"/>
                  </a:cubicBezTo>
                  <a:cubicBezTo>
                    <a:pt x="18" y="120"/>
                    <a:pt x="18" y="120"/>
                    <a:pt x="18" y="120"/>
                  </a:cubicBezTo>
                  <a:cubicBezTo>
                    <a:pt x="18" y="120"/>
                    <a:pt x="18" y="120"/>
                    <a:pt x="18" y="120"/>
                  </a:cubicBezTo>
                  <a:cubicBezTo>
                    <a:pt x="18" y="120"/>
                    <a:pt x="19" y="119"/>
                    <a:pt x="19" y="119"/>
                  </a:cubicBezTo>
                  <a:cubicBezTo>
                    <a:pt x="19" y="119"/>
                    <a:pt x="19" y="119"/>
                    <a:pt x="19" y="119"/>
                  </a:cubicBezTo>
                  <a:cubicBezTo>
                    <a:pt x="20" y="119"/>
                    <a:pt x="20" y="119"/>
                    <a:pt x="20" y="119"/>
                  </a:cubicBezTo>
                  <a:cubicBezTo>
                    <a:pt x="20" y="118"/>
                    <a:pt x="20" y="118"/>
                    <a:pt x="20" y="118"/>
                  </a:cubicBezTo>
                  <a:cubicBezTo>
                    <a:pt x="21" y="118"/>
                    <a:pt x="21" y="118"/>
                    <a:pt x="21" y="118"/>
                  </a:cubicBezTo>
                  <a:cubicBezTo>
                    <a:pt x="21" y="119"/>
                    <a:pt x="20" y="118"/>
                    <a:pt x="20" y="118"/>
                  </a:cubicBezTo>
                  <a:cubicBezTo>
                    <a:pt x="20" y="119"/>
                    <a:pt x="20" y="119"/>
                    <a:pt x="20" y="119"/>
                  </a:cubicBezTo>
                  <a:cubicBezTo>
                    <a:pt x="20" y="119"/>
                    <a:pt x="20" y="119"/>
                    <a:pt x="20" y="119"/>
                  </a:cubicBezTo>
                  <a:cubicBezTo>
                    <a:pt x="20" y="119"/>
                    <a:pt x="20" y="119"/>
                    <a:pt x="20" y="119"/>
                  </a:cubicBezTo>
                  <a:cubicBezTo>
                    <a:pt x="20" y="119"/>
                    <a:pt x="20" y="119"/>
                    <a:pt x="20" y="119"/>
                  </a:cubicBezTo>
                  <a:cubicBezTo>
                    <a:pt x="19" y="119"/>
                    <a:pt x="19" y="120"/>
                    <a:pt x="19" y="120"/>
                  </a:cubicBezTo>
                  <a:cubicBezTo>
                    <a:pt x="19" y="120"/>
                    <a:pt x="19" y="120"/>
                    <a:pt x="19" y="120"/>
                  </a:cubicBezTo>
                  <a:cubicBezTo>
                    <a:pt x="18" y="120"/>
                    <a:pt x="18" y="121"/>
                    <a:pt x="17" y="121"/>
                  </a:cubicBezTo>
                  <a:cubicBezTo>
                    <a:pt x="17" y="122"/>
                    <a:pt x="17" y="122"/>
                    <a:pt x="17" y="122"/>
                  </a:cubicBezTo>
                  <a:cubicBezTo>
                    <a:pt x="17" y="122"/>
                    <a:pt x="17" y="122"/>
                    <a:pt x="17" y="122"/>
                  </a:cubicBezTo>
                  <a:cubicBezTo>
                    <a:pt x="17" y="123"/>
                    <a:pt x="18" y="122"/>
                    <a:pt x="18" y="123"/>
                  </a:cubicBezTo>
                  <a:cubicBezTo>
                    <a:pt x="17" y="123"/>
                    <a:pt x="17" y="123"/>
                    <a:pt x="16" y="124"/>
                  </a:cubicBezTo>
                  <a:cubicBezTo>
                    <a:pt x="18" y="124"/>
                    <a:pt x="19" y="122"/>
                    <a:pt x="21" y="123"/>
                  </a:cubicBezTo>
                  <a:cubicBezTo>
                    <a:pt x="21" y="123"/>
                    <a:pt x="21" y="123"/>
                    <a:pt x="21" y="123"/>
                  </a:cubicBezTo>
                  <a:cubicBezTo>
                    <a:pt x="21" y="123"/>
                    <a:pt x="21" y="123"/>
                    <a:pt x="21" y="123"/>
                  </a:cubicBezTo>
                  <a:cubicBezTo>
                    <a:pt x="20" y="123"/>
                    <a:pt x="19" y="123"/>
                    <a:pt x="18" y="124"/>
                  </a:cubicBezTo>
                  <a:cubicBezTo>
                    <a:pt x="18" y="125"/>
                    <a:pt x="18" y="125"/>
                    <a:pt x="18" y="125"/>
                  </a:cubicBezTo>
                  <a:cubicBezTo>
                    <a:pt x="18" y="125"/>
                    <a:pt x="18" y="125"/>
                    <a:pt x="18" y="125"/>
                  </a:cubicBezTo>
                  <a:cubicBezTo>
                    <a:pt x="18" y="125"/>
                    <a:pt x="18" y="125"/>
                    <a:pt x="18" y="125"/>
                  </a:cubicBezTo>
                  <a:cubicBezTo>
                    <a:pt x="19" y="125"/>
                    <a:pt x="19" y="125"/>
                    <a:pt x="19" y="125"/>
                  </a:cubicBezTo>
                  <a:cubicBezTo>
                    <a:pt x="19" y="126"/>
                    <a:pt x="19" y="126"/>
                    <a:pt x="19" y="126"/>
                  </a:cubicBezTo>
                  <a:cubicBezTo>
                    <a:pt x="19" y="126"/>
                    <a:pt x="19" y="126"/>
                    <a:pt x="19" y="126"/>
                  </a:cubicBezTo>
                  <a:cubicBezTo>
                    <a:pt x="19" y="126"/>
                    <a:pt x="19" y="126"/>
                    <a:pt x="19" y="126"/>
                  </a:cubicBezTo>
                  <a:cubicBezTo>
                    <a:pt x="19" y="126"/>
                    <a:pt x="19" y="126"/>
                    <a:pt x="19" y="126"/>
                  </a:cubicBezTo>
                  <a:cubicBezTo>
                    <a:pt x="18" y="126"/>
                    <a:pt x="18" y="126"/>
                    <a:pt x="18" y="126"/>
                  </a:cubicBezTo>
                  <a:cubicBezTo>
                    <a:pt x="17" y="126"/>
                    <a:pt x="17" y="126"/>
                    <a:pt x="17" y="126"/>
                  </a:cubicBezTo>
                  <a:cubicBezTo>
                    <a:pt x="17" y="126"/>
                    <a:pt x="17" y="126"/>
                    <a:pt x="17" y="126"/>
                  </a:cubicBezTo>
                  <a:cubicBezTo>
                    <a:pt x="17" y="126"/>
                    <a:pt x="18" y="127"/>
                    <a:pt x="18" y="127"/>
                  </a:cubicBezTo>
                  <a:cubicBezTo>
                    <a:pt x="18" y="127"/>
                    <a:pt x="18" y="127"/>
                    <a:pt x="18" y="127"/>
                  </a:cubicBezTo>
                  <a:cubicBezTo>
                    <a:pt x="17" y="127"/>
                    <a:pt x="17" y="127"/>
                    <a:pt x="17" y="127"/>
                  </a:cubicBezTo>
                  <a:cubicBezTo>
                    <a:pt x="17" y="127"/>
                    <a:pt x="17" y="127"/>
                    <a:pt x="17" y="127"/>
                  </a:cubicBezTo>
                  <a:cubicBezTo>
                    <a:pt x="17" y="127"/>
                    <a:pt x="17" y="127"/>
                    <a:pt x="17" y="127"/>
                  </a:cubicBezTo>
                  <a:cubicBezTo>
                    <a:pt x="17" y="127"/>
                    <a:pt x="17" y="127"/>
                    <a:pt x="17" y="127"/>
                  </a:cubicBezTo>
                  <a:cubicBezTo>
                    <a:pt x="17" y="127"/>
                    <a:pt x="17" y="127"/>
                    <a:pt x="17" y="128"/>
                  </a:cubicBezTo>
                  <a:cubicBezTo>
                    <a:pt x="17" y="128"/>
                    <a:pt x="17" y="128"/>
                    <a:pt x="16" y="128"/>
                  </a:cubicBezTo>
                  <a:cubicBezTo>
                    <a:pt x="16" y="129"/>
                    <a:pt x="16" y="129"/>
                    <a:pt x="16" y="129"/>
                  </a:cubicBezTo>
                  <a:cubicBezTo>
                    <a:pt x="15" y="128"/>
                    <a:pt x="15" y="128"/>
                    <a:pt x="14" y="129"/>
                  </a:cubicBezTo>
                  <a:cubicBezTo>
                    <a:pt x="15" y="130"/>
                    <a:pt x="12" y="127"/>
                    <a:pt x="12" y="127"/>
                  </a:cubicBezTo>
                  <a:cubicBezTo>
                    <a:pt x="12" y="128"/>
                    <a:pt x="12" y="129"/>
                    <a:pt x="12" y="129"/>
                  </a:cubicBezTo>
                  <a:cubicBezTo>
                    <a:pt x="12" y="130"/>
                    <a:pt x="12" y="130"/>
                    <a:pt x="12" y="130"/>
                  </a:cubicBezTo>
                  <a:cubicBezTo>
                    <a:pt x="12" y="130"/>
                    <a:pt x="12" y="130"/>
                    <a:pt x="12" y="130"/>
                  </a:cubicBezTo>
                  <a:cubicBezTo>
                    <a:pt x="12" y="131"/>
                    <a:pt x="12" y="131"/>
                    <a:pt x="12" y="131"/>
                  </a:cubicBezTo>
                  <a:cubicBezTo>
                    <a:pt x="12" y="131"/>
                    <a:pt x="12" y="131"/>
                    <a:pt x="12" y="131"/>
                  </a:cubicBezTo>
                  <a:cubicBezTo>
                    <a:pt x="12" y="132"/>
                    <a:pt x="12" y="132"/>
                    <a:pt x="12" y="132"/>
                  </a:cubicBezTo>
                  <a:cubicBezTo>
                    <a:pt x="12" y="132"/>
                    <a:pt x="12" y="132"/>
                    <a:pt x="12" y="132"/>
                  </a:cubicBezTo>
                  <a:cubicBezTo>
                    <a:pt x="12" y="132"/>
                    <a:pt x="12" y="132"/>
                    <a:pt x="12" y="132"/>
                  </a:cubicBezTo>
                  <a:cubicBezTo>
                    <a:pt x="13" y="132"/>
                    <a:pt x="13" y="132"/>
                    <a:pt x="13" y="132"/>
                  </a:cubicBezTo>
                  <a:cubicBezTo>
                    <a:pt x="14" y="131"/>
                    <a:pt x="14" y="131"/>
                    <a:pt x="14" y="131"/>
                  </a:cubicBezTo>
                  <a:cubicBezTo>
                    <a:pt x="14" y="131"/>
                    <a:pt x="14" y="131"/>
                    <a:pt x="14" y="131"/>
                  </a:cubicBezTo>
                  <a:cubicBezTo>
                    <a:pt x="15" y="131"/>
                    <a:pt x="15" y="131"/>
                    <a:pt x="15" y="131"/>
                  </a:cubicBezTo>
                  <a:cubicBezTo>
                    <a:pt x="16" y="131"/>
                    <a:pt x="16" y="132"/>
                    <a:pt x="18" y="131"/>
                  </a:cubicBezTo>
                  <a:cubicBezTo>
                    <a:pt x="19" y="131"/>
                    <a:pt x="19" y="131"/>
                    <a:pt x="20" y="132"/>
                  </a:cubicBezTo>
                  <a:cubicBezTo>
                    <a:pt x="22" y="131"/>
                    <a:pt x="22" y="131"/>
                    <a:pt x="22" y="131"/>
                  </a:cubicBezTo>
                  <a:cubicBezTo>
                    <a:pt x="22" y="131"/>
                    <a:pt x="22" y="131"/>
                    <a:pt x="23" y="131"/>
                  </a:cubicBezTo>
                  <a:cubicBezTo>
                    <a:pt x="23" y="131"/>
                    <a:pt x="23" y="131"/>
                    <a:pt x="23" y="131"/>
                  </a:cubicBezTo>
                  <a:cubicBezTo>
                    <a:pt x="22" y="130"/>
                    <a:pt x="22" y="130"/>
                    <a:pt x="22" y="130"/>
                  </a:cubicBezTo>
                  <a:cubicBezTo>
                    <a:pt x="23" y="130"/>
                    <a:pt x="23" y="130"/>
                    <a:pt x="23" y="130"/>
                  </a:cubicBezTo>
                  <a:cubicBezTo>
                    <a:pt x="23" y="130"/>
                    <a:pt x="24" y="130"/>
                    <a:pt x="24" y="130"/>
                  </a:cubicBezTo>
                  <a:cubicBezTo>
                    <a:pt x="24" y="130"/>
                    <a:pt x="23" y="130"/>
                    <a:pt x="23" y="130"/>
                  </a:cubicBezTo>
                  <a:cubicBezTo>
                    <a:pt x="23" y="131"/>
                    <a:pt x="24" y="132"/>
                    <a:pt x="25" y="132"/>
                  </a:cubicBezTo>
                  <a:cubicBezTo>
                    <a:pt x="26" y="132"/>
                    <a:pt x="26" y="132"/>
                    <a:pt x="27" y="131"/>
                  </a:cubicBezTo>
                  <a:cubicBezTo>
                    <a:pt x="27" y="132"/>
                    <a:pt x="27" y="132"/>
                    <a:pt x="27" y="132"/>
                  </a:cubicBezTo>
                  <a:cubicBezTo>
                    <a:pt x="27" y="132"/>
                    <a:pt x="27" y="132"/>
                    <a:pt x="27" y="132"/>
                  </a:cubicBezTo>
                  <a:cubicBezTo>
                    <a:pt x="27" y="132"/>
                    <a:pt x="27" y="132"/>
                    <a:pt x="27" y="132"/>
                  </a:cubicBezTo>
                  <a:cubicBezTo>
                    <a:pt x="27" y="133"/>
                    <a:pt x="27" y="133"/>
                    <a:pt x="27" y="133"/>
                  </a:cubicBezTo>
                  <a:cubicBezTo>
                    <a:pt x="27" y="133"/>
                    <a:pt x="27" y="133"/>
                    <a:pt x="27" y="133"/>
                  </a:cubicBezTo>
                  <a:cubicBezTo>
                    <a:pt x="27" y="133"/>
                    <a:pt x="27" y="133"/>
                    <a:pt x="27" y="133"/>
                  </a:cubicBezTo>
                  <a:cubicBezTo>
                    <a:pt x="26" y="133"/>
                    <a:pt x="26" y="133"/>
                    <a:pt x="26" y="133"/>
                  </a:cubicBezTo>
                  <a:cubicBezTo>
                    <a:pt x="28" y="134"/>
                    <a:pt x="28" y="134"/>
                    <a:pt x="28" y="134"/>
                  </a:cubicBezTo>
                  <a:cubicBezTo>
                    <a:pt x="27" y="133"/>
                    <a:pt x="28" y="132"/>
                    <a:pt x="29" y="132"/>
                  </a:cubicBezTo>
                  <a:cubicBezTo>
                    <a:pt x="29" y="133"/>
                    <a:pt x="29" y="132"/>
                    <a:pt x="30" y="133"/>
                  </a:cubicBezTo>
                  <a:cubicBezTo>
                    <a:pt x="29" y="133"/>
                    <a:pt x="29" y="133"/>
                    <a:pt x="29" y="133"/>
                  </a:cubicBezTo>
                  <a:cubicBezTo>
                    <a:pt x="28" y="132"/>
                    <a:pt x="27" y="133"/>
                    <a:pt x="29" y="135"/>
                  </a:cubicBezTo>
                  <a:cubicBezTo>
                    <a:pt x="28" y="134"/>
                    <a:pt x="28" y="134"/>
                    <a:pt x="28" y="134"/>
                  </a:cubicBezTo>
                  <a:cubicBezTo>
                    <a:pt x="28" y="134"/>
                    <a:pt x="29" y="134"/>
                    <a:pt x="29" y="135"/>
                  </a:cubicBezTo>
                  <a:cubicBezTo>
                    <a:pt x="30" y="135"/>
                    <a:pt x="30" y="135"/>
                    <a:pt x="30" y="135"/>
                  </a:cubicBezTo>
                  <a:cubicBezTo>
                    <a:pt x="29" y="135"/>
                    <a:pt x="29" y="135"/>
                    <a:pt x="29" y="135"/>
                  </a:cubicBezTo>
                  <a:cubicBezTo>
                    <a:pt x="31" y="136"/>
                    <a:pt x="32" y="136"/>
                    <a:pt x="34" y="136"/>
                  </a:cubicBezTo>
                  <a:cubicBezTo>
                    <a:pt x="33" y="136"/>
                    <a:pt x="33" y="136"/>
                    <a:pt x="33" y="136"/>
                  </a:cubicBezTo>
                  <a:cubicBezTo>
                    <a:pt x="34" y="136"/>
                    <a:pt x="34" y="136"/>
                    <a:pt x="34" y="136"/>
                  </a:cubicBezTo>
                  <a:cubicBezTo>
                    <a:pt x="34" y="137"/>
                    <a:pt x="37" y="138"/>
                    <a:pt x="38" y="138"/>
                  </a:cubicBezTo>
                  <a:cubicBezTo>
                    <a:pt x="38" y="138"/>
                    <a:pt x="38" y="138"/>
                    <a:pt x="38" y="138"/>
                  </a:cubicBezTo>
                  <a:cubicBezTo>
                    <a:pt x="40" y="139"/>
                    <a:pt x="44" y="137"/>
                    <a:pt x="45" y="137"/>
                  </a:cubicBezTo>
                  <a:cubicBezTo>
                    <a:pt x="45" y="137"/>
                    <a:pt x="45" y="136"/>
                    <a:pt x="44" y="136"/>
                  </a:cubicBezTo>
                  <a:cubicBezTo>
                    <a:pt x="45" y="136"/>
                    <a:pt x="45" y="136"/>
                    <a:pt x="45" y="136"/>
                  </a:cubicBezTo>
                  <a:cubicBezTo>
                    <a:pt x="45" y="136"/>
                    <a:pt x="45" y="136"/>
                    <a:pt x="45" y="136"/>
                  </a:cubicBezTo>
                  <a:cubicBezTo>
                    <a:pt x="45" y="136"/>
                    <a:pt x="46" y="136"/>
                    <a:pt x="46" y="136"/>
                  </a:cubicBezTo>
                  <a:cubicBezTo>
                    <a:pt x="46" y="136"/>
                    <a:pt x="45" y="136"/>
                    <a:pt x="45" y="137"/>
                  </a:cubicBezTo>
                  <a:cubicBezTo>
                    <a:pt x="46" y="138"/>
                    <a:pt x="48" y="136"/>
                    <a:pt x="48" y="135"/>
                  </a:cubicBezTo>
                  <a:cubicBezTo>
                    <a:pt x="47" y="135"/>
                    <a:pt x="47" y="135"/>
                    <a:pt x="47" y="135"/>
                  </a:cubicBezTo>
                  <a:cubicBezTo>
                    <a:pt x="47" y="134"/>
                    <a:pt x="47" y="134"/>
                    <a:pt x="47" y="134"/>
                  </a:cubicBezTo>
                  <a:cubicBezTo>
                    <a:pt x="48" y="134"/>
                    <a:pt x="48" y="134"/>
                    <a:pt x="48" y="134"/>
                  </a:cubicBezTo>
                  <a:cubicBezTo>
                    <a:pt x="48" y="134"/>
                    <a:pt x="48" y="134"/>
                    <a:pt x="48" y="134"/>
                  </a:cubicBezTo>
                  <a:cubicBezTo>
                    <a:pt x="48" y="134"/>
                    <a:pt x="48" y="134"/>
                    <a:pt x="48" y="134"/>
                  </a:cubicBezTo>
                  <a:cubicBezTo>
                    <a:pt x="47" y="134"/>
                    <a:pt x="47" y="134"/>
                    <a:pt x="47" y="134"/>
                  </a:cubicBezTo>
                  <a:cubicBezTo>
                    <a:pt x="47" y="134"/>
                    <a:pt x="47" y="134"/>
                    <a:pt x="47" y="134"/>
                  </a:cubicBezTo>
                  <a:cubicBezTo>
                    <a:pt x="47" y="134"/>
                    <a:pt x="47" y="134"/>
                    <a:pt x="47" y="134"/>
                  </a:cubicBezTo>
                  <a:cubicBezTo>
                    <a:pt x="47" y="133"/>
                    <a:pt x="47" y="133"/>
                    <a:pt x="48" y="133"/>
                  </a:cubicBezTo>
                  <a:cubicBezTo>
                    <a:pt x="48" y="133"/>
                    <a:pt x="48" y="133"/>
                    <a:pt x="48" y="133"/>
                  </a:cubicBezTo>
                  <a:cubicBezTo>
                    <a:pt x="48" y="132"/>
                    <a:pt x="48" y="132"/>
                    <a:pt x="48" y="132"/>
                  </a:cubicBezTo>
                  <a:cubicBezTo>
                    <a:pt x="49" y="132"/>
                    <a:pt x="49" y="132"/>
                    <a:pt x="49" y="132"/>
                  </a:cubicBezTo>
                  <a:cubicBezTo>
                    <a:pt x="49" y="132"/>
                    <a:pt x="49" y="132"/>
                    <a:pt x="49" y="132"/>
                  </a:cubicBezTo>
                  <a:cubicBezTo>
                    <a:pt x="49" y="132"/>
                    <a:pt x="49" y="132"/>
                    <a:pt x="49" y="132"/>
                  </a:cubicBezTo>
                  <a:cubicBezTo>
                    <a:pt x="49" y="132"/>
                    <a:pt x="49" y="132"/>
                    <a:pt x="49" y="132"/>
                  </a:cubicBezTo>
                  <a:cubicBezTo>
                    <a:pt x="49" y="133"/>
                    <a:pt x="49" y="133"/>
                    <a:pt x="49" y="133"/>
                  </a:cubicBezTo>
                  <a:cubicBezTo>
                    <a:pt x="49" y="133"/>
                    <a:pt x="49" y="133"/>
                    <a:pt x="49" y="133"/>
                  </a:cubicBezTo>
                  <a:cubicBezTo>
                    <a:pt x="50" y="132"/>
                    <a:pt x="50" y="132"/>
                    <a:pt x="50" y="132"/>
                  </a:cubicBezTo>
                  <a:cubicBezTo>
                    <a:pt x="50" y="132"/>
                    <a:pt x="50" y="132"/>
                    <a:pt x="50" y="132"/>
                  </a:cubicBezTo>
                  <a:cubicBezTo>
                    <a:pt x="50" y="132"/>
                    <a:pt x="50" y="132"/>
                    <a:pt x="50" y="132"/>
                  </a:cubicBezTo>
                  <a:cubicBezTo>
                    <a:pt x="51" y="132"/>
                    <a:pt x="51" y="132"/>
                    <a:pt x="51" y="132"/>
                  </a:cubicBezTo>
                  <a:cubicBezTo>
                    <a:pt x="52" y="132"/>
                    <a:pt x="52" y="131"/>
                    <a:pt x="52" y="131"/>
                  </a:cubicBezTo>
                  <a:cubicBezTo>
                    <a:pt x="52" y="131"/>
                    <a:pt x="52" y="131"/>
                    <a:pt x="52" y="131"/>
                  </a:cubicBezTo>
                  <a:cubicBezTo>
                    <a:pt x="53" y="131"/>
                    <a:pt x="53" y="131"/>
                    <a:pt x="53" y="131"/>
                  </a:cubicBezTo>
                  <a:cubicBezTo>
                    <a:pt x="53" y="131"/>
                    <a:pt x="53" y="131"/>
                    <a:pt x="53" y="131"/>
                  </a:cubicBezTo>
                  <a:cubicBezTo>
                    <a:pt x="54" y="131"/>
                    <a:pt x="54" y="131"/>
                    <a:pt x="54" y="131"/>
                  </a:cubicBezTo>
                  <a:cubicBezTo>
                    <a:pt x="54" y="130"/>
                    <a:pt x="54" y="130"/>
                    <a:pt x="54" y="130"/>
                  </a:cubicBezTo>
                  <a:cubicBezTo>
                    <a:pt x="54" y="130"/>
                    <a:pt x="54" y="130"/>
                    <a:pt x="54" y="130"/>
                  </a:cubicBezTo>
                  <a:cubicBezTo>
                    <a:pt x="54" y="129"/>
                    <a:pt x="54" y="129"/>
                    <a:pt x="54" y="129"/>
                  </a:cubicBezTo>
                  <a:cubicBezTo>
                    <a:pt x="54" y="130"/>
                    <a:pt x="54" y="130"/>
                    <a:pt x="54" y="130"/>
                  </a:cubicBezTo>
                  <a:cubicBezTo>
                    <a:pt x="54" y="131"/>
                    <a:pt x="54" y="131"/>
                    <a:pt x="54" y="131"/>
                  </a:cubicBezTo>
                  <a:cubicBezTo>
                    <a:pt x="54" y="131"/>
                    <a:pt x="54" y="131"/>
                    <a:pt x="54" y="131"/>
                  </a:cubicBezTo>
                  <a:cubicBezTo>
                    <a:pt x="54" y="131"/>
                    <a:pt x="54" y="131"/>
                    <a:pt x="54" y="130"/>
                  </a:cubicBezTo>
                  <a:cubicBezTo>
                    <a:pt x="55" y="131"/>
                    <a:pt x="55" y="131"/>
                    <a:pt x="55" y="131"/>
                  </a:cubicBezTo>
                  <a:cubicBezTo>
                    <a:pt x="55" y="131"/>
                    <a:pt x="55" y="130"/>
                    <a:pt x="55" y="130"/>
                  </a:cubicBezTo>
                  <a:cubicBezTo>
                    <a:pt x="55" y="130"/>
                    <a:pt x="55" y="130"/>
                    <a:pt x="55" y="130"/>
                  </a:cubicBezTo>
                  <a:cubicBezTo>
                    <a:pt x="56" y="131"/>
                    <a:pt x="56" y="131"/>
                    <a:pt x="56" y="131"/>
                  </a:cubicBezTo>
                  <a:cubicBezTo>
                    <a:pt x="55" y="130"/>
                    <a:pt x="58" y="129"/>
                    <a:pt x="59" y="128"/>
                  </a:cubicBezTo>
                  <a:cubicBezTo>
                    <a:pt x="59" y="128"/>
                    <a:pt x="59" y="128"/>
                    <a:pt x="59" y="128"/>
                  </a:cubicBezTo>
                  <a:cubicBezTo>
                    <a:pt x="59" y="128"/>
                    <a:pt x="59" y="127"/>
                    <a:pt x="59" y="127"/>
                  </a:cubicBezTo>
                  <a:cubicBezTo>
                    <a:pt x="59" y="127"/>
                    <a:pt x="59" y="127"/>
                    <a:pt x="59" y="127"/>
                  </a:cubicBezTo>
                  <a:cubicBezTo>
                    <a:pt x="60" y="127"/>
                    <a:pt x="60" y="127"/>
                    <a:pt x="60" y="127"/>
                  </a:cubicBezTo>
                  <a:cubicBezTo>
                    <a:pt x="60" y="127"/>
                    <a:pt x="61" y="126"/>
                    <a:pt x="61" y="126"/>
                  </a:cubicBezTo>
                  <a:cubicBezTo>
                    <a:pt x="61" y="126"/>
                    <a:pt x="61" y="125"/>
                    <a:pt x="61" y="125"/>
                  </a:cubicBezTo>
                  <a:cubicBezTo>
                    <a:pt x="61" y="125"/>
                    <a:pt x="62" y="125"/>
                    <a:pt x="63" y="125"/>
                  </a:cubicBezTo>
                  <a:cubicBezTo>
                    <a:pt x="63" y="124"/>
                    <a:pt x="63" y="124"/>
                    <a:pt x="63" y="124"/>
                  </a:cubicBezTo>
                  <a:cubicBezTo>
                    <a:pt x="63" y="124"/>
                    <a:pt x="62" y="124"/>
                    <a:pt x="62" y="124"/>
                  </a:cubicBezTo>
                  <a:cubicBezTo>
                    <a:pt x="63" y="124"/>
                    <a:pt x="64" y="124"/>
                    <a:pt x="65" y="123"/>
                  </a:cubicBezTo>
                  <a:cubicBezTo>
                    <a:pt x="64" y="123"/>
                    <a:pt x="64" y="123"/>
                    <a:pt x="64" y="123"/>
                  </a:cubicBezTo>
                  <a:cubicBezTo>
                    <a:pt x="65" y="123"/>
                    <a:pt x="65" y="123"/>
                    <a:pt x="65" y="123"/>
                  </a:cubicBezTo>
                  <a:cubicBezTo>
                    <a:pt x="65" y="122"/>
                    <a:pt x="65" y="122"/>
                    <a:pt x="65" y="122"/>
                  </a:cubicBezTo>
                  <a:cubicBezTo>
                    <a:pt x="65" y="122"/>
                    <a:pt x="65" y="122"/>
                    <a:pt x="65" y="122"/>
                  </a:cubicBezTo>
                  <a:cubicBezTo>
                    <a:pt x="65" y="122"/>
                    <a:pt x="65" y="122"/>
                    <a:pt x="65" y="122"/>
                  </a:cubicBezTo>
                  <a:cubicBezTo>
                    <a:pt x="65" y="122"/>
                    <a:pt x="65" y="121"/>
                    <a:pt x="65" y="121"/>
                  </a:cubicBezTo>
                  <a:cubicBezTo>
                    <a:pt x="65" y="121"/>
                    <a:pt x="65" y="122"/>
                    <a:pt x="66" y="122"/>
                  </a:cubicBezTo>
                  <a:cubicBezTo>
                    <a:pt x="65" y="122"/>
                    <a:pt x="65" y="122"/>
                    <a:pt x="65" y="122"/>
                  </a:cubicBezTo>
                  <a:cubicBezTo>
                    <a:pt x="66" y="122"/>
                    <a:pt x="66" y="122"/>
                    <a:pt x="66" y="122"/>
                  </a:cubicBezTo>
                  <a:cubicBezTo>
                    <a:pt x="66" y="122"/>
                    <a:pt x="66" y="122"/>
                    <a:pt x="66" y="122"/>
                  </a:cubicBezTo>
                  <a:cubicBezTo>
                    <a:pt x="66" y="122"/>
                    <a:pt x="66" y="122"/>
                    <a:pt x="66" y="122"/>
                  </a:cubicBezTo>
                  <a:cubicBezTo>
                    <a:pt x="66" y="122"/>
                    <a:pt x="66" y="122"/>
                    <a:pt x="66" y="122"/>
                  </a:cubicBezTo>
                  <a:cubicBezTo>
                    <a:pt x="66" y="122"/>
                    <a:pt x="66" y="123"/>
                    <a:pt x="66" y="123"/>
                  </a:cubicBezTo>
                  <a:cubicBezTo>
                    <a:pt x="67" y="123"/>
                    <a:pt x="67" y="123"/>
                    <a:pt x="68" y="123"/>
                  </a:cubicBezTo>
                  <a:cubicBezTo>
                    <a:pt x="69" y="122"/>
                    <a:pt x="69" y="122"/>
                    <a:pt x="69" y="122"/>
                  </a:cubicBezTo>
                  <a:cubicBezTo>
                    <a:pt x="69" y="122"/>
                    <a:pt x="69" y="122"/>
                    <a:pt x="69" y="122"/>
                  </a:cubicBezTo>
                  <a:cubicBezTo>
                    <a:pt x="68" y="122"/>
                    <a:pt x="68" y="122"/>
                    <a:pt x="68" y="122"/>
                  </a:cubicBezTo>
                  <a:cubicBezTo>
                    <a:pt x="68" y="122"/>
                    <a:pt x="68" y="122"/>
                    <a:pt x="68" y="122"/>
                  </a:cubicBezTo>
                  <a:cubicBezTo>
                    <a:pt x="69" y="121"/>
                    <a:pt x="69" y="121"/>
                    <a:pt x="69" y="121"/>
                  </a:cubicBezTo>
                  <a:cubicBezTo>
                    <a:pt x="69" y="121"/>
                    <a:pt x="69" y="121"/>
                    <a:pt x="69" y="122"/>
                  </a:cubicBezTo>
                  <a:cubicBezTo>
                    <a:pt x="69" y="121"/>
                    <a:pt x="70" y="121"/>
                    <a:pt x="70" y="120"/>
                  </a:cubicBezTo>
                  <a:cubicBezTo>
                    <a:pt x="70" y="120"/>
                    <a:pt x="71" y="120"/>
                    <a:pt x="71" y="120"/>
                  </a:cubicBezTo>
                  <a:cubicBezTo>
                    <a:pt x="72" y="119"/>
                    <a:pt x="71" y="118"/>
                    <a:pt x="72" y="117"/>
                  </a:cubicBezTo>
                  <a:cubicBezTo>
                    <a:pt x="72" y="117"/>
                    <a:pt x="72" y="118"/>
                    <a:pt x="71" y="118"/>
                  </a:cubicBezTo>
                  <a:cubicBezTo>
                    <a:pt x="71" y="117"/>
                    <a:pt x="71" y="117"/>
                    <a:pt x="71" y="117"/>
                  </a:cubicBezTo>
                  <a:cubicBezTo>
                    <a:pt x="71" y="117"/>
                    <a:pt x="71" y="117"/>
                    <a:pt x="71" y="117"/>
                  </a:cubicBezTo>
                  <a:cubicBezTo>
                    <a:pt x="71" y="117"/>
                    <a:pt x="71" y="117"/>
                    <a:pt x="71" y="117"/>
                  </a:cubicBezTo>
                  <a:cubicBezTo>
                    <a:pt x="72" y="117"/>
                    <a:pt x="72" y="117"/>
                    <a:pt x="72" y="117"/>
                  </a:cubicBezTo>
                  <a:cubicBezTo>
                    <a:pt x="72" y="116"/>
                    <a:pt x="72" y="116"/>
                    <a:pt x="72" y="116"/>
                  </a:cubicBezTo>
                  <a:cubicBezTo>
                    <a:pt x="71" y="116"/>
                    <a:pt x="71" y="116"/>
                    <a:pt x="71" y="116"/>
                  </a:cubicBezTo>
                  <a:cubicBezTo>
                    <a:pt x="71" y="116"/>
                    <a:pt x="71" y="116"/>
                    <a:pt x="71" y="116"/>
                  </a:cubicBezTo>
                  <a:cubicBezTo>
                    <a:pt x="73" y="116"/>
                    <a:pt x="73" y="116"/>
                    <a:pt x="73" y="116"/>
                  </a:cubicBezTo>
                  <a:cubicBezTo>
                    <a:pt x="72" y="115"/>
                    <a:pt x="72" y="115"/>
                    <a:pt x="72" y="115"/>
                  </a:cubicBezTo>
                  <a:cubicBezTo>
                    <a:pt x="71" y="114"/>
                    <a:pt x="71" y="114"/>
                    <a:pt x="71" y="114"/>
                  </a:cubicBezTo>
                  <a:cubicBezTo>
                    <a:pt x="71" y="114"/>
                    <a:pt x="71" y="114"/>
                    <a:pt x="71" y="114"/>
                  </a:cubicBezTo>
                  <a:cubicBezTo>
                    <a:pt x="72" y="114"/>
                    <a:pt x="72" y="115"/>
                    <a:pt x="72" y="115"/>
                  </a:cubicBezTo>
                  <a:cubicBezTo>
                    <a:pt x="73" y="115"/>
                    <a:pt x="74" y="115"/>
                    <a:pt x="74" y="114"/>
                  </a:cubicBezTo>
                  <a:cubicBezTo>
                    <a:pt x="74" y="114"/>
                    <a:pt x="74" y="114"/>
                    <a:pt x="74" y="114"/>
                  </a:cubicBezTo>
                  <a:cubicBezTo>
                    <a:pt x="74" y="113"/>
                    <a:pt x="75" y="113"/>
                    <a:pt x="75" y="113"/>
                  </a:cubicBezTo>
                  <a:cubicBezTo>
                    <a:pt x="75" y="113"/>
                    <a:pt x="75" y="113"/>
                    <a:pt x="75" y="113"/>
                  </a:cubicBezTo>
                  <a:cubicBezTo>
                    <a:pt x="74" y="113"/>
                    <a:pt x="74" y="113"/>
                    <a:pt x="74" y="113"/>
                  </a:cubicBezTo>
                  <a:cubicBezTo>
                    <a:pt x="75" y="113"/>
                    <a:pt x="75" y="113"/>
                    <a:pt x="75" y="113"/>
                  </a:cubicBezTo>
                  <a:cubicBezTo>
                    <a:pt x="75" y="113"/>
                    <a:pt x="75" y="113"/>
                    <a:pt x="75" y="113"/>
                  </a:cubicBezTo>
                  <a:cubicBezTo>
                    <a:pt x="77" y="112"/>
                    <a:pt x="74" y="112"/>
                    <a:pt x="74" y="111"/>
                  </a:cubicBezTo>
                  <a:cubicBezTo>
                    <a:pt x="74" y="111"/>
                    <a:pt x="75" y="111"/>
                    <a:pt x="76" y="111"/>
                  </a:cubicBezTo>
                  <a:cubicBezTo>
                    <a:pt x="76" y="111"/>
                    <a:pt x="76" y="111"/>
                    <a:pt x="76" y="111"/>
                  </a:cubicBezTo>
                  <a:cubicBezTo>
                    <a:pt x="76" y="111"/>
                    <a:pt x="75" y="111"/>
                    <a:pt x="74" y="110"/>
                  </a:cubicBezTo>
                  <a:cubicBezTo>
                    <a:pt x="72" y="110"/>
                    <a:pt x="72" y="110"/>
                    <a:pt x="72" y="110"/>
                  </a:cubicBezTo>
                  <a:cubicBezTo>
                    <a:pt x="72" y="110"/>
                    <a:pt x="74" y="110"/>
                    <a:pt x="74" y="110"/>
                  </a:cubicBezTo>
                  <a:cubicBezTo>
                    <a:pt x="74" y="109"/>
                    <a:pt x="74" y="109"/>
                    <a:pt x="74" y="109"/>
                  </a:cubicBezTo>
                  <a:cubicBezTo>
                    <a:pt x="74" y="109"/>
                    <a:pt x="74" y="109"/>
                    <a:pt x="73" y="109"/>
                  </a:cubicBezTo>
                  <a:cubicBezTo>
                    <a:pt x="74" y="109"/>
                    <a:pt x="74" y="109"/>
                    <a:pt x="75" y="110"/>
                  </a:cubicBezTo>
                  <a:cubicBezTo>
                    <a:pt x="75" y="110"/>
                    <a:pt x="75" y="110"/>
                    <a:pt x="75" y="110"/>
                  </a:cubicBezTo>
                  <a:cubicBezTo>
                    <a:pt x="76" y="110"/>
                    <a:pt x="76" y="110"/>
                    <a:pt x="76" y="110"/>
                  </a:cubicBezTo>
                  <a:cubicBezTo>
                    <a:pt x="77" y="110"/>
                    <a:pt x="77" y="110"/>
                    <a:pt x="77" y="110"/>
                  </a:cubicBezTo>
                  <a:cubicBezTo>
                    <a:pt x="77" y="109"/>
                    <a:pt x="77" y="109"/>
                    <a:pt x="77" y="109"/>
                  </a:cubicBezTo>
                  <a:cubicBezTo>
                    <a:pt x="77" y="109"/>
                    <a:pt x="77" y="109"/>
                    <a:pt x="77" y="109"/>
                  </a:cubicBezTo>
                  <a:cubicBezTo>
                    <a:pt x="77" y="109"/>
                    <a:pt x="77" y="109"/>
                    <a:pt x="77" y="109"/>
                  </a:cubicBezTo>
                  <a:cubicBezTo>
                    <a:pt x="77" y="108"/>
                    <a:pt x="77" y="108"/>
                    <a:pt x="77" y="108"/>
                  </a:cubicBezTo>
                  <a:cubicBezTo>
                    <a:pt x="77" y="108"/>
                    <a:pt x="77" y="108"/>
                    <a:pt x="77" y="107"/>
                  </a:cubicBezTo>
                  <a:close/>
                  <a:moveTo>
                    <a:pt x="71" y="120"/>
                  </a:moveTo>
                  <a:cubicBezTo>
                    <a:pt x="70" y="120"/>
                    <a:pt x="70" y="120"/>
                    <a:pt x="70" y="121"/>
                  </a:cubicBezTo>
                  <a:cubicBezTo>
                    <a:pt x="70" y="120"/>
                    <a:pt x="70" y="120"/>
                    <a:pt x="71" y="120"/>
                  </a:cubicBezTo>
                  <a:close/>
                  <a:moveTo>
                    <a:pt x="280" y="222"/>
                  </a:moveTo>
                  <a:cubicBezTo>
                    <a:pt x="280" y="225"/>
                    <a:pt x="277" y="228"/>
                    <a:pt x="277" y="231"/>
                  </a:cubicBezTo>
                  <a:cubicBezTo>
                    <a:pt x="277" y="232"/>
                    <a:pt x="276" y="234"/>
                    <a:pt x="277" y="234"/>
                  </a:cubicBezTo>
                  <a:cubicBezTo>
                    <a:pt x="278" y="234"/>
                    <a:pt x="278" y="232"/>
                    <a:pt x="278" y="231"/>
                  </a:cubicBezTo>
                  <a:cubicBezTo>
                    <a:pt x="279" y="229"/>
                    <a:pt x="279" y="227"/>
                    <a:pt x="280" y="225"/>
                  </a:cubicBezTo>
                  <a:cubicBezTo>
                    <a:pt x="280" y="224"/>
                    <a:pt x="282" y="222"/>
                    <a:pt x="281" y="220"/>
                  </a:cubicBezTo>
                  <a:cubicBezTo>
                    <a:pt x="280" y="221"/>
                    <a:pt x="280" y="221"/>
                    <a:pt x="280" y="222"/>
                  </a:cubicBezTo>
                  <a:close/>
                  <a:moveTo>
                    <a:pt x="294" y="215"/>
                  </a:moveTo>
                  <a:cubicBezTo>
                    <a:pt x="294" y="215"/>
                    <a:pt x="296" y="213"/>
                    <a:pt x="296" y="213"/>
                  </a:cubicBezTo>
                  <a:cubicBezTo>
                    <a:pt x="296" y="211"/>
                    <a:pt x="294" y="214"/>
                    <a:pt x="293" y="213"/>
                  </a:cubicBezTo>
                  <a:cubicBezTo>
                    <a:pt x="293" y="214"/>
                    <a:pt x="293" y="214"/>
                    <a:pt x="293" y="214"/>
                  </a:cubicBezTo>
                  <a:cubicBezTo>
                    <a:pt x="293" y="214"/>
                    <a:pt x="292" y="214"/>
                    <a:pt x="292" y="213"/>
                  </a:cubicBezTo>
                  <a:cubicBezTo>
                    <a:pt x="292" y="213"/>
                    <a:pt x="291" y="215"/>
                    <a:pt x="290" y="215"/>
                  </a:cubicBezTo>
                  <a:cubicBezTo>
                    <a:pt x="289" y="217"/>
                    <a:pt x="288" y="218"/>
                    <a:pt x="289" y="220"/>
                  </a:cubicBezTo>
                  <a:cubicBezTo>
                    <a:pt x="289" y="221"/>
                    <a:pt x="289" y="222"/>
                    <a:pt x="289" y="222"/>
                  </a:cubicBezTo>
                  <a:cubicBezTo>
                    <a:pt x="289" y="222"/>
                    <a:pt x="289" y="225"/>
                    <a:pt x="289" y="225"/>
                  </a:cubicBezTo>
                  <a:cubicBezTo>
                    <a:pt x="289" y="226"/>
                    <a:pt x="290" y="225"/>
                    <a:pt x="290" y="224"/>
                  </a:cubicBezTo>
                  <a:cubicBezTo>
                    <a:pt x="290" y="223"/>
                    <a:pt x="292" y="222"/>
                    <a:pt x="292" y="221"/>
                  </a:cubicBezTo>
                  <a:cubicBezTo>
                    <a:pt x="292" y="221"/>
                    <a:pt x="294" y="220"/>
                    <a:pt x="294" y="220"/>
                  </a:cubicBezTo>
                  <a:cubicBezTo>
                    <a:pt x="294" y="220"/>
                    <a:pt x="293" y="218"/>
                    <a:pt x="293" y="218"/>
                  </a:cubicBezTo>
                  <a:cubicBezTo>
                    <a:pt x="293" y="216"/>
                    <a:pt x="293" y="216"/>
                    <a:pt x="294" y="215"/>
                  </a:cubicBezTo>
                  <a:close/>
                  <a:moveTo>
                    <a:pt x="177" y="407"/>
                  </a:moveTo>
                  <a:cubicBezTo>
                    <a:pt x="176" y="407"/>
                    <a:pt x="175" y="409"/>
                    <a:pt x="175" y="409"/>
                  </a:cubicBezTo>
                  <a:cubicBezTo>
                    <a:pt x="174" y="409"/>
                    <a:pt x="174" y="409"/>
                    <a:pt x="175" y="409"/>
                  </a:cubicBezTo>
                  <a:cubicBezTo>
                    <a:pt x="175" y="410"/>
                    <a:pt x="176" y="410"/>
                    <a:pt x="176" y="410"/>
                  </a:cubicBezTo>
                  <a:cubicBezTo>
                    <a:pt x="176" y="409"/>
                    <a:pt x="178" y="408"/>
                    <a:pt x="177" y="407"/>
                  </a:cubicBezTo>
                  <a:close/>
                  <a:moveTo>
                    <a:pt x="188" y="381"/>
                  </a:moveTo>
                  <a:cubicBezTo>
                    <a:pt x="188" y="381"/>
                    <a:pt x="188" y="381"/>
                    <a:pt x="188" y="381"/>
                  </a:cubicBezTo>
                  <a:close/>
                  <a:moveTo>
                    <a:pt x="187" y="402"/>
                  </a:moveTo>
                  <a:cubicBezTo>
                    <a:pt x="187" y="401"/>
                    <a:pt x="188" y="401"/>
                    <a:pt x="188" y="400"/>
                  </a:cubicBezTo>
                  <a:cubicBezTo>
                    <a:pt x="187" y="400"/>
                    <a:pt x="182" y="402"/>
                    <a:pt x="182" y="404"/>
                  </a:cubicBezTo>
                  <a:cubicBezTo>
                    <a:pt x="183" y="405"/>
                    <a:pt x="183" y="404"/>
                    <a:pt x="184" y="404"/>
                  </a:cubicBezTo>
                  <a:cubicBezTo>
                    <a:pt x="185" y="404"/>
                    <a:pt x="186" y="406"/>
                    <a:pt x="187" y="406"/>
                  </a:cubicBezTo>
                  <a:cubicBezTo>
                    <a:pt x="188" y="406"/>
                    <a:pt x="189" y="404"/>
                    <a:pt x="189" y="403"/>
                  </a:cubicBezTo>
                  <a:cubicBezTo>
                    <a:pt x="190" y="400"/>
                    <a:pt x="188" y="403"/>
                    <a:pt x="187" y="402"/>
                  </a:cubicBezTo>
                  <a:close/>
                  <a:moveTo>
                    <a:pt x="192" y="399"/>
                  </a:moveTo>
                  <a:cubicBezTo>
                    <a:pt x="192" y="400"/>
                    <a:pt x="195" y="402"/>
                    <a:pt x="195" y="401"/>
                  </a:cubicBezTo>
                  <a:cubicBezTo>
                    <a:pt x="197" y="400"/>
                    <a:pt x="193" y="399"/>
                    <a:pt x="192" y="399"/>
                  </a:cubicBezTo>
                  <a:close/>
                  <a:moveTo>
                    <a:pt x="262" y="432"/>
                  </a:moveTo>
                  <a:cubicBezTo>
                    <a:pt x="263" y="432"/>
                    <a:pt x="263" y="432"/>
                    <a:pt x="263" y="432"/>
                  </a:cubicBezTo>
                  <a:cubicBezTo>
                    <a:pt x="263" y="431"/>
                    <a:pt x="263" y="431"/>
                    <a:pt x="263" y="431"/>
                  </a:cubicBezTo>
                  <a:cubicBezTo>
                    <a:pt x="262" y="432"/>
                    <a:pt x="262" y="432"/>
                    <a:pt x="262" y="432"/>
                  </a:cubicBezTo>
                  <a:close/>
                  <a:moveTo>
                    <a:pt x="210" y="266"/>
                  </a:moveTo>
                  <a:cubicBezTo>
                    <a:pt x="210" y="266"/>
                    <a:pt x="210" y="265"/>
                    <a:pt x="210" y="265"/>
                  </a:cubicBezTo>
                  <a:cubicBezTo>
                    <a:pt x="209" y="266"/>
                    <a:pt x="210" y="266"/>
                    <a:pt x="210" y="266"/>
                  </a:cubicBezTo>
                  <a:close/>
                  <a:moveTo>
                    <a:pt x="212" y="265"/>
                  </a:moveTo>
                  <a:cubicBezTo>
                    <a:pt x="211" y="265"/>
                    <a:pt x="211" y="265"/>
                    <a:pt x="211" y="265"/>
                  </a:cubicBezTo>
                  <a:cubicBezTo>
                    <a:pt x="211" y="265"/>
                    <a:pt x="212" y="265"/>
                    <a:pt x="212" y="265"/>
                  </a:cubicBezTo>
                  <a:cubicBezTo>
                    <a:pt x="212" y="265"/>
                    <a:pt x="212" y="265"/>
                    <a:pt x="212" y="265"/>
                  </a:cubicBezTo>
                  <a:close/>
                  <a:moveTo>
                    <a:pt x="198" y="271"/>
                  </a:moveTo>
                  <a:cubicBezTo>
                    <a:pt x="199" y="271"/>
                    <a:pt x="199" y="271"/>
                    <a:pt x="199" y="271"/>
                  </a:cubicBezTo>
                  <a:cubicBezTo>
                    <a:pt x="199" y="271"/>
                    <a:pt x="199" y="271"/>
                    <a:pt x="199" y="271"/>
                  </a:cubicBezTo>
                  <a:cubicBezTo>
                    <a:pt x="199" y="271"/>
                    <a:pt x="200" y="270"/>
                    <a:pt x="200" y="270"/>
                  </a:cubicBezTo>
                  <a:cubicBezTo>
                    <a:pt x="200" y="270"/>
                    <a:pt x="200" y="270"/>
                    <a:pt x="200" y="270"/>
                  </a:cubicBezTo>
                  <a:cubicBezTo>
                    <a:pt x="200" y="269"/>
                    <a:pt x="200" y="269"/>
                    <a:pt x="200" y="269"/>
                  </a:cubicBezTo>
                  <a:cubicBezTo>
                    <a:pt x="200" y="269"/>
                    <a:pt x="200" y="269"/>
                    <a:pt x="200" y="269"/>
                  </a:cubicBezTo>
                  <a:cubicBezTo>
                    <a:pt x="200" y="268"/>
                    <a:pt x="200" y="268"/>
                    <a:pt x="200" y="268"/>
                  </a:cubicBezTo>
                  <a:cubicBezTo>
                    <a:pt x="199" y="268"/>
                    <a:pt x="199" y="269"/>
                    <a:pt x="199" y="269"/>
                  </a:cubicBezTo>
                  <a:cubicBezTo>
                    <a:pt x="198" y="269"/>
                    <a:pt x="198" y="270"/>
                    <a:pt x="198" y="271"/>
                  </a:cubicBezTo>
                  <a:cubicBezTo>
                    <a:pt x="198" y="271"/>
                    <a:pt x="198" y="271"/>
                    <a:pt x="198" y="271"/>
                  </a:cubicBezTo>
                  <a:close/>
                  <a:moveTo>
                    <a:pt x="191" y="289"/>
                  </a:moveTo>
                  <a:cubicBezTo>
                    <a:pt x="192" y="289"/>
                    <a:pt x="192" y="290"/>
                    <a:pt x="193" y="289"/>
                  </a:cubicBezTo>
                  <a:cubicBezTo>
                    <a:pt x="193" y="289"/>
                    <a:pt x="193" y="289"/>
                    <a:pt x="194" y="289"/>
                  </a:cubicBezTo>
                  <a:cubicBezTo>
                    <a:pt x="194" y="288"/>
                    <a:pt x="194" y="288"/>
                    <a:pt x="193" y="288"/>
                  </a:cubicBezTo>
                  <a:cubicBezTo>
                    <a:pt x="193" y="288"/>
                    <a:pt x="192" y="287"/>
                    <a:pt x="192" y="287"/>
                  </a:cubicBezTo>
                  <a:cubicBezTo>
                    <a:pt x="192" y="287"/>
                    <a:pt x="191" y="287"/>
                    <a:pt x="190" y="287"/>
                  </a:cubicBezTo>
                  <a:cubicBezTo>
                    <a:pt x="188" y="288"/>
                    <a:pt x="191" y="289"/>
                    <a:pt x="191" y="289"/>
                  </a:cubicBezTo>
                  <a:close/>
                  <a:moveTo>
                    <a:pt x="202" y="267"/>
                  </a:moveTo>
                  <a:cubicBezTo>
                    <a:pt x="203" y="267"/>
                    <a:pt x="206" y="267"/>
                    <a:pt x="206" y="267"/>
                  </a:cubicBezTo>
                  <a:cubicBezTo>
                    <a:pt x="206" y="267"/>
                    <a:pt x="201" y="266"/>
                    <a:pt x="201" y="268"/>
                  </a:cubicBezTo>
                  <a:cubicBezTo>
                    <a:pt x="202" y="268"/>
                    <a:pt x="202" y="268"/>
                    <a:pt x="202" y="267"/>
                  </a:cubicBezTo>
                  <a:close/>
                  <a:moveTo>
                    <a:pt x="209" y="266"/>
                  </a:moveTo>
                  <a:cubicBezTo>
                    <a:pt x="209" y="266"/>
                    <a:pt x="208" y="266"/>
                    <a:pt x="208" y="266"/>
                  </a:cubicBezTo>
                  <a:cubicBezTo>
                    <a:pt x="207" y="267"/>
                    <a:pt x="209" y="266"/>
                    <a:pt x="209" y="266"/>
                  </a:cubicBezTo>
                  <a:close/>
                  <a:moveTo>
                    <a:pt x="270" y="415"/>
                  </a:moveTo>
                  <a:cubicBezTo>
                    <a:pt x="267" y="416"/>
                    <a:pt x="263" y="417"/>
                    <a:pt x="260" y="417"/>
                  </a:cubicBezTo>
                  <a:cubicBezTo>
                    <a:pt x="259" y="417"/>
                    <a:pt x="259" y="417"/>
                    <a:pt x="258" y="416"/>
                  </a:cubicBezTo>
                  <a:cubicBezTo>
                    <a:pt x="258" y="416"/>
                    <a:pt x="256" y="415"/>
                    <a:pt x="256" y="415"/>
                  </a:cubicBezTo>
                  <a:cubicBezTo>
                    <a:pt x="253" y="415"/>
                    <a:pt x="254" y="418"/>
                    <a:pt x="252" y="416"/>
                  </a:cubicBezTo>
                  <a:cubicBezTo>
                    <a:pt x="250" y="417"/>
                    <a:pt x="249" y="419"/>
                    <a:pt x="252" y="421"/>
                  </a:cubicBezTo>
                  <a:cubicBezTo>
                    <a:pt x="253" y="421"/>
                    <a:pt x="255" y="422"/>
                    <a:pt x="256" y="423"/>
                  </a:cubicBezTo>
                  <a:cubicBezTo>
                    <a:pt x="258" y="423"/>
                    <a:pt x="259" y="424"/>
                    <a:pt x="260" y="425"/>
                  </a:cubicBezTo>
                  <a:cubicBezTo>
                    <a:pt x="262" y="426"/>
                    <a:pt x="264" y="427"/>
                    <a:pt x="266" y="428"/>
                  </a:cubicBezTo>
                  <a:cubicBezTo>
                    <a:pt x="269" y="429"/>
                    <a:pt x="268" y="427"/>
                    <a:pt x="270" y="425"/>
                  </a:cubicBezTo>
                  <a:cubicBezTo>
                    <a:pt x="269" y="424"/>
                    <a:pt x="269" y="423"/>
                    <a:pt x="268" y="423"/>
                  </a:cubicBezTo>
                  <a:cubicBezTo>
                    <a:pt x="268" y="420"/>
                    <a:pt x="270" y="419"/>
                    <a:pt x="270" y="417"/>
                  </a:cubicBezTo>
                  <a:cubicBezTo>
                    <a:pt x="271" y="417"/>
                    <a:pt x="271" y="416"/>
                    <a:pt x="271" y="415"/>
                  </a:cubicBezTo>
                  <a:cubicBezTo>
                    <a:pt x="271" y="415"/>
                    <a:pt x="270" y="415"/>
                    <a:pt x="270" y="415"/>
                  </a:cubicBezTo>
                  <a:close/>
                  <a:moveTo>
                    <a:pt x="231" y="392"/>
                  </a:moveTo>
                  <a:cubicBezTo>
                    <a:pt x="231" y="392"/>
                    <a:pt x="231" y="392"/>
                    <a:pt x="231" y="392"/>
                  </a:cubicBezTo>
                  <a:cubicBezTo>
                    <a:pt x="231" y="391"/>
                    <a:pt x="231" y="391"/>
                    <a:pt x="231" y="391"/>
                  </a:cubicBezTo>
                  <a:cubicBezTo>
                    <a:pt x="230" y="391"/>
                    <a:pt x="231" y="390"/>
                    <a:pt x="230" y="390"/>
                  </a:cubicBezTo>
                  <a:cubicBezTo>
                    <a:pt x="230" y="390"/>
                    <a:pt x="231" y="389"/>
                    <a:pt x="230" y="389"/>
                  </a:cubicBezTo>
                  <a:cubicBezTo>
                    <a:pt x="230" y="389"/>
                    <a:pt x="229" y="389"/>
                    <a:pt x="229" y="389"/>
                  </a:cubicBezTo>
                  <a:cubicBezTo>
                    <a:pt x="228" y="387"/>
                    <a:pt x="226" y="393"/>
                    <a:pt x="225" y="391"/>
                  </a:cubicBezTo>
                  <a:cubicBezTo>
                    <a:pt x="224" y="392"/>
                    <a:pt x="223" y="393"/>
                    <a:pt x="222" y="392"/>
                  </a:cubicBezTo>
                  <a:cubicBezTo>
                    <a:pt x="221" y="391"/>
                    <a:pt x="223" y="391"/>
                    <a:pt x="222" y="390"/>
                  </a:cubicBezTo>
                  <a:cubicBezTo>
                    <a:pt x="221" y="390"/>
                    <a:pt x="221" y="394"/>
                    <a:pt x="221" y="395"/>
                  </a:cubicBezTo>
                  <a:cubicBezTo>
                    <a:pt x="222" y="393"/>
                    <a:pt x="223" y="397"/>
                    <a:pt x="223" y="397"/>
                  </a:cubicBezTo>
                  <a:cubicBezTo>
                    <a:pt x="223" y="398"/>
                    <a:pt x="222" y="400"/>
                    <a:pt x="223" y="401"/>
                  </a:cubicBezTo>
                  <a:cubicBezTo>
                    <a:pt x="224" y="401"/>
                    <a:pt x="224" y="401"/>
                    <a:pt x="224" y="401"/>
                  </a:cubicBezTo>
                  <a:cubicBezTo>
                    <a:pt x="224" y="402"/>
                    <a:pt x="224" y="402"/>
                    <a:pt x="223" y="402"/>
                  </a:cubicBezTo>
                  <a:cubicBezTo>
                    <a:pt x="223" y="402"/>
                    <a:pt x="223" y="402"/>
                    <a:pt x="223" y="402"/>
                  </a:cubicBezTo>
                  <a:cubicBezTo>
                    <a:pt x="223" y="403"/>
                    <a:pt x="222" y="405"/>
                    <a:pt x="223" y="406"/>
                  </a:cubicBezTo>
                  <a:cubicBezTo>
                    <a:pt x="223" y="407"/>
                    <a:pt x="224" y="410"/>
                    <a:pt x="225" y="410"/>
                  </a:cubicBezTo>
                  <a:cubicBezTo>
                    <a:pt x="225" y="409"/>
                    <a:pt x="225" y="410"/>
                    <a:pt x="226" y="409"/>
                  </a:cubicBezTo>
                  <a:cubicBezTo>
                    <a:pt x="227" y="409"/>
                    <a:pt x="227" y="407"/>
                    <a:pt x="227" y="406"/>
                  </a:cubicBezTo>
                  <a:cubicBezTo>
                    <a:pt x="228" y="406"/>
                    <a:pt x="228" y="407"/>
                    <a:pt x="228" y="407"/>
                  </a:cubicBezTo>
                  <a:cubicBezTo>
                    <a:pt x="229" y="407"/>
                    <a:pt x="230" y="408"/>
                    <a:pt x="231" y="407"/>
                  </a:cubicBezTo>
                  <a:cubicBezTo>
                    <a:pt x="231" y="406"/>
                    <a:pt x="231" y="404"/>
                    <a:pt x="231" y="403"/>
                  </a:cubicBezTo>
                  <a:cubicBezTo>
                    <a:pt x="231" y="402"/>
                    <a:pt x="231" y="400"/>
                    <a:pt x="231" y="399"/>
                  </a:cubicBezTo>
                  <a:cubicBezTo>
                    <a:pt x="231" y="398"/>
                    <a:pt x="232" y="397"/>
                    <a:pt x="232" y="396"/>
                  </a:cubicBezTo>
                  <a:cubicBezTo>
                    <a:pt x="233" y="395"/>
                    <a:pt x="232" y="393"/>
                    <a:pt x="231" y="392"/>
                  </a:cubicBezTo>
                  <a:close/>
                  <a:moveTo>
                    <a:pt x="270" y="417"/>
                  </a:moveTo>
                  <a:cubicBezTo>
                    <a:pt x="270" y="417"/>
                    <a:pt x="271" y="417"/>
                    <a:pt x="270" y="417"/>
                  </a:cubicBezTo>
                  <a:close/>
                  <a:moveTo>
                    <a:pt x="103" y="288"/>
                  </a:moveTo>
                  <a:cubicBezTo>
                    <a:pt x="104" y="289"/>
                    <a:pt x="105" y="288"/>
                    <a:pt x="106" y="288"/>
                  </a:cubicBezTo>
                  <a:cubicBezTo>
                    <a:pt x="106" y="288"/>
                    <a:pt x="108" y="287"/>
                    <a:pt x="108" y="287"/>
                  </a:cubicBezTo>
                  <a:cubicBezTo>
                    <a:pt x="109" y="287"/>
                    <a:pt x="109" y="286"/>
                    <a:pt x="110" y="286"/>
                  </a:cubicBezTo>
                  <a:cubicBezTo>
                    <a:pt x="110" y="286"/>
                    <a:pt x="110" y="284"/>
                    <a:pt x="110" y="284"/>
                  </a:cubicBezTo>
                  <a:cubicBezTo>
                    <a:pt x="111" y="284"/>
                    <a:pt x="111" y="285"/>
                    <a:pt x="112" y="284"/>
                  </a:cubicBezTo>
                  <a:cubicBezTo>
                    <a:pt x="113" y="284"/>
                    <a:pt x="115" y="283"/>
                    <a:pt x="115" y="283"/>
                  </a:cubicBezTo>
                  <a:cubicBezTo>
                    <a:pt x="116" y="282"/>
                    <a:pt x="115" y="282"/>
                    <a:pt x="116" y="281"/>
                  </a:cubicBezTo>
                  <a:cubicBezTo>
                    <a:pt x="116" y="281"/>
                    <a:pt x="117" y="281"/>
                    <a:pt x="117" y="281"/>
                  </a:cubicBezTo>
                  <a:cubicBezTo>
                    <a:pt x="119" y="280"/>
                    <a:pt x="118" y="281"/>
                    <a:pt x="119" y="280"/>
                  </a:cubicBezTo>
                  <a:cubicBezTo>
                    <a:pt x="120" y="281"/>
                    <a:pt x="120" y="281"/>
                    <a:pt x="121" y="281"/>
                  </a:cubicBezTo>
                  <a:cubicBezTo>
                    <a:pt x="122" y="281"/>
                    <a:pt x="123" y="281"/>
                    <a:pt x="123" y="281"/>
                  </a:cubicBezTo>
                  <a:cubicBezTo>
                    <a:pt x="124" y="280"/>
                    <a:pt x="122" y="280"/>
                    <a:pt x="123" y="279"/>
                  </a:cubicBezTo>
                  <a:cubicBezTo>
                    <a:pt x="124" y="279"/>
                    <a:pt x="125" y="275"/>
                    <a:pt x="125" y="275"/>
                  </a:cubicBezTo>
                  <a:cubicBezTo>
                    <a:pt x="126" y="272"/>
                    <a:pt x="126" y="272"/>
                    <a:pt x="125" y="269"/>
                  </a:cubicBezTo>
                  <a:cubicBezTo>
                    <a:pt x="125" y="268"/>
                    <a:pt x="125" y="267"/>
                    <a:pt x="125" y="266"/>
                  </a:cubicBezTo>
                  <a:cubicBezTo>
                    <a:pt x="125" y="266"/>
                    <a:pt x="125" y="266"/>
                    <a:pt x="125" y="265"/>
                  </a:cubicBezTo>
                  <a:cubicBezTo>
                    <a:pt x="125" y="265"/>
                    <a:pt x="125" y="264"/>
                    <a:pt x="124" y="264"/>
                  </a:cubicBezTo>
                  <a:cubicBezTo>
                    <a:pt x="124" y="264"/>
                    <a:pt x="123" y="262"/>
                    <a:pt x="123" y="261"/>
                  </a:cubicBezTo>
                  <a:cubicBezTo>
                    <a:pt x="123" y="260"/>
                    <a:pt x="124" y="261"/>
                    <a:pt x="125" y="261"/>
                  </a:cubicBezTo>
                  <a:cubicBezTo>
                    <a:pt x="125" y="260"/>
                    <a:pt x="124" y="260"/>
                    <a:pt x="124" y="259"/>
                  </a:cubicBezTo>
                  <a:cubicBezTo>
                    <a:pt x="124" y="259"/>
                    <a:pt x="124" y="259"/>
                    <a:pt x="124" y="259"/>
                  </a:cubicBezTo>
                  <a:cubicBezTo>
                    <a:pt x="124" y="259"/>
                    <a:pt x="124" y="259"/>
                    <a:pt x="125" y="260"/>
                  </a:cubicBezTo>
                  <a:cubicBezTo>
                    <a:pt x="125" y="260"/>
                    <a:pt x="125" y="260"/>
                    <a:pt x="125" y="260"/>
                  </a:cubicBezTo>
                  <a:cubicBezTo>
                    <a:pt x="126" y="260"/>
                    <a:pt x="126" y="260"/>
                    <a:pt x="126" y="260"/>
                  </a:cubicBezTo>
                  <a:cubicBezTo>
                    <a:pt x="127" y="259"/>
                    <a:pt x="127" y="258"/>
                    <a:pt x="129" y="258"/>
                  </a:cubicBezTo>
                  <a:cubicBezTo>
                    <a:pt x="129" y="258"/>
                    <a:pt x="129" y="258"/>
                    <a:pt x="129" y="258"/>
                  </a:cubicBezTo>
                  <a:cubicBezTo>
                    <a:pt x="129" y="257"/>
                    <a:pt x="129" y="257"/>
                    <a:pt x="129" y="257"/>
                  </a:cubicBezTo>
                  <a:cubicBezTo>
                    <a:pt x="130" y="257"/>
                    <a:pt x="130" y="257"/>
                    <a:pt x="130" y="257"/>
                  </a:cubicBezTo>
                  <a:cubicBezTo>
                    <a:pt x="129" y="256"/>
                    <a:pt x="129" y="256"/>
                    <a:pt x="129" y="256"/>
                  </a:cubicBezTo>
                  <a:cubicBezTo>
                    <a:pt x="128" y="257"/>
                    <a:pt x="128" y="257"/>
                    <a:pt x="128" y="257"/>
                  </a:cubicBezTo>
                  <a:cubicBezTo>
                    <a:pt x="129" y="256"/>
                    <a:pt x="129" y="255"/>
                    <a:pt x="129" y="255"/>
                  </a:cubicBezTo>
                  <a:cubicBezTo>
                    <a:pt x="128" y="254"/>
                    <a:pt x="128" y="254"/>
                    <a:pt x="128" y="254"/>
                  </a:cubicBezTo>
                  <a:cubicBezTo>
                    <a:pt x="129" y="254"/>
                    <a:pt x="129" y="254"/>
                    <a:pt x="129" y="254"/>
                  </a:cubicBezTo>
                  <a:cubicBezTo>
                    <a:pt x="129" y="254"/>
                    <a:pt x="129" y="254"/>
                    <a:pt x="129" y="254"/>
                  </a:cubicBezTo>
                  <a:cubicBezTo>
                    <a:pt x="129" y="255"/>
                    <a:pt x="129" y="255"/>
                    <a:pt x="129" y="255"/>
                  </a:cubicBezTo>
                  <a:cubicBezTo>
                    <a:pt x="130" y="255"/>
                    <a:pt x="130" y="255"/>
                    <a:pt x="130" y="255"/>
                  </a:cubicBezTo>
                  <a:cubicBezTo>
                    <a:pt x="129" y="256"/>
                    <a:pt x="129" y="256"/>
                    <a:pt x="129" y="256"/>
                  </a:cubicBezTo>
                  <a:cubicBezTo>
                    <a:pt x="130" y="256"/>
                    <a:pt x="130" y="257"/>
                    <a:pt x="130" y="257"/>
                  </a:cubicBezTo>
                  <a:cubicBezTo>
                    <a:pt x="131" y="256"/>
                    <a:pt x="130" y="255"/>
                    <a:pt x="130" y="254"/>
                  </a:cubicBezTo>
                  <a:cubicBezTo>
                    <a:pt x="130" y="254"/>
                    <a:pt x="130" y="254"/>
                    <a:pt x="130" y="254"/>
                  </a:cubicBezTo>
                  <a:cubicBezTo>
                    <a:pt x="130" y="253"/>
                    <a:pt x="130" y="253"/>
                    <a:pt x="130" y="253"/>
                  </a:cubicBezTo>
                  <a:cubicBezTo>
                    <a:pt x="129" y="253"/>
                    <a:pt x="129" y="253"/>
                    <a:pt x="129" y="253"/>
                  </a:cubicBezTo>
                  <a:cubicBezTo>
                    <a:pt x="129" y="253"/>
                    <a:pt x="129" y="253"/>
                    <a:pt x="129" y="253"/>
                  </a:cubicBezTo>
                  <a:cubicBezTo>
                    <a:pt x="128" y="253"/>
                    <a:pt x="128" y="253"/>
                    <a:pt x="128" y="253"/>
                  </a:cubicBezTo>
                  <a:cubicBezTo>
                    <a:pt x="128" y="253"/>
                    <a:pt x="128" y="253"/>
                    <a:pt x="128" y="253"/>
                  </a:cubicBezTo>
                  <a:cubicBezTo>
                    <a:pt x="127" y="254"/>
                    <a:pt x="127" y="254"/>
                    <a:pt x="127" y="254"/>
                  </a:cubicBezTo>
                  <a:cubicBezTo>
                    <a:pt x="127" y="253"/>
                    <a:pt x="127" y="253"/>
                    <a:pt x="127" y="253"/>
                  </a:cubicBezTo>
                  <a:cubicBezTo>
                    <a:pt x="128" y="253"/>
                    <a:pt x="128" y="253"/>
                    <a:pt x="128" y="253"/>
                  </a:cubicBezTo>
                  <a:cubicBezTo>
                    <a:pt x="128" y="252"/>
                    <a:pt x="128" y="252"/>
                    <a:pt x="128" y="252"/>
                  </a:cubicBezTo>
                  <a:cubicBezTo>
                    <a:pt x="129" y="252"/>
                    <a:pt x="129" y="252"/>
                    <a:pt x="129" y="252"/>
                  </a:cubicBezTo>
                  <a:cubicBezTo>
                    <a:pt x="129" y="251"/>
                    <a:pt x="129" y="251"/>
                    <a:pt x="129" y="251"/>
                  </a:cubicBezTo>
                  <a:cubicBezTo>
                    <a:pt x="128" y="251"/>
                    <a:pt x="128" y="251"/>
                    <a:pt x="128" y="251"/>
                  </a:cubicBezTo>
                  <a:cubicBezTo>
                    <a:pt x="128" y="251"/>
                    <a:pt x="128" y="251"/>
                    <a:pt x="128" y="251"/>
                  </a:cubicBezTo>
                  <a:cubicBezTo>
                    <a:pt x="128" y="251"/>
                    <a:pt x="128" y="251"/>
                    <a:pt x="128" y="251"/>
                  </a:cubicBezTo>
                  <a:cubicBezTo>
                    <a:pt x="128" y="251"/>
                    <a:pt x="128" y="250"/>
                    <a:pt x="127" y="249"/>
                  </a:cubicBezTo>
                  <a:cubicBezTo>
                    <a:pt x="127" y="249"/>
                    <a:pt x="127" y="249"/>
                    <a:pt x="127" y="249"/>
                  </a:cubicBezTo>
                  <a:cubicBezTo>
                    <a:pt x="127" y="248"/>
                    <a:pt x="127" y="248"/>
                    <a:pt x="127" y="248"/>
                  </a:cubicBezTo>
                  <a:cubicBezTo>
                    <a:pt x="126" y="248"/>
                    <a:pt x="126" y="248"/>
                    <a:pt x="126" y="248"/>
                  </a:cubicBezTo>
                  <a:cubicBezTo>
                    <a:pt x="126" y="247"/>
                    <a:pt x="126" y="247"/>
                    <a:pt x="126" y="247"/>
                  </a:cubicBezTo>
                  <a:cubicBezTo>
                    <a:pt x="126" y="247"/>
                    <a:pt x="126" y="247"/>
                    <a:pt x="126" y="247"/>
                  </a:cubicBezTo>
                  <a:cubicBezTo>
                    <a:pt x="126" y="246"/>
                    <a:pt x="126" y="246"/>
                    <a:pt x="126" y="246"/>
                  </a:cubicBezTo>
                  <a:cubicBezTo>
                    <a:pt x="125" y="247"/>
                    <a:pt x="125" y="247"/>
                    <a:pt x="125" y="247"/>
                  </a:cubicBezTo>
                  <a:cubicBezTo>
                    <a:pt x="124" y="246"/>
                    <a:pt x="124" y="246"/>
                    <a:pt x="124" y="246"/>
                  </a:cubicBezTo>
                  <a:cubicBezTo>
                    <a:pt x="124" y="246"/>
                    <a:pt x="124" y="246"/>
                    <a:pt x="124" y="246"/>
                  </a:cubicBezTo>
                  <a:cubicBezTo>
                    <a:pt x="123" y="246"/>
                    <a:pt x="123" y="246"/>
                    <a:pt x="123" y="246"/>
                  </a:cubicBezTo>
                  <a:cubicBezTo>
                    <a:pt x="123" y="246"/>
                    <a:pt x="123" y="246"/>
                    <a:pt x="123" y="246"/>
                  </a:cubicBezTo>
                  <a:cubicBezTo>
                    <a:pt x="122" y="246"/>
                    <a:pt x="122" y="246"/>
                    <a:pt x="122" y="246"/>
                  </a:cubicBezTo>
                  <a:cubicBezTo>
                    <a:pt x="121" y="247"/>
                    <a:pt x="121" y="247"/>
                    <a:pt x="121" y="247"/>
                  </a:cubicBezTo>
                  <a:cubicBezTo>
                    <a:pt x="121" y="247"/>
                    <a:pt x="121" y="247"/>
                    <a:pt x="121" y="247"/>
                  </a:cubicBezTo>
                  <a:cubicBezTo>
                    <a:pt x="120" y="247"/>
                    <a:pt x="120" y="247"/>
                    <a:pt x="120" y="246"/>
                  </a:cubicBezTo>
                  <a:cubicBezTo>
                    <a:pt x="120" y="247"/>
                    <a:pt x="120" y="247"/>
                    <a:pt x="120" y="248"/>
                  </a:cubicBezTo>
                  <a:cubicBezTo>
                    <a:pt x="119" y="248"/>
                    <a:pt x="119" y="248"/>
                    <a:pt x="119" y="248"/>
                  </a:cubicBezTo>
                  <a:cubicBezTo>
                    <a:pt x="118" y="248"/>
                    <a:pt x="118" y="248"/>
                    <a:pt x="118" y="248"/>
                  </a:cubicBezTo>
                  <a:cubicBezTo>
                    <a:pt x="118" y="247"/>
                    <a:pt x="119" y="247"/>
                    <a:pt x="119" y="246"/>
                  </a:cubicBezTo>
                  <a:cubicBezTo>
                    <a:pt x="119" y="246"/>
                    <a:pt x="117" y="244"/>
                    <a:pt x="117" y="245"/>
                  </a:cubicBezTo>
                  <a:cubicBezTo>
                    <a:pt x="117" y="245"/>
                    <a:pt x="117" y="245"/>
                    <a:pt x="117" y="245"/>
                  </a:cubicBezTo>
                  <a:cubicBezTo>
                    <a:pt x="117" y="246"/>
                    <a:pt x="116" y="245"/>
                    <a:pt x="116" y="246"/>
                  </a:cubicBezTo>
                  <a:cubicBezTo>
                    <a:pt x="115" y="246"/>
                    <a:pt x="116" y="247"/>
                    <a:pt x="116" y="247"/>
                  </a:cubicBezTo>
                  <a:cubicBezTo>
                    <a:pt x="116" y="247"/>
                    <a:pt x="116" y="250"/>
                    <a:pt x="115" y="249"/>
                  </a:cubicBezTo>
                  <a:cubicBezTo>
                    <a:pt x="115" y="249"/>
                    <a:pt x="115" y="247"/>
                    <a:pt x="115" y="246"/>
                  </a:cubicBezTo>
                  <a:cubicBezTo>
                    <a:pt x="114" y="244"/>
                    <a:pt x="115" y="247"/>
                    <a:pt x="115" y="247"/>
                  </a:cubicBezTo>
                  <a:cubicBezTo>
                    <a:pt x="114" y="247"/>
                    <a:pt x="114" y="247"/>
                    <a:pt x="114" y="247"/>
                  </a:cubicBezTo>
                  <a:cubicBezTo>
                    <a:pt x="113" y="247"/>
                    <a:pt x="112" y="247"/>
                    <a:pt x="111" y="247"/>
                  </a:cubicBezTo>
                  <a:cubicBezTo>
                    <a:pt x="111" y="246"/>
                    <a:pt x="109" y="248"/>
                    <a:pt x="109" y="249"/>
                  </a:cubicBezTo>
                  <a:cubicBezTo>
                    <a:pt x="110" y="249"/>
                    <a:pt x="110" y="250"/>
                    <a:pt x="110" y="250"/>
                  </a:cubicBezTo>
                  <a:cubicBezTo>
                    <a:pt x="108" y="250"/>
                    <a:pt x="110" y="251"/>
                    <a:pt x="109" y="252"/>
                  </a:cubicBezTo>
                  <a:cubicBezTo>
                    <a:pt x="109" y="252"/>
                    <a:pt x="106" y="251"/>
                    <a:pt x="107" y="253"/>
                  </a:cubicBezTo>
                  <a:cubicBezTo>
                    <a:pt x="108" y="253"/>
                    <a:pt x="110" y="253"/>
                    <a:pt x="111" y="253"/>
                  </a:cubicBezTo>
                  <a:cubicBezTo>
                    <a:pt x="112" y="254"/>
                    <a:pt x="109" y="255"/>
                    <a:pt x="109" y="256"/>
                  </a:cubicBezTo>
                  <a:cubicBezTo>
                    <a:pt x="108" y="256"/>
                    <a:pt x="109" y="258"/>
                    <a:pt x="109" y="258"/>
                  </a:cubicBezTo>
                  <a:cubicBezTo>
                    <a:pt x="108" y="258"/>
                    <a:pt x="107" y="257"/>
                    <a:pt x="106" y="257"/>
                  </a:cubicBezTo>
                  <a:cubicBezTo>
                    <a:pt x="105" y="257"/>
                    <a:pt x="106" y="258"/>
                    <a:pt x="105" y="259"/>
                  </a:cubicBezTo>
                  <a:cubicBezTo>
                    <a:pt x="104" y="257"/>
                    <a:pt x="104" y="257"/>
                    <a:pt x="103" y="257"/>
                  </a:cubicBezTo>
                  <a:cubicBezTo>
                    <a:pt x="102" y="257"/>
                    <a:pt x="100" y="256"/>
                    <a:pt x="100" y="257"/>
                  </a:cubicBezTo>
                  <a:cubicBezTo>
                    <a:pt x="101" y="257"/>
                    <a:pt x="101" y="257"/>
                    <a:pt x="101" y="257"/>
                  </a:cubicBezTo>
                  <a:cubicBezTo>
                    <a:pt x="100" y="257"/>
                    <a:pt x="98" y="256"/>
                    <a:pt x="98" y="258"/>
                  </a:cubicBezTo>
                  <a:cubicBezTo>
                    <a:pt x="99" y="258"/>
                    <a:pt x="99" y="258"/>
                    <a:pt x="99" y="258"/>
                  </a:cubicBezTo>
                  <a:cubicBezTo>
                    <a:pt x="101" y="259"/>
                    <a:pt x="99" y="261"/>
                    <a:pt x="100" y="262"/>
                  </a:cubicBezTo>
                  <a:cubicBezTo>
                    <a:pt x="100" y="262"/>
                    <a:pt x="103" y="261"/>
                    <a:pt x="101" y="263"/>
                  </a:cubicBezTo>
                  <a:cubicBezTo>
                    <a:pt x="101" y="263"/>
                    <a:pt x="98" y="263"/>
                    <a:pt x="100" y="264"/>
                  </a:cubicBezTo>
                  <a:cubicBezTo>
                    <a:pt x="100" y="264"/>
                    <a:pt x="100" y="265"/>
                    <a:pt x="100" y="265"/>
                  </a:cubicBezTo>
                  <a:cubicBezTo>
                    <a:pt x="101" y="265"/>
                    <a:pt x="101" y="265"/>
                    <a:pt x="101" y="265"/>
                  </a:cubicBezTo>
                  <a:cubicBezTo>
                    <a:pt x="99" y="266"/>
                    <a:pt x="98" y="265"/>
                    <a:pt x="98" y="267"/>
                  </a:cubicBezTo>
                  <a:cubicBezTo>
                    <a:pt x="98" y="267"/>
                    <a:pt x="99" y="267"/>
                    <a:pt x="99" y="267"/>
                  </a:cubicBezTo>
                  <a:cubicBezTo>
                    <a:pt x="99" y="268"/>
                    <a:pt x="99" y="267"/>
                    <a:pt x="100" y="267"/>
                  </a:cubicBezTo>
                  <a:cubicBezTo>
                    <a:pt x="100" y="267"/>
                    <a:pt x="100" y="268"/>
                    <a:pt x="100" y="268"/>
                  </a:cubicBezTo>
                  <a:cubicBezTo>
                    <a:pt x="101" y="268"/>
                    <a:pt x="101" y="267"/>
                    <a:pt x="101" y="267"/>
                  </a:cubicBezTo>
                  <a:cubicBezTo>
                    <a:pt x="102" y="268"/>
                    <a:pt x="102" y="268"/>
                    <a:pt x="102" y="268"/>
                  </a:cubicBezTo>
                  <a:cubicBezTo>
                    <a:pt x="102" y="268"/>
                    <a:pt x="103" y="269"/>
                    <a:pt x="103" y="269"/>
                  </a:cubicBezTo>
                  <a:cubicBezTo>
                    <a:pt x="104" y="269"/>
                    <a:pt x="105" y="269"/>
                    <a:pt x="106" y="269"/>
                  </a:cubicBezTo>
                  <a:cubicBezTo>
                    <a:pt x="106" y="269"/>
                    <a:pt x="106" y="269"/>
                    <a:pt x="106" y="269"/>
                  </a:cubicBezTo>
                  <a:cubicBezTo>
                    <a:pt x="107" y="269"/>
                    <a:pt x="104" y="271"/>
                    <a:pt x="104" y="270"/>
                  </a:cubicBezTo>
                  <a:cubicBezTo>
                    <a:pt x="104" y="270"/>
                    <a:pt x="103" y="272"/>
                    <a:pt x="103" y="272"/>
                  </a:cubicBezTo>
                  <a:cubicBezTo>
                    <a:pt x="103" y="272"/>
                    <a:pt x="103" y="272"/>
                    <a:pt x="102" y="272"/>
                  </a:cubicBezTo>
                  <a:cubicBezTo>
                    <a:pt x="104" y="274"/>
                    <a:pt x="100" y="276"/>
                    <a:pt x="99" y="277"/>
                  </a:cubicBezTo>
                  <a:cubicBezTo>
                    <a:pt x="101" y="277"/>
                    <a:pt x="100" y="276"/>
                    <a:pt x="101" y="276"/>
                  </a:cubicBezTo>
                  <a:cubicBezTo>
                    <a:pt x="101" y="276"/>
                    <a:pt x="103" y="276"/>
                    <a:pt x="103" y="276"/>
                  </a:cubicBezTo>
                  <a:cubicBezTo>
                    <a:pt x="103" y="276"/>
                    <a:pt x="106" y="275"/>
                    <a:pt x="106" y="274"/>
                  </a:cubicBezTo>
                  <a:cubicBezTo>
                    <a:pt x="106" y="275"/>
                    <a:pt x="106" y="275"/>
                    <a:pt x="107" y="276"/>
                  </a:cubicBezTo>
                  <a:cubicBezTo>
                    <a:pt x="105" y="276"/>
                    <a:pt x="103" y="276"/>
                    <a:pt x="102" y="277"/>
                  </a:cubicBezTo>
                  <a:cubicBezTo>
                    <a:pt x="102" y="277"/>
                    <a:pt x="99" y="278"/>
                    <a:pt x="100" y="278"/>
                  </a:cubicBezTo>
                  <a:cubicBezTo>
                    <a:pt x="99" y="279"/>
                    <a:pt x="100" y="279"/>
                    <a:pt x="100" y="280"/>
                  </a:cubicBezTo>
                  <a:cubicBezTo>
                    <a:pt x="99" y="280"/>
                    <a:pt x="100" y="280"/>
                    <a:pt x="99" y="280"/>
                  </a:cubicBezTo>
                  <a:cubicBezTo>
                    <a:pt x="98" y="280"/>
                    <a:pt x="98" y="280"/>
                    <a:pt x="98" y="280"/>
                  </a:cubicBezTo>
                  <a:cubicBezTo>
                    <a:pt x="97" y="280"/>
                    <a:pt x="95" y="281"/>
                    <a:pt x="96" y="282"/>
                  </a:cubicBezTo>
                  <a:cubicBezTo>
                    <a:pt x="97" y="282"/>
                    <a:pt x="99" y="281"/>
                    <a:pt x="100" y="281"/>
                  </a:cubicBezTo>
                  <a:cubicBezTo>
                    <a:pt x="99" y="282"/>
                    <a:pt x="96" y="283"/>
                    <a:pt x="97" y="285"/>
                  </a:cubicBezTo>
                  <a:cubicBezTo>
                    <a:pt x="98" y="285"/>
                    <a:pt x="98" y="285"/>
                    <a:pt x="98" y="285"/>
                  </a:cubicBezTo>
                  <a:cubicBezTo>
                    <a:pt x="99" y="286"/>
                    <a:pt x="100" y="284"/>
                    <a:pt x="101" y="284"/>
                  </a:cubicBezTo>
                  <a:cubicBezTo>
                    <a:pt x="101" y="285"/>
                    <a:pt x="98" y="286"/>
                    <a:pt x="98" y="287"/>
                  </a:cubicBezTo>
                  <a:cubicBezTo>
                    <a:pt x="99" y="287"/>
                    <a:pt x="103" y="286"/>
                    <a:pt x="103" y="286"/>
                  </a:cubicBezTo>
                  <a:cubicBezTo>
                    <a:pt x="103" y="287"/>
                    <a:pt x="101" y="286"/>
                    <a:pt x="101" y="287"/>
                  </a:cubicBezTo>
                  <a:cubicBezTo>
                    <a:pt x="101" y="287"/>
                    <a:pt x="101" y="287"/>
                    <a:pt x="102" y="287"/>
                  </a:cubicBezTo>
                  <a:cubicBezTo>
                    <a:pt x="101" y="287"/>
                    <a:pt x="100" y="288"/>
                    <a:pt x="100" y="289"/>
                  </a:cubicBezTo>
                  <a:cubicBezTo>
                    <a:pt x="100" y="289"/>
                    <a:pt x="102" y="288"/>
                    <a:pt x="103" y="288"/>
                  </a:cubicBezTo>
                  <a:close/>
                  <a:moveTo>
                    <a:pt x="113" y="251"/>
                  </a:moveTo>
                  <a:cubicBezTo>
                    <a:pt x="113" y="252"/>
                    <a:pt x="113" y="252"/>
                    <a:pt x="113" y="252"/>
                  </a:cubicBezTo>
                  <a:cubicBezTo>
                    <a:pt x="113" y="252"/>
                    <a:pt x="113" y="252"/>
                    <a:pt x="113" y="252"/>
                  </a:cubicBezTo>
                  <a:cubicBezTo>
                    <a:pt x="113" y="252"/>
                    <a:pt x="113" y="252"/>
                    <a:pt x="113" y="252"/>
                  </a:cubicBezTo>
                  <a:lnTo>
                    <a:pt x="113" y="251"/>
                  </a:lnTo>
                  <a:close/>
                  <a:moveTo>
                    <a:pt x="122" y="240"/>
                  </a:moveTo>
                  <a:cubicBezTo>
                    <a:pt x="122" y="240"/>
                    <a:pt x="122" y="240"/>
                    <a:pt x="122" y="240"/>
                  </a:cubicBezTo>
                  <a:cubicBezTo>
                    <a:pt x="123" y="240"/>
                    <a:pt x="123" y="240"/>
                    <a:pt x="123" y="240"/>
                  </a:cubicBezTo>
                  <a:cubicBezTo>
                    <a:pt x="123" y="240"/>
                    <a:pt x="123" y="240"/>
                    <a:pt x="123" y="240"/>
                  </a:cubicBezTo>
                  <a:cubicBezTo>
                    <a:pt x="124" y="239"/>
                    <a:pt x="124" y="239"/>
                    <a:pt x="124" y="239"/>
                  </a:cubicBezTo>
                  <a:cubicBezTo>
                    <a:pt x="124" y="238"/>
                    <a:pt x="124" y="238"/>
                    <a:pt x="124" y="238"/>
                  </a:cubicBezTo>
                  <a:cubicBezTo>
                    <a:pt x="124" y="238"/>
                    <a:pt x="124" y="238"/>
                    <a:pt x="124" y="238"/>
                  </a:cubicBezTo>
                  <a:cubicBezTo>
                    <a:pt x="124" y="237"/>
                    <a:pt x="123" y="237"/>
                    <a:pt x="123" y="236"/>
                  </a:cubicBezTo>
                  <a:cubicBezTo>
                    <a:pt x="123" y="236"/>
                    <a:pt x="122" y="237"/>
                    <a:pt x="122" y="237"/>
                  </a:cubicBezTo>
                  <a:cubicBezTo>
                    <a:pt x="122" y="237"/>
                    <a:pt x="122" y="237"/>
                    <a:pt x="122" y="237"/>
                  </a:cubicBezTo>
                  <a:cubicBezTo>
                    <a:pt x="121" y="237"/>
                    <a:pt x="121" y="237"/>
                    <a:pt x="121" y="237"/>
                  </a:cubicBezTo>
                  <a:cubicBezTo>
                    <a:pt x="121" y="238"/>
                    <a:pt x="121" y="238"/>
                    <a:pt x="121" y="238"/>
                  </a:cubicBezTo>
                  <a:cubicBezTo>
                    <a:pt x="121" y="238"/>
                    <a:pt x="121" y="238"/>
                    <a:pt x="121" y="238"/>
                  </a:cubicBezTo>
                  <a:cubicBezTo>
                    <a:pt x="121" y="238"/>
                    <a:pt x="121" y="238"/>
                    <a:pt x="121" y="238"/>
                  </a:cubicBezTo>
                  <a:cubicBezTo>
                    <a:pt x="121" y="239"/>
                    <a:pt x="121" y="239"/>
                    <a:pt x="121" y="239"/>
                  </a:cubicBezTo>
                  <a:cubicBezTo>
                    <a:pt x="121" y="239"/>
                    <a:pt x="121" y="239"/>
                    <a:pt x="121" y="239"/>
                  </a:cubicBezTo>
                  <a:cubicBezTo>
                    <a:pt x="121" y="239"/>
                    <a:pt x="122" y="238"/>
                    <a:pt x="122" y="238"/>
                  </a:cubicBezTo>
                  <a:cubicBezTo>
                    <a:pt x="122" y="238"/>
                    <a:pt x="122" y="238"/>
                    <a:pt x="122" y="238"/>
                  </a:cubicBezTo>
                  <a:cubicBezTo>
                    <a:pt x="122" y="238"/>
                    <a:pt x="122" y="238"/>
                    <a:pt x="122" y="238"/>
                  </a:cubicBezTo>
                  <a:cubicBezTo>
                    <a:pt x="122" y="239"/>
                    <a:pt x="122" y="239"/>
                    <a:pt x="122" y="239"/>
                  </a:cubicBezTo>
                  <a:cubicBezTo>
                    <a:pt x="122" y="240"/>
                    <a:pt x="122" y="240"/>
                    <a:pt x="122" y="240"/>
                  </a:cubicBezTo>
                  <a:close/>
                  <a:moveTo>
                    <a:pt x="121" y="228"/>
                  </a:moveTo>
                  <a:cubicBezTo>
                    <a:pt x="122" y="227"/>
                    <a:pt x="122" y="227"/>
                    <a:pt x="122" y="227"/>
                  </a:cubicBezTo>
                  <a:cubicBezTo>
                    <a:pt x="121" y="227"/>
                    <a:pt x="121" y="227"/>
                    <a:pt x="121" y="227"/>
                  </a:cubicBezTo>
                  <a:cubicBezTo>
                    <a:pt x="121" y="228"/>
                    <a:pt x="121" y="228"/>
                    <a:pt x="121" y="228"/>
                  </a:cubicBezTo>
                  <a:cubicBezTo>
                    <a:pt x="120" y="228"/>
                    <a:pt x="120" y="228"/>
                    <a:pt x="120" y="228"/>
                  </a:cubicBezTo>
                  <a:cubicBezTo>
                    <a:pt x="120" y="228"/>
                    <a:pt x="120" y="228"/>
                    <a:pt x="120" y="228"/>
                  </a:cubicBezTo>
                  <a:cubicBezTo>
                    <a:pt x="120" y="229"/>
                    <a:pt x="120" y="229"/>
                    <a:pt x="120" y="229"/>
                  </a:cubicBezTo>
                  <a:cubicBezTo>
                    <a:pt x="121" y="228"/>
                    <a:pt x="121" y="228"/>
                    <a:pt x="121" y="228"/>
                  </a:cubicBezTo>
                  <a:close/>
                  <a:moveTo>
                    <a:pt x="130" y="238"/>
                  </a:moveTo>
                  <a:cubicBezTo>
                    <a:pt x="131" y="239"/>
                    <a:pt x="131" y="239"/>
                    <a:pt x="131" y="239"/>
                  </a:cubicBezTo>
                  <a:cubicBezTo>
                    <a:pt x="131" y="238"/>
                    <a:pt x="131" y="238"/>
                    <a:pt x="131" y="237"/>
                  </a:cubicBezTo>
                  <a:cubicBezTo>
                    <a:pt x="130" y="237"/>
                    <a:pt x="130" y="237"/>
                    <a:pt x="130" y="237"/>
                  </a:cubicBezTo>
                  <a:cubicBezTo>
                    <a:pt x="130" y="237"/>
                    <a:pt x="130" y="237"/>
                    <a:pt x="130" y="237"/>
                  </a:cubicBezTo>
                  <a:cubicBezTo>
                    <a:pt x="130" y="237"/>
                    <a:pt x="130" y="237"/>
                    <a:pt x="130" y="237"/>
                  </a:cubicBezTo>
                  <a:cubicBezTo>
                    <a:pt x="130" y="237"/>
                    <a:pt x="130" y="237"/>
                    <a:pt x="130" y="237"/>
                  </a:cubicBezTo>
                  <a:lnTo>
                    <a:pt x="130" y="238"/>
                  </a:lnTo>
                  <a:close/>
                  <a:moveTo>
                    <a:pt x="126" y="229"/>
                  </a:moveTo>
                  <a:cubicBezTo>
                    <a:pt x="125" y="229"/>
                    <a:pt x="125" y="229"/>
                    <a:pt x="125" y="229"/>
                  </a:cubicBezTo>
                  <a:cubicBezTo>
                    <a:pt x="124" y="228"/>
                    <a:pt x="124" y="228"/>
                    <a:pt x="124" y="228"/>
                  </a:cubicBezTo>
                  <a:cubicBezTo>
                    <a:pt x="124" y="228"/>
                    <a:pt x="124" y="228"/>
                    <a:pt x="124" y="228"/>
                  </a:cubicBezTo>
                  <a:cubicBezTo>
                    <a:pt x="123" y="228"/>
                    <a:pt x="123" y="228"/>
                    <a:pt x="123" y="228"/>
                  </a:cubicBezTo>
                  <a:cubicBezTo>
                    <a:pt x="123" y="228"/>
                    <a:pt x="123" y="228"/>
                    <a:pt x="123" y="228"/>
                  </a:cubicBezTo>
                  <a:cubicBezTo>
                    <a:pt x="122" y="228"/>
                    <a:pt x="122" y="228"/>
                    <a:pt x="122" y="228"/>
                  </a:cubicBezTo>
                  <a:cubicBezTo>
                    <a:pt x="123" y="229"/>
                    <a:pt x="123" y="229"/>
                    <a:pt x="123" y="229"/>
                  </a:cubicBezTo>
                  <a:cubicBezTo>
                    <a:pt x="122" y="229"/>
                    <a:pt x="122" y="229"/>
                    <a:pt x="122" y="229"/>
                  </a:cubicBezTo>
                  <a:cubicBezTo>
                    <a:pt x="123" y="229"/>
                    <a:pt x="123" y="229"/>
                    <a:pt x="123" y="229"/>
                  </a:cubicBezTo>
                  <a:cubicBezTo>
                    <a:pt x="123" y="229"/>
                    <a:pt x="123" y="229"/>
                    <a:pt x="123" y="229"/>
                  </a:cubicBezTo>
                  <a:cubicBezTo>
                    <a:pt x="124" y="230"/>
                    <a:pt x="124" y="230"/>
                    <a:pt x="124" y="230"/>
                  </a:cubicBezTo>
                  <a:cubicBezTo>
                    <a:pt x="124" y="230"/>
                    <a:pt x="124" y="230"/>
                    <a:pt x="124" y="230"/>
                  </a:cubicBezTo>
                  <a:cubicBezTo>
                    <a:pt x="124" y="230"/>
                    <a:pt x="124" y="230"/>
                    <a:pt x="124" y="230"/>
                  </a:cubicBezTo>
                  <a:cubicBezTo>
                    <a:pt x="124" y="230"/>
                    <a:pt x="124" y="230"/>
                    <a:pt x="124" y="230"/>
                  </a:cubicBezTo>
                  <a:cubicBezTo>
                    <a:pt x="123" y="231"/>
                    <a:pt x="123" y="231"/>
                    <a:pt x="123" y="231"/>
                  </a:cubicBezTo>
                  <a:cubicBezTo>
                    <a:pt x="123" y="231"/>
                    <a:pt x="123" y="231"/>
                    <a:pt x="123" y="231"/>
                  </a:cubicBezTo>
                  <a:cubicBezTo>
                    <a:pt x="124" y="231"/>
                    <a:pt x="124" y="231"/>
                    <a:pt x="124" y="231"/>
                  </a:cubicBezTo>
                  <a:cubicBezTo>
                    <a:pt x="124" y="231"/>
                    <a:pt x="123" y="232"/>
                    <a:pt x="123" y="232"/>
                  </a:cubicBezTo>
                  <a:cubicBezTo>
                    <a:pt x="123" y="231"/>
                    <a:pt x="123" y="231"/>
                    <a:pt x="123" y="231"/>
                  </a:cubicBezTo>
                  <a:cubicBezTo>
                    <a:pt x="122" y="232"/>
                    <a:pt x="122" y="232"/>
                    <a:pt x="122" y="232"/>
                  </a:cubicBezTo>
                  <a:cubicBezTo>
                    <a:pt x="122" y="232"/>
                    <a:pt x="122" y="232"/>
                    <a:pt x="122" y="232"/>
                  </a:cubicBezTo>
                  <a:cubicBezTo>
                    <a:pt x="123" y="232"/>
                    <a:pt x="123" y="232"/>
                    <a:pt x="123" y="232"/>
                  </a:cubicBezTo>
                  <a:cubicBezTo>
                    <a:pt x="123" y="232"/>
                    <a:pt x="123" y="232"/>
                    <a:pt x="123" y="232"/>
                  </a:cubicBezTo>
                  <a:cubicBezTo>
                    <a:pt x="123" y="232"/>
                    <a:pt x="123" y="232"/>
                    <a:pt x="123" y="232"/>
                  </a:cubicBezTo>
                  <a:cubicBezTo>
                    <a:pt x="125" y="232"/>
                    <a:pt x="125" y="232"/>
                    <a:pt x="125" y="232"/>
                  </a:cubicBezTo>
                  <a:cubicBezTo>
                    <a:pt x="126" y="232"/>
                    <a:pt x="126" y="232"/>
                    <a:pt x="126" y="232"/>
                  </a:cubicBezTo>
                  <a:cubicBezTo>
                    <a:pt x="127" y="231"/>
                    <a:pt x="127" y="231"/>
                    <a:pt x="127" y="231"/>
                  </a:cubicBezTo>
                  <a:cubicBezTo>
                    <a:pt x="126" y="231"/>
                    <a:pt x="126" y="231"/>
                    <a:pt x="126" y="231"/>
                  </a:cubicBezTo>
                  <a:cubicBezTo>
                    <a:pt x="126" y="231"/>
                    <a:pt x="126" y="231"/>
                    <a:pt x="126" y="231"/>
                  </a:cubicBezTo>
                  <a:cubicBezTo>
                    <a:pt x="127" y="231"/>
                    <a:pt x="127" y="231"/>
                    <a:pt x="127" y="231"/>
                  </a:cubicBezTo>
                  <a:cubicBezTo>
                    <a:pt x="127" y="231"/>
                    <a:pt x="127" y="231"/>
                    <a:pt x="127" y="231"/>
                  </a:cubicBezTo>
                  <a:cubicBezTo>
                    <a:pt x="126" y="230"/>
                    <a:pt x="126" y="230"/>
                    <a:pt x="126" y="230"/>
                  </a:cubicBezTo>
                  <a:lnTo>
                    <a:pt x="126" y="229"/>
                  </a:lnTo>
                  <a:close/>
                  <a:moveTo>
                    <a:pt x="174" y="288"/>
                  </a:moveTo>
                  <a:cubicBezTo>
                    <a:pt x="173" y="288"/>
                    <a:pt x="173" y="288"/>
                    <a:pt x="173" y="288"/>
                  </a:cubicBezTo>
                  <a:cubicBezTo>
                    <a:pt x="174" y="289"/>
                    <a:pt x="174" y="289"/>
                    <a:pt x="174" y="289"/>
                  </a:cubicBezTo>
                  <a:cubicBezTo>
                    <a:pt x="175" y="289"/>
                    <a:pt x="175" y="289"/>
                    <a:pt x="175" y="289"/>
                  </a:cubicBezTo>
                  <a:cubicBezTo>
                    <a:pt x="175" y="288"/>
                    <a:pt x="175" y="288"/>
                    <a:pt x="175" y="288"/>
                  </a:cubicBezTo>
                  <a:lnTo>
                    <a:pt x="174" y="288"/>
                  </a:lnTo>
                  <a:close/>
                  <a:moveTo>
                    <a:pt x="180" y="278"/>
                  </a:moveTo>
                  <a:cubicBezTo>
                    <a:pt x="180" y="279"/>
                    <a:pt x="180" y="277"/>
                    <a:pt x="180" y="278"/>
                  </a:cubicBezTo>
                  <a:close/>
                  <a:moveTo>
                    <a:pt x="126" y="220"/>
                  </a:moveTo>
                  <a:cubicBezTo>
                    <a:pt x="127" y="220"/>
                    <a:pt x="127" y="220"/>
                    <a:pt x="127" y="220"/>
                  </a:cubicBezTo>
                  <a:cubicBezTo>
                    <a:pt x="128" y="219"/>
                    <a:pt x="128" y="219"/>
                    <a:pt x="128" y="219"/>
                  </a:cubicBezTo>
                  <a:cubicBezTo>
                    <a:pt x="127" y="220"/>
                    <a:pt x="127" y="220"/>
                    <a:pt x="127" y="220"/>
                  </a:cubicBezTo>
                  <a:cubicBezTo>
                    <a:pt x="128" y="220"/>
                    <a:pt x="128" y="220"/>
                    <a:pt x="128" y="220"/>
                  </a:cubicBezTo>
                  <a:cubicBezTo>
                    <a:pt x="128" y="220"/>
                    <a:pt x="127" y="220"/>
                    <a:pt x="127" y="220"/>
                  </a:cubicBezTo>
                  <a:cubicBezTo>
                    <a:pt x="127" y="221"/>
                    <a:pt x="127" y="221"/>
                    <a:pt x="127" y="221"/>
                  </a:cubicBezTo>
                  <a:cubicBezTo>
                    <a:pt x="128" y="221"/>
                    <a:pt x="128" y="221"/>
                    <a:pt x="128" y="221"/>
                  </a:cubicBezTo>
                  <a:cubicBezTo>
                    <a:pt x="129" y="220"/>
                    <a:pt x="129" y="220"/>
                    <a:pt x="129" y="220"/>
                  </a:cubicBezTo>
                  <a:cubicBezTo>
                    <a:pt x="128" y="221"/>
                    <a:pt x="128" y="221"/>
                    <a:pt x="128" y="221"/>
                  </a:cubicBezTo>
                  <a:cubicBezTo>
                    <a:pt x="129" y="221"/>
                    <a:pt x="129" y="221"/>
                    <a:pt x="129" y="221"/>
                  </a:cubicBezTo>
                  <a:cubicBezTo>
                    <a:pt x="128" y="221"/>
                    <a:pt x="128" y="221"/>
                    <a:pt x="128" y="221"/>
                  </a:cubicBezTo>
                  <a:cubicBezTo>
                    <a:pt x="127" y="221"/>
                    <a:pt x="127" y="221"/>
                    <a:pt x="127" y="221"/>
                  </a:cubicBezTo>
                  <a:cubicBezTo>
                    <a:pt x="127" y="221"/>
                    <a:pt x="127" y="221"/>
                    <a:pt x="127" y="221"/>
                  </a:cubicBezTo>
                  <a:cubicBezTo>
                    <a:pt x="127" y="222"/>
                    <a:pt x="127" y="222"/>
                    <a:pt x="127" y="222"/>
                  </a:cubicBezTo>
                  <a:cubicBezTo>
                    <a:pt x="127" y="222"/>
                    <a:pt x="127" y="222"/>
                    <a:pt x="127" y="222"/>
                  </a:cubicBezTo>
                  <a:cubicBezTo>
                    <a:pt x="128" y="222"/>
                    <a:pt x="128" y="222"/>
                    <a:pt x="128" y="222"/>
                  </a:cubicBezTo>
                  <a:cubicBezTo>
                    <a:pt x="128" y="223"/>
                    <a:pt x="128" y="223"/>
                    <a:pt x="128" y="223"/>
                  </a:cubicBezTo>
                  <a:cubicBezTo>
                    <a:pt x="129" y="223"/>
                    <a:pt x="129" y="223"/>
                    <a:pt x="129" y="223"/>
                  </a:cubicBezTo>
                  <a:cubicBezTo>
                    <a:pt x="129" y="223"/>
                    <a:pt x="129" y="223"/>
                    <a:pt x="129" y="223"/>
                  </a:cubicBezTo>
                  <a:cubicBezTo>
                    <a:pt x="128" y="223"/>
                    <a:pt x="128" y="223"/>
                    <a:pt x="128" y="223"/>
                  </a:cubicBezTo>
                  <a:cubicBezTo>
                    <a:pt x="127" y="222"/>
                    <a:pt x="127" y="222"/>
                    <a:pt x="127" y="222"/>
                  </a:cubicBezTo>
                  <a:cubicBezTo>
                    <a:pt x="127" y="222"/>
                    <a:pt x="127" y="222"/>
                    <a:pt x="127" y="222"/>
                  </a:cubicBezTo>
                  <a:cubicBezTo>
                    <a:pt x="126" y="223"/>
                    <a:pt x="126" y="223"/>
                    <a:pt x="126" y="223"/>
                  </a:cubicBezTo>
                  <a:cubicBezTo>
                    <a:pt x="127" y="223"/>
                    <a:pt x="127" y="223"/>
                    <a:pt x="127" y="223"/>
                  </a:cubicBezTo>
                  <a:cubicBezTo>
                    <a:pt x="127" y="224"/>
                    <a:pt x="127" y="224"/>
                    <a:pt x="127" y="224"/>
                  </a:cubicBezTo>
                  <a:cubicBezTo>
                    <a:pt x="127" y="224"/>
                    <a:pt x="127" y="224"/>
                    <a:pt x="127" y="224"/>
                  </a:cubicBezTo>
                  <a:cubicBezTo>
                    <a:pt x="127" y="224"/>
                    <a:pt x="127" y="224"/>
                    <a:pt x="127" y="224"/>
                  </a:cubicBezTo>
                  <a:cubicBezTo>
                    <a:pt x="127" y="224"/>
                    <a:pt x="127" y="224"/>
                    <a:pt x="127" y="224"/>
                  </a:cubicBezTo>
                  <a:cubicBezTo>
                    <a:pt x="126" y="224"/>
                    <a:pt x="126" y="224"/>
                    <a:pt x="126" y="224"/>
                  </a:cubicBezTo>
                  <a:cubicBezTo>
                    <a:pt x="126" y="225"/>
                    <a:pt x="126" y="225"/>
                    <a:pt x="126" y="225"/>
                  </a:cubicBezTo>
                  <a:cubicBezTo>
                    <a:pt x="127" y="225"/>
                    <a:pt x="127" y="225"/>
                    <a:pt x="127" y="225"/>
                  </a:cubicBezTo>
                  <a:cubicBezTo>
                    <a:pt x="126" y="225"/>
                    <a:pt x="126" y="225"/>
                    <a:pt x="126" y="225"/>
                  </a:cubicBezTo>
                  <a:cubicBezTo>
                    <a:pt x="127" y="226"/>
                    <a:pt x="127" y="226"/>
                    <a:pt x="127" y="226"/>
                  </a:cubicBezTo>
                  <a:cubicBezTo>
                    <a:pt x="126" y="226"/>
                    <a:pt x="126" y="226"/>
                    <a:pt x="126" y="226"/>
                  </a:cubicBezTo>
                  <a:cubicBezTo>
                    <a:pt x="126" y="226"/>
                    <a:pt x="126" y="226"/>
                    <a:pt x="126" y="226"/>
                  </a:cubicBezTo>
                  <a:cubicBezTo>
                    <a:pt x="126" y="227"/>
                    <a:pt x="126" y="227"/>
                    <a:pt x="126" y="227"/>
                  </a:cubicBezTo>
                  <a:cubicBezTo>
                    <a:pt x="125" y="226"/>
                    <a:pt x="125" y="226"/>
                    <a:pt x="125" y="226"/>
                  </a:cubicBezTo>
                  <a:cubicBezTo>
                    <a:pt x="125" y="227"/>
                    <a:pt x="124" y="227"/>
                    <a:pt x="124" y="227"/>
                  </a:cubicBezTo>
                  <a:cubicBezTo>
                    <a:pt x="123" y="227"/>
                    <a:pt x="123" y="227"/>
                    <a:pt x="123" y="227"/>
                  </a:cubicBezTo>
                  <a:cubicBezTo>
                    <a:pt x="123" y="227"/>
                    <a:pt x="123" y="227"/>
                    <a:pt x="123" y="227"/>
                  </a:cubicBezTo>
                  <a:cubicBezTo>
                    <a:pt x="124" y="227"/>
                    <a:pt x="124" y="227"/>
                    <a:pt x="124" y="227"/>
                  </a:cubicBezTo>
                  <a:cubicBezTo>
                    <a:pt x="124" y="227"/>
                    <a:pt x="124" y="227"/>
                    <a:pt x="124" y="227"/>
                  </a:cubicBezTo>
                  <a:cubicBezTo>
                    <a:pt x="124" y="227"/>
                    <a:pt x="125" y="227"/>
                    <a:pt x="125" y="228"/>
                  </a:cubicBezTo>
                  <a:cubicBezTo>
                    <a:pt x="126" y="227"/>
                    <a:pt x="126" y="227"/>
                    <a:pt x="126" y="227"/>
                  </a:cubicBezTo>
                  <a:cubicBezTo>
                    <a:pt x="127" y="228"/>
                    <a:pt x="127" y="228"/>
                    <a:pt x="127" y="228"/>
                  </a:cubicBezTo>
                  <a:cubicBezTo>
                    <a:pt x="126" y="227"/>
                    <a:pt x="126" y="227"/>
                    <a:pt x="126" y="227"/>
                  </a:cubicBezTo>
                  <a:cubicBezTo>
                    <a:pt x="126" y="228"/>
                    <a:pt x="126" y="228"/>
                    <a:pt x="126" y="228"/>
                  </a:cubicBezTo>
                  <a:cubicBezTo>
                    <a:pt x="126" y="228"/>
                    <a:pt x="126" y="228"/>
                    <a:pt x="126" y="228"/>
                  </a:cubicBezTo>
                  <a:cubicBezTo>
                    <a:pt x="125" y="228"/>
                    <a:pt x="125" y="228"/>
                    <a:pt x="125" y="228"/>
                  </a:cubicBezTo>
                  <a:cubicBezTo>
                    <a:pt x="125" y="228"/>
                    <a:pt x="125" y="228"/>
                    <a:pt x="125" y="228"/>
                  </a:cubicBezTo>
                  <a:cubicBezTo>
                    <a:pt x="125" y="228"/>
                    <a:pt x="125" y="228"/>
                    <a:pt x="125" y="228"/>
                  </a:cubicBezTo>
                  <a:cubicBezTo>
                    <a:pt x="126" y="229"/>
                    <a:pt x="126" y="229"/>
                    <a:pt x="126" y="229"/>
                  </a:cubicBezTo>
                  <a:cubicBezTo>
                    <a:pt x="126" y="229"/>
                    <a:pt x="126" y="229"/>
                    <a:pt x="127" y="230"/>
                  </a:cubicBezTo>
                  <a:cubicBezTo>
                    <a:pt x="128" y="229"/>
                    <a:pt x="129" y="228"/>
                    <a:pt x="130" y="227"/>
                  </a:cubicBezTo>
                  <a:cubicBezTo>
                    <a:pt x="130" y="227"/>
                    <a:pt x="130" y="227"/>
                    <a:pt x="130" y="227"/>
                  </a:cubicBezTo>
                  <a:cubicBezTo>
                    <a:pt x="131" y="226"/>
                    <a:pt x="131" y="226"/>
                    <a:pt x="131" y="226"/>
                  </a:cubicBezTo>
                  <a:cubicBezTo>
                    <a:pt x="130" y="227"/>
                    <a:pt x="130" y="227"/>
                    <a:pt x="130" y="227"/>
                  </a:cubicBezTo>
                  <a:cubicBezTo>
                    <a:pt x="130" y="228"/>
                    <a:pt x="130" y="228"/>
                    <a:pt x="130" y="228"/>
                  </a:cubicBezTo>
                  <a:cubicBezTo>
                    <a:pt x="131" y="227"/>
                    <a:pt x="131" y="227"/>
                    <a:pt x="131" y="227"/>
                  </a:cubicBezTo>
                  <a:cubicBezTo>
                    <a:pt x="130" y="228"/>
                    <a:pt x="130" y="228"/>
                    <a:pt x="130" y="228"/>
                  </a:cubicBezTo>
                  <a:cubicBezTo>
                    <a:pt x="130" y="228"/>
                    <a:pt x="130" y="228"/>
                    <a:pt x="130" y="228"/>
                  </a:cubicBezTo>
                  <a:cubicBezTo>
                    <a:pt x="129" y="228"/>
                    <a:pt x="129" y="228"/>
                    <a:pt x="129" y="228"/>
                  </a:cubicBezTo>
                  <a:cubicBezTo>
                    <a:pt x="129" y="229"/>
                    <a:pt x="128" y="229"/>
                    <a:pt x="128" y="230"/>
                  </a:cubicBezTo>
                  <a:cubicBezTo>
                    <a:pt x="129" y="230"/>
                    <a:pt x="129" y="230"/>
                    <a:pt x="129" y="230"/>
                  </a:cubicBezTo>
                  <a:cubicBezTo>
                    <a:pt x="129" y="230"/>
                    <a:pt x="129" y="230"/>
                    <a:pt x="129" y="230"/>
                  </a:cubicBezTo>
                  <a:cubicBezTo>
                    <a:pt x="129" y="230"/>
                    <a:pt x="129" y="230"/>
                    <a:pt x="129" y="230"/>
                  </a:cubicBezTo>
                  <a:cubicBezTo>
                    <a:pt x="130" y="230"/>
                    <a:pt x="130" y="230"/>
                    <a:pt x="130" y="230"/>
                  </a:cubicBezTo>
                  <a:cubicBezTo>
                    <a:pt x="130" y="230"/>
                    <a:pt x="130" y="230"/>
                    <a:pt x="130" y="230"/>
                  </a:cubicBezTo>
                  <a:cubicBezTo>
                    <a:pt x="129" y="230"/>
                    <a:pt x="129" y="230"/>
                    <a:pt x="129" y="230"/>
                  </a:cubicBezTo>
                  <a:cubicBezTo>
                    <a:pt x="128" y="230"/>
                    <a:pt x="128" y="230"/>
                    <a:pt x="128" y="230"/>
                  </a:cubicBezTo>
                  <a:cubicBezTo>
                    <a:pt x="128" y="231"/>
                    <a:pt x="127" y="232"/>
                    <a:pt x="127" y="233"/>
                  </a:cubicBezTo>
                  <a:cubicBezTo>
                    <a:pt x="128" y="232"/>
                    <a:pt x="128" y="232"/>
                    <a:pt x="128" y="232"/>
                  </a:cubicBezTo>
                  <a:cubicBezTo>
                    <a:pt x="127" y="233"/>
                    <a:pt x="127" y="233"/>
                    <a:pt x="127" y="234"/>
                  </a:cubicBezTo>
                  <a:cubicBezTo>
                    <a:pt x="128" y="233"/>
                    <a:pt x="128" y="233"/>
                    <a:pt x="128" y="233"/>
                  </a:cubicBezTo>
                  <a:cubicBezTo>
                    <a:pt x="127" y="234"/>
                    <a:pt x="127" y="235"/>
                    <a:pt x="126" y="236"/>
                  </a:cubicBezTo>
                  <a:cubicBezTo>
                    <a:pt x="126" y="236"/>
                    <a:pt x="126" y="236"/>
                    <a:pt x="126" y="236"/>
                  </a:cubicBezTo>
                  <a:cubicBezTo>
                    <a:pt x="127" y="235"/>
                    <a:pt x="127" y="235"/>
                    <a:pt x="127" y="235"/>
                  </a:cubicBezTo>
                  <a:cubicBezTo>
                    <a:pt x="127" y="235"/>
                    <a:pt x="127" y="235"/>
                    <a:pt x="127" y="235"/>
                  </a:cubicBezTo>
                  <a:cubicBezTo>
                    <a:pt x="126" y="236"/>
                    <a:pt x="126" y="236"/>
                    <a:pt x="126" y="236"/>
                  </a:cubicBezTo>
                  <a:cubicBezTo>
                    <a:pt x="126" y="237"/>
                    <a:pt x="126" y="237"/>
                    <a:pt x="126" y="237"/>
                  </a:cubicBezTo>
                  <a:cubicBezTo>
                    <a:pt x="127" y="237"/>
                    <a:pt x="127" y="237"/>
                    <a:pt x="127" y="237"/>
                  </a:cubicBezTo>
                  <a:cubicBezTo>
                    <a:pt x="126" y="237"/>
                    <a:pt x="126" y="237"/>
                    <a:pt x="126" y="237"/>
                  </a:cubicBezTo>
                  <a:cubicBezTo>
                    <a:pt x="127" y="238"/>
                    <a:pt x="127" y="238"/>
                    <a:pt x="127" y="238"/>
                  </a:cubicBezTo>
                  <a:cubicBezTo>
                    <a:pt x="127" y="238"/>
                    <a:pt x="128" y="238"/>
                    <a:pt x="128" y="237"/>
                  </a:cubicBezTo>
                  <a:cubicBezTo>
                    <a:pt x="128" y="238"/>
                    <a:pt x="128" y="238"/>
                    <a:pt x="128" y="238"/>
                  </a:cubicBezTo>
                  <a:cubicBezTo>
                    <a:pt x="127" y="238"/>
                    <a:pt x="127" y="238"/>
                    <a:pt x="127" y="238"/>
                  </a:cubicBezTo>
                  <a:cubicBezTo>
                    <a:pt x="127" y="239"/>
                    <a:pt x="127" y="239"/>
                    <a:pt x="127" y="239"/>
                  </a:cubicBezTo>
                  <a:cubicBezTo>
                    <a:pt x="126" y="239"/>
                    <a:pt x="126" y="239"/>
                    <a:pt x="126" y="239"/>
                  </a:cubicBezTo>
                  <a:cubicBezTo>
                    <a:pt x="126" y="240"/>
                    <a:pt x="126" y="240"/>
                    <a:pt x="126" y="240"/>
                  </a:cubicBezTo>
                  <a:cubicBezTo>
                    <a:pt x="126" y="241"/>
                    <a:pt x="126" y="241"/>
                    <a:pt x="126" y="241"/>
                  </a:cubicBezTo>
                  <a:cubicBezTo>
                    <a:pt x="126" y="242"/>
                    <a:pt x="126" y="242"/>
                    <a:pt x="126" y="242"/>
                  </a:cubicBezTo>
                  <a:cubicBezTo>
                    <a:pt x="125" y="242"/>
                    <a:pt x="125" y="242"/>
                    <a:pt x="125" y="242"/>
                  </a:cubicBezTo>
                  <a:cubicBezTo>
                    <a:pt x="125" y="243"/>
                    <a:pt x="125" y="243"/>
                    <a:pt x="125" y="243"/>
                  </a:cubicBezTo>
                  <a:cubicBezTo>
                    <a:pt x="126" y="244"/>
                    <a:pt x="126" y="244"/>
                    <a:pt x="126" y="244"/>
                  </a:cubicBezTo>
                  <a:cubicBezTo>
                    <a:pt x="126" y="244"/>
                    <a:pt x="126" y="244"/>
                    <a:pt x="126" y="244"/>
                  </a:cubicBezTo>
                  <a:cubicBezTo>
                    <a:pt x="127" y="243"/>
                    <a:pt x="127" y="243"/>
                    <a:pt x="127" y="243"/>
                  </a:cubicBezTo>
                  <a:cubicBezTo>
                    <a:pt x="127" y="243"/>
                    <a:pt x="127" y="243"/>
                    <a:pt x="127" y="243"/>
                  </a:cubicBezTo>
                  <a:cubicBezTo>
                    <a:pt x="127" y="242"/>
                    <a:pt x="127" y="242"/>
                    <a:pt x="127" y="242"/>
                  </a:cubicBezTo>
                  <a:cubicBezTo>
                    <a:pt x="127" y="242"/>
                    <a:pt x="127" y="242"/>
                    <a:pt x="127" y="242"/>
                  </a:cubicBezTo>
                  <a:cubicBezTo>
                    <a:pt x="128" y="240"/>
                    <a:pt x="128" y="240"/>
                    <a:pt x="128" y="240"/>
                  </a:cubicBezTo>
                  <a:cubicBezTo>
                    <a:pt x="128" y="240"/>
                    <a:pt x="128" y="240"/>
                    <a:pt x="128" y="240"/>
                  </a:cubicBezTo>
                  <a:cubicBezTo>
                    <a:pt x="128" y="239"/>
                    <a:pt x="128" y="239"/>
                    <a:pt x="128" y="239"/>
                  </a:cubicBezTo>
                  <a:cubicBezTo>
                    <a:pt x="129" y="238"/>
                    <a:pt x="129" y="238"/>
                    <a:pt x="129" y="238"/>
                  </a:cubicBezTo>
                  <a:cubicBezTo>
                    <a:pt x="129" y="238"/>
                    <a:pt x="129" y="238"/>
                    <a:pt x="129" y="238"/>
                  </a:cubicBezTo>
                  <a:cubicBezTo>
                    <a:pt x="128" y="237"/>
                    <a:pt x="128" y="237"/>
                    <a:pt x="128" y="237"/>
                  </a:cubicBezTo>
                  <a:cubicBezTo>
                    <a:pt x="128" y="236"/>
                    <a:pt x="128" y="236"/>
                    <a:pt x="128" y="236"/>
                  </a:cubicBezTo>
                  <a:cubicBezTo>
                    <a:pt x="128" y="236"/>
                    <a:pt x="128" y="235"/>
                    <a:pt x="128" y="235"/>
                  </a:cubicBezTo>
                  <a:cubicBezTo>
                    <a:pt x="129" y="235"/>
                    <a:pt x="129" y="235"/>
                    <a:pt x="129" y="235"/>
                  </a:cubicBezTo>
                  <a:cubicBezTo>
                    <a:pt x="130" y="234"/>
                    <a:pt x="130" y="234"/>
                    <a:pt x="130" y="234"/>
                  </a:cubicBezTo>
                  <a:cubicBezTo>
                    <a:pt x="130" y="234"/>
                    <a:pt x="130" y="234"/>
                    <a:pt x="130" y="234"/>
                  </a:cubicBezTo>
                  <a:cubicBezTo>
                    <a:pt x="131" y="233"/>
                    <a:pt x="131" y="233"/>
                    <a:pt x="131" y="233"/>
                  </a:cubicBezTo>
                  <a:cubicBezTo>
                    <a:pt x="132" y="233"/>
                    <a:pt x="132" y="233"/>
                    <a:pt x="132" y="233"/>
                  </a:cubicBezTo>
                  <a:cubicBezTo>
                    <a:pt x="131" y="233"/>
                    <a:pt x="131" y="233"/>
                    <a:pt x="131" y="233"/>
                  </a:cubicBezTo>
                  <a:cubicBezTo>
                    <a:pt x="131" y="234"/>
                    <a:pt x="131" y="234"/>
                    <a:pt x="131" y="234"/>
                  </a:cubicBezTo>
                  <a:cubicBezTo>
                    <a:pt x="130" y="234"/>
                    <a:pt x="130" y="234"/>
                    <a:pt x="130" y="234"/>
                  </a:cubicBezTo>
                  <a:cubicBezTo>
                    <a:pt x="129" y="236"/>
                    <a:pt x="129" y="236"/>
                    <a:pt x="129" y="236"/>
                  </a:cubicBezTo>
                  <a:cubicBezTo>
                    <a:pt x="129" y="237"/>
                    <a:pt x="129" y="237"/>
                    <a:pt x="129" y="237"/>
                  </a:cubicBezTo>
                  <a:cubicBezTo>
                    <a:pt x="129" y="237"/>
                    <a:pt x="129" y="237"/>
                    <a:pt x="129" y="237"/>
                  </a:cubicBezTo>
                  <a:cubicBezTo>
                    <a:pt x="130" y="238"/>
                    <a:pt x="130" y="238"/>
                    <a:pt x="130" y="238"/>
                  </a:cubicBezTo>
                  <a:cubicBezTo>
                    <a:pt x="129" y="237"/>
                    <a:pt x="129" y="237"/>
                    <a:pt x="129" y="237"/>
                  </a:cubicBezTo>
                  <a:cubicBezTo>
                    <a:pt x="130" y="236"/>
                    <a:pt x="130" y="236"/>
                    <a:pt x="130" y="236"/>
                  </a:cubicBezTo>
                  <a:cubicBezTo>
                    <a:pt x="130" y="236"/>
                    <a:pt x="130" y="236"/>
                    <a:pt x="130" y="236"/>
                  </a:cubicBezTo>
                  <a:cubicBezTo>
                    <a:pt x="131" y="237"/>
                    <a:pt x="131" y="237"/>
                    <a:pt x="131" y="237"/>
                  </a:cubicBezTo>
                  <a:cubicBezTo>
                    <a:pt x="130" y="236"/>
                    <a:pt x="130" y="236"/>
                    <a:pt x="130" y="236"/>
                  </a:cubicBezTo>
                  <a:cubicBezTo>
                    <a:pt x="131" y="236"/>
                    <a:pt x="131" y="236"/>
                    <a:pt x="131" y="236"/>
                  </a:cubicBezTo>
                  <a:cubicBezTo>
                    <a:pt x="131" y="237"/>
                    <a:pt x="131" y="237"/>
                    <a:pt x="131" y="237"/>
                  </a:cubicBezTo>
                  <a:cubicBezTo>
                    <a:pt x="131" y="237"/>
                    <a:pt x="131" y="237"/>
                    <a:pt x="131" y="237"/>
                  </a:cubicBezTo>
                  <a:cubicBezTo>
                    <a:pt x="132" y="236"/>
                    <a:pt x="132" y="235"/>
                    <a:pt x="132" y="234"/>
                  </a:cubicBezTo>
                  <a:cubicBezTo>
                    <a:pt x="132" y="234"/>
                    <a:pt x="132" y="234"/>
                    <a:pt x="132" y="234"/>
                  </a:cubicBezTo>
                  <a:cubicBezTo>
                    <a:pt x="132" y="234"/>
                    <a:pt x="132" y="234"/>
                    <a:pt x="132" y="234"/>
                  </a:cubicBezTo>
                  <a:cubicBezTo>
                    <a:pt x="133" y="233"/>
                    <a:pt x="133" y="233"/>
                    <a:pt x="133" y="233"/>
                  </a:cubicBezTo>
                  <a:cubicBezTo>
                    <a:pt x="133" y="234"/>
                    <a:pt x="132" y="234"/>
                    <a:pt x="132" y="235"/>
                  </a:cubicBezTo>
                  <a:cubicBezTo>
                    <a:pt x="132" y="236"/>
                    <a:pt x="132" y="236"/>
                    <a:pt x="132" y="236"/>
                  </a:cubicBezTo>
                  <a:cubicBezTo>
                    <a:pt x="133" y="236"/>
                    <a:pt x="133" y="236"/>
                    <a:pt x="133" y="236"/>
                  </a:cubicBezTo>
                  <a:cubicBezTo>
                    <a:pt x="133" y="236"/>
                    <a:pt x="133" y="236"/>
                    <a:pt x="133" y="236"/>
                  </a:cubicBezTo>
                  <a:cubicBezTo>
                    <a:pt x="133" y="236"/>
                    <a:pt x="133" y="236"/>
                    <a:pt x="133" y="236"/>
                  </a:cubicBezTo>
                  <a:cubicBezTo>
                    <a:pt x="134" y="236"/>
                    <a:pt x="134" y="236"/>
                    <a:pt x="134" y="236"/>
                  </a:cubicBezTo>
                  <a:cubicBezTo>
                    <a:pt x="135" y="237"/>
                    <a:pt x="135" y="237"/>
                    <a:pt x="135" y="237"/>
                  </a:cubicBezTo>
                  <a:cubicBezTo>
                    <a:pt x="134" y="237"/>
                    <a:pt x="133" y="236"/>
                    <a:pt x="133" y="236"/>
                  </a:cubicBezTo>
                  <a:cubicBezTo>
                    <a:pt x="132" y="236"/>
                    <a:pt x="132" y="236"/>
                    <a:pt x="132" y="236"/>
                  </a:cubicBezTo>
                  <a:cubicBezTo>
                    <a:pt x="132" y="237"/>
                    <a:pt x="132" y="237"/>
                    <a:pt x="132" y="237"/>
                  </a:cubicBezTo>
                  <a:cubicBezTo>
                    <a:pt x="132" y="238"/>
                    <a:pt x="132" y="238"/>
                    <a:pt x="132" y="238"/>
                  </a:cubicBezTo>
                  <a:cubicBezTo>
                    <a:pt x="132" y="239"/>
                    <a:pt x="132" y="239"/>
                    <a:pt x="132" y="239"/>
                  </a:cubicBezTo>
                  <a:cubicBezTo>
                    <a:pt x="132" y="240"/>
                    <a:pt x="132" y="240"/>
                    <a:pt x="132" y="240"/>
                  </a:cubicBezTo>
                  <a:cubicBezTo>
                    <a:pt x="132" y="240"/>
                    <a:pt x="132" y="240"/>
                    <a:pt x="132" y="240"/>
                  </a:cubicBezTo>
                  <a:cubicBezTo>
                    <a:pt x="133" y="240"/>
                    <a:pt x="133" y="240"/>
                    <a:pt x="133" y="240"/>
                  </a:cubicBezTo>
                  <a:cubicBezTo>
                    <a:pt x="133" y="241"/>
                    <a:pt x="133" y="241"/>
                    <a:pt x="133" y="241"/>
                  </a:cubicBezTo>
                  <a:cubicBezTo>
                    <a:pt x="133" y="241"/>
                    <a:pt x="133" y="241"/>
                    <a:pt x="133" y="241"/>
                  </a:cubicBezTo>
                  <a:cubicBezTo>
                    <a:pt x="134" y="242"/>
                    <a:pt x="134" y="242"/>
                    <a:pt x="134" y="242"/>
                  </a:cubicBezTo>
                  <a:cubicBezTo>
                    <a:pt x="133" y="242"/>
                    <a:pt x="133" y="242"/>
                    <a:pt x="133" y="242"/>
                  </a:cubicBezTo>
                  <a:cubicBezTo>
                    <a:pt x="133" y="242"/>
                    <a:pt x="133" y="242"/>
                    <a:pt x="133" y="242"/>
                  </a:cubicBezTo>
                  <a:cubicBezTo>
                    <a:pt x="133" y="243"/>
                    <a:pt x="133" y="243"/>
                    <a:pt x="133" y="243"/>
                  </a:cubicBezTo>
                  <a:cubicBezTo>
                    <a:pt x="132" y="243"/>
                    <a:pt x="132" y="243"/>
                    <a:pt x="132" y="243"/>
                  </a:cubicBezTo>
                  <a:cubicBezTo>
                    <a:pt x="132" y="244"/>
                    <a:pt x="132" y="245"/>
                    <a:pt x="131" y="246"/>
                  </a:cubicBezTo>
                  <a:cubicBezTo>
                    <a:pt x="130" y="246"/>
                    <a:pt x="130" y="247"/>
                    <a:pt x="131" y="248"/>
                  </a:cubicBezTo>
                  <a:cubicBezTo>
                    <a:pt x="131" y="248"/>
                    <a:pt x="131" y="248"/>
                    <a:pt x="131" y="248"/>
                  </a:cubicBezTo>
                  <a:cubicBezTo>
                    <a:pt x="130" y="248"/>
                    <a:pt x="130" y="248"/>
                    <a:pt x="130" y="248"/>
                  </a:cubicBezTo>
                  <a:cubicBezTo>
                    <a:pt x="130" y="248"/>
                    <a:pt x="130" y="248"/>
                    <a:pt x="130" y="248"/>
                  </a:cubicBezTo>
                  <a:cubicBezTo>
                    <a:pt x="130" y="247"/>
                    <a:pt x="130" y="247"/>
                    <a:pt x="130" y="247"/>
                  </a:cubicBezTo>
                  <a:cubicBezTo>
                    <a:pt x="130" y="247"/>
                    <a:pt x="130" y="247"/>
                    <a:pt x="130" y="247"/>
                  </a:cubicBezTo>
                  <a:cubicBezTo>
                    <a:pt x="130" y="248"/>
                    <a:pt x="130" y="248"/>
                    <a:pt x="130" y="248"/>
                  </a:cubicBezTo>
                  <a:cubicBezTo>
                    <a:pt x="130" y="249"/>
                    <a:pt x="130" y="250"/>
                    <a:pt x="131" y="250"/>
                  </a:cubicBezTo>
                  <a:cubicBezTo>
                    <a:pt x="131" y="251"/>
                    <a:pt x="131" y="251"/>
                    <a:pt x="131" y="251"/>
                  </a:cubicBezTo>
                  <a:cubicBezTo>
                    <a:pt x="132" y="252"/>
                    <a:pt x="132" y="252"/>
                    <a:pt x="132" y="252"/>
                  </a:cubicBezTo>
                  <a:cubicBezTo>
                    <a:pt x="132" y="251"/>
                    <a:pt x="132" y="251"/>
                    <a:pt x="132" y="251"/>
                  </a:cubicBezTo>
                  <a:cubicBezTo>
                    <a:pt x="131" y="251"/>
                    <a:pt x="131" y="251"/>
                    <a:pt x="131" y="251"/>
                  </a:cubicBezTo>
                  <a:cubicBezTo>
                    <a:pt x="131" y="249"/>
                    <a:pt x="131" y="249"/>
                    <a:pt x="131" y="249"/>
                  </a:cubicBezTo>
                  <a:cubicBezTo>
                    <a:pt x="132" y="249"/>
                    <a:pt x="132" y="249"/>
                    <a:pt x="132" y="249"/>
                  </a:cubicBezTo>
                  <a:cubicBezTo>
                    <a:pt x="132" y="249"/>
                    <a:pt x="132" y="249"/>
                    <a:pt x="132" y="249"/>
                  </a:cubicBezTo>
                  <a:cubicBezTo>
                    <a:pt x="132" y="249"/>
                    <a:pt x="132" y="249"/>
                    <a:pt x="132" y="249"/>
                  </a:cubicBezTo>
                  <a:cubicBezTo>
                    <a:pt x="134" y="250"/>
                    <a:pt x="134" y="250"/>
                    <a:pt x="134" y="250"/>
                  </a:cubicBezTo>
                  <a:cubicBezTo>
                    <a:pt x="134" y="251"/>
                    <a:pt x="134" y="251"/>
                    <a:pt x="134" y="251"/>
                  </a:cubicBezTo>
                  <a:cubicBezTo>
                    <a:pt x="135" y="251"/>
                    <a:pt x="135" y="251"/>
                    <a:pt x="135" y="251"/>
                  </a:cubicBezTo>
                  <a:cubicBezTo>
                    <a:pt x="135" y="251"/>
                    <a:pt x="135" y="251"/>
                    <a:pt x="135" y="251"/>
                  </a:cubicBezTo>
                  <a:cubicBezTo>
                    <a:pt x="135" y="250"/>
                    <a:pt x="135" y="250"/>
                    <a:pt x="135" y="250"/>
                  </a:cubicBezTo>
                  <a:cubicBezTo>
                    <a:pt x="135" y="249"/>
                    <a:pt x="135" y="249"/>
                    <a:pt x="135" y="249"/>
                  </a:cubicBezTo>
                  <a:cubicBezTo>
                    <a:pt x="135" y="249"/>
                    <a:pt x="135" y="249"/>
                    <a:pt x="135" y="249"/>
                  </a:cubicBezTo>
                  <a:cubicBezTo>
                    <a:pt x="135" y="248"/>
                    <a:pt x="135" y="248"/>
                    <a:pt x="135" y="248"/>
                  </a:cubicBezTo>
                  <a:cubicBezTo>
                    <a:pt x="135" y="249"/>
                    <a:pt x="135" y="249"/>
                    <a:pt x="135" y="249"/>
                  </a:cubicBezTo>
                  <a:cubicBezTo>
                    <a:pt x="136" y="249"/>
                    <a:pt x="136" y="249"/>
                    <a:pt x="136" y="249"/>
                  </a:cubicBezTo>
                  <a:cubicBezTo>
                    <a:pt x="136" y="249"/>
                    <a:pt x="136" y="249"/>
                    <a:pt x="136" y="249"/>
                  </a:cubicBezTo>
                  <a:cubicBezTo>
                    <a:pt x="136" y="249"/>
                    <a:pt x="136" y="249"/>
                    <a:pt x="136" y="249"/>
                  </a:cubicBezTo>
                  <a:cubicBezTo>
                    <a:pt x="137" y="250"/>
                    <a:pt x="137" y="250"/>
                    <a:pt x="137" y="250"/>
                  </a:cubicBezTo>
                  <a:cubicBezTo>
                    <a:pt x="137" y="250"/>
                    <a:pt x="137" y="250"/>
                    <a:pt x="137" y="250"/>
                  </a:cubicBezTo>
                  <a:cubicBezTo>
                    <a:pt x="137" y="249"/>
                    <a:pt x="137" y="249"/>
                    <a:pt x="137" y="249"/>
                  </a:cubicBezTo>
                  <a:cubicBezTo>
                    <a:pt x="137" y="250"/>
                    <a:pt x="137" y="250"/>
                    <a:pt x="137" y="250"/>
                  </a:cubicBezTo>
                  <a:cubicBezTo>
                    <a:pt x="138" y="250"/>
                    <a:pt x="138" y="250"/>
                    <a:pt x="138" y="250"/>
                  </a:cubicBezTo>
                  <a:cubicBezTo>
                    <a:pt x="139" y="249"/>
                    <a:pt x="139" y="249"/>
                    <a:pt x="139" y="249"/>
                  </a:cubicBezTo>
                  <a:cubicBezTo>
                    <a:pt x="139" y="249"/>
                    <a:pt x="139" y="249"/>
                    <a:pt x="139" y="249"/>
                  </a:cubicBezTo>
                  <a:cubicBezTo>
                    <a:pt x="140" y="249"/>
                    <a:pt x="140" y="249"/>
                    <a:pt x="140" y="249"/>
                  </a:cubicBezTo>
                  <a:cubicBezTo>
                    <a:pt x="140" y="249"/>
                    <a:pt x="140" y="249"/>
                    <a:pt x="140" y="249"/>
                  </a:cubicBezTo>
                  <a:cubicBezTo>
                    <a:pt x="141" y="249"/>
                    <a:pt x="141" y="249"/>
                    <a:pt x="141" y="249"/>
                  </a:cubicBezTo>
                  <a:cubicBezTo>
                    <a:pt x="141" y="249"/>
                    <a:pt x="141" y="249"/>
                    <a:pt x="141" y="249"/>
                  </a:cubicBezTo>
                  <a:cubicBezTo>
                    <a:pt x="141" y="247"/>
                    <a:pt x="141" y="247"/>
                    <a:pt x="141" y="247"/>
                  </a:cubicBezTo>
                  <a:cubicBezTo>
                    <a:pt x="141" y="248"/>
                    <a:pt x="141" y="248"/>
                    <a:pt x="141" y="248"/>
                  </a:cubicBezTo>
                  <a:cubicBezTo>
                    <a:pt x="142" y="248"/>
                    <a:pt x="143" y="248"/>
                    <a:pt x="144" y="248"/>
                  </a:cubicBezTo>
                  <a:cubicBezTo>
                    <a:pt x="144" y="248"/>
                    <a:pt x="144" y="248"/>
                    <a:pt x="144" y="248"/>
                  </a:cubicBezTo>
                  <a:cubicBezTo>
                    <a:pt x="145" y="248"/>
                    <a:pt x="145" y="248"/>
                    <a:pt x="145" y="248"/>
                  </a:cubicBezTo>
                  <a:cubicBezTo>
                    <a:pt x="144" y="248"/>
                    <a:pt x="144" y="248"/>
                    <a:pt x="144" y="248"/>
                  </a:cubicBezTo>
                  <a:cubicBezTo>
                    <a:pt x="143" y="248"/>
                    <a:pt x="143" y="248"/>
                    <a:pt x="143" y="248"/>
                  </a:cubicBezTo>
                  <a:cubicBezTo>
                    <a:pt x="143" y="248"/>
                    <a:pt x="143" y="248"/>
                    <a:pt x="143" y="248"/>
                  </a:cubicBezTo>
                  <a:cubicBezTo>
                    <a:pt x="143" y="249"/>
                    <a:pt x="143" y="249"/>
                    <a:pt x="143" y="249"/>
                  </a:cubicBezTo>
                  <a:cubicBezTo>
                    <a:pt x="142" y="249"/>
                    <a:pt x="142" y="249"/>
                    <a:pt x="142" y="249"/>
                  </a:cubicBezTo>
                  <a:cubicBezTo>
                    <a:pt x="142" y="249"/>
                    <a:pt x="142" y="249"/>
                    <a:pt x="142" y="249"/>
                  </a:cubicBezTo>
                  <a:cubicBezTo>
                    <a:pt x="142" y="251"/>
                    <a:pt x="142" y="251"/>
                    <a:pt x="142" y="251"/>
                  </a:cubicBezTo>
                  <a:cubicBezTo>
                    <a:pt x="141" y="251"/>
                    <a:pt x="141" y="251"/>
                    <a:pt x="141" y="251"/>
                  </a:cubicBezTo>
                  <a:cubicBezTo>
                    <a:pt x="141" y="251"/>
                    <a:pt x="141" y="252"/>
                    <a:pt x="140" y="253"/>
                  </a:cubicBezTo>
                  <a:cubicBezTo>
                    <a:pt x="141" y="254"/>
                    <a:pt x="142" y="255"/>
                    <a:pt x="142" y="255"/>
                  </a:cubicBezTo>
                  <a:cubicBezTo>
                    <a:pt x="142" y="256"/>
                    <a:pt x="142" y="256"/>
                    <a:pt x="142" y="256"/>
                  </a:cubicBezTo>
                  <a:cubicBezTo>
                    <a:pt x="143" y="257"/>
                    <a:pt x="143" y="257"/>
                    <a:pt x="143" y="257"/>
                  </a:cubicBezTo>
                  <a:cubicBezTo>
                    <a:pt x="143" y="257"/>
                    <a:pt x="143" y="257"/>
                    <a:pt x="143" y="257"/>
                  </a:cubicBezTo>
                  <a:cubicBezTo>
                    <a:pt x="143" y="257"/>
                    <a:pt x="143" y="257"/>
                    <a:pt x="143" y="257"/>
                  </a:cubicBezTo>
                  <a:cubicBezTo>
                    <a:pt x="143" y="258"/>
                    <a:pt x="143" y="258"/>
                    <a:pt x="143" y="258"/>
                  </a:cubicBezTo>
                  <a:cubicBezTo>
                    <a:pt x="144" y="258"/>
                    <a:pt x="144" y="258"/>
                    <a:pt x="144" y="258"/>
                  </a:cubicBezTo>
                  <a:cubicBezTo>
                    <a:pt x="144" y="258"/>
                    <a:pt x="144" y="258"/>
                    <a:pt x="144" y="258"/>
                  </a:cubicBezTo>
                  <a:cubicBezTo>
                    <a:pt x="144" y="258"/>
                    <a:pt x="145" y="257"/>
                    <a:pt x="145" y="256"/>
                  </a:cubicBezTo>
                  <a:cubicBezTo>
                    <a:pt x="145" y="257"/>
                    <a:pt x="145" y="257"/>
                    <a:pt x="145" y="257"/>
                  </a:cubicBezTo>
                  <a:cubicBezTo>
                    <a:pt x="146" y="257"/>
                    <a:pt x="146" y="257"/>
                    <a:pt x="146" y="257"/>
                  </a:cubicBezTo>
                  <a:cubicBezTo>
                    <a:pt x="146" y="258"/>
                    <a:pt x="146" y="258"/>
                    <a:pt x="146" y="258"/>
                  </a:cubicBezTo>
                  <a:cubicBezTo>
                    <a:pt x="145" y="259"/>
                    <a:pt x="145" y="259"/>
                    <a:pt x="145" y="259"/>
                  </a:cubicBezTo>
                  <a:cubicBezTo>
                    <a:pt x="146" y="259"/>
                    <a:pt x="146" y="259"/>
                    <a:pt x="146" y="259"/>
                  </a:cubicBezTo>
                  <a:cubicBezTo>
                    <a:pt x="146" y="259"/>
                    <a:pt x="146" y="259"/>
                    <a:pt x="146" y="259"/>
                  </a:cubicBezTo>
                  <a:cubicBezTo>
                    <a:pt x="146" y="260"/>
                    <a:pt x="146" y="260"/>
                    <a:pt x="146" y="260"/>
                  </a:cubicBezTo>
                  <a:cubicBezTo>
                    <a:pt x="145" y="260"/>
                    <a:pt x="145" y="260"/>
                    <a:pt x="145" y="260"/>
                  </a:cubicBezTo>
                  <a:cubicBezTo>
                    <a:pt x="145" y="260"/>
                    <a:pt x="144" y="261"/>
                    <a:pt x="144" y="262"/>
                  </a:cubicBezTo>
                  <a:cubicBezTo>
                    <a:pt x="145" y="262"/>
                    <a:pt x="145" y="262"/>
                    <a:pt x="145" y="262"/>
                  </a:cubicBezTo>
                  <a:cubicBezTo>
                    <a:pt x="146" y="262"/>
                    <a:pt x="146" y="262"/>
                    <a:pt x="146" y="262"/>
                  </a:cubicBezTo>
                  <a:cubicBezTo>
                    <a:pt x="145" y="263"/>
                    <a:pt x="144" y="263"/>
                    <a:pt x="144" y="264"/>
                  </a:cubicBezTo>
                  <a:cubicBezTo>
                    <a:pt x="144" y="265"/>
                    <a:pt x="145" y="266"/>
                    <a:pt x="146" y="267"/>
                  </a:cubicBezTo>
                  <a:cubicBezTo>
                    <a:pt x="147" y="267"/>
                    <a:pt x="147" y="267"/>
                    <a:pt x="147" y="267"/>
                  </a:cubicBezTo>
                  <a:cubicBezTo>
                    <a:pt x="146" y="267"/>
                    <a:pt x="146" y="267"/>
                    <a:pt x="146" y="267"/>
                  </a:cubicBezTo>
                  <a:cubicBezTo>
                    <a:pt x="145" y="267"/>
                    <a:pt x="145" y="267"/>
                    <a:pt x="145" y="267"/>
                  </a:cubicBezTo>
                  <a:cubicBezTo>
                    <a:pt x="145" y="266"/>
                    <a:pt x="145" y="266"/>
                    <a:pt x="145" y="266"/>
                  </a:cubicBezTo>
                  <a:cubicBezTo>
                    <a:pt x="144" y="266"/>
                    <a:pt x="144" y="266"/>
                    <a:pt x="144" y="266"/>
                  </a:cubicBezTo>
                  <a:cubicBezTo>
                    <a:pt x="144" y="266"/>
                    <a:pt x="144" y="266"/>
                    <a:pt x="144" y="266"/>
                  </a:cubicBezTo>
                  <a:cubicBezTo>
                    <a:pt x="143" y="266"/>
                    <a:pt x="143" y="266"/>
                    <a:pt x="143" y="266"/>
                  </a:cubicBezTo>
                  <a:cubicBezTo>
                    <a:pt x="144" y="267"/>
                    <a:pt x="144" y="267"/>
                    <a:pt x="144" y="267"/>
                  </a:cubicBezTo>
                  <a:cubicBezTo>
                    <a:pt x="144" y="267"/>
                    <a:pt x="144" y="268"/>
                    <a:pt x="144" y="268"/>
                  </a:cubicBezTo>
                  <a:cubicBezTo>
                    <a:pt x="144" y="268"/>
                    <a:pt x="144" y="268"/>
                    <a:pt x="144" y="268"/>
                  </a:cubicBezTo>
                  <a:cubicBezTo>
                    <a:pt x="142" y="267"/>
                    <a:pt x="142" y="267"/>
                    <a:pt x="142" y="267"/>
                  </a:cubicBezTo>
                  <a:cubicBezTo>
                    <a:pt x="142" y="267"/>
                    <a:pt x="142" y="267"/>
                    <a:pt x="142" y="267"/>
                  </a:cubicBezTo>
                  <a:cubicBezTo>
                    <a:pt x="141" y="267"/>
                    <a:pt x="141" y="267"/>
                    <a:pt x="141" y="267"/>
                  </a:cubicBezTo>
                  <a:cubicBezTo>
                    <a:pt x="140" y="267"/>
                    <a:pt x="140" y="267"/>
                    <a:pt x="140" y="267"/>
                  </a:cubicBezTo>
                  <a:cubicBezTo>
                    <a:pt x="139" y="267"/>
                    <a:pt x="139" y="267"/>
                    <a:pt x="139" y="267"/>
                  </a:cubicBezTo>
                  <a:cubicBezTo>
                    <a:pt x="138" y="267"/>
                    <a:pt x="138" y="267"/>
                    <a:pt x="138" y="267"/>
                  </a:cubicBezTo>
                  <a:cubicBezTo>
                    <a:pt x="139" y="267"/>
                    <a:pt x="139" y="267"/>
                    <a:pt x="139" y="267"/>
                  </a:cubicBezTo>
                  <a:cubicBezTo>
                    <a:pt x="138" y="267"/>
                    <a:pt x="138" y="268"/>
                    <a:pt x="137" y="268"/>
                  </a:cubicBezTo>
                  <a:cubicBezTo>
                    <a:pt x="136" y="268"/>
                    <a:pt x="136" y="268"/>
                    <a:pt x="136" y="268"/>
                  </a:cubicBezTo>
                  <a:cubicBezTo>
                    <a:pt x="136" y="268"/>
                    <a:pt x="136" y="268"/>
                    <a:pt x="136" y="268"/>
                  </a:cubicBezTo>
                  <a:cubicBezTo>
                    <a:pt x="136" y="268"/>
                    <a:pt x="136" y="268"/>
                    <a:pt x="136" y="268"/>
                  </a:cubicBezTo>
                  <a:cubicBezTo>
                    <a:pt x="137" y="268"/>
                    <a:pt x="137" y="268"/>
                    <a:pt x="137" y="268"/>
                  </a:cubicBezTo>
                  <a:cubicBezTo>
                    <a:pt x="137" y="267"/>
                    <a:pt x="137" y="267"/>
                    <a:pt x="137" y="267"/>
                  </a:cubicBezTo>
                  <a:cubicBezTo>
                    <a:pt x="137" y="267"/>
                    <a:pt x="137" y="267"/>
                    <a:pt x="137" y="267"/>
                  </a:cubicBezTo>
                  <a:cubicBezTo>
                    <a:pt x="136" y="267"/>
                    <a:pt x="136" y="267"/>
                    <a:pt x="136" y="267"/>
                  </a:cubicBezTo>
                  <a:cubicBezTo>
                    <a:pt x="136" y="267"/>
                    <a:pt x="136" y="266"/>
                    <a:pt x="136" y="266"/>
                  </a:cubicBezTo>
                  <a:cubicBezTo>
                    <a:pt x="135" y="266"/>
                    <a:pt x="135" y="266"/>
                    <a:pt x="135" y="266"/>
                  </a:cubicBezTo>
                  <a:cubicBezTo>
                    <a:pt x="134" y="266"/>
                    <a:pt x="134" y="266"/>
                    <a:pt x="134" y="266"/>
                  </a:cubicBezTo>
                  <a:cubicBezTo>
                    <a:pt x="133" y="266"/>
                    <a:pt x="133" y="266"/>
                    <a:pt x="133" y="266"/>
                  </a:cubicBezTo>
                  <a:cubicBezTo>
                    <a:pt x="133" y="266"/>
                    <a:pt x="133" y="267"/>
                    <a:pt x="133" y="267"/>
                  </a:cubicBezTo>
                  <a:cubicBezTo>
                    <a:pt x="134" y="268"/>
                    <a:pt x="134" y="268"/>
                    <a:pt x="134" y="268"/>
                  </a:cubicBezTo>
                  <a:cubicBezTo>
                    <a:pt x="134" y="268"/>
                    <a:pt x="134" y="268"/>
                    <a:pt x="134" y="268"/>
                  </a:cubicBezTo>
                  <a:cubicBezTo>
                    <a:pt x="134" y="269"/>
                    <a:pt x="134" y="269"/>
                    <a:pt x="134" y="269"/>
                  </a:cubicBezTo>
                  <a:cubicBezTo>
                    <a:pt x="135" y="268"/>
                    <a:pt x="135" y="268"/>
                    <a:pt x="135" y="268"/>
                  </a:cubicBezTo>
                  <a:cubicBezTo>
                    <a:pt x="134" y="269"/>
                    <a:pt x="134" y="269"/>
                    <a:pt x="134" y="269"/>
                  </a:cubicBezTo>
                  <a:cubicBezTo>
                    <a:pt x="135" y="269"/>
                    <a:pt x="135" y="269"/>
                    <a:pt x="135" y="269"/>
                  </a:cubicBezTo>
                  <a:cubicBezTo>
                    <a:pt x="136" y="268"/>
                    <a:pt x="136" y="268"/>
                    <a:pt x="136" y="268"/>
                  </a:cubicBezTo>
                  <a:cubicBezTo>
                    <a:pt x="136" y="269"/>
                    <a:pt x="135" y="269"/>
                    <a:pt x="135" y="269"/>
                  </a:cubicBezTo>
                  <a:cubicBezTo>
                    <a:pt x="135" y="269"/>
                    <a:pt x="135" y="270"/>
                    <a:pt x="135" y="270"/>
                  </a:cubicBezTo>
                  <a:cubicBezTo>
                    <a:pt x="134" y="271"/>
                    <a:pt x="134" y="271"/>
                    <a:pt x="133" y="271"/>
                  </a:cubicBezTo>
                  <a:cubicBezTo>
                    <a:pt x="133" y="272"/>
                    <a:pt x="132" y="272"/>
                    <a:pt x="132" y="273"/>
                  </a:cubicBezTo>
                  <a:cubicBezTo>
                    <a:pt x="133" y="273"/>
                    <a:pt x="133" y="273"/>
                    <a:pt x="133" y="273"/>
                  </a:cubicBezTo>
                  <a:cubicBezTo>
                    <a:pt x="134" y="273"/>
                    <a:pt x="134" y="273"/>
                    <a:pt x="134" y="273"/>
                  </a:cubicBezTo>
                  <a:cubicBezTo>
                    <a:pt x="134" y="272"/>
                    <a:pt x="134" y="272"/>
                    <a:pt x="134" y="272"/>
                  </a:cubicBezTo>
                  <a:cubicBezTo>
                    <a:pt x="134" y="272"/>
                    <a:pt x="134" y="272"/>
                    <a:pt x="134" y="272"/>
                  </a:cubicBezTo>
                  <a:cubicBezTo>
                    <a:pt x="135" y="272"/>
                    <a:pt x="135" y="272"/>
                    <a:pt x="135" y="272"/>
                  </a:cubicBezTo>
                  <a:cubicBezTo>
                    <a:pt x="136" y="272"/>
                    <a:pt x="136" y="272"/>
                    <a:pt x="136" y="272"/>
                  </a:cubicBezTo>
                  <a:cubicBezTo>
                    <a:pt x="137" y="272"/>
                    <a:pt x="137" y="272"/>
                    <a:pt x="137" y="272"/>
                  </a:cubicBezTo>
                  <a:cubicBezTo>
                    <a:pt x="136" y="272"/>
                    <a:pt x="136" y="272"/>
                    <a:pt x="136" y="272"/>
                  </a:cubicBezTo>
                  <a:cubicBezTo>
                    <a:pt x="137" y="273"/>
                    <a:pt x="137" y="273"/>
                    <a:pt x="137" y="273"/>
                  </a:cubicBezTo>
                  <a:cubicBezTo>
                    <a:pt x="136" y="273"/>
                    <a:pt x="136" y="273"/>
                    <a:pt x="136" y="273"/>
                  </a:cubicBezTo>
                  <a:cubicBezTo>
                    <a:pt x="137" y="274"/>
                    <a:pt x="137" y="274"/>
                    <a:pt x="137" y="274"/>
                  </a:cubicBezTo>
                  <a:cubicBezTo>
                    <a:pt x="137" y="274"/>
                    <a:pt x="137" y="275"/>
                    <a:pt x="136" y="275"/>
                  </a:cubicBezTo>
                  <a:cubicBezTo>
                    <a:pt x="137" y="276"/>
                    <a:pt x="137" y="276"/>
                    <a:pt x="137" y="276"/>
                  </a:cubicBezTo>
                  <a:cubicBezTo>
                    <a:pt x="138" y="276"/>
                    <a:pt x="138" y="276"/>
                    <a:pt x="138" y="276"/>
                  </a:cubicBezTo>
                  <a:cubicBezTo>
                    <a:pt x="137" y="276"/>
                    <a:pt x="137" y="276"/>
                    <a:pt x="137" y="276"/>
                  </a:cubicBezTo>
                  <a:cubicBezTo>
                    <a:pt x="137" y="278"/>
                    <a:pt x="136" y="279"/>
                    <a:pt x="135" y="280"/>
                  </a:cubicBezTo>
                  <a:cubicBezTo>
                    <a:pt x="135" y="280"/>
                    <a:pt x="135" y="280"/>
                    <a:pt x="135" y="280"/>
                  </a:cubicBezTo>
                  <a:cubicBezTo>
                    <a:pt x="133" y="281"/>
                    <a:pt x="133" y="281"/>
                    <a:pt x="133" y="281"/>
                  </a:cubicBezTo>
                  <a:cubicBezTo>
                    <a:pt x="133" y="281"/>
                    <a:pt x="133" y="281"/>
                    <a:pt x="133" y="281"/>
                  </a:cubicBezTo>
                  <a:cubicBezTo>
                    <a:pt x="132" y="281"/>
                    <a:pt x="132" y="281"/>
                    <a:pt x="131" y="281"/>
                  </a:cubicBezTo>
                  <a:cubicBezTo>
                    <a:pt x="131" y="282"/>
                    <a:pt x="131" y="282"/>
                    <a:pt x="131" y="282"/>
                  </a:cubicBezTo>
                  <a:cubicBezTo>
                    <a:pt x="131" y="282"/>
                    <a:pt x="131" y="282"/>
                    <a:pt x="131" y="282"/>
                  </a:cubicBezTo>
                  <a:cubicBezTo>
                    <a:pt x="130" y="282"/>
                    <a:pt x="130" y="282"/>
                    <a:pt x="130" y="282"/>
                  </a:cubicBezTo>
                  <a:cubicBezTo>
                    <a:pt x="130" y="282"/>
                    <a:pt x="130" y="282"/>
                    <a:pt x="130" y="282"/>
                  </a:cubicBezTo>
                  <a:cubicBezTo>
                    <a:pt x="130" y="282"/>
                    <a:pt x="130" y="282"/>
                    <a:pt x="130" y="282"/>
                  </a:cubicBezTo>
                  <a:cubicBezTo>
                    <a:pt x="129" y="282"/>
                    <a:pt x="129" y="282"/>
                    <a:pt x="129" y="282"/>
                  </a:cubicBezTo>
                  <a:cubicBezTo>
                    <a:pt x="129" y="282"/>
                    <a:pt x="129" y="282"/>
                    <a:pt x="129" y="282"/>
                  </a:cubicBezTo>
                  <a:cubicBezTo>
                    <a:pt x="129" y="283"/>
                    <a:pt x="128" y="283"/>
                    <a:pt x="128" y="283"/>
                  </a:cubicBezTo>
                  <a:cubicBezTo>
                    <a:pt x="128" y="284"/>
                    <a:pt x="128" y="284"/>
                    <a:pt x="128" y="284"/>
                  </a:cubicBezTo>
                  <a:cubicBezTo>
                    <a:pt x="129" y="284"/>
                    <a:pt x="129" y="284"/>
                    <a:pt x="129" y="284"/>
                  </a:cubicBezTo>
                  <a:cubicBezTo>
                    <a:pt x="129" y="285"/>
                    <a:pt x="129" y="285"/>
                    <a:pt x="129" y="285"/>
                  </a:cubicBezTo>
                  <a:cubicBezTo>
                    <a:pt x="128" y="285"/>
                    <a:pt x="128" y="285"/>
                    <a:pt x="128" y="285"/>
                  </a:cubicBezTo>
                  <a:cubicBezTo>
                    <a:pt x="128" y="286"/>
                    <a:pt x="128" y="286"/>
                    <a:pt x="128" y="286"/>
                  </a:cubicBezTo>
                  <a:cubicBezTo>
                    <a:pt x="129" y="285"/>
                    <a:pt x="129" y="285"/>
                    <a:pt x="129" y="285"/>
                  </a:cubicBezTo>
                  <a:cubicBezTo>
                    <a:pt x="129" y="285"/>
                    <a:pt x="130" y="286"/>
                    <a:pt x="130" y="285"/>
                  </a:cubicBezTo>
                  <a:cubicBezTo>
                    <a:pt x="130" y="285"/>
                    <a:pt x="130" y="285"/>
                    <a:pt x="130" y="285"/>
                  </a:cubicBezTo>
                  <a:cubicBezTo>
                    <a:pt x="130" y="285"/>
                    <a:pt x="130" y="285"/>
                    <a:pt x="130" y="285"/>
                  </a:cubicBezTo>
                  <a:cubicBezTo>
                    <a:pt x="131" y="285"/>
                    <a:pt x="131" y="285"/>
                    <a:pt x="131" y="285"/>
                  </a:cubicBezTo>
                  <a:cubicBezTo>
                    <a:pt x="131" y="285"/>
                    <a:pt x="131" y="285"/>
                    <a:pt x="131" y="285"/>
                  </a:cubicBezTo>
                  <a:cubicBezTo>
                    <a:pt x="131" y="285"/>
                    <a:pt x="131" y="285"/>
                    <a:pt x="131" y="285"/>
                  </a:cubicBezTo>
                  <a:cubicBezTo>
                    <a:pt x="129" y="286"/>
                    <a:pt x="129" y="286"/>
                    <a:pt x="129" y="286"/>
                  </a:cubicBezTo>
                  <a:cubicBezTo>
                    <a:pt x="129" y="286"/>
                    <a:pt x="129" y="286"/>
                    <a:pt x="129" y="286"/>
                  </a:cubicBezTo>
                  <a:cubicBezTo>
                    <a:pt x="129" y="286"/>
                    <a:pt x="129" y="286"/>
                    <a:pt x="129" y="286"/>
                  </a:cubicBezTo>
                  <a:cubicBezTo>
                    <a:pt x="129" y="286"/>
                    <a:pt x="129" y="286"/>
                    <a:pt x="129" y="286"/>
                  </a:cubicBezTo>
                  <a:cubicBezTo>
                    <a:pt x="130" y="287"/>
                    <a:pt x="130" y="287"/>
                    <a:pt x="130" y="287"/>
                  </a:cubicBezTo>
                  <a:cubicBezTo>
                    <a:pt x="131" y="286"/>
                    <a:pt x="131" y="286"/>
                    <a:pt x="131" y="286"/>
                  </a:cubicBezTo>
                  <a:cubicBezTo>
                    <a:pt x="132" y="286"/>
                    <a:pt x="132" y="286"/>
                    <a:pt x="132" y="286"/>
                  </a:cubicBezTo>
                  <a:cubicBezTo>
                    <a:pt x="132" y="285"/>
                    <a:pt x="132" y="285"/>
                    <a:pt x="132" y="285"/>
                  </a:cubicBezTo>
                  <a:cubicBezTo>
                    <a:pt x="133" y="285"/>
                    <a:pt x="133" y="285"/>
                    <a:pt x="133" y="285"/>
                  </a:cubicBezTo>
                  <a:cubicBezTo>
                    <a:pt x="134" y="285"/>
                    <a:pt x="134" y="285"/>
                    <a:pt x="134" y="285"/>
                  </a:cubicBezTo>
                  <a:cubicBezTo>
                    <a:pt x="134" y="285"/>
                    <a:pt x="134" y="285"/>
                    <a:pt x="134" y="285"/>
                  </a:cubicBezTo>
                  <a:cubicBezTo>
                    <a:pt x="134" y="285"/>
                    <a:pt x="134" y="285"/>
                    <a:pt x="134" y="285"/>
                  </a:cubicBezTo>
                  <a:cubicBezTo>
                    <a:pt x="135" y="285"/>
                    <a:pt x="135" y="285"/>
                    <a:pt x="135" y="285"/>
                  </a:cubicBezTo>
                  <a:cubicBezTo>
                    <a:pt x="134" y="285"/>
                    <a:pt x="134" y="285"/>
                    <a:pt x="134" y="285"/>
                  </a:cubicBezTo>
                  <a:cubicBezTo>
                    <a:pt x="135" y="286"/>
                    <a:pt x="135" y="286"/>
                    <a:pt x="135" y="286"/>
                  </a:cubicBezTo>
                  <a:cubicBezTo>
                    <a:pt x="136" y="286"/>
                    <a:pt x="136" y="286"/>
                    <a:pt x="136" y="286"/>
                  </a:cubicBezTo>
                  <a:cubicBezTo>
                    <a:pt x="137" y="286"/>
                    <a:pt x="137" y="286"/>
                    <a:pt x="137" y="286"/>
                  </a:cubicBezTo>
                  <a:cubicBezTo>
                    <a:pt x="137" y="286"/>
                    <a:pt x="137" y="286"/>
                    <a:pt x="137" y="286"/>
                  </a:cubicBezTo>
                  <a:cubicBezTo>
                    <a:pt x="136" y="287"/>
                    <a:pt x="136" y="287"/>
                    <a:pt x="136" y="287"/>
                  </a:cubicBezTo>
                  <a:cubicBezTo>
                    <a:pt x="135" y="286"/>
                    <a:pt x="135" y="286"/>
                    <a:pt x="135" y="286"/>
                  </a:cubicBezTo>
                  <a:cubicBezTo>
                    <a:pt x="135" y="287"/>
                    <a:pt x="135" y="287"/>
                    <a:pt x="135" y="287"/>
                  </a:cubicBezTo>
                  <a:cubicBezTo>
                    <a:pt x="135" y="287"/>
                    <a:pt x="135" y="287"/>
                    <a:pt x="135" y="287"/>
                  </a:cubicBezTo>
                  <a:cubicBezTo>
                    <a:pt x="136" y="288"/>
                    <a:pt x="136" y="288"/>
                    <a:pt x="136" y="288"/>
                  </a:cubicBezTo>
                  <a:cubicBezTo>
                    <a:pt x="136" y="287"/>
                    <a:pt x="136" y="287"/>
                    <a:pt x="136" y="287"/>
                  </a:cubicBezTo>
                  <a:cubicBezTo>
                    <a:pt x="137" y="287"/>
                    <a:pt x="137" y="287"/>
                    <a:pt x="137" y="287"/>
                  </a:cubicBezTo>
                  <a:cubicBezTo>
                    <a:pt x="137" y="287"/>
                    <a:pt x="137" y="287"/>
                    <a:pt x="137" y="287"/>
                  </a:cubicBezTo>
                  <a:cubicBezTo>
                    <a:pt x="138" y="287"/>
                    <a:pt x="138" y="287"/>
                    <a:pt x="138" y="287"/>
                  </a:cubicBezTo>
                  <a:cubicBezTo>
                    <a:pt x="138" y="287"/>
                    <a:pt x="138" y="287"/>
                    <a:pt x="138" y="287"/>
                  </a:cubicBezTo>
                  <a:cubicBezTo>
                    <a:pt x="139" y="287"/>
                    <a:pt x="139" y="287"/>
                    <a:pt x="139" y="287"/>
                  </a:cubicBezTo>
                  <a:cubicBezTo>
                    <a:pt x="139" y="288"/>
                    <a:pt x="139" y="288"/>
                    <a:pt x="139" y="288"/>
                  </a:cubicBezTo>
                  <a:cubicBezTo>
                    <a:pt x="140" y="288"/>
                    <a:pt x="140" y="288"/>
                    <a:pt x="140" y="288"/>
                  </a:cubicBezTo>
                  <a:cubicBezTo>
                    <a:pt x="141" y="289"/>
                    <a:pt x="141" y="289"/>
                    <a:pt x="141" y="289"/>
                  </a:cubicBezTo>
                  <a:cubicBezTo>
                    <a:pt x="142" y="289"/>
                    <a:pt x="143" y="289"/>
                    <a:pt x="143" y="289"/>
                  </a:cubicBezTo>
                  <a:cubicBezTo>
                    <a:pt x="144" y="289"/>
                    <a:pt x="144" y="289"/>
                    <a:pt x="144" y="289"/>
                  </a:cubicBezTo>
                  <a:cubicBezTo>
                    <a:pt x="144" y="288"/>
                    <a:pt x="145" y="288"/>
                    <a:pt x="145" y="287"/>
                  </a:cubicBezTo>
                  <a:cubicBezTo>
                    <a:pt x="145" y="288"/>
                    <a:pt x="145" y="288"/>
                    <a:pt x="145" y="288"/>
                  </a:cubicBezTo>
                  <a:cubicBezTo>
                    <a:pt x="146" y="288"/>
                    <a:pt x="146" y="287"/>
                    <a:pt x="147" y="287"/>
                  </a:cubicBezTo>
                  <a:cubicBezTo>
                    <a:pt x="147" y="287"/>
                    <a:pt x="147" y="287"/>
                    <a:pt x="147" y="287"/>
                  </a:cubicBezTo>
                  <a:cubicBezTo>
                    <a:pt x="149" y="285"/>
                    <a:pt x="149" y="285"/>
                    <a:pt x="149" y="285"/>
                  </a:cubicBezTo>
                  <a:cubicBezTo>
                    <a:pt x="149" y="285"/>
                    <a:pt x="149" y="285"/>
                    <a:pt x="149" y="285"/>
                  </a:cubicBezTo>
                  <a:cubicBezTo>
                    <a:pt x="148" y="286"/>
                    <a:pt x="148" y="287"/>
                    <a:pt x="147" y="288"/>
                  </a:cubicBezTo>
                  <a:cubicBezTo>
                    <a:pt x="146" y="288"/>
                    <a:pt x="146" y="288"/>
                    <a:pt x="146" y="288"/>
                  </a:cubicBezTo>
                  <a:cubicBezTo>
                    <a:pt x="146" y="289"/>
                    <a:pt x="145" y="290"/>
                    <a:pt x="145" y="290"/>
                  </a:cubicBezTo>
                  <a:cubicBezTo>
                    <a:pt x="145" y="291"/>
                    <a:pt x="145" y="291"/>
                    <a:pt x="145" y="291"/>
                  </a:cubicBezTo>
                  <a:cubicBezTo>
                    <a:pt x="145" y="292"/>
                    <a:pt x="145" y="292"/>
                    <a:pt x="145" y="292"/>
                  </a:cubicBezTo>
                  <a:cubicBezTo>
                    <a:pt x="144" y="291"/>
                    <a:pt x="144" y="291"/>
                    <a:pt x="144" y="291"/>
                  </a:cubicBezTo>
                  <a:cubicBezTo>
                    <a:pt x="144" y="292"/>
                    <a:pt x="143" y="292"/>
                    <a:pt x="142" y="292"/>
                  </a:cubicBezTo>
                  <a:cubicBezTo>
                    <a:pt x="142" y="291"/>
                    <a:pt x="142" y="291"/>
                    <a:pt x="142" y="291"/>
                  </a:cubicBezTo>
                  <a:cubicBezTo>
                    <a:pt x="141" y="291"/>
                    <a:pt x="140" y="291"/>
                    <a:pt x="139" y="291"/>
                  </a:cubicBezTo>
                  <a:cubicBezTo>
                    <a:pt x="138" y="291"/>
                    <a:pt x="137" y="291"/>
                    <a:pt x="135" y="292"/>
                  </a:cubicBezTo>
                  <a:cubicBezTo>
                    <a:pt x="135" y="292"/>
                    <a:pt x="135" y="292"/>
                    <a:pt x="135" y="292"/>
                  </a:cubicBezTo>
                  <a:cubicBezTo>
                    <a:pt x="136" y="293"/>
                    <a:pt x="136" y="293"/>
                    <a:pt x="136" y="293"/>
                  </a:cubicBezTo>
                  <a:cubicBezTo>
                    <a:pt x="135" y="294"/>
                    <a:pt x="135" y="294"/>
                    <a:pt x="135" y="294"/>
                  </a:cubicBezTo>
                  <a:cubicBezTo>
                    <a:pt x="134" y="294"/>
                    <a:pt x="134" y="294"/>
                    <a:pt x="133" y="294"/>
                  </a:cubicBezTo>
                  <a:cubicBezTo>
                    <a:pt x="133" y="294"/>
                    <a:pt x="133" y="295"/>
                    <a:pt x="133" y="296"/>
                  </a:cubicBezTo>
                  <a:cubicBezTo>
                    <a:pt x="132" y="297"/>
                    <a:pt x="132" y="297"/>
                    <a:pt x="131" y="298"/>
                  </a:cubicBezTo>
                  <a:cubicBezTo>
                    <a:pt x="131" y="298"/>
                    <a:pt x="131" y="298"/>
                    <a:pt x="131" y="298"/>
                  </a:cubicBezTo>
                  <a:cubicBezTo>
                    <a:pt x="130" y="298"/>
                    <a:pt x="130" y="298"/>
                    <a:pt x="130" y="298"/>
                  </a:cubicBezTo>
                  <a:cubicBezTo>
                    <a:pt x="130" y="299"/>
                    <a:pt x="130" y="299"/>
                    <a:pt x="130" y="299"/>
                  </a:cubicBezTo>
                  <a:cubicBezTo>
                    <a:pt x="130" y="299"/>
                    <a:pt x="130" y="299"/>
                    <a:pt x="130" y="299"/>
                  </a:cubicBezTo>
                  <a:cubicBezTo>
                    <a:pt x="130" y="299"/>
                    <a:pt x="130" y="299"/>
                    <a:pt x="130" y="299"/>
                  </a:cubicBezTo>
                  <a:cubicBezTo>
                    <a:pt x="130" y="299"/>
                    <a:pt x="130" y="299"/>
                    <a:pt x="130" y="299"/>
                  </a:cubicBezTo>
                  <a:cubicBezTo>
                    <a:pt x="129" y="299"/>
                    <a:pt x="129" y="299"/>
                    <a:pt x="129" y="299"/>
                  </a:cubicBezTo>
                  <a:cubicBezTo>
                    <a:pt x="129" y="300"/>
                    <a:pt x="129" y="300"/>
                    <a:pt x="129" y="300"/>
                  </a:cubicBezTo>
                  <a:cubicBezTo>
                    <a:pt x="128" y="301"/>
                    <a:pt x="128" y="301"/>
                    <a:pt x="128" y="301"/>
                  </a:cubicBezTo>
                  <a:cubicBezTo>
                    <a:pt x="128" y="301"/>
                    <a:pt x="128" y="301"/>
                    <a:pt x="128" y="301"/>
                  </a:cubicBezTo>
                  <a:cubicBezTo>
                    <a:pt x="127" y="302"/>
                    <a:pt x="127" y="302"/>
                    <a:pt x="127" y="302"/>
                  </a:cubicBezTo>
                  <a:cubicBezTo>
                    <a:pt x="126" y="302"/>
                    <a:pt x="126" y="302"/>
                    <a:pt x="126" y="302"/>
                  </a:cubicBezTo>
                  <a:cubicBezTo>
                    <a:pt x="126" y="303"/>
                    <a:pt x="126" y="303"/>
                    <a:pt x="126" y="303"/>
                  </a:cubicBezTo>
                  <a:cubicBezTo>
                    <a:pt x="125" y="303"/>
                    <a:pt x="125" y="303"/>
                    <a:pt x="125" y="303"/>
                  </a:cubicBezTo>
                  <a:cubicBezTo>
                    <a:pt x="124" y="303"/>
                    <a:pt x="124" y="303"/>
                    <a:pt x="124" y="303"/>
                  </a:cubicBezTo>
                  <a:cubicBezTo>
                    <a:pt x="124" y="304"/>
                    <a:pt x="124" y="304"/>
                    <a:pt x="124" y="304"/>
                  </a:cubicBezTo>
                  <a:cubicBezTo>
                    <a:pt x="124" y="305"/>
                    <a:pt x="124" y="305"/>
                    <a:pt x="124" y="305"/>
                  </a:cubicBezTo>
                  <a:cubicBezTo>
                    <a:pt x="125" y="305"/>
                    <a:pt x="125" y="305"/>
                    <a:pt x="125" y="305"/>
                  </a:cubicBezTo>
                  <a:cubicBezTo>
                    <a:pt x="125" y="304"/>
                    <a:pt x="125" y="304"/>
                    <a:pt x="125" y="304"/>
                  </a:cubicBezTo>
                  <a:cubicBezTo>
                    <a:pt x="125" y="304"/>
                    <a:pt x="125" y="304"/>
                    <a:pt x="125" y="304"/>
                  </a:cubicBezTo>
                  <a:cubicBezTo>
                    <a:pt x="127" y="304"/>
                    <a:pt x="127" y="304"/>
                    <a:pt x="127" y="304"/>
                  </a:cubicBezTo>
                  <a:cubicBezTo>
                    <a:pt x="128" y="306"/>
                    <a:pt x="128" y="306"/>
                    <a:pt x="128" y="306"/>
                  </a:cubicBezTo>
                  <a:cubicBezTo>
                    <a:pt x="128" y="305"/>
                    <a:pt x="128" y="305"/>
                    <a:pt x="128" y="305"/>
                  </a:cubicBezTo>
                  <a:cubicBezTo>
                    <a:pt x="128" y="305"/>
                    <a:pt x="128" y="305"/>
                    <a:pt x="128" y="305"/>
                  </a:cubicBezTo>
                  <a:cubicBezTo>
                    <a:pt x="129" y="305"/>
                    <a:pt x="129" y="305"/>
                    <a:pt x="129" y="305"/>
                  </a:cubicBezTo>
                  <a:cubicBezTo>
                    <a:pt x="128" y="304"/>
                    <a:pt x="128" y="304"/>
                    <a:pt x="128" y="304"/>
                  </a:cubicBezTo>
                  <a:cubicBezTo>
                    <a:pt x="129" y="303"/>
                    <a:pt x="129" y="303"/>
                    <a:pt x="129" y="303"/>
                  </a:cubicBezTo>
                  <a:cubicBezTo>
                    <a:pt x="129" y="304"/>
                    <a:pt x="129" y="304"/>
                    <a:pt x="129" y="304"/>
                  </a:cubicBezTo>
                  <a:cubicBezTo>
                    <a:pt x="130" y="303"/>
                    <a:pt x="130" y="303"/>
                    <a:pt x="130" y="303"/>
                  </a:cubicBezTo>
                  <a:cubicBezTo>
                    <a:pt x="130" y="303"/>
                    <a:pt x="130" y="303"/>
                    <a:pt x="130" y="303"/>
                  </a:cubicBezTo>
                  <a:cubicBezTo>
                    <a:pt x="131" y="303"/>
                    <a:pt x="131" y="303"/>
                    <a:pt x="131" y="303"/>
                  </a:cubicBezTo>
                  <a:cubicBezTo>
                    <a:pt x="131" y="302"/>
                    <a:pt x="131" y="302"/>
                    <a:pt x="131" y="302"/>
                  </a:cubicBezTo>
                  <a:cubicBezTo>
                    <a:pt x="132" y="301"/>
                    <a:pt x="132" y="301"/>
                    <a:pt x="132" y="301"/>
                  </a:cubicBezTo>
                  <a:cubicBezTo>
                    <a:pt x="132" y="302"/>
                    <a:pt x="132" y="302"/>
                    <a:pt x="132" y="302"/>
                  </a:cubicBezTo>
                  <a:cubicBezTo>
                    <a:pt x="133" y="302"/>
                    <a:pt x="133" y="302"/>
                    <a:pt x="133" y="302"/>
                  </a:cubicBezTo>
                  <a:cubicBezTo>
                    <a:pt x="134" y="301"/>
                    <a:pt x="134" y="301"/>
                    <a:pt x="134" y="301"/>
                  </a:cubicBezTo>
                  <a:cubicBezTo>
                    <a:pt x="135" y="301"/>
                    <a:pt x="135" y="301"/>
                    <a:pt x="135" y="301"/>
                  </a:cubicBezTo>
                  <a:cubicBezTo>
                    <a:pt x="135" y="302"/>
                    <a:pt x="135" y="302"/>
                    <a:pt x="135" y="302"/>
                  </a:cubicBezTo>
                  <a:cubicBezTo>
                    <a:pt x="136" y="301"/>
                    <a:pt x="136" y="301"/>
                    <a:pt x="136" y="301"/>
                  </a:cubicBezTo>
                  <a:cubicBezTo>
                    <a:pt x="135" y="301"/>
                    <a:pt x="135" y="301"/>
                    <a:pt x="135" y="301"/>
                  </a:cubicBezTo>
                  <a:cubicBezTo>
                    <a:pt x="135" y="301"/>
                    <a:pt x="135" y="301"/>
                    <a:pt x="135" y="301"/>
                  </a:cubicBezTo>
                  <a:cubicBezTo>
                    <a:pt x="135" y="300"/>
                    <a:pt x="135" y="300"/>
                    <a:pt x="135" y="300"/>
                  </a:cubicBezTo>
                  <a:cubicBezTo>
                    <a:pt x="136" y="300"/>
                    <a:pt x="136" y="300"/>
                    <a:pt x="136" y="300"/>
                  </a:cubicBezTo>
                  <a:cubicBezTo>
                    <a:pt x="136" y="301"/>
                    <a:pt x="136" y="301"/>
                    <a:pt x="136" y="301"/>
                  </a:cubicBezTo>
                  <a:cubicBezTo>
                    <a:pt x="136" y="301"/>
                    <a:pt x="136" y="301"/>
                    <a:pt x="136" y="301"/>
                  </a:cubicBezTo>
                  <a:cubicBezTo>
                    <a:pt x="136" y="301"/>
                    <a:pt x="136" y="301"/>
                    <a:pt x="136" y="301"/>
                  </a:cubicBezTo>
                  <a:cubicBezTo>
                    <a:pt x="136" y="302"/>
                    <a:pt x="136" y="302"/>
                    <a:pt x="136" y="302"/>
                  </a:cubicBezTo>
                  <a:cubicBezTo>
                    <a:pt x="137" y="302"/>
                    <a:pt x="137" y="302"/>
                    <a:pt x="137" y="302"/>
                  </a:cubicBezTo>
                  <a:cubicBezTo>
                    <a:pt x="137" y="302"/>
                    <a:pt x="137" y="302"/>
                    <a:pt x="137" y="302"/>
                  </a:cubicBezTo>
                  <a:cubicBezTo>
                    <a:pt x="139" y="303"/>
                    <a:pt x="139" y="303"/>
                    <a:pt x="139" y="303"/>
                  </a:cubicBezTo>
                  <a:cubicBezTo>
                    <a:pt x="140" y="303"/>
                    <a:pt x="140" y="303"/>
                    <a:pt x="140" y="303"/>
                  </a:cubicBezTo>
                  <a:cubicBezTo>
                    <a:pt x="140" y="302"/>
                    <a:pt x="140" y="302"/>
                    <a:pt x="140" y="302"/>
                  </a:cubicBezTo>
                  <a:cubicBezTo>
                    <a:pt x="141" y="301"/>
                    <a:pt x="141" y="301"/>
                    <a:pt x="141" y="301"/>
                  </a:cubicBezTo>
                  <a:cubicBezTo>
                    <a:pt x="141" y="301"/>
                    <a:pt x="141" y="301"/>
                    <a:pt x="141" y="301"/>
                  </a:cubicBezTo>
                  <a:cubicBezTo>
                    <a:pt x="141" y="300"/>
                    <a:pt x="141" y="300"/>
                    <a:pt x="141" y="300"/>
                  </a:cubicBezTo>
                  <a:cubicBezTo>
                    <a:pt x="141" y="300"/>
                    <a:pt x="141" y="300"/>
                    <a:pt x="141" y="300"/>
                  </a:cubicBezTo>
                  <a:cubicBezTo>
                    <a:pt x="141" y="299"/>
                    <a:pt x="141" y="299"/>
                    <a:pt x="141" y="299"/>
                  </a:cubicBezTo>
                  <a:cubicBezTo>
                    <a:pt x="141" y="298"/>
                    <a:pt x="141" y="298"/>
                    <a:pt x="141" y="298"/>
                  </a:cubicBezTo>
                  <a:cubicBezTo>
                    <a:pt x="141" y="298"/>
                    <a:pt x="141" y="298"/>
                    <a:pt x="141" y="298"/>
                  </a:cubicBezTo>
                  <a:cubicBezTo>
                    <a:pt x="142" y="298"/>
                    <a:pt x="142" y="298"/>
                    <a:pt x="142" y="298"/>
                  </a:cubicBezTo>
                  <a:cubicBezTo>
                    <a:pt x="143" y="298"/>
                    <a:pt x="143" y="298"/>
                    <a:pt x="143" y="298"/>
                  </a:cubicBezTo>
                  <a:cubicBezTo>
                    <a:pt x="143" y="298"/>
                    <a:pt x="143" y="298"/>
                    <a:pt x="143" y="298"/>
                  </a:cubicBezTo>
                  <a:cubicBezTo>
                    <a:pt x="144" y="298"/>
                    <a:pt x="144" y="298"/>
                    <a:pt x="144" y="298"/>
                  </a:cubicBezTo>
                  <a:cubicBezTo>
                    <a:pt x="144" y="297"/>
                    <a:pt x="144" y="297"/>
                    <a:pt x="144" y="297"/>
                  </a:cubicBezTo>
                  <a:cubicBezTo>
                    <a:pt x="145" y="297"/>
                    <a:pt x="145" y="297"/>
                    <a:pt x="145" y="297"/>
                  </a:cubicBezTo>
                  <a:cubicBezTo>
                    <a:pt x="146" y="297"/>
                    <a:pt x="146" y="297"/>
                    <a:pt x="146" y="297"/>
                  </a:cubicBezTo>
                  <a:cubicBezTo>
                    <a:pt x="147" y="297"/>
                    <a:pt x="148" y="298"/>
                    <a:pt x="149" y="299"/>
                  </a:cubicBezTo>
                  <a:cubicBezTo>
                    <a:pt x="149" y="299"/>
                    <a:pt x="149" y="299"/>
                    <a:pt x="149" y="299"/>
                  </a:cubicBezTo>
                  <a:cubicBezTo>
                    <a:pt x="149" y="299"/>
                    <a:pt x="149" y="299"/>
                    <a:pt x="149" y="299"/>
                  </a:cubicBezTo>
                  <a:cubicBezTo>
                    <a:pt x="149" y="299"/>
                    <a:pt x="149" y="299"/>
                    <a:pt x="149" y="299"/>
                  </a:cubicBezTo>
                  <a:cubicBezTo>
                    <a:pt x="149" y="298"/>
                    <a:pt x="149" y="298"/>
                    <a:pt x="149" y="298"/>
                  </a:cubicBezTo>
                  <a:cubicBezTo>
                    <a:pt x="150" y="298"/>
                    <a:pt x="151" y="298"/>
                    <a:pt x="152" y="299"/>
                  </a:cubicBezTo>
                  <a:cubicBezTo>
                    <a:pt x="153" y="299"/>
                    <a:pt x="153" y="299"/>
                    <a:pt x="153" y="299"/>
                  </a:cubicBezTo>
                  <a:cubicBezTo>
                    <a:pt x="153" y="298"/>
                    <a:pt x="153" y="298"/>
                    <a:pt x="153" y="298"/>
                  </a:cubicBezTo>
                  <a:cubicBezTo>
                    <a:pt x="153" y="298"/>
                    <a:pt x="153" y="298"/>
                    <a:pt x="153" y="298"/>
                  </a:cubicBezTo>
                  <a:cubicBezTo>
                    <a:pt x="152" y="297"/>
                    <a:pt x="152" y="297"/>
                    <a:pt x="152" y="297"/>
                  </a:cubicBezTo>
                  <a:cubicBezTo>
                    <a:pt x="153" y="297"/>
                    <a:pt x="153" y="297"/>
                    <a:pt x="153" y="297"/>
                  </a:cubicBezTo>
                  <a:cubicBezTo>
                    <a:pt x="153" y="297"/>
                    <a:pt x="153" y="297"/>
                    <a:pt x="153" y="297"/>
                  </a:cubicBezTo>
                  <a:cubicBezTo>
                    <a:pt x="154" y="297"/>
                    <a:pt x="154" y="297"/>
                    <a:pt x="154" y="297"/>
                  </a:cubicBezTo>
                  <a:cubicBezTo>
                    <a:pt x="154" y="297"/>
                    <a:pt x="154" y="297"/>
                    <a:pt x="154" y="297"/>
                  </a:cubicBezTo>
                  <a:cubicBezTo>
                    <a:pt x="155" y="297"/>
                    <a:pt x="155" y="297"/>
                    <a:pt x="155" y="297"/>
                  </a:cubicBezTo>
                  <a:cubicBezTo>
                    <a:pt x="156" y="297"/>
                    <a:pt x="156" y="297"/>
                    <a:pt x="156" y="297"/>
                  </a:cubicBezTo>
                  <a:cubicBezTo>
                    <a:pt x="156" y="297"/>
                    <a:pt x="156" y="297"/>
                    <a:pt x="156" y="297"/>
                  </a:cubicBezTo>
                  <a:cubicBezTo>
                    <a:pt x="157" y="296"/>
                    <a:pt x="157" y="296"/>
                    <a:pt x="158" y="296"/>
                  </a:cubicBezTo>
                  <a:cubicBezTo>
                    <a:pt x="158" y="296"/>
                    <a:pt x="158" y="296"/>
                    <a:pt x="158" y="296"/>
                  </a:cubicBezTo>
                  <a:cubicBezTo>
                    <a:pt x="157" y="295"/>
                    <a:pt x="157" y="295"/>
                    <a:pt x="157" y="295"/>
                  </a:cubicBezTo>
                  <a:cubicBezTo>
                    <a:pt x="158" y="295"/>
                    <a:pt x="158" y="296"/>
                    <a:pt x="159" y="296"/>
                  </a:cubicBezTo>
                  <a:cubicBezTo>
                    <a:pt x="159" y="296"/>
                    <a:pt x="159" y="296"/>
                    <a:pt x="159" y="296"/>
                  </a:cubicBezTo>
                  <a:cubicBezTo>
                    <a:pt x="159" y="296"/>
                    <a:pt x="159" y="296"/>
                    <a:pt x="159" y="296"/>
                  </a:cubicBezTo>
                  <a:cubicBezTo>
                    <a:pt x="160" y="296"/>
                    <a:pt x="160" y="296"/>
                    <a:pt x="160" y="296"/>
                  </a:cubicBezTo>
                  <a:cubicBezTo>
                    <a:pt x="160" y="296"/>
                    <a:pt x="160" y="296"/>
                    <a:pt x="160" y="296"/>
                  </a:cubicBezTo>
                  <a:cubicBezTo>
                    <a:pt x="160" y="296"/>
                    <a:pt x="160" y="296"/>
                    <a:pt x="160" y="296"/>
                  </a:cubicBezTo>
                  <a:cubicBezTo>
                    <a:pt x="160" y="296"/>
                    <a:pt x="160" y="296"/>
                    <a:pt x="160" y="296"/>
                  </a:cubicBezTo>
                  <a:cubicBezTo>
                    <a:pt x="161" y="296"/>
                    <a:pt x="161" y="296"/>
                    <a:pt x="161" y="296"/>
                  </a:cubicBezTo>
                  <a:cubicBezTo>
                    <a:pt x="161" y="296"/>
                    <a:pt x="161" y="296"/>
                    <a:pt x="161" y="296"/>
                  </a:cubicBezTo>
                  <a:cubicBezTo>
                    <a:pt x="161" y="296"/>
                    <a:pt x="161" y="296"/>
                    <a:pt x="161" y="296"/>
                  </a:cubicBezTo>
                  <a:cubicBezTo>
                    <a:pt x="162" y="297"/>
                    <a:pt x="162" y="297"/>
                    <a:pt x="162" y="297"/>
                  </a:cubicBezTo>
                  <a:cubicBezTo>
                    <a:pt x="163" y="296"/>
                    <a:pt x="164" y="296"/>
                    <a:pt x="166" y="295"/>
                  </a:cubicBezTo>
                  <a:cubicBezTo>
                    <a:pt x="167" y="296"/>
                    <a:pt x="169" y="296"/>
                    <a:pt x="170" y="296"/>
                  </a:cubicBezTo>
                  <a:cubicBezTo>
                    <a:pt x="171" y="295"/>
                    <a:pt x="171" y="295"/>
                    <a:pt x="171" y="295"/>
                  </a:cubicBezTo>
                  <a:cubicBezTo>
                    <a:pt x="173" y="295"/>
                    <a:pt x="173" y="295"/>
                    <a:pt x="173" y="295"/>
                  </a:cubicBezTo>
                  <a:cubicBezTo>
                    <a:pt x="174" y="294"/>
                    <a:pt x="174" y="294"/>
                    <a:pt x="174" y="294"/>
                  </a:cubicBezTo>
                  <a:cubicBezTo>
                    <a:pt x="174" y="294"/>
                    <a:pt x="174" y="294"/>
                    <a:pt x="174" y="294"/>
                  </a:cubicBezTo>
                  <a:cubicBezTo>
                    <a:pt x="175" y="294"/>
                    <a:pt x="175" y="294"/>
                    <a:pt x="175" y="294"/>
                  </a:cubicBezTo>
                  <a:cubicBezTo>
                    <a:pt x="176" y="294"/>
                    <a:pt x="176" y="294"/>
                    <a:pt x="176" y="294"/>
                  </a:cubicBezTo>
                  <a:cubicBezTo>
                    <a:pt x="175" y="293"/>
                    <a:pt x="175" y="293"/>
                    <a:pt x="175" y="293"/>
                  </a:cubicBezTo>
                  <a:cubicBezTo>
                    <a:pt x="176" y="293"/>
                    <a:pt x="176" y="293"/>
                    <a:pt x="176" y="293"/>
                  </a:cubicBezTo>
                  <a:cubicBezTo>
                    <a:pt x="176" y="292"/>
                    <a:pt x="176" y="292"/>
                    <a:pt x="176" y="292"/>
                  </a:cubicBezTo>
                  <a:cubicBezTo>
                    <a:pt x="177" y="292"/>
                    <a:pt x="177" y="292"/>
                    <a:pt x="177" y="292"/>
                  </a:cubicBezTo>
                  <a:cubicBezTo>
                    <a:pt x="178" y="291"/>
                    <a:pt x="178" y="291"/>
                    <a:pt x="178" y="291"/>
                  </a:cubicBezTo>
                  <a:cubicBezTo>
                    <a:pt x="179" y="290"/>
                    <a:pt x="179" y="290"/>
                    <a:pt x="179" y="290"/>
                  </a:cubicBezTo>
                  <a:cubicBezTo>
                    <a:pt x="178" y="289"/>
                    <a:pt x="178" y="289"/>
                    <a:pt x="178" y="289"/>
                  </a:cubicBezTo>
                  <a:cubicBezTo>
                    <a:pt x="179" y="288"/>
                    <a:pt x="179" y="288"/>
                    <a:pt x="179" y="288"/>
                  </a:cubicBezTo>
                  <a:cubicBezTo>
                    <a:pt x="179" y="288"/>
                    <a:pt x="179" y="288"/>
                    <a:pt x="179" y="288"/>
                  </a:cubicBezTo>
                  <a:cubicBezTo>
                    <a:pt x="177" y="288"/>
                    <a:pt x="176" y="289"/>
                    <a:pt x="175" y="289"/>
                  </a:cubicBezTo>
                  <a:cubicBezTo>
                    <a:pt x="174" y="289"/>
                    <a:pt x="174" y="289"/>
                    <a:pt x="174" y="289"/>
                  </a:cubicBezTo>
                  <a:cubicBezTo>
                    <a:pt x="173" y="288"/>
                    <a:pt x="173" y="288"/>
                    <a:pt x="173" y="288"/>
                  </a:cubicBezTo>
                  <a:cubicBezTo>
                    <a:pt x="173" y="289"/>
                    <a:pt x="173" y="289"/>
                    <a:pt x="173" y="289"/>
                  </a:cubicBezTo>
                  <a:cubicBezTo>
                    <a:pt x="172" y="289"/>
                    <a:pt x="172" y="289"/>
                    <a:pt x="172" y="289"/>
                  </a:cubicBezTo>
                  <a:cubicBezTo>
                    <a:pt x="172" y="288"/>
                    <a:pt x="172" y="288"/>
                    <a:pt x="172" y="288"/>
                  </a:cubicBezTo>
                  <a:cubicBezTo>
                    <a:pt x="173" y="288"/>
                    <a:pt x="173" y="288"/>
                    <a:pt x="173" y="288"/>
                  </a:cubicBezTo>
                  <a:cubicBezTo>
                    <a:pt x="173" y="288"/>
                    <a:pt x="173" y="288"/>
                    <a:pt x="173" y="288"/>
                  </a:cubicBezTo>
                  <a:cubicBezTo>
                    <a:pt x="173" y="288"/>
                    <a:pt x="173" y="288"/>
                    <a:pt x="173" y="288"/>
                  </a:cubicBezTo>
                  <a:cubicBezTo>
                    <a:pt x="172" y="288"/>
                    <a:pt x="172" y="288"/>
                    <a:pt x="172" y="288"/>
                  </a:cubicBezTo>
                  <a:cubicBezTo>
                    <a:pt x="171" y="288"/>
                    <a:pt x="171" y="288"/>
                    <a:pt x="171" y="288"/>
                  </a:cubicBezTo>
                  <a:cubicBezTo>
                    <a:pt x="171" y="287"/>
                    <a:pt x="171" y="287"/>
                    <a:pt x="171" y="287"/>
                  </a:cubicBezTo>
                  <a:cubicBezTo>
                    <a:pt x="173" y="287"/>
                    <a:pt x="173" y="287"/>
                    <a:pt x="173" y="287"/>
                  </a:cubicBezTo>
                  <a:cubicBezTo>
                    <a:pt x="174" y="287"/>
                    <a:pt x="174" y="287"/>
                    <a:pt x="174" y="287"/>
                  </a:cubicBezTo>
                  <a:cubicBezTo>
                    <a:pt x="174" y="287"/>
                    <a:pt x="174" y="287"/>
                    <a:pt x="174" y="287"/>
                  </a:cubicBezTo>
                  <a:cubicBezTo>
                    <a:pt x="175" y="286"/>
                    <a:pt x="175" y="286"/>
                    <a:pt x="175" y="286"/>
                  </a:cubicBezTo>
                  <a:cubicBezTo>
                    <a:pt x="175" y="284"/>
                    <a:pt x="175" y="284"/>
                    <a:pt x="175" y="284"/>
                  </a:cubicBezTo>
                  <a:cubicBezTo>
                    <a:pt x="174" y="285"/>
                    <a:pt x="174" y="285"/>
                    <a:pt x="173" y="285"/>
                  </a:cubicBezTo>
                  <a:cubicBezTo>
                    <a:pt x="173" y="285"/>
                    <a:pt x="173" y="285"/>
                    <a:pt x="173" y="285"/>
                  </a:cubicBezTo>
                  <a:cubicBezTo>
                    <a:pt x="174" y="284"/>
                    <a:pt x="174" y="284"/>
                    <a:pt x="174" y="284"/>
                  </a:cubicBezTo>
                  <a:cubicBezTo>
                    <a:pt x="174" y="284"/>
                    <a:pt x="174" y="284"/>
                    <a:pt x="174" y="284"/>
                  </a:cubicBezTo>
                  <a:cubicBezTo>
                    <a:pt x="175" y="284"/>
                    <a:pt x="175" y="284"/>
                    <a:pt x="175" y="284"/>
                  </a:cubicBezTo>
                  <a:cubicBezTo>
                    <a:pt x="175" y="284"/>
                    <a:pt x="175" y="284"/>
                    <a:pt x="175" y="284"/>
                  </a:cubicBezTo>
                  <a:cubicBezTo>
                    <a:pt x="176" y="284"/>
                    <a:pt x="176" y="284"/>
                    <a:pt x="176" y="284"/>
                  </a:cubicBezTo>
                  <a:cubicBezTo>
                    <a:pt x="177" y="283"/>
                    <a:pt x="177" y="283"/>
                    <a:pt x="177" y="283"/>
                  </a:cubicBezTo>
                  <a:cubicBezTo>
                    <a:pt x="177" y="283"/>
                    <a:pt x="177" y="283"/>
                    <a:pt x="177" y="283"/>
                  </a:cubicBezTo>
                  <a:cubicBezTo>
                    <a:pt x="177" y="282"/>
                    <a:pt x="177" y="282"/>
                    <a:pt x="177" y="282"/>
                  </a:cubicBezTo>
                  <a:cubicBezTo>
                    <a:pt x="177" y="282"/>
                    <a:pt x="176" y="282"/>
                    <a:pt x="176" y="282"/>
                  </a:cubicBezTo>
                  <a:cubicBezTo>
                    <a:pt x="176" y="282"/>
                    <a:pt x="176" y="282"/>
                    <a:pt x="176" y="282"/>
                  </a:cubicBezTo>
                  <a:cubicBezTo>
                    <a:pt x="177" y="282"/>
                    <a:pt x="177" y="282"/>
                    <a:pt x="177" y="282"/>
                  </a:cubicBezTo>
                  <a:cubicBezTo>
                    <a:pt x="176" y="281"/>
                    <a:pt x="176" y="281"/>
                    <a:pt x="176" y="281"/>
                  </a:cubicBezTo>
                  <a:cubicBezTo>
                    <a:pt x="177" y="281"/>
                    <a:pt x="177" y="282"/>
                    <a:pt x="178" y="282"/>
                  </a:cubicBezTo>
                  <a:cubicBezTo>
                    <a:pt x="178" y="282"/>
                    <a:pt x="178" y="281"/>
                    <a:pt x="179" y="281"/>
                  </a:cubicBezTo>
                  <a:cubicBezTo>
                    <a:pt x="179" y="280"/>
                    <a:pt x="179" y="280"/>
                    <a:pt x="179" y="280"/>
                  </a:cubicBezTo>
                  <a:cubicBezTo>
                    <a:pt x="180" y="280"/>
                    <a:pt x="180" y="279"/>
                    <a:pt x="180" y="278"/>
                  </a:cubicBezTo>
                  <a:cubicBezTo>
                    <a:pt x="180" y="277"/>
                    <a:pt x="180" y="276"/>
                    <a:pt x="180" y="276"/>
                  </a:cubicBezTo>
                  <a:cubicBezTo>
                    <a:pt x="180" y="272"/>
                    <a:pt x="177" y="270"/>
                    <a:pt x="174" y="270"/>
                  </a:cubicBezTo>
                  <a:cubicBezTo>
                    <a:pt x="174" y="271"/>
                    <a:pt x="174" y="271"/>
                    <a:pt x="174" y="271"/>
                  </a:cubicBezTo>
                  <a:cubicBezTo>
                    <a:pt x="173" y="270"/>
                    <a:pt x="172" y="270"/>
                    <a:pt x="171" y="270"/>
                  </a:cubicBezTo>
                  <a:cubicBezTo>
                    <a:pt x="171" y="271"/>
                    <a:pt x="171" y="271"/>
                    <a:pt x="171" y="271"/>
                  </a:cubicBezTo>
                  <a:cubicBezTo>
                    <a:pt x="170" y="271"/>
                    <a:pt x="170" y="272"/>
                    <a:pt x="170" y="273"/>
                  </a:cubicBezTo>
                  <a:cubicBezTo>
                    <a:pt x="169" y="273"/>
                    <a:pt x="169" y="273"/>
                    <a:pt x="169" y="273"/>
                  </a:cubicBezTo>
                  <a:cubicBezTo>
                    <a:pt x="168" y="272"/>
                    <a:pt x="168" y="272"/>
                    <a:pt x="168" y="272"/>
                  </a:cubicBezTo>
                  <a:cubicBezTo>
                    <a:pt x="168" y="271"/>
                    <a:pt x="168" y="271"/>
                    <a:pt x="168" y="271"/>
                  </a:cubicBezTo>
                  <a:cubicBezTo>
                    <a:pt x="167" y="272"/>
                    <a:pt x="167" y="272"/>
                    <a:pt x="167" y="272"/>
                  </a:cubicBezTo>
                  <a:cubicBezTo>
                    <a:pt x="168" y="271"/>
                    <a:pt x="168" y="270"/>
                    <a:pt x="169" y="269"/>
                  </a:cubicBezTo>
                  <a:cubicBezTo>
                    <a:pt x="170" y="268"/>
                    <a:pt x="169" y="266"/>
                    <a:pt x="168" y="265"/>
                  </a:cubicBezTo>
                  <a:cubicBezTo>
                    <a:pt x="167" y="265"/>
                    <a:pt x="167" y="265"/>
                    <a:pt x="167" y="265"/>
                  </a:cubicBezTo>
                  <a:cubicBezTo>
                    <a:pt x="167" y="264"/>
                    <a:pt x="166" y="263"/>
                    <a:pt x="165" y="263"/>
                  </a:cubicBezTo>
                  <a:cubicBezTo>
                    <a:pt x="165" y="262"/>
                    <a:pt x="165" y="262"/>
                    <a:pt x="165" y="262"/>
                  </a:cubicBezTo>
                  <a:cubicBezTo>
                    <a:pt x="164" y="262"/>
                    <a:pt x="164" y="262"/>
                    <a:pt x="164" y="262"/>
                  </a:cubicBezTo>
                  <a:cubicBezTo>
                    <a:pt x="163" y="262"/>
                    <a:pt x="163" y="262"/>
                    <a:pt x="163" y="262"/>
                  </a:cubicBezTo>
                  <a:cubicBezTo>
                    <a:pt x="163" y="263"/>
                    <a:pt x="163" y="263"/>
                    <a:pt x="163" y="263"/>
                  </a:cubicBezTo>
                  <a:cubicBezTo>
                    <a:pt x="162" y="262"/>
                    <a:pt x="162" y="262"/>
                    <a:pt x="162" y="262"/>
                  </a:cubicBezTo>
                  <a:cubicBezTo>
                    <a:pt x="162" y="262"/>
                    <a:pt x="162" y="262"/>
                    <a:pt x="162" y="262"/>
                  </a:cubicBezTo>
                  <a:cubicBezTo>
                    <a:pt x="161" y="262"/>
                    <a:pt x="161" y="262"/>
                    <a:pt x="161" y="262"/>
                  </a:cubicBezTo>
                  <a:cubicBezTo>
                    <a:pt x="162" y="262"/>
                    <a:pt x="162" y="262"/>
                    <a:pt x="162" y="262"/>
                  </a:cubicBezTo>
                  <a:cubicBezTo>
                    <a:pt x="163" y="262"/>
                    <a:pt x="163" y="262"/>
                    <a:pt x="163" y="262"/>
                  </a:cubicBezTo>
                  <a:cubicBezTo>
                    <a:pt x="163" y="262"/>
                    <a:pt x="164" y="262"/>
                    <a:pt x="164" y="262"/>
                  </a:cubicBezTo>
                  <a:cubicBezTo>
                    <a:pt x="165" y="262"/>
                    <a:pt x="165" y="262"/>
                    <a:pt x="165" y="262"/>
                  </a:cubicBezTo>
                  <a:cubicBezTo>
                    <a:pt x="166" y="263"/>
                    <a:pt x="166" y="263"/>
                    <a:pt x="166" y="263"/>
                  </a:cubicBezTo>
                  <a:cubicBezTo>
                    <a:pt x="166" y="263"/>
                    <a:pt x="166" y="263"/>
                    <a:pt x="166" y="263"/>
                  </a:cubicBezTo>
                  <a:cubicBezTo>
                    <a:pt x="167" y="263"/>
                    <a:pt x="167" y="263"/>
                    <a:pt x="167" y="263"/>
                  </a:cubicBezTo>
                  <a:cubicBezTo>
                    <a:pt x="168" y="263"/>
                    <a:pt x="168" y="263"/>
                    <a:pt x="168" y="263"/>
                  </a:cubicBezTo>
                  <a:cubicBezTo>
                    <a:pt x="167" y="262"/>
                    <a:pt x="166" y="260"/>
                    <a:pt x="165" y="258"/>
                  </a:cubicBezTo>
                  <a:cubicBezTo>
                    <a:pt x="165" y="258"/>
                    <a:pt x="165" y="258"/>
                    <a:pt x="165" y="258"/>
                  </a:cubicBezTo>
                  <a:cubicBezTo>
                    <a:pt x="166" y="257"/>
                    <a:pt x="166" y="257"/>
                    <a:pt x="166" y="257"/>
                  </a:cubicBezTo>
                  <a:cubicBezTo>
                    <a:pt x="165" y="257"/>
                    <a:pt x="165" y="257"/>
                    <a:pt x="165" y="257"/>
                  </a:cubicBezTo>
                  <a:cubicBezTo>
                    <a:pt x="164" y="256"/>
                    <a:pt x="164" y="256"/>
                    <a:pt x="164" y="256"/>
                  </a:cubicBezTo>
                  <a:cubicBezTo>
                    <a:pt x="163" y="256"/>
                    <a:pt x="163" y="256"/>
                    <a:pt x="163" y="256"/>
                  </a:cubicBezTo>
                  <a:cubicBezTo>
                    <a:pt x="163" y="254"/>
                    <a:pt x="163" y="254"/>
                    <a:pt x="163" y="254"/>
                  </a:cubicBezTo>
                  <a:cubicBezTo>
                    <a:pt x="163" y="254"/>
                    <a:pt x="163" y="254"/>
                    <a:pt x="163" y="254"/>
                  </a:cubicBezTo>
                  <a:cubicBezTo>
                    <a:pt x="162" y="253"/>
                    <a:pt x="162" y="253"/>
                    <a:pt x="162" y="253"/>
                  </a:cubicBezTo>
                  <a:cubicBezTo>
                    <a:pt x="161" y="252"/>
                    <a:pt x="159" y="252"/>
                    <a:pt x="158" y="252"/>
                  </a:cubicBezTo>
                  <a:cubicBezTo>
                    <a:pt x="158" y="251"/>
                    <a:pt x="158" y="251"/>
                    <a:pt x="158" y="251"/>
                  </a:cubicBezTo>
                  <a:cubicBezTo>
                    <a:pt x="157" y="250"/>
                    <a:pt x="156" y="249"/>
                    <a:pt x="156" y="248"/>
                  </a:cubicBezTo>
                  <a:cubicBezTo>
                    <a:pt x="156" y="247"/>
                    <a:pt x="156" y="247"/>
                    <a:pt x="156" y="247"/>
                  </a:cubicBezTo>
                  <a:cubicBezTo>
                    <a:pt x="155" y="247"/>
                    <a:pt x="155" y="246"/>
                    <a:pt x="155" y="245"/>
                  </a:cubicBezTo>
                  <a:cubicBezTo>
                    <a:pt x="155" y="244"/>
                    <a:pt x="155" y="244"/>
                    <a:pt x="155" y="244"/>
                  </a:cubicBezTo>
                  <a:cubicBezTo>
                    <a:pt x="155" y="244"/>
                    <a:pt x="155" y="244"/>
                    <a:pt x="155" y="244"/>
                  </a:cubicBezTo>
                  <a:cubicBezTo>
                    <a:pt x="155" y="243"/>
                    <a:pt x="155" y="243"/>
                    <a:pt x="155" y="243"/>
                  </a:cubicBezTo>
                  <a:cubicBezTo>
                    <a:pt x="155" y="242"/>
                    <a:pt x="155" y="241"/>
                    <a:pt x="154" y="241"/>
                  </a:cubicBezTo>
                  <a:cubicBezTo>
                    <a:pt x="154" y="240"/>
                    <a:pt x="154" y="240"/>
                    <a:pt x="154" y="240"/>
                  </a:cubicBezTo>
                  <a:cubicBezTo>
                    <a:pt x="153" y="240"/>
                    <a:pt x="153" y="240"/>
                    <a:pt x="153" y="240"/>
                  </a:cubicBezTo>
                  <a:cubicBezTo>
                    <a:pt x="153" y="240"/>
                    <a:pt x="153" y="240"/>
                    <a:pt x="153" y="240"/>
                  </a:cubicBezTo>
                  <a:cubicBezTo>
                    <a:pt x="153" y="240"/>
                    <a:pt x="153" y="240"/>
                    <a:pt x="153" y="240"/>
                  </a:cubicBezTo>
                  <a:cubicBezTo>
                    <a:pt x="153" y="239"/>
                    <a:pt x="152" y="239"/>
                    <a:pt x="152" y="238"/>
                  </a:cubicBezTo>
                  <a:cubicBezTo>
                    <a:pt x="151" y="238"/>
                    <a:pt x="151" y="237"/>
                    <a:pt x="151" y="237"/>
                  </a:cubicBezTo>
                  <a:cubicBezTo>
                    <a:pt x="150" y="237"/>
                    <a:pt x="150" y="237"/>
                    <a:pt x="150" y="237"/>
                  </a:cubicBezTo>
                  <a:cubicBezTo>
                    <a:pt x="148" y="236"/>
                    <a:pt x="148" y="236"/>
                    <a:pt x="148" y="236"/>
                  </a:cubicBezTo>
                  <a:cubicBezTo>
                    <a:pt x="148" y="236"/>
                    <a:pt x="148" y="236"/>
                    <a:pt x="148" y="236"/>
                  </a:cubicBezTo>
                  <a:cubicBezTo>
                    <a:pt x="148" y="236"/>
                    <a:pt x="148" y="236"/>
                    <a:pt x="148" y="236"/>
                  </a:cubicBezTo>
                  <a:cubicBezTo>
                    <a:pt x="147" y="235"/>
                    <a:pt x="147" y="235"/>
                    <a:pt x="147" y="235"/>
                  </a:cubicBezTo>
                  <a:cubicBezTo>
                    <a:pt x="146" y="235"/>
                    <a:pt x="146" y="235"/>
                    <a:pt x="146" y="235"/>
                  </a:cubicBezTo>
                  <a:cubicBezTo>
                    <a:pt x="146" y="235"/>
                    <a:pt x="145" y="236"/>
                    <a:pt x="145" y="236"/>
                  </a:cubicBezTo>
                  <a:cubicBezTo>
                    <a:pt x="144" y="236"/>
                    <a:pt x="144" y="236"/>
                    <a:pt x="144" y="236"/>
                  </a:cubicBezTo>
                  <a:cubicBezTo>
                    <a:pt x="144" y="236"/>
                    <a:pt x="144" y="236"/>
                    <a:pt x="144" y="236"/>
                  </a:cubicBezTo>
                  <a:cubicBezTo>
                    <a:pt x="143" y="236"/>
                    <a:pt x="142" y="236"/>
                    <a:pt x="141" y="236"/>
                  </a:cubicBezTo>
                  <a:cubicBezTo>
                    <a:pt x="140" y="236"/>
                    <a:pt x="140" y="236"/>
                    <a:pt x="140" y="236"/>
                  </a:cubicBezTo>
                  <a:cubicBezTo>
                    <a:pt x="140" y="235"/>
                    <a:pt x="140" y="235"/>
                    <a:pt x="140" y="235"/>
                  </a:cubicBezTo>
                  <a:cubicBezTo>
                    <a:pt x="140" y="235"/>
                    <a:pt x="140" y="235"/>
                    <a:pt x="140" y="235"/>
                  </a:cubicBezTo>
                  <a:cubicBezTo>
                    <a:pt x="140" y="235"/>
                    <a:pt x="140" y="235"/>
                    <a:pt x="140" y="235"/>
                  </a:cubicBezTo>
                  <a:cubicBezTo>
                    <a:pt x="141" y="235"/>
                    <a:pt x="142" y="235"/>
                    <a:pt x="142" y="236"/>
                  </a:cubicBezTo>
                  <a:cubicBezTo>
                    <a:pt x="143" y="235"/>
                    <a:pt x="143" y="235"/>
                    <a:pt x="143" y="235"/>
                  </a:cubicBezTo>
                  <a:cubicBezTo>
                    <a:pt x="144" y="235"/>
                    <a:pt x="144" y="235"/>
                    <a:pt x="144" y="235"/>
                  </a:cubicBezTo>
                  <a:cubicBezTo>
                    <a:pt x="144" y="234"/>
                    <a:pt x="144" y="234"/>
                    <a:pt x="144" y="234"/>
                  </a:cubicBezTo>
                  <a:cubicBezTo>
                    <a:pt x="144" y="234"/>
                    <a:pt x="144" y="234"/>
                    <a:pt x="144" y="234"/>
                  </a:cubicBezTo>
                  <a:cubicBezTo>
                    <a:pt x="145" y="233"/>
                    <a:pt x="145" y="233"/>
                    <a:pt x="145" y="233"/>
                  </a:cubicBezTo>
                  <a:cubicBezTo>
                    <a:pt x="146" y="233"/>
                    <a:pt x="146" y="233"/>
                    <a:pt x="146" y="234"/>
                  </a:cubicBezTo>
                  <a:cubicBezTo>
                    <a:pt x="147" y="233"/>
                    <a:pt x="147" y="233"/>
                    <a:pt x="147" y="233"/>
                  </a:cubicBezTo>
                  <a:cubicBezTo>
                    <a:pt x="148" y="233"/>
                    <a:pt x="148" y="233"/>
                    <a:pt x="148" y="233"/>
                  </a:cubicBezTo>
                  <a:cubicBezTo>
                    <a:pt x="147" y="232"/>
                    <a:pt x="147" y="232"/>
                    <a:pt x="147" y="232"/>
                  </a:cubicBezTo>
                  <a:cubicBezTo>
                    <a:pt x="146" y="232"/>
                    <a:pt x="146" y="232"/>
                    <a:pt x="146" y="232"/>
                  </a:cubicBezTo>
                  <a:cubicBezTo>
                    <a:pt x="146" y="232"/>
                    <a:pt x="146" y="232"/>
                    <a:pt x="146" y="232"/>
                  </a:cubicBezTo>
                  <a:cubicBezTo>
                    <a:pt x="146" y="231"/>
                    <a:pt x="146" y="231"/>
                    <a:pt x="146" y="231"/>
                  </a:cubicBezTo>
                  <a:cubicBezTo>
                    <a:pt x="146" y="231"/>
                    <a:pt x="146" y="231"/>
                    <a:pt x="146" y="231"/>
                  </a:cubicBezTo>
                  <a:cubicBezTo>
                    <a:pt x="145" y="231"/>
                    <a:pt x="144" y="231"/>
                    <a:pt x="143" y="232"/>
                  </a:cubicBezTo>
                  <a:cubicBezTo>
                    <a:pt x="144" y="231"/>
                    <a:pt x="144" y="231"/>
                    <a:pt x="144" y="231"/>
                  </a:cubicBezTo>
                  <a:cubicBezTo>
                    <a:pt x="146" y="230"/>
                    <a:pt x="146" y="230"/>
                    <a:pt x="146" y="230"/>
                  </a:cubicBezTo>
                  <a:cubicBezTo>
                    <a:pt x="147" y="230"/>
                    <a:pt x="148" y="229"/>
                    <a:pt x="148" y="229"/>
                  </a:cubicBezTo>
                  <a:cubicBezTo>
                    <a:pt x="148" y="228"/>
                    <a:pt x="148" y="228"/>
                    <a:pt x="148" y="228"/>
                  </a:cubicBezTo>
                  <a:cubicBezTo>
                    <a:pt x="149" y="227"/>
                    <a:pt x="149" y="227"/>
                    <a:pt x="149" y="227"/>
                  </a:cubicBezTo>
                  <a:cubicBezTo>
                    <a:pt x="149" y="227"/>
                    <a:pt x="150" y="226"/>
                    <a:pt x="150" y="225"/>
                  </a:cubicBezTo>
                  <a:cubicBezTo>
                    <a:pt x="150" y="225"/>
                    <a:pt x="150" y="225"/>
                    <a:pt x="150" y="225"/>
                  </a:cubicBezTo>
                  <a:cubicBezTo>
                    <a:pt x="150" y="224"/>
                    <a:pt x="151" y="223"/>
                    <a:pt x="151" y="223"/>
                  </a:cubicBezTo>
                  <a:cubicBezTo>
                    <a:pt x="151" y="223"/>
                    <a:pt x="151" y="223"/>
                    <a:pt x="151" y="223"/>
                  </a:cubicBezTo>
                  <a:cubicBezTo>
                    <a:pt x="151" y="222"/>
                    <a:pt x="151" y="221"/>
                    <a:pt x="152" y="220"/>
                  </a:cubicBezTo>
                  <a:cubicBezTo>
                    <a:pt x="152" y="220"/>
                    <a:pt x="153" y="219"/>
                    <a:pt x="153" y="219"/>
                  </a:cubicBezTo>
                  <a:cubicBezTo>
                    <a:pt x="153" y="218"/>
                    <a:pt x="153" y="218"/>
                    <a:pt x="153" y="217"/>
                  </a:cubicBezTo>
                  <a:cubicBezTo>
                    <a:pt x="152" y="217"/>
                    <a:pt x="152" y="216"/>
                    <a:pt x="151" y="216"/>
                  </a:cubicBezTo>
                  <a:cubicBezTo>
                    <a:pt x="151" y="216"/>
                    <a:pt x="151" y="216"/>
                    <a:pt x="151" y="216"/>
                  </a:cubicBezTo>
                  <a:cubicBezTo>
                    <a:pt x="150" y="216"/>
                    <a:pt x="150" y="216"/>
                    <a:pt x="150" y="216"/>
                  </a:cubicBezTo>
                  <a:cubicBezTo>
                    <a:pt x="150" y="216"/>
                    <a:pt x="150" y="216"/>
                    <a:pt x="150" y="216"/>
                  </a:cubicBezTo>
                  <a:cubicBezTo>
                    <a:pt x="149" y="216"/>
                    <a:pt x="149" y="216"/>
                    <a:pt x="149" y="216"/>
                  </a:cubicBezTo>
                  <a:cubicBezTo>
                    <a:pt x="148" y="216"/>
                    <a:pt x="148" y="216"/>
                    <a:pt x="148" y="216"/>
                  </a:cubicBezTo>
                  <a:cubicBezTo>
                    <a:pt x="148" y="216"/>
                    <a:pt x="148" y="216"/>
                    <a:pt x="148" y="216"/>
                  </a:cubicBezTo>
                  <a:cubicBezTo>
                    <a:pt x="147" y="216"/>
                    <a:pt x="146" y="216"/>
                    <a:pt x="145" y="216"/>
                  </a:cubicBezTo>
                  <a:cubicBezTo>
                    <a:pt x="145" y="216"/>
                    <a:pt x="145" y="216"/>
                    <a:pt x="145" y="216"/>
                  </a:cubicBezTo>
                  <a:cubicBezTo>
                    <a:pt x="144" y="216"/>
                    <a:pt x="144" y="216"/>
                    <a:pt x="144" y="216"/>
                  </a:cubicBezTo>
                  <a:cubicBezTo>
                    <a:pt x="144" y="216"/>
                    <a:pt x="143" y="216"/>
                    <a:pt x="143" y="216"/>
                  </a:cubicBezTo>
                  <a:cubicBezTo>
                    <a:pt x="143" y="216"/>
                    <a:pt x="142" y="216"/>
                    <a:pt x="142" y="216"/>
                  </a:cubicBezTo>
                  <a:cubicBezTo>
                    <a:pt x="141" y="217"/>
                    <a:pt x="141" y="217"/>
                    <a:pt x="141" y="217"/>
                  </a:cubicBezTo>
                  <a:cubicBezTo>
                    <a:pt x="141" y="216"/>
                    <a:pt x="141" y="216"/>
                    <a:pt x="141" y="216"/>
                  </a:cubicBezTo>
                  <a:cubicBezTo>
                    <a:pt x="141" y="217"/>
                    <a:pt x="141" y="217"/>
                    <a:pt x="141" y="217"/>
                  </a:cubicBezTo>
                  <a:cubicBezTo>
                    <a:pt x="140" y="217"/>
                    <a:pt x="140" y="217"/>
                    <a:pt x="140" y="217"/>
                  </a:cubicBezTo>
                  <a:cubicBezTo>
                    <a:pt x="139" y="217"/>
                    <a:pt x="139" y="217"/>
                    <a:pt x="139" y="217"/>
                  </a:cubicBezTo>
                  <a:cubicBezTo>
                    <a:pt x="138" y="217"/>
                    <a:pt x="138" y="217"/>
                    <a:pt x="138" y="217"/>
                  </a:cubicBezTo>
                  <a:cubicBezTo>
                    <a:pt x="138" y="218"/>
                    <a:pt x="138" y="218"/>
                    <a:pt x="138" y="218"/>
                  </a:cubicBezTo>
                  <a:cubicBezTo>
                    <a:pt x="137" y="218"/>
                    <a:pt x="137" y="218"/>
                    <a:pt x="137" y="218"/>
                  </a:cubicBezTo>
                  <a:cubicBezTo>
                    <a:pt x="137" y="218"/>
                    <a:pt x="137" y="218"/>
                    <a:pt x="137" y="218"/>
                  </a:cubicBezTo>
                  <a:cubicBezTo>
                    <a:pt x="138" y="216"/>
                    <a:pt x="138" y="216"/>
                    <a:pt x="138" y="216"/>
                  </a:cubicBezTo>
                  <a:cubicBezTo>
                    <a:pt x="138" y="217"/>
                    <a:pt x="138" y="217"/>
                    <a:pt x="138" y="217"/>
                  </a:cubicBezTo>
                  <a:cubicBezTo>
                    <a:pt x="137" y="216"/>
                    <a:pt x="137" y="216"/>
                    <a:pt x="137" y="216"/>
                  </a:cubicBezTo>
                  <a:cubicBezTo>
                    <a:pt x="135" y="217"/>
                    <a:pt x="135" y="217"/>
                    <a:pt x="135" y="217"/>
                  </a:cubicBezTo>
                  <a:cubicBezTo>
                    <a:pt x="136" y="217"/>
                    <a:pt x="136" y="217"/>
                    <a:pt x="136" y="217"/>
                  </a:cubicBezTo>
                  <a:cubicBezTo>
                    <a:pt x="136" y="217"/>
                    <a:pt x="136" y="217"/>
                    <a:pt x="136" y="217"/>
                  </a:cubicBezTo>
                  <a:cubicBezTo>
                    <a:pt x="136" y="216"/>
                    <a:pt x="136" y="216"/>
                    <a:pt x="136" y="216"/>
                  </a:cubicBezTo>
                  <a:cubicBezTo>
                    <a:pt x="137" y="216"/>
                    <a:pt x="137" y="216"/>
                    <a:pt x="137" y="216"/>
                  </a:cubicBezTo>
                  <a:cubicBezTo>
                    <a:pt x="138" y="216"/>
                    <a:pt x="138" y="216"/>
                    <a:pt x="138" y="216"/>
                  </a:cubicBezTo>
                  <a:cubicBezTo>
                    <a:pt x="138" y="216"/>
                    <a:pt x="138" y="216"/>
                    <a:pt x="138" y="216"/>
                  </a:cubicBezTo>
                  <a:cubicBezTo>
                    <a:pt x="138" y="216"/>
                    <a:pt x="138" y="216"/>
                    <a:pt x="138" y="216"/>
                  </a:cubicBezTo>
                  <a:cubicBezTo>
                    <a:pt x="140" y="215"/>
                    <a:pt x="140" y="215"/>
                    <a:pt x="140" y="215"/>
                  </a:cubicBezTo>
                  <a:cubicBezTo>
                    <a:pt x="140" y="214"/>
                    <a:pt x="140" y="214"/>
                    <a:pt x="140" y="214"/>
                  </a:cubicBezTo>
                  <a:cubicBezTo>
                    <a:pt x="139" y="215"/>
                    <a:pt x="139" y="215"/>
                    <a:pt x="139" y="215"/>
                  </a:cubicBezTo>
                  <a:cubicBezTo>
                    <a:pt x="138" y="214"/>
                    <a:pt x="138" y="214"/>
                    <a:pt x="138" y="214"/>
                  </a:cubicBezTo>
                  <a:cubicBezTo>
                    <a:pt x="138" y="215"/>
                    <a:pt x="138" y="215"/>
                    <a:pt x="138" y="215"/>
                  </a:cubicBezTo>
                  <a:cubicBezTo>
                    <a:pt x="137" y="214"/>
                    <a:pt x="137" y="214"/>
                    <a:pt x="137" y="214"/>
                  </a:cubicBezTo>
                  <a:cubicBezTo>
                    <a:pt x="137" y="214"/>
                    <a:pt x="137" y="214"/>
                    <a:pt x="137" y="214"/>
                  </a:cubicBezTo>
                  <a:cubicBezTo>
                    <a:pt x="136" y="214"/>
                    <a:pt x="136" y="214"/>
                    <a:pt x="136" y="214"/>
                  </a:cubicBezTo>
                  <a:cubicBezTo>
                    <a:pt x="136" y="214"/>
                    <a:pt x="136" y="214"/>
                    <a:pt x="136" y="214"/>
                  </a:cubicBezTo>
                  <a:cubicBezTo>
                    <a:pt x="136" y="214"/>
                    <a:pt x="136" y="214"/>
                    <a:pt x="136" y="214"/>
                  </a:cubicBezTo>
                  <a:cubicBezTo>
                    <a:pt x="137" y="214"/>
                    <a:pt x="137" y="214"/>
                    <a:pt x="137" y="214"/>
                  </a:cubicBezTo>
                  <a:cubicBezTo>
                    <a:pt x="138" y="214"/>
                    <a:pt x="138" y="214"/>
                    <a:pt x="138" y="214"/>
                  </a:cubicBezTo>
                  <a:cubicBezTo>
                    <a:pt x="138" y="214"/>
                    <a:pt x="138" y="214"/>
                    <a:pt x="138" y="214"/>
                  </a:cubicBezTo>
                  <a:cubicBezTo>
                    <a:pt x="138" y="214"/>
                    <a:pt x="138" y="214"/>
                    <a:pt x="138" y="214"/>
                  </a:cubicBezTo>
                  <a:cubicBezTo>
                    <a:pt x="138" y="214"/>
                    <a:pt x="138" y="214"/>
                    <a:pt x="138" y="214"/>
                  </a:cubicBezTo>
                  <a:cubicBezTo>
                    <a:pt x="138" y="213"/>
                    <a:pt x="138" y="213"/>
                    <a:pt x="138" y="213"/>
                  </a:cubicBezTo>
                  <a:cubicBezTo>
                    <a:pt x="138" y="213"/>
                    <a:pt x="139" y="213"/>
                    <a:pt x="139" y="213"/>
                  </a:cubicBezTo>
                  <a:cubicBezTo>
                    <a:pt x="139" y="212"/>
                    <a:pt x="139" y="212"/>
                    <a:pt x="139" y="212"/>
                  </a:cubicBezTo>
                  <a:cubicBezTo>
                    <a:pt x="141" y="211"/>
                    <a:pt x="142" y="210"/>
                    <a:pt x="143" y="209"/>
                  </a:cubicBezTo>
                  <a:cubicBezTo>
                    <a:pt x="144" y="208"/>
                    <a:pt x="144" y="208"/>
                    <a:pt x="144" y="208"/>
                  </a:cubicBezTo>
                  <a:cubicBezTo>
                    <a:pt x="144" y="207"/>
                    <a:pt x="144" y="207"/>
                    <a:pt x="144" y="207"/>
                  </a:cubicBezTo>
                  <a:cubicBezTo>
                    <a:pt x="144" y="207"/>
                    <a:pt x="144" y="207"/>
                    <a:pt x="144" y="207"/>
                  </a:cubicBezTo>
                  <a:cubicBezTo>
                    <a:pt x="144" y="207"/>
                    <a:pt x="144" y="207"/>
                    <a:pt x="144" y="207"/>
                  </a:cubicBezTo>
                  <a:cubicBezTo>
                    <a:pt x="144" y="206"/>
                    <a:pt x="145" y="206"/>
                    <a:pt x="145" y="205"/>
                  </a:cubicBezTo>
                  <a:cubicBezTo>
                    <a:pt x="144" y="205"/>
                    <a:pt x="144" y="205"/>
                    <a:pt x="144" y="205"/>
                  </a:cubicBezTo>
                  <a:cubicBezTo>
                    <a:pt x="144" y="205"/>
                    <a:pt x="144" y="205"/>
                    <a:pt x="144" y="205"/>
                  </a:cubicBezTo>
                  <a:cubicBezTo>
                    <a:pt x="143" y="205"/>
                    <a:pt x="143" y="205"/>
                    <a:pt x="143" y="205"/>
                  </a:cubicBezTo>
                  <a:cubicBezTo>
                    <a:pt x="143" y="205"/>
                    <a:pt x="143" y="205"/>
                    <a:pt x="143" y="205"/>
                  </a:cubicBezTo>
                  <a:cubicBezTo>
                    <a:pt x="142" y="205"/>
                    <a:pt x="142" y="205"/>
                    <a:pt x="142" y="205"/>
                  </a:cubicBezTo>
                  <a:cubicBezTo>
                    <a:pt x="143" y="205"/>
                    <a:pt x="143" y="205"/>
                    <a:pt x="143" y="205"/>
                  </a:cubicBezTo>
                  <a:cubicBezTo>
                    <a:pt x="143" y="206"/>
                    <a:pt x="143" y="206"/>
                    <a:pt x="143" y="206"/>
                  </a:cubicBezTo>
                  <a:cubicBezTo>
                    <a:pt x="142" y="205"/>
                    <a:pt x="142" y="205"/>
                    <a:pt x="142" y="205"/>
                  </a:cubicBezTo>
                  <a:cubicBezTo>
                    <a:pt x="141" y="206"/>
                    <a:pt x="141" y="206"/>
                    <a:pt x="141" y="206"/>
                  </a:cubicBezTo>
                  <a:cubicBezTo>
                    <a:pt x="141" y="205"/>
                    <a:pt x="141" y="205"/>
                    <a:pt x="141" y="205"/>
                  </a:cubicBezTo>
                  <a:cubicBezTo>
                    <a:pt x="141" y="205"/>
                    <a:pt x="140" y="206"/>
                    <a:pt x="140" y="206"/>
                  </a:cubicBezTo>
                  <a:cubicBezTo>
                    <a:pt x="138" y="206"/>
                    <a:pt x="138" y="206"/>
                    <a:pt x="138" y="206"/>
                  </a:cubicBezTo>
                  <a:cubicBezTo>
                    <a:pt x="138" y="206"/>
                    <a:pt x="138" y="206"/>
                    <a:pt x="138" y="206"/>
                  </a:cubicBezTo>
                  <a:cubicBezTo>
                    <a:pt x="138" y="206"/>
                    <a:pt x="138" y="206"/>
                    <a:pt x="138" y="206"/>
                  </a:cubicBezTo>
                  <a:cubicBezTo>
                    <a:pt x="137" y="206"/>
                    <a:pt x="137" y="206"/>
                    <a:pt x="137" y="206"/>
                  </a:cubicBezTo>
                  <a:cubicBezTo>
                    <a:pt x="137" y="206"/>
                    <a:pt x="137" y="206"/>
                    <a:pt x="137" y="206"/>
                  </a:cubicBezTo>
                  <a:cubicBezTo>
                    <a:pt x="136" y="206"/>
                    <a:pt x="136" y="206"/>
                    <a:pt x="136" y="206"/>
                  </a:cubicBezTo>
                  <a:cubicBezTo>
                    <a:pt x="136" y="206"/>
                    <a:pt x="136" y="207"/>
                    <a:pt x="135" y="207"/>
                  </a:cubicBezTo>
                  <a:cubicBezTo>
                    <a:pt x="136" y="206"/>
                    <a:pt x="136" y="206"/>
                    <a:pt x="136" y="206"/>
                  </a:cubicBezTo>
                  <a:cubicBezTo>
                    <a:pt x="135" y="206"/>
                    <a:pt x="135" y="206"/>
                    <a:pt x="135" y="206"/>
                  </a:cubicBezTo>
                  <a:cubicBezTo>
                    <a:pt x="135" y="206"/>
                    <a:pt x="135" y="206"/>
                    <a:pt x="135" y="206"/>
                  </a:cubicBezTo>
                  <a:cubicBezTo>
                    <a:pt x="135" y="206"/>
                    <a:pt x="135" y="206"/>
                    <a:pt x="135" y="206"/>
                  </a:cubicBezTo>
                  <a:cubicBezTo>
                    <a:pt x="134" y="207"/>
                    <a:pt x="134" y="207"/>
                    <a:pt x="134" y="207"/>
                  </a:cubicBezTo>
                  <a:cubicBezTo>
                    <a:pt x="134" y="206"/>
                    <a:pt x="134" y="206"/>
                    <a:pt x="134" y="206"/>
                  </a:cubicBezTo>
                  <a:cubicBezTo>
                    <a:pt x="134" y="205"/>
                    <a:pt x="134" y="205"/>
                    <a:pt x="134" y="205"/>
                  </a:cubicBezTo>
                  <a:cubicBezTo>
                    <a:pt x="133" y="206"/>
                    <a:pt x="133" y="206"/>
                    <a:pt x="133" y="206"/>
                  </a:cubicBezTo>
                  <a:cubicBezTo>
                    <a:pt x="133" y="206"/>
                    <a:pt x="133" y="206"/>
                    <a:pt x="133" y="206"/>
                  </a:cubicBezTo>
                  <a:cubicBezTo>
                    <a:pt x="133" y="205"/>
                    <a:pt x="133" y="205"/>
                    <a:pt x="133" y="205"/>
                  </a:cubicBezTo>
                  <a:cubicBezTo>
                    <a:pt x="132" y="205"/>
                    <a:pt x="132" y="205"/>
                    <a:pt x="132" y="205"/>
                  </a:cubicBezTo>
                  <a:cubicBezTo>
                    <a:pt x="132" y="206"/>
                    <a:pt x="132" y="206"/>
                    <a:pt x="132" y="206"/>
                  </a:cubicBezTo>
                  <a:cubicBezTo>
                    <a:pt x="131" y="206"/>
                    <a:pt x="131" y="206"/>
                    <a:pt x="131" y="206"/>
                  </a:cubicBezTo>
                  <a:cubicBezTo>
                    <a:pt x="131" y="207"/>
                    <a:pt x="131" y="207"/>
                    <a:pt x="131" y="207"/>
                  </a:cubicBezTo>
                  <a:cubicBezTo>
                    <a:pt x="132" y="207"/>
                    <a:pt x="132" y="207"/>
                    <a:pt x="132" y="207"/>
                  </a:cubicBezTo>
                  <a:cubicBezTo>
                    <a:pt x="131" y="207"/>
                    <a:pt x="131" y="207"/>
                    <a:pt x="131" y="207"/>
                  </a:cubicBezTo>
                  <a:cubicBezTo>
                    <a:pt x="132" y="208"/>
                    <a:pt x="132" y="208"/>
                    <a:pt x="132" y="208"/>
                  </a:cubicBezTo>
                  <a:cubicBezTo>
                    <a:pt x="131" y="208"/>
                    <a:pt x="131" y="208"/>
                    <a:pt x="131" y="208"/>
                  </a:cubicBezTo>
                  <a:cubicBezTo>
                    <a:pt x="131" y="208"/>
                    <a:pt x="131" y="208"/>
                    <a:pt x="131" y="208"/>
                  </a:cubicBezTo>
                  <a:cubicBezTo>
                    <a:pt x="131" y="209"/>
                    <a:pt x="131" y="209"/>
                    <a:pt x="131" y="209"/>
                  </a:cubicBezTo>
                  <a:cubicBezTo>
                    <a:pt x="132" y="209"/>
                    <a:pt x="132" y="209"/>
                    <a:pt x="132" y="209"/>
                  </a:cubicBezTo>
                  <a:cubicBezTo>
                    <a:pt x="132" y="209"/>
                    <a:pt x="132" y="209"/>
                    <a:pt x="132" y="209"/>
                  </a:cubicBezTo>
                  <a:cubicBezTo>
                    <a:pt x="131" y="209"/>
                    <a:pt x="131" y="209"/>
                    <a:pt x="131" y="209"/>
                  </a:cubicBezTo>
                  <a:cubicBezTo>
                    <a:pt x="131" y="209"/>
                    <a:pt x="131" y="209"/>
                    <a:pt x="131" y="209"/>
                  </a:cubicBezTo>
                  <a:cubicBezTo>
                    <a:pt x="130" y="210"/>
                    <a:pt x="130" y="210"/>
                    <a:pt x="130" y="210"/>
                  </a:cubicBezTo>
                  <a:cubicBezTo>
                    <a:pt x="130" y="209"/>
                    <a:pt x="130" y="209"/>
                    <a:pt x="130" y="209"/>
                  </a:cubicBezTo>
                  <a:cubicBezTo>
                    <a:pt x="129" y="209"/>
                    <a:pt x="129" y="209"/>
                    <a:pt x="129" y="209"/>
                  </a:cubicBezTo>
                  <a:cubicBezTo>
                    <a:pt x="130" y="210"/>
                    <a:pt x="130" y="210"/>
                    <a:pt x="130" y="210"/>
                  </a:cubicBezTo>
                  <a:cubicBezTo>
                    <a:pt x="130" y="211"/>
                    <a:pt x="130" y="211"/>
                    <a:pt x="130" y="211"/>
                  </a:cubicBezTo>
                  <a:cubicBezTo>
                    <a:pt x="130" y="211"/>
                    <a:pt x="130" y="211"/>
                    <a:pt x="130" y="211"/>
                  </a:cubicBezTo>
                  <a:cubicBezTo>
                    <a:pt x="130" y="212"/>
                    <a:pt x="130" y="212"/>
                    <a:pt x="130" y="212"/>
                  </a:cubicBezTo>
                  <a:cubicBezTo>
                    <a:pt x="130" y="212"/>
                    <a:pt x="130" y="212"/>
                    <a:pt x="130" y="212"/>
                  </a:cubicBezTo>
                  <a:cubicBezTo>
                    <a:pt x="129" y="211"/>
                    <a:pt x="129" y="211"/>
                    <a:pt x="129" y="211"/>
                  </a:cubicBezTo>
                  <a:cubicBezTo>
                    <a:pt x="129" y="211"/>
                    <a:pt x="129" y="211"/>
                    <a:pt x="129" y="211"/>
                  </a:cubicBezTo>
                  <a:cubicBezTo>
                    <a:pt x="129" y="212"/>
                    <a:pt x="130" y="212"/>
                    <a:pt x="130" y="213"/>
                  </a:cubicBezTo>
                  <a:cubicBezTo>
                    <a:pt x="131" y="213"/>
                    <a:pt x="131" y="213"/>
                    <a:pt x="131" y="213"/>
                  </a:cubicBezTo>
                  <a:cubicBezTo>
                    <a:pt x="130" y="213"/>
                    <a:pt x="130" y="213"/>
                    <a:pt x="130" y="213"/>
                  </a:cubicBezTo>
                  <a:cubicBezTo>
                    <a:pt x="131" y="214"/>
                    <a:pt x="131" y="214"/>
                    <a:pt x="131" y="214"/>
                  </a:cubicBezTo>
                  <a:cubicBezTo>
                    <a:pt x="131" y="214"/>
                    <a:pt x="130" y="213"/>
                    <a:pt x="130" y="213"/>
                  </a:cubicBezTo>
                  <a:cubicBezTo>
                    <a:pt x="130" y="213"/>
                    <a:pt x="130" y="213"/>
                    <a:pt x="130" y="213"/>
                  </a:cubicBezTo>
                  <a:cubicBezTo>
                    <a:pt x="129" y="213"/>
                    <a:pt x="129" y="213"/>
                    <a:pt x="129" y="213"/>
                  </a:cubicBezTo>
                  <a:cubicBezTo>
                    <a:pt x="129" y="213"/>
                    <a:pt x="129" y="213"/>
                    <a:pt x="129" y="213"/>
                  </a:cubicBezTo>
                  <a:cubicBezTo>
                    <a:pt x="130" y="214"/>
                    <a:pt x="130" y="214"/>
                    <a:pt x="130" y="214"/>
                  </a:cubicBezTo>
                  <a:cubicBezTo>
                    <a:pt x="129" y="213"/>
                    <a:pt x="129" y="213"/>
                    <a:pt x="129" y="213"/>
                  </a:cubicBezTo>
                  <a:cubicBezTo>
                    <a:pt x="129" y="214"/>
                    <a:pt x="129" y="214"/>
                    <a:pt x="129" y="214"/>
                  </a:cubicBezTo>
                  <a:cubicBezTo>
                    <a:pt x="128" y="214"/>
                    <a:pt x="128" y="214"/>
                    <a:pt x="128" y="214"/>
                  </a:cubicBezTo>
                  <a:cubicBezTo>
                    <a:pt x="128" y="213"/>
                    <a:pt x="128" y="213"/>
                    <a:pt x="128" y="213"/>
                  </a:cubicBezTo>
                  <a:cubicBezTo>
                    <a:pt x="128" y="213"/>
                    <a:pt x="128" y="213"/>
                    <a:pt x="128" y="213"/>
                  </a:cubicBezTo>
                  <a:cubicBezTo>
                    <a:pt x="128" y="214"/>
                    <a:pt x="128" y="214"/>
                    <a:pt x="128" y="214"/>
                  </a:cubicBezTo>
                  <a:cubicBezTo>
                    <a:pt x="128" y="214"/>
                    <a:pt x="128" y="214"/>
                    <a:pt x="128" y="214"/>
                  </a:cubicBezTo>
                  <a:cubicBezTo>
                    <a:pt x="128" y="215"/>
                    <a:pt x="128" y="215"/>
                    <a:pt x="128" y="215"/>
                  </a:cubicBezTo>
                  <a:cubicBezTo>
                    <a:pt x="127" y="215"/>
                    <a:pt x="127" y="215"/>
                    <a:pt x="127" y="215"/>
                  </a:cubicBezTo>
                  <a:cubicBezTo>
                    <a:pt x="127" y="214"/>
                    <a:pt x="127" y="214"/>
                    <a:pt x="127" y="214"/>
                  </a:cubicBezTo>
                  <a:cubicBezTo>
                    <a:pt x="127" y="214"/>
                    <a:pt x="127" y="214"/>
                    <a:pt x="127" y="214"/>
                  </a:cubicBezTo>
                  <a:cubicBezTo>
                    <a:pt x="127" y="214"/>
                    <a:pt x="127" y="214"/>
                    <a:pt x="127" y="214"/>
                  </a:cubicBezTo>
                  <a:cubicBezTo>
                    <a:pt x="127" y="215"/>
                    <a:pt x="127" y="215"/>
                    <a:pt x="127" y="215"/>
                  </a:cubicBezTo>
                  <a:cubicBezTo>
                    <a:pt x="127" y="215"/>
                    <a:pt x="127" y="215"/>
                    <a:pt x="127" y="215"/>
                  </a:cubicBezTo>
                  <a:cubicBezTo>
                    <a:pt x="127" y="216"/>
                    <a:pt x="127" y="216"/>
                    <a:pt x="127" y="216"/>
                  </a:cubicBezTo>
                  <a:cubicBezTo>
                    <a:pt x="127" y="216"/>
                    <a:pt x="127" y="216"/>
                    <a:pt x="127" y="216"/>
                  </a:cubicBezTo>
                  <a:cubicBezTo>
                    <a:pt x="126" y="216"/>
                    <a:pt x="126" y="216"/>
                    <a:pt x="126" y="216"/>
                  </a:cubicBezTo>
                  <a:cubicBezTo>
                    <a:pt x="127" y="216"/>
                    <a:pt x="127" y="216"/>
                    <a:pt x="127" y="216"/>
                  </a:cubicBezTo>
                  <a:cubicBezTo>
                    <a:pt x="127" y="218"/>
                    <a:pt x="127" y="218"/>
                    <a:pt x="127" y="218"/>
                  </a:cubicBezTo>
                  <a:cubicBezTo>
                    <a:pt x="128" y="217"/>
                    <a:pt x="128" y="217"/>
                    <a:pt x="128" y="217"/>
                  </a:cubicBezTo>
                  <a:cubicBezTo>
                    <a:pt x="128" y="218"/>
                    <a:pt x="128" y="218"/>
                    <a:pt x="128" y="218"/>
                  </a:cubicBezTo>
                  <a:cubicBezTo>
                    <a:pt x="127" y="218"/>
                    <a:pt x="127" y="218"/>
                    <a:pt x="127" y="218"/>
                  </a:cubicBezTo>
                  <a:cubicBezTo>
                    <a:pt x="127" y="218"/>
                    <a:pt x="127" y="218"/>
                    <a:pt x="127" y="218"/>
                  </a:cubicBezTo>
                  <a:cubicBezTo>
                    <a:pt x="127" y="217"/>
                    <a:pt x="127" y="217"/>
                    <a:pt x="127" y="217"/>
                  </a:cubicBezTo>
                  <a:cubicBezTo>
                    <a:pt x="126" y="217"/>
                    <a:pt x="126" y="217"/>
                    <a:pt x="126" y="217"/>
                  </a:cubicBezTo>
                  <a:cubicBezTo>
                    <a:pt x="126" y="218"/>
                    <a:pt x="126" y="218"/>
                    <a:pt x="126" y="219"/>
                  </a:cubicBezTo>
                  <a:cubicBezTo>
                    <a:pt x="126" y="219"/>
                    <a:pt x="126" y="219"/>
                    <a:pt x="126" y="219"/>
                  </a:cubicBezTo>
                  <a:lnTo>
                    <a:pt x="126" y="220"/>
                  </a:lnTo>
                  <a:close/>
                  <a:moveTo>
                    <a:pt x="129" y="219"/>
                  </a:moveTo>
                  <a:cubicBezTo>
                    <a:pt x="129" y="219"/>
                    <a:pt x="129" y="219"/>
                    <a:pt x="129" y="219"/>
                  </a:cubicBezTo>
                  <a:cubicBezTo>
                    <a:pt x="128" y="220"/>
                    <a:pt x="128" y="220"/>
                    <a:pt x="128" y="220"/>
                  </a:cubicBezTo>
                  <a:lnTo>
                    <a:pt x="129" y="219"/>
                  </a:lnTo>
                  <a:close/>
                  <a:moveTo>
                    <a:pt x="143" y="204"/>
                  </a:moveTo>
                  <a:cubicBezTo>
                    <a:pt x="144" y="203"/>
                    <a:pt x="144" y="203"/>
                    <a:pt x="144" y="203"/>
                  </a:cubicBezTo>
                  <a:cubicBezTo>
                    <a:pt x="144" y="203"/>
                    <a:pt x="144" y="203"/>
                    <a:pt x="144" y="203"/>
                  </a:cubicBezTo>
                  <a:cubicBezTo>
                    <a:pt x="143" y="203"/>
                    <a:pt x="143" y="203"/>
                    <a:pt x="143" y="203"/>
                  </a:cubicBezTo>
                  <a:cubicBezTo>
                    <a:pt x="144" y="203"/>
                    <a:pt x="144" y="203"/>
                    <a:pt x="144" y="203"/>
                  </a:cubicBezTo>
                  <a:cubicBezTo>
                    <a:pt x="143" y="202"/>
                    <a:pt x="143" y="202"/>
                    <a:pt x="143" y="202"/>
                  </a:cubicBezTo>
                  <a:cubicBezTo>
                    <a:pt x="143" y="202"/>
                    <a:pt x="143" y="202"/>
                    <a:pt x="143" y="202"/>
                  </a:cubicBezTo>
                  <a:cubicBezTo>
                    <a:pt x="142" y="202"/>
                    <a:pt x="142" y="202"/>
                    <a:pt x="142" y="202"/>
                  </a:cubicBezTo>
                  <a:cubicBezTo>
                    <a:pt x="142" y="202"/>
                    <a:pt x="142" y="202"/>
                    <a:pt x="142" y="202"/>
                  </a:cubicBezTo>
                  <a:cubicBezTo>
                    <a:pt x="143" y="203"/>
                    <a:pt x="143" y="203"/>
                    <a:pt x="143" y="203"/>
                  </a:cubicBezTo>
                  <a:lnTo>
                    <a:pt x="143" y="204"/>
                  </a:lnTo>
                  <a:close/>
                  <a:moveTo>
                    <a:pt x="158" y="296"/>
                  </a:moveTo>
                  <a:cubicBezTo>
                    <a:pt x="157" y="297"/>
                    <a:pt x="157" y="297"/>
                    <a:pt x="157" y="297"/>
                  </a:cubicBezTo>
                  <a:cubicBezTo>
                    <a:pt x="157" y="297"/>
                    <a:pt x="156" y="297"/>
                    <a:pt x="156" y="297"/>
                  </a:cubicBezTo>
                  <a:cubicBezTo>
                    <a:pt x="156" y="298"/>
                    <a:pt x="156" y="298"/>
                    <a:pt x="156" y="298"/>
                  </a:cubicBezTo>
                  <a:cubicBezTo>
                    <a:pt x="156" y="298"/>
                    <a:pt x="156" y="298"/>
                    <a:pt x="156" y="298"/>
                  </a:cubicBezTo>
                  <a:cubicBezTo>
                    <a:pt x="158" y="299"/>
                    <a:pt x="158" y="299"/>
                    <a:pt x="158" y="299"/>
                  </a:cubicBezTo>
                  <a:cubicBezTo>
                    <a:pt x="158" y="299"/>
                    <a:pt x="158" y="299"/>
                    <a:pt x="158" y="299"/>
                  </a:cubicBezTo>
                  <a:cubicBezTo>
                    <a:pt x="159" y="298"/>
                    <a:pt x="159" y="298"/>
                    <a:pt x="159" y="298"/>
                  </a:cubicBezTo>
                  <a:cubicBezTo>
                    <a:pt x="159" y="298"/>
                    <a:pt x="159" y="298"/>
                    <a:pt x="159" y="298"/>
                  </a:cubicBezTo>
                  <a:cubicBezTo>
                    <a:pt x="160" y="297"/>
                    <a:pt x="160" y="297"/>
                    <a:pt x="160" y="297"/>
                  </a:cubicBezTo>
                  <a:cubicBezTo>
                    <a:pt x="159" y="297"/>
                    <a:pt x="159" y="297"/>
                    <a:pt x="159" y="297"/>
                  </a:cubicBezTo>
                  <a:lnTo>
                    <a:pt x="158" y="296"/>
                  </a:lnTo>
                  <a:close/>
                  <a:moveTo>
                    <a:pt x="160" y="296"/>
                  </a:moveTo>
                  <a:cubicBezTo>
                    <a:pt x="161" y="296"/>
                    <a:pt x="161" y="296"/>
                    <a:pt x="161" y="296"/>
                  </a:cubicBezTo>
                  <a:cubicBezTo>
                    <a:pt x="161" y="296"/>
                    <a:pt x="161" y="296"/>
                    <a:pt x="161" y="296"/>
                  </a:cubicBezTo>
                  <a:cubicBezTo>
                    <a:pt x="161" y="296"/>
                    <a:pt x="161" y="296"/>
                    <a:pt x="161" y="296"/>
                  </a:cubicBezTo>
                  <a:lnTo>
                    <a:pt x="160" y="296"/>
                  </a:lnTo>
                  <a:close/>
                  <a:moveTo>
                    <a:pt x="136" y="256"/>
                  </a:moveTo>
                  <a:cubicBezTo>
                    <a:pt x="135" y="256"/>
                    <a:pt x="135" y="256"/>
                    <a:pt x="135" y="256"/>
                  </a:cubicBezTo>
                  <a:cubicBezTo>
                    <a:pt x="135" y="257"/>
                    <a:pt x="135" y="257"/>
                    <a:pt x="135" y="257"/>
                  </a:cubicBezTo>
                  <a:cubicBezTo>
                    <a:pt x="134" y="258"/>
                    <a:pt x="134" y="259"/>
                    <a:pt x="133" y="260"/>
                  </a:cubicBezTo>
                  <a:cubicBezTo>
                    <a:pt x="134" y="260"/>
                    <a:pt x="134" y="260"/>
                    <a:pt x="134" y="260"/>
                  </a:cubicBezTo>
                  <a:cubicBezTo>
                    <a:pt x="135" y="260"/>
                    <a:pt x="135" y="260"/>
                    <a:pt x="135" y="260"/>
                  </a:cubicBezTo>
                  <a:cubicBezTo>
                    <a:pt x="135" y="259"/>
                    <a:pt x="137" y="258"/>
                    <a:pt x="137" y="257"/>
                  </a:cubicBezTo>
                  <a:cubicBezTo>
                    <a:pt x="137" y="257"/>
                    <a:pt x="137" y="257"/>
                    <a:pt x="137" y="257"/>
                  </a:cubicBezTo>
                  <a:cubicBezTo>
                    <a:pt x="136" y="256"/>
                    <a:pt x="136" y="256"/>
                    <a:pt x="136" y="256"/>
                  </a:cubicBezTo>
                  <a:cubicBezTo>
                    <a:pt x="137" y="256"/>
                    <a:pt x="137" y="256"/>
                    <a:pt x="137" y="256"/>
                  </a:cubicBezTo>
                  <a:lnTo>
                    <a:pt x="136" y="256"/>
                  </a:lnTo>
                  <a:close/>
                  <a:moveTo>
                    <a:pt x="133" y="268"/>
                  </a:moveTo>
                  <a:cubicBezTo>
                    <a:pt x="133" y="267"/>
                    <a:pt x="133" y="267"/>
                    <a:pt x="133" y="267"/>
                  </a:cubicBezTo>
                  <a:cubicBezTo>
                    <a:pt x="133" y="267"/>
                    <a:pt x="133" y="267"/>
                    <a:pt x="133" y="267"/>
                  </a:cubicBezTo>
                  <a:cubicBezTo>
                    <a:pt x="133" y="267"/>
                    <a:pt x="133" y="267"/>
                    <a:pt x="133" y="267"/>
                  </a:cubicBezTo>
                  <a:cubicBezTo>
                    <a:pt x="133" y="267"/>
                    <a:pt x="133" y="267"/>
                    <a:pt x="133" y="267"/>
                  </a:cubicBezTo>
                  <a:cubicBezTo>
                    <a:pt x="133" y="268"/>
                    <a:pt x="133" y="268"/>
                    <a:pt x="133" y="268"/>
                  </a:cubicBezTo>
                  <a:close/>
                  <a:moveTo>
                    <a:pt x="129" y="242"/>
                  </a:moveTo>
                  <a:cubicBezTo>
                    <a:pt x="130" y="242"/>
                    <a:pt x="130" y="242"/>
                    <a:pt x="130" y="242"/>
                  </a:cubicBezTo>
                  <a:cubicBezTo>
                    <a:pt x="130" y="242"/>
                    <a:pt x="130" y="242"/>
                    <a:pt x="130" y="242"/>
                  </a:cubicBezTo>
                  <a:cubicBezTo>
                    <a:pt x="130" y="241"/>
                    <a:pt x="130" y="241"/>
                    <a:pt x="130" y="241"/>
                  </a:cubicBezTo>
                  <a:cubicBezTo>
                    <a:pt x="130" y="241"/>
                    <a:pt x="130" y="241"/>
                    <a:pt x="130" y="241"/>
                  </a:cubicBezTo>
                  <a:cubicBezTo>
                    <a:pt x="130" y="239"/>
                    <a:pt x="130" y="239"/>
                    <a:pt x="130" y="239"/>
                  </a:cubicBezTo>
                  <a:cubicBezTo>
                    <a:pt x="129" y="239"/>
                    <a:pt x="129" y="239"/>
                    <a:pt x="129" y="239"/>
                  </a:cubicBezTo>
                  <a:cubicBezTo>
                    <a:pt x="129" y="239"/>
                    <a:pt x="129" y="239"/>
                    <a:pt x="129" y="239"/>
                  </a:cubicBezTo>
                  <a:cubicBezTo>
                    <a:pt x="128" y="240"/>
                    <a:pt x="128" y="240"/>
                    <a:pt x="128" y="240"/>
                  </a:cubicBezTo>
                  <a:cubicBezTo>
                    <a:pt x="128" y="240"/>
                    <a:pt x="128" y="240"/>
                    <a:pt x="128" y="240"/>
                  </a:cubicBezTo>
                  <a:cubicBezTo>
                    <a:pt x="129" y="241"/>
                    <a:pt x="129" y="241"/>
                    <a:pt x="129" y="241"/>
                  </a:cubicBezTo>
                  <a:cubicBezTo>
                    <a:pt x="129" y="242"/>
                    <a:pt x="129" y="242"/>
                    <a:pt x="129" y="242"/>
                  </a:cubicBezTo>
                  <a:close/>
                  <a:moveTo>
                    <a:pt x="125" y="219"/>
                  </a:moveTo>
                  <a:cubicBezTo>
                    <a:pt x="125" y="220"/>
                    <a:pt x="125" y="220"/>
                    <a:pt x="125" y="220"/>
                  </a:cubicBezTo>
                  <a:cubicBezTo>
                    <a:pt x="125" y="220"/>
                    <a:pt x="125" y="220"/>
                    <a:pt x="125" y="220"/>
                  </a:cubicBezTo>
                  <a:cubicBezTo>
                    <a:pt x="125" y="219"/>
                    <a:pt x="125" y="219"/>
                    <a:pt x="125" y="219"/>
                  </a:cubicBezTo>
                  <a:cubicBezTo>
                    <a:pt x="125" y="218"/>
                    <a:pt x="125" y="218"/>
                    <a:pt x="125" y="218"/>
                  </a:cubicBezTo>
                  <a:cubicBezTo>
                    <a:pt x="125" y="218"/>
                    <a:pt x="125" y="218"/>
                    <a:pt x="125" y="218"/>
                  </a:cubicBezTo>
                  <a:cubicBezTo>
                    <a:pt x="125" y="218"/>
                    <a:pt x="125" y="218"/>
                    <a:pt x="125" y="218"/>
                  </a:cubicBezTo>
                  <a:cubicBezTo>
                    <a:pt x="125" y="219"/>
                    <a:pt x="125" y="219"/>
                    <a:pt x="125" y="219"/>
                  </a:cubicBezTo>
                  <a:close/>
                  <a:moveTo>
                    <a:pt x="120" y="210"/>
                  </a:moveTo>
                  <a:cubicBezTo>
                    <a:pt x="120" y="209"/>
                    <a:pt x="120" y="209"/>
                    <a:pt x="120" y="209"/>
                  </a:cubicBezTo>
                  <a:cubicBezTo>
                    <a:pt x="120" y="209"/>
                    <a:pt x="120" y="209"/>
                    <a:pt x="120" y="209"/>
                  </a:cubicBezTo>
                  <a:lnTo>
                    <a:pt x="120" y="210"/>
                  </a:lnTo>
                  <a:close/>
                  <a:moveTo>
                    <a:pt x="118" y="230"/>
                  </a:moveTo>
                  <a:cubicBezTo>
                    <a:pt x="119" y="230"/>
                    <a:pt x="119" y="230"/>
                    <a:pt x="119" y="230"/>
                  </a:cubicBezTo>
                  <a:cubicBezTo>
                    <a:pt x="119" y="230"/>
                    <a:pt x="119" y="230"/>
                    <a:pt x="119" y="230"/>
                  </a:cubicBezTo>
                  <a:cubicBezTo>
                    <a:pt x="120" y="229"/>
                    <a:pt x="120" y="229"/>
                    <a:pt x="120" y="229"/>
                  </a:cubicBezTo>
                  <a:cubicBezTo>
                    <a:pt x="120" y="229"/>
                    <a:pt x="120" y="229"/>
                    <a:pt x="120" y="229"/>
                  </a:cubicBezTo>
                  <a:cubicBezTo>
                    <a:pt x="118" y="229"/>
                    <a:pt x="118" y="229"/>
                    <a:pt x="118" y="229"/>
                  </a:cubicBezTo>
                  <a:lnTo>
                    <a:pt x="118" y="230"/>
                  </a:lnTo>
                  <a:close/>
                  <a:moveTo>
                    <a:pt x="116" y="217"/>
                  </a:moveTo>
                  <a:cubicBezTo>
                    <a:pt x="117" y="217"/>
                    <a:pt x="117" y="217"/>
                    <a:pt x="117" y="217"/>
                  </a:cubicBezTo>
                  <a:cubicBezTo>
                    <a:pt x="118" y="217"/>
                    <a:pt x="118" y="217"/>
                    <a:pt x="118" y="217"/>
                  </a:cubicBezTo>
                  <a:cubicBezTo>
                    <a:pt x="118" y="217"/>
                    <a:pt x="118" y="217"/>
                    <a:pt x="118" y="217"/>
                  </a:cubicBezTo>
                  <a:cubicBezTo>
                    <a:pt x="117" y="217"/>
                    <a:pt x="117" y="217"/>
                    <a:pt x="117" y="217"/>
                  </a:cubicBezTo>
                  <a:cubicBezTo>
                    <a:pt x="117" y="217"/>
                    <a:pt x="117" y="217"/>
                    <a:pt x="117" y="217"/>
                  </a:cubicBezTo>
                  <a:cubicBezTo>
                    <a:pt x="117" y="217"/>
                    <a:pt x="117" y="217"/>
                    <a:pt x="117" y="217"/>
                  </a:cubicBezTo>
                  <a:cubicBezTo>
                    <a:pt x="117" y="217"/>
                    <a:pt x="117" y="217"/>
                    <a:pt x="117" y="217"/>
                  </a:cubicBezTo>
                  <a:cubicBezTo>
                    <a:pt x="118" y="217"/>
                    <a:pt x="118" y="217"/>
                    <a:pt x="118" y="217"/>
                  </a:cubicBezTo>
                  <a:cubicBezTo>
                    <a:pt x="117" y="216"/>
                    <a:pt x="117" y="216"/>
                    <a:pt x="117" y="216"/>
                  </a:cubicBezTo>
                  <a:cubicBezTo>
                    <a:pt x="118" y="216"/>
                    <a:pt x="118" y="216"/>
                    <a:pt x="118" y="216"/>
                  </a:cubicBezTo>
                  <a:cubicBezTo>
                    <a:pt x="118" y="216"/>
                    <a:pt x="118" y="216"/>
                    <a:pt x="118" y="216"/>
                  </a:cubicBezTo>
                  <a:cubicBezTo>
                    <a:pt x="118" y="216"/>
                    <a:pt x="118" y="216"/>
                    <a:pt x="118" y="216"/>
                  </a:cubicBezTo>
                  <a:cubicBezTo>
                    <a:pt x="118" y="216"/>
                    <a:pt x="118" y="216"/>
                    <a:pt x="118" y="216"/>
                  </a:cubicBezTo>
                  <a:cubicBezTo>
                    <a:pt x="117" y="216"/>
                    <a:pt x="117" y="216"/>
                    <a:pt x="117" y="216"/>
                  </a:cubicBezTo>
                  <a:cubicBezTo>
                    <a:pt x="117" y="215"/>
                    <a:pt x="117" y="215"/>
                    <a:pt x="117" y="215"/>
                  </a:cubicBezTo>
                  <a:cubicBezTo>
                    <a:pt x="117" y="216"/>
                    <a:pt x="117" y="216"/>
                    <a:pt x="117" y="216"/>
                  </a:cubicBezTo>
                  <a:cubicBezTo>
                    <a:pt x="116" y="216"/>
                    <a:pt x="116" y="216"/>
                    <a:pt x="116" y="216"/>
                  </a:cubicBezTo>
                  <a:cubicBezTo>
                    <a:pt x="116" y="216"/>
                    <a:pt x="116" y="216"/>
                    <a:pt x="116" y="216"/>
                  </a:cubicBezTo>
                  <a:cubicBezTo>
                    <a:pt x="116" y="216"/>
                    <a:pt x="116" y="216"/>
                    <a:pt x="116" y="216"/>
                  </a:cubicBezTo>
                  <a:cubicBezTo>
                    <a:pt x="116" y="216"/>
                    <a:pt x="116" y="216"/>
                    <a:pt x="116" y="216"/>
                  </a:cubicBezTo>
                  <a:cubicBezTo>
                    <a:pt x="115" y="216"/>
                    <a:pt x="115" y="216"/>
                    <a:pt x="115" y="216"/>
                  </a:cubicBezTo>
                  <a:cubicBezTo>
                    <a:pt x="115" y="216"/>
                    <a:pt x="116" y="217"/>
                    <a:pt x="116" y="217"/>
                  </a:cubicBezTo>
                  <a:close/>
                  <a:moveTo>
                    <a:pt x="117" y="220"/>
                  </a:moveTo>
                  <a:cubicBezTo>
                    <a:pt x="117" y="220"/>
                    <a:pt x="117" y="220"/>
                    <a:pt x="117" y="220"/>
                  </a:cubicBezTo>
                  <a:cubicBezTo>
                    <a:pt x="116" y="219"/>
                    <a:pt x="116" y="219"/>
                    <a:pt x="116" y="219"/>
                  </a:cubicBezTo>
                  <a:cubicBezTo>
                    <a:pt x="116" y="219"/>
                    <a:pt x="116" y="219"/>
                    <a:pt x="116" y="219"/>
                  </a:cubicBezTo>
                  <a:cubicBezTo>
                    <a:pt x="117" y="220"/>
                    <a:pt x="117" y="220"/>
                    <a:pt x="117" y="220"/>
                  </a:cubicBezTo>
                  <a:cubicBezTo>
                    <a:pt x="117" y="219"/>
                    <a:pt x="117" y="219"/>
                    <a:pt x="117" y="219"/>
                  </a:cubicBezTo>
                  <a:cubicBezTo>
                    <a:pt x="116" y="219"/>
                    <a:pt x="116" y="219"/>
                    <a:pt x="116" y="219"/>
                  </a:cubicBezTo>
                  <a:cubicBezTo>
                    <a:pt x="116" y="219"/>
                    <a:pt x="116" y="219"/>
                    <a:pt x="116" y="219"/>
                  </a:cubicBezTo>
                  <a:cubicBezTo>
                    <a:pt x="116" y="220"/>
                    <a:pt x="116" y="220"/>
                    <a:pt x="116" y="220"/>
                  </a:cubicBezTo>
                  <a:cubicBezTo>
                    <a:pt x="115" y="221"/>
                    <a:pt x="115" y="221"/>
                    <a:pt x="115" y="221"/>
                  </a:cubicBezTo>
                  <a:cubicBezTo>
                    <a:pt x="116" y="221"/>
                    <a:pt x="116" y="221"/>
                    <a:pt x="116" y="221"/>
                  </a:cubicBezTo>
                  <a:cubicBezTo>
                    <a:pt x="116" y="222"/>
                    <a:pt x="116" y="222"/>
                    <a:pt x="116" y="222"/>
                  </a:cubicBezTo>
                  <a:cubicBezTo>
                    <a:pt x="116" y="222"/>
                    <a:pt x="116" y="222"/>
                    <a:pt x="116" y="222"/>
                  </a:cubicBezTo>
                  <a:cubicBezTo>
                    <a:pt x="117" y="222"/>
                    <a:pt x="117" y="222"/>
                    <a:pt x="117" y="222"/>
                  </a:cubicBezTo>
                  <a:cubicBezTo>
                    <a:pt x="117" y="222"/>
                    <a:pt x="117" y="222"/>
                    <a:pt x="117" y="222"/>
                  </a:cubicBezTo>
                  <a:cubicBezTo>
                    <a:pt x="116" y="222"/>
                    <a:pt x="116" y="222"/>
                    <a:pt x="116" y="222"/>
                  </a:cubicBezTo>
                  <a:cubicBezTo>
                    <a:pt x="117" y="221"/>
                    <a:pt x="117" y="221"/>
                    <a:pt x="117" y="221"/>
                  </a:cubicBezTo>
                  <a:cubicBezTo>
                    <a:pt x="116" y="221"/>
                    <a:pt x="116" y="221"/>
                    <a:pt x="116" y="221"/>
                  </a:cubicBezTo>
                  <a:cubicBezTo>
                    <a:pt x="117" y="221"/>
                    <a:pt x="117" y="221"/>
                    <a:pt x="117" y="221"/>
                  </a:cubicBezTo>
                  <a:lnTo>
                    <a:pt x="117" y="220"/>
                  </a:lnTo>
                  <a:close/>
                  <a:moveTo>
                    <a:pt x="115" y="224"/>
                  </a:moveTo>
                  <a:cubicBezTo>
                    <a:pt x="116" y="223"/>
                    <a:pt x="116" y="223"/>
                    <a:pt x="116" y="223"/>
                  </a:cubicBezTo>
                  <a:cubicBezTo>
                    <a:pt x="115" y="223"/>
                    <a:pt x="115" y="223"/>
                    <a:pt x="115" y="223"/>
                  </a:cubicBezTo>
                  <a:cubicBezTo>
                    <a:pt x="115" y="223"/>
                    <a:pt x="115" y="223"/>
                    <a:pt x="115" y="223"/>
                  </a:cubicBezTo>
                  <a:cubicBezTo>
                    <a:pt x="115" y="223"/>
                    <a:pt x="115" y="223"/>
                    <a:pt x="115" y="223"/>
                  </a:cubicBezTo>
                  <a:cubicBezTo>
                    <a:pt x="114" y="224"/>
                    <a:pt x="114" y="224"/>
                    <a:pt x="114" y="224"/>
                  </a:cubicBezTo>
                  <a:lnTo>
                    <a:pt x="115" y="224"/>
                  </a:lnTo>
                  <a:close/>
                  <a:moveTo>
                    <a:pt x="117" y="218"/>
                  </a:moveTo>
                  <a:cubicBezTo>
                    <a:pt x="116" y="218"/>
                    <a:pt x="116" y="218"/>
                    <a:pt x="116" y="218"/>
                  </a:cubicBezTo>
                  <a:cubicBezTo>
                    <a:pt x="116" y="218"/>
                    <a:pt x="116" y="218"/>
                    <a:pt x="116" y="218"/>
                  </a:cubicBezTo>
                  <a:cubicBezTo>
                    <a:pt x="117" y="219"/>
                    <a:pt x="117" y="219"/>
                    <a:pt x="117" y="219"/>
                  </a:cubicBezTo>
                  <a:cubicBezTo>
                    <a:pt x="117" y="219"/>
                    <a:pt x="117" y="219"/>
                    <a:pt x="117" y="219"/>
                  </a:cubicBezTo>
                  <a:cubicBezTo>
                    <a:pt x="117" y="218"/>
                    <a:pt x="117" y="218"/>
                    <a:pt x="117" y="218"/>
                  </a:cubicBezTo>
                  <a:cubicBezTo>
                    <a:pt x="117" y="218"/>
                    <a:pt x="117" y="218"/>
                    <a:pt x="117" y="218"/>
                  </a:cubicBezTo>
                  <a:close/>
                  <a:moveTo>
                    <a:pt x="121" y="208"/>
                  </a:moveTo>
                  <a:cubicBezTo>
                    <a:pt x="120" y="209"/>
                    <a:pt x="120" y="209"/>
                    <a:pt x="120" y="209"/>
                  </a:cubicBezTo>
                  <a:cubicBezTo>
                    <a:pt x="120" y="209"/>
                    <a:pt x="120" y="209"/>
                    <a:pt x="120" y="209"/>
                  </a:cubicBezTo>
                  <a:cubicBezTo>
                    <a:pt x="121" y="210"/>
                    <a:pt x="121" y="210"/>
                    <a:pt x="121" y="210"/>
                  </a:cubicBezTo>
                  <a:cubicBezTo>
                    <a:pt x="121" y="210"/>
                    <a:pt x="121" y="210"/>
                    <a:pt x="121" y="210"/>
                  </a:cubicBezTo>
                  <a:cubicBezTo>
                    <a:pt x="120" y="210"/>
                    <a:pt x="120" y="210"/>
                    <a:pt x="120" y="210"/>
                  </a:cubicBezTo>
                  <a:cubicBezTo>
                    <a:pt x="120" y="210"/>
                    <a:pt x="120" y="210"/>
                    <a:pt x="120" y="210"/>
                  </a:cubicBezTo>
                  <a:cubicBezTo>
                    <a:pt x="119" y="209"/>
                    <a:pt x="119" y="209"/>
                    <a:pt x="119" y="209"/>
                  </a:cubicBezTo>
                  <a:cubicBezTo>
                    <a:pt x="120" y="209"/>
                    <a:pt x="119" y="209"/>
                    <a:pt x="119" y="209"/>
                  </a:cubicBezTo>
                  <a:cubicBezTo>
                    <a:pt x="119" y="210"/>
                    <a:pt x="119" y="210"/>
                    <a:pt x="119" y="210"/>
                  </a:cubicBezTo>
                  <a:cubicBezTo>
                    <a:pt x="119" y="210"/>
                    <a:pt x="119" y="210"/>
                    <a:pt x="119" y="210"/>
                  </a:cubicBezTo>
                  <a:cubicBezTo>
                    <a:pt x="118" y="210"/>
                    <a:pt x="118" y="210"/>
                    <a:pt x="118" y="210"/>
                  </a:cubicBezTo>
                  <a:cubicBezTo>
                    <a:pt x="118" y="210"/>
                    <a:pt x="118" y="210"/>
                    <a:pt x="118" y="210"/>
                  </a:cubicBezTo>
                  <a:cubicBezTo>
                    <a:pt x="118" y="211"/>
                    <a:pt x="118" y="211"/>
                    <a:pt x="118" y="211"/>
                  </a:cubicBezTo>
                  <a:cubicBezTo>
                    <a:pt x="119" y="211"/>
                    <a:pt x="119" y="211"/>
                    <a:pt x="119" y="211"/>
                  </a:cubicBezTo>
                  <a:cubicBezTo>
                    <a:pt x="119" y="211"/>
                    <a:pt x="119" y="211"/>
                    <a:pt x="119" y="211"/>
                  </a:cubicBezTo>
                  <a:cubicBezTo>
                    <a:pt x="119" y="211"/>
                    <a:pt x="119" y="211"/>
                    <a:pt x="119" y="211"/>
                  </a:cubicBezTo>
                  <a:cubicBezTo>
                    <a:pt x="119" y="212"/>
                    <a:pt x="119" y="212"/>
                    <a:pt x="119" y="212"/>
                  </a:cubicBezTo>
                  <a:cubicBezTo>
                    <a:pt x="118" y="212"/>
                    <a:pt x="118" y="212"/>
                    <a:pt x="118" y="212"/>
                  </a:cubicBezTo>
                  <a:cubicBezTo>
                    <a:pt x="119" y="212"/>
                    <a:pt x="119" y="212"/>
                    <a:pt x="119" y="212"/>
                  </a:cubicBezTo>
                  <a:cubicBezTo>
                    <a:pt x="120" y="213"/>
                    <a:pt x="120" y="213"/>
                    <a:pt x="120" y="213"/>
                  </a:cubicBezTo>
                  <a:cubicBezTo>
                    <a:pt x="120" y="213"/>
                    <a:pt x="120" y="213"/>
                    <a:pt x="120" y="213"/>
                  </a:cubicBezTo>
                  <a:cubicBezTo>
                    <a:pt x="119" y="213"/>
                    <a:pt x="119" y="213"/>
                    <a:pt x="119" y="213"/>
                  </a:cubicBezTo>
                  <a:cubicBezTo>
                    <a:pt x="119" y="213"/>
                    <a:pt x="119" y="213"/>
                    <a:pt x="119" y="213"/>
                  </a:cubicBezTo>
                  <a:cubicBezTo>
                    <a:pt x="118" y="214"/>
                    <a:pt x="118" y="214"/>
                    <a:pt x="118" y="214"/>
                  </a:cubicBezTo>
                  <a:cubicBezTo>
                    <a:pt x="119" y="215"/>
                    <a:pt x="119" y="215"/>
                    <a:pt x="119" y="215"/>
                  </a:cubicBezTo>
                  <a:cubicBezTo>
                    <a:pt x="119" y="215"/>
                    <a:pt x="119" y="215"/>
                    <a:pt x="119" y="215"/>
                  </a:cubicBezTo>
                  <a:cubicBezTo>
                    <a:pt x="120" y="214"/>
                    <a:pt x="120" y="214"/>
                    <a:pt x="120" y="214"/>
                  </a:cubicBezTo>
                  <a:cubicBezTo>
                    <a:pt x="121" y="214"/>
                    <a:pt x="121" y="214"/>
                    <a:pt x="121" y="214"/>
                  </a:cubicBezTo>
                  <a:cubicBezTo>
                    <a:pt x="120" y="213"/>
                    <a:pt x="120" y="213"/>
                    <a:pt x="120" y="213"/>
                  </a:cubicBezTo>
                  <a:cubicBezTo>
                    <a:pt x="120" y="213"/>
                    <a:pt x="120" y="213"/>
                    <a:pt x="120" y="213"/>
                  </a:cubicBezTo>
                  <a:cubicBezTo>
                    <a:pt x="121" y="213"/>
                    <a:pt x="121" y="213"/>
                    <a:pt x="121" y="213"/>
                  </a:cubicBezTo>
                  <a:cubicBezTo>
                    <a:pt x="121" y="213"/>
                    <a:pt x="121" y="213"/>
                    <a:pt x="121" y="213"/>
                  </a:cubicBezTo>
                  <a:cubicBezTo>
                    <a:pt x="120" y="212"/>
                    <a:pt x="120" y="212"/>
                    <a:pt x="120" y="212"/>
                  </a:cubicBezTo>
                  <a:cubicBezTo>
                    <a:pt x="121" y="211"/>
                    <a:pt x="121" y="211"/>
                    <a:pt x="121" y="211"/>
                  </a:cubicBezTo>
                  <a:cubicBezTo>
                    <a:pt x="121" y="211"/>
                    <a:pt x="121" y="211"/>
                    <a:pt x="121" y="211"/>
                  </a:cubicBezTo>
                  <a:cubicBezTo>
                    <a:pt x="121" y="212"/>
                    <a:pt x="121" y="212"/>
                    <a:pt x="121" y="212"/>
                  </a:cubicBezTo>
                  <a:cubicBezTo>
                    <a:pt x="121" y="213"/>
                    <a:pt x="121" y="213"/>
                    <a:pt x="121" y="213"/>
                  </a:cubicBezTo>
                  <a:cubicBezTo>
                    <a:pt x="122" y="213"/>
                    <a:pt x="122" y="213"/>
                    <a:pt x="122" y="213"/>
                  </a:cubicBezTo>
                  <a:cubicBezTo>
                    <a:pt x="122" y="212"/>
                    <a:pt x="122" y="212"/>
                    <a:pt x="122" y="212"/>
                  </a:cubicBezTo>
                  <a:cubicBezTo>
                    <a:pt x="122" y="212"/>
                    <a:pt x="122" y="212"/>
                    <a:pt x="122" y="212"/>
                  </a:cubicBezTo>
                  <a:cubicBezTo>
                    <a:pt x="123" y="212"/>
                    <a:pt x="123" y="212"/>
                    <a:pt x="123" y="212"/>
                  </a:cubicBezTo>
                  <a:cubicBezTo>
                    <a:pt x="123" y="212"/>
                    <a:pt x="123" y="212"/>
                    <a:pt x="123" y="212"/>
                  </a:cubicBezTo>
                  <a:cubicBezTo>
                    <a:pt x="123" y="211"/>
                    <a:pt x="123" y="211"/>
                    <a:pt x="123" y="211"/>
                  </a:cubicBezTo>
                  <a:cubicBezTo>
                    <a:pt x="121" y="211"/>
                    <a:pt x="121" y="211"/>
                    <a:pt x="121" y="211"/>
                  </a:cubicBezTo>
                  <a:cubicBezTo>
                    <a:pt x="122" y="211"/>
                    <a:pt x="122" y="211"/>
                    <a:pt x="122" y="211"/>
                  </a:cubicBezTo>
                  <a:cubicBezTo>
                    <a:pt x="122" y="211"/>
                    <a:pt x="122" y="211"/>
                    <a:pt x="122" y="211"/>
                  </a:cubicBezTo>
                  <a:cubicBezTo>
                    <a:pt x="123" y="210"/>
                    <a:pt x="123" y="210"/>
                    <a:pt x="123" y="210"/>
                  </a:cubicBezTo>
                  <a:cubicBezTo>
                    <a:pt x="123" y="210"/>
                    <a:pt x="123" y="210"/>
                    <a:pt x="123" y="210"/>
                  </a:cubicBezTo>
                  <a:cubicBezTo>
                    <a:pt x="124" y="210"/>
                    <a:pt x="124" y="210"/>
                    <a:pt x="124" y="210"/>
                  </a:cubicBezTo>
                  <a:cubicBezTo>
                    <a:pt x="124" y="210"/>
                    <a:pt x="124" y="210"/>
                    <a:pt x="124" y="210"/>
                  </a:cubicBezTo>
                  <a:cubicBezTo>
                    <a:pt x="124" y="209"/>
                    <a:pt x="124" y="209"/>
                    <a:pt x="124" y="209"/>
                  </a:cubicBezTo>
                  <a:cubicBezTo>
                    <a:pt x="124" y="210"/>
                    <a:pt x="124" y="210"/>
                    <a:pt x="124" y="210"/>
                  </a:cubicBezTo>
                  <a:cubicBezTo>
                    <a:pt x="123" y="210"/>
                    <a:pt x="123" y="210"/>
                    <a:pt x="123" y="210"/>
                  </a:cubicBezTo>
                  <a:cubicBezTo>
                    <a:pt x="123" y="209"/>
                    <a:pt x="123" y="209"/>
                    <a:pt x="123" y="209"/>
                  </a:cubicBezTo>
                  <a:cubicBezTo>
                    <a:pt x="124" y="209"/>
                    <a:pt x="124" y="209"/>
                    <a:pt x="124" y="209"/>
                  </a:cubicBezTo>
                  <a:cubicBezTo>
                    <a:pt x="124" y="208"/>
                    <a:pt x="124" y="208"/>
                    <a:pt x="124" y="208"/>
                  </a:cubicBezTo>
                  <a:cubicBezTo>
                    <a:pt x="124" y="208"/>
                    <a:pt x="124" y="208"/>
                    <a:pt x="124" y="208"/>
                  </a:cubicBezTo>
                  <a:cubicBezTo>
                    <a:pt x="124" y="208"/>
                    <a:pt x="124" y="208"/>
                    <a:pt x="124" y="208"/>
                  </a:cubicBezTo>
                  <a:cubicBezTo>
                    <a:pt x="125" y="207"/>
                    <a:pt x="125" y="207"/>
                    <a:pt x="125" y="207"/>
                  </a:cubicBezTo>
                  <a:cubicBezTo>
                    <a:pt x="124" y="207"/>
                    <a:pt x="124" y="207"/>
                    <a:pt x="124" y="207"/>
                  </a:cubicBezTo>
                  <a:cubicBezTo>
                    <a:pt x="124" y="206"/>
                    <a:pt x="124" y="206"/>
                    <a:pt x="124" y="206"/>
                  </a:cubicBezTo>
                  <a:cubicBezTo>
                    <a:pt x="123" y="207"/>
                    <a:pt x="122" y="207"/>
                    <a:pt x="122" y="208"/>
                  </a:cubicBezTo>
                  <a:lnTo>
                    <a:pt x="121" y="208"/>
                  </a:lnTo>
                  <a:close/>
                  <a:moveTo>
                    <a:pt x="145" y="203"/>
                  </a:moveTo>
                  <a:cubicBezTo>
                    <a:pt x="145" y="204"/>
                    <a:pt x="145" y="204"/>
                    <a:pt x="145" y="204"/>
                  </a:cubicBezTo>
                  <a:cubicBezTo>
                    <a:pt x="145" y="204"/>
                    <a:pt x="145" y="203"/>
                    <a:pt x="146" y="203"/>
                  </a:cubicBezTo>
                  <a:cubicBezTo>
                    <a:pt x="145" y="203"/>
                    <a:pt x="145" y="203"/>
                    <a:pt x="145" y="203"/>
                  </a:cubicBezTo>
                  <a:close/>
                  <a:moveTo>
                    <a:pt x="123" y="223"/>
                  </a:moveTo>
                  <a:cubicBezTo>
                    <a:pt x="122" y="223"/>
                    <a:pt x="122" y="223"/>
                    <a:pt x="122" y="223"/>
                  </a:cubicBezTo>
                  <a:cubicBezTo>
                    <a:pt x="122" y="224"/>
                    <a:pt x="122" y="224"/>
                    <a:pt x="122" y="224"/>
                  </a:cubicBezTo>
                  <a:cubicBezTo>
                    <a:pt x="123" y="224"/>
                    <a:pt x="123" y="224"/>
                    <a:pt x="123" y="224"/>
                  </a:cubicBezTo>
                  <a:cubicBezTo>
                    <a:pt x="123" y="224"/>
                    <a:pt x="123" y="224"/>
                    <a:pt x="123" y="224"/>
                  </a:cubicBezTo>
                  <a:cubicBezTo>
                    <a:pt x="123" y="224"/>
                    <a:pt x="123" y="224"/>
                    <a:pt x="123" y="224"/>
                  </a:cubicBezTo>
                  <a:lnTo>
                    <a:pt x="123" y="223"/>
                  </a:lnTo>
                  <a:close/>
                  <a:moveTo>
                    <a:pt x="127" y="233"/>
                  </a:moveTo>
                  <a:cubicBezTo>
                    <a:pt x="127" y="233"/>
                    <a:pt x="127" y="233"/>
                    <a:pt x="127" y="233"/>
                  </a:cubicBezTo>
                  <a:cubicBezTo>
                    <a:pt x="127" y="232"/>
                    <a:pt x="127" y="232"/>
                    <a:pt x="127" y="232"/>
                  </a:cubicBezTo>
                  <a:cubicBezTo>
                    <a:pt x="127" y="233"/>
                    <a:pt x="127" y="233"/>
                    <a:pt x="127" y="233"/>
                  </a:cubicBezTo>
                  <a:close/>
                  <a:moveTo>
                    <a:pt x="123" y="235"/>
                  </a:moveTo>
                  <a:cubicBezTo>
                    <a:pt x="123" y="235"/>
                    <a:pt x="123" y="235"/>
                    <a:pt x="123" y="235"/>
                  </a:cubicBezTo>
                  <a:cubicBezTo>
                    <a:pt x="123" y="234"/>
                    <a:pt x="123" y="234"/>
                    <a:pt x="123" y="234"/>
                  </a:cubicBezTo>
                  <a:cubicBezTo>
                    <a:pt x="123" y="234"/>
                    <a:pt x="123" y="234"/>
                    <a:pt x="123" y="234"/>
                  </a:cubicBezTo>
                  <a:cubicBezTo>
                    <a:pt x="123" y="234"/>
                    <a:pt x="123" y="234"/>
                    <a:pt x="123" y="234"/>
                  </a:cubicBezTo>
                  <a:lnTo>
                    <a:pt x="123" y="235"/>
                  </a:lnTo>
                  <a:close/>
                  <a:moveTo>
                    <a:pt x="123" y="230"/>
                  </a:moveTo>
                  <a:cubicBezTo>
                    <a:pt x="123" y="229"/>
                    <a:pt x="123" y="229"/>
                    <a:pt x="123" y="229"/>
                  </a:cubicBezTo>
                  <a:cubicBezTo>
                    <a:pt x="123" y="230"/>
                    <a:pt x="123" y="230"/>
                    <a:pt x="123" y="230"/>
                  </a:cubicBezTo>
                  <a:cubicBezTo>
                    <a:pt x="123" y="230"/>
                    <a:pt x="123" y="230"/>
                    <a:pt x="123" y="230"/>
                  </a:cubicBezTo>
                  <a:close/>
                  <a:moveTo>
                    <a:pt x="125" y="220"/>
                  </a:moveTo>
                  <a:cubicBezTo>
                    <a:pt x="124" y="221"/>
                    <a:pt x="124" y="221"/>
                    <a:pt x="124" y="221"/>
                  </a:cubicBezTo>
                  <a:cubicBezTo>
                    <a:pt x="125" y="220"/>
                    <a:pt x="125" y="220"/>
                    <a:pt x="125" y="220"/>
                  </a:cubicBezTo>
                  <a:cubicBezTo>
                    <a:pt x="124" y="220"/>
                    <a:pt x="124" y="220"/>
                    <a:pt x="124" y="220"/>
                  </a:cubicBezTo>
                  <a:cubicBezTo>
                    <a:pt x="124" y="220"/>
                    <a:pt x="124" y="220"/>
                    <a:pt x="124" y="220"/>
                  </a:cubicBezTo>
                  <a:cubicBezTo>
                    <a:pt x="124" y="219"/>
                    <a:pt x="124" y="219"/>
                    <a:pt x="124" y="219"/>
                  </a:cubicBezTo>
                  <a:cubicBezTo>
                    <a:pt x="124" y="218"/>
                    <a:pt x="124" y="218"/>
                    <a:pt x="124" y="217"/>
                  </a:cubicBezTo>
                  <a:cubicBezTo>
                    <a:pt x="123" y="216"/>
                    <a:pt x="123" y="216"/>
                    <a:pt x="123" y="216"/>
                  </a:cubicBezTo>
                  <a:cubicBezTo>
                    <a:pt x="122" y="216"/>
                    <a:pt x="122" y="216"/>
                    <a:pt x="122" y="216"/>
                  </a:cubicBezTo>
                  <a:cubicBezTo>
                    <a:pt x="123" y="217"/>
                    <a:pt x="123" y="217"/>
                    <a:pt x="123" y="217"/>
                  </a:cubicBezTo>
                  <a:cubicBezTo>
                    <a:pt x="123" y="217"/>
                    <a:pt x="123" y="217"/>
                    <a:pt x="123" y="217"/>
                  </a:cubicBezTo>
                  <a:cubicBezTo>
                    <a:pt x="123" y="217"/>
                    <a:pt x="123" y="217"/>
                    <a:pt x="123" y="217"/>
                  </a:cubicBezTo>
                  <a:cubicBezTo>
                    <a:pt x="123" y="218"/>
                    <a:pt x="123" y="218"/>
                    <a:pt x="123" y="218"/>
                  </a:cubicBezTo>
                  <a:cubicBezTo>
                    <a:pt x="123" y="218"/>
                    <a:pt x="123" y="218"/>
                    <a:pt x="123" y="218"/>
                  </a:cubicBezTo>
                  <a:cubicBezTo>
                    <a:pt x="122" y="218"/>
                    <a:pt x="122" y="218"/>
                    <a:pt x="122" y="218"/>
                  </a:cubicBezTo>
                  <a:cubicBezTo>
                    <a:pt x="121" y="217"/>
                    <a:pt x="121" y="217"/>
                    <a:pt x="121" y="217"/>
                  </a:cubicBezTo>
                  <a:cubicBezTo>
                    <a:pt x="121" y="217"/>
                    <a:pt x="121" y="217"/>
                    <a:pt x="121" y="217"/>
                  </a:cubicBezTo>
                  <a:cubicBezTo>
                    <a:pt x="121" y="217"/>
                    <a:pt x="121" y="217"/>
                    <a:pt x="121" y="217"/>
                  </a:cubicBezTo>
                  <a:cubicBezTo>
                    <a:pt x="121" y="217"/>
                    <a:pt x="121" y="217"/>
                    <a:pt x="121" y="217"/>
                  </a:cubicBezTo>
                  <a:cubicBezTo>
                    <a:pt x="121" y="217"/>
                    <a:pt x="121" y="217"/>
                    <a:pt x="121" y="217"/>
                  </a:cubicBezTo>
                  <a:cubicBezTo>
                    <a:pt x="121" y="218"/>
                    <a:pt x="121" y="218"/>
                    <a:pt x="121" y="218"/>
                  </a:cubicBezTo>
                  <a:cubicBezTo>
                    <a:pt x="121" y="218"/>
                    <a:pt x="121" y="218"/>
                    <a:pt x="121" y="218"/>
                  </a:cubicBezTo>
                  <a:cubicBezTo>
                    <a:pt x="121" y="218"/>
                    <a:pt x="121" y="218"/>
                    <a:pt x="121" y="218"/>
                  </a:cubicBezTo>
                  <a:cubicBezTo>
                    <a:pt x="120" y="218"/>
                    <a:pt x="120" y="218"/>
                    <a:pt x="120" y="218"/>
                  </a:cubicBezTo>
                  <a:cubicBezTo>
                    <a:pt x="120" y="218"/>
                    <a:pt x="120" y="218"/>
                    <a:pt x="120" y="218"/>
                  </a:cubicBezTo>
                  <a:cubicBezTo>
                    <a:pt x="120" y="218"/>
                    <a:pt x="120" y="218"/>
                    <a:pt x="120" y="218"/>
                  </a:cubicBezTo>
                  <a:cubicBezTo>
                    <a:pt x="120" y="218"/>
                    <a:pt x="120" y="218"/>
                    <a:pt x="120" y="218"/>
                  </a:cubicBezTo>
                  <a:cubicBezTo>
                    <a:pt x="120" y="219"/>
                    <a:pt x="120" y="219"/>
                    <a:pt x="120" y="219"/>
                  </a:cubicBezTo>
                  <a:cubicBezTo>
                    <a:pt x="121" y="220"/>
                    <a:pt x="121" y="220"/>
                    <a:pt x="121" y="220"/>
                  </a:cubicBezTo>
                  <a:cubicBezTo>
                    <a:pt x="122" y="219"/>
                    <a:pt x="122" y="219"/>
                    <a:pt x="122" y="219"/>
                  </a:cubicBezTo>
                  <a:cubicBezTo>
                    <a:pt x="122" y="219"/>
                    <a:pt x="122" y="219"/>
                    <a:pt x="122" y="219"/>
                  </a:cubicBezTo>
                  <a:cubicBezTo>
                    <a:pt x="122" y="219"/>
                    <a:pt x="122" y="219"/>
                    <a:pt x="122" y="219"/>
                  </a:cubicBezTo>
                  <a:cubicBezTo>
                    <a:pt x="122" y="220"/>
                    <a:pt x="122" y="220"/>
                    <a:pt x="122" y="220"/>
                  </a:cubicBezTo>
                  <a:cubicBezTo>
                    <a:pt x="122" y="220"/>
                    <a:pt x="122" y="220"/>
                    <a:pt x="122" y="220"/>
                  </a:cubicBezTo>
                  <a:cubicBezTo>
                    <a:pt x="123" y="220"/>
                    <a:pt x="123" y="220"/>
                    <a:pt x="123" y="220"/>
                  </a:cubicBezTo>
                  <a:cubicBezTo>
                    <a:pt x="122" y="220"/>
                    <a:pt x="122" y="220"/>
                    <a:pt x="122" y="220"/>
                  </a:cubicBezTo>
                  <a:cubicBezTo>
                    <a:pt x="122" y="220"/>
                    <a:pt x="122" y="220"/>
                    <a:pt x="122" y="220"/>
                  </a:cubicBezTo>
                  <a:cubicBezTo>
                    <a:pt x="123" y="222"/>
                    <a:pt x="123" y="222"/>
                    <a:pt x="123" y="222"/>
                  </a:cubicBezTo>
                  <a:cubicBezTo>
                    <a:pt x="123" y="221"/>
                    <a:pt x="123" y="221"/>
                    <a:pt x="123" y="221"/>
                  </a:cubicBezTo>
                  <a:cubicBezTo>
                    <a:pt x="123" y="222"/>
                    <a:pt x="123" y="222"/>
                    <a:pt x="123" y="222"/>
                  </a:cubicBezTo>
                  <a:cubicBezTo>
                    <a:pt x="124" y="222"/>
                    <a:pt x="124" y="222"/>
                    <a:pt x="124" y="222"/>
                  </a:cubicBezTo>
                  <a:cubicBezTo>
                    <a:pt x="124" y="222"/>
                    <a:pt x="124" y="222"/>
                    <a:pt x="124" y="222"/>
                  </a:cubicBezTo>
                  <a:cubicBezTo>
                    <a:pt x="124" y="222"/>
                    <a:pt x="125" y="222"/>
                    <a:pt x="125" y="222"/>
                  </a:cubicBezTo>
                  <a:cubicBezTo>
                    <a:pt x="125" y="222"/>
                    <a:pt x="125" y="222"/>
                    <a:pt x="125" y="222"/>
                  </a:cubicBezTo>
                  <a:cubicBezTo>
                    <a:pt x="126" y="222"/>
                    <a:pt x="126" y="222"/>
                    <a:pt x="126" y="222"/>
                  </a:cubicBezTo>
                  <a:cubicBezTo>
                    <a:pt x="125" y="222"/>
                    <a:pt x="125" y="222"/>
                    <a:pt x="125" y="222"/>
                  </a:cubicBezTo>
                  <a:cubicBezTo>
                    <a:pt x="125" y="222"/>
                    <a:pt x="125" y="223"/>
                    <a:pt x="125" y="223"/>
                  </a:cubicBezTo>
                  <a:cubicBezTo>
                    <a:pt x="125" y="223"/>
                    <a:pt x="125" y="223"/>
                    <a:pt x="125" y="223"/>
                  </a:cubicBezTo>
                  <a:cubicBezTo>
                    <a:pt x="125" y="223"/>
                    <a:pt x="125" y="223"/>
                    <a:pt x="125" y="223"/>
                  </a:cubicBezTo>
                  <a:cubicBezTo>
                    <a:pt x="126" y="222"/>
                    <a:pt x="126" y="222"/>
                    <a:pt x="126" y="222"/>
                  </a:cubicBezTo>
                  <a:cubicBezTo>
                    <a:pt x="126" y="222"/>
                    <a:pt x="126" y="222"/>
                    <a:pt x="126" y="222"/>
                  </a:cubicBezTo>
                  <a:cubicBezTo>
                    <a:pt x="127" y="222"/>
                    <a:pt x="127" y="222"/>
                    <a:pt x="127" y="222"/>
                  </a:cubicBezTo>
                  <a:cubicBezTo>
                    <a:pt x="127" y="221"/>
                    <a:pt x="127" y="221"/>
                    <a:pt x="127" y="221"/>
                  </a:cubicBezTo>
                  <a:cubicBezTo>
                    <a:pt x="127" y="221"/>
                    <a:pt x="127" y="221"/>
                    <a:pt x="127" y="221"/>
                  </a:cubicBezTo>
                  <a:cubicBezTo>
                    <a:pt x="126" y="221"/>
                    <a:pt x="126" y="221"/>
                    <a:pt x="126" y="221"/>
                  </a:cubicBezTo>
                  <a:cubicBezTo>
                    <a:pt x="126" y="221"/>
                    <a:pt x="126" y="221"/>
                    <a:pt x="126" y="221"/>
                  </a:cubicBezTo>
                  <a:lnTo>
                    <a:pt x="125" y="220"/>
                  </a:lnTo>
                  <a:close/>
                  <a:moveTo>
                    <a:pt x="125" y="237"/>
                  </a:moveTo>
                  <a:cubicBezTo>
                    <a:pt x="125" y="237"/>
                    <a:pt x="125" y="237"/>
                    <a:pt x="125" y="237"/>
                  </a:cubicBezTo>
                  <a:cubicBezTo>
                    <a:pt x="125" y="236"/>
                    <a:pt x="126" y="235"/>
                    <a:pt x="126" y="234"/>
                  </a:cubicBezTo>
                  <a:cubicBezTo>
                    <a:pt x="126" y="234"/>
                    <a:pt x="126" y="234"/>
                    <a:pt x="126" y="234"/>
                  </a:cubicBezTo>
                  <a:cubicBezTo>
                    <a:pt x="126" y="234"/>
                    <a:pt x="126" y="234"/>
                    <a:pt x="126" y="234"/>
                  </a:cubicBezTo>
                  <a:cubicBezTo>
                    <a:pt x="126" y="234"/>
                    <a:pt x="125" y="235"/>
                    <a:pt x="125" y="235"/>
                  </a:cubicBezTo>
                  <a:cubicBezTo>
                    <a:pt x="124" y="235"/>
                    <a:pt x="124" y="235"/>
                    <a:pt x="124" y="235"/>
                  </a:cubicBezTo>
                  <a:cubicBezTo>
                    <a:pt x="124" y="236"/>
                    <a:pt x="124" y="236"/>
                    <a:pt x="124" y="236"/>
                  </a:cubicBezTo>
                  <a:cubicBezTo>
                    <a:pt x="125" y="236"/>
                    <a:pt x="125" y="236"/>
                    <a:pt x="125" y="236"/>
                  </a:cubicBezTo>
                  <a:cubicBezTo>
                    <a:pt x="125" y="236"/>
                    <a:pt x="124" y="236"/>
                    <a:pt x="124" y="236"/>
                  </a:cubicBezTo>
                  <a:cubicBezTo>
                    <a:pt x="124" y="237"/>
                    <a:pt x="124" y="237"/>
                    <a:pt x="124" y="238"/>
                  </a:cubicBezTo>
                  <a:cubicBezTo>
                    <a:pt x="124" y="238"/>
                    <a:pt x="124" y="238"/>
                    <a:pt x="124" y="238"/>
                  </a:cubicBezTo>
                  <a:lnTo>
                    <a:pt x="125" y="237"/>
                  </a:lnTo>
                  <a:close/>
                  <a:moveTo>
                    <a:pt x="125" y="220"/>
                  </a:moveTo>
                  <a:cubicBezTo>
                    <a:pt x="126" y="220"/>
                    <a:pt x="126" y="220"/>
                    <a:pt x="126" y="220"/>
                  </a:cubicBezTo>
                  <a:cubicBezTo>
                    <a:pt x="125" y="220"/>
                    <a:pt x="125" y="220"/>
                    <a:pt x="125" y="220"/>
                  </a:cubicBezTo>
                  <a:cubicBezTo>
                    <a:pt x="125" y="220"/>
                    <a:pt x="125" y="220"/>
                    <a:pt x="125" y="220"/>
                  </a:cubicBezTo>
                  <a:close/>
                  <a:moveTo>
                    <a:pt x="159" y="182"/>
                  </a:moveTo>
                  <a:cubicBezTo>
                    <a:pt x="159" y="182"/>
                    <a:pt x="159" y="182"/>
                    <a:pt x="159" y="182"/>
                  </a:cubicBezTo>
                  <a:cubicBezTo>
                    <a:pt x="159" y="182"/>
                    <a:pt x="159" y="182"/>
                    <a:pt x="159" y="182"/>
                  </a:cubicBezTo>
                  <a:cubicBezTo>
                    <a:pt x="158" y="182"/>
                    <a:pt x="158" y="182"/>
                    <a:pt x="158" y="182"/>
                  </a:cubicBezTo>
                  <a:lnTo>
                    <a:pt x="159" y="182"/>
                  </a:lnTo>
                  <a:close/>
                  <a:moveTo>
                    <a:pt x="158" y="181"/>
                  </a:moveTo>
                  <a:cubicBezTo>
                    <a:pt x="158" y="181"/>
                    <a:pt x="158" y="181"/>
                    <a:pt x="158" y="181"/>
                  </a:cubicBezTo>
                  <a:cubicBezTo>
                    <a:pt x="158" y="180"/>
                    <a:pt x="158" y="180"/>
                    <a:pt x="158" y="180"/>
                  </a:cubicBezTo>
                  <a:cubicBezTo>
                    <a:pt x="158" y="180"/>
                    <a:pt x="158" y="180"/>
                    <a:pt x="158" y="180"/>
                  </a:cubicBezTo>
                  <a:cubicBezTo>
                    <a:pt x="158" y="179"/>
                    <a:pt x="158" y="179"/>
                    <a:pt x="158" y="179"/>
                  </a:cubicBezTo>
                  <a:cubicBezTo>
                    <a:pt x="158" y="179"/>
                    <a:pt x="158" y="179"/>
                    <a:pt x="158" y="179"/>
                  </a:cubicBezTo>
                  <a:cubicBezTo>
                    <a:pt x="158" y="179"/>
                    <a:pt x="158" y="179"/>
                    <a:pt x="158" y="179"/>
                  </a:cubicBezTo>
                  <a:cubicBezTo>
                    <a:pt x="159" y="179"/>
                    <a:pt x="159" y="179"/>
                    <a:pt x="159" y="179"/>
                  </a:cubicBezTo>
                  <a:cubicBezTo>
                    <a:pt x="159" y="178"/>
                    <a:pt x="159" y="178"/>
                    <a:pt x="159" y="178"/>
                  </a:cubicBezTo>
                  <a:cubicBezTo>
                    <a:pt x="158" y="178"/>
                    <a:pt x="158" y="178"/>
                    <a:pt x="158" y="178"/>
                  </a:cubicBezTo>
                  <a:cubicBezTo>
                    <a:pt x="158" y="178"/>
                    <a:pt x="158" y="178"/>
                    <a:pt x="158" y="178"/>
                  </a:cubicBezTo>
                  <a:cubicBezTo>
                    <a:pt x="158" y="179"/>
                    <a:pt x="158" y="179"/>
                    <a:pt x="158" y="179"/>
                  </a:cubicBezTo>
                  <a:cubicBezTo>
                    <a:pt x="157" y="179"/>
                    <a:pt x="157" y="179"/>
                    <a:pt x="157" y="179"/>
                  </a:cubicBezTo>
                  <a:cubicBezTo>
                    <a:pt x="157" y="179"/>
                    <a:pt x="158" y="180"/>
                    <a:pt x="158" y="181"/>
                  </a:cubicBezTo>
                  <a:close/>
                  <a:moveTo>
                    <a:pt x="158" y="184"/>
                  </a:moveTo>
                  <a:cubicBezTo>
                    <a:pt x="158" y="185"/>
                    <a:pt x="158" y="185"/>
                    <a:pt x="158" y="185"/>
                  </a:cubicBezTo>
                  <a:cubicBezTo>
                    <a:pt x="158" y="185"/>
                    <a:pt x="158" y="185"/>
                    <a:pt x="158" y="185"/>
                  </a:cubicBezTo>
                  <a:cubicBezTo>
                    <a:pt x="158" y="184"/>
                    <a:pt x="158" y="184"/>
                    <a:pt x="158" y="184"/>
                  </a:cubicBezTo>
                  <a:cubicBezTo>
                    <a:pt x="158" y="184"/>
                    <a:pt x="158" y="184"/>
                    <a:pt x="158" y="184"/>
                  </a:cubicBezTo>
                  <a:close/>
                  <a:moveTo>
                    <a:pt x="143" y="201"/>
                  </a:moveTo>
                  <a:cubicBezTo>
                    <a:pt x="143" y="201"/>
                    <a:pt x="143" y="201"/>
                    <a:pt x="143" y="201"/>
                  </a:cubicBezTo>
                  <a:cubicBezTo>
                    <a:pt x="143" y="201"/>
                    <a:pt x="143" y="201"/>
                    <a:pt x="143" y="201"/>
                  </a:cubicBezTo>
                  <a:cubicBezTo>
                    <a:pt x="144" y="201"/>
                    <a:pt x="144" y="201"/>
                    <a:pt x="144" y="201"/>
                  </a:cubicBezTo>
                  <a:cubicBezTo>
                    <a:pt x="143" y="201"/>
                    <a:pt x="143" y="201"/>
                    <a:pt x="143" y="201"/>
                  </a:cubicBezTo>
                  <a:cubicBezTo>
                    <a:pt x="144" y="202"/>
                    <a:pt x="144" y="202"/>
                    <a:pt x="144" y="202"/>
                  </a:cubicBezTo>
                  <a:cubicBezTo>
                    <a:pt x="144" y="202"/>
                    <a:pt x="144" y="202"/>
                    <a:pt x="144" y="202"/>
                  </a:cubicBezTo>
                  <a:cubicBezTo>
                    <a:pt x="144" y="202"/>
                    <a:pt x="144" y="202"/>
                    <a:pt x="144" y="202"/>
                  </a:cubicBezTo>
                  <a:cubicBezTo>
                    <a:pt x="145" y="201"/>
                    <a:pt x="145" y="201"/>
                    <a:pt x="145" y="201"/>
                  </a:cubicBezTo>
                  <a:cubicBezTo>
                    <a:pt x="145" y="202"/>
                    <a:pt x="145" y="202"/>
                    <a:pt x="145" y="202"/>
                  </a:cubicBezTo>
                  <a:cubicBezTo>
                    <a:pt x="146" y="202"/>
                    <a:pt x="146" y="202"/>
                    <a:pt x="146" y="202"/>
                  </a:cubicBezTo>
                  <a:cubicBezTo>
                    <a:pt x="147" y="202"/>
                    <a:pt x="147" y="202"/>
                    <a:pt x="147" y="202"/>
                  </a:cubicBezTo>
                  <a:cubicBezTo>
                    <a:pt x="147" y="201"/>
                    <a:pt x="147" y="201"/>
                    <a:pt x="147" y="201"/>
                  </a:cubicBezTo>
                  <a:cubicBezTo>
                    <a:pt x="146" y="202"/>
                    <a:pt x="146" y="202"/>
                    <a:pt x="146" y="202"/>
                  </a:cubicBezTo>
                  <a:cubicBezTo>
                    <a:pt x="146" y="201"/>
                    <a:pt x="146" y="201"/>
                    <a:pt x="146" y="201"/>
                  </a:cubicBezTo>
                  <a:cubicBezTo>
                    <a:pt x="146" y="201"/>
                    <a:pt x="146" y="201"/>
                    <a:pt x="146" y="201"/>
                  </a:cubicBezTo>
                  <a:cubicBezTo>
                    <a:pt x="145" y="201"/>
                    <a:pt x="145" y="201"/>
                    <a:pt x="145" y="201"/>
                  </a:cubicBezTo>
                  <a:cubicBezTo>
                    <a:pt x="145" y="201"/>
                    <a:pt x="145" y="201"/>
                    <a:pt x="145" y="201"/>
                  </a:cubicBezTo>
                  <a:cubicBezTo>
                    <a:pt x="144" y="201"/>
                    <a:pt x="144" y="201"/>
                    <a:pt x="144" y="201"/>
                  </a:cubicBezTo>
                  <a:cubicBezTo>
                    <a:pt x="144" y="201"/>
                    <a:pt x="144" y="201"/>
                    <a:pt x="144" y="201"/>
                  </a:cubicBezTo>
                  <a:cubicBezTo>
                    <a:pt x="145" y="200"/>
                    <a:pt x="145" y="200"/>
                    <a:pt x="145" y="200"/>
                  </a:cubicBezTo>
                  <a:cubicBezTo>
                    <a:pt x="144" y="200"/>
                    <a:pt x="144" y="200"/>
                    <a:pt x="144" y="200"/>
                  </a:cubicBezTo>
                  <a:cubicBezTo>
                    <a:pt x="144" y="199"/>
                    <a:pt x="144" y="199"/>
                    <a:pt x="144" y="199"/>
                  </a:cubicBezTo>
                  <a:cubicBezTo>
                    <a:pt x="144" y="199"/>
                    <a:pt x="144" y="199"/>
                    <a:pt x="143" y="199"/>
                  </a:cubicBezTo>
                  <a:cubicBezTo>
                    <a:pt x="143" y="199"/>
                    <a:pt x="143" y="199"/>
                    <a:pt x="143" y="199"/>
                  </a:cubicBezTo>
                  <a:cubicBezTo>
                    <a:pt x="143" y="200"/>
                    <a:pt x="143" y="200"/>
                    <a:pt x="143" y="201"/>
                  </a:cubicBezTo>
                  <a:cubicBezTo>
                    <a:pt x="143" y="201"/>
                    <a:pt x="143" y="201"/>
                    <a:pt x="143" y="201"/>
                  </a:cubicBezTo>
                  <a:close/>
                  <a:moveTo>
                    <a:pt x="155" y="184"/>
                  </a:moveTo>
                  <a:cubicBezTo>
                    <a:pt x="156" y="184"/>
                    <a:pt x="156" y="184"/>
                    <a:pt x="156" y="184"/>
                  </a:cubicBezTo>
                  <a:cubicBezTo>
                    <a:pt x="156" y="184"/>
                    <a:pt x="156" y="184"/>
                    <a:pt x="156" y="184"/>
                  </a:cubicBezTo>
                  <a:cubicBezTo>
                    <a:pt x="155" y="184"/>
                    <a:pt x="155" y="184"/>
                    <a:pt x="155" y="184"/>
                  </a:cubicBezTo>
                  <a:cubicBezTo>
                    <a:pt x="156" y="185"/>
                    <a:pt x="156" y="185"/>
                    <a:pt x="156" y="185"/>
                  </a:cubicBezTo>
                  <a:cubicBezTo>
                    <a:pt x="156" y="184"/>
                    <a:pt x="156" y="184"/>
                    <a:pt x="156" y="184"/>
                  </a:cubicBezTo>
                  <a:cubicBezTo>
                    <a:pt x="157" y="184"/>
                    <a:pt x="157" y="184"/>
                    <a:pt x="157" y="184"/>
                  </a:cubicBezTo>
                  <a:cubicBezTo>
                    <a:pt x="157" y="184"/>
                    <a:pt x="157" y="184"/>
                    <a:pt x="157" y="184"/>
                  </a:cubicBezTo>
                  <a:cubicBezTo>
                    <a:pt x="157" y="184"/>
                    <a:pt x="157" y="184"/>
                    <a:pt x="157" y="184"/>
                  </a:cubicBezTo>
                  <a:cubicBezTo>
                    <a:pt x="157" y="185"/>
                    <a:pt x="157" y="185"/>
                    <a:pt x="157" y="185"/>
                  </a:cubicBezTo>
                  <a:cubicBezTo>
                    <a:pt x="157" y="186"/>
                    <a:pt x="157" y="186"/>
                    <a:pt x="157" y="187"/>
                  </a:cubicBezTo>
                  <a:cubicBezTo>
                    <a:pt x="157" y="187"/>
                    <a:pt x="157" y="187"/>
                    <a:pt x="157" y="187"/>
                  </a:cubicBezTo>
                  <a:cubicBezTo>
                    <a:pt x="156" y="188"/>
                    <a:pt x="156" y="188"/>
                    <a:pt x="156" y="188"/>
                  </a:cubicBezTo>
                  <a:cubicBezTo>
                    <a:pt x="157" y="188"/>
                    <a:pt x="157" y="188"/>
                    <a:pt x="157" y="188"/>
                  </a:cubicBezTo>
                  <a:cubicBezTo>
                    <a:pt x="157" y="186"/>
                    <a:pt x="157" y="186"/>
                    <a:pt x="157" y="186"/>
                  </a:cubicBezTo>
                  <a:cubicBezTo>
                    <a:pt x="158" y="186"/>
                    <a:pt x="158" y="186"/>
                    <a:pt x="158" y="186"/>
                  </a:cubicBezTo>
                  <a:cubicBezTo>
                    <a:pt x="157" y="186"/>
                    <a:pt x="157" y="186"/>
                    <a:pt x="157" y="186"/>
                  </a:cubicBezTo>
                  <a:cubicBezTo>
                    <a:pt x="158" y="186"/>
                    <a:pt x="158" y="186"/>
                    <a:pt x="158" y="186"/>
                  </a:cubicBezTo>
                  <a:cubicBezTo>
                    <a:pt x="157" y="185"/>
                    <a:pt x="157" y="185"/>
                    <a:pt x="157" y="185"/>
                  </a:cubicBezTo>
                  <a:cubicBezTo>
                    <a:pt x="158" y="185"/>
                    <a:pt x="158" y="185"/>
                    <a:pt x="158" y="185"/>
                  </a:cubicBezTo>
                  <a:cubicBezTo>
                    <a:pt x="158" y="184"/>
                    <a:pt x="158" y="184"/>
                    <a:pt x="158" y="184"/>
                  </a:cubicBezTo>
                  <a:cubicBezTo>
                    <a:pt x="157" y="184"/>
                    <a:pt x="157" y="184"/>
                    <a:pt x="157" y="184"/>
                  </a:cubicBezTo>
                  <a:cubicBezTo>
                    <a:pt x="158" y="184"/>
                    <a:pt x="158" y="184"/>
                    <a:pt x="158" y="184"/>
                  </a:cubicBezTo>
                  <a:cubicBezTo>
                    <a:pt x="158" y="183"/>
                    <a:pt x="158" y="183"/>
                    <a:pt x="158" y="183"/>
                  </a:cubicBezTo>
                  <a:cubicBezTo>
                    <a:pt x="158" y="183"/>
                    <a:pt x="158" y="183"/>
                    <a:pt x="158" y="183"/>
                  </a:cubicBezTo>
                  <a:cubicBezTo>
                    <a:pt x="158" y="183"/>
                    <a:pt x="158" y="183"/>
                    <a:pt x="158" y="183"/>
                  </a:cubicBezTo>
                  <a:cubicBezTo>
                    <a:pt x="158" y="182"/>
                    <a:pt x="158" y="182"/>
                    <a:pt x="158" y="182"/>
                  </a:cubicBezTo>
                  <a:cubicBezTo>
                    <a:pt x="158" y="182"/>
                    <a:pt x="158" y="182"/>
                    <a:pt x="158" y="182"/>
                  </a:cubicBezTo>
                  <a:cubicBezTo>
                    <a:pt x="158" y="182"/>
                    <a:pt x="158" y="182"/>
                    <a:pt x="158" y="182"/>
                  </a:cubicBezTo>
                  <a:cubicBezTo>
                    <a:pt x="158" y="182"/>
                    <a:pt x="158" y="182"/>
                    <a:pt x="158" y="182"/>
                  </a:cubicBezTo>
                  <a:cubicBezTo>
                    <a:pt x="158" y="181"/>
                    <a:pt x="158" y="181"/>
                    <a:pt x="158" y="181"/>
                  </a:cubicBezTo>
                  <a:cubicBezTo>
                    <a:pt x="158" y="181"/>
                    <a:pt x="158" y="182"/>
                    <a:pt x="158" y="182"/>
                  </a:cubicBezTo>
                  <a:cubicBezTo>
                    <a:pt x="158" y="181"/>
                    <a:pt x="158" y="181"/>
                    <a:pt x="158" y="181"/>
                  </a:cubicBezTo>
                  <a:cubicBezTo>
                    <a:pt x="157" y="181"/>
                    <a:pt x="157" y="181"/>
                    <a:pt x="157" y="181"/>
                  </a:cubicBezTo>
                  <a:cubicBezTo>
                    <a:pt x="157" y="181"/>
                    <a:pt x="157" y="181"/>
                    <a:pt x="157" y="181"/>
                  </a:cubicBezTo>
                  <a:cubicBezTo>
                    <a:pt x="157" y="181"/>
                    <a:pt x="157" y="181"/>
                    <a:pt x="157" y="181"/>
                  </a:cubicBezTo>
                  <a:cubicBezTo>
                    <a:pt x="157" y="181"/>
                    <a:pt x="157" y="181"/>
                    <a:pt x="157" y="181"/>
                  </a:cubicBezTo>
                  <a:cubicBezTo>
                    <a:pt x="156" y="182"/>
                    <a:pt x="156" y="182"/>
                    <a:pt x="156" y="182"/>
                  </a:cubicBezTo>
                  <a:cubicBezTo>
                    <a:pt x="157" y="181"/>
                    <a:pt x="157" y="181"/>
                    <a:pt x="157" y="181"/>
                  </a:cubicBezTo>
                  <a:cubicBezTo>
                    <a:pt x="157" y="181"/>
                    <a:pt x="157" y="181"/>
                    <a:pt x="157" y="181"/>
                  </a:cubicBezTo>
                  <a:cubicBezTo>
                    <a:pt x="156" y="180"/>
                    <a:pt x="157" y="180"/>
                    <a:pt x="157" y="179"/>
                  </a:cubicBezTo>
                  <a:cubicBezTo>
                    <a:pt x="157" y="179"/>
                    <a:pt x="157" y="179"/>
                    <a:pt x="157" y="179"/>
                  </a:cubicBezTo>
                  <a:cubicBezTo>
                    <a:pt x="157" y="179"/>
                    <a:pt x="157" y="179"/>
                    <a:pt x="157" y="179"/>
                  </a:cubicBezTo>
                  <a:cubicBezTo>
                    <a:pt x="156" y="179"/>
                    <a:pt x="156" y="179"/>
                    <a:pt x="156" y="179"/>
                  </a:cubicBezTo>
                  <a:cubicBezTo>
                    <a:pt x="156" y="180"/>
                    <a:pt x="156" y="180"/>
                    <a:pt x="156" y="180"/>
                  </a:cubicBezTo>
                  <a:cubicBezTo>
                    <a:pt x="156" y="180"/>
                    <a:pt x="156" y="180"/>
                    <a:pt x="156" y="180"/>
                  </a:cubicBezTo>
                  <a:cubicBezTo>
                    <a:pt x="155" y="180"/>
                    <a:pt x="155" y="180"/>
                    <a:pt x="155" y="180"/>
                  </a:cubicBezTo>
                  <a:cubicBezTo>
                    <a:pt x="155" y="181"/>
                    <a:pt x="155" y="181"/>
                    <a:pt x="155" y="181"/>
                  </a:cubicBezTo>
                  <a:cubicBezTo>
                    <a:pt x="156" y="181"/>
                    <a:pt x="156" y="181"/>
                    <a:pt x="156" y="181"/>
                  </a:cubicBezTo>
                  <a:cubicBezTo>
                    <a:pt x="156" y="181"/>
                    <a:pt x="156" y="181"/>
                    <a:pt x="156" y="181"/>
                  </a:cubicBezTo>
                  <a:cubicBezTo>
                    <a:pt x="156" y="182"/>
                    <a:pt x="156" y="182"/>
                    <a:pt x="156" y="182"/>
                  </a:cubicBezTo>
                  <a:cubicBezTo>
                    <a:pt x="156" y="182"/>
                    <a:pt x="156" y="182"/>
                    <a:pt x="156" y="182"/>
                  </a:cubicBezTo>
                  <a:cubicBezTo>
                    <a:pt x="157" y="182"/>
                    <a:pt x="157" y="182"/>
                    <a:pt x="157" y="182"/>
                  </a:cubicBezTo>
                  <a:cubicBezTo>
                    <a:pt x="157" y="182"/>
                    <a:pt x="157" y="182"/>
                    <a:pt x="157" y="182"/>
                  </a:cubicBezTo>
                  <a:cubicBezTo>
                    <a:pt x="156" y="183"/>
                    <a:pt x="156" y="183"/>
                    <a:pt x="156" y="183"/>
                  </a:cubicBezTo>
                  <a:cubicBezTo>
                    <a:pt x="156" y="183"/>
                    <a:pt x="156" y="183"/>
                    <a:pt x="156" y="183"/>
                  </a:cubicBezTo>
                  <a:cubicBezTo>
                    <a:pt x="156" y="183"/>
                    <a:pt x="156" y="183"/>
                    <a:pt x="156" y="183"/>
                  </a:cubicBezTo>
                  <a:cubicBezTo>
                    <a:pt x="156" y="183"/>
                    <a:pt x="156" y="183"/>
                    <a:pt x="156" y="183"/>
                  </a:cubicBezTo>
                  <a:cubicBezTo>
                    <a:pt x="155" y="183"/>
                    <a:pt x="155" y="183"/>
                    <a:pt x="155" y="183"/>
                  </a:cubicBezTo>
                  <a:cubicBezTo>
                    <a:pt x="154" y="183"/>
                    <a:pt x="154" y="183"/>
                    <a:pt x="154" y="183"/>
                  </a:cubicBezTo>
                  <a:cubicBezTo>
                    <a:pt x="155" y="184"/>
                    <a:pt x="155" y="184"/>
                    <a:pt x="155" y="184"/>
                  </a:cubicBezTo>
                  <a:close/>
                  <a:moveTo>
                    <a:pt x="159" y="178"/>
                  </a:moveTo>
                  <a:cubicBezTo>
                    <a:pt x="160" y="178"/>
                    <a:pt x="160" y="178"/>
                    <a:pt x="160" y="178"/>
                  </a:cubicBezTo>
                  <a:cubicBezTo>
                    <a:pt x="160" y="177"/>
                    <a:pt x="160" y="177"/>
                    <a:pt x="160" y="177"/>
                  </a:cubicBezTo>
                  <a:cubicBezTo>
                    <a:pt x="160" y="177"/>
                    <a:pt x="160" y="177"/>
                    <a:pt x="160" y="177"/>
                  </a:cubicBezTo>
                  <a:cubicBezTo>
                    <a:pt x="159" y="177"/>
                    <a:pt x="159" y="177"/>
                    <a:pt x="159" y="177"/>
                  </a:cubicBezTo>
                  <a:cubicBezTo>
                    <a:pt x="159" y="177"/>
                    <a:pt x="159" y="177"/>
                    <a:pt x="159" y="177"/>
                  </a:cubicBezTo>
                  <a:cubicBezTo>
                    <a:pt x="159" y="177"/>
                    <a:pt x="159" y="177"/>
                    <a:pt x="159" y="177"/>
                  </a:cubicBezTo>
                  <a:cubicBezTo>
                    <a:pt x="159" y="177"/>
                    <a:pt x="159" y="178"/>
                    <a:pt x="159" y="178"/>
                  </a:cubicBezTo>
                  <a:cubicBezTo>
                    <a:pt x="160" y="178"/>
                    <a:pt x="160" y="178"/>
                    <a:pt x="160" y="178"/>
                  </a:cubicBezTo>
                  <a:lnTo>
                    <a:pt x="159" y="178"/>
                  </a:lnTo>
                  <a:close/>
                  <a:moveTo>
                    <a:pt x="160" y="179"/>
                  </a:moveTo>
                  <a:cubicBezTo>
                    <a:pt x="159" y="179"/>
                    <a:pt x="159" y="179"/>
                    <a:pt x="159" y="179"/>
                  </a:cubicBezTo>
                  <a:cubicBezTo>
                    <a:pt x="159" y="180"/>
                    <a:pt x="159" y="180"/>
                    <a:pt x="159" y="180"/>
                  </a:cubicBezTo>
                  <a:cubicBezTo>
                    <a:pt x="159" y="180"/>
                    <a:pt x="159" y="180"/>
                    <a:pt x="159" y="180"/>
                  </a:cubicBezTo>
                  <a:cubicBezTo>
                    <a:pt x="160" y="180"/>
                    <a:pt x="160" y="180"/>
                    <a:pt x="160" y="180"/>
                  </a:cubicBezTo>
                  <a:cubicBezTo>
                    <a:pt x="160" y="179"/>
                    <a:pt x="160" y="179"/>
                    <a:pt x="160" y="179"/>
                  </a:cubicBezTo>
                  <a:cubicBezTo>
                    <a:pt x="160" y="179"/>
                    <a:pt x="160" y="179"/>
                    <a:pt x="160" y="179"/>
                  </a:cubicBezTo>
                  <a:close/>
                  <a:moveTo>
                    <a:pt x="147" y="199"/>
                  </a:moveTo>
                  <a:cubicBezTo>
                    <a:pt x="146" y="199"/>
                    <a:pt x="146" y="199"/>
                    <a:pt x="146" y="199"/>
                  </a:cubicBezTo>
                  <a:cubicBezTo>
                    <a:pt x="147" y="198"/>
                    <a:pt x="147" y="198"/>
                    <a:pt x="147" y="198"/>
                  </a:cubicBezTo>
                  <a:cubicBezTo>
                    <a:pt x="146" y="198"/>
                    <a:pt x="146" y="198"/>
                    <a:pt x="146" y="198"/>
                  </a:cubicBezTo>
                  <a:cubicBezTo>
                    <a:pt x="146" y="199"/>
                    <a:pt x="146" y="199"/>
                    <a:pt x="146" y="199"/>
                  </a:cubicBezTo>
                  <a:cubicBezTo>
                    <a:pt x="146" y="199"/>
                    <a:pt x="146" y="199"/>
                    <a:pt x="146" y="199"/>
                  </a:cubicBezTo>
                  <a:cubicBezTo>
                    <a:pt x="146" y="199"/>
                    <a:pt x="146" y="199"/>
                    <a:pt x="146" y="199"/>
                  </a:cubicBezTo>
                  <a:lnTo>
                    <a:pt x="147" y="199"/>
                  </a:lnTo>
                  <a:close/>
                  <a:moveTo>
                    <a:pt x="145" y="198"/>
                  </a:moveTo>
                  <a:cubicBezTo>
                    <a:pt x="146" y="198"/>
                    <a:pt x="146" y="198"/>
                    <a:pt x="146" y="198"/>
                  </a:cubicBezTo>
                  <a:cubicBezTo>
                    <a:pt x="145" y="197"/>
                    <a:pt x="145" y="197"/>
                    <a:pt x="145" y="197"/>
                  </a:cubicBezTo>
                  <a:cubicBezTo>
                    <a:pt x="145" y="197"/>
                    <a:pt x="145" y="197"/>
                    <a:pt x="145" y="197"/>
                  </a:cubicBezTo>
                  <a:cubicBezTo>
                    <a:pt x="145" y="197"/>
                    <a:pt x="145" y="197"/>
                    <a:pt x="145" y="197"/>
                  </a:cubicBezTo>
                  <a:cubicBezTo>
                    <a:pt x="144" y="197"/>
                    <a:pt x="144" y="197"/>
                    <a:pt x="144" y="197"/>
                  </a:cubicBezTo>
                  <a:cubicBezTo>
                    <a:pt x="145" y="198"/>
                    <a:pt x="145" y="198"/>
                    <a:pt x="145" y="198"/>
                  </a:cubicBezTo>
                  <a:close/>
                  <a:moveTo>
                    <a:pt x="157" y="185"/>
                  </a:moveTo>
                  <a:cubicBezTo>
                    <a:pt x="157" y="186"/>
                    <a:pt x="157" y="186"/>
                    <a:pt x="157" y="186"/>
                  </a:cubicBezTo>
                  <a:cubicBezTo>
                    <a:pt x="157" y="186"/>
                    <a:pt x="157" y="185"/>
                    <a:pt x="157" y="185"/>
                  </a:cubicBezTo>
                  <a:close/>
                  <a:moveTo>
                    <a:pt x="148" y="200"/>
                  </a:moveTo>
                  <a:cubicBezTo>
                    <a:pt x="147" y="199"/>
                    <a:pt x="147" y="199"/>
                    <a:pt x="147" y="199"/>
                  </a:cubicBezTo>
                  <a:cubicBezTo>
                    <a:pt x="147" y="199"/>
                    <a:pt x="147" y="199"/>
                    <a:pt x="147" y="199"/>
                  </a:cubicBezTo>
                  <a:cubicBezTo>
                    <a:pt x="147" y="200"/>
                    <a:pt x="147" y="200"/>
                    <a:pt x="147" y="200"/>
                  </a:cubicBezTo>
                  <a:lnTo>
                    <a:pt x="148" y="200"/>
                  </a:lnTo>
                  <a:close/>
                  <a:moveTo>
                    <a:pt x="147" y="198"/>
                  </a:moveTo>
                  <a:cubicBezTo>
                    <a:pt x="148" y="198"/>
                    <a:pt x="148" y="198"/>
                    <a:pt x="148" y="198"/>
                  </a:cubicBezTo>
                  <a:cubicBezTo>
                    <a:pt x="148" y="198"/>
                    <a:pt x="148" y="198"/>
                    <a:pt x="148" y="198"/>
                  </a:cubicBezTo>
                  <a:cubicBezTo>
                    <a:pt x="148" y="198"/>
                    <a:pt x="148" y="198"/>
                    <a:pt x="148" y="198"/>
                  </a:cubicBezTo>
                  <a:cubicBezTo>
                    <a:pt x="149" y="198"/>
                    <a:pt x="149" y="198"/>
                    <a:pt x="149" y="198"/>
                  </a:cubicBezTo>
                  <a:cubicBezTo>
                    <a:pt x="147" y="198"/>
                    <a:pt x="147" y="198"/>
                    <a:pt x="147" y="198"/>
                  </a:cubicBezTo>
                  <a:cubicBezTo>
                    <a:pt x="148" y="197"/>
                    <a:pt x="148" y="197"/>
                    <a:pt x="148" y="197"/>
                  </a:cubicBezTo>
                  <a:cubicBezTo>
                    <a:pt x="147" y="198"/>
                    <a:pt x="147" y="198"/>
                    <a:pt x="147" y="198"/>
                  </a:cubicBezTo>
                  <a:cubicBezTo>
                    <a:pt x="147" y="198"/>
                    <a:pt x="147" y="198"/>
                    <a:pt x="147" y="198"/>
                  </a:cubicBezTo>
                  <a:cubicBezTo>
                    <a:pt x="147" y="198"/>
                    <a:pt x="147" y="198"/>
                    <a:pt x="147" y="199"/>
                  </a:cubicBezTo>
                  <a:lnTo>
                    <a:pt x="147" y="198"/>
                  </a:lnTo>
                  <a:close/>
                  <a:moveTo>
                    <a:pt x="145" y="199"/>
                  </a:moveTo>
                  <a:cubicBezTo>
                    <a:pt x="145" y="199"/>
                    <a:pt x="145" y="199"/>
                    <a:pt x="145" y="199"/>
                  </a:cubicBezTo>
                  <a:cubicBezTo>
                    <a:pt x="145" y="199"/>
                    <a:pt x="145" y="199"/>
                    <a:pt x="145" y="199"/>
                  </a:cubicBezTo>
                  <a:cubicBezTo>
                    <a:pt x="144" y="199"/>
                    <a:pt x="144" y="199"/>
                    <a:pt x="144" y="199"/>
                  </a:cubicBezTo>
                  <a:cubicBezTo>
                    <a:pt x="144" y="199"/>
                    <a:pt x="144" y="199"/>
                    <a:pt x="144" y="199"/>
                  </a:cubicBezTo>
                  <a:cubicBezTo>
                    <a:pt x="144" y="199"/>
                    <a:pt x="144" y="199"/>
                    <a:pt x="144" y="199"/>
                  </a:cubicBezTo>
                  <a:lnTo>
                    <a:pt x="145" y="199"/>
                  </a:lnTo>
                  <a:close/>
                  <a:moveTo>
                    <a:pt x="337" y="425"/>
                  </a:moveTo>
                  <a:cubicBezTo>
                    <a:pt x="337" y="425"/>
                    <a:pt x="337" y="425"/>
                    <a:pt x="337" y="425"/>
                  </a:cubicBezTo>
                  <a:cubicBezTo>
                    <a:pt x="337" y="425"/>
                    <a:pt x="337" y="425"/>
                    <a:pt x="337" y="425"/>
                  </a:cubicBezTo>
                  <a:cubicBezTo>
                    <a:pt x="337" y="425"/>
                    <a:pt x="337" y="425"/>
                    <a:pt x="337" y="425"/>
                  </a:cubicBezTo>
                  <a:cubicBezTo>
                    <a:pt x="336" y="425"/>
                    <a:pt x="336" y="425"/>
                    <a:pt x="336" y="425"/>
                  </a:cubicBezTo>
                  <a:cubicBezTo>
                    <a:pt x="336" y="425"/>
                    <a:pt x="336" y="425"/>
                    <a:pt x="336" y="425"/>
                  </a:cubicBezTo>
                  <a:cubicBezTo>
                    <a:pt x="336" y="426"/>
                    <a:pt x="336" y="426"/>
                    <a:pt x="336" y="426"/>
                  </a:cubicBezTo>
                  <a:cubicBezTo>
                    <a:pt x="336" y="426"/>
                    <a:pt x="336" y="426"/>
                    <a:pt x="336" y="426"/>
                  </a:cubicBezTo>
                  <a:cubicBezTo>
                    <a:pt x="336" y="426"/>
                    <a:pt x="337" y="426"/>
                    <a:pt x="337" y="425"/>
                  </a:cubicBezTo>
                  <a:close/>
                  <a:moveTo>
                    <a:pt x="347" y="423"/>
                  </a:moveTo>
                  <a:cubicBezTo>
                    <a:pt x="346" y="423"/>
                    <a:pt x="346" y="423"/>
                    <a:pt x="346" y="423"/>
                  </a:cubicBezTo>
                  <a:cubicBezTo>
                    <a:pt x="346" y="423"/>
                    <a:pt x="346" y="423"/>
                    <a:pt x="346" y="423"/>
                  </a:cubicBezTo>
                  <a:cubicBezTo>
                    <a:pt x="346" y="423"/>
                    <a:pt x="346" y="423"/>
                    <a:pt x="346" y="423"/>
                  </a:cubicBezTo>
                  <a:cubicBezTo>
                    <a:pt x="346" y="423"/>
                    <a:pt x="347" y="423"/>
                    <a:pt x="347" y="423"/>
                  </a:cubicBezTo>
                  <a:close/>
                  <a:moveTo>
                    <a:pt x="336" y="421"/>
                  </a:moveTo>
                  <a:cubicBezTo>
                    <a:pt x="337" y="421"/>
                    <a:pt x="337" y="421"/>
                    <a:pt x="337" y="421"/>
                  </a:cubicBezTo>
                  <a:cubicBezTo>
                    <a:pt x="337" y="421"/>
                    <a:pt x="337" y="421"/>
                    <a:pt x="337" y="421"/>
                  </a:cubicBezTo>
                  <a:cubicBezTo>
                    <a:pt x="336" y="420"/>
                    <a:pt x="336" y="420"/>
                    <a:pt x="336" y="420"/>
                  </a:cubicBezTo>
                  <a:cubicBezTo>
                    <a:pt x="336" y="421"/>
                    <a:pt x="336" y="420"/>
                    <a:pt x="336" y="420"/>
                  </a:cubicBezTo>
                  <a:cubicBezTo>
                    <a:pt x="336" y="420"/>
                    <a:pt x="336" y="420"/>
                    <a:pt x="336" y="420"/>
                  </a:cubicBezTo>
                  <a:cubicBezTo>
                    <a:pt x="335" y="420"/>
                    <a:pt x="335" y="420"/>
                    <a:pt x="335" y="420"/>
                  </a:cubicBezTo>
                  <a:cubicBezTo>
                    <a:pt x="335" y="421"/>
                    <a:pt x="336" y="421"/>
                    <a:pt x="336" y="421"/>
                  </a:cubicBezTo>
                  <a:cubicBezTo>
                    <a:pt x="336" y="421"/>
                    <a:pt x="336" y="421"/>
                    <a:pt x="336" y="421"/>
                  </a:cubicBezTo>
                  <a:close/>
                  <a:moveTo>
                    <a:pt x="336" y="439"/>
                  </a:moveTo>
                  <a:cubicBezTo>
                    <a:pt x="336" y="439"/>
                    <a:pt x="336" y="439"/>
                    <a:pt x="336" y="439"/>
                  </a:cubicBezTo>
                  <a:cubicBezTo>
                    <a:pt x="336" y="439"/>
                    <a:pt x="336" y="438"/>
                    <a:pt x="336" y="438"/>
                  </a:cubicBezTo>
                  <a:lnTo>
                    <a:pt x="336" y="439"/>
                  </a:lnTo>
                  <a:close/>
                  <a:moveTo>
                    <a:pt x="336" y="426"/>
                  </a:moveTo>
                  <a:cubicBezTo>
                    <a:pt x="335" y="426"/>
                    <a:pt x="336" y="426"/>
                    <a:pt x="336" y="426"/>
                  </a:cubicBezTo>
                  <a:cubicBezTo>
                    <a:pt x="335" y="426"/>
                    <a:pt x="335" y="426"/>
                    <a:pt x="335" y="426"/>
                  </a:cubicBezTo>
                  <a:cubicBezTo>
                    <a:pt x="335" y="426"/>
                    <a:pt x="335" y="426"/>
                    <a:pt x="335" y="426"/>
                  </a:cubicBezTo>
                  <a:cubicBezTo>
                    <a:pt x="335" y="426"/>
                    <a:pt x="336" y="426"/>
                    <a:pt x="336" y="426"/>
                  </a:cubicBezTo>
                  <a:close/>
                  <a:moveTo>
                    <a:pt x="339" y="427"/>
                  </a:moveTo>
                  <a:cubicBezTo>
                    <a:pt x="340" y="427"/>
                    <a:pt x="339" y="427"/>
                    <a:pt x="339" y="427"/>
                  </a:cubicBezTo>
                  <a:cubicBezTo>
                    <a:pt x="339" y="427"/>
                    <a:pt x="339" y="427"/>
                    <a:pt x="339" y="427"/>
                  </a:cubicBezTo>
                  <a:close/>
                  <a:moveTo>
                    <a:pt x="346" y="422"/>
                  </a:moveTo>
                  <a:cubicBezTo>
                    <a:pt x="346" y="422"/>
                    <a:pt x="346" y="422"/>
                    <a:pt x="346" y="422"/>
                  </a:cubicBezTo>
                  <a:cubicBezTo>
                    <a:pt x="346" y="422"/>
                    <a:pt x="346" y="423"/>
                    <a:pt x="346" y="422"/>
                  </a:cubicBezTo>
                  <a:close/>
                  <a:moveTo>
                    <a:pt x="336" y="428"/>
                  </a:moveTo>
                  <a:cubicBezTo>
                    <a:pt x="336" y="428"/>
                    <a:pt x="336" y="428"/>
                    <a:pt x="336" y="428"/>
                  </a:cubicBezTo>
                  <a:cubicBezTo>
                    <a:pt x="336" y="429"/>
                    <a:pt x="336" y="429"/>
                    <a:pt x="336" y="429"/>
                  </a:cubicBezTo>
                  <a:cubicBezTo>
                    <a:pt x="336" y="429"/>
                    <a:pt x="336" y="429"/>
                    <a:pt x="336" y="429"/>
                  </a:cubicBezTo>
                  <a:cubicBezTo>
                    <a:pt x="336" y="429"/>
                    <a:pt x="336" y="428"/>
                    <a:pt x="336" y="428"/>
                  </a:cubicBezTo>
                  <a:close/>
                  <a:moveTo>
                    <a:pt x="345" y="423"/>
                  </a:moveTo>
                  <a:cubicBezTo>
                    <a:pt x="345" y="423"/>
                    <a:pt x="345" y="423"/>
                    <a:pt x="345" y="423"/>
                  </a:cubicBezTo>
                  <a:cubicBezTo>
                    <a:pt x="345" y="423"/>
                    <a:pt x="345" y="423"/>
                    <a:pt x="345" y="423"/>
                  </a:cubicBezTo>
                  <a:cubicBezTo>
                    <a:pt x="345" y="423"/>
                    <a:pt x="345" y="423"/>
                    <a:pt x="345" y="423"/>
                  </a:cubicBezTo>
                  <a:cubicBezTo>
                    <a:pt x="345" y="423"/>
                    <a:pt x="345" y="423"/>
                    <a:pt x="345" y="423"/>
                  </a:cubicBezTo>
                  <a:cubicBezTo>
                    <a:pt x="345" y="423"/>
                    <a:pt x="345" y="423"/>
                    <a:pt x="345" y="423"/>
                  </a:cubicBezTo>
                  <a:cubicBezTo>
                    <a:pt x="345" y="423"/>
                    <a:pt x="345" y="423"/>
                    <a:pt x="345" y="423"/>
                  </a:cubicBezTo>
                  <a:close/>
                  <a:moveTo>
                    <a:pt x="339" y="412"/>
                  </a:moveTo>
                  <a:cubicBezTo>
                    <a:pt x="339" y="412"/>
                    <a:pt x="339" y="412"/>
                    <a:pt x="339" y="412"/>
                  </a:cubicBezTo>
                  <a:cubicBezTo>
                    <a:pt x="339" y="412"/>
                    <a:pt x="339" y="412"/>
                    <a:pt x="339" y="412"/>
                  </a:cubicBezTo>
                  <a:cubicBezTo>
                    <a:pt x="338" y="412"/>
                    <a:pt x="338" y="412"/>
                    <a:pt x="338" y="412"/>
                  </a:cubicBezTo>
                  <a:cubicBezTo>
                    <a:pt x="338" y="412"/>
                    <a:pt x="338" y="412"/>
                    <a:pt x="338" y="412"/>
                  </a:cubicBezTo>
                  <a:cubicBezTo>
                    <a:pt x="338" y="412"/>
                    <a:pt x="338" y="412"/>
                    <a:pt x="338" y="412"/>
                  </a:cubicBezTo>
                  <a:lnTo>
                    <a:pt x="339" y="412"/>
                  </a:lnTo>
                  <a:close/>
                  <a:moveTo>
                    <a:pt x="338" y="429"/>
                  </a:moveTo>
                  <a:cubicBezTo>
                    <a:pt x="338" y="429"/>
                    <a:pt x="338" y="429"/>
                    <a:pt x="338" y="429"/>
                  </a:cubicBezTo>
                  <a:cubicBezTo>
                    <a:pt x="338" y="428"/>
                    <a:pt x="337" y="428"/>
                    <a:pt x="337" y="428"/>
                  </a:cubicBezTo>
                  <a:cubicBezTo>
                    <a:pt x="337" y="428"/>
                    <a:pt x="337" y="428"/>
                    <a:pt x="337" y="428"/>
                  </a:cubicBezTo>
                  <a:cubicBezTo>
                    <a:pt x="337" y="428"/>
                    <a:pt x="337" y="428"/>
                    <a:pt x="337" y="428"/>
                  </a:cubicBezTo>
                  <a:cubicBezTo>
                    <a:pt x="337" y="428"/>
                    <a:pt x="337" y="429"/>
                    <a:pt x="338" y="429"/>
                  </a:cubicBezTo>
                  <a:close/>
                  <a:moveTo>
                    <a:pt x="344" y="429"/>
                  </a:moveTo>
                  <a:cubicBezTo>
                    <a:pt x="344" y="429"/>
                    <a:pt x="344" y="429"/>
                    <a:pt x="344" y="429"/>
                  </a:cubicBezTo>
                  <a:cubicBezTo>
                    <a:pt x="344" y="429"/>
                    <a:pt x="344" y="429"/>
                    <a:pt x="344" y="429"/>
                  </a:cubicBezTo>
                  <a:cubicBezTo>
                    <a:pt x="344" y="429"/>
                    <a:pt x="344" y="429"/>
                    <a:pt x="344" y="429"/>
                  </a:cubicBezTo>
                  <a:cubicBezTo>
                    <a:pt x="344" y="429"/>
                    <a:pt x="344" y="429"/>
                    <a:pt x="344" y="429"/>
                  </a:cubicBezTo>
                  <a:cubicBezTo>
                    <a:pt x="343" y="429"/>
                    <a:pt x="343" y="430"/>
                    <a:pt x="343" y="430"/>
                  </a:cubicBezTo>
                  <a:cubicBezTo>
                    <a:pt x="344" y="430"/>
                    <a:pt x="344" y="430"/>
                    <a:pt x="344" y="430"/>
                  </a:cubicBezTo>
                  <a:cubicBezTo>
                    <a:pt x="344" y="430"/>
                    <a:pt x="344" y="430"/>
                    <a:pt x="344" y="430"/>
                  </a:cubicBezTo>
                  <a:cubicBezTo>
                    <a:pt x="344" y="430"/>
                    <a:pt x="344" y="430"/>
                    <a:pt x="344" y="430"/>
                  </a:cubicBezTo>
                  <a:cubicBezTo>
                    <a:pt x="344" y="429"/>
                    <a:pt x="344" y="429"/>
                    <a:pt x="344" y="429"/>
                  </a:cubicBezTo>
                  <a:cubicBezTo>
                    <a:pt x="344" y="429"/>
                    <a:pt x="345" y="429"/>
                    <a:pt x="345" y="429"/>
                  </a:cubicBezTo>
                  <a:cubicBezTo>
                    <a:pt x="344" y="429"/>
                    <a:pt x="344" y="429"/>
                    <a:pt x="344" y="429"/>
                  </a:cubicBezTo>
                  <a:cubicBezTo>
                    <a:pt x="344" y="429"/>
                    <a:pt x="344" y="429"/>
                    <a:pt x="344" y="429"/>
                  </a:cubicBezTo>
                  <a:close/>
                  <a:moveTo>
                    <a:pt x="345" y="420"/>
                  </a:moveTo>
                  <a:cubicBezTo>
                    <a:pt x="345" y="420"/>
                    <a:pt x="345" y="420"/>
                    <a:pt x="345" y="420"/>
                  </a:cubicBezTo>
                  <a:cubicBezTo>
                    <a:pt x="345" y="420"/>
                    <a:pt x="345" y="421"/>
                    <a:pt x="345" y="421"/>
                  </a:cubicBezTo>
                  <a:cubicBezTo>
                    <a:pt x="345" y="421"/>
                    <a:pt x="345" y="421"/>
                    <a:pt x="345" y="421"/>
                  </a:cubicBezTo>
                  <a:cubicBezTo>
                    <a:pt x="345" y="421"/>
                    <a:pt x="345" y="421"/>
                    <a:pt x="345" y="421"/>
                  </a:cubicBezTo>
                  <a:cubicBezTo>
                    <a:pt x="345" y="421"/>
                    <a:pt x="345" y="421"/>
                    <a:pt x="345" y="421"/>
                  </a:cubicBezTo>
                  <a:cubicBezTo>
                    <a:pt x="345" y="421"/>
                    <a:pt x="345" y="421"/>
                    <a:pt x="345" y="421"/>
                  </a:cubicBezTo>
                  <a:lnTo>
                    <a:pt x="345" y="420"/>
                  </a:lnTo>
                  <a:close/>
                  <a:moveTo>
                    <a:pt x="347" y="422"/>
                  </a:moveTo>
                  <a:cubicBezTo>
                    <a:pt x="348" y="422"/>
                    <a:pt x="348" y="422"/>
                    <a:pt x="348" y="422"/>
                  </a:cubicBezTo>
                  <a:cubicBezTo>
                    <a:pt x="348" y="422"/>
                    <a:pt x="348" y="422"/>
                    <a:pt x="348" y="422"/>
                  </a:cubicBezTo>
                  <a:cubicBezTo>
                    <a:pt x="348" y="422"/>
                    <a:pt x="348" y="422"/>
                    <a:pt x="348" y="422"/>
                  </a:cubicBezTo>
                  <a:lnTo>
                    <a:pt x="347" y="422"/>
                  </a:lnTo>
                  <a:close/>
                  <a:moveTo>
                    <a:pt x="347" y="420"/>
                  </a:moveTo>
                  <a:cubicBezTo>
                    <a:pt x="347" y="420"/>
                    <a:pt x="347" y="419"/>
                    <a:pt x="348" y="419"/>
                  </a:cubicBezTo>
                  <a:cubicBezTo>
                    <a:pt x="348" y="419"/>
                    <a:pt x="348" y="419"/>
                    <a:pt x="348" y="419"/>
                  </a:cubicBezTo>
                  <a:cubicBezTo>
                    <a:pt x="348" y="419"/>
                    <a:pt x="348" y="419"/>
                    <a:pt x="348" y="419"/>
                  </a:cubicBezTo>
                  <a:cubicBezTo>
                    <a:pt x="348" y="419"/>
                    <a:pt x="348" y="419"/>
                    <a:pt x="348" y="419"/>
                  </a:cubicBezTo>
                  <a:cubicBezTo>
                    <a:pt x="348" y="419"/>
                    <a:pt x="348" y="419"/>
                    <a:pt x="348" y="419"/>
                  </a:cubicBezTo>
                  <a:cubicBezTo>
                    <a:pt x="348" y="419"/>
                    <a:pt x="348" y="419"/>
                    <a:pt x="348" y="419"/>
                  </a:cubicBezTo>
                  <a:cubicBezTo>
                    <a:pt x="347" y="419"/>
                    <a:pt x="347" y="418"/>
                    <a:pt x="346" y="419"/>
                  </a:cubicBezTo>
                  <a:cubicBezTo>
                    <a:pt x="346" y="419"/>
                    <a:pt x="346" y="419"/>
                    <a:pt x="346" y="419"/>
                  </a:cubicBezTo>
                  <a:cubicBezTo>
                    <a:pt x="345" y="419"/>
                    <a:pt x="345" y="419"/>
                    <a:pt x="345" y="419"/>
                  </a:cubicBezTo>
                  <a:cubicBezTo>
                    <a:pt x="345" y="419"/>
                    <a:pt x="345" y="419"/>
                    <a:pt x="345" y="419"/>
                  </a:cubicBezTo>
                  <a:cubicBezTo>
                    <a:pt x="345" y="420"/>
                    <a:pt x="345" y="420"/>
                    <a:pt x="345" y="420"/>
                  </a:cubicBezTo>
                  <a:cubicBezTo>
                    <a:pt x="345" y="420"/>
                    <a:pt x="345" y="420"/>
                    <a:pt x="345" y="420"/>
                  </a:cubicBezTo>
                  <a:cubicBezTo>
                    <a:pt x="346" y="419"/>
                    <a:pt x="346" y="419"/>
                    <a:pt x="346" y="419"/>
                  </a:cubicBezTo>
                  <a:cubicBezTo>
                    <a:pt x="346" y="419"/>
                    <a:pt x="346" y="419"/>
                    <a:pt x="346" y="419"/>
                  </a:cubicBezTo>
                  <a:cubicBezTo>
                    <a:pt x="346" y="419"/>
                    <a:pt x="346" y="419"/>
                    <a:pt x="346" y="419"/>
                  </a:cubicBezTo>
                  <a:lnTo>
                    <a:pt x="347" y="420"/>
                  </a:lnTo>
                  <a:close/>
                  <a:moveTo>
                    <a:pt x="339" y="396"/>
                  </a:moveTo>
                  <a:cubicBezTo>
                    <a:pt x="340" y="396"/>
                    <a:pt x="339" y="395"/>
                    <a:pt x="338" y="395"/>
                  </a:cubicBezTo>
                  <a:cubicBezTo>
                    <a:pt x="338" y="395"/>
                    <a:pt x="338" y="395"/>
                    <a:pt x="338" y="395"/>
                  </a:cubicBezTo>
                  <a:cubicBezTo>
                    <a:pt x="337" y="396"/>
                    <a:pt x="339" y="396"/>
                    <a:pt x="339" y="396"/>
                  </a:cubicBezTo>
                  <a:close/>
                  <a:moveTo>
                    <a:pt x="338" y="427"/>
                  </a:moveTo>
                  <a:cubicBezTo>
                    <a:pt x="338" y="427"/>
                    <a:pt x="338" y="427"/>
                    <a:pt x="338" y="427"/>
                  </a:cubicBezTo>
                  <a:cubicBezTo>
                    <a:pt x="338" y="427"/>
                    <a:pt x="338" y="427"/>
                    <a:pt x="338" y="427"/>
                  </a:cubicBezTo>
                  <a:cubicBezTo>
                    <a:pt x="338" y="427"/>
                    <a:pt x="338" y="427"/>
                    <a:pt x="338" y="427"/>
                  </a:cubicBezTo>
                  <a:close/>
                  <a:moveTo>
                    <a:pt x="328" y="444"/>
                  </a:moveTo>
                  <a:cubicBezTo>
                    <a:pt x="329" y="444"/>
                    <a:pt x="329" y="444"/>
                    <a:pt x="329" y="444"/>
                  </a:cubicBezTo>
                  <a:cubicBezTo>
                    <a:pt x="329" y="444"/>
                    <a:pt x="329" y="443"/>
                    <a:pt x="329" y="443"/>
                  </a:cubicBezTo>
                  <a:cubicBezTo>
                    <a:pt x="328" y="443"/>
                    <a:pt x="328" y="443"/>
                    <a:pt x="328" y="443"/>
                  </a:cubicBezTo>
                  <a:lnTo>
                    <a:pt x="328" y="444"/>
                  </a:lnTo>
                  <a:close/>
                  <a:moveTo>
                    <a:pt x="338" y="431"/>
                  </a:moveTo>
                  <a:cubicBezTo>
                    <a:pt x="338" y="431"/>
                    <a:pt x="338" y="431"/>
                    <a:pt x="338" y="431"/>
                  </a:cubicBezTo>
                  <a:cubicBezTo>
                    <a:pt x="338" y="430"/>
                    <a:pt x="338" y="430"/>
                    <a:pt x="338" y="430"/>
                  </a:cubicBezTo>
                  <a:cubicBezTo>
                    <a:pt x="338" y="430"/>
                    <a:pt x="338" y="430"/>
                    <a:pt x="338" y="430"/>
                  </a:cubicBezTo>
                  <a:cubicBezTo>
                    <a:pt x="338" y="430"/>
                    <a:pt x="338" y="431"/>
                    <a:pt x="338" y="431"/>
                  </a:cubicBezTo>
                  <a:cubicBezTo>
                    <a:pt x="338" y="431"/>
                    <a:pt x="338" y="431"/>
                    <a:pt x="338" y="431"/>
                  </a:cubicBezTo>
                  <a:cubicBezTo>
                    <a:pt x="338" y="431"/>
                    <a:pt x="338" y="431"/>
                    <a:pt x="338" y="431"/>
                  </a:cubicBezTo>
                  <a:cubicBezTo>
                    <a:pt x="337" y="431"/>
                    <a:pt x="337" y="431"/>
                    <a:pt x="337" y="431"/>
                  </a:cubicBezTo>
                  <a:cubicBezTo>
                    <a:pt x="338" y="431"/>
                    <a:pt x="338" y="431"/>
                    <a:pt x="338" y="431"/>
                  </a:cubicBezTo>
                  <a:cubicBezTo>
                    <a:pt x="338" y="431"/>
                    <a:pt x="338" y="431"/>
                    <a:pt x="338" y="431"/>
                  </a:cubicBezTo>
                  <a:close/>
                  <a:moveTo>
                    <a:pt x="321" y="431"/>
                  </a:moveTo>
                  <a:cubicBezTo>
                    <a:pt x="320" y="431"/>
                    <a:pt x="320" y="433"/>
                    <a:pt x="321" y="433"/>
                  </a:cubicBezTo>
                  <a:cubicBezTo>
                    <a:pt x="323" y="433"/>
                    <a:pt x="321" y="431"/>
                    <a:pt x="321" y="431"/>
                  </a:cubicBezTo>
                  <a:close/>
                  <a:moveTo>
                    <a:pt x="339" y="424"/>
                  </a:moveTo>
                  <a:cubicBezTo>
                    <a:pt x="339" y="424"/>
                    <a:pt x="339" y="424"/>
                    <a:pt x="339" y="424"/>
                  </a:cubicBezTo>
                  <a:cubicBezTo>
                    <a:pt x="338" y="424"/>
                    <a:pt x="338" y="425"/>
                    <a:pt x="337" y="425"/>
                  </a:cubicBezTo>
                  <a:cubicBezTo>
                    <a:pt x="338" y="426"/>
                    <a:pt x="338" y="426"/>
                    <a:pt x="338" y="426"/>
                  </a:cubicBezTo>
                  <a:cubicBezTo>
                    <a:pt x="338" y="426"/>
                    <a:pt x="338" y="426"/>
                    <a:pt x="338" y="426"/>
                  </a:cubicBezTo>
                  <a:cubicBezTo>
                    <a:pt x="338" y="426"/>
                    <a:pt x="338" y="426"/>
                    <a:pt x="338" y="426"/>
                  </a:cubicBezTo>
                  <a:cubicBezTo>
                    <a:pt x="338" y="426"/>
                    <a:pt x="338" y="426"/>
                    <a:pt x="338" y="427"/>
                  </a:cubicBezTo>
                  <a:cubicBezTo>
                    <a:pt x="339" y="426"/>
                    <a:pt x="339" y="425"/>
                    <a:pt x="339" y="424"/>
                  </a:cubicBezTo>
                  <a:close/>
                  <a:moveTo>
                    <a:pt x="306" y="418"/>
                  </a:moveTo>
                  <a:cubicBezTo>
                    <a:pt x="306" y="418"/>
                    <a:pt x="304" y="419"/>
                    <a:pt x="306" y="420"/>
                  </a:cubicBezTo>
                  <a:cubicBezTo>
                    <a:pt x="306" y="420"/>
                    <a:pt x="307" y="420"/>
                    <a:pt x="308" y="420"/>
                  </a:cubicBezTo>
                  <a:cubicBezTo>
                    <a:pt x="308" y="419"/>
                    <a:pt x="308" y="419"/>
                    <a:pt x="308" y="419"/>
                  </a:cubicBezTo>
                  <a:cubicBezTo>
                    <a:pt x="307" y="419"/>
                    <a:pt x="306" y="419"/>
                    <a:pt x="306" y="418"/>
                  </a:cubicBezTo>
                  <a:close/>
                  <a:moveTo>
                    <a:pt x="338" y="395"/>
                  </a:moveTo>
                  <a:cubicBezTo>
                    <a:pt x="339" y="395"/>
                    <a:pt x="338" y="395"/>
                    <a:pt x="338" y="395"/>
                  </a:cubicBezTo>
                  <a:close/>
                  <a:moveTo>
                    <a:pt x="347" y="424"/>
                  </a:moveTo>
                  <a:cubicBezTo>
                    <a:pt x="347" y="424"/>
                    <a:pt x="347" y="424"/>
                    <a:pt x="347" y="424"/>
                  </a:cubicBezTo>
                  <a:cubicBezTo>
                    <a:pt x="347" y="424"/>
                    <a:pt x="347" y="424"/>
                    <a:pt x="347" y="424"/>
                  </a:cubicBezTo>
                  <a:cubicBezTo>
                    <a:pt x="347" y="424"/>
                    <a:pt x="347" y="424"/>
                    <a:pt x="347" y="424"/>
                  </a:cubicBezTo>
                  <a:cubicBezTo>
                    <a:pt x="347" y="425"/>
                    <a:pt x="347" y="425"/>
                    <a:pt x="347" y="425"/>
                  </a:cubicBezTo>
                  <a:cubicBezTo>
                    <a:pt x="347" y="425"/>
                    <a:pt x="347" y="425"/>
                    <a:pt x="347" y="425"/>
                  </a:cubicBezTo>
                  <a:cubicBezTo>
                    <a:pt x="347" y="425"/>
                    <a:pt x="347" y="424"/>
                    <a:pt x="347" y="424"/>
                  </a:cubicBezTo>
                  <a:cubicBezTo>
                    <a:pt x="347" y="424"/>
                    <a:pt x="347" y="424"/>
                    <a:pt x="347" y="424"/>
                  </a:cubicBezTo>
                  <a:close/>
                  <a:moveTo>
                    <a:pt x="343" y="420"/>
                  </a:moveTo>
                  <a:cubicBezTo>
                    <a:pt x="342" y="420"/>
                    <a:pt x="342" y="420"/>
                    <a:pt x="341" y="421"/>
                  </a:cubicBezTo>
                  <a:cubicBezTo>
                    <a:pt x="341" y="421"/>
                    <a:pt x="341" y="421"/>
                    <a:pt x="341" y="421"/>
                  </a:cubicBezTo>
                  <a:cubicBezTo>
                    <a:pt x="342" y="421"/>
                    <a:pt x="343" y="420"/>
                    <a:pt x="344" y="420"/>
                  </a:cubicBezTo>
                  <a:cubicBezTo>
                    <a:pt x="343" y="420"/>
                    <a:pt x="343" y="420"/>
                    <a:pt x="343" y="420"/>
                  </a:cubicBezTo>
                  <a:close/>
                  <a:moveTo>
                    <a:pt x="331" y="410"/>
                  </a:moveTo>
                  <a:cubicBezTo>
                    <a:pt x="332" y="410"/>
                    <a:pt x="332" y="410"/>
                    <a:pt x="332" y="410"/>
                  </a:cubicBezTo>
                  <a:cubicBezTo>
                    <a:pt x="332" y="410"/>
                    <a:pt x="332" y="410"/>
                    <a:pt x="332" y="410"/>
                  </a:cubicBezTo>
                  <a:cubicBezTo>
                    <a:pt x="332" y="410"/>
                    <a:pt x="332" y="410"/>
                    <a:pt x="332" y="410"/>
                  </a:cubicBezTo>
                  <a:cubicBezTo>
                    <a:pt x="332" y="410"/>
                    <a:pt x="332" y="410"/>
                    <a:pt x="332" y="410"/>
                  </a:cubicBezTo>
                  <a:cubicBezTo>
                    <a:pt x="332" y="411"/>
                    <a:pt x="332" y="411"/>
                    <a:pt x="332" y="411"/>
                  </a:cubicBezTo>
                  <a:cubicBezTo>
                    <a:pt x="332" y="411"/>
                    <a:pt x="332" y="410"/>
                    <a:pt x="332" y="410"/>
                  </a:cubicBezTo>
                  <a:cubicBezTo>
                    <a:pt x="332" y="411"/>
                    <a:pt x="332" y="411"/>
                    <a:pt x="332" y="411"/>
                  </a:cubicBezTo>
                  <a:cubicBezTo>
                    <a:pt x="333" y="410"/>
                    <a:pt x="332" y="410"/>
                    <a:pt x="332" y="410"/>
                  </a:cubicBezTo>
                  <a:cubicBezTo>
                    <a:pt x="332" y="410"/>
                    <a:pt x="332" y="409"/>
                    <a:pt x="332" y="409"/>
                  </a:cubicBezTo>
                  <a:cubicBezTo>
                    <a:pt x="331" y="409"/>
                    <a:pt x="331" y="409"/>
                    <a:pt x="331" y="409"/>
                  </a:cubicBezTo>
                  <a:cubicBezTo>
                    <a:pt x="331" y="409"/>
                    <a:pt x="331" y="409"/>
                    <a:pt x="331" y="409"/>
                  </a:cubicBezTo>
                  <a:cubicBezTo>
                    <a:pt x="331" y="409"/>
                    <a:pt x="331" y="409"/>
                    <a:pt x="331" y="409"/>
                  </a:cubicBezTo>
                  <a:cubicBezTo>
                    <a:pt x="331" y="409"/>
                    <a:pt x="331" y="410"/>
                    <a:pt x="331" y="410"/>
                  </a:cubicBezTo>
                  <a:close/>
                  <a:moveTo>
                    <a:pt x="343" y="440"/>
                  </a:moveTo>
                  <a:cubicBezTo>
                    <a:pt x="343" y="440"/>
                    <a:pt x="343" y="440"/>
                    <a:pt x="343" y="440"/>
                  </a:cubicBezTo>
                  <a:cubicBezTo>
                    <a:pt x="342" y="440"/>
                    <a:pt x="342" y="440"/>
                    <a:pt x="342" y="440"/>
                  </a:cubicBezTo>
                  <a:cubicBezTo>
                    <a:pt x="342" y="440"/>
                    <a:pt x="342" y="441"/>
                    <a:pt x="342" y="441"/>
                  </a:cubicBezTo>
                  <a:cubicBezTo>
                    <a:pt x="342" y="440"/>
                    <a:pt x="342" y="440"/>
                    <a:pt x="342" y="440"/>
                  </a:cubicBezTo>
                  <a:cubicBezTo>
                    <a:pt x="341" y="440"/>
                    <a:pt x="341" y="440"/>
                    <a:pt x="341" y="441"/>
                  </a:cubicBezTo>
                  <a:cubicBezTo>
                    <a:pt x="340" y="441"/>
                    <a:pt x="340" y="441"/>
                    <a:pt x="340" y="441"/>
                  </a:cubicBezTo>
                  <a:cubicBezTo>
                    <a:pt x="340" y="441"/>
                    <a:pt x="340" y="441"/>
                    <a:pt x="340" y="441"/>
                  </a:cubicBezTo>
                  <a:cubicBezTo>
                    <a:pt x="340" y="441"/>
                    <a:pt x="340" y="441"/>
                    <a:pt x="339" y="441"/>
                  </a:cubicBezTo>
                  <a:cubicBezTo>
                    <a:pt x="339" y="441"/>
                    <a:pt x="339" y="440"/>
                    <a:pt x="339" y="440"/>
                  </a:cubicBezTo>
                  <a:cubicBezTo>
                    <a:pt x="339" y="440"/>
                    <a:pt x="339" y="440"/>
                    <a:pt x="339" y="440"/>
                  </a:cubicBezTo>
                  <a:cubicBezTo>
                    <a:pt x="339" y="440"/>
                    <a:pt x="339" y="440"/>
                    <a:pt x="339" y="439"/>
                  </a:cubicBezTo>
                  <a:cubicBezTo>
                    <a:pt x="339" y="440"/>
                    <a:pt x="338" y="440"/>
                    <a:pt x="337" y="440"/>
                  </a:cubicBezTo>
                  <a:cubicBezTo>
                    <a:pt x="337" y="439"/>
                    <a:pt x="337" y="439"/>
                    <a:pt x="337" y="439"/>
                  </a:cubicBezTo>
                  <a:cubicBezTo>
                    <a:pt x="337" y="440"/>
                    <a:pt x="336" y="439"/>
                    <a:pt x="336" y="439"/>
                  </a:cubicBezTo>
                  <a:cubicBezTo>
                    <a:pt x="336" y="439"/>
                    <a:pt x="335" y="439"/>
                    <a:pt x="335" y="439"/>
                  </a:cubicBezTo>
                  <a:cubicBezTo>
                    <a:pt x="335" y="439"/>
                    <a:pt x="335" y="439"/>
                    <a:pt x="334" y="439"/>
                  </a:cubicBezTo>
                  <a:cubicBezTo>
                    <a:pt x="334" y="439"/>
                    <a:pt x="334" y="439"/>
                    <a:pt x="334" y="439"/>
                  </a:cubicBezTo>
                  <a:cubicBezTo>
                    <a:pt x="333" y="439"/>
                    <a:pt x="332" y="439"/>
                    <a:pt x="331" y="439"/>
                  </a:cubicBezTo>
                  <a:cubicBezTo>
                    <a:pt x="331" y="439"/>
                    <a:pt x="331" y="439"/>
                    <a:pt x="331" y="439"/>
                  </a:cubicBezTo>
                  <a:cubicBezTo>
                    <a:pt x="330" y="439"/>
                    <a:pt x="330" y="439"/>
                    <a:pt x="330" y="439"/>
                  </a:cubicBezTo>
                  <a:cubicBezTo>
                    <a:pt x="330" y="439"/>
                    <a:pt x="330" y="439"/>
                    <a:pt x="330" y="439"/>
                  </a:cubicBezTo>
                  <a:cubicBezTo>
                    <a:pt x="330" y="439"/>
                    <a:pt x="330" y="439"/>
                    <a:pt x="330" y="438"/>
                  </a:cubicBezTo>
                  <a:cubicBezTo>
                    <a:pt x="329" y="439"/>
                    <a:pt x="329" y="439"/>
                    <a:pt x="329" y="439"/>
                  </a:cubicBezTo>
                  <a:cubicBezTo>
                    <a:pt x="328" y="438"/>
                    <a:pt x="328" y="438"/>
                    <a:pt x="328" y="438"/>
                  </a:cubicBezTo>
                  <a:cubicBezTo>
                    <a:pt x="329" y="438"/>
                    <a:pt x="329" y="438"/>
                    <a:pt x="329" y="438"/>
                  </a:cubicBezTo>
                  <a:cubicBezTo>
                    <a:pt x="329" y="438"/>
                    <a:pt x="329" y="438"/>
                    <a:pt x="329" y="438"/>
                  </a:cubicBezTo>
                  <a:cubicBezTo>
                    <a:pt x="329" y="437"/>
                    <a:pt x="329" y="437"/>
                    <a:pt x="329" y="437"/>
                  </a:cubicBezTo>
                  <a:cubicBezTo>
                    <a:pt x="329" y="437"/>
                    <a:pt x="329" y="437"/>
                    <a:pt x="329" y="437"/>
                  </a:cubicBezTo>
                  <a:cubicBezTo>
                    <a:pt x="328" y="437"/>
                    <a:pt x="328" y="437"/>
                    <a:pt x="328" y="437"/>
                  </a:cubicBezTo>
                  <a:cubicBezTo>
                    <a:pt x="329" y="438"/>
                    <a:pt x="329" y="438"/>
                    <a:pt x="329" y="438"/>
                  </a:cubicBezTo>
                  <a:cubicBezTo>
                    <a:pt x="328" y="438"/>
                    <a:pt x="328" y="438"/>
                    <a:pt x="328" y="438"/>
                  </a:cubicBezTo>
                  <a:cubicBezTo>
                    <a:pt x="328" y="438"/>
                    <a:pt x="327" y="438"/>
                    <a:pt x="327" y="438"/>
                  </a:cubicBezTo>
                  <a:cubicBezTo>
                    <a:pt x="327" y="438"/>
                    <a:pt x="327" y="438"/>
                    <a:pt x="327" y="438"/>
                  </a:cubicBezTo>
                  <a:cubicBezTo>
                    <a:pt x="326" y="437"/>
                    <a:pt x="326" y="437"/>
                    <a:pt x="326" y="437"/>
                  </a:cubicBezTo>
                  <a:cubicBezTo>
                    <a:pt x="327" y="437"/>
                    <a:pt x="326" y="437"/>
                    <a:pt x="326" y="437"/>
                  </a:cubicBezTo>
                  <a:cubicBezTo>
                    <a:pt x="326" y="437"/>
                    <a:pt x="326" y="437"/>
                    <a:pt x="326" y="437"/>
                  </a:cubicBezTo>
                  <a:cubicBezTo>
                    <a:pt x="326" y="437"/>
                    <a:pt x="326" y="437"/>
                    <a:pt x="326" y="437"/>
                  </a:cubicBezTo>
                  <a:cubicBezTo>
                    <a:pt x="326" y="437"/>
                    <a:pt x="326" y="438"/>
                    <a:pt x="326" y="438"/>
                  </a:cubicBezTo>
                  <a:cubicBezTo>
                    <a:pt x="326" y="438"/>
                    <a:pt x="326" y="438"/>
                    <a:pt x="326" y="438"/>
                  </a:cubicBezTo>
                  <a:cubicBezTo>
                    <a:pt x="326" y="438"/>
                    <a:pt x="326" y="438"/>
                    <a:pt x="326" y="438"/>
                  </a:cubicBezTo>
                  <a:cubicBezTo>
                    <a:pt x="326" y="438"/>
                    <a:pt x="326" y="438"/>
                    <a:pt x="326" y="438"/>
                  </a:cubicBezTo>
                  <a:cubicBezTo>
                    <a:pt x="325" y="438"/>
                    <a:pt x="325" y="438"/>
                    <a:pt x="325" y="438"/>
                  </a:cubicBezTo>
                  <a:cubicBezTo>
                    <a:pt x="325" y="438"/>
                    <a:pt x="325" y="437"/>
                    <a:pt x="325" y="437"/>
                  </a:cubicBezTo>
                  <a:cubicBezTo>
                    <a:pt x="325" y="437"/>
                    <a:pt x="325" y="438"/>
                    <a:pt x="325" y="438"/>
                  </a:cubicBezTo>
                  <a:cubicBezTo>
                    <a:pt x="325" y="438"/>
                    <a:pt x="325" y="438"/>
                    <a:pt x="325" y="438"/>
                  </a:cubicBezTo>
                  <a:cubicBezTo>
                    <a:pt x="325" y="439"/>
                    <a:pt x="325" y="439"/>
                    <a:pt x="325" y="439"/>
                  </a:cubicBezTo>
                  <a:cubicBezTo>
                    <a:pt x="325" y="439"/>
                    <a:pt x="325" y="439"/>
                    <a:pt x="325" y="439"/>
                  </a:cubicBezTo>
                  <a:cubicBezTo>
                    <a:pt x="325" y="439"/>
                    <a:pt x="325" y="439"/>
                    <a:pt x="325" y="439"/>
                  </a:cubicBezTo>
                  <a:cubicBezTo>
                    <a:pt x="325" y="440"/>
                    <a:pt x="325" y="440"/>
                    <a:pt x="325" y="440"/>
                  </a:cubicBezTo>
                  <a:cubicBezTo>
                    <a:pt x="325" y="440"/>
                    <a:pt x="325" y="440"/>
                    <a:pt x="325" y="440"/>
                  </a:cubicBezTo>
                  <a:cubicBezTo>
                    <a:pt x="325" y="440"/>
                    <a:pt x="325" y="440"/>
                    <a:pt x="325" y="440"/>
                  </a:cubicBezTo>
                  <a:cubicBezTo>
                    <a:pt x="325" y="440"/>
                    <a:pt x="326" y="440"/>
                    <a:pt x="326" y="440"/>
                  </a:cubicBezTo>
                  <a:cubicBezTo>
                    <a:pt x="326" y="440"/>
                    <a:pt x="326" y="440"/>
                    <a:pt x="326" y="440"/>
                  </a:cubicBezTo>
                  <a:cubicBezTo>
                    <a:pt x="327" y="440"/>
                    <a:pt x="327" y="440"/>
                    <a:pt x="327" y="440"/>
                  </a:cubicBezTo>
                  <a:cubicBezTo>
                    <a:pt x="327" y="440"/>
                    <a:pt x="327" y="441"/>
                    <a:pt x="328" y="440"/>
                  </a:cubicBezTo>
                  <a:cubicBezTo>
                    <a:pt x="328" y="441"/>
                    <a:pt x="329" y="441"/>
                    <a:pt x="329" y="441"/>
                  </a:cubicBezTo>
                  <a:cubicBezTo>
                    <a:pt x="330" y="441"/>
                    <a:pt x="330" y="441"/>
                    <a:pt x="331" y="441"/>
                  </a:cubicBezTo>
                  <a:cubicBezTo>
                    <a:pt x="331" y="441"/>
                    <a:pt x="331" y="441"/>
                    <a:pt x="331" y="441"/>
                  </a:cubicBezTo>
                  <a:cubicBezTo>
                    <a:pt x="331" y="441"/>
                    <a:pt x="332" y="442"/>
                    <a:pt x="333" y="442"/>
                  </a:cubicBezTo>
                  <a:cubicBezTo>
                    <a:pt x="333" y="442"/>
                    <a:pt x="333" y="442"/>
                    <a:pt x="333" y="442"/>
                  </a:cubicBezTo>
                  <a:cubicBezTo>
                    <a:pt x="333" y="442"/>
                    <a:pt x="333" y="442"/>
                    <a:pt x="333" y="443"/>
                  </a:cubicBezTo>
                  <a:cubicBezTo>
                    <a:pt x="333" y="443"/>
                    <a:pt x="333" y="443"/>
                    <a:pt x="333" y="443"/>
                  </a:cubicBezTo>
                  <a:cubicBezTo>
                    <a:pt x="333" y="443"/>
                    <a:pt x="334" y="443"/>
                    <a:pt x="335" y="443"/>
                  </a:cubicBezTo>
                  <a:cubicBezTo>
                    <a:pt x="335" y="443"/>
                    <a:pt x="335" y="443"/>
                    <a:pt x="335" y="443"/>
                  </a:cubicBezTo>
                  <a:cubicBezTo>
                    <a:pt x="335" y="443"/>
                    <a:pt x="336" y="443"/>
                    <a:pt x="336" y="443"/>
                  </a:cubicBezTo>
                  <a:cubicBezTo>
                    <a:pt x="337" y="443"/>
                    <a:pt x="340" y="442"/>
                    <a:pt x="341" y="442"/>
                  </a:cubicBezTo>
                  <a:cubicBezTo>
                    <a:pt x="341" y="442"/>
                    <a:pt x="341" y="442"/>
                    <a:pt x="341" y="442"/>
                  </a:cubicBezTo>
                  <a:cubicBezTo>
                    <a:pt x="341" y="442"/>
                    <a:pt x="341" y="442"/>
                    <a:pt x="341" y="442"/>
                  </a:cubicBezTo>
                  <a:cubicBezTo>
                    <a:pt x="342" y="442"/>
                    <a:pt x="342" y="442"/>
                    <a:pt x="342" y="442"/>
                  </a:cubicBezTo>
                  <a:cubicBezTo>
                    <a:pt x="342" y="442"/>
                    <a:pt x="342" y="442"/>
                    <a:pt x="343" y="442"/>
                  </a:cubicBezTo>
                  <a:cubicBezTo>
                    <a:pt x="343" y="441"/>
                    <a:pt x="343" y="441"/>
                    <a:pt x="343" y="441"/>
                  </a:cubicBezTo>
                  <a:cubicBezTo>
                    <a:pt x="343" y="441"/>
                    <a:pt x="343" y="441"/>
                    <a:pt x="343" y="441"/>
                  </a:cubicBezTo>
                  <a:cubicBezTo>
                    <a:pt x="343" y="440"/>
                    <a:pt x="343" y="440"/>
                    <a:pt x="343" y="440"/>
                  </a:cubicBezTo>
                  <a:cubicBezTo>
                    <a:pt x="343" y="440"/>
                    <a:pt x="343" y="440"/>
                    <a:pt x="343" y="440"/>
                  </a:cubicBezTo>
                  <a:close/>
                  <a:moveTo>
                    <a:pt x="329" y="415"/>
                  </a:moveTo>
                  <a:cubicBezTo>
                    <a:pt x="329" y="415"/>
                    <a:pt x="329" y="415"/>
                    <a:pt x="329" y="415"/>
                  </a:cubicBezTo>
                  <a:cubicBezTo>
                    <a:pt x="329" y="415"/>
                    <a:pt x="329" y="415"/>
                    <a:pt x="329" y="415"/>
                  </a:cubicBezTo>
                  <a:cubicBezTo>
                    <a:pt x="329" y="415"/>
                    <a:pt x="329" y="415"/>
                    <a:pt x="329" y="415"/>
                  </a:cubicBezTo>
                  <a:cubicBezTo>
                    <a:pt x="329" y="416"/>
                    <a:pt x="329" y="416"/>
                    <a:pt x="329" y="416"/>
                  </a:cubicBezTo>
                  <a:cubicBezTo>
                    <a:pt x="329" y="416"/>
                    <a:pt x="329" y="416"/>
                    <a:pt x="329" y="416"/>
                  </a:cubicBezTo>
                  <a:cubicBezTo>
                    <a:pt x="329" y="416"/>
                    <a:pt x="329" y="416"/>
                    <a:pt x="329" y="416"/>
                  </a:cubicBezTo>
                  <a:cubicBezTo>
                    <a:pt x="330" y="416"/>
                    <a:pt x="330" y="416"/>
                    <a:pt x="330" y="416"/>
                  </a:cubicBezTo>
                  <a:cubicBezTo>
                    <a:pt x="330" y="416"/>
                    <a:pt x="330" y="417"/>
                    <a:pt x="330" y="417"/>
                  </a:cubicBezTo>
                  <a:cubicBezTo>
                    <a:pt x="330" y="417"/>
                    <a:pt x="330" y="417"/>
                    <a:pt x="330" y="417"/>
                  </a:cubicBezTo>
                  <a:cubicBezTo>
                    <a:pt x="330" y="417"/>
                    <a:pt x="330" y="417"/>
                    <a:pt x="330" y="417"/>
                  </a:cubicBezTo>
                  <a:cubicBezTo>
                    <a:pt x="330" y="417"/>
                    <a:pt x="330" y="417"/>
                    <a:pt x="330" y="417"/>
                  </a:cubicBezTo>
                  <a:cubicBezTo>
                    <a:pt x="331" y="417"/>
                    <a:pt x="331" y="417"/>
                    <a:pt x="331" y="417"/>
                  </a:cubicBezTo>
                  <a:cubicBezTo>
                    <a:pt x="331" y="417"/>
                    <a:pt x="331" y="417"/>
                    <a:pt x="331" y="417"/>
                  </a:cubicBezTo>
                  <a:cubicBezTo>
                    <a:pt x="331" y="417"/>
                    <a:pt x="331" y="417"/>
                    <a:pt x="332" y="416"/>
                  </a:cubicBezTo>
                  <a:cubicBezTo>
                    <a:pt x="331" y="416"/>
                    <a:pt x="331" y="416"/>
                    <a:pt x="331" y="416"/>
                  </a:cubicBezTo>
                  <a:cubicBezTo>
                    <a:pt x="331" y="416"/>
                    <a:pt x="331" y="416"/>
                    <a:pt x="331" y="416"/>
                  </a:cubicBezTo>
                  <a:cubicBezTo>
                    <a:pt x="331" y="416"/>
                    <a:pt x="331" y="416"/>
                    <a:pt x="330" y="415"/>
                  </a:cubicBezTo>
                  <a:cubicBezTo>
                    <a:pt x="330" y="416"/>
                    <a:pt x="330" y="416"/>
                    <a:pt x="330" y="416"/>
                  </a:cubicBezTo>
                  <a:cubicBezTo>
                    <a:pt x="330" y="415"/>
                    <a:pt x="330" y="415"/>
                    <a:pt x="330" y="415"/>
                  </a:cubicBezTo>
                  <a:cubicBezTo>
                    <a:pt x="329" y="415"/>
                    <a:pt x="329" y="415"/>
                    <a:pt x="329" y="415"/>
                  </a:cubicBezTo>
                  <a:cubicBezTo>
                    <a:pt x="329" y="415"/>
                    <a:pt x="329" y="415"/>
                    <a:pt x="329" y="415"/>
                  </a:cubicBezTo>
                  <a:cubicBezTo>
                    <a:pt x="329" y="415"/>
                    <a:pt x="329" y="414"/>
                    <a:pt x="329" y="414"/>
                  </a:cubicBezTo>
                  <a:cubicBezTo>
                    <a:pt x="329" y="414"/>
                    <a:pt x="329" y="414"/>
                    <a:pt x="329" y="414"/>
                  </a:cubicBezTo>
                  <a:cubicBezTo>
                    <a:pt x="329" y="414"/>
                    <a:pt x="329" y="414"/>
                    <a:pt x="329" y="414"/>
                  </a:cubicBezTo>
                  <a:cubicBezTo>
                    <a:pt x="329" y="413"/>
                    <a:pt x="329" y="413"/>
                    <a:pt x="329" y="413"/>
                  </a:cubicBezTo>
                  <a:cubicBezTo>
                    <a:pt x="329" y="413"/>
                    <a:pt x="329" y="413"/>
                    <a:pt x="329" y="413"/>
                  </a:cubicBezTo>
                  <a:cubicBezTo>
                    <a:pt x="329" y="413"/>
                    <a:pt x="329" y="413"/>
                    <a:pt x="329" y="413"/>
                  </a:cubicBezTo>
                  <a:cubicBezTo>
                    <a:pt x="329" y="412"/>
                    <a:pt x="329" y="412"/>
                    <a:pt x="329" y="412"/>
                  </a:cubicBezTo>
                  <a:cubicBezTo>
                    <a:pt x="329" y="412"/>
                    <a:pt x="329" y="412"/>
                    <a:pt x="329" y="412"/>
                  </a:cubicBezTo>
                  <a:cubicBezTo>
                    <a:pt x="329" y="412"/>
                    <a:pt x="329" y="412"/>
                    <a:pt x="329" y="411"/>
                  </a:cubicBezTo>
                  <a:cubicBezTo>
                    <a:pt x="328" y="411"/>
                    <a:pt x="328" y="411"/>
                    <a:pt x="328" y="411"/>
                  </a:cubicBezTo>
                  <a:cubicBezTo>
                    <a:pt x="327" y="412"/>
                    <a:pt x="327" y="411"/>
                    <a:pt x="326" y="411"/>
                  </a:cubicBezTo>
                  <a:cubicBezTo>
                    <a:pt x="326" y="411"/>
                    <a:pt x="326" y="411"/>
                    <a:pt x="326" y="411"/>
                  </a:cubicBezTo>
                  <a:cubicBezTo>
                    <a:pt x="326" y="410"/>
                    <a:pt x="326" y="410"/>
                    <a:pt x="326" y="410"/>
                  </a:cubicBezTo>
                  <a:cubicBezTo>
                    <a:pt x="326" y="411"/>
                    <a:pt x="326" y="411"/>
                    <a:pt x="326" y="411"/>
                  </a:cubicBezTo>
                  <a:cubicBezTo>
                    <a:pt x="325" y="410"/>
                    <a:pt x="325" y="410"/>
                    <a:pt x="325" y="410"/>
                  </a:cubicBezTo>
                  <a:cubicBezTo>
                    <a:pt x="325" y="410"/>
                    <a:pt x="324" y="410"/>
                    <a:pt x="324" y="409"/>
                  </a:cubicBezTo>
                  <a:cubicBezTo>
                    <a:pt x="324" y="409"/>
                    <a:pt x="324" y="409"/>
                    <a:pt x="324" y="409"/>
                  </a:cubicBezTo>
                  <a:cubicBezTo>
                    <a:pt x="324" y="408"/>
                    <a:pt x="323" y="408"/>
                    <a:pt x="323" y="408"/>
                  </a:cubicBezTo>
                  <a:cubicBezTo>
                    <a:pt x="322" y="408"/>
                    <a:pt x="322" y="408"/>
                    <a:pt x="322" y="408"/>
                  </a:cubicBezTo>
                  <a:cubicBezTo>
                    <a:pt x="322" y="409"/>
                    <a:pt x="322" y="409"/>
                    <a:pt x="322" y="409"/>
                  </a:cubicBezTo>
                  <a:cubicBezTo>
                    <a:pt x="322" y="409"/>
                    <a:pt x="322" y="409"/>
                    <a:pt x="322" y="409"/>
                  </a:cubicBezTo>
                  <a:cubicBezTo>
                    <a:pt x="322" y="409"/>
                    <a:pt x="322" y="409"/>
                    <a:pt x="322" y="409"/>
                  </a:cubicBezTo>
                  <a:cubicBezTo>
                    <a:pt x="322" y="409"/>
                    <a:pt x="321" y="410"/>
                    <a:pt x="321" y="410"/>
                  </a:cubicBezTo>
                  <a:cubicBezTo>
                    <a:pt x="320" y="410"/>
                    <a:pt x="320" y="410"/>
                    <a:pt x="320" y="410"/>
                  </a:cubicBezTo>
                  <a:cubicBezTo>
                    <a:pt x="321" y="410"/>
                    <a:pt x="321" y="410"/>
                    <a:pt x="321" y="410"/>
                  </a:cubicBezTo>
                  <a:cubicBezTo>
                    <a:pt x="321" y="410"/>
                    <a:pt x="321" y="410"/>
                    <a:pt x="321" y="409"/>
                  </a:cubicBezTo>
                  <a:cubicBezTo>
                    <a:pt x="322" y="409"/>
                    <a:pt x="322" y="410"/>
                    <a:pt x="322" y="410"/>
                  </a:cubicBezTo>
                  <a:cubicBezTo>
                    <a:pt x="323" y="410"/>
                    <a:pt x="323" y="410"/>
                    <a:pt x="324" y="411"/>
                  </a:cubicBezTo>
                  <a:cubicBezTo>
                    <a:pt x="324" y="411"/>
                    <a:pt x="324" y="411"/>
                    <a:pt x="324" y="411"/>
                  </a:cubicBezTo>
                  <a:cubicBezTo>
                    <a:pt x="324" y="411"/>
                    <a:pt x="325" y="412"/>
                    <a:pt x="325" y="412"/>
                  </a:cubicBezTo>
                  <a:cubicBezTo>
                    <a:pt x="325" y="412"/>
                    <a:pt x="325" y="412"/>
                    <a:pt x="325" y="412"/>
                  </a:cubicBezTo>
                  <a:cubicBezTo>
                    <a:pt x="325" y="412"/>
                    <a:pt x="325" y="412"/>
                    <a:pt x="325" y="412"/>
                  </a:cubicBezTo>
                  <a:cubicBezTo>
                    <a:pt x="325" y="413"/>
                    <a:pt x="325" y="413"/>
                    <a:pt x="325" y="413"/>
                  </a:cubicBezTo>
                  <a:cubicBezTo>
                    <a:pt x="325" y="413"/>
                    <a:pt x="325" y="413"/>
                    <a:pt x="325" y="413"/>
                  </a:cubicBezTo>
                  <a:cubicBezTo>
                    <a:pt x="325" y="413"/>
                    <a:pt x="325" y="413"/>
                    <a:pt x="325" y="413"/>
                  </a:cubicBezTo>
                  <a:cubicBezTo>
                    <a:pt x="326" y="413"/>
                    <a:pt x="327" y="414"/>
                    <a:pt x="328" y="414"/>
                  </a:cubicBezTo>
                  <a:cubicBezTo>
                    <a:pt x="328" y="414"/>
                    <a:pt x="328" y="414"/>
                    <a:pt x="328" y="414"/>
                  </a:cubicBezTo>
                  <a:cubicBezTo>
                    <a:pt x="328" y="414"/>
                    <a:pt x="328" y="414"/>
                    <a:pt x="328" y="414"/>
                  </a:cubicBezTo>
                  <a:cubicBezTo>
                    <a:pt x="328" y="414"/>
                    <a:pt x="328" y="414"/>
                    <a:pt x="329" y="414"/>
                  </a:cubicBezTo>
                  <a:cubicBezTo>
                    <a:pt x="328" y="415"/>
                    <a:pt x="328" y="415"/>
                    <a:pt x="328" y="415"/>
                  </a:cubicBezTo>
                  <a:cubicBezTo>
                    <a:pt x="328" y="415"/>
                    <a:pt x="329" y="415"/>
                    <a:pt x="329" y="415"/>
                  </a:cubicBezTo>
                  <a:close/>
                  <a:moveTo>
                    <a:pt x="306" y="412"/>
                  </a:moveTo>
                  <a:cubicBezTo>
                    <a:pt x="306" y="412"/>
                    <a:pt x="306" y="412"/>
                    <a:pt x="306" y="412"/>
                  </a:cubicBezTo>
                  <a:cubicBezTo>
                    <a:pt x="307" y="412"/>
                    <a:pt x="306" y="411"/>
                    <a:pt x="306" y="411"/>
                  </a:cubicBezTo>
                  <a:cubicBezTo>
                    <a:pt x="306" y="411"/>
                    <a:pt x="306" y="411"/>
                    <a:pt x="306" y="410"/>
                  </a:cubicBezTo>
                  <a:cubicBezTo>
                    <a:pt x="305" y="410"/>
                    <a:pt x="305" y="411"/>
                    <a:pt x="305" y="411"/>
                  </a:cubicBezTo>
                  <a:cubicBezTo>
                    <a:pt x="305" y="412"/>
                    <a:pt x="305" y="412"/>
                    <a:pt x="305" y="412"/>
                  </a:cubicBezTo>
                  <a:cubicBezTo>
                    <a:pt x="305" y="412"/>
                    <a:pt x="305" y="412"/>
                    <a:pt x="306" y="412"/>
                  </a:cubicBezTo>
                  <a:close/>
                  <a:moveTo>
                    <a:pt x="306" y="416"/>
                  </a:moveTo>
                  <a:cubicBezTo>
                    <a:pt x="306" y="415"/>
                    <a:pt x="304" y="414"/>
                    <a:pt x="306" y="414"/>
                  </a:cubicBezTo>
                  <a:cubicBezTo>
                    <a:pt x="306" y="414"/>
                    <a:pt x="306" y="413"/>
                    <a:pt x="305" y="413"/>
                  </a:cubicBezTo>
                  <a:cubicBezTo>
                    <a:pt x="305" y="413"/>
                    <a:pt x="304" y="414"/>
                    <a:pt x="304" y="414"/>
                  </a:cubicBezTo>
                  <a:cubicBezTo>
                    <a:pt x="303" y="415"/>
                    <a:pt x="304" y="415"/>
                    <a:pt x="304" y="416"/>
                  </a:cubicBezTo>
                  <a:cubicBezTo>
                    <a:pt x="304" y="417"/>
                    <a:pt x="306" y="417"/>
                    <a:pt x="306" y="416"/>
                  </a:cubicBezTo>
                  <a:close/>
                  <a:moveTo>
                    <a:pt x="301" y="404"/>
                  </a:moveTo>
                  <a:cubicBezTo>
                    <a:pt x="300" y="404"/>
                    <a:pt x="300" y="403"/>
                    <a:pt x="300" y="402"/>
                  </a:cubicBezTo>
                  <a:cubicBezTo>
                    <a:pt x="300" y="402"/>
                    <a:pt x="300" y="402"/>
                    <a:pt x="300" y="401"/>
                  </a:cubicBezTo>
                  <a:cubicBezTo>
                    <a:pt x="297" y="402"/>
                    <a:pt x="301" y="406"/>
                    <a:pt x="302" y="405"/>
                  </a:cubicBezTo>
                  <a:cubicBezTo>
                    <a:pt x="302" y="405"/>
                    <a:pt x="301" y="404"/>
                    <a:pt x="301" y="404"/>
                  </a:cubicBezTo>
                  <a:close/>
                  <a:moveTo>
                    <a:pt x="354" y="428"/>
                  </a:moveTo>
                  <a:cubicBezTo>
                    <a:pt x="353" y="429"/>
                    <a:pt x="353" y="429"/>
                    <a:pt x="353" y="429"/>
                  </a:cubicBezTo>
                  <a:cubicBezTo>
                    <a:pt x="353" y="429"/>
                    <a:pt x="353" y="429"/>
                    <a:pt x="353" y="429"/>
                  </a:cubicBezTo>
                  <a:cubicBezTo>
                    <a:pt x="353" y="429"/>
                    <a:pt x="353" y="429"/>
                    <a:pt x="353" y="429"/>
                  </a:cubicBezTo>
                  <a:cubicBezTo>
                    <a:pt x="353" y="429"/>
                    <a:pt x="354" y="429"/>
                    <a:pt x="354" y="429"/>
                  </a:cubicBezTo>
                  <a:cubicBezTo>
                    <a:pt x="354" y="429"/>
                    <a:pt x="354" y="429"/>
                    <a:pt x="354" y="429"/>
                  </a:cubicBezTo>
                  <a:cubicBezTo>
                    <a:pt x="354" y="429"/>
                    <a:pt x="354" y="429"/>
                    <a:pt x="354" y="429"/>
                  </a:cubicBezTo>
                  <a:cubicBezTo>
                    <a:pt x="354" y="429"/>
                    <a:pt x="354" y="429"/>
                    <a:pt x="354" y="429"/>
                  </a:cubicBezTo>
                  <a:cubicBezTo>
                    <a:pt x="354" y="429"/>
                    <a:pt x="354" y="429"/>
                    <a:pt x="354" y="429"/>
                  </a:cubicBezTo>
                  <a:cubicBezTo>
                    <a:pt x="354" y="429"/>
                    <a:pt x="354" y="429"/>
                    <a:pt x="354" y="429"/>
                  </a:cubicBezTo>
                  <a:cubicBezTo>
                    <a:pt x="354" y="429"/>
                    <a:pt x="354" y="428"/>
                    <a:pt x="354" y="428"/>
                  </a:cubicBezTo>
                  <a:close/>
                  <a:moveTo>
                    <a:pt x="333" y="427"/>
                  </a:moveTo>
                  <a:cubicBezTo>
                    <a:pt x="332" y="427"/>
                    <a:pt x="332" y="427"/>
                    <a:pt x="332" y="427"/>
                  </a:cubicBezTo>
                  <a:cubicBezTo>
                    <a:pt x="332" y="427"/>
                    <a:pt x="332" y="427"/>
                    <a:pt x="332" y="427"/>
                  </a:cubicBezTo>
                  <a:cubicBezTo>
                    <a:pt x="332" y="428"/>
                    <a:pt x="332" y="428"/>
                    <a:pt x="332" y="428"/>
                  </a:cubicBezTo>
                  <a:cubicBezTo>
                    <a:pt x="332" y="428"/>
                    <a:pt x="332" y="428"/>
                    <a:pt x="332" y="428"/>
                  </a:cubicBezTo>
                  <a:lnTo>
                    <a:pt x="333" y="427"/>
                  </a:lnTo>
                  <a:close/>
                  <a:moveTo>
                    <a:pt x="333" y="428"/>
                  </a:moveTo>
                  <a:cubicBezTo>
                    <a:pt x="333" y="428"/>
                    <a:pt x="333" y="428"/>
                    <a:pt x="333" y="428"/>
                  </a:cubicBezTo>
                  <a:cubicBezTo>
                    <a:pt x="333" y="428"/>
                    <a:pt x="333" y="428"/>
                    <a:pt x="333" y="428"/>
                  </a:cubicBezTo>
                  <a:cubicBezTo>
                    <a:pt x="333" y="428"/>
                    <a:pt x="333" y="428"/>
                    <a:pt x="333" y="428"/>
                  </a:cubicBezTo>
                  <a:cubicBezTo>
                    <a:pt x="333" y="428"/>
                    <a:pt x="333" y="428"/>
                    <a:pt x="333" y="428"/>
                  </a:cubicBezTo>
                  <a:close/>
                  <a:moveTo>
                    <a:pt x="353" y="431"/>
                  </a:moveTo>
                  <a:cubicBezTo>
                    <a:pt x="353" y="432"/>
                    <a:pt x="353" y="432"/>
                    <a:pt x="353" y="432"/>
                  </a:cubicBezTo>
                  <a:cubicBezTo>
                    <a:pt x="353" y="432"/>
                    <a:pt x="353" y="432"/>
                    <a:pt x="353" y="431"/>
                  </a:cubicBezTo>
                  <a:close/>
                  <a:moveTo>
                    <a:pt x="352" y="432"/>
                  </a:moveTo>
                  <a:cubicBezTo>
                    <a:pt x="352" y="432"/>
                    <a:pt x="352" y="432"/>
                    <a:pt x="352" y="432"/>
                  </a:cubicBezTo>
                  <a:cubicBezTo>
                    <a:pt x="352" y="432"/>
                    <a:pt x="352" y="432"/>
                    <a:pt x="352" y="432"/>
                  </a:cubicBezTo>
                  <a:cubicBezTo>
                    <a:pt x="352" y="432"/>
                    <a:pt x="352" y="432"/>
                    <a:pt x="352" y="432"/>
                  </a:cubicBezTo>
                  <a:close/>
                  <a:moveTo>
                    <a:pt x="349" y="437"/>
                  </a:moveTo>
                  <a:cubicBezTo>
                    <a:pt x="349" y="437"/>
                    <a:pt x="350" y="437"/>
                    <a:pt x="350" y="436"/>
                  </a:cubicBezTo>
                  <a:cubicBezTo>
                    <a:pt x="350" y="436"/>
                    <a:pt x="350" y="436"/>
                    <a:pt x="350" y="436"/>
                  </a:cubicBezTo>
                  <a:cubicBezTo>
                    <a:pt x="350" y="436"/>
                    <a:pt x="350" y="436"/>
                    <a:pt x="350" y="436"/>
                  </a:cubicBezTo>
                  <a:cubicBezTo>
                    <a:pt x="350" y="435"/>
                    <a:pt x="350" y="436"/>
                    <a:pt x="350" y="436"/>
                  </a:cubicBezTo>
                  <a:cubicBezTo>
                    <a:pt x="349" y="436"/>
                    <a:pt x="349" y="436"/>
                    <a:pt x="349" y="436"/>
                  </a:cubicBezTo>
                  <a:cubicBezTo>
                    <a:pt x="349" y="437"/>
                    <a:pt x="349" y="437"/>
                    <a:pt x="349" y="437"/>
                  </a:cubicBezTo>
                  <a:cubicBezTo>
                    <a:pt x="349" y="437"/>
                    <a:pt x="349" y="437"/>
                    <a:pt x="349" y="437"/>
                  </a:cubicBezTo>
                  <a:cubicBezTo>
                    <a:pt x="349" y="437"/>
                    <a:pt x="349" y="437"/>
                    <a:pt x="349" y="437"/>
                  </a:cubicBezTo>
                  <a:cubicBezTo>
                    <a:pt x="349" y="438"/>
                    <a:pt x="349" y="438"/>
                    <a:pt x="349" y="438"/>
                  </a:cubicBezTo>
                  <a:cubicBezTo>
                    <a:pt x="349" y="438"/>
                    <a:pt x="349" y="438"/>
                    <a:pt x="349" y="438"/>
                  </a:cubicBezTo>
                  <a:cubicBezTo>
                    <a:pt x="349" y="439"/>
                    <a:pt x="349" y="439"/>
                    <a:pt x="349" y="439"/>
                  </a:cubicBezTo>
                  <a:cubicBezTo>
                    <a:pt x="349" y="439"/>
                    <a:pt x="350" y="439"/>
                    <a:pt x="350" y="439"/>
                  </a:cubicBezTo>
                  <a:cubicBezTo>
                    <a:pt x="350" y="439"/>
                    <a:pt x="350" y="439"/>
                    <a:pt x="350" y="439"/>
                  </a:cubicBezTo>
                  <a:cubicBezTo>
                    <a:pt x="350" y="438"/>
                    <a:pt x="350" y="438"/>
                    <a:pt x="350" y="438"/>
                  </a:cubicBezTo>
                  <a:cubicBezTo>
                    <a:pt x="350" y="438"/>
                    <a:pt x="350" y="438"/>
                    <a:pt x="350" y="438"/>
                  </a:cubicBezTo>
                  <a:cubicBezTo>
                    <a:pt x="350" y="438"/>
                    <a:pt x="350" y="438"/>
                    <a:pt x="350" y="438"/>
                  </a:cubicBezTo>
                  <a:cubicBezTo>
                    <a:pt x="350" y="438"/>
                    <a:pt x="350" y="437"/>
                    <a:pt x="349" y="437"/>
                  </a:cubicBezTo>
                  <a:close/>
                  <a:moveTo>
                    <a:pt x="351" y="430"/>
                  </a:moveTo>
                  <a:cubicBezTo>
                    <a:pt x="351" y="430"/>
                    <a:pt x="351" y="430"/>
                    <a:pt x="351" y="430"/>
                  </a:cubicBezTo>
                  <a:cubicBezTo>
                    <a:pt x="351" y="430"/>
                    <a:pt x="350" y="430"/>
                    <a:pt x="350" y="430"/>
                  </a:cubicBezTo>
                  <a:cubicBezTo>
                    <a:pt x="350" y="430"/>
                    <a:pt x="350" y="430"/>
                    <a:pt x="350" y="430"/>
                  </a:cubicBezTo>
                  <a:cubicBezTo>
                    <a:pt x="350" y="431"/>
                    <a:pt x="350" y="431"/>
                    <a:pt x="350" y="431"/>
                  </a:cubicBezTo>
                  <a:cubicBezTo>
                    <a:pt x="350" y="430"/>
                    <a:pt x="351" y="431"/>
                    <a:pt x="351" y="431"/>
                  </a:cubicBezTo>
                  <a:cubicBezTo>
                    <a:pt x="351" y="431"/>
                    <a:pt x="351" y="431"/>
                    <a:pt x="351" y="431"/>
                  </a:cubicBezTo>
                  <a:cubicBezTo>
                    <a:pt x="351" y="431"/>
                    <a:pt x="351" y="430"/>
                    <a:pt x="351" y="430"/>
                  </a:cubicBezTo>
                  <a:close/>
                  <a:moveTo>
                    <a:pt x="356" y="430"/>
                  </a:moveTo>
                  <a:cubicBezTo>
                    <a:pt x="356" y="430"/>
                    <a:pt x="356" y="430"/>
                    <a:pt x="356" y="430"/>
                  </a:cubicBezTo>
                  <a:cubicBezTo>
                    <a:pt x="355" y="430"/>
                    <a:pt x="355" y="431"/>
                    <a:pt x="354" y="431"/>
                  </a:cubicBezTo>
                  <a:cubicBezTo>
                    <a:pt x="354" y="431"/>
                    <a:pt x="354" y="431"/>
                    <a:pt x="354" y="431"/>
                  </a:cubicBezTo>
                  <a:cubicBezTo>
                    <a:pt x="353" y="432"/>
                    <a:pt x="353" y="432"/>
                    <a:pt x="353" y="432"/>
                  </a:cubicBezTo>
                  <a:cubicBezTo>
                    <a:pt x="353" y="433"/>
                    <a:pt x="353" y="433"/>
                    <a:pt x="353" y="433"/>
                  </a:cubicBezTo>
                  <a:cubicBezTo>
                    <a:pt x="353" y="433"/>
                    <a:pt x="353" y="433"/>
                    <a:pt x="353" y="433"/>
                  </a:cubicBezTo>
                  <a:cubicBezTo>
                    <a:pt x="353" y="433"/>
                    <a:pt x="353" y="434"/>
                    <a:pt x="353" y="434"/>
                  </a:cubicBezTo>
                  <a:cubicBezTo>
                    <a:pt x="353" y="435"/>
                    <a:pt x="353" y="435"/>
                    <a:pt x="353" y="435"/>
                  </a:cubicBezTo>
                  <a:cubicBezTo>
                    <a:pt x="354" y="435"/>
                    <a:pt x="355" y="434"/>
                    <a:pt x="355" y="433"/>
                  </a:cubicBezTo>
                  <a:cubicBezTo>
                    <a:pt x="355" y="433"/>
                    <a:pt x="355" y="433"/>
                    <a:pt x="355" y="433"/>
                  </a:cubicBezTo>
                  <a:cubicBezTo>
                    <a:pt x="355" y="433"/>
                    <a:pt x="355" y="433"/>
                    <a:pt x="355" y="433"/>
                  </a:cubicBezTo>
                  <a:cubicBezTo>
                    <a:pt x="355" y="433"/>
                    <a:pt x="355" y="433"/>
                    <a:pt x="355" y="433"/>
                  </a:cubicBezTo>
                  <a:cubicBezTo>
                    <a:pt x="355" y="433"/>
                    <a:pt x="355" y="433"/>
                    <a:pt x="355" y="433"/>
                  </a:cubicBezTo>
                  <a:cubicBezTo>
                    <a:pt x="356" y="432"/>
                    <a:pt x="356" y="432"/>
                    <a:pt x="356" y="432"/>
                  </a:cubicBezTo>
                  <a:cubicBezTo>
                    <a:pt x="356" y="432"/>
                    <a:pt x="356" y="432"/>
                    <a:pt x="356" y="432"/>
                  </a:cubicBezTo>
                  <a:cubicBezTo>
                    <a:pt x="356" y="432"/>
                    <a:pt x="356" y="431"/>
                    <a:pt x="356" y="431"/>
                  </a:cubicBezTo>
                  <a:cubicBezTo>
                    <a:pt x="356" y="431"/>
                    <a:pt x="356" y="431"/>
                    <a:pt x="356" y="431"/>
                  </a:cubicBezTo>
                  <a:cubicBezTo>
                    <a:pt x="356" y="431"/>
                    <a:pt x="356" y="431"/>
                    <a:pt x="356" y="431"/>
                  </a:cubicBezTo>
                  <a:cubicBezTo>
                    <a:pt x="356" y="431"/>
                    <a:pt x="356" y="431"/>
                    <a:pt x="356" y="431"/>
                  </a:cubicBezTo>
                  <a:cubicBezTo>
                    <a:pt x="356" y="430"/>
                    <a:pt x="356" y="430"/>
                    <a:pt x="356" y="430"/>
                  </a:cubicBezTo>
                  <a:cubicBezTo>
                    <a:pt x="356" y="430"/>
                    <a:pt x="356" y="430"/>
                    <a:pt x="356" y="430"/>
                  </a:cubicBezTo>
                  <a:close/>
                  <a:moveTo>
                    <a:pt x="333" y="427"/>
                  </a:moveTo>
                  <a:cubicBezTo>
                    <a:pt x="334" y="426"/>
                    <a:pt x="334" y="426"/>
                    <a:pt x="333" y="426"/>
                  </a:cubicBezTo>
                  <a:cubicBezTo>
                    <a:pt x="333" y="426"/>
                    <a:pt x="333" y="426"/>
                    <a:pt x="333" y="426"/>
                  </a:cubicBezTo>
                  <a:cubicBezTo>
                    <a:pt x="333" y="426"/>
                    <a:pt x="333" y="426"/>
                    <a:pt x="333" y="426"/>
                  </a:cubicBezTo>
                  <a:cubicBezTo>
                    <a:pt x="333" y="426"/>
                    <a:pt x="333" y="426"/>
                    <a:pt x="333" y="427"/>
                  </a:cubicBezTo>
                  <a:close/>
                  <a:moveTo>
                    <a:pt x="340" y="428"/>
                  </a:moveTo>
                  <a:cubicBezTo>
                    <a:pt x="341" y="428"/>
                    <a:pt x="341" y="427"/>
                    <a:pt x="342" y="427"/>
                  </a:cubicBezTo>
                  <a:cubicBezTo>
                    <a:pt x="342" y="427"/>
                    <a:pt x="342" y="427"/>
                    <a:pt x="342" y="427"/>
                  </a:cubicBezTo>
                  <a:cubicBezTo>
                    <a:pt x="342" y="427"/>
                    <a:pt x="342" y="426"/>
                    <a:pt x="342" y="426"/>
                  </a:cubicBezTo>
                  <a:cubicBezTo>
                    <a:pt x="341" y="426"/>
                    <a:pt x="341" y="426"/>
                    <a:pt x="341" y="426"/>
                  </a:cubicBezTo>
                  <a:cubicBezTo>
                    <a:pt x="341" y="427"/>
                    <a:pt x="341" y="427"/>
                    <a:pt x="341" y="427"/>
                  </a:cubicBezTo>
                  <a:cubicBezTo>
                    <a:pt x="341" y="427"/>
                    <a:pt x="341" y="427"/>
                    <a:pt x="341" y="427"/>
                  </a:cubicBezTo>
                  <a:cubicBezTo>
                    <a:pt x="341" y="427"/>
                    <a:pt x="341" y="427"/>
                    <a:pt x="341" y="427"/>
                  </a:cubicBezTo>
                  <a:cubicBezTo>
                    <a:pt x="340" y="427"/>
                    <a:pt x="340" y="427"/>
                    <a:pt x="340" y="427"/>
                  </a:cubicBezTo>
                  <a:cubicBezTo>
                    <a:pt x="340" y="427"/>
                    <a:pt x="340" y="428"/>
                    <a:pt x="340" y="428"/>
                  </a:cubicBezTo>
                  <a:close/>
                  <a:moveTo>
                    <a:pt x="343" y="412"/>
                  </a:moveTo>
                  <a:cubicBezTo>
                    <a:pt x="343" y="413"/>
                    <a:pt x="343" y="413"/>
                    <a:pt x="343" y="413"/>
                  </a:cubicBezTo>
                  <a:cubicBezTo>
                    <a:pt x="343" y="413"/>
                    <a:pt x="343" y="412"/>
                    <a:pt x="343" y="412"/>
                  </a:cubicBezTo>
                  <a:close/>
                  <a:moveTo>
                    <a:pt x="333" y="421"/>
                  </a:moveTo>
                  <a:cubicBezTo>
                    <a:pt x="333" y="421"/>
                    <a:pt x="333" y="421"/>
                    <a:pt x="333" y="421"/>
                  </a:cubicBezTo>
                  <a:cubicBezTo>
                    <a:pt x="333" y="421"/>
                    <a:pt x="333" y="421"/>
                    <a:pt x="333" y="421"/>
                  </a:cubicBezTo>
                  <a:close/>
                  <a:moveTo>
                    <a:pt x="342" y="414"/>
                  </a:moveTo>
                  <a:cubicBezTo>
                    <a:pt x="342" y="414"/>
                    <a:pt x="342" y="414"/>
                    <a:pt x="342" y="414"/>
                  </a:cubicBezTo>
                  <a:cubicBezTo>
                    <a:pt x="342" y="414"/>
                    <a:pt x="342" y="413"/>
                    <a:pt x="342" y="413"/>
                  </a:cubicBezTo>
                  <a:cubicBezTo>
                    <a:pt x="342" y="413"/>
                    <a:pt x="342" y="413"/>
                    <a:pt x="342" y="413"/>
                  </a:cubicBezTo>
                  <a:cubicBezTo>
                    <a:pt x="342" y="413"/>
                    <a:pt x="342" y="412"/>
                    <a:pt x="342" y="412"/>
                  </a:cubicBezTo>
                  <a:cubicBezTo>
                    <a:pt x="342" y="412"/>
                    <a:pt x="342" y="412"/>
                    <a:pt x="342" y="412"/>
                  </a:cubicBezTo>
                  <a:cubicBezTo>
                    <a:pt x="342" y="412"/>
                    <a:pt x="342" y="412"/>
                    <a:pt x="342" y="412"/>
                  </a:cubicBezTo>
                  <a:cubicBezTo>
                    <a:pt x="342" y="412"/>
                    <a:pt x="341" y="412"/>
                    <a:pt x="341" y="412"/>
                  </a:cubicBezTo>
                  <a:cubicBezTo>
                    <a:pt x="340" y="412"/>
                    <a:pt x="340" y="412"/>
                    <a:pt x="340" y="412"/>
                  </a:cubicBezTo>
                  <a:cubicBezTo>
                    <a:pt x="340" y="412"/>
                    <a:pt x="340" y="412"/>
                    <a:pt x="340" y="412"/>
                  </a:cubicBezTo>
                  <a:cubicBezTo>
                    <a:pt x="340" y="413"/>
                    <a:pt x="340" y="413"/>
                    <a:pt x="340" y="413"/>
                  </a:cubicBezTo>
                  <a:cubicBezTo>
                    <a:pt x="341" y="413"/>
                    <a:pt x="341" y="413"/>
                    <a:pt x="341" y="413"/>
                  </a:cubicBezTo>
                  <a:cubicBezTo>
                    <a:pt x="341" y="413"/>
                    <a:pt x="341" y="413"/>
                    <a:pt x="341" y="413"/>
                  </a:cubicBezTo>
                  <a:cubicBezTo>
                    <a:pt x="341" y="413"/>
                    <a:pt x="341" y="413"/>
                    <a:pt x="341" y="413"/>
                  </a:cubicBezTo>
                  <a:cubicBezTo>
                    <a:pt x="341" y="413"/>
                    <a:pt x="341" y="414"/>
                    <a:pt x="341" y="414"/>
                  </a:cubicBezTo>
                  <a:cubicBezTo>
                    <a:pt x="341" y="414"/>
                    <a:pt x="341" y="414"/>
                    <a:pt x="341" y="414"/>
                  </a:cubicBezTo>
                  <a:cubicBezTo>
                    <a:pt x="341" y="414"/>
                    <a:pt x="341" y="414"/>
                    <a:pt x="341" y="414"/>
                  </a:cubicBezTo>
                  <a:cubicBezTo>
                    <a:pt x="341" y="414"/>
                    <a:pt x="341" y="415"/>
                    <a:pt x="341" y="415"/>
                  </a:cubicBezTo>
                  <a:cubicBezTo>
                    <a:pt x="340" y="415"/>
                    <a:pt x="340" y="415"/>
                    <a:pt x="340" y="415"/>
                  </a:cubicBezTo>
                  <a:cubicBezTo>
                    <a:pt x="341" y="415"/>
                    <a:pt x="341" y="415"/>
                    <a:pt x="341" y="415"/>
                  </a:cubicBezTo>
                  <a:cubicBezTo>
                    <a:pt x="341" y="415"/>
                    <a:pt x="341" y="415"/>
                    <a:pt x="341" y="416"/>
                  </a:cubicBezTo>
                  <a:cubicBezTo>
                    <a:pt x="341" y="416"/>
                    <a:pt x="341" y="416"/>
                    <a:pt x="341" y="416"/>
                  </a:cubicBezTo>
                  <a:cubicBezTo>
                    <a:pt x="341" y="416"/>
                    <a:pt x="342" y="415"/>
                    <a:pt x="342" y="415"/>
                  </a:cubicBezTo>
                  <a:cubicBezTo>
                    <a:pt x="342" y="415"/>
                    <a:pt x="342" y="415"/>
                    <a:pt x="342" y="415"/>
                  </a:cubicBezTo>
                  <a:cubicBezTo>
                    <a:pt x="342" y="415"/>
                    <a:pt x="342" y="415"/>
                    <a:pt x="342" y="415"/>
                  </a:cubicBezTo>
                  <a:cubicBezTo>
                    <a:pt x="342" y="415"/>
                    <a:pt x="342" y="415"/>
                    <a:pt x="342" y="415"/>
                  </a:cubicBezTo>
                  <a:lnTo>
                    <a:pt x="342" y="414"/>
                  </a:lnTo>
                  <a:close/>
                  <a:moveTo>
                    <a:pt x="349" y="429"/>
                  </a:moveTo>
                  <a:cubicBezTo>
                    <a:pt x="349" y="429"/>
                    <a:pt x="349" y="429"/>
                    <a:pt x="349" y="429"/>
                  </a:cubicBezTo>
                  <a:cubicBezTo>
                    <a:pt x="350" y="429"/>
                    <a:pt x="350" y="429"/>
                    <a:pt x="350" y="429"/>
                  </a:cubicBezTo>
                  <a:cubicBezTo>
                    <a:pt x="349" y="429"/>
                    <a:pt x="349" y="429"/>
                    <a:pt x="349" y="429"/>
                  </a:cubicBezTo>
                  <a:cubicBezTo>
                    <a:pt x="349" y="429"/>
                    <a:pt x="349" y="429"/>
                    <a:pt x="349" y="429"/>
                  </a:cubicBezTo>
                  <a:close/>
                  <a:moveTo>
                    <a:pt x="340" y="425"/>
                  </a:moveTo>
                  <a:cubicBezTo>
                    <a:pt x="341" y="425"/>
                    <a:pt x="341" y="425"/>
                    <a:pt x="341" y="425"/>
                  </a:cubicBezTo>
                  <a:cubicBezTo>
                    <a:pt x="340" y="425"/>
                    <a:pt x="340" y="425"/>
                    <a:pt x="340" y="425"/>
                  </a:cubicBezTo>
                  <a:close/>
                  <a:moveTo>
                    <a:pt x="332" y="393"/>
                  </a:moveTo>
                  <a:cubicBezTo>
                    <a:pt x="332" y="393"/>
                    <a:pt x="332" y="393"/>
                    <a:pt x="332" y="393"/>
                  </a:cubicBezTo>
                  <a:cubicBezTo>
                    <a:pt x="332" y="397"/>
                    <a:pt x="334" y="392"/>
                    <a:pt x="332" y="393"/>
                  </a:cubicBezTo>
                  <a:close/>
                  <a:moveTo>
                    <a:pt x="341" y="406"/>
                  </a:moveTo>
                  <a:cubicBezTo>
                    <a:pt x="341" y="406"/>
                    <a:pt x="340" y="406"/>
                    <a:pt x="340" y="406"/>
                  </a:cubicBezTo>
                  <a:cubicBezTo>
                    <a:pt x="340" y="407"/>
                    <a:pt x="340" y="407"/>
                    <a:pt x="340" y="407"/>
                  </a:cubicBezTo>
                  <a:cubicBezTo>
                    <a:pt x="340" y="408"/>
                    <a:pt x="342" y="407"/>
                    <a:pt x="342" y="407"/>
                  </a:cubicBezTo>
                  <a:cubicBezTo>
                    <a:pt x="342" y="407"/>
                    <a:pt x="342" y="407"/>
                    <a:pt x="342" y="407"/>
                  </a:cubicBezTo>
                  <a:cubicBezTo>
                    <a:pt x="343" y="407"/>
                    <a:pt x="343" y="407"/>
                    <a:pt x="343" y="407"/>
                  </a:cubicBezTo>
                  <a:cubicBezTo>
                    <a:pt x="343" y="407"/>
                    <a:pt x="343" y="407"/>
                    <a:pt x="343" y="407"/>
                  </a:cubicBezTo>
                  <a:cubicBezTo>
                    <a:pt x="343" y="407"/>
                    <a:pt x="343" y="407"/>
                    <a:pt x="343" y="407"/>
                  </a:cubicBezTo>
                  <a:cubicBezTo>
                    <a:pt x="342" y="407"/>
                    <a:pt x="342" y="407"/>
                    <a:pt x="342" y="407"/>
                  </a:cubicBezTo>
                  <a:cubicBezTo>
                    <a:pt x="342" y="407"/>
                    <a:pt x="342" y="407"/>
                    <a:pt x="342" y="407"/>
                  </a:cubicBezTo>
                  <a:cubicBezTo>
                    <a:pt x="342" y="408"/>
                    <a:pt x="342" y="408"/>
                    <a:pt x="342" y="408"/>
                  </a:cubicBezTo>
                  <a:cubicBezTo>
                    <a:pt x="343" y="408"/>
                    <a:pt x="344" y="409"/>
                    <a:pt x="345" y="408"/>
                  </a:cubicBezTo>
                  <a:cubicBezTo>
                    <a:pt x="345" y="408"/>
                    <a:pt x="344" y="408"/>
                    <a:pt x="344" y="407"/>
                  </a:cubicBezTo>
                  <a:cubicBezTo>
                    <a:pt x="344" y="407"/>
                    <a:pt x="344" y="407"/>
                    <a:pt x="344" y="407"/>
                  </a:cubicBezTo>
                  <a:cubicBezTo>
                    <a:pt x="345" y="408"/>
                    <a:pt x="345" y="408"/>
                    <a:pt x="345" y="408"/>
                  </a:cubicBezTo>
                  <a:cubicBezTo>
                    <a:pt x="345" y="408"/>
                    <a:pt x="345" y="408"/>
                    <a:pt x="345" y="408"/>
                  </a:cubicBezTo>
                  <a:cubicBezTo>
                    <a:pt x="345" y="408"/>
                    <a:pt x="345" y="408"/>
                    <a:pt x="345" y="408"/>
                  </a:cubicBezTo>
                  <a:cubicBezTo>
                    <a:pt x="345" y="408"/>
                    <a:pt x="345" y="408"/>
                    <a:pt x="345" y="408"/>
                  </a:cubicBezTo>
                  <a:cubicBezTo>
                    <a:pt x="345" y="408"/>
                    <a:pt x="345" y="408"/>
                    <a:pt x="345" y="408"/>
                  </a:cubicBezTo>
                  <a:cubicBezTo>
                    <a:pt x="345" y="408"/>
                    <a:pt x="345" y="408"/>
                    <a:pt x="345" y="408"/>
                  </a:cubicBezTo>
                  <a:cubicBezTo>
                    <a:pt x="345" y="407"/>
                    <a:pt x="345" y="407"/>
                    <a:pt x="345" y="407"/>
                  </a:cubicBezTo>
                  <a:cubicBezTo>
                    <a:pt x="345" y="407"/>
                    <a:pt x="345" y="407"/>
                    <a:pt x="345" y="407"/>
                  </a:cubicBezTo>
                  <a:cubicBezTo>
                    <a:pt x="345" y="406"/>
                    <a:pt x="343" y="406"/>
                    <a:pt x="344" y="405"/>
                  </a:cubicBezTo>
                  <a:cubicBezTo>
                    <a:pt x="343" y="405"/>
                    <a:pt x="343" y="405"/>
                    <a:pt x="343" y="405"/>
                  </a:cubicBezTo>
                  <a:cubicBezTo>
                    <a:pt x="343" y="405"/>
                    <a:pt x="343" y="405"/>
                    <a:pt x="343" y="405"/>
                  </a:cubicBezTo>
                  <a:cubicBezTo>
                    <a:pt x="343" y="405"/>
                    <a:pt x="343" y="405"/>
                    <a:pt x="342" y="405"/>
                  </a:cubicBezTo>
                  <a:cubicBezTo>
                    <a:pt x="342" y="405"/>
                    <a:pt x="342" y="405"/>
                    <a:pt x="342" y="405"/>
                  </a:cubicBezTo>
                  <a:cubicBezTo>
                    <a:pt x="342" y="406"/>
                    <a:pt x="342" y="406"/>
                    <a:pt x="341" y="406"/>
                  </a:cubicBezTo>
                  <a:cubicBezTo>
                    <a:pt x="341" y="406"/>
                    <a:pt x="341" y="406"/>
                    <a:pt x="341" y="406"/>
                  </a:cubicBezTo>
                  <a:close/>
                  <a:moveTo>
                    <a:pt x="344" y="421"/>
                  </a:moveTo>
                  <a:cubicBezTo>
                    <a:pt x="344" y="421"/>
                    <a:pt x="344" y="421"/>
                    <a:pt x="344" y="421"/>
                  </a:cubicBezTo>
                  <a:cubicBezTo>
                    <a:pt x="344" y="421"/>
                    <a:pt x="344" y="421"/>
                    <a:pt x="344" y="421"/>
                  </a:cubicBezTo>
                  <a:close/>
                  <a:moveTo>
                    <a:pt x="348" y="439"/>
                  </a:moveTo>
                  <a:cubicBezTo>
                    <a:pt x="348" y="439"/>
                    <a:pt x="347" y="439"/>
                    <a:pt x="347" y="439"/>
                  </a:cubicBezTo>
                  <a:cubicBezTo>
                    <a:pt x="348" y="439"/>
                    <a:pt x="348" y="439"/>
                    <a:pt x="349" y="439"/>
                  </a:cubicBezTo>
                  <a:cubicBezTo>
                    <a:pt x="348" y="439"/>
                    <a:pt x="348" y="439"/>
                    <a:pt x="348" y="439"/>
                  </a:cubicBezTo>
                  <a:cubicBezTo>
                    <a:pt x="349" y="439"/>
                    <a:pt x="348" y="439"/>
                    <a:pt x="348" y="439"/>
                  </a:cubicBezTo>
                  <a:close/>
                  <a:moveTo>
                    <a:pt x="331" y="421"/>
                  </a:moveTo>
                  <a:cubicBezTo>
                    <a:pt x="331" y="420"/>
                    <a:pt x="331" y="420"/>
                    <a:pt x="331" y="420"/>
                  </a:cubicBezTo>
                  <a:cubicBezTo>
                    <a:pt x="331" y="420"/>
                    <a:pt x="331" y="420"/>
                    <a:pt x="331" y="420"/>
                  </a:cubicBezTo>
                  <a:cubicBezTo>
                    <a:pt x="331" y="420"/>
                    <a:pt x="331" y="420"/>
                    <a:pt x="331" y="420"/>
                  </a:cubicBezTo>
                  <a:cubicBezTo>
                    <a:pt x="331" y="420"/>
                    <a:pt x="331" y="420"/>
                    <a:pt x="331" y="420"/>
                  </a:cubicBezTo>
                  <a:cubicBezTo>
                    <a:pt x="331" y="420"/>
                    <a:pt x="330" y="421"/>
                    <a:pt x="330" y="421"/>
                  </a:cubicBezTo>
                  <a:cubicBezTo>
                    <a:pt x="330" y="421"/>
                    <a:pt x="330" y="421"/>
                    <a:pt x="330" y="421"/>
                  </a:cubicBezTo>
                  <a:cubicBezTo>
                    <a:pt x="331" y="421"/>
                    <a:pt x="331" y="421"/>
                    <a:pt x="331" y="421"/>
                  </a:cubicBezTo>
                  <a:close/>
                  <a:moveTo>
                    <a:pt x="335" y="429"/>
                  </a:moveTo>
                  <a:cubicBezTo>
                    <a:pt x="335" y="429"/>
                    <a:pt x="335" y="429"/>
                    <a:pt x="335" y="429"/>
                  </a:cubicBezTo>
                  <a:cubicBezTo>
                    <a:pt x="335" y="429"/>
                    <a:pt x="335" y="429"/>
                    <a:pt x="335" y="429"/>
                  </a:cubicBezTo>
                  <a:cubicBezTo>
                    <a:pt x="334" y="429"/>
                    <a:pt x="334" y="429"/>
                    <a:pt x="334" y="429"/>
                  </a:cubicBezTo>
                  <a:cubicBezTo>
                    <a:pt x="334" y="429"/>
                    <a:pt x="334" y="429"/>
                    <a:pt x="335" y="429"/>
                  </a:cubicBezTo>
                  <a:close/>
                  <a:moveTo>
                    <a:pt x="335" y="423"/>
                  </a:moveTo>
                  <a:cubicBezTo>
                    <a:pt x="335" y="422"/>
                    <a:pt x="335" y="422"/>
                    <a:pt x="335" y="422"/>
                  </a:cubicBezTo>
                  <a:cubicBezTo>
                    <a:pt x="335" y="422"/>
                    <a:pt x="335" y="422"/>
                    <a:pt x="335" y="422"/>
                  </a:cubicBezTo>
                  <a:cubicBezTo>
                    <a:pt x="335" y="422"/>
                    <a:pt x="335" y="422"/>
                    <a:pt x="335" y="422"/>
                  </a:cubicBezTo>
                  <a:cubicBezTo>
                    <a:pt x="334" y="422"/>
                    <a:pt x="334" y="422"/>
                    <a:pt x="334" y="422"/>
                  </a:cubicBezTo>
                  <a:cubicBezTo>
                    <a:pt x="334" y="422"/>
                    <a:pt x="334" y="422"/>
                    <a:pt x="334" y="422"/>
                  </a:cubicBezTo>
                  <a:cubicBezTo>
                    <a:pt x="334" y="422"/>
                    <a:pt x="334" y="423"/>
                    <a:pt x="334" y="423"/>
                  </a:cubicBezTo>
                  <a:cubicBezTo>
                    <a:pt x="334" y="423"/>
                    <a:pt x="334" y="423"/>
                    <a:pt x="334" y="423"/>
                  </a:cubicBezTo>
                  <a:lnTo>
                    <a:pt x="335" y="423"/>
                  </a:lnTo>
                  <a:close/>
                  <a:moveTo>
                    <a:pt x="331" y="418"/>
                  </a:moveTo>
                  <a:cubicBezTo>
                    <a:pt x="330" y="418"/>
                    <a:pt x="330" y="418"/>
                    <a:pt x="330" y="418"/>
                  </a:cubicBezTo>
                  <a:cubicBezTo>
                    <a:pt x="330" y="418"/>
                    <a:pt x="330" y="418"/>
                    <a:pt x="330" y="418"/>
                  </a:cubicBezTo>
                  <a:cubicBezTo>
                    <a:pt x="330" y="418"/>
                    <a:pt x="331" y="418"/>
                    <a:pt x="331" y="418"/>
                  </a:cubicBezTo>
                  <a:close/>
                  <a:moveTo>
                    <a:pt x="349" y="426"/>
                  </a:moveTo>
                  <a:cubicBezTo>
                    <a:pt x="349" y="426"/>
                    <a:pt x="349" y="426"/>
                    <a:pt x="349" y="426"/>
                  </a:cubicBezTo>
                  <a:cubicBezTo>
                    <a:pt x="349" y="426"/>
                    <a:pt x="349" y="426"/>
                    <a:pt x="349" y="426"/>
                  </a:cubicBezTo>
                  <a:cubicBezTo>
                    <a:pt x="349" y="426"/>
                    <a:pt x="349" y="426"/>
                    <a:pt x="349" y="426"/>
                  </a:cubicBezTo>
                  <a:close/>
                  <a:moveTo>
                    <a:pt x="331" y="422"/>
                  </a:moveTo>
                  <a:cubicBezTo>
                    <a:pt x="331" y="422"/>
                    <a:pt x="331" y="422"/>
                    <a:pt x="331" y="422"/>
                  </a:cubicBezTo>
                  <a:cubicBezTo>
                    <a:pt x="331" y="422"/>
                    <a:pt x="331" y="422"/>
                    <a:pt x="331" y="422"/>
                  </a:cubicBezTo>
                  <a:cubicBezTo>
                    <a:pt x="331" y="423"/>
                    <a:pt x="331" y="423"/>
                    <a:pt x="331" y="423"/>
                  </a:cubicBezTo>
                  <a:cubicBezTo>
                    <a:pt x="331" y="423"/>
                    <a:pt x="331" y="423"/>
                    <a:pt x="331" y="423"/>
                  </a:cubicBezTo>
                  <a:cubicBezTo>
                    <a:pt x="331" y="423"/>
                    <a:pt x="331" y="423"/>
                    <a:pt x="331" y="423"/>
                  </a:cubicBezTo>
                  <a:cubicBezTo>
                    <a:pt x="331" y="423"/>
                    <a:pt x="331" y="423"/>
                    <a:pt x="331" y="423"/>
                  </a:cubicBezTo>
                  <a:cubicBezTo>
                    <a:pt x="332" y="423"/>
                    <a:pt x="332" y="423"/>
                    <a:pt x="332" y="423"/>
                  </a:cubicBezTo>
                  <a:cubicBezTo>
                    <a:pt x="332" y="423"/>
                    <a:pt x="332" y="422"/>
                    <a:pt x="332" y="422"/>
                  </a:cubicBezTo>
                  <a:cubicBezTo>
                    <a:pt x="331" y="422"/>
                    <a:pt x="331" y="422"/>
                    <a:pt x="331" y="422"/>
                  </a:cubicBezTo>
                  <a:cubicBezTo>
                    <a:pt x="331" y="422"/>
                    <a:pt x="331" y="422"/>
                    <a:pt x="331" y="422"/>
                  </a:cubicBezTo>
                  <a:close/>
                  <a:moveTo>
                    <a:pt x="334" y="418"/>
                  </a:moveTo>
                  <a:cubicBezTo>
                    <a:pt x="334" y="418"/>
                    <a:pt x="333" y="418"/>
                    <a:pt x="333" y="418"/>
                  </a:cubicBezTo>
                  <a:cubicBezTo>
                    <a:pt x="333" y="418"/>
                    <a:pt x="333" y="418"/>
                    <a:pt x="333" y="418"/>
                  </a:cubicBezTo>
                  <a:cubicBezTo>
                    <a:pt x="333" y="418"/>
                    <a:pt x="333" y="418"/>
                    <a:pt x="333" y="418"/>
                  </a:cubicBezTo>
                  <a:cubicBezTo>
                    <a:pt x="333" y="418"/>
                    <a:pt x="333" y="419"/>
                    <a:pt x="334" y="419"/>
                  </a:cubicBezTo>
                  <a:cubicBezTo>
                    <a:pt x="334" y="419"/>
                    <a:pt x="334" y="419"/>
                    <a:pt x="334" y="419"/>
                  </a:cubicBezTo>
                  <a:cubicBezTo>
                    <a:pt x="334" y="419"/>
                    <a:pt x="334" y="419"/>
                    <a:pt x="334" y="419"/>
                  </a:cubicBezTo>
                  <a:cubicBezTo>
                    <a:pt x="334" y="419"/>
                    <a:pt x="334" y="420"/>
                    <a:pt x="334" y="420"/>
                  </a:cubicBezTo>
                  <a:cubicBezTo>
                    <a:pt x="335" y="420"/>
                    <a:pt x="335" y="420"/>
                    <a:pt x="335" y="420"/>
                  </a:cubicBezTo>
                  <a:cubicBezTo>
                    <a:pt x="335" y="420"/>
                    <a:pt x="335" y="420"/>
                    <a:pt x="335" y="420"/>
                  </a:cubicBezTo>
                  <a:cubicBezTo>
                    <a:pt x="335" y="419"/>
                    <a:pt x="335" y="419"/>
                    <a:pt x="335" y="419"/>
                  </a:cubicBezTo>
                  <a:cubicBezTo>
                    <a:pt x="335" y="419"/>
                    <a:pt x="335" y="419"/>
                    <a:pt x="335" y="419"/>
                  </a:cubicBezTo>
                  <a:cubicBezTo>
                    <a:pt x="335" y="419"/>
                    <a:pt x="335" y="419"/>
                    <a:pt x="335" y="419"/>
                  </a:cubicBezTo>
                  <a:cubicBezTo>
                    <a:pt x="335" y="418"/>
                    <a:pt x="335" y="418"/>
                    <a:pt x="335" y="418"/>
                  </a:cubicBezTo>
                  <a:cubicBezTo>
                    <a:pt x="335" y="418"/>
                    <a:pt x="334" y="418"/>
                    <a:pt x="334" y="418"/>
                  </a:cubicBezTo>
                  <a:close/>
                  <a:moveTo>
                    <a:pt x="337" y="422"/>
                  </a:moveTo>
                  <a:cubicBezTo>
                    <a:pt x="337" y="422"/>
                    <a:pt x="337" y="422"/>
                    <a:pt x="337" y="422"/>
                  </a:cubicBezTo>
                  <a:cubicBezTo>
                    <a:pt x="337" y="422"/>
                    <a:pt x="337" y="422"/>
                    <a:pt x="337" y="422"/>
                  </a:cubicBezTo>
                  <a:cubicBezTo>
                    <a:pt x="337" y="422"/>
                    <a:pt x="337" y="422"/>
                    <a:pt x="337" y="422"/>
                  </a:cubicBezTo>
                  <a:cubicBezTo>
                    <a:pt x="338" y="422"/>
                    <a:pt x="338" y="422"/>
                    <a:pt x="338" y="422"/>
                  </a:cubicBezTo>
                  <a:cubicBezTo>
                    <a:pt x="338" y="422"/>
                    <a:pt x="338" y="422"/>
                    <a:pt x="338" y="422"/>
                  </a:cubicBezTo>
                  <a:cubicBezTo>
                    <a:pt x="338" y="422"/>
                    <a:pt x="338" y="422"/>
                    <a:pt x="338" y="422"/>
                  </a:cubicBezTo>
                  <a:cubicBezTo>
                    <a:pt x="338" y="422"/>
                    <a:pt x="338" y="422"/>
                    <a:pt x="338" y="422"/>
                  </a:cubicBezTo>
                  <a:cubicBezTo>
                    <a:pt x="337" y="422"/>
                    <a:pt x="337" y="422"/>
                    <a:pt x="337" y="422"/>
                  </a:cubicBezTo>
                  <a:close/>
                  <a:moveTo>
                    <a:pt x="335" y="404"/>
                  </a:moveTo>
                  <a:cubicBezTo>
                    <a:pt x="335" y="404"/>
                    <a:pt x="335" y="404"/>
                    <a:pt x="335" y="404"/>
                  </a:cubicBezTo>
                  <a:cubicBezTo>
                    <a:pt x="335" y="404"/>
                    <a:pt x="335" y="404"/>
                    <a:pt x="335" y="404"/>
                  </a:cubicBezTo>
                  <a:cubicBezTo>
                    <a:pt x="334" y="404"/>
                    <a:pt x="334" y="404"/>
                    <a:pt x="335" y="404"/>
                  </a:cubicBezTo>
                  <a:close/>
                  <a:moveTo>
                    <a:pt x="337" y="400"/>
                  </a:moveTo>
                  <a:cubicBezTo>
                    <a:pt x="336" y="400"/>
                    <a:pt x="336" y="400"/>
                    <a:pt x="336" y="400"/>
                  </a:cubicBezTo>
                  <a:cubicBezTo>
                    <a:pt x="336" y="400"/>
                    <a:pt x="336" y="400"/>
                    <a:pt x="336" y="400"/>
                  </a:cubicBezTo>
                  <a:cubicBezTo>
                    <a:pt x="335" y="400"/>
                    <a:pt x="335" y="400"/>
                    <a:pt x="335" y="400"/>
                  </a:cubicBezTo>
                  <a:cubicBezTo>
                    <a:pt x="335" y="400"/>
                    <a:pt x="335" y="400"/>
                    <a:pt x="335" y="400"/>
                  </a:cubicBezTo>
                  <a:cubicBezTo>
                    <a:pt x="335" y="400"/>
                    <a:pt x="335" y="400"/>
                    <a:pt x="335" y="400"/>
                  </a:cubicBezTo>
                  <a:cubicBezTo>
                    <a:pt x="335" y="401"/>
                    <a:pt x="335" y="401"/>
                    <a:pt x="335" y="401"/>
                  </a:cubicBezTo>
                  <a:cubicBezTo>
                    <a:pt x="335" y="401"/>
                    <a:pt x="335" y="401"/>
                    <a:pt x="335" y="401"/>
                  </a:cubicBezTo>
                  <a:cubicBezTo>
                    <a:pt x="335" y="401"/>
                    <a:pt x="335" y="401"/>
                    <a:pt x="335" y="401"/>
                  </a:cubicBezTo>
                  <a:cubicBezTo>
                    <a:pt x="335" y="401"/>
                    <a:pt x="336" y="401"/>
                    <a:pt x="336" y="401"/>
                  </a:cubicBezTo>
                  <a:cubicBezTo>
                    <a:pt x="336" y="401"/>
                    <a:pt x="336" y="401"/>
                    <a:pt x="336" y="401"/>
                  </a:cubicBezTo>
                  <a:cubicBezTo>
                    <a:pt x="336" y="401"/>
                    <a:pt x="336" y="401"/>
                    <a:pt x="336" y="401"/>
                  </a:cubicBezTo>
                  <a:cubicBezTo>
                    <a:pt x="336" y="401"/>
                    <a:pt x="336" y="401"/>
                    <a:pt x="336" y="401"/>
                  </a:cubicBezTo>
                  <a:cubicBezTo>
                    <a:pt x="336" y="401"/>
                    <a:pt x="336" y="401"/>
                    <a:pt x="336" y="401"/>
                  </a:cubicBezTo>
                  <a:cubicBezTo>
                    <a:pt x="336" y="401"/>
                    <a:pt x="336" y="400"/>
                    <a:pt x="336" y="400"/>
                  </a:cubicBezTo>
                  <a:cubicBezTo>
                    <a:pt x="336" y="401"/>
                    <a:pt x="336" y="401"/>
                    <a:pt x="336" y="401"/>
                  </a:cubicBezTo>
                  <a:cubicBezTo>
                    <a:pt x="336" y="401"/>
                    <a:pt x="336" y="401"/>
                    <a:pt x="336" y="401"/>
                  </a:cubicBezTo>
                  <a:cubicBezTo>
                    <a:pt x="336" y="401"/>
                    <a:pt x="336" y="401"/>
                    <a:pt x="336" y="401"/>
                  </a:cubicBezTo>
                  <a:cubicBezTo>
                    <a:pt x="336" y="401"/>
                    <a:pt x="336" y="401"/>
                    <a:pt x="336" y="401"/>
                  </a:cubicBezTo>
                  <a:cubicBezTo>
                    <a:pt x="337" y="402"/>
                    <a:pt x="337" y="402"/>
                    <a:pt x="337" y="402"/>
                  </a:cubicBezTo>
                  <a:cubicBezTo>
                    <a:pt x="337" y="401"/>
                    <a:pt x="337" y="401"/>
                    <a:pt x="337" y="401"/>
                  </a:cubicBezTo>
                  <a:cubicBezTo>
                    <a:pt x="337" y="401"/>
                    <a:pt x="337" y="401"/>
                    <a:pt x="337" y="401"/>
                  </a:cubicBezTo>
                  <a:cubicBezTo>
                    <a:pt x="337" y="401"/>
                    <a:pt x="337" y="401"/>
                    <a:pt x="337" y="401"/>
                  </a:cubicBezTo>
                  <a:cubicBezTo>
                    <a:pt x="337" y="401"/>
                    <a:pt x="337" y="401"/>
                    <a:pt x="337" y="401"/>
                  </a:cubicBezTo>
                  <a:cubicBezTo>
                    <a:pt x="337" y="401"/>
                    <a:pt x="337" y="400"/>
                    <a:pt x="337" y="400"/>
                  </a:cubicBezTo>
                  <a:cubicBezTo>
                    <a:pt x="337" y="400"/>
                    <a:pt x="337" y="400"/>
                    <a:pt x="337" y="400"/>
                  </a:cubicBezTo>
                  <a:cubicBezTo>
                    <a:pt x="337" y="400"/>
                    <a:pt x="337" y="400"/>
                    <a:pt x="337" y="400"/>
                  </a:cubicBezTo>
                  <a:cubicBezTo>
                    <a:pt x="337" y="399"/>
                    <a:pt x="337" y="400"/>
                    <a:pt x="337" y="400"/>
                  </a:cubicBezTo>
                  <a:close/>
                  <a:moveTo>
                    <a:pt x="350" y="426"/>
                  </a:moveTo>
                  <a:cubicBezTo>
                    <a:pt x="349" y="426"/>
                    <a:pt x="348" y="427"/>
                    <a:pt x="348" y="428"/>
                  </a:cubicBezTo>
                  <a:cubicBezTo>
                    <a:pt x="348" y="427"/>
                    <a:pt x="348" y="427"/>
                    <a:pt x="348" y="427"/>
                  </a:cubicBezTo>
                  <a:cubicBezTo>
                    <a:pt x="348" y="428"/>
                    <a:pt x="348" y="428"/>
                    <a:pt x="348" y="428"/>
                  </a:cubicBezTo>
                  <a:cubicBezTo>
                    <a:pt x="348" y="428"/>
                    <a:pt x="348" y="428"/>
                    <a:pt x="348" y="428"/>
                  </a:cubicBezTo>
                  <a:cubicBezTo>
                    <a:pt x="348" y="428"/>
                    <a:pt x="348" y="428"/>
                    <a:pt x="348" y="428"/>
                  </a:cubicBezTo>
                  <a:cubicBezTo>
                    <a:pt x="348" y="428"/>
                    <a:pt x="348" y="428"/>
                    <a:pt x="348" y="428"/>
                  </a:cubicBezTo>
                  <a:cubicBezTo>
                    <a:pt x="348" y="428"/>
                    <a:pt x="348" y="428"/>
                    <a:pt x="348" y="428"/>
                  </a:cubicBezTo>
                  <a:cubicBezTo>
                    <a:pt x="348" y="428"/>
                    <a:pt x="348" y="428"/>
                    <a:pt x="348" y="428"/>
                  </a:cubicBezTo>
                  <a:cubicBezTo>
                    <a:pt x="349" y="428"/>
                    <a:pt x="349" y="428"/>
                    <a:pt x="349" y="428"/>
                  </a:cubicBezTo>
                  <a:cubicBezTo>
                    <a:pt x="349" y="427"/>
                    <a:pt x="350" y="427"/>
                    <a:pt x="350" y="427"/>
                  </a:cubicBezTo>
                  <a:lnTo>
                    <a:pt x="350" y="426"/>
                  </a:lnTo>
                  <a:close/>
                  <a:moveTo>
                    <a:pt x="332" y="428"/>
                  </a:moveTo>
                  <a:cubicBezTo>
                    <a:pt x="332" y="428"/>
                    <a:pt x="332" y="428"/>
                    <a:pt x="331" y="428"/>
                  </a:cubicBezTo>
                  <a:cubicBezTo>
                    <a:pt x="331" y="428"/>
                    <a:pt x="331" y="428"/>
                    <a:pt x="332" y="428"/>
                  </a:cubicBezTo>
                  <a:cubicBezTo>
                    <a:pt x="332" y="428"/>
                    <a:pt x="331" y="428"/>
                    <a:pt x="331" y="428"/>
                  </a:cubicBezTo>
                  <a:cubicBezTo>
                    <a:pt x="331" y="428"/>
                    <a:pt x="331" y="428"/>
                    <a:pt x="331" y="428"/>
                  </a:cubicBezTo>
                  <a:cubicBezTo>
                    <a:pt x="331" y="428"/>
                    <a:pt x="331" y="428"/>
                    <a:pt x="331" y="428"/>
                  </a:cubicBezTo>
                  <a:cubicBezTo>
                    <a:pt x="331" y="428"/>
                    <a:pt x="331" y="428"/>
                    <a:pt x="331" y="428"/>
                  </a:cubicBezTo>
                  <a:cubicBezTo>
                    <a:pt x="331" y="429"/>
                    <a:pt x="331" y="429"/>
                    <a:pt x="331" y="429"/>
                  </a:cubicBezTo>
                  <a:cubicBezTo>
                    <a:pt x="331" y="429"/>
                    <a:pt x="331" y="429"/>
                    <a:pt x="332" y="429"/>
                  </a:cubicBezTo>
                  <a:cubicBezTo>
                    <a:pt x="332" y="429"/>
                    <a:pt x="332" y="428"/>
                    <a:pt x="332" y="428"/>
                  </a:cubicBezTo>
                  <a:close/>
                  <a:moveTo>
                    <a:pt x="340" y="431"/>
                  </a:moveTo>
                  <a:cubicBezTo>
                    <a:pt x="340" y="431"/>
                    <a:pt x="340" y="431"/>
                    <a:pt x="340" y="431"/>
                  </a:cubicBezTo>
                  <a:cubicBezTo>
                    <a:pt x="341" y="431"/>
                    <a:pt x="341" y="431"/>
                    <a:pt x="341" y="431"/>
                  </a:cubicBezTo>
                  <a:cubicBezTo>
                    <a:pt x="341" y="431"/>
                    <a:pt x="340" y="431"/>
                    <a:pt x="340" y="431"/>
                  </a:cubicBezTo>
                  <a:cubicBezTo>
                    <a:pt x="340" y="431"/>
                    <a:pt x="340" y="431"/>
                    <a:pt x="340" y="431"/>
                  </a:cubicBezTo>
                  <a:close/>
                  <a:moveTo>
                    <a:pt x="338" y="412"/>
                  </a:moveTo>
                  <a:cubicBezTo>
                    <a:pt x="338" y="412"/>
                    <a:pt x="338" y="412"/>
                    <a:pt x="338" y="412"/>
                  </a:cubicBezTo>
                  <a:cubicBezTo>
                    <a:pt x="338" y="412"/>
                    <a:pt x="338" y="412"/>
                    <a:pt x="338" y="412"/>
                  </a:cubicBezTo>
                  <a:close/>
                  <a:moveTo>
                    <a:pt x="331" y="425"/>
                  </a:moveTo>
                  <a:cubicBezTo>
                    <a:pt x="331" y="425"/>
                    <a:pt x="332" y="425"/>
                    <a:pt x="332" y="425"/>
                  </a:cubicBezTo>
                  <a:cubicBezTo>
                    <a:pt x="332" y="425"/>
                    <a:pt x="332" y="425"/>
                    <a:pt x="332" y="425"/>
                  </a:cubicBezTo>
                  <a:cubicBezTo>
                    <a:pt x="332" y="425"/>
                    <a:pt x="332" y="425"/>
                    <a:pt x="332" y="425"/>
                  </a:cubicBezTo>
                  <a:cubicBezTo>
                    <a:pt x="332" y="425"/>
                    <a:pt x="332" y="424"/>
                    <a:pt x="332" y="424"/>
                  </a:cubicBezTo>
                  <a:cubicBezTo>
                    <a:pt x="332" y="424"/>
                    <a:pt x="332" y="424"/>
                    <a:pt x="332" y="424"/>
                  </a:cubicBezTo>
                  <a:cubicBezTo>
                    <a:pt x="331" y="424"/>
                    <a:pt x="331" y="424"/>
                    <a:pt x="331" y="424"/>
                  </a:cubicBezTo>
                  <a:lnTo>
                    <a:pt x="331" y="425"/>
                  </a:lnTo>
                  <a:close/>
                  <a:moveTo>
                    <a:pt x="348" y="425"/>
                  </a:moveTo>
                  <a:cubicBezTo>
                    <a:pt x="348" y="425"/>
                    <a:pt x="348" y="426"/>
                    <a:pt x="348" y="426"/>
                  </a:cubicBezTo>
                  <a:cubicBezTo>
                    <a:pt x="348" y="426"/>
                    <a:pt x="347" y="426"/>
                    <a:pt x="347" y="426"/>
                  </a:cubicBezTo>
                  <a:cubicBezTo>
                    <a:pt x="348" y="426"/>
                    <a:pt x="348" y="426"/>
                    <a:pt x="348" y="426"/>
                  </a:cubicBezTo>
                  <a:cubicBezTo>
                    <a:pt x="348" y="426"/>
                    <a:pt x="348" y="426"/>
                    <a:pt x="348" y="426"/>
                  </a:cubicBezTo>
                  <a:cubicBezTo>
                    <a:pt x="348" y="426"/>
                    <a:pt x="348" y="426"/>
                    <a:pt x="348" y="426"/>
                  </a:cubicBezTo>
                  <a:cubicBezTo>
                    <a:pt x="348" y="426"/>
                    <a:pt x="348" y="426"/>
                    <a:pt x="348" y="426"/>
                  </a:cubicBezTo>
                  <a:cubicBezTo>
                    <a:pt x="348" y="426"/>
                    <a:pt x="348" y="426"/>
                    <a:pt x="348" y="426"/>
                  </a:cubicBezTo>
                  <a:cubicBezTo>
                    <a:pt x="348" y="426"/>
                    <a:pt x="348" y="426"/>
                    <a:pt x="348" y="426"/>
                  </a:cubicBezTo>
                  <a:cubicBezTo>
                    <a:pt x="348" y="425"/>
                    <a:pt x="348" y="425"/>
                    <a:pt x="348" y="425"/>
                  </a:cubicBezTo>
                  <a:cubicBezTo>
                    <a:pt x="348" y="425"/>
                    <a:pt x="348" y="425"/>
                    <a:pt x="348" y="425"/>
                  </a:cubicBezTo>
                  <a:cubicBezTo>
                    <a:pt x="348" y="425"/>
                    <a:pt x="347" y="425"/>
                    <a:pt x="347" y="425"/>
                  </a:cubicBezTo>
                  <a:cubicBezTo>
                    <a:pt x="347" y="425"/>
                    <a:pt x="348" y="425"/>
                    <a:pt x="348" y="425"/>
                  </a:cubicBezTo>
                  <a:close/>
                  <a:moveTo>
                    <a:pt x="216" y="264"/>
                  </a:moveTo>
                  <a:cubicBezTo>
                    <a:pt x="216" y="264"/>
                    <a:pt x="217" y="264"/>
                    <a:pt x="217" y="263"/>
                  </a:cubicBezTo>
                  <a:cubicBezTo>
                    <a:pt x="216" y="263"/>
                    <a:pt x="215" y="263"/>
                    <a:pt x="215" y="264"/>
                  </a:cubicBezTo>
                  <a:cubicBezTo>
                    <a:pt x="215" y="264"/>
                    <a:pt x="215" y="264"/>
                    <a:pt x="216" y="264"/>
                  </a:cubicBezTo>
                  <a:close/>
                  <a:moveTo>
                    <a:pt x="213" y="264"/>
                  </a:moveTo>
                  <a:cubicBezTo>
                    <a:pt x="213" y="264"/>
                    <a:pt x="213" y="264"/>
                    <a:pt x="213" y="264"/>
                  </a:cubicBezTo>
                  <a:cubicBezTo>
                    <a:pt x="213" y="264"/>
                    <a:pt x="214" y="264"/>
                    <a:pt x="214" y="264"/>
                  </a:cubicBezTo>
                  <a:cubicBezTo>
                    <a:pt x="214" y="264"/>
                    <a:pt x="214" y="264"/>
                    <a:pt x="213" y="264"/>
                  </a:cubicBezTo>
                  <a:close/>
                  <a:moveTo>
                    <a:pt x="251" y="256"/>
                  </a:moveTo>
                  <a:cubicBezTo>
                    <a:pt x="251" y="256"/>
                    <a:pt x="253" y="256"/>
                    <a:pt x="253" y="255"/>
                  </a:cubicBezTo>
                  <a:cubicBezTo>
                    <a:pt x="253" y="255"/>
                    <a:pt x="249" y="255"/>
                    <a:pt x="250" y="256"/>
                  </a:cubicBezTo>
                  <a:cubicBezTo>
                    <a:pt x="250" y="256"/>
                    <a:pt x="251" y="256"/>
                    <a:pt x="251" y="256"/>
                  </a:cubicBezTo>
                  <a:close/>
                  <a:moveTo>
                    <a:pt x="217" y="263"/>
                  </a:moveTo>
                  <a:cubicBezTo>
                    <a:pt x="218" y="263"/>
                    <a:pt x="219" y="263"/>
                    <a:pt x="219" y="263"/>
                  </a:cubicBezTo>
                  <a:cubicBezTo>
                    <a:pt x="219" y="263"/>
                    <a:pt x="218" y="263"/>
                    <a:pt x="218" y="263"/>
                  </a:cubicBezTo>
                  <a:cubicBezTo>
                    <a:pt x="218" y="263"/>
                    <a:pt x="217" y="263"/>
                    <a:pt x="217" y="263"/>
                  </a:cubicBezTo>
                  <a:close/>
                  <a:moveTo>
                    <a:pt x="260" y="262"/>
                  </a:moveTo>
                  <a:cubicBezTo>
                    <a:pt x="260" y="262"/>
                    <a:pt x="263" y="262"/>
                    <a:pt x="263" y="262"/>
                  </a:cubicBezTo>
                  <a:cubicBezTo>
                    <a:pt x="263" y="262"/>
                    <a:pt x="263" y="261"/>
                    <a:pt x="262" y="261"/>
                  </a:cubicBezTo>
                  <a:cubicBezTo>
                    <a:pt x="262" y="261"/>
                    <a:pt x="260" y="259"/>
                    <a:pt x="260" y="259"/>
                  </a:cubicBezTo>
                  <a:cubicBezTo>
                    <a:pt x="259" y="259"/>
                    <a:pt x="260" y="260"/>
                    <a:pt x="260" y="261"/>
                  </a:cubicBezTo>
                  <a:cubicBezTo>
                    <a:pt x="260" y="261"/>
                    <a:pt x="259" y="262"/>
                    <a:pt x="260" y="262"/>
                  </a:cubicBezTo>
                  <a:close/>
                  <a:moveTo>
                    <a:pt x="255" y="257"/>
                  </a:moveTo>
                  <a:cubicBezTo>
                    <a:pt x="255" y="258"/>
                    <a:pt x="256" y="257"/>
                    <a:pt x="257" y="257"/>
                  </a:cubicBezTo>
                  <a:cubicBezTo>
                    <a:pt x="257" y="256"/>
                    <a:pt x="258" y="256"/>
                    <a:pt x="258" y="256"/>
                  </a:cubicBezTo>
                  <a:cubicBezTo>
                    <a:pt x="258" y="257"/>
                    <a:pt x="258" y="257"/>
                    <a:pt x="258" y="257"/>
                  </a:cubicBezTo>
                  <a:cubicBezTo>
                    <a:pt x="259" y="257"/>
                    <a:pt x="258" y="255"/>
                    <a:pt x="258" y="255"/>
                  </a:cubicBezTo>
                  <a:cubicBezTo>
                    <a:pt x="258" y="255"/>
                    <a:pt x="259" y="252"/>
                    <a:pt x="257" y="254"/>
                  </a:cubicBezTo>
                  <a:cubicBezTo>
                    <a:pt x="257" y="254"/>
                    <a:pt x="258" y="255"/>
                    <a:pt x="257" y="255"/>
                  </a:cubicBezTo>
                  <a:cubicBezTo>
                    <a:pt x="256" y="255"/>
                    <a:pt x="257" y="253"/>
                    <a:pt x="256" y="253"/>
                  </a:cubicBezTo>
                  <a:cubicBezTo>
                    <a:pt x="256" y="252"/>
                    <a:pt x="255" y="256"/>
                    <a:pt x="255" y="257"/>
                  </a:cubicBezTo>
                  <a:close/>
                  <a:moveTo>
                    <a:pt x="300" y="183"/>
                  </a:moveTo>
                  <a:cubicBezTo>
                    <a:pt x="300" y="182"/>
                    <a:pt x="299" y="183"/>
                    <a:pt x="299" y="182"/>
                  </a:cubicBezTo>
                  <a:cubicBezTo>
                    <a:pt x="297" y="184"/>
                    <a:pt x="298" y="183"/>
                    <a:pt x="299" y="185"/>
                  </a:cubicBezTo>
                  <a:cubicBezTo>
                    <a:pt x="302" y="185"/>
                    <a:pt x="301" y="185"/>
                    <a:pt x="300" y="183"/>
                  </a:cubicBezTo>
                  <a:close/>
                  <a:moveTo>
                    <a:pt x="302" y="184"/>
                  </a:moveTo>
                  <a:cubicBezTo>
                    <a:pt x="304" y="182"/>
                    <a:pt x="301" y="181"/>
                    <a:pt x="301" y="181"/>
                  </a:cubicBezTo>
                  <a:cubicBezTo>
                    <a:pt x="299" y="180"/>
                    <a:pt x="300" y="181"/>
                    <a:pt x="300" y="182"/>
                  </a:cubicBezTo>
                  <a:cubicBezTo>
                    <a:pt x="300" y="182"/>
                    <a:pt x="301" y="183"/>
                    <a:pt x="301" y="183"/>
                  </a:cubicBezTo>
                  <a:cubicBezTo>
                    <a:pt x="302" y="183"/>
                    <a:pt x="302" y="184"/>
                    <a:pt x="302" y="184"/>
                  </a:cubicBezTo>
                  <a:close/>
                  <a:moveTo>
                    <a:pt x="334" y="112"/>
                  </a:moveTo>
                  <a:cubicBezTo>
                    <a:pt x="334" y="112"/>
                    <a:pt x="335" y="113"/>
                    <a:pt x="335" y="112"/>
                  </a:cubicBezTo>
                  <a:cubicBezTo>
                    <a:pt x="334" y="112"/>
                    <a:pt x="331" y="111"/>
                    <a:pt x="332" y="113"/>
                  </a:cubicBezTo>
                  <a:cubicBezTo>
                    <a:pt x="332" y="114"/>
                    <a:pt x="332" y="113"/>
                    <a:pt x="333" y="113"/>
                  </a:cubicBezTo>
                  <a:cubicBezTo>
                    <a:pt x="333" y="113"/>
                    <a:pt x="333" y="114"/>
                    <a:pt x="333" y="114"/>
                  </a:cubicBezTo>
                  <a:cubicBezTo>
                    <a:pt x="334" y="114"/>
                    <a:pt x="333" y="112"/>
                    <a:pt x="334" y="112"/>
                  </a:cubicBezTo>
                  <a:close/>
                  <a:moveTo>
                    <a:pt x="317" y="186"/>
                  </a:moveTo>
                  <a:cubicBezTo>
                    <a:pt x="317" y="186"/>
                    <a:pt x="319" y="186"/>
                    <a:pt x="319" y="186"/>
                  </a:cubicBezTo>
                  <a:cubicBezTo>
                    <a:pt x="321" y="185"/>
                    <a:pt x="319" y="184"/>
                    <a:pt x="318" y="184"/>
                  </a:cubicBezTo>
                  <a:cubicBezTo>
                    <a:pt x="318" y="184"/>
                    <a:pt x="318" y="184"/>
                    <a:pt x="318" y="184"/>
                  </a:cubicBezTo>
                  <a:cubicBezTo>
                    <a:pt x="318" y="185"/>
                    <a:pt x="317" y="185"/>
                    <a:pt x="317" y="186"/>
                  </a:cubicBezTo>
                  <a:close/>
                  <a:moveTo>
                    <a:pt x="310" y="141"/>
                  </a:moveTo>
                  <a:cubicBezTo>
                    <a:pt x="310" y="141"/>
                    <a:pt x="311" y="140"/>
                    <a:pt x="310" y="140"/>
                  </a:cubicBezTo>
                  <a:cubicBezTo>
                    <a:pt x="310" y="140"/>
                    <a:pt x="310" y="140"/>
                    <a:pt x="309" y="140"/>
                  </a:cubicBezTo>
                  <a:cubicBezTo>
                    <a:pt x="309" y="140"/>
                    <a:pt x="309" y="140"/>
                    <a:pt x="309" y="140"/>
                  </a:cubicBezTo>
                  <a:cubicBezTo>
                    <a:pt x="309" y="139"/>
                    <a:pt x="308" y="140"/>
                    <a:pt x="308" y="140"/>
                  </a:cubicBezTo>
                  <a:cubicBezTo>
                    <a:pt x="308" y="141"/>
                    <a:pt x="309" y="141"/>
                    <a:pt x="310" y="141"/>
                  </a:cubicBezTo>
                  <a:close/>
                  <a:moveTo>
                    <a:pt x="228" y="375"/>
                  </a:moveTo>
                  <a:cubicBezTo>
                    <a:pt x="228" y="375"/>
                    <a:pt x="226" y="377"/>
                    <a:pt x="225" y="377"/>
                  </a:cubicBezTo>
                  <a:cubicBezTo>
                    <a:pt x="224" y="378"/>
                    <a:pt x="224" y="378"/>
                    <a:pt x="224" y="380"/>
                  </a:cubicBezTo>
                  <a:cubicBezTo>
                    <a:pt x="224" y="380"/>
                    <a:pt x="225" y="381"/>
                    <a:pt x="225" y="382"/>
                  </a:cubicBezTo>
                  <a:cubicBezTo>
                    <a:pt x="225" y="383"/>
                    <a:pt x="224" y="382"/>
                    <a:pt x="225" y="383"/>
                  </a:cubicBezTo>
                  <a:cubicBezTo>
                    <a:pt x="226" y="383"/>
                    <a:pt x="225" y="383"/>
                    <a:pt x="225" y="384"/>
                  </a:cubicBezTo>
                  <a:cubicBezTo>
                    <a:pt x="225" y="384"/>
                    <a:pt x="226" y="384"/>
                    <a:pt x="226" y="385"/>
                  </a:cubicBezTo>
                  <a:cubicBezTo>
                    <a:pt x="226" y="385"/>
                    <a:pt x="225" y="385"/>
                    <a:pt x="225" y="386"/>
                  </a:cubicBezTo>
                  <a:cubicBezTo>
                    <a:pt x="226" y="386"/>
                    <a:pt x="227" y="387"/>
                    <a:pt x="227" y="387"/>
                  </a:cubicBezTo>
                  <a:cubicBezTo>
                    <a:pt x="229" y="387"/>
                    <a:pt x="227" y="387"/>
                    <a:pt x="229" y="386"/>
                  </a:cubicBezTo>
                  <a:cubicBezTo>
                    <a:pt x="229" y="386"/>
                    <a:pt x="229" y="386"/>
                    <a:pt x="229" y="385"/>
                  </a:cubicBezTo>
                  <a:cubicBezTo>
                    <a:pt x="229" y="385"/>
                    <a:pt x="229" y="385"/>
                    <a:pt x="229" y="385"/>
                  </a:cubicBezTo>
                  <a:cubicBezTo>
                    <a:pt x="229" y="383"/>
                    <a:pt x="231" y="381"/>
                    <a:pt x="231" y="379"/>
                  </a:cubicBezTo>
                  <a:cubicBezTo>
                    <a:pt x="231" y="378"/>
                    <a:pt x="230" y="373"/>
                    <a:pt x="230" y="373"/>
                  </a:cubicBezTo>
                  <a:cubicBezTo>
                    <a:pt x="229" y="373"/>
                    <a:pt x="229" y="377"/>
                    <a:pt x="228" y="375"/>
                  </a:cubicBezTo>
                  <a:close/>
                  <a:moveTo>
                    <a:pt x="119" y="158"/>
                  </a:moveTo>
                  <a:cubicBezTo>
                    <a:pt x="118" y="157"/>
                    <a:pt x="118" y="156"/>
                    <a:pt x="116" y="156"/>
                  </a:cubicBezTo>
                  <a:cubicBezTo>
                    <a:pt x="116" y="158"/>
                    <a:pt x="118" y="158"/>
                    <a:pt x="119" y="158"/>
                  </a:cubicBezTo>
                  <a:close/>
                  <a:moveTo>
                    <a:pt x="122" y="155"/>
                  </a:moveTo>
                  <a:cubicBezTo>
                    <a:pt x="124" y="157"/>
                    <a:pt x="123" y="152"/>
                    <a:pt x="122" y="153"/>
                  </a:cubicBezTo>
                  <a:cubicBezTo>
                    <a:pt x="122" y="153"/>
                    <a:pt x="122" y="154"/>
                    <a:pt x="122" y="154"/>
                  </a:cubicBezTo>
                  <a:cubicBezTo>
                    <a:pt x="122" y="154"/>
                    <a:pt x="122" y="154"/>
                    <a:pt x="121" y="153"/>
                  </a:cubicBezTo>
                  <a:cubicBezTo>
                    <a:pt x="121" y="153"/>
                    <a:pt x="121" y="154"/>
                    <a:pt x="121" y="154"/>
                  </a:cubicBezTo>
                  <a:cubicBezTo>
                    <a:pt x="122" y="154"/>
                    <a:pt x="122" y="155"/>
                    <a:pt x="122" y="155"/>
                  </a:cubicBezTo>
                  <a:close/>
                  <a:moveTo>
                    <a:pt x="120" y="164"/>
                  </a:moveTo>
                  <a:cubicBezTo>
                    <a:pt x="120" y="164"/>
                    <a:pt x="121" y="168"/>
                    <a:pt x="121" y="167"/>
                  </a:cubicBezTo>
                  <a:cubicBezTo>
                    <a:pt x="122" y="166"/>
                    <a:pt x="120" y="163"/>
                    <a:pt x="120" y="163"/>
                  </a:cubicBezTo>
                  <a:cubicBezTo>
                    <a:pt x="119" y="164"/>
                    <a:pt x="119" y="164"/>
                    <a:pt x="120" y="164"/>
                  </a:cubicBezTo>
                  <a:close/>
                  <a:moveTo>
                    <a:pt x="121" y="161"/>
                  </a:moveTo>
                  <a:cubicBezTo>
                    <a:pt x="121" y="161"/>
                    <a:pt x="121" y="161"/>
                    <a:pt x="122" y="162"/>
                  </a:cubicBezTo>
                  <a:cubicBezTo>
                    <a:pt x="123" y="161"/>
                    <a:pt x="121" y="159"/>
                    <a:pt x="120" y="160"/>
                  </a:cubicBezTo>
                  <a:cubicBezTo>
                    <a:pt x="120" y="160"/>
                    <a:pt x="120" y="160"/>
                    <a:pt x="120" y="160"/>
                  </a:cubicBezTo>
                  <a:cubicBezTo>
                    <a:pt x="120" y="161"/>
                    <a:pt x="120" y="161"/>
                    <a:pt x="121" y="161"/>
                  </a:cubicBezTo>
                  <a:close/>
                  <a:moveTo>
                    <a:pt x="120" y="158"/>
                  </a:moveTo>
                  <a:cubicBezTo>
                    <a:pt x="120" y="158"/>
                    <a:pt x="120" y="158"/>
                    <a:pt x="120" y="158"/>
                  </a:cubicBezTo>
                  <a:cubicBezTo>
                    <a:pt x="120" y="158"/>
                    <a:pt x="121" y="159"/>
                    <a:pt x="121" y="159"/>
                  </a:cubicBezTo>
                  <a:cubicBezTo>
                    <a:pt x="121" y="158"/>
                    <a:pt x="119" y="154"/>
                    <a:pt x="118" y="154"/>
                  </a:cubicBezTo>
                  <a:cubicBezTo>
                    <a:pt x="117" y="155"/>
                    <a:pt x="119" y="157"/>
                    <a:pt x="120" y="158"/>
                  </a:cubicBezTo>
                  <a:close/>
                  <a:moveTo>
                    <a:pt x="120" y="160"/>
                  </a:moveTo>
                  <a:cubicBezTo>
                    <a:pt x="120" y="160"/>
                    <a:pt x="120" y="160"/>
                    <a:pt x="120" y="160"/>
                  </a:cubicBezTo>
                  <a:close/>
                  <a:moveTo>
                    <a:pt x="119" y="153"/>
                  </a:moveTo>
                  <a:cubicBezTo>
                    <a:pt x="120" y="153"/>
                    <a:pt x="119" y="153"/>
                    <a:pt x="119" y="153"/>
                  </a:cubicBezTo>
                  <a:close/>
                  <a:moveTo>
                    <a:pt x="122" y="157"/>
                  </a:moveTo>
                  <a:cubicBezTo>
                    <a:pt x="122" y="156"/>
                    <a:pt x="121" y="154"/>
                    <a:pt x="120" y="154"/>
                  </a:cubicBezTo>
                  <a:cubicBezTo>
                    <a:pt x="118" y="152"/>
                    <a:pt x="120" y="157"/>
                    <a:pt x="122" y="157"/>
                  </a:cubicBezTo>
                  <a:close/>
                  <a:moveTo>
                    <a:pt x="314" y="212"/>
                  </a:moveTo>
                  <a:cubicBezTo>
                    <a:pt x="314" y="214"/>
                    <a:pt x="316" y="211"/>
                    <a:pt x="316" y="211"/>
                  </a:cubicBezTo>
                  <a:cubicBezTo>
                    <a:pt x="317" y="210"/>
                    <a:pt x="317" y="209"/>
                    <a:pt x="319" y="209"/>
                  </a:cubicBezTo>
                  <a:cubicBezTo>
                    <a:pt x="319" y="210"/>
                    <a:pt x="322" y="206"/>
                    <a:pt x="322" y="206"/>
                  </a:cubicBezTo>
                  <a:cubicBezTo>
                    <a:pt x="323" y="206"/>
                    <a:pt x="323" y="207"/>
                    <a:pt x="323" y="206"/>
                  </a:cubicBezTo>
                  <a:cubicBezTo>
                    <a:pt x="324" y="206"/>
                    <a:pt x="321" y="204"/>
                    <a:pt x="320" y="204"/>
                  </a:cubicBezTo>
                  <a:cubicBezTo>
                    <a:pt x="319" y="204"/>
                    <a:pt x="318" y="205"/>
                    <a:pt x="317" y="205"/>
                  </a:cubicBezTo>
                  <a:cubicBezTo>
                    <a:pt x="316" y="205"/>
                    <a:pt x="317" y="205"/>
                    <a:pt x="316" y="206"/>
                  </a:cubicBezTo>
                  <a:cubicBezTo>
                    <a:pt x="317" y="205"/>
                    <a:pt x="315" y="207"/>
                    <a:pt x="315" y="207"/>
                  </a:cubicBezTo>
                  <a:cubicBezTo>
                    <a:pt x="315" y="206"/>
                    <a:pt x="314" y="205"/>
                    <a:pt x="314" y="206"/>
                  </a:cubicBezTo>
                  <a:cubicBezTo>
                    <a:pt x="313" y="206"/>
                    <a:pt x="314" y="207"/>
                    <a:pt x="314" y="207"/>
                  </a:cubicBezTo>
                  <a:cubicBezTo>
                    <a:pt x="314" y="208"/>
                    <a:pt x="313" y="209"/>
                    <a:pt x="315" y="209"/>
                  </a:cubicBezTo>
                  <a:cubicBezTo>
                    <a:pt x="315" y="210"/>
                    <a:pt x="316" y="210"/>
                    <a:pt x="316" y="211"/>
                  </a:cubicBezTo>
                  <a:cubicBezTo>
                    <a:pt x="315" y="211"/>
                    <a:pt x="314" y="212"/>
                    <a:pt x="314" y="212"/>
                  </a:cubicBezTo>
                  <a:close/>
                  <a:moveTo>
                    <a:pt x="324" y="205"/>
                  </a:moveTo>
                  <a:cubicBezTo>
                    <a:pt x="324" y="204"/>
                    <a:pt x="322" y="203"/>
                    <a:pt x="322" y="204"/>
                  </a:cubicBezTo>
                  <a:cubicBezTo>
                    <a:pt x="322" y="205"/>
                    <a:pt x="324" y="206"/>
                    <a:pt x="324" y="205"/>
                  </a:cubicBezTo>
                  <a:close/>
                  <a:moveTo>
                    <a:pt x="317" y="201"/>
                  </a:moveTo>
                  <a:cubicBezTo>
                    <a:pt x="317" y="202"/>
                    <a:pt x="318" y="202"/>
                    <a:pt x="318" y="203"/>
                  </a:cubicBezTo>
                  <a:cubicBezTo>
                    <a:pt x="318" y="205"/>
                    <a:pt x="319" y="202"/>
                    <a:pt x="320" y="202"/>
                  </a:cubicBezTo>
                  <a:cubicBezTo>
                    <a:pt x="320" y="202"/>
                    <a:pt x="320" y="202"/>
                    <a:pt x="320" y="202"/>
                  </a:cubicBezTo>
                  <a:cubicBezTo>
                    <a:pt x="322" y="201"/>
                    <a:pt x="322" y="201"/>
                    <a:pt x="321" y="200"/>
                  </a:cubicBezTo>
                  <a:cubicBezTo>
                    <a:pt x="321" y="199"/>
                    <a:pt x="320" y="199"/>
                    <a:pt x="320" y="199"/>
                  </a:cubicBezTo>
                  <a:cubicBezTo>
                    <a:pt x="320" y="199"/>
                    <a:pt x="319" y="198"/>
                    <a:pt x="319" y="198"/>
                  </a:cubicBezTo>
                  <a:cubicBezTo>
                    <a:pt x="319" y="197"/>
                    <a:pt x="318" y="199"/>
                    <a:pt x="318" y="199"/>
                  </a:cubicBezTo>
                  <a:cubicBezTo>
                    <a:pt x="317" y="200"/>
                    <a:pt x="316" y="200"/>
                    <a:pt x="315" y="200"/>
                  </a:cubicBezTo>
                  <a:cubicBezTo>
                    <a:pt x="314" y="201"/>
                    <a:pt x="317" y="201"/>
                    <a:pt x="317" y="201"/>
                  </a:cubicBezTo>
                  <a:close/>
                  <a:moveTo>
                    <a:pt x="323" y="200"/>
                  </a:moveTo>
                  <a:cubicBezTo>
                    <a:pt x="324" y="199"/>
                    <a:pt x="322" y="198"/>
                    <a:pt x="322" y="199"/>
                  </a:cubicBezTo>
                  <a:cubicBezTo>
                    <a:pt x="321" y="199"/>
                    <a:pt x="323" y="200"/>
                    <a:pt x="323" y="200"/>
                  </a:cubicBezTo>
                  <a:close/>
                  <a:moveTo>
                    <a:pt x="247" y="254"/>
                  </a:moveTo>
                  <a:cubicBezTo>
                    <a:pt x="247" y="254"/>
                    <a:pt x="248" y="251"/>
                    <a:pt x="248" y="251"/>
                  </a:cubicBezTo>
                  <a:cubicBezTo>
                    <a:pt x="248" y="250"/>
                    <a:pt x="247" y="249"/>
                    <a:pt x="246" y="249"/>
                  </a:cubicBezTo>
                  <a:cubicBezTo>
                    <a:pt x="245" y="250"/>
                    <a:pt x="247" y="254"/>
                    <a:pt x="247" y="254"/>
                  </a:cubicBezTo>
                  <a:close/>
                  <a:moveTo>
                    <a:pt x="237" y="237"/>
                  </a:moveTo>
                  <a:cubicBezTo>
                    <a:pt x="237" y="237"/>
                    <a:pt x="237" y="238"/>
                    <a:pt x="237" y="239"/>
                  </a:cubicBezTo>
                  <a:cubicBezTo>
                    <a:pt x="237" y="239"/>
                    <a:pt x="237" y="239"/>
                    <a:pt x="237" y="240"/>
                  </a:cubicBezTo>
                  <a:cubicBezTo>
                    <a:pt x="238" y="240"/>
                    <a:pt x="238" y="237"/>
                    <a:pt x="237" y="237"/>
                  </a:cubicBezTo>
                  <a:close/>
                  <a:moveTo>
                    <a:pt x="235" y="250"/>
                  </a:moveTo>
                  <a:cubicBezTo>
                    <a:pt x="235" y="250"/>
                    <a:pt x="236" y="251"/>
                    <a:pt x="237" y="251"/>
                  </a:cubicBezTo>
                  <a:cubicBezTo>
                    <a:pt x="238" y="251"/>
                    <a:pt x="235" y="249"/>
                    <a:pt x="235" y="250"/>
                  </a:cubicBezTo>
                  <a:close/>
                  <a:moveTo>
                    <a:pt x="232" y="248"/>
                  </a:moveTo>
                  <a:cubicBezTo>
                    <a:pt x="231" y="247"/>
                    <a:pt x="232" y="249"/>
                    <a:pt x="233" y="249"/>
                  </a:cubicBezTo>
                  <a:cubicBezTo>
                    <a:pt x="233" y="250"/>
                    <a:pt x="233" y="250"/>
                    <a:pt x="234" y="250"/>
                  </a:cubicBezTo>
                  <a:cubicBezTo>
                    <a:pt x="234" y="249"/>
                    <a:pt x="233" y="248"/>
                    <a:pt x="232" y="248"/>
                  </a:cubicBezTo>
                  <a:close/>
                  <a:moveTo>
                    <a:pt x="238" y="243"/>
                  </a:moveTo>
                  <a:cubicBezTo>
                    <a:pt x="239" y="243"/>
                    <a:pt x="239" y="242"/>
                    <a:pt x="238" y="242"/>
                  </a:cubicBezTo>
                  <a:cubicBezTo>
                    <a:pt x="238" y="242"/>
                    <a:pt x="237" y="244"/>
                    <a:pt x="238" y="243"/>
                  </a:cubicBezTo>
                  <a:close/>
                  <a:moveTo>
                    <a:pt x="239" y="251"/>
                  </a:moveTo>
                  <a:cubicBezTo>
                    <a:pt x="239" y="250"/>
                    <a:pt x="240" y="249"/>
                    <a:pt x="240" y="249"/>
                  </a:cubicBezTo>
                  <a:cubicBezTo>
                    <a:pt x="240" y="249"/>
                    <a:pt x="240" y="248"/>
                    <a:pt x="240" y="248"/>
                  </a:cubicBezTo>
                  <a:cubicBezTo>
                    <a:pt x="239" y="248"/>
                    <a:pt x="238" y="251"/>
                    <a:pt x="238" y="252"/>
                  </a:cubicBezTo>
                  <a:cubicBezTo>
                    <a:pt x="239" y="252"/>
                    <a:pt x="239" y="252"/>
                    <a:pt x="239" y="251"/>
                  </a:cubicBezTo>
                  <a:close/>
                  <a:moveTo>
                    <a:pt x="241" y="252"/>
                  </a:moveTo>
                  <a:cubicBezTo>
                    <a:pt x="241" y="252"/>
                    <a:pt x="243" y="253"/>
                    <a:pt x="243" y="253"/>
                  </a:cubicBezTo>
                  <a:cubicBezTo>
                    <a:pt x="244" y="253"/>
                    <a:pt x="246" y="253"/>
                    <a:pt x="246" y="252"/>
                  </a:cubicBezTo>
                  <a:cubicBezTo>
                    <a:pt x="246" y="251"/>
                    <a:pt x="245" y="250"/>
                    <a:pt x="245" y="250"/>
                  </a:cubicBezTo>
                  <a:cubicBezTo>
                    <a:pt x="244" y="250"/>
                    <a:pt x="244" y="251"/>
                    <a:pt x="244" y="251"/>
                  </a:cubicBezTo>
                  <a:cubicBezTo>
                    <a:pt x="243" y="250"/>
                    <a:pt x="242" y="250"/>
                    <a:pt x="242" y="249"/>
                  </a:cubicBezTo>
                  <a:cubicBezTo>
                    <a:pt x="241" y="248"/>
                    <a:pt x="240" y="251"/>
                    <a:pt x="241" y="252"/>
                  </a:cubicBezTo>
                  <a:close/>
                  <a:moveTo>
                    <a:pt x="265" y="248"/>
                  </a:moveTo>
                  <a:cubicBezTo>
                    <a:pt x="272" y="251"/>
                    <a:pt x="264" y="242"/>
                    <a:pt x="265" y="247"/>
                  </a:cubicBezTo>
                  <a:cubicBezTo>
                    <a:pt x="265" y="247"/>
                    <a:pt x="265" y="248"/>
                    <a:pt x="265" y="248"/>
                  </a:cubicBezTo>
                  <a:close/>
                  <a:moveTo>
                    <a:pt x="241" y="221"/>
                  </a:moveTo>
                  <a:cubicBezTo>
                    <a:pt x="241" y="221"/>
                    <a:pt x="241" y="221"/>
                    <a:pt x="241" y="221"/>
                  </a:cubicBezTo>
                  <a:cubicBezTo>
                    <a:pt x="241" y="220"/>
                    <a:pt x="239" y="221"/>
                    <a:pt x="240" y="222"/>
                  </a:cubicBezTo>
                  <a:cubicBezTo>
                    <a:pt x="240" y="221"/>
                    <a:pt x="240" y="222"/>
                    <a:pt x="241" y="221"/>
                  </a:cubicBezTo>
                  <a:close/>
                  <a:moveTo>
                    <a:pt x="235" y="250"/>
                  </a:moveTo>
                  <a:cubicBezTo>
                    <a:pt x="235" y="249"/>
                    <a:pt x="235" y="250"/>
                    <a:pt x="235" y="250"/>
                  </a:cubicBezTo>
                  <a:close/>
                  <a:moveTo>
                    <a:pt x="248" y="247"/>
                  </a:moveTo>
                  <a:cubicBezTo>
                    <a:pt x="248" y="247"/>
                    <a:pt x="248" y="247"/>
                    <a:pt x="247" y="247"/>
                  </a:cubicBezTo>
                  <a:cubicBezTo>
                    <a:pt x="247" y="247"/>
                    <a:pt x="249" y="246"/>
                    <a:pt x="250" y="246"/>
                  </a:cubicBezTo>
                  <a:cubicBezTo>
                    <a:pt x="251" y="244"/>
                    <a:pt x="249" y="245"/>
                    <a:pt x="249" y="243"/>
                  </a:cubicBezTo>
                  <a:cubicBezTo>
                    <a:pt x="249" y="242"/>
                    <a:pt x="250" y="241"/>
                    <a:pt x="251" y="240"/>
                  </a:cubicBezTo>
                  <a:cubicBezTo>
                    <a:pt x="251" y="240"/>
                    <a:pt x="251" y="239"/>
                    <a:pt x="251" y="239"/>
                  </a:cubicBezTo>
                  <a:cubicBezTo>
                    <a:pt x="251" y="239"/>
                    <a:pt x="251" y="236"/>
                    <a:pt x="251" y="236"/>
                  </a:cubicBezTo>
                  <a:cubicBezTo>
                    <a:pt x="251" y="236"/>
                    <a:pt x="250" y="236"/>
                    <a:pt x="250" y="235"/>
                  </a:cubicBezTo>
                  <a:cubicBezTo>
                    <a:pt x="248" y="235"/>
                    <a:pt x="247" y="237"/>
                    <a:pt x="246" y="238"/>
                  </a:cubicBezTo>
                  <a:cubicBezTo>
                    <a:pt x="246" y="238"/>
                    <a:pt x="247" y="240"/>
                    <a:pt x="246" y="241"/>
                  </a:cubicBezTo>
                  <a:cubicBezTo>
                    <a:pt x="246" y="241"/>
                    <a:pt x="245" y="239"/>
                    <a:pt x="245" y="239"/>
                  </a:cubicBezTo>
                  <a:cubicBezTo>
                    <a:pt x="245" y="239"/>
                    <a:pt x="246" y="238"/>
                    <a:pt x="246" y="237"/>
                  </a:cubicBezTo>
                  <a:cubicBezTo>
                    <a:pt x="245" y="237"/>
                    <a:pt x="242" y="237"/>
                    <a:pt x="242" y="237"/>
                  </a:cubicBezTo>
                  <a:cubicBezTo>
                    <a:pt x="242" y="238"/>
                    <a:pt x="244" y="238"/>
                    <a:pt x="244" y="238"/>
                  </a:cubicBezTo>
                  <a:cubicBezTo>
                    <a:pt x="244" y="239"/>
                    <a:pt x="243" y="239"/>
                    <a:pt x="243" y="239"/>
                  </a:cubicBezTo>
                  <a:cubicBezTo>
                    <a:pt x="243" y="240"/>
                    <a:pt x="243" y="240"/>
                    <a:pt x="242" y="240"/>
                  </a:cubicBezTo>
                  <a:cubicBezTo>
                    <a:pt x="242" y="240"/>
                    <a:pt x="240" y="240"/>
                    <a:pt x="240" y="240"/>
                  </a:cubicBezTo>
                  <a:cubicBezTo>
                    <a:pt x="240" y="241"/>
                    <a:pt x="240" y="241"/>
                    <a:pt x="240" y="241"/>
                  </a:cubicBezTo>
                  <a:cubicBezTo>
                    <a:pt x="240" y="241"/>
                    <a:pt x="241" y="242"/>
                    <a:pt x="241" y="243"/>
                  </a:cubicBezTo>
                  <a:cubicBezTo>
                    <a:pt x="241" y="243"/>
                    <a:pt x="242" y="243"/>
                    <a:pt x="242" y="243"/>
                  </a:cubicBezTo>
                  <a:cubicBezTo>
                    <a:pt x="242" y="244"/>
                    <a:pt x="241" y="244"/>
                    <a:pt x="241" y="245"/>
                  </a:cubicBezTo>
                  <a:cubicBezTo>
                    <a:pt x="242" y="245"/>
                    <a:pt x="242" y="246"/>
                    <a:pt x="242" y="246"/>
                  </a:cubicBezTo>
                  <a:cubicBezTo>
                    <a:pt x="243" y="246"/>
                    <a:pt x="245" y="246"/>
                    <a:pt x="245" y="246"/>
                  </a:cubicBezTo>
                  <a:cubicBezTo>
                    <a:pt x="245" y="247"/>
                    <a:pt x="245" y="247"/>
                    <a:pt x="245" y="247"/>
                  </a:cubicBezTo>
                  <a:cubicBezTo>
                    <a:pt x="246" y="248"/>
                    <a:pt x="245" y="248"/>
                    <a:pt x="246" y="249"/>
                  </a:cubicBezTo>
                  <a:cubicBezTo>
                    <a:pt x="248" y="249"/>
                    <a:pt x="249" y="249"/>
                    <a:pt x="248" y="247"/>
                  </a:cubicBezTo>
                  <a:close/>
                  <a:moveTo>
                    <a:pt x="238" y="248"/>
                  </a:moveTo>
                  <a:cubicBezTo>
                    <a:pt x="241" y="247"/>
                    <a:pt x="238" y="244"/>
                    <a:pt x="238" y="244"/>
                  </a:cubicBezTo>
                  <a:cubicBezTo>
                    <a:pt x="238" y="244"/>
                    <a:pt x="236" y="243"/>
                    <a:pt x="237" y="243"/>
                  </a:cubicBezTo>
                  <a:cubicBezTo>
                    <a:pt x="236" y="243"/>
                    <a:pt x="237" y="242"/>
                    <a:pt x="236" y="242"/>
                  </a:cubicBezTo>
                  <a:cubicBezTo>
                    <a:pt x="236" y="242"/>
                    <a:pt x="232" y="243"/>
                    <a:pt x="232" y="242"/>
                  </a:cubicBezTo>
                  <a:cubicBezTo>
                    <a:pt x="232" y="243"/>
                    <a:pt x="233" y="246"/>
                    <a:pt x="233" y="246"/>
                  </a:cubicBezTo>
                  <a:cubicBezTo>
                    <a:pt x="233" y="246"/>
                    <a:pt x="234" y="246"/>
                    <a:pt x="234" y="247"/>
                  </a:cubicBezTo>
                  <a:cubicBezTo>
                    <a:pt x="235" y="247"/>
                    <a:pt x="237" y="249"/>
                    <a:pt x="238" y="248"/>
                  </a:cubicBezTo>
                  <a:close/>
                  <a:moveTo>
                    <a:pt x="250" y="249"/>
                  </a:moveTo>
                  <a:cubicBezTo>
                    <a:pt x="250" y="249"/>
                    <a:pt x="250" y="249"/>
                    <a:pt x="251" y="249"/>
                  </a:cubicBezTo>
                  <a:cubicBezTo>
                    <a:pt x="250" y="249"/>
                    <a:pt x="249" y="247"/>
                    <a:pt x="248" y="250"/>
                  </a:cubicBezTo>
                  <a:cubicBezTo>
                    <a:pt x="249" y="251"/>
                    <a:pt x="249" y="249"/>
                    <a:pt x="250" y="249"/>
                  </a:cubicBezTo>
                  <a:close/>
                  <a:moveTo>
                    <a:pt x="238" y="215"/>
                  </a:moveTo>
                  <a:cubicBezTo>
                    <a:pt x="237" y="215"/>
                    <a:pt x="235" y="217"/>
                    <a:pt x="235" y="217"/>
                  </a:cubicBezTo>
                  <a:cubicBezTo>
                    <a:pt x="234" y="218"/>
                    <a:pt x="233" y="218"/>
                    <a:pt x="232" y="219"/>
                  </a:cubicBezTo>
                  <a:cubicBezTo>
                    <a:pt x="230" y="222"/>
                    <a:pt x="230" y="222"/>
                    <a:pt x="227" y="223"/>
                  </a:cubicBezTo>
                  <a:cubicBezTo>
                    <a:pt x="225" y="223"/>
                    <a:pt x="224" y="223"/>
                    <a:pt x="223" y="225"/>
                  </a:cubicBezTo>
                  <a:cubicBezTo>
                    <a:pt x="222" y="226"/>
                    <a:pt x="221" y="228"/>
                    <a:pt x="223" y="229"/>
                  </a:cubicBezTo>
                  <a:cubicBezTo>
                    <a:pt x="224" y="228"/>
                    <a:pt x="224" y="226"/>
                    <a:pt x="225" y="225"/>
                  </a:cubicBezTo>
                  <a:cubicBezTo>
                    <a:pt x="226" y="224"/>
                    <a:pt x="227" y="225"/>
                    <a:pt x="228" y="224"/>
                  </a:cubicBezTo>
                  <a:cubicBezTo>
                    <a:pt x="229" y="224"/>
                    <a:pt x="234" y="224"/>
                    <a:pt x="234" y="224"/>
                  </a:cubicBezTo>
                  <a:cubicBezTo>
                    <a:pt x="234" y="224"/>
                    <a:pt x="235" y="225"/>
                    <a:pt x="236" y="225"/>
                  </a:cubicBezTo>
                  <a:cubicBezTo>
                    <a:pt x="236" y="225"/>
                    <a:pt x="237" y="222"/>
                    <a:pt x="237" y="222"/>
                  </a:cubicBezTo>
                  <a:cubicBezTo>
                    <a:pt x="237" y="220"/>
                    <a:pt x="236" y="219"/>
                    <a:pt x="237" y="218"/>
                  </a:cubicBezTo>
                  <a:cubicBezTo>
                    <a:pt x="237" y="217"/>
                    <a:pt x="238" y="215"/>
                    <a:pt x="238" y="215"/>
                  </a:cubicBezTo>
                  <a:close/>
                  <a:moveTo>
                    <a:pt x="225" y="226"/>
                  </a:moveTo>
                  <a:cubicBezTo>
                    <a:pt x="224" y="226"/>
                    <a:pt x="224" y="229"/>
                    <a:pt x="225" y="228"/>
                  </a:cubicBezTo>
                  <a:cubicBezTo>
                    <a:pt x="226" y="228"/>
                    <a:pt x="226" y="226"/>
                    <a:pt x="226" y="225"/>
                  </a:cubicBezTo>
                  <a:cubicBezTo>
                    <a:pt x="226" y="225"/>
                    <a:pt x="225" y="226"/>
                    <a:pt x="225" y="226"/>
                  </a:cubicBezTo>
                  <a:close/>
                  <a:moveTo>
                    <a:pt x="269" y="366"/>
                  </a:moveTo>
                  <a:cubicBezTo>
                    <a:pt x="270" y="365"/>
                    <a:pt x="267" y="362"/>
                    <a:pt x="266" y="362"/>
                  </a:cubicBezTo>
                  <a:cubicBezTo>
                    <a:pt x="266" y="362"/>
                    <a:pt x="269" y="366"/>
                    <a:pt x="269" y="366"/>
                  </a:cubicBezTo>
                  <a:close/>
                  <a:moveTo>
                    <a:pt x="268" y="360"/>
                  </a:moveTo>
                  <a:cubicBezTo>
                    <a:pt x="268" y="361"/>
                    <a:pt x="267" y="358"/>
                    <a:pt x="266" y="358"/>
                  </a:cubicBezTo>
                  <a:cubicBezTo>
                    <a:pt x="266" y="358"/>
                    <a:pt x="266" y="357"/>
                    <a:pt x="266" y="357"/>
                  </a:cubicBezTo>
                  <a:cubicBezTo>
                    <a:pt x="265" y="357"/>
                    <a:pt x="267" y="360"/>
                    <a:pt x="268" y="360"/>
                  </a:cubicBezTo>
                  <a:close/>
                  <a:moveTo>
                    <a:pt x="266" y="354"/>
                  </a:moveTo>
                  <a:cubicBezTo>
                    <a:pt x="266" y="354"/>
                    <a:pt x="265" y="353"/>
                    <a:pt x="265" y="353"/>
                  </a:cubicBezTo>
                  <a:cubicBezTo>
                    <a:pt x="265" y="353"/>
                    <a:pt x="264" y="352"/>
                    <a:pt x="264" y="353"/>
                  </a:cubicBezTo>
                  <a:cubicBezTo>
                    <a:pt x="264" y="353"/>
                    <a:pt x="265" y="355"/>
                    <a:pt x="266" y="354"/>
                  </a:cubicBezTo>
                  <a:close/>
                  <a:moveTo>
                    <a:pt x="264" y="356"/>
                  </a:moveTo>
                  <a:cubicBezTo>
                    <a:pt x="264" y="356"/>
                    <a:pt x="264" y="356"/>
                    <a:pt x="264" y="355"/>
                  </a:cubicBezTo>
                  <a:cubicBezTo>
                    <a:pt x="264" y="355"/>
                    <a:pt x="263" y="353"/>
                    <a:pt x="263" y="353"/>
                  </a:cubicBezTo>
                  <a:cubicBezTo>
                    <a:pt x="262" y="353"/>
                    <a:pt x="264" y="359"/>
                    <a:pt x="264" y="359"/>
                  </a:cubicBezTo>
                  <a:cubicBezTo>
                    <a:pt x="264" y="359"/>
                    <a:pt x="264" y="357"/>
                    <a:pt x="264" y="356"/>
                  </a:cubicBezTo>
                  <a:close/>
                  <a:moveTo>
                    <a:pt x="274" y="373"/>
                  </a:moveTo>
                  <a:cubicBezTo>
                    <a:pt x="275" y="373"/>
                    <a:pt x="276" y="372"/>
                    <a:pt x="275" y="372"/>
                  </a:cubicBezTo>
                  <a:cubicBezTo>
                    <a:pt x="275" y="372"/>
                    <a:pt x="275" y="372"/>
                    <a:pt x="275" y="372"/>
                  </a:cubicBezTo>
                  <a:cubicBezTo>
                    <a:pt x="275" y="372"/>
                    <a:pt x="274" y="372"/>
                    <a:pt x="274" y="373"/>
                  </a:cubicBezTo>
                  <a:close/>
                  <a:moveTo>
                    <a:pt x="277" y="369"/>
                  </a:moveTo>
                  <a:cubicBezTo>
                    <a:pt x="277" y="369"/>
                    <a:pt x="276" y="369"/>
                    <a:pt x="276" y="369"/>
                  </a:cubicBezTo>
                  <a:cubicBezTo>
                    <a:pt x="275" y="370"/>
                    <a:pt x="280" y="370"/>
                    <a:pt x="280" y="370"/>
                  </a:cubicBezTo>
                  <a:cubicBezTo>
                    <a:pt x="280" y="369"/>
                    <a:pt x="277" y="369"/>
                    <a:pt x="277" y="369"/>
                  </a:cubicBezTo>
                  <a:close/>
                  <a:moveTo>
                    <a:pt x="283" y="373"/>
                  </a:moveTo>
                  <a:cubicBezTo>
                    <a:pt x="283" y="373"/>
                    <a:pt x="282" y="372"/>
                    <a:pt x="282" y="373"/>
                  </a:cubicBezTo>
                  <a:cubicBezTo>
                    <a:pt x="282" y="373"/>
                    <a:pt x="282" y="373"/>
                    <a:pt x="282" y="373"/>
                  </a:cubicBezTo>
                  <a:cubicBezTo>
                    <a:pt x="283" y="373"/>
                    <a:pt x="284" y="375"/>
                    <a:pt x="285" y="375"/>
                  </a:cubicBezTo>
                  <a:cubicBezTo>
                    <a:pt x="285" y="374"/>
                    <a:pt x="284" y="373"/>
                    <a:pt x="283" y="373"/>
                  </a:cubicBezTo>
                  <a:close/>
                  <a:moveTo>
                    <a:pt x="282" y="373"/>
                  </a:moveTo>
                  <a:cubicBezTo>
                    <a:pt x="282" y="373"/>
                    <a:pt x="282" y="373"/>
                    <a:pt x="282" y="373"/>
                  </a:cubicBezTo>
                  <a:cubicBezTo>
                    <a:pt x="282" y="373"/>
                    <a:pt x="282" y="373"/>
                    <a:pt x="282" y="373"/>
                  </a:cubicBezTo>
                  <a:close/>
                  <a:moveTo>
                    <a:pt x="281" y="373"/>
                  </a:moveTo>
                  <a:cubicBezTo>
                    <a:pt x="281" y="374"/>
                    <a:pt x="281" y="374"/>
                    <a:pt x="282" y="373"/>
                  </a:cubicBezTo>
                  <a:cubicBezTo>
                    <a:pt x="282" y="373"/>
                    <a:pt x="280" y="373"/>
                    <a:pt x="280" y="373"/>
                  </a:cubicBezTo>
                  <a:cubicBezTo>
                    <a:pt x="280" y="373"/>
                    <a:pt x="279" y="373"/>
                    <a:pt x="278" y="373"/>
                  </a:cubicBezTo>
                  <a:cubicBezTo>
                    <a:pt x="279" y="374"/>
                    <a:pt x="280" y="374"/>
                    <a:pt x="281" y="373"/>
                  </a:cubicBezTo>
                  <a:close/>
                </a:path>
              </a:pathLst>
            </a:custGeom>
            <a:solidFill>
              <a:srgbClr val="0078FF"/>
            </a:solidFill>
            <a:ln>
              <a:noFill/>
            </a:ln>
          </p:spPr>
          <p:txBody>
            <a:bodyPr/>
            <a:lstStyle/>
            <a:p>
              <a:pPr defTabSz="609630"/>
              <a:endParaRPr lang="ru-RU">
                <a:solidFill>
                  <a:prstClr val="black"/>
                </a:solidFill>
                <a:highlight>
                  <a:srgbClr val="FF00FF"/>
                </a:highlight>
                <a:latin typeface="Aino" panose="02000603040504020204" pitchFamily="2" charset="77"/>
              </a:endParaRPr>
            </a:p>
          </p:txBody>
        </p:sp>
        <p:sp>
          <p:nvSpPr>
            <p:cNvPr id="551" name="Africa">
              <a:extLst>
                <a:ext uri="{FF2B5EF4-FFF2-40B4-BE49-F238E27FC236}">
                  <a16:creationId xmlns:a16="http://schemas.microsoft.com/office/drawing/2014/main" id="{301E1468-9608-4B62-8C0E-AE963E76A8C6}"/>
                </a:ext>
              </a:extLst>
            </p:cNvPr>
            <p:cNvSpPr>
              <a:spLocks noGrp="1" noRot="1" noMove="1" noResize="1" noEditPoints="1" noAdjustHandles="1" noChangeArrowheads="1" noChangeShapeType="1"/>
            </p:cNvSpPr>
            <p:nvPr/>
          </p:nvSpPr>
          <p:spPr bwMode="auto">
            <a:xfrm>
              <a:off x="5083175" y="3651250"/>
              <a:ext cx="2227263" cy="2066925"/>
            </a:xfrm>
            <a:custGeom>
              <a:avLst/>
              <a:gdLst>
                <a:gd name="T0" fmla="*/ 1748028 w 567"/>
                <a:gd name="T1" fmla="*/ 1281022 h 526"/>
                <a:gd name="T2" fmla="*/ 1956220 w 567"/>
                <a:gd name="T3" fmla="*/ 962731 h 526"/>
                <a:gd name="T4" fmla="*/ 1791238 w 567"/>
                <a:gd name="T5" fmla="*/ 1115982 h 526"/>
                <a:gd name="T6" fmla="*/ 1736244 w 567"/>
                <a:gd name="T7" fmla="*/ 1261374 h 526"/>
                <a:gd name="T8" fmla="*/ 1759813 w 567"/>
                <a:gd name="T9" fmla="*/ 1379260 h 526"/>
                <a:gd name="T10" fmla="*/ 1685178 w 567"/>
                <a:gd name="T11" fmla="*/ 1552159 h 526"/>
                <a:gd name="T12" fmla="*/ 1618399 w 567"/>
                <a:gd name="T13" fmla="*/ 1650396 h 526"/>
                <a:gd name="T14" fmla="*/ 1567333 w 567"/>
                <a:gd name="T15" fmla="*/ 1772211 h 526"/>
                <a:gd name="T16" fmla="*/ 1469129 w 567"/>
                <a:gd name="T17" fmla="*/ 1964758 h 526"/>
                <a:gd name="T18" fmla="*/ 1347357 w 567"/>
                <a:gd name="T19" fmla="*/ 2039418 h 526"/>
                <a:gd name="T20" fmla="*/ 1209871 w 567"/>
                <a:gd name="T21" fmla="*/ 2062995 h 526"/>
                <a:gd name="T22" fmla="*/ 1158805 w 567"/>
                <a:gd name="T23" fmla="*/ 2000123 h 526"/>
                <a:gd name="T24" fmla="*/ 1080242 w 567"/>
                <a:gd name="T25" fmla="*/ 1768282 h 526"/>
                <a:gd name="T26" fmla="*/ 997751 w 567"/>
                <a:gd name="T27" fmla="*/ 1560018 h 526"/>
                <a:gd name="T28" fmla="*/ 1005607 w 567"/>
                <a:gd name="T29" fmla="*/ 1489286 h 526"/>
                <a:gd name="T30" fmla="*/ 1048817 w 567"/>
                <a:gd name="T31" fmla="*/ 1402837 h 526"/>
                <a:gd name="T32" fmla="*/ 1033104 w 567"/>
                <a:gd name="T33" fmla="*/ 1324247 h 526"/>
                <a:gd name="T34" fmla="*/ 1013464 w 567"/>
                <a:gd name="T35" fmla="*/ 1233868 h 526"/>
                <a:gd name="T36" fmla="*/ 982038 w 567"/>
                <a:gd name="T37" fmla="*/ 1178855 h 526"/>
                <a:gd name="T38" fmla="*/ 934901 w 567"/>
                <a:gd name="T39" fmla="*/ 1057040 h 526"/>
                <a:gd name="T40" fmla="*/ 942757 w 567"/>
                <a:gd name="T41" fmla="*/ 970590 h 526"/>
                <a:gd name="T42" fmla="*/ 875978 w 567"/>
                <a:gd name="T43" fmla="*/ 954872 h 526"/>
                <a:gd name="T44" fmla="*/ 840625 w 567"/>
                <a:gd name="T45" fmla="*/ 931295 h 526"/>
                <a:gd name="T46" fmla="*/ 730637 w 567"/>
                <a:gd name="T47" fmla="*/ 903788 h 526"/>
                <a:gd name="T48" fmla="*/ 616720 w 567"/>
                <a:gd name="T49" fmla="*/ 939154 h 526"/>
                <a:gd name="T50" fmla="*/ 483163 w 567"/>
                <a:gd name="T51" fmla="*/ 954872 h 526"/>
                <a:gd name="T52" fmla="*/ 337821 w 567"/>
                <a:gd name="T53" fmla="*/ 856634 h 526"/>
                <a:gd name="T54" fmla="*/ 274971 w 567"/>
                <a:gd name="T55" fmla="*/ 762326 h 526"/>
                <a:gd name="T56" fmla="*/ 235689 w 567"/>
                <a:gd name="T57" fmla="*/ 723031 h 526"/>
                <a:gd name="T58" fmla="*/ 243546 w 567"/>
                <a:gd name="T59" fmla="*/ 636581 h 526"/>
                <a:gd name="T60" fmla="*/ 243546 w 567"/>
                <a:gd name="T61" fmla="*/ 510837 h 526"/>
                <a:gd name="T62" fmla="*/ 286755 w 567"/>
                <a:gd name="T63" fmla="*/ 392952 h 526"/>
                <a:gd name="T64" fmla="*/ 428169 w 567"/>
                <a:gd name="T65" fmla="*/ 231841 h 526"/>
                <a:gd name="T66" fmla="*/ 542085 w 567"/>
                <a:gd name="T67" fmla="*/ 47154 h 526"/>
                <a:gd name="T68" fmla="*/ 624576 w 567"/>
                <a:gd name="T69" fmla="*/ 74661 h 526"/>
                <a:gd name="T70" fmla="*/ 710996 w 567"/>
                <a:gd name="T71" fmla="*/ 27507 h 526"/>
                <a:gd name="T72" fmla="*/ 868122 w 567"/>
                <a:gd name="T73" fmla="*/ 15718 h 526"/>
                <a:gd name="T74" fmla="*/ 958469 w 567"/>
                <a:gd name="T75" fmla="*/ 19648 h 526"/>
                <a:gd name="T76" fmla="*/ 970254 w 567"/>
                <a:gd name="T77" fmla="*/ 117885 h 526"/>
                <a:gd name="T78" fmla="*/ 1052745 w 567"/>
                <a:gd name="T79" fmla="*/ 145392 h 526"/>
                <a:gd name="T80" fmla="*/ 1213799 w 567"/>
                <a:gd name="T81" fmla="*/ 180758 h 526"/>
                <a:gd name="T82" fmla="*/ 1339500 w 567"/>
                <a:gd name="T83" fmla="*/ 172899 h 526"/>
                <a:gd name="T84" fmla="*/ 1473058 w 567"/>
                <a:gd name="T85" fmla="*/ 200405 h 526"/>
                <a:gd name="T86" fmla="*/ 1575190 w 567"/>
                <a:gd name="T87" fmla="*/ 196476 h 526"/>
                <a:gd name="T88" fmla="*/ 1575190 w 567"/>
                <a:gd name="T89" fmla="*/ 282925 h 526"/>
                <a:gd name="T90" fmla="*/ 1614471 w 567"/>
                <a:gd name="T91" fmla="*/ 381163 h 526"/>
                <a:gd name="T92" fmla="*/ 1673393 w 567"/>
                <a:gd name="T93" fmla="*/ 495119 h 526"/>
                <a:gd name="T94" fmla="*/ 1740172 w 567"/>
                <a:gd name="T95" fmla="*/ 660159 h 526"/>
                <a:gd name="T96" fmla="*/ 1830520 w 567"/>
                <a:gd name="T97" fmla="*/ 730890 h 526"/>
                <a:gd name="T98" fmla="*/ 1948364 w 567"/>
                <a:gd name="T99" fmla="*/ 774114 h 526"/>
                <a:gd name="T100" fmla="*/ 2046568 w 567"/>
                <a:gd name="T101" fmla="*/ 766255 h 526"/>
                <a:gd name="T102" fmla="*/ 2215479 w 567"/>
                <a:gd name="T103" fmla="*/ 1634678 h 526"/>
                <a:gd name="T104" fmla="*/ 1971933 w 567"/>
                <a:gd name="T105" fmla="*/ 1438203 h 526"/>
                <a:gd name="T106" fmla="*/ 1920867 w 567"/>
                <a:gd name="T107" fmla="*/ 1493216 h 526"/>
                <a:gd name="T108" fmla="*/ 1858017 w 567"/>
                <a:gd name="T109" fmla="*/ 1552159 h 526"/>
                <a:gd name="T110" fmla="*/ 1842304 w 567"/>
                <a:gd name="T111" fmla="*/ 1701480 h 526"/>
                <a:gd name="T112" fmla="*/ 1952292 w 567"/>
                <a:gd name="T113" fmla="*/ 1717198 h 526"/>
                <a:gd name="T114" fmla="*/ 2011215 w 567"/>
                <a:gd name="T115" fmla="*/ 1520722 h 526"/>
                <a:gd name="T116" fmla="*/ 1755885 w 567"/>
                <a:gd name="T117" fmla="*/ 652300 h 526"/>
                <a:gd name="T118" fmla="*/ 1842304 w 567"/>
                <a:gd name="T119" fmla="*/ 1394978 h 526"/>
                <a:gd name="T120" fmla="*/ 78563 w 567"/>
                <a:gd name="T121" fmla="*/ 640511 h 526"/>
                <a:gd name="T122" fmla="*/ 35353 w 567"/>
                <a:gd name="T123" fmla="*/ 671947 h 52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67" h="526">
                  <a:moveTo>
                    <a:pt x="442" y="314"/>
                  </a:moveTo>
                  <a:cubicBezTo>
                    <a:pt x="442" y="315"/>
                    <a:pt x="442" y="316"/>
                    <a:pt x="443" y="317"/>
                  </a:cubicBezTo>
                  <a:cubicBezTo>
                    <a:pt x="439" y="316"/>
                    <a:pt x="441" y="311"/>
                    <a:pt x="442" y="314"/>
                  </a:cubicBezTo>
                  <a:close/>
                  <a:moveTo>
                    <a:pt x="444" y="307"/>
                  </a:moveTo>
                  <a:cubicBezTo>
                    <a:pt x="443" y="307"/>
                    <a:pt x="444" y="310"/>
                    <a:pt x="444" y="310"/>
                  </a:cubicBezTo>
                  <a:cubicBezTo>
                    <a:pt x="444" y="310"/>
                    <a:pt x="445" y="307"/>
                    <a:pt x="444" y="307"/>
                  </a:cubicBezTo>
                  <a:close/>
                  <a:moveTo>
                    <a:pt x="443" y="328"/>
                  </a:moveTo>
                  <a:cubicBezTo>
                    <a:pt x="443" y="329"/>
                    <a:pt x="445" y="326"/>
                    <a:pt x="445" y="326"/>
                  </a:cubicBezTo>
                  <a:cubicBezTo>
                    <a:pt x="444" y="327"/>
                    <a:pt x="443" y="327"/>
                    <a:pt x="443" y="328"/>
                  </a:cubicBezTo>
                  <a:close/>
                  <a:moveTo>
                    <a:pt x="521" y="195"/>
                  </a:moveTo>
                  <a:cubicBezTo>
                    <a:pt x="520" y="197"/>
                    <a:pt x="521" y="198"/>
                    <a:pt x="521" y="200"/>
                  </a:cubicBezTo>
                  <a:cubicBezTo>
                    <a:pt x="521" y="202"/>
                    <a:pt x="520" y="202"/>
                    <a:pt x="520" y="203"/>
                  </a:cubicBezTo>
                  <a:cubicBezTo>
                    <a:pt x="519" y="205"/>
                    <a:pt x="519" y="208"/>
                    <a:pt x="518" y="211"/>
                  </a:cubicBezTo>
                  <a:cubicBezTo>
                    <a:pt x="515" y="217"/>
                    <a:pt x="511" y="222"/>
                    <a:pt x="508" y="227"/>
                  </a:cubicBezTo>
                  <a:cubicBezTo>
                    <a:pt x="507" y="230"/>
                    <a:pt x="506" y="233"/>
                    <a:pt x="504" y="236"/>
                  </a:cubicBezTo>
                  <a:cubicBezTo>
                    <a:pt x="502" y="239"/>
                    <a:pt x="500" y="242"/>
                    <a:pt x="498" y="245"/>
                  </a:cubicBezTo>
                  <a:cubicBezTo>
                    <a:pt x="495" y="248"/>
                    <a:pt x="494" y="250"/>
                    <a:pt x="491" y="252"/>
                  </a:cubicBezTo>
                  <a:cubicBezTo>
                    <a:pt x="490" y="254"/>
                    <a:pt x="487" y="257"/>
                    <a:pt x="485" y="258"/>
                  </a:cubicBezTo>
                  <a:cubicBezTo>
                    <a:pt x="485" y="257"/>
                    <a:pt x="485" y="257"/>
                    <a:pt x="485" y="257"/>
                  </a:cubicBezTo>
                  <a:cubicBezTo>
                    <a:pt x="485" y="257"/>
                    <a:pt x="485" y="257"/>
                    <a:pt x="485" y="258"/>
                  </a:cubicBezTo>
                  <a:cubicBezTo>
                    <a:pt x="481" y="261"/>
                    <a:pt x="476" y="263"/>
                    <a:pt x="472" y="267"/>
                  </a:cubicBezTo>
                  <a:cubicBezTo>
                    <a:pt x="469" y="269"/>
                    <a:pt x="467" y="271"/>
                    <a:pt x="465" y="273"/>
                  </a:cubicBezTo>
                  <a:cubicBezTo>
                    <a:pt x="463" y="275"/>
                    <a:pt x="462" y="277"/>
                    <a:pt x="460" y="279"/>
                  </a:cubicBezTo>
                  <a:cubicBezTo>
                    <a:pt x="459" y="281"/>
                    <a:pt x="457" y="283"/>
                    <a:pt x="456" y="284"/>
                  </a:cubicBezTo>
                  <a:cubicBezTo>
                    <a:pt x="455" y="286"/>
                    <a:pt x="453" y="287"/>
                    <a:pt x="452" y="288"/>
                  </a:cubicBezTo>
                  <a:cubicBezTo>
                    <a:pt x="451" y="289"/>
                    <a:pt x="451" y="290"/>
                    <a:pt x="450" y="290"/>
                  </a:cubicBezTo>
                  <a:cubicBezTo>
                    <a:pt x="449" y="291"/>
                    <a:pt x="448" y="291"/>
                    <a:pt x="447" y="292"/>
                  </a:cubicBezTo>
                  <a:cubicBezTo>
                    <a:pt x="447" y="294"/>
                    <a:pt x="443" y="305"/>
                    <a:pt x="440" y="305"/>
                  </a:cubicBezTo>
                  <a:cubicBezTo>
                    <a:pt x="440" y="306"/>
                    <a:pt x="441" y="307"/>
                    <a:pt x="439" y="308"/>
                  </a:cubicBezTo>
                  <a:cubicBezTo>
                    <a:pt x="440" y="310"/>
                    <a:pt x="438" y="311"/>
                    <a:pt x="438" y="313"/>
                  </a:cubicBezTo>
                  <a:cubicBezTo>
                    <a:pt x="438" y="314"/>
                    <a:pt x="438" y="315"/>
                    <a:pt x="438" y="317"/>
                  </a:cubicBezTo>
                  <a:cubicBezTo>
                    <a:pt x="439" y="318"/>
                    <a:pt x="442" y="320"/>
                    <a:pt x="442" y="321"/>
                  </a:cubicBezTo>
                  <a:cubicBezTo>
                    <a:pt x="442" y="323"/>
                    <a:pt x="440" y="324"/>
                    <a:pt x="441" y="326"/>
                  </a:cubicBezTo>
                  <a:cubicBezTo>
                    <a:pt x="441" y="327"/>
                    <a:pt x="442" y="327"/>
                    <a:pt x="442" y="328"/>
                  </a:cubicBezTo>
                  <a:cubicBezTo>
                    <a:pt x="442" y="329"/>
                    <a:pt x="441" y="329"/>
                    <a:pt x="441" y="330"/>
                  </a:cubicBezTo>
                  <a:cubicBezTo>
                    <a:pt x="440" y="332"/>
                    <a:pt x="442" y="334"/>
                    <a:pt x="443" y="336"/>
                  </a:cubicBezTo>
                  <a:cubicBezTo>
                    <a:pt x="443" y="337"/>
                    <a:pt x="443" y="339"/>
                    <a:pt x="444" y="341"/>
                  </a:cubicBezTo>
                  <a:cubicBezTo>
                    <a:pt x="445" y="342"/>
                    <a:pt x="446" y="342"/>
                    <a:pt x="447" y="343"/>
                  </a:cubicBezTo>
                  <a:cubicBezTo>
                    <a:pt x="449" y="344"/>
                    <a:pt x="449" y="345"/>
                    <a:pt x="449" y="347"/>
                  </a:cubicBezTo>
                  <a:cubicBezTo>
                    <a:pt x="450" y="349"/>
                    <a:pt x="448" y="350"/>
                    <a:pt x="448" y="351"/>
                  </a:cubicBezTo>
                  <a:cubicBezTo>
                    <a:pt x="450" y="354"/>
                    <a:pt x="449" y="358"/>
                    <a:pt x="449" y="361"/>
                  </a:cubicBezTo>
                  <a:cubicBezTo>
                    <a:pt x="449" y="364"/>
                    <a:pt x="449" y="367"/>
                    <a:pt x="449" y="370"/>
                  </a:cubicBezTo>
                  <a:cubicBezTo>
                    <a:pt x="451" y="371"/>
                    <a:pt x="452" y="374"/>
                    <a:pt x="451" y="375"/>
                  </a:cubicBezTo>
                  <a:cubicBezTo>
                    <a:pt x="450" y="376"/>
                    <a:pt x="450" y="377"/>
                    <a:pt x="450" y="378"/>
                  </a:cubicBezTo>
                  <a:cubicBezTo>
                    <a:pt x="450" y="380"/>
                    <a:pt x="448" y="382"/>
                    <a:pt x="446" y="383"/>
                  </a:cubicBezTo>
                  <a:cubicBezTo>
                    <a:pt x="446" y="384"/>
                    <a:pt x="446" y="385"/>
                    <a:pt x="445" y="385"/>
                  </a:cubicBezTo>
                  <a:cubicBezTo>
                    <a:pt x="445" y="387"/>
                    <a:pt x="439" y="390"/>
                    <a:pt x="438" y="391"/>
                  </a:cubicBezTo>
                  <a:cubicBezTo>
                    <a:pt x="435" y="391"/>
                    <a:pt x="431" y="393"/>
                    <a:pt x="429" y="395"/>
                  </a:cubicBezTo>
                  <a:cubicBezTo>
                    <a:pt x="426" y="396"/>
                    <a:pt x="425" y="398"/>
                    <a:pt x="423" y="401"/>
                  </a:cubicBezTo>
                  <a:cubicBezTo>
                    <a:pt x="422" y="401"/>
                    <a:pt x="421" y="403"/>
                    <a:pt x="421" y="403"/>
                  </a:cubicBezTo>
                  <a:cubicBezTo>
                    <a:pt x="420" y="404"/>
                    <a:pt x="418" y="404"/>
                    <a:pt x="417" y="405"/>
                  </a:cubicBezTo>
                  <a:cubicBezTo>
                    <a:pt x="416" y="406"/>
                    <a:pt x="414" y="409"/>
                    <a:pt x="412" y="410"/>
                  </a:cubicBezTo>
                  <a:cubicBezTo>
                    <a:pt x="411" y="411"/>
                    <a:pt x="410" y="412"/>
                    <a:pt x="410" y="413"/>
                  </a:cubicBezTo>
                  <a:cubicBezTo>
                    <a:pt x="410" y="414"/>
                    <a:pt x="410" y="414"/>
                    <a:pt x="410" y="414"/>
                  </a:cubicBezTo>
                  <a:cubicBezTo>
                    <a:pt x="410" y="416"/>
                    <a:pt x="411" y="416"/>
                    <a:pt x="411" y="417"/>
                  </a:cubicBezTo>
                  <a:cubicBezTo>
                    <a:pt x="412" y="418"/>
                    <a:pt x="412" y="418"/>
                    <a:pt x="412" y="420"/>
                  </a:cubicBezTo>
                  <a:cubicBezTo>
                    <a:pt x="412" y="421"/>
                    <a:pt x="413" y="422"/>
                    <a:pt x="413" y="424"/>
                  </a:cubicBezTo>
                  <a:cubicBezTo>
                    <a:pt x="414" y="425"/>
                    <a:pt x="414" y="426"/>
                    <a:pt x="414" y="427"/>
                  </a:cubicBezTo>
                  <a:cubicBezTo>
                    <a:pt x="415" y="428"/>
                    <a:pt x="415" y="428"/>
                    <a:pt x="416" y="430"/>
                  </a:cubicBezTo>
                  <a:cubicBezTo>
                    <a:pt x="416" y="432"/>
                    <a:pt x="416" y="438"/>
                    <a:pt x="414" y="438"/>
                  </a:cubicBezTo>
                  <a:cubicBezTo>
                    <a:pt x="414" y="439"/>
                    <a:pt x="413" y="441"/>
                    <a:pt x="415" y="440"/>
                  </a:cubicBezTo>
                  <a:cubicBezTo>
                    <a:pt x="415" y="444"/>
                    <a:pt x="413" y="446"/>
                    <a:pt x="410" y="447"/>
                  </a:cubicBezTo>
                  <a:cubicBezTo>
                    <a:pt x="407" y="448"/>
                    <a:pt x="403" y="450"/>
                    <a:pt x="401" y="450"/>
                  </a:cubicBezTo>
                  <a:cubicBezTo>
                    <a:pt x="400" y="451"/>
                    <a:pt x="400" y="451"/>
                    <a:pt x="399" y="451"/>
                  </a:cubicBezTo>
                  <a:cubicBezTo>
                    <a:pt x="398" y="453"/>
                    <a:pt x="396" y="454"/>
                    <a:pt x="396" y="457"/>
                  </a:cubicBezTo>
                  <a:cubicBezTo>
                    <a:pt x="396" y="457"/>
                    <a:pt x="396" y="458"/>
                    <a:pt x="397" y="458"/>
                  </a:cubicBezTo>
                  <a:cubicBezTo>
                    <a:pt x="399" y="458"/>
                    <a:pt x="395" y="470"/>
                    <a:pt x="395" y="471"/>
                  </a:cubicBezTo>
                  <a:cubicBezTo>
                    <a:pt x="396" y="472"/>
                    <a:pt x="395" y="473"/>
                    <a:pt x="395" y="473"/>
                  </a:cubicBezTo>
                  <a:cubicBezTo>
                    <a:pt x="395" y="474"/>
                    <a:pt x="394" y="474"/>
                    <a:pt x="394" y="475"/>
                  </a:cubicBezTo>
                  <a:cubicBezTo>
                    <a:pt x="392" y="478"/>
                    <a:pt x="388" y="479"/>
                    <a:pt x="386" y="483"/>
                  </a:cubicBezTo>
                  <a:cubicBezTo>
                    <a:pt x="384" y="486"/>
                    <a:pt x="382" y="490"/>
                    <a:pt x="380" y="493"/>
                  </a:cubicBezTo>
                  <a:cubicBezTo>
                    <a:pt x="378" y="496"/>
                    <a:pt x="376" y="498"/>
                    <a:pt x="374" y="500"/>
                  </a:cubicBezTo>
                  <a:cubicBezTo>
                    <a:pt x="372" y="503"/>
                    <a:pt x="369" y="506"/>
                    <a:pt x="367" y="508"/>
                  </a:cubicBezTo>
                  <a:cubicBezTo>
                    <a:pt x="363" y="511"/>
                    <a:pt x="363" y="511"/>
                    <a:pt x="363" y="511"/>
                  </a:cubicBezTo>
                  <a:cubicBezTo>
                    <a:pt x="362" y="512"/>
                    <a:pt x="360" y="513"/>
                    <a:pt x="358" y="514"/>
                  </a:cubicBezTo>
                  <a:cubicBezTo>
                    <a:pt x="358" y="515"/>
                    <a:pt x="357" y="516"/>
                    <a:pt x="356" y="517"/>
                  </a:cubicBezTo>
                  <a:cubicBezTo>
                    <a:pt x="353" y="518"/>
                    <a:pt x="350" y="515"/>
                    <a:pt x="348" y="517"/>
                  </a:cubicBezTo>
                  <a:cubicBezTo>
                    <a:pt x="348" y="517"/>
                    <a:pt x="348" y="519"/>
                    <a:pt x="347" y="519"/>
                  </a:cubicBezTo>
                  <a:cubicBezTo>
                    <a:pt x="346" y="520"/>
                    <a:pt x="346" y="519"/>
                    <a:pt x="345" y="519"/>
                  </a:cubicBezTo>
                  <a:cubicBezTo>
                    <a:pt x="344" y="519"/>
                    <a:pt x="344" y="519"/>
                    <a:pt x="343" y="519"/>
                  </a:cubicBezTo>
                  <a:cubicBezTo>
                    <a:pt x="342" y="519"/>
                    <a:pt x="342" y="520"/>
                    <a:pt x="342" y="521"/>
                  </a:cubicBezTo>
                  <a:cubicBezTo>
                    <a:pt x="340" y="521"/>
                    <a:pt x="338" y="519"/>
                    <a:pt x="336" y="519"/>
                  </a:cubicBezTo>
                  <a:cubicBezTo>
                    <a:pt x="335" y="519"/>
                    <a:pt x="332" y="520"/>
                    <a:pt x="332" y="520"/>
                  </a:cubicBezTo>
                  <a:cubicBezTo>
                    <a:pt x="331" y="517"/>
                    <a:pt x="324" y="520"/>
                    <a:pt x="323" y="520"/>
                  </a:cubicBezTo>
                  <a:cubicBezTo>
                    <a:pt x="322" y="522"/>
                    <a:pt x="321" y="522"/>
                    <a:pt x="319" y="522"/>
                  </a:cubicBezTo>
                  <a:cubicBezTo>
                    <a:pt x="317" y="522"/>
                    <a:pt x="316" y="522"/>
                    <a:pt x="314" y="523"/>
                  </a:cubicBezTo>
                  <a:cubicBezTo>
                    <a:pt x="312" y="524"/>
                    <a:pt x="313" y="523"/>
                    <a:pt x="311" y="525"/>
                  </a:cubicBezTo>
                  <a:cubicBezTo>
                    <a:pt x="310" y="526"/>
                    <a:pt x="309" y="525"/>
                    <a:pt x="308" y="525"/>
                  </a:cubicBezTo>
                  <a:cubicBezTo>
                    <a:pt x="307" y="525"/>
                    <a:pt x="307" y="525"/>
                    <a:pt x="306" y="524"/>
                  </a:cubicBezTo>
                  <a:cubicBezTo>
                    <a:pt x="305" y="523"/>
                    <a:pt x="305" y="522"/>
                    <a:pt x="304" y="522"/>
                  </a:cubicBezTo>
                  <a:cubicBezTo>
                    <a:pt x="304" y="522"/>
                    <a:pt x="303" y="522"/>
                    <a:pt x="303" y="522"/>
                  </a:cubicBezTo>
                  <a:cubicBezTo>
                    <a:pt x="302" y="521"/>
                    <a:pt x="302" y="520"/>
                    <a:pt x="301" y="519"/>
                  </a:cubicBezTo>
                  <a:cubicBezTo>
                    <a:pt x="300" y="519"/>
                    <a:pt x="300" y="520"/>
                    <a:pt x="299" y="519"/>
                  </a:cubicBezTo>
                  <a:cubicBezTo>
                    <a:pt x="299" y="519"/>
                    <a:pt x="299" y="517"/>
                    <a:pt x="299" y="516"/>
                  </a:cubicBezTo>
                  <a:cubicBezTo>
                    <a:pt x="298" y="514"/>
                    <a:pt x="297" y="514"/>
                    <a:pt x="296" y="512"/>
                  </a:cubicBezTo>
                  <a:cubicBezTo>
                    <a:pt x="296" y="512"/>
                    <a:pt x="295" y="510"/>
                    <a:pt x="295" y="509"/>
                  </a:cubicBezTo>
                  <a:cubicBezTo>
                    <a:pt x="296" y="508"/>
                    <a:pt x="297" y="508"/>
                    <a:pt x="298" y="508"/>
                  </a:cubicBezTo>
                  <a:cubicBezTo>
                    <a:pt x="299" y="504"/>
                    <a:pt x="298" y="501"/>
                    <a:pt x="296" y="498"/>
                  </a:cubicBezTo>
                  <a:cubicBezTo>
                    <a:pt x="295" y="496"/>
                    <a:pt x="294" y="495"/>
                    <a:pt x="294" y="493"/>
                  </a:cubicBezTo>
                  <a:cubicBezTo>
                    <a:pt x="293" y="492"/>
                    <a:pt x="292" y="491"/>
                    <a:pt x="291" y="489"/>
                  </a:cubicBezTo>
                  <a:cubicBezTo>
                    <a:pt x="290" y="487"/>
                    <a:pt x="290" y="485"/>
                    <a:pt x="289" y="482"/>
                  </a:cubicBezTo>
                  <a:cubicBezTo>
                    <a:pt x="288" y="480"/>
                    <a:pt x="287" y="478"/>
                    <a:pt x="285" y="476"/>
                  </a:cubicBezTo>
                  <a:cubicBezTo>
                    <a:pt x="282" y="473"/>
                    <a:pt x="279" y="469"/>
                    <a:pt x="277" y="464"/>
                  </a:cubicBezTo>
                  <a:cubicBezTo>
                    <a:pt x="276" y="460"/>
                    <a:pt x="275" y="455"/>
                    <a:pt x="275" y="450"/>
                  </a:cubicBezTo>
                  <a:cubicBezTo>
                    <a:pt x="275" y="448"/>
                    <a:pt x="274" y="446"/>
                    <a:pt x="273" y="444"/>
                  </a:cubicBezTo>
                  <a:cubicBezTo>
                    <a:pt x="272" y="441"/>
                    <a:pt x="273" y="439"/>
                    <a:pt x="273" y="437"/>
                  </a:cubicBezTo>
                  <a:cubicBezTo>
                    <a:pt x="272" y="434"/>
                    <a:pt x="273" y="432"/>
                    <a:pt x="273" y="430"/>
                  </a:cubicBezTo>
                  <a:cubicBezTo>
                    <a:pt x="272" y="427"/>
                    <a:pt x="269" y="426"/>
                    <a:pt x="269" y="424"/>
                  </a:cubicBezTo>
                  <a:cubicBezTo>
                    <a:pt x="266" y="420"/>
                    <a:pt x="264" y="417"/>
                    <a:pt x="264" y="413"/>
                  </a:cubicBezTo>
                  <a:cubicBezTo>
                    <a:pt x="262" y="412"/>
                    <a:pt x="261" y="408"/>
                    <a:pt x="260" y="406"/>
                  </a:cubicBezTo>
                  <a:cubicBezTo>
                    <a:pt x="258" y="403"/>
                    <a:pt x="256" y="401"/>
                    <a:pt x="254" y="399"/>
                  </a:cubicBezTo>
                  <a:cubicBezTo>
                    <a:pt x="254" y="398"/>
                    <a:pt x="254" y="397"/>
                    <a:pt x="254" y="397"/>
                  </a:cubicBezTo>
                  <a:cubicBezTo>
                    <a:pt x="254" y="397"/>
                    <a:pt x="254" y="396"/>
                    <a:pt x="254" y="396"/>
                  </a:cubicBezTo>
                  <a:cubicBezTo>
                    <a:pt x="253" y="395"/>
                    <a:pt x="253" y="393"/>
                    <a:pt x="254" y="392"/>
                  </a:cubicBezTo>
                  <a:cubicBezTo>
                    <a:pt x="254" y="392"/>
                    <a:pt x="254" y="392"/>
                    <a:pt x="254" y="392"/>
                  </a:cubicBezTo>
                  <a:cubicBezTo>
                    <a:pt x="253" y="391"/>
                    <a:pt x="254" y="390"/>
                    <a:pt x="254" y="390"/>
                  </a:cubicBezTo>
                  <a:cubicBezTo>
                    <a:pt x="254" y="387"/>
                    <a:pt x="254" y="385"/>
                    <a:pt x="254" y="382"/>
                  </a:cubicBezTo>
                  <a:cubicBezTo>
                    <a:pt x="254" y="382"/>
                    <a:pt x="254" y="382"/>
                    <a:pt x="254" y="382"/>
                  </a:cubicBezTo>
                  <a:cubicBezTo>
                    <a:pt x="255" y="381"/>
                    <a:pt x="255" y="381"/>
                    <a:pt x="255" y="381"/>
                  </a:cubicBezTo>
                  <a:cubicBezTo>
                    <a:pt x="255" y="380"/>
                    <a:pt x="255" y="379"/>
                    <a:pt x="256" y="379"/>
                  </a:cubicBezTo>
                  <a:cubicBezTo>
                    <a:pt x="256" y="378"/>
                    <a:pt x="256" y="377"/>
                    <a:pt x="257" y="377"/>
                  </a:cubicBezTo>
                  <a:cubicBezTo>
                    <a:pt x="257" y="375"/>
                    <a:pt x="257" y="374"/>
                    <a:pt x="258" y="373"/>
                  </a:cubicBezTo>
                  <a:cubicBezTo>
                    <a:pt x="258" y="372"/>
                    <a:pt x="258" y="371"/>
                    <a:pt x="258" y="370"/>
                  </a:cubicBezTo>
                  <a:cubicBezTo>
                    <a:pt x="258" y="369"/>
                    <a:pt x="259" y="368"/>
                    <a:pt x="259" y="367"/>
                  </a:cubicBezTo>
                  <a:cubicBezTo>
                    <a:pt x="259" y="366"/>
                    <a:pt x="259" y="366"/>
                    <a:pt x="260" y="365"/>
                  </a:cubicBezTo>
                  <a:cubicBezTo>
                    <a:pt x="260" y="364"/>
                    <a:pt x="261" y="363"/>
                    <a:pt x="261" y="363"/>
                  </a:cubicBezTo>
                  <a:cubicBezTo>
                    <a:pt x="262" y="362"/>
                    <a:pt x="262" y="361"/>
                    <a:pt x="263" y="360"/>
                  </a:cubicBezTo>
                  <a:cubicBezTo>
                    <a:pt x="264" y="359"/>
                    <a:pt x="266" y="358"/>
                    <a:pt x="267" y="357"/>
                  </a:cubicBezTo>
                  <a:cubicBezTo>
                    <a:pt x="267" y="357"/>
                    <a:pt x="267" y="356"/>
                    <a:pt x="267" y="356"/>
                  </a:cubicBezTo>
                  <a:cubicBezTo>
                    <a:pt x="267" y="356"/>
                    <a:pt x="267" y="355"/>
                    <a:pt x="268" y="354"/>
                  </a:cubicBezTo>
                  <a:cubicBezTo>
                    <a:pt x="268" y="354"/>
                    <a:pt x="268" y="354"/>
                    <a:pt x="268" y="354"/>
                  </a:cubicBezTo>
                  <a:cubicBezTo>
                    <a:pt x="267" y="353"/>
                    <a:pt x="267" y="352"/>
                    <a:pt x="268" y="351"/>
                  </a:cubicBezTo>
                  <a:cubicBezTo>
                    <a:pt x="268" y="350"/>
                    <a:pt x="268" y="349"/>
                    <a:pt x="268" y="348"/>
                  </a:cubicBezTo>
                  <a:cubicBezTo>
                    <a:pt x="267" y="347"/>
                    <a:pt x="267" y="346"/>
                    <a:pt x="267" y="345"/>
                  </a:cubicBezTo>
                  <a:cubicBezTo>
                    <a:pt x="265" y="343"/>
                    <a:pt x="264" y="341"/>
                    <a:pt x="263" y="338"/>
                  </a:cubicBezTo>
                  <a:cubicBezTo>
                    <a:pt x="263" y="338"/>
                    <a:pt x="263" y="337"/>
                    <a:pt x="263" y="337"/>
                  </a:cubicBezTo>
                  <a:cubicBezTo>
                    <a:pt x="262" y="335"/>
                    <a:pt x="263" y="334"/>
                    <a:pt x="264" y="333"/>
                  </a:cubicBezTo>
                  <a:cubicBezTo>
                    <a:pt x="265" y="333"/>
                    <a:pt x="265" y="333"/>
                    <a:pt x="265" y="333"/>
                  </a:cubicBezTo>
                  <a:cubicBezTo>
                    <a:pt x="265" y="332"/>
                    <a:pt x="265" y="331"/>
                    <a:pt x="265" y="330"/>
                  </a:cubicBezTo>
                  <a:cubicBezTo>
                    <a:pt x="263" y="328"/>
                    <a:pt x="263" y="325"/>
                    <a:pt x="262" y="323"/>
                  </a:cubicBezTo>
                  <a:cubicBezTo>
                    <a:pt x="261" y="323"/>
                    <a:pt x="261" y="322"/>
                    <a:pt x="261" y="321"/>
                  </a:cubicBezTo>
                  <a:cubicBezTo>
                    <a:pt x="261" y="320"/>
                    <a:pt x="256" y="316"/>
                    <a:pt x="258" y="315"/>
                  </a:cubicBezTo>
                  <a:cubicBezTo>
                    <a:pt x="258" y="314"/>
                    <a:pt x="258" y="314"/>
                    <a:pt x="258" y="314"/>
                  </a:cubicBezTo>
                  <a:cubicBezTo>
                    <a:pt x="257" y="314"/>
                    <a:pt x="257" y="314"/>
                    <a:pt x="258" y="314"/>
                  </a:cubicBezTo>
                  <a:cubicBezTo>
                    <a:pt x="258" y="313"/>
                    <a:pt x="257" y="313"/>
                    <a:pt x="257" y="313"/>
                  </a:cubicBezTo>
                  <a:cubicBezTo>
                    <a:pt x="256" y="312"/>
                    <a:pt x="256" y="312"/>
                    <a:pt x="257" y="312"/>
                  </a:cubicBezTo>
                  <a:cubicBezTo>
                    <a:pt x="257" y="310"/>
                    <a:pt x="257" y="309"/>
                    <a:pt x="256" y="308"/>
                  </a:cubicBezTo>
                  <a:cubicBezTo>
                    <a:pt x="255" y="307"/>
                    <a:pt x="255" y="307"/>
                    <a:pt x="254" y="306"/>
                  </a:cubicBezTo>
                  <a:cubicBezTo>
                    <a:pt x="254" y="306"/>
                    <a:pt x="254" y="305"/>
                    <a:pt x="254" y="304"/>
                  </a:cubicBezTo>
                  <a:cubicBezTo>
                    <a:pt x="254" y="304"/>
                    <a:pt x="254" y="304"/>
                    <a:pt x="254" y="304"/>
                  </a:cubicBezTo>
                  <a:cubicBezTo>
                    <a:pt x="253" y="303"/>
                    <a:pt x="253" y="303"/>
                    <a:pt x="252" y="302"/>
                  </a:cubicBezTo>
                  <a:cubicBezTo>
                    <a:pt x="251" y="301"/>
                    <a:pt x="250" y="301"/>
                    <a:pt x="250" y="300"/>
                  </a:cubicBezTo>
                  <a:cubicBezTo>
                    <a:pt x="248" y="297"/>
                    <a:pt x="244" y="294"/>
                    <a:pt x="242" y="292"/>
                  </a:cubicBezTo>
                  <a:cubicBezTo>
                    <a:pt x="239" y="289"/>
                    <a:pt x="236" y="285"/>
                    <a:pt x="235" y="281"/>
                  </a:cubicBezTo>
                  <a:cubicBezTo>
                    <a:pt x="236" y="281"/>
                    <a:pt x="237" y="281"/>
                    <a:pt x="237" y="281"/>
                  </a:cubicBezTo>
                  <a:cubicBezTo>
                    <a:pt x="237" y="279"/>
                    <a:pt x="236" y="281"/>
                    <a:pt x="236" y="279"/>
                  </a:cubicBezTo>
                  <a:cubicBezTo>
                    <a:pt x="235" y="279"/>
                    <a:pt x="237" y="277"/>
                    <a:pt x="237" y="276"/>
                  </a:cubicBezTo>
                  <a:cubicBezTo>
                    <a:pt x="237" y="276"/>
                    <a:pt x="237" y="273"/>
                    <a:pt x="238" y="272"/>
                  </a:cubicBezTo>
                  <a:cubicBezTo>
                    <a:pt x="239" y="271"/>
                    <a:pt x="239" y="273"/>
                    <a:pt x="240" y="272"/>
                  </a:cubicBezTo>
                  <a:cubicBezTo>
                    <a:pt x="239" y="271"/>
                    <a:pt x="237" y="270"/>
                    <a:pt x="238" y="269"/>
                  </a:cubicBezTo>
                  <a:cubicBezTo>
                    <a:pt x="238" y="269"/>
                    <a:pt x="239" y="269"/>
                    <a:pt x="239" y="269"/>
                  </a:cubicBezTo>
                  <a:cubicBezTo>
                    <a:pt x="240" y="268"/>
                    <a:pt x="239" y="267"/>
                    <a:pt x="239" y="266"/>
                  </a:cubicBezTo>
                  <a:cubicBezTo>
                    <a:pt x="239" y="266"/>
                    <a:pt x="239" y="266"/>
                    <a:pt x="239" y="266"/>
                  </a:cubicBezTo>
                  <a:cubicBezTo>
                    <a:pt x="237" y="266"/>
                    <a:pt x="238" y="264"/>
                    <a:pt x="239" y="263"/>
                  </a:cubicBezTo>
                  <a:cubicBezTo>
                    <a:pt x="240" y="261"/>
                    <a:pt x="241" y="260"/>
                    <a:pt x="241" y="258"/>
                  </a:cubicBezTo>
                  <a:cubicBezTo>
                    <a:pt x="241" y="257"/>
                    <a:pt x="240" y="257"/>
                    <a:pt x="241" y="257"/>
                  </a:cubicBezTo>
                  <a:cubicBezTo>
                    <a:pt x="241" y="255"/>
                    <a:pt x="242" y="254"/>
                    <a:pt x="242" y="252"/>
                  </a:cubicBezTo>
                  <a:cubicBezTo>
                    <a:pt x="241" y="251"/>
                    <a:pt x="240" y="248"/>
                    <a:pt x="240" y="247"/>
                  </a:cubicBezTo>
                  <a:cubicBezTo>
                    <a:pt x="239" y="247"/>
                    <a:pt x="240" y="247"/>
                    <a:pt x="239" y="246"/>
                  </a:cubicBezTo>
                  <a:cubicBezTo>
                    <a:pt x="239" y="246"/>
                    <a:pt x="238" y="247"/>
                    <a:pt x="237" y="247"/>
                  </a:cubicBezTo>
                  <a:cubicBezTo>
                    <a:pt x="237" y="247"/>
                    <a:pt x="236" y="246"/>
                    <a:pt x="235" y="245"/>
                  </a:cubicBezTo>
                  <a:cubicBezTo>
                    <a:pt x="235" y="245"/>
                    <a:pt x="235" y="243"/>
                    <a:pt x="235" y="243"/>
                  </a:cubicBezTo>
                  <a:cubicBezTo>
                    <a:pt x="234" y="242"/>
                    <a:pt x="232" y="243"/>
                    <a:pt x="232" y="241"/>
                  </a:cubicBezTo>
                  <a:cubicBezTo>
                    <a:pt x="231" y="242"/>
                    <a:pt x="231" y="240"/>
                    <a:pt x="230" y="241"/>
                  </a:cubicBezTo>
                  <a:cubicBezTo>
                    <a:pt x="230" y="243"/>
                    <a:pt x="226" y="243"/>
                    <a:pt x="225" y="243"/>
                  </a:cubicBezTo>
                  <a:cubicBezTo>
                    <a:pt x="224" y="243"/>
                    <a:pt x="223" y="243"/>
                    <a:pt x="223" y="243"/>
                  </a:cubicBezTo>
                  <a:cubicBezTo>
                    <a:pt x="221" y="243"/>
                    <a:pt x="220" y="244"/>
                    <a:pt x="218" y="244"/>
                  </a:cubicBezTo>
                  <a:cubicBezTo>
                    <a:pt x="218" y="244"/>
                    <a:pt x="217" y="244"/>
                    <a:pt x="217" y="244"/>
                  </a:cubicBezTo>
                  <a:cubicBezTo>
                    <a:pt x="216" y="243"/>
                    <a:pt x="217" y="243"/>
                    <a:pt x="216" y="243"/>
                  </a:cubicBezTo>
                  <a:cubicBezTo>
                    <a:pt x="216" y="243"/>
                    <a:pt x="216" y="244"/>
                    <a:pt x="216" y="244"/>
                  </a:cubicBezTo>
                  <a:cubicBezTo>
                    <a:pt x="215" y="243"/>
                    <a:pt x="216" y="242"/>
                    <a:pt x="216" y="241"/>
                  </a:cubicBezTo>
                  <a:cubicBezTo>
                    <a:pt x="215" y="241"/>
                    <a:pt x="215" y="242"/>
                    <a:pt x="214" y="243"/>
                  </a:cubicBezTo>
                  <a:cubicBezTo>
                    <a:pt x="213" y="245"/>
                    <a:pt x="209" y="238"/>
                    <a:pt x="211" y="237"/>
                  </a:cubicBezTo>
                  <a:cubicBezTo>
                    <a:pt x="212" y="237"/>
                    <a:pt x="213" y="237"/>
                    <a:pt x="214" y="237"/>
                  </a:cubicBezTo>
                  <a:cubicBezTo>
                    <a:pt x="212" y="236"/>
                    <a:pt x="211" y="237"/>
                    <a:pt x="210" y="236"/>
                  </a:cubicBezTo>
                  <a:cubicBezTo>
                    <a:pt x="209" y="236"/>
                    <a:pt x="209" y="234"/>
                    <a:pt x="209" y="234"/>
                  </a:cubicBezTo>
                  <a:cubicBezTo>
                    <a:pt x="208" y="233"/>
                    <a:pt x="208" y="232"/>
                    <a:pt x="207" y="232"/>
                  </a:cubicBezTo>
                  <a:cubicBezTo>
                    <a:pt x="205" y="231"/>
                    <a:pt x="204" y="230"/>
                    <a:pt x="202" y="230"/>
                  </a:cubicBezTo>
                  <a:cubicBezTo>
                    <a:pt x="201" y="229"/>
                    <a:pt x="200" y="230"/>
                    <a:pt x="199" y="230"/>
                  </a:cubicBezTo>
                  <a:cubicBezTo>
                    <a:pt x="198" y="229"/>
                    <a:pt x="198" y="228"/>
                    <a:pt x="197" y="228"/>
                  </a:cubicBezTo>
                  <a:cubicBezTo>
                    <a:pt x="197" y="230"/>
                    <a:pt x="189" y="230"/>
                    <a:pt x="188" y="230"/>
                  </a:cubicBezTo>
                  <a:cubicBezTo>
                    <a:pt x="187" y="231"/>
                    <a:pt x="186" y="231"/>
                    <a:pt x="186" y="230"/>
                  </a:cubicBezTo>
                  <a:cubicBezTo>
                    <a:pt x="185" y="231"/>
                    <a:pt x="183" y="231"/>
                    <a:pt x="182" y="232"/>
                  </a:cubicBezTo>
                  <a:cubicBezTo>
                    <a:pt x="182" y="232"/>
                    <a:pt x="181" y="232"/>
                    <a:pt x="180" y="232"/>
                  </a:cubicBezTo>
                  <a:cubicBezTo>
                    <a:pt x="180" y="233"/>
                    <a:pt x="180" y="234"/>
                    <a:pt x="179" y="234"/>
                  </a:cubicBezTo>
                  <a:cubicBezTo>
                    <a:pt x="178" y="234"/>
                    <a:pt x="177" y="234"/>
                    <a:pt x="175" y="234"/>
                  </a:cubicBezTo>
                  <a:cubicBezTo>
                    <a:pt x="173" y="235"/>
                    <a:pt x="172" y="236"/>
                    <a:pt x="170" y="237"/>
                  </a:cubicBezTo>
                  <a:cubicBezTo>
                    <a:pt x="169" y="238"/>
                    <a:pt x="167" y="238"/>
                    <a:pt x="166" y="238"/>
                  </a:cubicBezTo>
                  <a:cubicBezTo>
                    <a:pt x="166" y="239"/>
                    <a:pt x="162" y="240"/>
                    <a:pt x="161" y="240"/>
                  </a:cubicBezTo>
                  <a:cubicBezTo>
                    <a:pt x="160" y="241"/>
                    <a:pt x="158" y="240"/>
                    <a:pt x="157" y="239"/>
                  </a:cubicBezTo>
                  <a:cubicBezTo>
                    <a:pt x="157" y="239"/>
                    <a:pt x="157" y="239"/>
                    <a:pt x="157" y="239"/>
                  </a:cubicBezTo>
                  <a:cubicBezTo>
                    <a:pt x="156" y="239"/>
                    <a:pt x="155" y="239"/>
                    <a:pt x="154" y="239"/>
                  </a:cubicBezTo>
                  <a:cubicBezTo>
                    <a:pt x="153" y="239"/>
                    <a:pt x="153" y="239"/>
                    <a:pt x="152" y="238"/>
                  </a:cubicBezTo>
                  <a:cubicBezTo>
                    <a:pt x="150" y="239"/>
                    <a:pt x="145" y="236"/>
                    <a:pt x="143" y="238"/>
                  </a:cubicBezTo>
                  <a:cubicBezTo>
                    <a:pt x="143" y="238"/>
                    <a:pt x="135" y="239"/>
                    <a:pt x="134" y="240"/>
                  </a:cubicBezTo>
                  <a:cubicBezTo>
                    <a:pt x="130" y="241"/>
                    <a:pt x="127" y="243"/>
                    <a:pt x="124" y="243"/>
                  </a:cubicBezTo>
                  <a:cubicBezTo>
                    <a:pt x="123" y="243"/>
                    <a:pt x="123" y="243"/>
                    <a:pt x="123" y="244"/>
                  </a:cubicBezTo>
                  <a:cubicBezTo>
                    <a:pt x="123" y="244"/>
                    <a:pt x="123" y="243"/>
                    <a:pt x="123" y="243"/>
                  </a:cubicBezTo>
                  <a:cubicBezTo>
                    <a:pt x="114" y="241"/>
                    <a:pt x="110" y="236"/>
                    <a:pt x="103" y="231"/>
                  </a:cubicBezTo>
                  <a:cubicBezTo>
                    <a:pt x="101" y="232"/>
                    <a:pt x="101" y="230"/>
                    <a:pt x="100" y="229"/>
                  </a:cubicBezTo>
                  <a:cubicBezTo>
                    <a:pt x="98" y="228"/>
                    <a:pt x="97" y="227"/>
                    <a:pt x="96" y="226"/>
                  </a:cubicBezTo>
                  <a:cubicBezTo>
                    <a:pt x="96" y="226"/>
                    <a:pt x="96" y="226"/>
                    <a:pt x="96" y="226"/>
                  </a:cubicBezTo>
                  <a:cubicBezTo>
                    <a:pt x="94" y="225"/>
                    <a:pt x="91" y="224"/>
                    <a:pt x="90" y="223"/>
                  </a:cubicBezTo>
                  <a:cubicBezTo>
                    <a:pt x="89" y="222"/>
                    <a:pt x="91" y="222"/>
                    <a:pt x="89" y="222"/>
                  </a:cubicBezTo>
                  <a:cubicBezTo>
                    <a:pt x="89" y="221"/>
                    <a:pt x="87" y="221"/>
                    <a:pt x="87" y="220"/>
                  </a:cubicBezTo>
                  <a:cubicBezTo>
                    <a:pt x="86" y="219"/>
                    <a:pt x="87" y="218"/>
                    <a:pt x="86" y="218"/>
                  </a:cubicBezTo>
                  <a:cubicBezTo>
                    <a:pt x="85" y="217"/>
                    <a:pt x="85" y="218"/>
                    <a:pt x="84" y="216"/>
                  </a:cubicBezTo>
                  <a:cubicBezTo>
                    <a:pt x="84" y="215"/>
                    <a:pt x="84" y="213"/>
                    <a:pt x="84" y="212"/>
                  </a:cubicBezTo>
                  <a:cubicBezTo>
                    <a:pt x="83" y="212"/>
                    <a:pt x="83" y="211"/>
                    <a:pt x="84" y="211"/>
                  </a:cubicBezTo>
                  <a:cubicBezTo>
                    <a:pt x="84" y="209"/>
                    <a:pt x="80" y="206"/>
                    <a:pt x="78" y="204"/>
                  </a:cubicBezTo>
                  <a:cubicBezTo>
                    <a:pt x="76" y="203"/>
                    <a:pt x="75" y="201"/>
                    <a:pt x="73" y="199"/>
                  </a:cubicBezTo>
                  <a:cubicBezTo>
                    <a:pt x="73" y="199"/>
                    <a:pt x="72" y="200"/>
                    <a:pt x="72" y="199"/>
                  </a:cubicBezTo>
                  <a:cubicBezTo>
                    <a:pt x="71" y="197"/>
                    <a:pt x="69" y="197"/>
                    <a:pt x="69" y="195"/>
                  </a:cubicBezTo>
                  <a:cubicBezTo>
                    <a:pt x="69" y="195"/>
                    <a:pt x="70" y="194"/>
                    <a:pt x="70" y="194"/>
                  </a:cubicBezTo>
                  <a:cubicBezTo>
                    <a:pt x="70" y="194"/>
                    <a:pt x="69" y="193"/>
                    <a:pt x="69" y="193"/>
                  </a:cubicBezTo>
                  <a:cubicBezTo>
                    <a:pt x="69" y="193"/>
                    <a:pt x="69" y="192"/>
                    <a:pt x="69" y="192"/>
                  </a:cubicBezTo>
                  <a:cubicBezTo>
                    <a:pt x="69" y="191"/>
                    <a:pt x="68" y="193"/>
                    <a:pt x="67" y="193"/>
                  </a:cubicBezTo>
                  <a:cubicBezTo>
                    <a:pt x="66" y="193"/>
                    <a:pt x="65" y="192"/>
                    <a:pt x="65" y="191"/>
                  </a:cubicBezTo>
                  <a:cubicBezTo>
                    <a:pt x="64" y="191"/>
                    <a:pt x="64" y="190"/>
                    <a:pt x="64" y="190"/>
                  </a:cubicBezTo>
                  <a:cubicBezTo>
                    <a:pt x="63" y="189"/>
                    <a:pt x="62" y="190"/>
                    <a:pt x="61" y="189"/>
                  </a:cubicBezTo>
                  <a:cubicBezTo>
                    <a:pt x="61" y="189"/>
                    <a:pt x="60" y="189"/>
                    <a:pt x="61" y="188"/>
                  </a:cubicBezTo>
                  <a:cubicBezTo>
                    <a:pt x="61" y="187"/>
                    <a:pt x="61" y="185"/>
                    <a:pt x="60" y="184"/>
                  </a:cubicBezTo>
                  <a:cubicBezTo>
                    <a:pt x="59" y="183"/>
                    <a:pt x="60" y="183"/>
                    <a:pt x="61" y="183"/>
                  </a:cubicBezTo>
                  <a:cubicBezTo>
                    <a:pt x="60" y="182"/>
                    <a:pt x="61" y="181"/>
                    <a:pt x="61" y="180"/>
                  </a:cubicBezTo>
                  <a:cubicBezTo>
                    <a:pt x="61" y="180"/>
                    <a:pt x="61" y="180"/>
                    <a:pt x="62" y="180"/>
                  </a:cubicBezTo>
                  <a:cubicBezTo>
                    <a:pt x="60" y="179"/>
                    <a:pt x="60" y="177"/>
                    <a:pt x="60" y="176"/>
                  </a:cubicBezTo>
                  <a:cubicBezTo>
                    <a:pt x="59" y="174"/>
                    <a:pt x="58" y="173"/>
                    <a:pt x="56" y="172"/>
                  </a:cubicBezTo>
                  <a:cubicBezTo>
                    <a:pt x="57" y="171"/>
                    <a:pt x="58" y="170"/>
                    <a:pt x="59" y="170"/>
                  </a:cubicBezTo>
                  <a:cubicBezTo>
                    <a:pt x="60" y="167"/>
                    <a:pt x="62" y="166"/>
                    <a:pt x="62" y="163"/>
                  </a:cubicBezTo>
                  <a:cubicBezTo>
                    <a:pt x="62" y="163"/>
                    <a:pt x="62" y="162"/>
                    <a:pt x="62" y="162"/>
                  </a:cubicBezTo>
                  <a:cubicBezTo>
                    <a:pt x="62" y="161"/>
                    <a:pt x="62" y="161"/>
                    <a:pt x="62" y="161"/>
                  </a:cubicBezTo>
                  <a:cubicBezTo>
                    <a:pt x="62" y="160"/>
                    <a:pt x="63" y="159"/>
                    <a:pt x="63" y="158"/>
                  </a:cubicBezTo>
                  <a:cubicBezTo>
                    <a:pt x="63" y="157"/>
                    <a:pt x="64" y="155"/>
                    <a:pt x="64" y="154"/>
                  </a:cubicBezTo>
                  <a:cubicBezTo>
                    <a:pt x="64" y="154"/>
                    <a:pt x="64" y="153"/>
                    <a:pt x="65" y="153"/>
                  </a:cubicBezTo>
                  <a:cubicBezTo>
                    <a:pt x="66" y="150"/>
                    <a:pt x="65" y="147"/>
                    <a:pt x="65" y="144"/>
                  </a:cubicBezTo>
                  <a:cubicBezTo>
                    <a:pt x="64" y="142"/>
                    <a:pt x="62" y="141"/>
                    <a:pt x="63" y="139"/>
                  </a:cubicBezTo>
                  <a:cubicBezTo>
                    <a:pt x="62" y="138"/>
                    <a:pt x="62" y="138"/>
                    <a:pt x="63" y="138"/>
                  </a:cubicBezTo>
                  <a:cubicBezTo>
                    <a:pt x="65" y="135"/>
                    <a:pt x="64" y="133"/>
                    <a:pt x="62" y="130"/>
                  </a:cubicBezTo>
                  <a:cubicBezTo>
                    <a:pt x="62" y="130"/>
                    <a:pt x="59" y="127"/>
                    <a:pt x="59" y="127"/>
                  </a:cubicBezTo>
                  <a:cubicBezTo>
                    <a:pt x="58" y="127"/>
                    <a:pt x="59" y="128"/>
                    <a:pt x="58" y="129"/>
                  </a:cubicBezTo>
                  <a:cubicBezTo>
                    <a:pt x="58" y="127"/>
                    <a:pt x="58" y="126"/>
                    <a:pt x="59" y="125"/>
                  </a:cubicBezTo>
                  <a:cubicBezTo>
                    <a:pt x="58" y="123"/>
                    <a:pt x="59" y="120"/>
                    <a:pt x="60" y="119"/>
                  </a:cubicBezTo>
                  <a:cubicBezTo>
                    <a:pt x="61" y="118"/>
                    <a:pt x="62" y="118"/>
                    <a:pt x="63" y="117"/>
                  </a:cubicBezTo>
                  <a:cubicBezTo>
                    <a:pt x="63" y="116"/>
                    <a:pt x="63" y="115"/>
                    <a:pt x="63" y="115"/>
                  </a:cubicBezTo>
                  <a:cubicBezTo>
                    <a:pt x="64" y="112"/>
                    <a:pt x="66" y="108"/>
                    <a:pt x="68" y="106"/>
                  </a:cubicBezTo>
                  <a:cubicBezTo>
                    <a:pt x="69" y="104"/>
                    <a:pt x="72" y="102"/>
                    <a:pt x="73" y="100"/>
                  </a:cubicBezTo>
                  <a:cubicBezTo>
                    <a:pt x="74" y="98"/>
                    <a:pt x="74" y="95"/>
                    <a:pt x="75" y="92"/>
                  </a:cubicBezTo>
                  <a:cubicBezTo>
                    <a:pt x="76" y="89"/>
                    <a:pt x="76" y="89"/>
                    <a:pt x="78" y="87"/>
                  </a:cubicBezTo>
                  <a:cubicBezTo>
                    <a:pt x="81" y="86"/>
                    <a:pt x="82" y="85"/>
                    <a:pt x="83" y="82"/>
                  </a:cubicBezTo>
                  <a:cubicBezTo>
                    <a:pt x="83" y="82"/>
                    <a:pt x="84" y="77"/>
                    <a:pt x="84" y="77"/>
                  </a:cubicBezTo>
                  <a:cubicBezTo>
                    <a:pt x="86" y="75"/>
                    <a:pt x="88" y="75"/>
                    <a:pt x="89" y="75"/>
                  </a:cubicBezTo>
                  <a:cubicBezTo>
                    <a:pt x="92" y="74"/>
                    <a:pt x="94" y="73"/>
                    <a:pt x="97" y="72"/>
                  </a:cubicBezTo>
                  <a:cubicBezTo>
                    <a:pt x="98" y="70"/>
                    <a:pt x="101" y="69"/>
                    <a:pt x="103" y="67"/>
                  </a:cubicBezTo>
                  <a:cubicBezTo>
                    <a:pt x="105" y="65"/>
                    <a:pt x="107" y="61"/>
                    <a:pt x="109" y="59"/>
                  </a:cubicBezTo>
                  <a:cubicBezTo>
                    <a:pt x="109" y="56"/>
                    <a:pt x="107" y="53"/>
                    <a:pt x="108" y="50"/>
                  </a:cubicBezTo>
                  <a:cubicBezTo>
                    <a:pt x="108" y="49"/>
                    <a:pt x="108" y="48"/>
                    <a:pt x="109" y="46"/>
                  </a:cubicBezTo>
                  <a:cubicBezTo>
                    <a:pt x="109" y="45"/>
                    <a:pt x="110" y="44"/>
                    <a:pt x="111" y="43"/>
                  </a:cubicBezTo>
                  <a:cubicBezTo>
                    <a:pt x="112" y="41"/>
                    <a:pt x="111" y="40"/>
                    <a:pt x="113" y="38"/>
                  </a:cubicBezTo>
                  <a:cubicBezTo>
                    <a:pt x="115" y="36"/>
                    <a:pt x="116" y="34"/>
                    <a:pt x="118" y="33"/>
                  </a:cubicBezTo>
                  <a:cubicBezTo>
                    <a:pt x="120" y="30"/>
                    <a:pt x="125" y="30"/>
                    <a:pt x="128" y="28"/>
                  </a:cubicBezTo>
                  <a:cubicBezTo>
                    <a:pt x="130" y="25"/>
                    <a:pt x="132" y="20"/>
                    <a:pt x="133" y="17"/>
                  </a:cubicBezTo>
                  <a:cubicBezTo>
                    <a:pt x="133" y="15"/>
                    <a:pt x="135" y="11"/>
                    <a:pt x="138" y="12"/>
                  </a:cubicBezTo>
                  <a:cubicBezTo>
                    <a:pt x="138" y="12"/>
                    <a:pt x="138" y="14"/>
                    <a:pt x="139" y="15"/>
                  </a:cubicBezTo>
                  <a:cubicBezTo>
                    <a:pt x="140" y="16"/>
                    <a:pt x="141" y="16"/>
                    <a:pt x="142" y="18"/>
                  </a:cubicBezTo>
                  <a:cubicBezTo>
                    <a:pt x="143" y="18"/>
                    <a:pt x="144" y="18"/>
                    <a:pt x="146" y="18"/>
                  </a:cubicBezTo>
                  <a:cubicBezTo>
                    <a:pt x="148" y="18"/>
                    <a:pt x="149" y="18"/>
                    <a:pt x="151" y="18"/>
                  </a:cubicBezTo>
                  <a:cubicBezTo>
                    <a:pt x="151" y="18"/>
                    <a:pt x="152" y="18"/>
                    <a:pt x="152" y="18"/>
                  </a:cubicBezTo>
                  <a:cubicBezTo>
                    <a:pt x="153" y="18"/>
                    <a:pt x="153" y="17"/>
                    <a:pt x="154" y="16"/>
                  </a:cubicBezTo>
                  <a:cubicBezTo>
                    <a:pt x="154" y="17"/>
                    <a:pt x="154" y="18"/>
                    <a:pt x="155" y="19"/>
                  </a:cubicBezTo>
                  <a:cubicBezTo>
                    <a:pt x="156" y="19"/>
                    <a:pt x="158" y="18"/>
                    <a:pt x="159" y="19"/>
                  </a:cubicBezTo>
                  <a:cubicBezTo>
                    <a:pt x="159" y="19"/>
                    <a:pt x="159" y="19"/>
                    <a:pt x="160" y="19"/>
                  </a:cubicBezTo>
                  <a:cubicBezTo>
                    <a:pt x="164" y="19"/>
                    <a:pt x="165" y="15"/>
                    <a:pt x="168" y="14"/>
                  </a:cubicBezTo>
                  <a:cubicBezTo>
                    <a:pt x="168" y="13"/>
                    <a:pt x="169" y="14"/>
                    <a:pt x="170" y="13"/>
                  </a:cubicBezTo>
                  <a:cubicBezTo>
                    <a:pt x="170" y="13"/>
                    <a:pt x="171" y="13"/>
                    <a:pt x="171" y="12"/>
                  </a:cubicBezTo>
                  <a:cubicBezTo>
                    <a:pt x="171" y="12"/>
                    <a:pt x="171" y="12"/>
                    <a:pt x="172" y="12"/>
                  </a:cubicBezTo>
                  <a:cubicBezTo>
                    <a:pt x="173" y="12"/>
                    <a:pt x="173" y="13"/>
                    <a:pt x="174" y="13"/>
                  </a:cubicBezTo>
                  <a:cubicBezTo>
                    <a:pt x="175" y="13"/>
                    <a:pt x="176" y="10"/>
                    <a:pt x="177" y="10"/>
                  </a:cubicBezTo>
                  <a:cubicBezTo>
                    <a:pt x="178" y="9"/>
                    <a:pt x="179" y="8"/>
                    <a:pt x="181" y="7"/>
                  </a:cubicBezTo>
                  <a:cubicBezTo>
                    <a:pt x="184" y="6"/>
                    <a:pt x="189" y="6"/>
                    <a:pt x="193" y="6"/>
                  </a:cubicBezTo>
                  <a:cubicBezTo>
                    <a:pt x="194" y="4"/>
                    <a:pt x="197" y="4"/>
                    <a:pt x="199" y="4"/>
                  </a:cubicBezTo>
                  <a:cubicBezTo>
                    <a:pt x="201" y="4"/>
                    <a:pt x="204" y="3"/>
                    <a:pt x="206" y="4"/>
                  </a:cubicBezTo>
                  <a:cubicBezTo>
                    <a:pt x="207" y="4"/>
                    <a:pt x="208" y="5"/>
                    <a:pt x="209" y="6"/>
                  </a:cubicBezTo>
                  <a:cubicBezTo>
                    <a:pt x="211" y="6"/>
                    <a:pt x="213" y="4"/>
                    <a:pt x="215" y="4"/>
                  </a:cubicBezTo>
                  <a:cubicBezTo>
                    <a:pt x="215" y="4"/>
                    <a:pt x="217" y="2"/>
                    <a:pt x="217" y="2"/>
                  </a:cubicBezTo>
                  <a:cubicBezTo>
                    <a:pt x="218" y="2"/>
                    <a:pt x="219" y="3"/>
                    <a:pt x="220" y="3"/>
                  </a:cubicBezTo>
                  <a:cubicBezTo>
                    <a:pt x="220" y="3"/>
                    <a:pt x="220" y="3"/>
                    <a:pt x="221" y="4"/>
                  </a:cubicBezTo>
                  <a:cubicBezTo>
                    <a:pt x="223" y="3"/>
                    <a:pt x="224" y="2"/>
                    <a:pt x="226" y="3"/>
                  </a:cubicBezTo>
                  <a:cubicBezTo>
                    <a:pt x="228" y="4"/>
                    <a:pt x="230" y="4"/>
                    <a:pt x="232" y="4"/>
                  </a:cubicBezTo>
                  <a:cubicBezTo>
                    <a:pt x="232" y="3"/>
                    <a:pt x="232" y="3"/>
                    <a:pt x="232" y="3"/>
                  </a:cubicBezTo>
                  <a:cubicBezTo>
                    <a:pt x="233" y="3"/>
                    <a:pt x="233" y="3"/>
                    <a:pt x="233" y="3"/>
                  </a:cubicBezTo>
                  <a:cubicBezTo>
                    <a:pt x="235" y="2"/>
                    <a:pt x="237" y="0"/>
                    <a:pt x="240" y="0"/>
                  </a:cubicBezTo>
                  <a:cubicBezTo>
                    <a:pt x="240" y="0"/>
                    <a:pt x="242" y="0"/>
                    <a:pt x="243" y="1"/>
                  </a:cubicBezTo>
                  <a:cubicBezTo>
                    <a:pt x="243" y="1"/>
                    <a:pt x="243" y="2"/>
                    <a:pt x="243" y="2"/>
                  </a:cubicBezTo>
                  <a:cubicBezTo>
                    <a:pt x="244" y="3"/>
                    <a:pt x="244" y="4"/>
                    <a:pt x="244" y="5"/>
                  </a:cubicBezTo>
                  <a:cubicBezTo>
                    <a:pt x="245" y="5"/>
                    <a:pt x="248" y="2"/>
                    <a:pt x="248" y="2"/>
                  </a:cubicBezTo>
                  <a:cubicBezTo>
                    <a:pt x="251" y="2"/>
                    <a:pt x="249" y="5"/>
                    <a:pt x="248" y="6"/>
                  </a:cubicBezTo>
                  <a:cubicBezTo>
                    <a:pt x="247" y="7"/>
                    <a:pt x="245" y="8"/>
                    <a:pt x="245" y="10"/>
                  </a:cubicBezTo>
                  <a:cubicBezTo>
                    <a:pt x="245" y="12"/>
                    <a:pt x="247" y="13"/>
                    <a:pt x="249" y="15"/>
                  </a:cubicBezTo>
                  <a:cubicBezTo>
                    <a:pt x="248" y="17"/>
                    <a:pt x="249" y="18"/>
                    <a:pt x="248" y="21"/>
                  </a:cubicBezTo>
                  <a:cubicBezTo>
                    <a:pt x="247" y="22"/>
                    <a:pt x="246" y="23"/>
                    <a:pt x="245" y="24"/>
                  </a:cubicBezTo>
                  <a:cubicBezTo>
                    <a:pt x="243" y="26"/>
                    <a:pt x="241" y="27"/>
                    <a:pt x="243" y="29"/>
                  </a:cubicBezTo>
                  <a:cubicBezTo>
                    <a:pt x="244" y="30"/>
                    <a:pt x="246" y="30"/>
                    <a:pt x="247" y="30"/>
                  </a:cubicBezTo>
                  <a:cubicBezTo>
                    <a:pt x="247" y="30"/>
                    <a:pt x="249" y="27"/>
                    <a:pt x="249" y="30"/>
                  </a:cubicBezTo>
                  <a:cubicBezTo>
                    <a:pt x="248" y="30"/>
                    <a:pt x="245" y="31"/>
                    <a:pt x="248" y="32"/>
                  </a:cubicBezTo>
                  <a:cubicBezTo>
                    <a:pt x="248" y="32"/>
                    <a:pt x="249" y="31"/>
                    <a:pt x="249" y="31"/>
                  </a:cubicBezTo>
                  <a:cubicBezTo>
                    <a:pt x="250" y="31"/>
                    <a:pt x="249" y="32"/>
                    <a:pt x="250" y="33"/>
                  </a:cubicBezTo>
                  <a:cubicBezTo>
                    <a:pt x="251" y="34"/>
                    <a:pt x="250" y="34"/>
                    <a:pt x="252" y="34"/>
                  </a:cubicBezTo>
                  <a:cubicBezTo>
                    <a:pt x="254" y="35"/>
                    <a:pt x="256" y="36"/>
                    <a:pt x="257" y="37"/>
                  </a:cubicBezTo>
                  <a:cubicBezTo>
                    <a:pt x="259" y="38"/>
                    <a:pt x="261" y="37"/>
                    <a:pt x="262" y="37"/>
                  </a:cubicBezTo>
                  <a:cubicBezTo>
                    <a:pt x="264" y="37"/>
                    <a:pt x="267" y="37"/>
                    <a:pt x="268" y="37"/>
                  </a:cubicBezTo>
                  <a:cubicBezTo>
                    <a:pt x="270" y="38"/>
                    <a:pt x="272" y="39"/>
                    <a:pt x="273" y="40"/>
                  </a:cubicBezTo>
                  <a:cubicBezTo>
                    <a:pt x="275" y="41"/>
                    <a:pt x="277" y="40"/>
                    <a:pt x="278" y="41"/>
                  </a:cubicBezTo>
                  <a:cubicBezTo>
                    <a:pt x="279" y="43"/>
                    <a:pt x="278" y="45"/>
                    <a:pt x="279" y="46"/>
                  </a:cubicBezTo>
                  <a:cubicBezTo>
                    <a:pt x="281" y="51"/>
                    <a:pt x="285" y="50"/>
                    <a:pt x="289" y="50"/>
                  </a:cubicBezTo>
                  <a:cubicBezTo>
                    <a:pt x="293" y="51"/>
                    <a:pt x="296" y="53"/>
                    <a:pt x="300" y="56"/>
                  </a:cubicBezTo>
                  <a:cubicBezTo>
                    <a:pt x="303" y="58"/>
                    <a:pt x="306" y="58"/>
                    <a:pt x="309" y="55"/>
                  </a:cubicBezTo>
                  <a:cubicBezTo>
                    <a:pt x="310" y="54"/>
                    <a:pt x="311" y="52"/>
                    <a:pt x="311" y="51"/>
                  </a:cubicBezTo>
                  <a:cubicBezTo>
                    <a:pt x="311" y="49"/>
                    <a:pt x="309" y="47"/>
                    <a:pt x="309" y="46"/>
                  </a:cubicBezTo>
                  <a:cubicBezTo>
                    <a:pt x="309" y="43"/>
                    <a:pt x="312" y="42"/>
                    <a:pt x="313" y="40"/>
                  </a:cubicBezTo>
                  <a:cubicBezTo>
                    <a:pt x="315" y="39"/>
                    <a:pt x="317" y="38"/>
                    <a:pt x="320" y="37"/>
                  </a:cubicBezTo>
                  <a:cubicBezTo>
                    <a:pt x="323" y="37"/>
                    <a:pt x="323" y="37"/>
                    <a:pt x="326" y="37"/>
                  </a:cubicBezTo>
                  <a:cubicBezTo>
                    <a:pt x="327" y="37"/>
                    <a:pt x="327" y="37"/>
                    <a:pt x="328" y="38"/>
                  </a:cubicBezTo>
                  <a:cubicBezTo>
                    <a:pt x="329" y="38"/>
                    <a:pt x="330" y="38"/>
                    <a:pt x="331" y="40"/>
                  </a:cubicBezTo>
                  <a:cubicBezTo>
                    <a:pt x="331" y="41"/>
                    <a:pt x="331" y="41"/>
                    <a:pt x="331" y="42"/>
                  </a:cubicBezTo>
                  <a:cubicBezTo>
                    <a:pt x="332" y="43"/>
                    <a:pt x="333" y="42"/>
                    <a:pt x="334" y="42"/>
                  </a:cubicBezTo>
                  <a:cubicBezTo>
                    <a:pt x="337" y="43"/>
                    <a:pt x="338" y="44"/>
                    <a:pt x="341" y="44"/>
                  </a:cubicBezTo>
                  <a:cubicBezTo>
                    <a:pt x="343" y="44"/>
                    <a:pt x="344" y="44"/>
                    <a:pt x="344" y="46"/>
                  </a:cubicBezTo>
                  <a:cubicBezTo>
                    <a:pt x="344" y="46"/>
                    <a:pt x="345" y="46"/>
                    <a:pt x="345" y="46"/>
                  </a:cubicBezTo>
                  <a:cubicBezTo>
                    <a:pt x="346" y="48"/>
                    <a:pt x="346" y="48"/>
                    <a:pt x="347" y="48"/>
                  </a:cubicBezTo>
                  <a:cubicBezTo>
                    <a:pt x="349" y="47"/>
                    <a:pt x="350" y="47"/>
                    <a:pt x="352" y="47"/>
                  </a:cubicBezTo>
                  <a:cubicBezTo>
                    <a:pt x="355" y="48"/>
                    <a:pt x="358" y="48"/>
                    <a:pt x="360" y="49"/>
                  </a:cubicBezTo>
                  <a:cubicBezTo>
                    <a:pt x="362" y="50"/>
                    <a:pt x="365" y="51"/>
                    <a:pt x="367" y="51"/>
                  </a:cubicBezTo>
                  <a:cubicBezTo>
                    <a:pt x="368" y="52"/>
                    <a:pt x="370" y="53"/>
                    <a:pt x="371" y="53"/>
                  </a:cubicBezTo>
                  <a:cubicBezTo>
                    <a:pt x="372" y="53"/>
                    <a:pt x="374" y="52"/>
                    <a:pt x="375" y="51"/>
                  </a:cubicBezTo>
                  <a:cubicBezTo>
                    <a:pt x="376" y="51"/>
                    <a:pt x="376" y="50"/>
                    <a:pt x="377" y="50"/>
                  </a:cubicBezTo>
                  <a:cubicBezTo>
                    <a:pt x="379" y="49"/>
                    <a:pt x="380" y="49"/>
                    <a:pt x="382" y="49"/>
                  </a:cubicBezTo>
                  <a:cubicBezTo>
                    <a:pt x="384" y="48"/>
                    <a:pt x="384" y="47"/>
                    <a:pt x="385" y="47"/>
                  </a:cubicBezTo>
                  <a:cubicBezTo>
                    <a:pt x="386" y="47"/>
                    <a:pt x="386" y="48"/>
                    <a:pt x="387" y="48"/>
                  </a:cubicBezTo>
                  <a:cubicBezTo>
                    <a:pt x="388" y="48"/>
                    <a:pt x="388" y="48"/>
                    <a:pt x="389" y="48"/>
                  </a:cubicBezTo>
                  <a:cubicBezTo>
                    <a:pt x="391" y="48"/>
                    <a:pt x="391" y="48"/>
                    <a:pt x="393" y="50"/>
                  </a:cubicBezTo>
                  <a:cubicBezTo>
                    <a:pt x="394" y="50"/>
                    <a:pt x="394" y="50"/>
                    <a:pt x="395" y="51"/>
                  </a:cubicBezTo>
                  <a:cubicBezTo>
                    <a:pt x="397" y="53"/>
                    <a:pt x="399" y="51"/>
                    <a:pt x="401" y="50"/>
                  </a:cubicBezTo>
                  <a:cubicBezTo>
                    <a:pt x="402" y="50"/>
                    <a:pt x="402" y="51"/>
                    <a:pt x="403" y="50"/>
                  </a:cubicBezTo>
                  <a:cubicBezTo>
                    <a:pt x="404" y="50"/>
                    <a:pt x="405" y="49"/>
                    <a:pt x="406" y="49"/>
                  </a:cubicBezTo>
                  <a:cubicBezTo>
                    <a:pt x="407" y="52"/>
                    <a:pt x="410" y="61"/>
                    <a:pt x="411" y="64"/>
                  </a:cubicBezTo>
                  <a:cubicBezTo>
                    <a:pt x="411" y="64"/>
                    <a:pt x="411" y="64"/>
                    <a:pt x="411" y="64"/>
                  </a:cubicBezTo>
                  <a:cubicBezTo>
                    <a:pt x="410" y="65"/>
                    <a:pt x="409" y="67"/>
                    <a:pt x="409" y="69"/>
                  </a:cubicBezTo>
                  <a:cubicBezTo>
                    <a:pt x="408" y="71"/>
                    <a:pt x="408" y="73"/>
                    <a:pt x="408" y="75"/>
                  </a:cubicBezTo>
                  <a:cubicBezTo>
                    <a:pt x="408" y="75"/>
                    <a:pt x="408" y="76"/>
                    <a:pt x="407" y="76"/>
                  </a:cubicBezTo>
                  <a:cubicBezTo>
                    <a:pt x="405" y="78"/>
                    <a:pt x="402" y="74"/>
                    <a:pt x="401" y="72"/>
                  </a:cubicBezTo>
                  <a:cubicBezTo>
                    <a:pt x="399" y="70"/>
                    <a:pt x="400" y="70"/>
                    <a:pt x="399" y="68"/>
                  </a:cubicBezTo>
                  <a:cubicBezTo>
                    <a:pt x="399" y="67"/>
                    <a:pt x="397" y="66"/>
                    <a:pt x="397" y="65"/>
                  </a:cubicBezTo>
                  <a:cubicBezTo>
                    <a:pt x="396" y="64"/>
                    <a:pt x="396" y="59"/>
                    <a:pt x="394" y="61"/>
                  </a:cubicBezTo>
                  <a:cubicBezTo>
                    <a:pt x="393" y="62"/>
                    <a:pt x="395" y="64"/>
                    <a:pt x="395" y="65"/>
                  </a:cubicBezTo>
                  <a:cubicBezTo>
                    <a:pt x="396" y="67"/>
                    <a:pt x="396" y="68"/>
                    <a:pt x="397" y="70"/>
                  </a:cubicBezTo>
                  <a:cubicBezTo>
                    <a:pt x="398" y="73"/>
                    <a:pt x="401" y="75"/>
                    <a:pt x="402" y="78"/>
                  </a:cubicBezTo>
                  <a:cubicBezTo>
                    <a:pt x="403" y="81"/>
                    <a:pt x="404" y="84"/>
                    <a:pt x="406" y="87"/>
                  </a:cubicBezTo>
                  <a:cubicBezTo>
                    <a:pt x="407" y="91"/>
                    <a:pt x="409" y="94"/>
                    <a:pt x="411" y="97"/>
                  </a:cubicBezTo>
                  <a:cubicBezTo>
                    <a:pt x="412" y="100"/>
                    <a:pt x="413" y="104"/>
                    <a:pt x="417" y="106"/>
                  </a:cubicBezTo>
                  <a:cubicBezTo>
                    <a:pt x="414" y="107"/>
                    <a:pt x="415" y="109"/>
                    <a:pt x="416" y="111"/>
                  </a:cubicBezTo>
                  <a:cubicBezTo>
                    <a:pt x="416" y="112"/>
                    <a:pt x="416" y="113"/>
                    <a:pt x="417" y="114"/>
                  </a:cubicBezTo>
                  <a:cubicBezTo>
                    <a:pt x="417" y="115"/>
                    <a:pt x="418" y="114"/>
                    <a:pt x="419" y="115"/>
                  </a:cubicBezTo>
                  <a:cubicBezTo>
                    <a:pt x="420" y="115"/>
                    <a:pt x="420" y="116"/>
                    <a:pt x="421" y="117"/>
                  </a:cubicBezTo>
                  <a:cubicBezTo>
                    <a:pt x="422" y="118"/>
                    <a:pt x="423" y="118"/>
                    <a:pt x="424" y="119"/>
                  </a:cubicBezTo>
                  <a:cubicBezTo>
                    <a:pt x="425" y="120"/>
                    <a:pt x="424" y="122"/>
                    <a:pt x="425" y="124"/>
                  </a:cubicBezTo>
                  <a:cubicBezTo>
                    <a:pt x="426" y="125"/>
                    <a:pt x="426" y="125"/>
                    <a:pt x="426" y="126"/>
                  </a:cubicBezTo>
                  <a:cubicBezTo>
                    <a:pt x="427" y="127"/>
                    <a:pt x="426" y="129"/>
                    <a:pt x="427" y="130"/>
                  </a:cubicBezTo>
                  <a:cubicBezTo>
                    <a:pt x="427" y="133"/>
                    <a:pt x="427" y="136"/>
                    <a:pt x="427" y="139"/>
                  </a:cubicBezTo>
                  <a:cubicBezTo>
                    <a:pt x="428" y="141"/>
                    <a:pt x="428" y="143"/>
                    <a:pt x="430" y="144"/>
                  </a:cubicBezTo>
                  <a:cubicBezTo>
                    <a:pt x="431" y="145"/>
                    <a:pt x="431" y="145"/>
                    <a:pt x="432" y="146"/>
                  </a:cubicBezTo>
                  <a:cubicBezTo>
                    <a:pt x="433" y="147"/>
                    <a:pt x="434" y="148"/>
                    <a:pt x="435" y="149"/>
                  </a:cubicBezTo>
                  <a:cubicBezTo>
                    <a:pt x="437" y="151"/>
                    <a:pt x="438" y="153"/>
                    <a:pt x="439" y="156"/>
                  </a:cubicBezTo>
                  <a:cubicBezTo>
                    <a:pt x="440" y="159"/>
                    <a:pt x="440" y="163"/>
                    <a:pt x="441" y="165"/>
                  </a:cubicBezTo>
                  <a:cubicBezTo>
                    <a:pt x="441" y="166"/>
                    <a:pt x="443" y="167"/>
                    <a:pt x="443" y="168"/>
                  </a:cubicBezTo>
                  <a:cubicBezTo>
                    <a:pt x="445" y="169"/>
                    <a:pt x="444" y="169"/>
                    <a:pt x="445" y="169"/>
                  </a:cubicBezTo>
                  <a:cubicBezTo>
                    <a:pt x="445" y="168"/>
                    <a:pt x="444" y="167"/>
                    <a:pt x="446" y="168"/>
                  </a:cubicBezTo>
                  <a:cubicBezTo>
                    <a:pt x="446" y="168"/>
                    <a:pt x="447" y="170"/>
                    <a:pt x="447" y="171"/>
                  </a:cubicBezTo>
                  <a:cubicBezTo>
                    <a:pt x="449" y="170"/>
                    <a:pt x="451" y="172"/>
                    <a:pt x="453" y="173"/>
                  </a:cubicBezTo>
                  <a:cubicBezTo>
                    <a:pt x="455" y="174"/>
                    <a:pt x="455" y="175"/>
                    <a:pt x="457" y="177"/>
                  </a:cubicBezTo>
                  <a:cubicBezTo>
                    <a:pt x="458" y="178"/>
                    <a:pt x="459" y="178"/>
                    <a:pt x="460" y="179"/>
                  </a:cubicBezTo>
                  <a:cubicBezTo>
                    <a:pt x="460" y="180"/>
                    <a:pt x="461" y="181"/>
                    <a:pt x="461" y="181"/>
                  </a:cubicBezTo>
                  <a:cubicBezTo>
                    <a:pt x="463" y="183"/>
                    <a:pt x="465" y="185"/>
                    <a:pt x="466" y="186"/>
                  </a:cubicBezTo>
                  <a:cubicBezTo>
                    <a:pt x="468" y="187"/>
                    <a:pt x="469" y="189"/>
                    <a:pt x="468" y="191"/>
                  </a:cubicBezTo>
                  <a:cubicBezTo>
                    <a:pt x="467" y="192"/>
                    <a:pt x="464" y="193"/>
                    <a:pt x="464" y="194"/>
                  </a:cubicBezTo>
                  <a:cubicBezTo>
                    <a:pt x="465" y="195"/>
                    <a:pt x="467" y="194"/>
                    <a:pt x="467" y="195"/>
                  </a:cubicBezTo>
                  <a:cubicBezTo>
                    <a:pt x="470" y="196"/>
                    <a:pt x="471" y="199"/>
                    <a:pt x="472" y="201"/>
                  </a:cubicBezTo>
                  <a:cubicBezTo>
                    <a:pt x="475" y="203"/>
                    <a:pt x="477" y="203"/>
                    <a:pt x="480" y="202"/>
                  </a:cubicBezTo>
                  <a:cubicBezTo>
                    <a:pt x="482" y="202"/>
                    <a:pt x="483" y="200"/>
                    <a:pt x="484" y="200"/>
                  </a:cubicBezTo>
                  <a:cubicBezTo>
                    <a:pt x="485" y="199"/>
                    <a:pt x="486" y="200"/>
                    <a:pt x="488" y="200"/>
                  </a:cubicBezTo>
                  <a:cubicBezTo>
                    <a:pt x="491" y="201"/>
                    <a:pt x="493" y="198"/>
                    <a:pt x="496" y="197"/>
                  </a:cubicBezTo>
                  <a:cubicBezTo>
                    <a:pt x="497" y="197"/>
                    <a:pt x="499" y="197"/>
                    <a:pt x="501" y="197"/>
                  </a:cubicBezTo>
                  <a:cubicBezTo>
                    <a:pt x="502" y="197"/>
                    <a:pt x="503" y="196"/>
                    <a:pt x="504" y="196"/>
                  </a:cubicBezTo>
                  <a:cubicBezTo>
                    <a:pt x="506" y="196"/>
                    <a:pt x="507" y="197"/>
                    <a:pt x="508" y="196"/>
                  </a:cubicBezTo>
                  <a:cubicBezTo>
                    <a:pt x="510" y="196"/>
                    <a:pt x="511" y="195"/>
                    <a:pt x="512" y="195"/>
                  </a:cubicBezTo>
                  <a:cubicBezTo>
                    <a:pt x="513" y="195"/>
                    <a:pt x="515" y="195"/>
                    <a:pt x="516" y="194"/>
                  </a:cubicBezTo>
                  <a:cubicBezTo>
                    <a:pt x="517" y="193"/>
                    <a:pt x="517" y="192"/>
                    <a:pt x="518" y="191"/>
                  </a:cubicBezTo>
                  <a:cubicBezTo>
                    <a:pt x="521" y="191"/>
                    <a:pt x="522" y="193"/>
                    <a:pt x="521" y="195"/>
                  </a:cubicBezTo>
                  <a:cubicBezTo>
                    <a:pt x="520" y="197"/>
                    <a:pt x="522" y="193"/>
                    <a:pt x="521" y="195"/>
                  </a:cubicBezTo>
                  <a:close/>
                  <a:moveTo>
                    <a:pt x="87" y="222"/>
                  </a:moveTo>
                  <a:cubicBezTo>
                    <a:pt x="88" y="223"/>
                    <a:pt x="88" y="223"/>
                    <a:pt x="88" y="221"/>
                  </a:cubicBezTo>
                  <a:cubicBezTo>
                    <a:pt x="88" y="222"/>
                    <a:pt x="87" y="221"/>
                    <a:pt x="87" y="222"/>
                  </a:cubicBezTo>
                  <a:close/>
                  <a:moveTo>
                    <a:pt x="219" y="271"/>
                  </a:moveTo>
                  <a:cubicBezTo>
                    <a:pt x="217" y="271"/>
                    <a:pt x="218" y="274"/>
                    <a:pt x="220" y="271"/>
                  </a:cubicBezTo>
                  <a:cubicBezTo>
                    <a:pt x="220" y="271"/>
                    <a:pt x="220" y="271"/>
                    <a:pt x="219" y="271"/>
                  </a:cubicBezTo>
                  <a:close/>
                  <a:moveTo>
                    <a:pt x="565" y="412"/>
                  </a:moveTo>
                  <a:cubicBezTo>
                    <a:pt x="564" y="412"/>
                    <a:pt x="563" y="415"/>
                    <a:pt x="564" y="416"/>
                  </a:cubicBezTo>
                  <a:cubicBezTo>
                    <a:pt x="565" y="416"/>
                    <a:pt x="567" y="413"/>
                    <a:pt x="565" y="412"/>
                  </a:cubicBezTo>
                  <a:close/>
                  <a:moveTo>
                    <a:pt x="515" y="372"/>
                  </a:moveTo>
                  <a:cubicBezTo>
                    <a:pt x="515" y="369"/>
                    <a:pt x="514" y="366"/>
                    <a:pt x="513" y="363"/>
                  </a:cubicBezTo>
                  <a:cubicBezTo>
                    <a:pt x="513" y="362"/>
                    <a:pt x="512" y="362"/>
                    <a:pt x="512" y="361"/>
                  </a:cubicBezTo>
                  <a:cubicBezTo>
                    <a:pt x="510" y="362"/>
                    <a:pt x="510" y="355"/>
                    <a:pt x="508" y="356"/>
                  </a:cubicBezTo>
                  <a:cubicBezTo>
                    <a:pt x="508" y="355"/>
                    <a:pt x="506" y="359"/>
                    <a:pt x="506" y="358"/>
                  </a:cubicBezTo>
                  <a:cubicBezTo>
                    <a:pt x="505" y="359"/>
                    <a:pt x="506" y="363"/>
                    <a:pt x="506" y="365"/>
                  </a:cubicBezTo>
                  <a:cubicBezTo>
                    <a:pt x="504" y="365"/>
                    <a:pt x="503" y="365"/>
                    <a:pt x="502" y="366"/>
                  </a:cubicBezTo>
                  <a:cubicBezTo>
                    <a:pt x="502" y="366"/>
                    <a:pt x="502" y="367"/>
                    <a:pt x="502" y="367"/>
                  </a:cubicBezTo>
                  <a:cubicBezTo>
                    <a:pt x="501" y="368"/>
                    <a:pt x="501" y="367"/>
                    <a:pt x="501" y="367"/>
                  </a:cubicBezTo>
                  <a:cubicBezTo>
                    <a:pt x="500" y="367"/>
                    <a:pt x="500" y="365"/>
                    <a:pt x="499" y="367"/>
                  </a:cubicBezTo>
                  <a:cubicBezTo>
                    <a:pt x="498" y="368"/>
                    <a:pt x="500" y="370"/>
                    <a:pt x="500" y="371"/>
                  </a:cubicBezTo>
                  <a:cubicBezTo>
                    <a:pt x="497" y="371"/>
                    <a:pt x="499" y="375"/>
                    <a:pt x="496" y="377"/>
                  </a:cubicBezTo>
                  <a:cubicBezTo>
                    <a:pt x="496" y="376"/>
                    <a:pt x="497" y="375"/>
                    <a:pt x="496" y="374"/>
                  </a:cubicBezTo>
                  <a:cubicBezTo>
                    <a:pt x="496" y="376"/>
                    <a:pt x="494" y="376"/>
                    <a:pt x="494" y="378"/>
                  </a:cubicBezTo>
                  <a:cubicBezTo>
                    <a:pt x="492" y="378"/>
                    <a:pt x="491" y="379"/>
                    <a:pt x="489" y="380"/>
                  </a:cubicBezTo>
                  <a:cubicBezTo>
                    <a:pt x="488" y="381"/>
                    <a:pt x="489" y="382"/>
                    <a:pt x="488" y="382"/>
                  </a:cubicBezTo>
                  <a:cubicBezTo>
                    <a:pt x="488" y="381"/>
                    <a:pt x="485" y="382"/>
                    <a:pt x="484" y="383"/>
                  </a:cubicBezTo>
                  <a:cubicBezTo>
                    <a:pt x="484" y="383"/>
                    <a:pt x="483" y="384"/>
                    <a:pt x="482" y="384"/>
                  </a:cubicBezTo>
                  <a:cubicBezTo>
                    <a:pt x="482" y="384"/>
                    <a:pt x="481" y="383"/>
                    <a:pt x="481" y="383"/>
                  </a:cubicBezTo>
                  <a:cubicBezTo>
                    <a:pt x="480" y="383"/>
                    <a:pt x="480" y="385"/>
                    <a:pt x="479" y="385"/>
                  </a:cubicBezTo>
                  <a:cubicBezTo>
                    <a:pt x="478" y="386"/>
                    <a:pt x="476" y="384"/>
                    <a:pt x="476" y="385"/>
                  </a:cubicBezTo>
                  <a:cubicBezTo>
                    <a:pt x="475" y="386"/>
                    <a:pt x="475" y="389"/>
                    <a:pt x="475" y="390"/>
                  </a:cubicBezTo>
                  <a:cubicBezTo>
                    <a:pt x="474" y="392"/>
                    <a:pt x="472" y="393"/>
                    <a:pt x="473" y="395"/>
                  </a:cubicBezTo>
                  <a:cubicBezTo>
                    <a:pt x="473" y="397"/>
                    <a:pt x="473" y="400"/>
                    <a:pt x="474" y="402"/>
                  </a:cubicBezTo>
                  <a:cubicBezTo>
                    <a:pt x="474" y="403"/>
                    <a:pt x="474" y="406"/>
                    <a:pt x="476" y="407"/>
                  </a:cubicBezTo>
                  <a:cubicBezTo>
                    <a:pt x="475" y="408"/>
                    <a:pt x="476" y="409"/>
                    <a:pt x="476" y="410"/>
                  </a:cubicBezTo>
                  <a:cubicBezTo>
                    <a:pt x="476" y="412"/>
                    <a:pt x="475" y="413"/>
                    <a:pt x="475" y="414"/>
                  </a:cubicBezTo>
                  <a:cubicBezTo>
                    <a:pt x="474" y="416"/>
                    <a:pt x="472" y="418"/>
                    <a:pt x="472" y="420"/>
                  </a:cubicBezTo>
                  <a:cubicBezTo>
                    <a:pt x="469" y="421"/>
                    <a:pt x="469" y="423"/>
                    <a:pt x="468" y="425"/>
                  </a:cubicBezTo>
                  <a:cubicBezTo>
                    <a:pt x="468" y="425"/>
                    <a:pt x="468" y="426"/>
                    <a:pt x="468" y="427"/>
                  </a:cubicBezTo>
                  <a:cubicBezTo>
                    <a:pt x="468" y="429"/>
                    <a:pt x="468" y="431"/>
                    <a:pt x="469" y="433"/>
                  </a:cubicBezTo>
                  <a:cubicBezTo>
                    <a:pt x="470" y="435"/>
                    <a:pt x="472" y="437"/>
                    <a:pt x="471" y="438"/>
                  </a:cubicBezTo>
                  <a:cubicBezTo>
                    <a:pt x="470" y="443"/>
                    <a:pt x="471" y="446"/>
                    <a:pt x="474" y="449"/>
                  </a:cubicBezTo>
                  <a:cubicBezTo>
                    <a:pt x="475" y="451"/>
                    <a:pt x="476" y="450"/>
                    <a:pt x="478" y="451"/>
                  </a:cubicBezTo>
                  <a:cubicBezTo>
                    <a:pt x="480" y="452"/>
                    <a:pt x="480" y="454"/>
                    <a:pt x="483" y="453"/>
                  </a:cubicBezTo>
                  <a:cubicBezTo>
                    <a:pt x="484" y="453"/>
                    <a:pt x="486" y="451"/>
                    <a:pt x="487" y="450"/>
                  </a:cubicBezTo>
                  <a:cubicBezTo>
                    <a:pt x="489" y="450"/>
                    <a:pt x="491" y="450"/>
                    <a:pt x="493" y="449"/>
                  </a:cubicBezTo>
                  <a:cubicBezTo>
                    <a:pt x="494" y="447"/>
                    <a:pt x="495" y="446"/>
                    <a:pt x="495" y="444"/>
                  </a:cubicBezTo>
                  <a:cubicBezTo>
                    <a:pt x="496" y="442"/>
                    <a:pt x="497" y="440"/>
                    <a:pt x="497" y="437"/>
                  </a:cubicBezTo>
                  <a:cubicBezTo>
                    <a:pt x="499" y="436"/>
                    <a:pt x="499" y="431"/>
                    <a:pt x="499" y="429"/>
                  </a:cubicBezTo>
                  <a:cubicBezTo>
                    <a:pt x="501" y="426"/>
                    <a:pt x="502" y="422"/>
                    <a:pt x="503" y="419"/>
                  </a:cubicBezTo>
                  <a:cubicBezTo>
                    <a:pt x="503" y="416"/>
                    <a:pt x="504" y="415"/>
                    <a:pt x="505" y="413"/>
                  </a:cubicBezTo>
                  <a:cubicBezTo>
                    <a:pt x="506" y="411"/>
                    <a:pt x="506" y="408"/>
                    <a:pt x="507" y="406"/>
                  </a:cubicBezTo>
                  <a:cubicBezTo>
                    <a:pt x="508" y="404"/>
                    <a:pt x="509" y="401"/>
                    <a:pt x="509" y="399"/>
                  </a:cubicBezTo>
                  <a:cubicBezTo>
                    <a:pt x="509" y="398"/>
                    <a:pt x="510" y="396"/>
                    <a:pt x="510" y="395"/>
                  </a:cubicBezTo>
                  <a:cubicBezTo>
                    <a:pt x="510" y="394"/>
                    <a:pt x="510" y="393"/>
                    <a:pt x="510" y="392"/>
                  </a:cubicBezTo>
                  <a:cubicBezTo>
                    <a:pt x="510" y="390"/>
                    <a:pt x="512" y="389"/>
                    <a:pt x="512" y="387"/>
                  </a:cubicBezTo>
                  <a:cubicBezTo>
                    <a:pt x="512" y="385"/>
                    <a:pt x="510" y="380"/>
                    <a:pt x="512" y="379"/>
                  </a:cubicBezTo>
                  <a:cubicBezTo>
                    <a:pt x="514" y="379"/>
                    <a:pt x="512" y="384"/>
                    <a:pt x="515" y="382"/>
                  </a:cubicBezTo>
                  <a:cubicBezTo>
                    <a:pt x="519" y="380"/>
                    <a:pt x="514" y="375"/>
                    <a:pt x="515" y="372"/>
                  </a:cubicBezTo>
                  <a:close/>
                  <a:moveTo>
                    <a:pt x="65" y="197"/>
                  </a:moveTo>
                  <a:cubicBezTo>
                    <a:pt x="64" y="197"/>
                    <a:pt x="66" y="198"/>
                    <a:pt x="66" y="198"/>
                  </a:cubicBezTo>
                  <a:cubicBezTo>
                    <a:pt x="66" y="198"/>
                    <a:pt x="67" y="197"/>
                    <a:pt x="65" y="197"/>
                  </a:cubicBezTo>
                  <a:close/>
                  <a:moveTo>
                    <a:pt x="447" y="166"/>
                  </a:moveTo>
                  <a:cubicBezTo>
                    <a:pt x="447" y="166"/>
                    <a:pt x="447" y="166"/>
                    <a:pt x="447" y="166"/>
                  </a:cubicBezTo>
                  <a:cubicBezTo>
                    <a:pt x="445" y="164"/>
                    <a:pt x="445" y="166"/>
                    <a:pt x="447" y="166"/>
                  </a:cubicBezTo>
                  <a:close/>
                  <a:moveTo>
                    <a:pt x="234" y="248"/>
                  </a:moveTo>
                  <a:cubicBezTo>
                    <a:pt x="233" y="248"/>
                    <a:pt x="231" y="250"/>
                    <a:pt x="232" y="251"/>
                  </a:cubicBezTo>
                  <a:cubicBezTo>
                    <a:pt x="233" y="253"/>
                    <a:pt x="234" y="249"/>
                    <a:pt x="235" y="249"/>
                  </a:cubicBezTo>
                  <a:cubicBezTo>
                    <a:pt x="235" y="248"/>
                    <a:pt x="234" y="248"/>
                    <a:pt x="234" y="248"/>
                  </a:cubicBezTo>
                  <a:close/>
                  <a:moveTo>
                    <a:pt x="469" y="355"/>
                  </a:moveTo>
                  <a:cubicBezTo>
                    <a:pt x="469" y="354"/>
                    <a:pt x="468" y="353"/>
                    <a:pt x="468" y="352"/>
                  </a:cubicBezTo>
                  <a:cubicBezTo>
                    <a:pt x="468" y="352"/>
                    <a:pt x="467" y="356"/>
                    <a:pt x="469" y="355"/>
                  </a:cubicBezTo>
                  <a:close/>
                  <a:moveTo>
                    <a:pt x="481" y="361"/>
                  </a:moveTo>
                  <a:cubicBezTo>
                    <a:pt x="481" y="361"/>
                    <a:pt x="480" y="361"/>
                    <a:pt x="481" y="362"/>
                  </a:cubicBezTo>
                  <a:cubicBezTo>
                    <a:pt x="481" y="362"/>
                    <a:pt x="481" y="362"/>
                    <a:pt x="481" y="361"/>
                  </a:cubicBezTo>
                  <a:close/>
                  <a:moveTo>
                    <a:pt x="476" y="357"/>
                  </a:moveTo>
                  <a:cubicBezTo>
                    <a:pt x="476" y="357"/>
                    <a:pt x="476" y="356"/>
                    <a:pt x="476" y="356"/>
                  </a:cubicBezTo>
                  <a:cubicBezTo>
                    <a:pt x="474" y="356"/>
                    <a:pt x="476" y="358"/>
                    <a:pt x="476" y="357"/>
                  </a:cubicBezTo>
                  <a:close/>
                  <a:moveTo>
                    <a:pt x="19" y="162"/>
                  </a:moveTo>
                  <a:cubicBezTo>
                    <a:pt x="18" y="162"/>
                    <a:pt x="20" y="165"/>
                    <a:pt x="20" y="163"/>
                  </a:cubicBezTo>
                  <a:cubicBezTo>
                    <a:pt x="20" y="162"/>
                    <a:pt x="20" y="162"/>
                    <a:pt x="19" y="162"/>
                  </a:cubicBezTo>
                  <a:close/>
                  <a:moveTo>
                    <a:pt x="13" y="169"/>
                  </a:moveTo>
                  <a:cubicBezTo>
                    <a:pt x="11" y="168"/>
                    <a:pt x="14" y="173"/>
                    <a:pt x="14" y="170"/>
                  </a:cubicBezTo>
                  <a:cubicBezTo>
                    <a:pt x="14" y="169"/>
                    <a:pt x="14" y="169"/>
                    <a:pt x="13" y="169"/>
                  </a:cubicBezTo>
                  <a:close/>
                  <a:moveTo>
                    <a:pt x="4" y="155"/>
                  </a:moveTo>
                  <a:cubicBezTo>
                    <a:pt x="0" y="157"/>
                    <a:pt x="4" y="157"/>
                    <a:pt x="4" y="156"/>
                  </a:cubicBezTo>
                  <a:cubicBezTo>
                    <a:pt x="4" y="155"/>
                    <a:pt x="4" y="155"/>
                    <a:pt x="4" y="155"/>
                  </a:cubicBezTo>
                  <a:close/>
                  <a:moveTo>
                    <a:pt x="9" y="171"/>
                  </a:moveTo>
                  <a:cubicBezTo>
                    <a:pt x="8" y="171"/>
                    <a:pt x="8" y="171"/>
                    <a:pt x="8" y="171"/>
                  </a:cubicBezTo>
                  <a:cubicBezTo>
                    <a:pt x="9" y="172"/>
                    <a:pt x="10" y="171"/>
                    <a:pt x="9" y="171"/>
                  </a:cubicBezTo>
                  <a:close/>
                  <a:moveTo>
                    <a:pt x="4" y="157"/>
                  </a:moveTo>
                  <a:cubicBezTo>
                    <a:pt x="4" y="157"/>
                    <a:pt x="4" y="158"/>
                    <a:pt x="4" y="158"/>
                  </a:cubicBezTo>
                  <a:cubicBezTo>
                    <a:pt x="5" y="158"/>
                    <a:pt x="5" y="157"/>
                    <a:pt x="4" y="157"/>
                  </a:cubicBezTo>
                  <a:close/>
                </a:path>
              </a:pathLst>
            </a:custGeom>
            <a:solidFill>
              <a:srgbClr val="0078FF"/>
            </a:solidFill>
            <a:ln>
              <a:noFill/>
            </a:ln>
          </p:spPr>
          <p:txBody>
            <a:bodyPr/>
            <a:lstStyle/>
            <a:p>
              <a:pPr defTabSz="609630"/>
              <a:endParaRPr lang="ru-RU">
                <a:solidFill>
                  <a:prstClr val="black"/>
                </a:solidFill>
                <a:highlight>
                  <a:srgbClr val="FF00FF"/>
                </a:highlight>
                <a:latin typeface="Aino" panose="02000603040504020204" pitchFamily="2" charset="77"/>
              </a:endParaRPr>
            </a:p>
          </p:txBody>
        </p:sp>
        <p:sp>
          <p:nvSpPr>
            <p:cNvPr id="552" name="New_Zeland">
              <a:extLst>
                <a:ext uri="{FF2B5EF4-FFF2-40B4-BE49-F238E27FC236}">
                  <a16:creationId xmlns:a16="http://schemas.microsoft.com/office/drawing/2014/main" id="{4CCA5F63-3B73-477F-B210-EB599D2097C6}"/>
                </a:ext>
              </a:extLst>
            </p:cNvPr>
            <p:cNvSpPr>
              <a:spLocks noGrp="1" noRot="1" noMove="1" noResize="1" noEditPoints="1" noAdjustHandles="1" noChangeArrowheads="1" noChangeShapeType="1"/>
            </p:cNvSpPr>
            <p:nvPr/>
          </p:nvSpPr>
          <p:spPr bwMode="auto">
            <a:xfrm>
              <a:off x="10191750" y="5713413"/>
              <a:ext cx="474663" cy="531812"/>
            </a:xfrm>
            <a:custGeom>
              <a:avLst/>
              <a:gdLst>
                <a:gd name="T0" fmla="*/ 43151 w 121"/>
                <a:gd name="T1" fmla="*/ 453026 h 135"/>
                <a:gd name="T2" fmla="*/ 35306 w 121"/>
                <a:gd name="T3" fmla="*/ 449087 h 135"/>
                <a:gd name="T4" fmla="*/ 43151 w 121"/>
                <a:gd name="T5" fmla="*/ 460905 h 135"/>
                <a:gd name="T6" fmla="*/ 58843 w 121"/>
                <a:gd name="T7" fmla="*/ 437268 h 135"/>
                <a:gd name="T8" fmla="*/ 35306 w 121"/>
                <a:gd name="T9" fmla="*/ 527874 h 135"/>
                <a:gd name="T10" fmla="*/ 11769 w 121"/>
                <a:gd name="T11" fmla="*/ 382117 h 135"/>
                <a:gd name="T12" fmla="*/ 7846 w 121"/>
                <a:gd name="T13" fmla="*/ 401814 h 135"/>
                <a:gd name="T14" fmla="*/ 211833 w 121"/>
                <a:gd name="T15" fmla="*/ 228483 h 135"/>
                <a:gd name="T16" fmla="*/ 211833 w 121"/>
                <a:gd name="T17" fmla="*/ 224543 h 135"/>
                <a:gd name="T18" fmla="*/ 207910 w 121"/>
                <a:gd name="T19" fmla="*/ 224543 h 135"/>
                <a:gd name="T20" fmla="*/ 203987 w 121"/>
                <a:gd name="T21" fmla="*/ 220604 h 135"/>
                <a:gd name="T22" fmla="*/ 184373 w 121"/>
                <a:gd name="T23" fmla="*/ 228483 h 135"/>
                <a:gd name="T24" fmla="*/ 176528 w 121"/>
                <a:gd name="T25" fmla="*/ 200907 h 135"/>
                <a:gd name="T26" fmla="*/ 156913 w 121"/>
                <a:gd name="T27" fmla="*/ 224543 h 135"/>
                <a:gd name="T28" fmla="*/ 133376 w 121"/>
                <a:gd name="T29" fmla="*/ 271816 h 135"/>
                <a:gd name="T30" fmla="*/ 101994 w 121"/>
                <a:gd name="T31" fmla="*/ 307270 h 135"/>
                <a:gd name="T32" fmla="*/ 70611 w 121"/>
                <a:gd name="T33" fmla="*/ 330906 h 135"/>
                <a:gd name="T34" fmla="*/ 39228 w 121"/>
                <a:gd name="T35" fmla="*/ 358481 h 135"/>
                <a:gd name="T36" fmla="*/ 27460 w 121"/>
                <a:gd name="T37" fmla="*/ 370299 h 135"/>
                <a:gd name="T38" fmla="*/ 19614 w 121"/>
                <a:gd name="T39" fmla="*/ 382117 h 135"/>
                <a:gd name="T40" fmla="*/ 7846 w 121"/>
                <a:gd name="T41" fmla="*/ 389996 h 135"/>
                <a:gd name="T42" fmla="*/ 7846 w 121"/>
                <a:gd name="T43" fmla="*/ 397875 h 135"/>
                <a:gd name="T44" fmla="*/ 7846 w 121"/>
                <a:gd name="T45" fmla="*/ 409693 h 135"/>
                <a:gd name="T46" fmla="*/ 27460 w 121"/>
                <a:gd name="T47" fmla="*/ 421511 h 135"/>
                <a:gd name="T48" fmla="*/ 50997 w 121"/>
                <a:gd name="T49" fmla="*/ 433329 h 135"/>
                <a:gd name="T50" fmla="*/ 66688 w 121"/>
                <a:gd name="T51" fmla="*/ 437268 h 135"/>
                <a:gd name="T52" fmla="*/ 94148 w 121"/>
                <a:gd name="T53" fmla="*/ 433329 h 135"/>
                <a:gd name="T54" fmla="*/ 117685 w 121"/>
                <a:gd name="T55" fmla="*/ 401814 h 135"/>
                <a:gd name="T56" fmla="*/ 133376 w 121"/>
                <a:gd name="T57" fmla="*/ 346663 h 135"/>
                <a:gd name="T58" fmla="*/ 180450 w 121"/>
                <a:gd name="T59" fmla="*/ 326967 h 135"/>
                <a:gd name="T60" fmla="*/ 176528 w 121"/>
                <a:gd name="T61" fmla="*/ 315148 h 135"/>
                <a:gd name="T62" fmla="*/ 203987 w 121"/>
                <a:gd name="T63" fmla="*/ 271816 h 135"/>
                <a:gd name="T64" fmla="*/ 211833 w 121"/>
                <a:gd name="T65" fmla="*/ 236361 h 135"/>
                <a:gd name="T66" fmla="*/ 219679 w 121"/>
                <a:gd name="T67" fmla="*/ 224543 h 135"/>
                <a:gd name="T68" fmla="*/ 321672 w 121"/>
                <a:gd name="T69" fmla="*/ 102423 h 135"/>
                <a:gd name="T70" fmla="*/ 294213 w 121"/>
                <a:gd name="T71" fmla="*/ 118181 h 135"/>
                <a:gd name="T72" fmla="*/ 262830 w 121"/>
                <a:gd name="T73" fmla="*/ 98484 h 135"/>
                <a:gd name="T74" fmla="*/ 251061 w 121"/>
                <a:gd name="T75" fmla="*/ 74848 h 135"/>
                <a:gd name="T76" fmla="*/ 251061 w 121"/>
                <a:gd name="T77" fmla="*/ 90605 h 135"/>
                <a:gd name="T78" fmla="*/ 231447 w 121"/>
                <a:gd name="T79" fmla="*/ 70908 h 135"/>
                <a:gd name="T80" fmla="*/ 219679 w 121"/>
                <a:gd name="T81" fmla="*/ 47272 h 135"/>
                <a:gd name="T82" fmla="*/ 219679 w 121"/>
                <a:gd name="T83" fmla="*/ 27575 h 135"/>
                <a:gd name="T84" fmla="*/ 207910 w 121"/>
                <a:gd name="T85" fmla="*/ 19697 h 135"/>
                <a:gd name="T86" fmla="*/ 192219 w 121"/>
                <a:gd name="T87" fmla="*/ 15757 h 135"/>
                <a:gd name="T88" fmla="*/ 184373 w 121"/>
                <a:gd name="T89" fmla="*/ 0 h 135"/>
                <a:gd name="T90" fmla="*/ 188296 w 121"/>
                <a:gd name="T91" fmla="*/ 27575 h 135"/>
                <a:gd name="T92" fmla="*/ 215756 w 121"/>
                <a:gd name="T93" fmla="*/ 66969 h 135"/>
                <a:gd name="T94" fmla="*/ 219679 w 121"/>
                <a:gd name="T95" fmla="*/ 63030 h 135"/>
                <a:gd name="T96" fmla="*/ 227524 w 121"/>
                <a:gd name="T97" fmla="*/ 86666 h 135"/>
                <a:gd name="T98" fmla="*/ 227524 w 121"/>
                <a:gd name="T99" fmla="*/ 86666 h 135"/>
                <a:gd name="T100" fmla="*/ 235370 w 121"/>
                <a:gd name="T101" fmla="*/ 118181 h 135"/>
                <a:gd name="T102" fmla="*/ 227524 w 121"/>
                <a:gd name="T103" fmla="*/ 141817 h 135"/>
                <a:gd name="T104" fmla="*/ 227524 w 121"/>
                <a:gd name="T105" fmla="*/ 181210 h 135"/>
                <a:gd name="T106" fmla="*/ 235370 w 121"/>
                <a:gd name="T107" fmla="*/ 232422 h 135"/>
                <a:gd name="T108" fmla="*/ 262830 w 121"/>
                <a:gd name="T109" fmla="*/ 228483 h 135"/>
                <a:gd name="T110" fmla="*/ 290290 w 121"/>
                <a:gd name="T111" fmla="*/ 177271 h 135"/>
                <a:gd name="T112" fmla="*/ 313827 w 121"/>
                <a:gd name="T113" fmla="*/ 153635 h 135"/>
                <a:gd name="T114" fmla="*/ 325595 w 121"/>
                <a:gd name="T115" fmla="*/ 129999 h 135"/>
                <a:gd name="T116" fmla="*/ 474663 w 121"/>
                <a:gd name="T117" fmla="*/ 342724 h 135"/>
                <a:gd name="T118" fmla="*/ 466817 w 121"/>
                <a:gd name="T119" fmla="*/ 330906 h 135"/>
                <a:gd name="T120" fmla="*/ 266753 w 121"/>
                <a:gd name="T121" fmla="*/ 106363 h 135"/>
                <a:gd name="T122" fmla="*/ 247139 w 121"/>
                <a:gd name="T123" fmla="*/ 55151 h 135"/>
                <a:gd name="T124" fmla="*/ 235370 w 121"/>
                <a:gd name="T125" fmla="*/ 78787 h 13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1" h="135">
                  <a:moveTo>
                    <a:pt x="60" y="55"/>
                  </a:moveTo>
                  <a:cubicBezTo>
                    <a:pt x="60" y="55"/>
                    <a:pt x="60" y="55"/>
                    <a:pt x="60" y="55"/>
                  </a:cubicBezTo>
                  <a:cubicBezTo>
                    <a:pt x="60" y="55"/>
                    <a:pt x="60" y="55"/>
                    <a:pt x="60" y="55"/>
                  </a:cubicBezTo>
                  <a:close/>
                  <a:moveTo>
                    <a:pt x="66" y="18"/>
                  </a:moveTo>
                  <a:cubicBezTo>
                    <a:pt x="66" y="18"/>
                    <a:pt x="66" y="19"/>
                    <a:pt x="66" y="19"/>
                  </a:cubicBezTo>
                  <a:cubicBezTo>
                    <a:pt x="66" y="18"/>
                    <a:pt x="66" y="18"/>
                    <a:pt x="66" y="18"/>
                  </a:cubicBezTo>
                  <a:cubicBezTo>
                    <a:pt x="66" y="18"/>
                    <a:pt x="66" y="18"/>
                    <a:pt x="66" y="18"/>
                  </a:cubicBezTo>
                  <a:cubicBezTo>
                    <a:pt x="66" y="18"/>
                    <a:pt x="66" y="18"/>
                    <a:pt x="66" y="18"/>
                  </a:cubicBezTo>
                  <a:close/>
                  <a:moveTo>
                    <a:pt x="46" y="51"/>
                  </a:moveTo>
                  <a:cubicBezTo>
                    <a:pt x="46" y="51"/>
                    <a:pt x="46" y="52"/>
                    <a:pt x="46" y="51"/>
                  </a:cubicBezTo>
                  <a:cubicBezTo>
                    <a:pt x="46" y="51"/>
                    <a:pt x="46" y="51"/>
                    <a:pt x="46" y="51"/>
                  </a:cubicBezTo>
                  <a:close/>
                  <a:moveTo>
                    <a:pt x="2" y="106"/>
                  </a:moveTo>
                  <a:cubicBezTo>
                    <a:pt x="1" y="106"/>
                    <a:pt x="1" y="106"/>
                    <a:pt x="1" y="106"/>
                  </a:cubicBezTo>
                  <a:cubicBezTo>
                    <a:pt x="1" y="106"/>
                    <a:pt x="1" y="106"/>
                    <a:pt x="2" y="106"/>
                  </a:cubicBezTo>
                  <a:close/>
                  <a:moveTo>
                    <a:pt x="12" y="115"/>
                  </a:moveTo>
                  <a:cubicBezTo>
                    <a:pt x="12" y="115"/>
                    <a:pt x="12" y="115"/>
                    <a:pt x="12" y="115"/>
                  </a:cubicBezTo>
                  <a:cubicBezTo>
                    <a:pt x="12" y="115"/>
                    <a:pt x="12" y="115"/>
                    <a:pt x="12" y="115"/>
                  </a:cubicBezTo>
                  <a:cubicBezTo>
                    <a:pt x="12" y="115"/>
                    <a:pt x="12" y="115"/>
                    <a:pt x="11" y="115"/>
                  </a:cubicBezTo>
                  <a:cubicBezTo>
                    <a:pt x="11" y="114"/>
                    <a:pt x="11" y="114"/>
                    <a:pt x="11" y="115"/>
                  </a:cubicBezTo>
                  <a:cubicBezTo>
                    <a:pt x="11" y="115"/>
                    <a:pt x="11" y="115"/>
                    <a:pt x="11" y="115"/>
                  </a:cubicBezTo>
                  <a:cubicBezTo>
                    <a:pt x="11" y="115"/>
                    <a:pt x="11" y="114"/>
                    <a:pt x="11" y="114"/>
                  </a:cubicBezTo>
                  <a:cubicBezTo>
                    <a:pt x="11" y="114"/>
                    <a:pt x="11" y="114"/>
                    <a:pt x="11" y="114"/>
                  </a:cubicBezTo>
                  <a:cubicBezTo>
                    <a:pt x="11" y="114"/>
                    <a:pt x="11" y="114"/>
                    <a:pt x="11" y="114"/>
                  </a:cubicBezTo>
                  <a:cubicBezTo>
                    <a:pt x="11" y="114"/>
                    <a:pt x="11" y="114"/>
                    <a:pt x="12" y="114"/>
                  </a:cubicBezTo>
                  <a:cubicBezTo>
                    <a:pt x="12" y="114"/>
                    <a:pt x="12" y="114"/>
                    <a:pt x="12" y="114"/>
                  </a:cubicBezTo>
                  <a:cubicBezTo>
                    <a:pt x="12" y="114"/>
                    <a:pt x="12" y="114"/>
                    <a:pt x="12" y="114"/>
                  </a:cubicBezTo>
                  <a:cubicBezTo>
                    <a:pt x="12" y="114"/>
                    <a:pt x="12" y="114"/>
                    <a:pt x="12" y="114"/>
                  </a:cubicBezTo>
                  <a:cubicBezTo>
                    <a:pt x="12" y="113"/>
                    <a:pt x="12" y="113"/>
                    <a:pt x="12" y="113"/>
                  </a:cubicBezTo>
                  <a:cubicBezTo>
                    <a:pt x="11" y="113"/>
                    <a:pt x="11" y="113"/>
                    <a:pt x="11" y="113"/>
                  </a:cubicBezTo>
                  <a:cubicBezTo>
                    <a:pt x="11" y="112"/>
                    <a:pt x="11" y="112"/>
                    <a:pt x="11" y="112"/>
                  </a:cubicBezTo>
                  <a:cubicBezTo>
                    <a:pt x="10" y="112"/>
                    <a:pt x="10" y="112"/>
                    <a:pt x="10" y="112"/>
                  </a:cubicBezTo>
                  <a:cubicBezTo>
                    <a:pt x="10" y="112"/>
                    <a:pt x="10" y="112"/>
                    <a:pt x="10" y="112"/>
                  </a:cubicBezTo>
                  <a:cubicBezTo>
                    <a:pt x="10" y="112"/>
                    <a:pt x="9" y="112"/>
                    <a:pt x="9" y="112"/>
                  </a:cubicBezTo>
                  <a:cubicBezTo>
                    <a:pt x="9" y="112"/>
                    <a:pt x="9" y="112"/>
                    <a:pt x="9" y="113"/>
                  </a:cubicBezTo>
                  <a:cubicBezTo>
                    <a:pt x="9" y="113"/>
                    <a:pt x="9" y="113"/>
                    <a:pt x="9" y="113"/>
                  </a:cubicBezTo>
                  <a:cubicBezTo>
                    <a:pt x="9" y="113"/>
                    <a:pt x="9" y="113"/>
                    <a:pt x="9" y="113"/>
                  </a:cubicBezTo>
                  <a:cubicBezTo>
                    <a:pt x="9" y="114"/>
                    <a:pt x="9" y="114"/>
                    <a:pt x="9" y="114"/>
                  </a:cubicBezTo>
                  <a:cubicBezTo>
                    <a:pt x="9" y="114"/>
                    <a:pt x="9" y="114"/>
                    <a:pt x="9" y="114"/>
                  </a:cubicBezTo>
                  <a:cubicBezTo>
                    <a:pt x="9" y="115"/>
                    <a:pt x="9" y="115"/>
                    <a:pt x="9" y="115"/>
                  </a:cubicBezTo>
                  <a:cubicBezTo>
                    <a:pt x="9" y="115"/>
                    <a:pt x="9" y="115"/>
                    <a:pt x="9" y="115"/>
                  </a:cubicBezTo>
                  <a:cubicBezTo>
                    <a:pt x="9" y="116"/>
                    <a:pt x="8" y="116"/>
                    <a:pt x="8" y="116"/>
                  </a:cubicBezTo>
                  <a:cubicBezTo>
                    <a:pt x="8" y="116"/>
                    <a:pt x="8" y="116"/>
                    <a:pt x="8" y="117"/>
                  </a:cubicBezTo>
                  <a:cubicBezTo>
                    <a:pt x="8" y="117"/>
                    <a:pt x="8" y="117"/>
                    <a:pt x="8" y="117"/>
                  </a:cubicBezTo>
                  <a:cubicBezTo>
                    <a:pt x="8" y="117"/>
                    <a:pt x="7" y="117"/>
                    <a:pt x="7" y="118"/>
                  </a:cubicBezTo>
                  <a:cubicBezTo>
                    <a:pt x="7" y="118"/>
                    <a:pt x="7" y="118"/>
                    <a:pt x="7" y="118"/>
                  </a:cubicBezTo>
                  <a:cubicBezTo>
                    <a:pt x="8" y="118"/>
                    <a:pt x="8" y="118"/>
                    <a:pt x="8" y="118"/>
                  </a:cubicBezTo>
                  <a:cubicBezTo>
                    <a:pt x="8" y="118"/>
                    <a:pt x="8" y="118"/>
                    <a:pt x="8" y="118"/>
                  </a:cubicBezTo>
                  <a:cubicBezTo>
                    <a:pt x="9" y="118"/>
                    <a:pt x="9" y="118"/>
                    <a:pt x="9" y="118"/>
                  </a:cubicBezTo>
                  <a:cubicBezTo>
                    <a:pt x="8" y="118"/>
                    <a:pt x="8" y="118"/>
                    <a:pt x="8" y="118"/>
                  </a:cubicBezTo>
                  <a:cubicBezTo>
                    <a:pt x="8" y="118"/>
                    <a:pt x="8" y="118"/>
                    <a:pt x="8" y="117"/>
                  </a:cubicBezTo>
                  <a:cubicBezTo>
                    <a:pt x="8" y="117"/>
                    <a:pt x="8" y="117"/>
                    <a:pt x="9" y="117"/>
                  </a:cubicBezTo>
                  <a:cubicBezTo>
                    <a:pt x="9" y="117"/>
                    <a:pt x="9" y="117"/>
                    <a:pt x="9" y="117"/>
                  </a:cubicBezTo>
                  <a:cubicBezTo>
                    <a:pt x="9" y="117"/>
                    <a:pt x="9" y="117"/>
                    <a:pt x="9" y="117"/>
                  </a:cubicBezTo>
                  <a:cubicBezTo>
                    <a:pt x="9" y="117"/>
                    <a:pt x="9" y="117"/>
                    <a:pt x="9" y="117"/>
                  </a:cubicBezTo>
                  <a:cubicBezTo>
                    <a:pt x="10" y="117"/>
                    <a:pt x="10" y="117"/>
                    <a:pt x="10" y="117"/>
                  </a:cubicBezTo>
                  <a:cubicBezTo>
                    <a:pt x="10" y="117"/>
                    <a:pt x="10" y="117"/>
                    <a:pt x="11" y="117"/>
                  </a:cubicBezTo>
                  <a:cubicBezTo>
                    <a:pt x="11" y="117"/>
                    <a:pt x="11" y="117"/>
                    <a:pt x="11" y="117"/>
                  </a:cubicBezTo>
                  <a:cubicBezTo>
                    <a:pt x="11" y="117"/>
                    <a:pt x="11" y="117"/>
                    <a:pt x="11" y="116"/>
                  </a:cubicBezTo>
                  <a:cubicBezTo>
                    <a:pt x="11" y="116"/>
                    <a:pt x="11" y="116"/>
                    <a:pt x="11" y="116"/>
                  </a:cubicBezTo>
                  <a:cubicBezTo>
                    <a:pt x="12" y="116"/>
                    <a:pt x="12" y="116"/>
                    <a:pt x="12" y="116"/>
                  </a:cubicBezTo>
                  <a:cubicBezTo>
                    <a:pt x="12" y="116"/>
                    <a:pt x="12" y="116"/>
                    <a:pt x="12" y="116"/>
                  </a:cubicBezTo>
                  <a:cubicBezTo>
                    <a:pt x="12" y="116"/>
                    <a:pt x="12" y="116"/>
                    <a:pt x="12" y="116"/>
                  </a:cubicBezTo>
                  <a:cubicBezTo>
                    <a:pt x="13" y="116"/>
                    <a:pt x="13" y="116"/>
                    <a:pt x="13" y="116"/>
                  </a:cubicBezTo>
                  <a:cubicBezTo>
                    <a:pt x="13" y="116"/>
                    <a:pt x="13" y="116"/>
                    <a:pt x="13" y="115"/>
                  </a:cubicBezTo>
                  <a:cubicBezTo>
                    <a:pt x="13" y="115"/>
                    <a:pt x="13" y="115"/>
                    <a:pt x="13" y="115"/>
                  </a:cubicBezTo>
                  <a:cubicBezTo>
                    <a:pt x="12" y="115"/>
                    <a:pt x="12" y="115"/>
                    <a:pt x="12" y="115"/>
                  </a:cubicBezTo>
                  <a:close/>
                  <a:moveTo>
                    <a:pt x="8" y="113"/>
                  </a:moveTo>
                  <a:cubicBezTo>
                    <a:pt x="8" y="113"/>
                    <a:pt x="8" y="113"/>
                    <a:pt x="9" y="113"/>
                  </a:cubicBezTo>
                  <a:cubicBezTo>
                    <a:pt x="9" y="113"/>
                    <a:pt x="9" y="113"/>
                    <a:pt x="9" y="113"/>
                  </a:cubicBezTo>
                  <a:cubicBezTo>
                    <a:pt x="9" y="113"/>
                    <a:pt x="9" y="113"/>
                    <a:pt x="8" y="113"/>
                  </a:cubicBezTo>
                  <a:close/>
                  <a:moveTo>
                    <a:pt x="11" y="130"/>
                  </a:moveTo>
                  <a:cubicBezTo>
                    <a:pt x="11" y="130"/>
                    <a:pt x="11" y="130"/>
                    <a:pt x="11" y="130"/>
                  </a:cubicBezTo>
                  <a:cubicBezTo>
                    <a:pt x="12" y="130"/>
                    <a:pt x="12" y="130"/>
                    <a:pt x="11" y="130"/>
                  </a:cubicBezTo>
                  <a:close/>
                  <a:moveTo>
                    <a:pt x="14" y="111"/>
                  </a:moveTo>
                  <a:cubicBezTo>
                    <a:pt x="14" y="111"/>
                    <a:pt x="14" y="111"/>
                    <a:pt x="14" y="111"/>
                  </a:cubicBezTo>
                  <a:cubicBezTo>
                    <a:pt x="14" y="111"/>
                    <a:pt x="14" y="111"/>
                    <a:pt x="15" y="111"/>
                  </a:cubicBezTo>
                  <a:cubicBezTo>
                    <a:pt x="15" y="111"/>
                    <a:pt x="15" y="111"/>
                    <a:pt x="14" y="111"/>
                  </a:cubicBezTo>
                  <a:close/>
                  <a:moveTo>
                    <a:pt x="15" y="113"/>
                  </a:moveTo>
                  <a:cubicBezTo>
                    <a:pt x="15" y="113"/>
                    <a:pt x="15" y="113"/>
                    <a:pt x="15" y="113"/>
                  </a:cubicBezTo>
                  <a:cubicBezTo>
                    <a:pt x="15" y="113"/>
                    <a:pt x="15" y="113"/>
                    <a:pt x="15" y="113"/>
                  </a:cubicBezTo>
                  <a:close/>
                  <a:moveTo>
                    <a:pt x="11" y="131"/>
                  </a:moveTo>
                  <a:cubicBezTo>
                    <a:pt x="11" y="131"/>
                    <a:pt x="11" y="131"/>
                    <a:pt x="11" y="131"/>
                  </a:cubicBezTo>
                  <a:cubicBezTo>
                    <a:pt x="10" y="130"/>
                    <a:pt x="10" y="130"/>
                    <a:pt x="10" y="130"/>
                  </a:cubicBezTo>
                  <a:cubicBezTo>
                    <a:pt x="10" y="130"/>
                    <a:pt x="10" y="130"/>
                    <a:pt x="10" y="130"/>
                  </a:cubicBezTo>
                  <a:cubicBezTo>
                    <a:pt x="10" y="131"/>
                    <a:pt x="10" y="131"/>
                    <a:pt x="10" y="131"/>
                  </a:cubicBezTo>
                  <a:cubicBezTo>
                    <a:pt x="10" y="131"/>
                    <a:pt x="10" y="131"/>
                    <a:pt x="10" y="131"/>
                  </a:cubicBezTo>
                  <a:cubicBezTo>
                    <a:pt x="10" y="132"/>
                    <a:pt x="10" y="132"/>
                    <a:pt x="10" y="132"/>
                  </a:cubicBezTo>
                  <a:cubicBezTo>
                    <a:pt x="10" y="132"/>
                    <a:pt x="9" y="133"/>
                    <a:pt x="9" y="133"/>
                  </a:cubicBezTo>
                  <a:cubicBezTo>
                    <a:pt x="9" y="133"/>
                    <a:pt x="9" y="133"/>
                    <a:pt x="9" y="133"/>
                  </a:cubicBezTo>
                  <a:cubicBezTo>
                    <a:pt x="9" y="133"/>
                    <a:pt x="9" y="133"/>
                    <a:pt x="9" y="133"/>
                  </a:cubicBezTo>
                  <a:cubicBezTo>
                    <a:pt x="9" y="133"/>
                    <a:pt x="8" y="133"/>
                    <a:pt x="8" y="133"/>
                  </a:cubicBezTo>
                  <a:cubicBezTo>
                    <a:pt x="8" y="133"/>
                    <a:pt x="8" y="134"/>
                    <a:pt x="9" y="134"/>
                  </a:cubicBezTo>
                  <a:cubicBezTo>
                    <a:pt x="9" y="134"/>
                    <a:pt x="9" y="134"/>
                    <a:pt x="9" y="134"/>
                  </a:cubicBezTo>
                  <a:cubicBezTo>
                    <a:pt x="9" y="134"/>
                    <a:pt x="9" y="134"/>
                    <a:pt x="9" y="134"/>
                  </a:cubicBezTo>
                  <a:cubicBezTo>
                    <a:pt x="9" y="134"/>
                    <a:pt x="9" y="134"/>
                    <a:pt x="9" y="134"/>
                  </a:cubicBezTo>
                  <a:cubicBezTo>
                    <a:pt x="9" y="134"/>
                    <a:pt x="9" y="134"/>
                    <a:pt x="9" y="134"/>
                  </a:cubicBezTo>
                  <a:cubicBezTo>
                    <a:pt x="9" y="133"/>
                    <a:pt x="9" y="133"/>
                    <a:pt x="9" y="133"/>
                  </a:cubicBezTo>
                  <a:cubicBezTo>
                    <a:pt x="10" y="133"/>
                    <a:pt x="9" y="133"/>
                    <a:pt x="9" y="133"/>
                  </a:cubicBezTo>
                  <a:cubicBezTo>
                    <a:pt x="10" y="133"/>
                    <a:pt x="10" y="133"/>
                    <a:pt x="10" y="133"/>
                  </a:cubicBezTo>
                  <a:cubicBezTo>
                    <a:pt x="10" y="134"/>
                    <a:pt x="10" y="134"/>
                    <a:pt x="10" y="134"/>
                  </a:cubicBezTo>
                  <a:cubicBezTo>
                    <a:pt x="11" y="134"/>
                    <a:pt x="11" y="134"/>
                    <a:pt x="11" y="134"/>
                  </a:cubicBezTo>
                  <a:cubicBezTo>
                    <a:pt x="11" y="133"/>
                    <a:pt x="11" y="133"/>
                    <a:pt x="11" y="133"/>
                  </a:cubicBezTo>
                  <a:cubicBezTo>
                    <a:pt x="11" y="133"/>
                    <a:pt x="11" y="133"/>
                    <a:pt x="11" y="133"/>
                  </a:cubicBezTo>
                  <a:cubicBezTo>
                    <a:pt x="11" y="133"/>
                    <a:pt x="11" y="133"/>
                    <a:pt x="10" y="133"/>
                  </a:cubicBezTo>
                  <a:cubicBezTo>
                    <a:pt x="10" y="132"/>
                    <a:pt x="10" y="132"/>
                    <a:pt x="10" y="132"/>
                  </a:cubicBezTo>
                  <a:cubicBezTo>
                    <a:pt x="10" y="133"/>
                    <a:pt x="10" y="132"/>
                    <a:pt x="10" y="132"/>
                  </a:cubicBezTo>
                  <a:cubicBezTo>
                    <a:pt x="10" y="132"/>
                    <a:pt x="10" y="132"/>
                    <a:pt x="10" y="132"/>
                  </a:cubicBezTo>
                  <a:cubicBezTo>
                    <a:pt x="10" y="132"/>
                    <a:pt x="10" y="132"/>
                    <a:pt x="10" y="132"/>
                  </a:cubicBezTo>
                  <a:cubicBezTo>
                    <a:pt x="11" y="132"/>
                    <a:pt x="11" y="131"/>
                    <a:pt x="10" y="131"/>
                  </a:cubicBezTo>
                  <a:cubicBezTo>
                    <a:pt x="11" y="131"/>
                    <a:pt x="11" y="131"/>
                    <a:pt x="11" y="131"/>
                  </a:cubicBezTo>
                  <a:cubicBezTo>
                    <a:pt x="11" y="131"/>
                    <a:pt x="11" y="131"/>
                    <a:pt x="11" y="131"/>
                  </a:cubicBezTo>
                  <a:close/>
                  <a:moveTo>
                    <a:pt x="4" y="96"/>
                  </a:moveTo>
                  <a:cubicBezTo>
                    <a:pt x="4" y="96"/>
                    <a:pt x="4" y="96"/>
                    <a:pt x="4" y="97"/>
                  </a:cubicBezTo>
                  <a:cubicBezTo>
                    <a:pt x="3" y="97"/>
                    <a:pt x="3" y="97"/>
                    <a:pt x="3" y="97"/>
                  </a:cubicBezTo>
                  <a:cubicBezTo>
                    <a:pt x="3" y="97"/>
                    <a:pt x="3" y="97"/>
                    <a:pt x="3" y="97"/>
                  </a:cubicBezTo>
                  <a:cubicBezTo>
                    <a:pt x="3" y="97"/>
                    <a:pt x="4" y="98"/>
                    <a:pt x="4" y="98"/>
                  </a:cubicBezTo>
                  <a:cubicBezTo>
                    <a:pt x="4" y="98"/>
                    <a:pt x="4" y="98"/>
                    <a:pt x="4" y="98"/>
                  </a:cubicBezTo>
                  <a:cubicBezTo>
                    <a:pt x="4" y="97"/>
                    <a:pt x="4" y="97"/>
                    <a:pt x="4" y="96"/>
                  </a:cubicBezTo>
                  <a:cubicBezTo>
                    <a:pt x="4" y="96"/>
                    <a:pt x="4" y="96"/>
                    <a:pt x="4" y="96"/>
                  </a:cubicBezTo>
                  <a:close/>
                  <a:moveTo>
                    <a:pt x="11" y="134"/>
                  </a:moveTo>
                  <a:cubicBezTo>
                    <a:pt x="10" y="134"/>
                    <a:pt x="10" y="134"/>
                    <a:pt x="10" y="134"/>
                  </a:cubicBezTo>
                  <a:cubicBezTo>
                    <a:pt x="9" y="134"/>
                    <a:pt x="9" y="134"/>
                    <a:pt x="9" y="134"/>
                  </a:cubicBezTo>
                  <a:cubicBezTo>
                    <a:pt x="9" y="134"/>
                    <a:pt x="9" y="135"/>
                    <a:pt x="9" y="135"/>
                  </a:cubicBezTo>
                  <a:cubicBezTo>
                    <a:pt x="10" y="135"/>
                    <a:pt x="10" y="135"/>
                    <a:pt x="10" y="135"/>
                  </a:cubicBezTo>
                  <a:cubicBezTo>
                    <a:pt x="10" y="134"/>
                    <a:pt x="10" y="134"/>
                    <a:pt x="11" y="134"/>
                  </a:cubicBezTo>
                  <a:close/>
                  <a:moveTo>
                    <a:pt x="2" y="101"/>
                  </a:moveTo>
                  <a:cubicBezTo>
                    <a:pt x="2" y="101"/>
                    <a:pt x="1" y="101"/>
                    <a:pt x="1" y="101"/>
                  </a:cubicBezTo>
                  <a:cubicBezTo>
                    <a:pt x="1" y="101"/>
                    <a:pt x="1" y="101"/>
                    <a:pt x="1" y="101"/>
                  </a:cubicBezTo>
                  <a:cubicBezTo>
                    <a:pt x="1" y="101"/>
                    <a:pt x="1" y="101"/>
                    <a:pt x="1" y="101"/>
                  </a:cubicBezTo>
                  <a:cubicBezTo>
                    <a:pt x="1" y="101"/>
                    <a:pt x="0" y="102"/>
                    <a:pt x="0" y="102"/>
                  </a:cubicBezTo>
                  <a:cubicBezTo>
                    <a:pt x="1" y="102"/>
                    <a:pt x="1" y="102"/>
                    <a:pt x="1" y="101"/>
                  </a:cubicBezTo>
                  <a:cubicBezTo>
                    <a:pt x="1" y="102"/>
                    <a:pt x="1" y="102"/>
                    <a:pt x="1" y="102"/>
                  </a:cubicBezTo>
                  <a:cubicBezTo>
                    <a:pt x="1" y="102"/>
                    <a:pt x="1" y="102"/>
                    <a:pt x="2" y="102"/>
                  </a:cubicBezTo>
                  <a:cubicBezTo>
                    <a:pt x="2" y="102"/>
                    <a:pt x="2" y="102"/>
                    <a:pt x="2" y="102"/>
                  </a:cubicBezTo>
                  <a:cubicBezTo>
                    <a:pt x="2" y="102"/>
                    <a:pt x="2" y="102"/>
                    <a:pt x="2" y="102"/>
                  </a:cubicBezTo>
                  <a:cubicBezTo>
                    <a:pt x="2" y="101"/>
                    <a:pt x="2" y="101"/>
                    <a:pt x="2" y="101"/>
                  </a:cubicBezTo>
                  <a:close/>
                  <a:moveTo>
                    <a:pt x="7" y="118"/>
                  </a:moveTo>
                  <a:cubicBezTo>
                    <a:pt x="7" y="118"/>
                    <a:pt x="7" y="118"/>
                    <a:pt x="7" y="118"/>
                  </a:cubicBezTo>
                  <a:cubicBezTo>
                    <a:pt x="7" y="118"/>
                    <a:pt x="7" y="118"/>
                    <a:pt x="7" y="118"/>
                  </a:cubicBezTo>
                  <a:close/>
                  <a:moveTo>
                    <a:pt x="30" y="103"/>
                  </a:moveTo>
                  <a:cubicBezTo>
                    <a:pt x="30" y="103"/>
                    <a:pt x="30" y="104"/>
                    <a:pt x="30" y="104"/>
                  </a:cubicBezTo>
                  <a:cubicBezTo>
                    <a:pt x="30" y="104"/>
                    <a:pt x="31" y="104"/>
                    <a:pt x="31" y="103"/>
                  </a:cubicBezTo>
                  <a:cubicBezTo>
                    <a:pt x="31" y="103"/>
                    <a:pt x="30" y="103"/>
                    <a:pt x="30" y="103"/>
                  </a:cubicBezTo>
                  <a:close/>
                  <a:moveTo>
                    <a:pt x="54" y="55"/>
                  </a:moveTo>
                  <a:cubicBezTo>
                    <a:pt x="54" y="55"/>
                    <a:pt x="54" y="56"/>
                    <a:pt x="54" y="56"/>
                  </a:cubicBezTo>
                  <a:cubicBezTo>
                    <a:pt x="54" y="56"/>
                    <a:pt x="54" y="56"/>
                    <a:pt x="54" y="55"/>
                  </a:cubicBezTo>
                  <a:close/>
                  <a:moveTo>
                    <a:pt x="56" y="58"/>
                  </a:moveTo>
                  <a:cubicBezTo>
                    <a:pt x="55" y="58"/>
                    <a:pt x="55" y="58"/>
                    <a:pt x="55" y="58"/>
                  </a:cubicBezTo>
                  <a:cubicBezTo>
                    <a:pt x="55" y="58"/>
                    <a:pt x="55" y="58"/>
                    <a:pt x="55" y="58"/>
                  </a:cubicBezTo>
                  <a:cubicBezTo>
                    <a:pt x="55" y="58"/>
                    <a:pt x="55" y="58"/>
                    <a:pt x="54" y="58"/>
                  </a:cubicBezTo>
                  <a:cubicBezTo>
                    <a:pt x="54" y="58"/>
                    <a:pt x="54" y="58"/>
                    <a:pt x="54" y="58"/>
                  </a:cubicBezTo>
                  <a:cubicBezTo>
                    <a:pt x="54" y="58"/>
                    <a:pt x="54" y="58"/>
                    <a:pt x="54" y="58"/>
                  </a:cubicBezTo>
                  <a:cubicBezTo>
                    <a:pt x="53" y="58"/>
                    <a:pt x="53" y="58"/>
                    <a:pt x="53" y="58"/>
                  </a:cubicBezTo>
                  <a:cubicBezTo>
                    <a:pt x="54" y="58"/>
                    <a:pt x="54" y="58"/>
                    <a:pt x="54" y="58"/>
                  </a:cubicBezTo>
                  <a:cubicBezTo>
                    <a:pt x="54" y="58"/>
                    <a:pt x="54" y="58"/>
                    <a:pt x="54" y="58"/>
                  </a:cubicBezTo>
                  <a:cubicBezTo>
                    <a:pt x="54" y="58"/>
                    <a:pt x="54" y="58"/>
                    <a:pt x="54" y="58"/>
                  </a:cubicBezTo>
                  <a:cubicBezTo>
                    <a:pt x="54" y="58"/>
                    <a:pt x="54" y="58"/>
                    <a:pt x="55" y="58"/>
                  </a:cubicBezTo>
                  <a:cubicBezTo>
                    <a:pt x="55" y="58"/>
                    <a:pt x="55" y="58"/>
                    <a:pt x="55" y="58"/>
                  </a:cubicBezTo>
                  <a:cubicBezTo>
                    <a:pt x="55" y="58"/>
                    <a:pt x="55" y="57"/>
                    <a:pt x="55" y="57"/>
                  </a:cubicBezTo>
                  <a:cubicBezTo>
                    <a:pt x="55" y="57"/>
                    <a:pt x="55" y="57"/>
                    <a:pt x="55" y="57"/>
                  </a:cubicBezTo>
                  <a:cubicBezTo>
                    <a:pt x="55" y="57"/>
                    <a:pt x="55" y="57"/>
                    <a:pt x="55" y="57"/>
                  </a:cubicBezTo>
                  <a:cubicBezTo>
                    <a:pt x="55" y="57"/>
                    <a:pt x="55" y="57"/>
                    <a:pt x="55" y="57"/>
                  </a:cubicBezTo>
                  <a:cubicBezTo>
                    <a:pt x="55" y="57"/>
                    <a:pt x="56" y="57"/>
                    <a:pt x="56" y="56"/>
                  </a:cubicBezTo>
                  <a:cubicBezTo>
                    <a:pt x="55" y="57"/>
                    <a:pt x="55" y="56"/>
                    <a:pt x="55" y="56"/>
                  </a:cubicBezTo>
                  <a:cubicBezTo>
                    <a:pt x="55" y="56"/>
                    <a:pt x="55" y="56"/>
                    <a:pt x="55" y="56"/>
                  </a:cubicBezTo>
                  <a:cubicBezTo>
                    <a:pt x="55" y="56"/>
                    <a:pt x="55" y="56"/>
                    <a:pt x="55" y="56"/>
                  </a:cubicBezTo>
                  <a:cubicBezTo>
                    <a:pt x="55" y="56"/>
                    <a:pt x="55" y="56"/>
                    <a:pt x="55" y="56"/>
                  </a:cubicBezTo>
                  <a:cubicBezTo>
                    <a:pt x="55" y="56"/>
                    <a:pt x="55" y="56"/>
                    <a:pt x="55" y="56"/>
                  </a:cubicBezTo>
                  <a:cubicBezTo>
                    <a:pt x="54" y="56"/>
                    <a:pt x="54" y="56"/>
                    <a:pt x="54" y="56"/>
                  </a:cubicBezTo>
                  <a:cubicBezTo>
                    <a:pt x="54" y="56"/>
                    <a:pt x="54" y="57"/>
                    <a:pt x="54" y="57"/>
                  </a:cubicBezTo>
                  <a:cubicBezTo>
                    <a:pt x="54" y="57"/>
                    <a:pt x="54" y="57"/>
                    <a:pt x="54" y="57"/>
                  </a:cubicBezTo>
                  <a:cubicBezTo>
                    <a:pt x="53" y="57"/>
                    <a:pt x="53" y="57"/>
                    <a:pt x="54" y="57"/>
                  </a:cubicBezTo>
                  <a:cubicBezTo>
                    <a:pt x="53" y="57"/>
                    <a:pt x="53" y="57"/>
                    <a:pt x="53" y="58"/>
                  </a:cubicBezTo>
                  <a:cubicBezTo>
                    <a:pt x="53" y="58"/>
                    <a:pt x="53" y="58"/>
                    <a:pt x="53" y="58"/>
                  </a:cubicBezTo>
                  <a:cubicBezTo>
                    <a:pt x="53" y="58"/>
                    <a:pt x="54" y="58"/>
                    <a:pt x="54" y="58"/>
                  </a:cubicBezTo>
                  <a:cubicBezTo>
                    <a:pt x="54" y="58"/>
                    <a:pt x="54" y="57"/>
                    <a:pt x="54" y="57"/>
                  </a:cubicBezTo>
                  <a:cubicBezTo>
                    <a:pt x="54" y="58"/>
                    <a:pt x="54" y="58"/>
                    <a:pt x="55" y="57"/>
                  </a:cubicBezTo>
                  <a:cubicBezTo>
                    <a:pt x="55" y="58"/>
                    <a:pt x="54" y="58"/>
                    <a:pt x="54" y="58"/>
                  </a:cubicBezTo>
                  <a:cubicBezTo>
                    <a:pt x="54" y="58"/>
                    <a:pt x="54" y="58"/>
                    <a:pt x="53" y="58"/>
                  </a:cubicBezTo>
                  <a:cubicBezTo>
                    <a:pt x="53" y="58"/>
                    <a:pt x="53" y="58"/>
                    <a:pt x="53" y="58"/>
                  </a:cubicBezTo>
                  <a:cubicBezTo>
                    <a:pt x="53" y="58"/>
                    <a:pt x="53" y="58"/>
                    <a:pt x="53" y="58"/>
                  </a:cubicBezTo>
                  <a:cubicBezTo>
                    <a:pt x="53" y="58"/>
                    <a:pt x="53" y="59"/>
                    <a:pt x="52" y="58"/>
                  </a:cubicBezTo>
                  <a:cubicBezTo>
                    <a:pt x="52" y="58"/>
                    <a:pt x="52" y="58"/>
                    <a:pt x="52" y="58"/>
                  </a:cubicBezTo>
                  <a:cubicBezTo>
                    <a:pt x="53" y="58"/>
                    <a:pt x="53" y="58"/>
                    <a:pt x="53" y="58"/>
                  </a:cubicBezTo>
                  <a:cubicBezTo>
                    <a:pt x="53" y="58"/>
                    <a:pt x="53" y="57"/>
                    <a:pt x="53" y="57"/>
                  </a:cubicBezTo>
                  <a:cubicBezTo>
                    <a:pt x="52" y="57"/>
                    <a:pt x="52" y="57"/>
                    <a:pt x="52" y="57"/>
                  </a:cubicBezTo>
                  <a:cubicBezTo>
                    <a:pt x="53" y="57"/>
                    <a:pt x="53" y="57"/>
                    <a:pt x="53" y="57"/>
                  </a:cubicBezTo>
                  <a:cubicBezTo>
                    <a:pt x="53" y="57"/>
                    <a:pt x="53" y="57"/>
                    <a:pt x="53" y="56"/>
                  </a:cubicBezTo>
                  <a:cubicBezTo>
                    <a:pt x="53" y="56"/>
                    <a:pt x="53" y="56"/>
                    <a:pt x="53" y="56"/>
                  </a:cubicBezTo>
                  <a:cubicBezTo>
                    <a:pt x="53" y="56"/>
                    <a:pt x="53" y="56"/>
                    <a:pt x="53" y="57"/>
                  </a:cubicBezTo>
                  <a:cubicBezTo>
                    <a:pt x="52" y="57"/>
                    <a:pt x="52" y="57"/>
                    <a:pt x="52" y="57"/>
                  </a:cubicBezTo>
                  <a:cubicBezTo>
                    <a:pt x="52" y="57"/>
                    <a:pt x="52" y="57"/>
                    <a:pt x="52" y="57"/>
                  </a:cubicBezTo>
                  <a:cubicBezTo>
                    <a:pt x="52" y="56"/>
                    <a:pt x="52" y="56"/>
                    <a:pt x="52" y="56"/>
                  </a:cubicBezTo>
                  <a:cubicBezTo>
                    <a:pt x="52" y="56"/>
                    <a:pt x="52" y="56"/>
                    <a:pt x="52" y="56"/>
                  </a:cubicBezTo>
                  <a:cubicBezTo>
                    <a:pt x="52" y="56"/>
                    <a:pt x="52" y="56"/>
                    <a:pt x="52" y="56"/>
                  </a:cubicBezTo>
                  <a:cubicBezTo>
                    <a:pt x="52" y="56"/>
                    <a:pt x="53" y="56"/>
                    <a:pt x="53" y="56"/>
                  </a:cubicBezTo>
                  <a:cubicBezTo>
                    <a:pt x="53" y="56"/>
                    <a:pt x="53" y="56"/>
                    <a:pt x="53" y="56"/>
                  </a:cubicBezTo>
                  <a:cubicBezTo>
                    <a:pt x="53" y="56"/>
                    <a:pt x="53" y="56"/>
                    <a:pt x="53" y="56"/>
                  </a:cubicBezTo>
                  <a:cubicBezTo>
                    <a:pt x="53" y="56"/>
                    <a:pt x="53" y="56"/>
                    <a:pt x="53" y="56"/>
                  </a:cubicBezTo>
                  <a:cubicBezTo>
                    <a:pt x="53" y="55"/>
                    <a:pt x="53" y="56"/>
                    <a:pt x="53" y="55"/>
                  </a:cubicBezTo>
                  <a:cubicBezTo>
                    <a:pt x="53" y="55"/>
                    <a:pt x="53" y="55"/>
                    <a:pt x="54" y="55"/>
                  </a:cubicBezTo>
                  <a:cubicBezTo>
                    <a:pt x="54" y="55"/>
                    <a:pt x="54" y="55"/>
                    <a:pt x="54" y="55"/>
                  </a:cubicBezTo>
                  <a:cubicBezTo>
                    <a:pt x="54" y="55"/>
                    <a:pt x="54" y="55"/>
                    <a:pt x="53" y="55"/>
                  </a:cubicBezTo>
                  <a:cubicBezTo>
                    <a:pt x="53" y="55"/>
                    <a:pt x="53" y="55"/>
                    <a:pt x="53" y="55"/>
                  </a:cubicBezTo>
                  <a:cubicBezTo>
                    <a:pt x="53" y="55"/>
                    <a:pt x="53" y="56"/>
                    <a:pt x="53" y="56"/>
                  </a:cubicBezTo>
                  <a:cubicBezTo>
                    <a:pt x="53" y="56"/>
                    <a:pt x="53" y="56"/>
                    <a:pt x="53" y="55"/>
                  </a:cubicBezTo>
                  <a:cubicBezTo>
                    <a:pt x="52" y="56"/>
                    <a:pt x="52" y="56"/>
                    <a:pt x="52" y="56"/>
                  </a:cubicBezTo>
                  <a:cubicBezTo>
                    <a:pt x="52" y="56"/>
                    <a:pt x="52" y="56"/>
                    <a:pt x="52" y="56"/>
                  </a:cubicBezTo>
                  <a:cubicBezTo>
                    <a:pt x="51" y="56"/>
                    <a:pt x="52" y="56"/>
                    <a:pt x="52" y="56"/>
                  </a:cubicBezTo>
                  <a:cubicBezTo>
                    <a:pt x="52" y="56"/>
                    <a:pt x="52" y="56"/>
                    <a:pt x="52" y="56"/>
                  </a:cubicBezTo>
                  <a:cubicBezTo>
                    <a:pt x="52" y="56"/>
                    <a:pt x="52" y="57"/>
                    <a:pt x="52" y="57"/>
                  </a:cubicBezTo>
                  <a:cubicBezTo>
                    <a:pt x="51" y="57"/>
                    <a:pt x="51" y="57"/>
                    <a:pt x="51" y="57"/>
                  </a:cubicBezTo>
                  <a:cubicBezTo>
                    <a:pt x="51" y="57"/>
                    <a:pt x="51" y="57"/>
                    <a:pt x="51" y="57"/>
                  </a:cubicBezTo>
                  <a:cubicBezTo>
                    <a:pt x="51" y="57"/>
                    <a:pt x="51" y="56"/>
                    <a:pt x="51" y="56"/>
                  </a:cubicBezTo>
                  <a:cubicBezTo>
                    <a:pt x="51" y="56"/>
                    <a:pt x="51" y="57"/>
                    <a:pt x="51" y="57"/>
                  </a:cubicBezTo>
                  <a:cubicBezTo>
                    <a:pt x="51" y="57"/>
                    <a:pt x="50" y="57"/>
                    <a:pt x="50" y="57"/>
                  </a:cubicBezTo>
                  <a:cubicBezTo>
                    <a:pt x="50" y="57"/>
                    <a:pt x="50" y="57"/>
                    <a:pt x="50" y="57"/>
                  </a:cubicBezTo>
                  <a:cubicBezTo>
                    <a:pt x="50" y="57"/>
                    <a:pt x="50" y="57"/>
                    <a:pt x="50" y="57"/>
                  </a:cubicBezTo>
                  <a:cubicBezTo>
                    <a:pt x="49" y="58"/>
                    <a:pt x="49" y="58"/>
                    <a:pt x="49" y="58"/>
                  </a:cubicBezTo>
                  <a:cubicBezTo>
                    <a:pt x="49" y="58"/>
                    <a:pt x="49" y="58"/>
                    <a:pt x="49" y="58"/>
                  </a:cubicBezTo>
                  <a:cubicBezTo>
                    <a:pt x="49" y="58"/>
                    <a:pt x="49" y="58"/>
                    <a:pt x="49" y="58"/>
                  </a:cubicBezTo>
                  <a:cubicBezTo>
                    <a:pt x="49" y="58"/>
                    <a:pt x="48" y="59"/>
                    <a:pt x="48" y="59"/>
                  </a:cubicBezTo>
                  <a:cubicBezTo>
                    <a:pt x="48" y="59"/>
                    <a:pt x="48" y="59"/>
                    <a:pt x="48" y="59"/>
                  </a:cubicBezTo>
                  <a:cubicBezTo>
                    <a:pt x="48" y="59"/>
                    <a:pt x="48" y="59"/>
                    <a:pt x="47" y="59"/>
                  </a:cubicBezTo>
                  <a:cubicBezTo>
                    <a:pt x="47" y="58"/>
                    <a:pt x="47" y="58"/>
                    <a:pt x="47" y="58"/>
                  </a:cubicBezTo>
                  <a:cubicBezTo>
                    <a:pt x="47" y="58"/>
                    <a:pt x="47" y="58"/>
                    <a:pt x="48" y="58"/>
                  </a:cubicBezTo>
                  <a:cubicBezTo>
                    <a:pt x="48" y="59"/>
                    <a:pt x="48" y="59"/>
                    <a:pt x="48" y="58"/>
                  </a:cubicBezTo>
                  <a:cubicBezTo>
                    <a:pt x="47" y="58"/>
                    <a:pt x="47" y="58"/>
                    <a:pt x="47" y="58"/>
                  </a:cubicBezTo>
                  <a:cubicBezTo>
                    <a:pt x="47" y="58"/>
                    <a:pt x="47" y="58"/>
                    <a:pt x="47" y="58"/>
                  </a:cubicBezTo>
                  <a:cubicBezTo>
                    <a:pt x="47" y="57"/>
                    <a:pt x="47" y="57"/>
                    <a:pt x="47" y="57"/>
                  </a:cubicBezTo>
                  <a:cubicBezTo>
                    <a:pt x="47" y="57"/>
                    <a:pt x="47" y="57"/>
                    <a:pt x="47" y="56"/>
                  </a:cubicBezTo>
                  <a:cubicBezTo>
                    <a:pt x="47" y="56"/>
                    <a:pt x="47" y="56"/>
                    <a:pt x="47" y="56"/>
                  </a:cubicBezTo>
                  <a:cubicBezTo>
                    <a:pt x="47" y="56"/>
                    <a:pt x="47" y="56"/>
                    <a:pt x="47" y="56"/>
                  </a:cubicBezTo>
                  <a:cubicBezTo>
                    <a:pt x="47" y="56"/>
                    <a:pt x="47" y="56"/>
                    <a:pt x="47" y="55"/>
                  </a:cubicBezTo>
                  <a:cubicBezTo>
                    <a:pt x="47" y="55"/>
                    <a:pt x="47" y="55"/>
                    <a:pt x="47" y="55"/>
                  </a:cubicBezTo>
                  <a:cubicBezTo>
                    <a:pt x="47" y="54"/>
                    <a:pt x="47" y="55"/>
                    <a:pt x="47" y="55"/>
                  </a:cubicBezTo>
                  <a:cubicBezTo>
                    <a:pt x="47" y="54"/>
                    <a:pt x="47" y="54"/>
                    <a:pt x="47" y="54"/>
                  </a:cubicBezTo>
                  <a:cubicBezTo>
                    <a:pt x="47" y="54"/>
                    <a:pt x="47" y="54"/>
                    <a:pt x="46" y="54"/>
                  </a:cubicBezTo>
                  <a:cubicBezTo>
                    <a:pt x="46" y="54"/>
                    <a:pt x="46" y="54"/>
                    <a:pt x="46" y="54"/>
                  </a:cubicBezTo>
                  <a:cubicBezTo>
                    <a:pt x="46" y="54"/>
                    <a:pt x="46" y="54"/>
                    <a:pt x="45" y="54"/>
                  </a:cubicBezTo>
                  <a:cubicBezTo>
                    <a:pt x="45" y="54"/>
                    <a:pt x="45" y="54"/>
                    <a:pt x="45" y="54"/>
                  </a:cubicBezTo>
                  <a:cubicBezTo>
                    <a:pt x="45" y="54"/>
                    <a:pt x="45" y="54"/>
                    <a:pt x="45" y="53"/>
                  </a:cubicBezTo>
                  <a:cubicBezTo>
                    <a:pt x="44" y="53"/>
                    <a:pt x="44" y="53"/>
                    <a:pt x="44" y="53"/>
                  </a:cubicBezTo>
                  <a:cubicBezTo>
                    <a:pt x="44" y="53"/>
                    <a:pt x="44" y="53"/>
                    <a:pt x="44" y="53"/>
                  </a:cubicBezTo>
                  <a:cubicBezTo>
                    <a:pt x="44" y="53"/>
                    <a:pt x="44" y="53"/>
                    <a:pt x="44" y="52"/>
                  </a:cubicBezTo>
                  <a:cubicBezTo>
                    <a:pt x="44" y="52"/>
                    <a:pt x="45" y="52"/>
                    <a:pt x="45" y="51"/>
                  </a:cubicBezTo>
                  <a:cubicBezTo>
                    <a:pt x="45" y="51"/>
                    <a:pt x="45" y="51"/>
                    <a:pt x="45" y="51"/>
                  </a:cubicBezTo>
                  <a:cubicBezTo>
                    <a:pt x="45" y="51"/>
                    <a:pt x="46" y="51"/>
                    <a:pt x="46" y="51"/>
                  </a:cubicBezTo>
                  <a:cubicBezTo>
                    <a:pt x="46" y="51"/>
                    <a:pt x="45" y="51"/>
                    <a:pt x="45" y="51"/>
                  </a:cubicBezTo>
                  <a:cubicBezTo>
                    <a:pt x="45" y="51"/>
                    <a:pt x="45" y="51"/>
                    <a:pt x="45" y="51"/>
                  </a:cubicBezTo>
                  <a:cubicBezTo>
                    <a:pt x="45" y="51"/>
                    <a:pt x="44" y="51"/>
                    <a:pt x="44" y="51"/>
                  </a:cubicBezTo>
                  <a:cubicBezTo>
                    <a:pt x="44" y="51"/>
                    <a:pt x="44" y="52"/>
                    <a:pt x="43" y="52"/>
                  </a:cubicBezTo>
                  <a:cubicBezTo>
                    <a:pt x="44" y="52"/>
                    <a:pt x="44" y="52"/>
                    <a:pt x="44" y="52"/>
                  </a:cubicBezTo>
                  <a:cubicBezTo>
                    <a:pt x="44" y="52"/>
                    <a:pt x="44" y="52"/>
                    <a:pt x="44" y="52"/>
                  </a:cubicBezTo>
                  <a:cubicBezTo>
                    <a:pt x="44" y="52"/>
                    <a:pt x="44" y="52"/>
                    <a:pt x="44" y="52"/>
                  </a:cubicBezTo>
                  <a:cubicBezTo>
                    <a:pt x="44" y="52"/>
                    <a:pt x="44" y="52"/>
                    <a:pt x="43" y="52"/>
                  </a:cubicBezTo>
                  <a:cubicBezTo>
                    <a:pt x="43" y="52"/>
                    <a:pt x="43" y="52"/>
                    <a:pt x="43" y="53"/>
                  </a:cubicBezTo>
                  <a:cubicBezTo>
                    <a:pt x="42" y="53"/>
                    <a:pt x="42" y="53"/>
                    <a:pt x="42" y="53"/>
                  </a:cubicBezTo>
                  <a:cubicBezTo>
                    <a:pt x="42" y="53"/>
                    <a:pt x="42" y="53"/>
                    <a:pt x="42" y="53"/>
                  </a:cubicBezTo>
                  <a:cubicBezTo>
                    <a:pt x="42" y="53"/>
                    <a:pt x="42" y="53"/>
                    <a:pt x="42" y="53"/>
                  </a:cubicBezTo>
                  <a:cubicBezTo>
                    <a:pt x="42" y="53"/>
                    <a:pt x="42" y="54"/>
                    <a:pt x="42" y="54"/>
                  </a:cubicBezTo>
                  <a:cubicBezTo>
                    <a:pt x="41" y="54"/>
                    <a:pt x="41" y="54"/>
                    <a:pt x="41" y="54"/>
                  </a:cubicBezTo>
                  <a:cubicBezTo>
                    <a:pt x="41" y="54"/>
                    <a:pt x="41" y="54"/>
                    <a:pt x="41" y="54"/>
                  </a:cubicBezTo>
                  <a:cubicBezTo>
                    <a:pt x="40" y="55"/>
                    <a:pt x="40" y="55"/>
                    <a:pt x="40" y="55"/>
                  </a:cubicBezTo>
                  <a:cubicBezTo>
                    <a:pt x="40" y="56"/>
                    <a:pt x="40" y="56"/>
                    <a:pt x="40" y="56"/>
                  </a:cubicBezTo>
                  <a:cubicBezTo>
                    <a:pt x="40" y="57"/>
                    <a:pt x="40" y="57"/>
                    <a:pt x="40" y="57"/>
                  </a:cubicBezTo>
                  <a:cubicBezTo>
                    <a:pt x="40" y="58"/>
                    <a:pt x="40" y="58"/>
                    <a:pt x="40" y="58"/>
                  </a:cubicBezTo>
                  <a:cubicBezTo>
                    <a:pt x="40" y="58"/>
                    <a:pt x="40" y="59"/>
                    <a:pt x="40" y="59"/>
                  </a:cubicBezTo>
                  <a:cubicBezTo>
                    <a:pt x="40" y="59"/>
                    <a:pt x="40" y="59"/>
                    <a:pt x="40" y="59"/>
                  </a:cubicBezTo>
                  <a:cubicBezTo>
                    <a:pt x="40" y="60"/>
                    <a:pt x="39" y="60"/>
                    <a:pt x="39" y="61"/>
                  </a:cubicBezTo>
                  <a:cubicBezTo>
                    <a:pt x="39" y="61"/>
                    <a:pt x="39" y="61"/>
                    <a:pt x="39" y="62"/>
                  </a:cubicBezTo>
                  <a:cubicBezTo>
                    <a:pt x="38" y="62"/>
                    <a:pt x="38" y="62"/>
                    <a:pt x="38" y="62"/>
                  </a:cubicBezTo>
                  <a:cubicBezTo>
                    <a:pt x="38" y="62"/>
                    <a:pt x="38" y="62"/>
                    <a:pt x="38" y="62"/>
                  </a:cubicBezTo>
                  <a:cubicBezTo>
                    <a:pt x="38" y="63"/>
                    <a:pt x="37" y="63"/>
                    <a:pt x="37" y="63"/>
                  </a:cubicBezTo>
                  <a:cubicBezTo>
                    <a:pt x="37" y="63"/>
                    <a:pt x="37" y="63"/>
                    <a:pt x="37" y="63"/>
                  </a:cubicBezTo>
                  <a:cubicBezTo>
                    <a:pt x="37" y="63"/>
                    <a:pt x="37" y="63"/>
                    <a:pt x="36" y="63"/>
                  </a:cubicBezTo>
                  <a:cubicBezTo>
                    <a:pt x="36" y="63"/>
                    <a:pt x="36" y="63"/>
                    <a:pt x="36" y="63"/>
                  </a:cubicBezTo>
                  <a:cubicBezTo>
                    <a:pt x="36" y="63"/>
                    <a:pt x="36" y="63"/>
                    <a:pt x="36" y="63"/>
                  </a:cubicBezTo>
                  <a:cubicBezTo>
                    <a:pt x="36" y="63"/>
                    <a:pt x="36" y="64"/>
                    <a:pt x="36" y="64"/>
                  </a:cubicBezTo>
                  <a:cubicBezTo>
                    <a:pt x="36" y="64"/>
                    <a:pt x="36" y="64"/>
                    <a:pt x="36" y="64"/>
                  </a:cubicBezTo>
                  <a:cubicBezTo>
                    <a:pt x="36" y="64"/>
                    <a:pt x="35" y="65"/>
                    <a:pt x="35" y="65"/>
                  </a:cubicBezTo>
                  <a:cubicBezTo>
                    <a:pt x="35" y="65"/>
                    <a:pt x="35" y="65"/>
                    <a:pt x="35" y="65"/>
                  </a:cubicBezTo>
                  <a:cubicBezTo>
                    <a:pt x="35" y="66"/>
                    <a:pt x="35" y="66"/>
                    <a:pt x="35" y="67"/>
                  </a:cubicBezTo>
                  <a:cubicBezTo>
                    <a:pt x="35" y="67"/>
                    <a:pt x="35" y="68"/>
                    <a:pt x="35" y="68"/>
                  </a:cubicBezTo>
                  <a:cubicBezTo>
                    <a:pt x="34" y="68"/>
                    <a:pt x="34" y="69"/>
                    <a:pt x="34" y="69"/>
                  </a:cubicBezTo>
                  <a:cubicBezTo>
                    <a:pt x="34" y="69"/>
                    <a:pt x="34" y="69"/>
                    <a:pt x="34" y="69"/>
                  </a:cubicBezTo>
                  <a:cubicBezTo>
                    <a:pt x="34" y="70"/>
                    <a:pt x="34" y="70"/>
                    <a:pt x="34" y="70"/>
                  </a:cubicBezTo>
                  <a:cubicBezTo>
                    <a:pt x="34" y="71"/>
                    <a:pt x="33" y="71"/>
                    <a:pt x="33" y="72"/>
                  </a:cubicBezTo>
                  <a:cubicBezTo>
                    <a:pt x="32" y="72"/>
                    <a:pt x="32" y="73"/>
                    <a:pt x="32" y="73"/>
                  </a:cubicBezTo>
                  <a:cubicBezTo>
                    <a:pt x="32" y="73"/>
                    <a:pt x="32" y="73"/>
                    <a:pt x="31" y="73"/>
                  </a:cubicBezTo>
                  <a:cubicBezTo>
                    <a:pt x="31" y="73"/>
                    <a:pt x="31" y="74"/>
                    <a:pt x="31" y="74"/>
                  </a:cubicBezTo>
                  <a:cubicBezTo>
                    <a:pt x="31" y="74"/>
                    <a:pt x="31" y="74"/>
                    <a:pt x="31" y="74"/>
                  </a:cubicBezTo>
                  <a:cubicBezTo>
                    <a:pt x="31" y="74"/>
                    <a:pt x="31" y="74"/>
                    <a:pt x="31" y="74"/>
                  </a:cubicBezTo>
                  <a:cubicBezTo>
                    <a:pt x="31" y="74"/>
                    <a:pt x="30" y="74"/>
                    <a:pt x="30" y="75"/>
                  </a:cubicBezTo>
                  <a:cubicBezTo>
                    <a:pt x="30" y="75"/>
                    <a:pt x="29" y="75"/>
                    <a:pt x="29" y="75"/>
                  </a:cubicBezTo>
                  <a:cubicBezTo>
                    <a:pt x="29" y="75"/>
                    <a:pt x="28" y="75"/>
                    <a:pt x="28" y="76"/>
                  </a:cubicBezTo>
                  <a:cubicBezTo>
                    <a:pt x="28" y="76"/>
                    <a:pt x="28" y="76"/>
                    <a:pt x="28" y="76"/>
                  </a:cubicBezTo>
                  <a:cubicBezTo>
                    <a:pt x="28" y="76"/>
                    <a:pt x="27" y="76"/>
                    <a:pt x="27" y="76"/>
                  </a:cubicBezTo>
                  <a:cubicBezTo>
                    <a:pt x="27" y="76"/>
                    <a:pt x="27" y="76"/>
                    <a:pt x="27" y="76"/>
                  </a:cubicBezTo>
                  <a:cubicBezTo>
                    <a:pt x="27" y="77"/>
                    <a:pt x="27" y="77"/>
                    <a:pt x="27" y="77"/>
                  </a:cubicBezTo>
                  <a:cubicBezTo>
                    <a:pt x="27" y="77"/>
                    <a:pt x="27" y="77"/>
                    <a:pt x="27" y="77"/>
                  </a:cubicBezTo>
                  <a:cubicBezTo>
                    <a:pt x="27" y="77"/>
                    <a:pt x="27" y="77"/>
                    <a:pt x="27" y="77"/>
                  </a:cubicBezTo>
                  <a:cubicBezTo>
                    <a:pt x="26" y="77"/>
                    <a:pt x="26" y="77"/>
                    <a:pt x="26" y="77"/>
                  </a:cubicBezTo>
                  <a:cubicBezTo>
                    <a:pt x="26" y="78"/>
                    <a:pt x="26" y="78"/>
                    <a:pt x="26" y="78"/>
                  </a:cubicBezTo>
                  <a:cubicBezTo>
                    <a:pt x="26" y="78"/>
                    <a:pt x="26" y="78"/>
                    <a:pt x="26" y="78"/>
                  </a:cubicBezTo>
                  <a:cubicBezTo>
                    <a:pt x="25" y="79"/>
                    <a:pt x="25" y="79"/>
                    <a:pt x="24" y="79"/>
                  </a:cubicBezTo>
                  <a:cubicBezTo>
                    <a:pt x="24" y="79"/>
                    <a:pt x="24" y="79"/>
                    <a:pt x="24" y="79"/>
                  </a:cubicBezTo>
                  <a:cubicBezTo>
                    <a:pt x="24" y="79"/>
                    <a:pt x="24" y="79"/>
                    <a:pt x="24" y="80"/>
                  </a:cubicBezTo>
                  <a:cubicBezTo>
                    <a:pt x="23" y="80"/>
                    <a:pt x="23" y="80"/>
                    <a:pt x="23" y="80"/>
                  </a:cubicBezTo>
                  <a:cubicBezTo>
                    <a:pt x="23" y="80"/>
                    <a:pt x="23" y="80"/>
                    <a:pt x="23" y="80"/>
                  </a:cubicBezTo>
                  <a:cubicBezTo>
                    <a:pt x="23" y="81"/>
                    <a:pt x="23" y="81"/>
                    <a:pt x="23" y="81"/>
                  </a:cubicBezTo>
                  <a:cubicBezTo>
                    <a:pt x="23" y="81"/>
                    <a:pt x="22" y="81"/>
                    <a:pt x="22" y="81"/>
                  </a:cubicBezTo>
                  <a:cubicBezTo>
                    <a:pt x="22" y="81"/>
                    <a:pt x="22" y="81"/>
                    <a:pt x="22" y="81"/>
                  </a:cubicBezTo>
                  <a:cubicBezTo>
                    <a:pt x="22" y="81"/>
                    <a:pt x="22" y="81"/>
                    <a:pt x="22" y="81"/>
                  </a:cubicBezTo>
                  <a:cubicBezTo>
                    <a:pt x="21" y="81"/>
                    <a:pt x="21" y="81"/>
                    <a:pt x="21" y="81"/>
                  </a:cubicBezTo>
                  <a:cubicBezTo>
                    <a:pt x="21" y="81"/>
                    <a:pt x="21" y="81"/>
                    <a:pt x="21" y="81"/>
                  </a:cubicBezTo>
                  <a:cubicBezTo>
                    <a:pt x="21" y="81"/>
                    <a:pt x="21" y="81"/>
                    <a:pt x="21" y="81"/>
                  </a:cubicBezTo>
                  <a:cubicBezTo>
                    <a:pt x="20" y="82"/>
                    <a:pt x="20" y="82"/>
                    <a:pt x="20" y="82"/>
                  </a:cubicBezTo>
                  <a:cubicBezTo>
                    <a:pt x="20" y="82"/>
                    <a:pt x="19" y="82"/>
                    <a:pt x="19" y="82"/>
                  </a:cubicBezTo>
                  <a:cubicBezTo>
                    <a:pt x="19" y="83"/>
                    <a:pt x="19" y="83"/>
                    <a:pt x="19" y="83"/>
                  </a:cubicBezTo>
                  <a:cubicBezTo>
                    <a:pt x="18" y="83"/>
                    <a:pt x="18" y="83"/>
                    <a:pt x="18" y="83"/>
                  </a:cubicBezTo>
                  <a:cubicBezTo>
                    <a:pt x="18" y="83"/>
                    <a:pt x="18" y="84"/>
                    <a:pt x="18" y="84"/>
                  </a:cubicBezTo>
                  <a:cubicBezTo>
                    <a:pt x="18" y="84"/>
                    <a:pt x="18" y="84"/>
                    <a:pt x="18" y="84"/>
                  </a:cubicBezTo>
                  <a:cubicBezTo>
                    <a:pt x="17" y="84"/>
                    <a:pt x="17" y="84"/>
                    <a:pt x="17" y="84"/>
                  </a:cubicBezTo>
                  <a:cubicBezTo>
                    <a:pt x="17" y="84"/>
                    <a:pt x="17" y="85"/>
                    <a:pt x="16" y="85"/>
                  </a:cubicBezTo>
                  <a:cubicBezTo>
                    <a:pt x="16" y="85"/>
                    <a:pt x="16" y="85"/>
                    <a:pt x="16" y="85"/>
                  </a:cubicBezTo>
                  <a:cubicBezTo>
                    <a:pt x="16" y="85"/>
                    <a:pt x="16" y="85"/>
                    <a:pt x="16" y="85"/>
                  </a:cubicBezTo>
                  <a:cubicBezTo>
                    <a:pt x="15" y="84"/>
                    <a:pt x="15" y="84"/>
                    <a:pt x="15" y="85"/>
                  </a:cubicBezTo>
                  <a:cubicBezTo>
                    <a:pt x="15" y="85"/>
                    <a:pt x="15" y="85"/>
                    <a:pt x="14" y="85"/>
                  </a:cubicBezTo>
                  <a:cubicBezTo>
                    <a:pt x="14" y="85"/>
                    <a:pt x="14" y="85"/>
                    <a:pt x="13" y="85"/>
                  </a:cubicBezTo>
                  <a:cubicBezTo>
                    <a:pt x="13" y="86"/>
                    <a:pt x="13" y="86"/>
                    <a:pt x="13" y="87"/>
                  </a:cubicBezTo>
                  <a:cubicBezTo>
                    <a:pt x="12" y="87"/>
                    <a:pt x="12" y="87"/>
                    <a:pt x="12" y="87"/>
                  </a:cubicBezTo>
                  <a:cubicBezTo>
                    <a:pt x="12" y="87"/>
                    <a:pt x="12" y="88"/>
                    <a:pt x="12" y="88"/>
                  </a:cubicBezTo>
                  <a:cubicBezTo>
                    <a:pt x="12" y="88"/>
                    <a:pt x="12" y="88"/>
                    <a:pt x="12" y="88"/>
                  </a:cubicBezTo>
                  <a:cubicBezTo>
                    <a:pt x="12" y="88"/>
                    <a:pt x="11" y="88"/>
                    <a:pt x="11" y="88"/>
                  </a:cubicBezTo>
                  <a:cubicBezTo>
                    <a:pt x="11" y="88"/>
                    <a:pt x="11" y="88"/>
                    <a:pt x="11" y="88"/>
                  </a:cubicBezTo>
                  <a:cubicBezTo>
                    <a:pt x="11" y="89"/>
                    <a:pt x="11" y="89"/>
                    <a:pt x="10" y="89"/>
                  </a:cubicBezTo>
                  <a:cubicBezTo>
                    <a:pt x="10" y="89"/>
                    <a:pt x="10" y="90"/>
                    <a:pt x="10" y="90"/>
                  </a:cubicBezTo>
                  <a:cubicBezTo>
                    <a:pt x="10" y="90"/>
                    <a:pt x="10" y="91"/>
                    <a:pt x="10" y="91"/>
                  </a:cubicBezTo>
                  <a:cubicBezTo>
                    <a:pt x="10" y="91"/>
                    <a:pt x="10" y="91"/>
                    <a:pt x="10" y="91"/>
                  </a:cubicBezTo>
                  <a:cubicBezTo>
                    <a:pt x="11" y="91"/>
                    <a:pt x="11" y="91"/>
                    <a:pt x="11" y="91"/>
                  </a:cubicBezTo>
                  <a:cubicBezTo>
                    <a:pt x="10" y="91"/>
                    <a:pt x="10" y="91"/>
                    <a:pt x="10" y="91"/>
                  </a:cubicBezTo>
                  <a:cubicBezTo>
                    <a:pt x="10" y="91"/>
                    <a:pt x="10" y="91"/>
                    <a:pt x="10" y="91"/>
                  </a:cubicBezTo>
                  <a:cubicBezTo>
                    <a:pt x="10" y="91"/>
                    <a:pt x="10" y="91"/>
                    <a:pt x="10" y="91"/>
                  </a:cubicBezTo>
                  <a:cubicBezTo>
                    <a:pt x="10" y="91"/>
                    <a:pt x="10" y="90"/>
                    <a:pt x="9" y="91"/>
                  </a:cubicBezTo>
                  <a:cubicBezTo>
                    <a:pt x="9" y="91"/>
                    <a:pt x="9" y="91"/>
                    <a:pt x="9" y="91"/>
                  </a:cubicBezTo>
                  <a:cubicBezTo>
                    <a:pt x="9" y="91"/>
                    <a:pt x="9" y="91"/>
                    <a:pt x="9" y="91"/>
                  </a:cubicBezTo>
                  <a:cubicBezTo>
                    <a:pt x="9" y="91"/>
                    <a:pt x="8" y="91"/>
                    <a:pt x="8" y="91"/>
                  </a:cubicBezTo>
                  <a:cubicBezTo>
                    <a:pt x="8" y="91"/>
                    <a:pt x="8" y="92"/>
                    <a:pt x="8" y="92"/>
                  </a:cubicBezTo>
                  <a:cubicBezTo>
                    <a:pt x="8" y="92"/>
                    <a:pt x="8" y="92"/>
                    <a:pt x="8" y="92"/>
                  </a:cubicBezTo>
                  <a:cubicBezTo>
                    <a:pt x="8" y="92"/>
                    <a:pt x="8" y="92"/>
                    <a:pt x="8" y="92"/>
                  </a:cubicBezTo>
                  <a:cubicBezTo>
                    <a:pt x="8" y="93"/>
                    <a:pt x="8" y="93"/>
                    <a:pt x="8" y="93"/>
                  </a:cubicBezTo>
                  <a:cubicBezTo>
                    <a:pt x="8" y="93"/>
                    <a:pt x="8" y="93"/>
                    <a:pt x="8" y="93"/>
                  </a:cubicBezTo>
                  <a:cubicBezTo>
                    <a:pt x="8" y="92"/>
                    <a:pt x="7" y="92"/>
                    <a:pt x="7" y="93"/>
                  </a:cubicBezTo>
                  <a:cubicBezTo>
                    <a:pt x="7" y="93"/>
                    <a:pt x="7" y="93"/>
                    <a:pt x="7" y="93"/>
                  </a:cubicBezTo>
                  <a:cubicBezTo>
                    <a:pt x="7" y="93"/>
                    <a:pt x="7" y="93"/>
                    <a:pt x="7" y="93"/>
                  </a:cubicBezTo>
                  <a:cubicBezTo>
                    <a:pt x="7" y="93"/>
                    <a:pt x="7" y="94"/>
                    <a:pt x="7" y="94"/>
                  </a:cubicBezTo>
                  <a:cubicBezTo>
                    <a:pt x="7" y="94"/>
                    <a:pt x="7" y="94"/>
                    <a:pt x="7" y="94"/>
                  </a:cubicBezTo>
                  <a:cubicBezTo>
                    <a:pt x="7" y="94"/>
                    <a:pt x="7" y="94"/>
                    <a:pt x="7" y="94"/>
                  </a:cubicBezTo>
                  <a:cubicBezTo>
                    <a:pt x="7" y="94"/>
                    <a:pt x="7" y="95"/>
                    <a:pt x="7" y="95"/>
                  </a:cubicBezTo>
                  <a:cubicBezTo>
                    <a:pt x="7" y="95"/>
                    <a:pt x="7" y="95"/>
                    <a:pt x="7" y="94"/>
                  </a:cubicBezTo>
                  <a:cubicBezTo>
                    <a:pt x="7" y="94"/>
                    <a:pt x="7" y="94"/>
                    <a:pt x="7" y="94"/>
                  </a:cubicBezTo>
                  <a:cubicBezTo>
                    <a:pt x="7" y="94"/>
                    <a:pt x="7" y="93"/>
                    <a:pt x="6" y="93"/>
                  </a:cubicBezTo>
                  <a:cubicBezTo>
                    <a:pt x="6" y="93"/>
                    <a:pt x="6" y="94"/>
                    <a:pt x="6" y="94"/>
                  </a:cubicBezTo>
                  <a:cubicBezTo>
                    <a:pt x="6" y="94"/>
                    <a:pt x="5" y="94"/>
                    <a:pt x="5" y="94"/>
                  </a:cubicBezTo>
                  <a:cubicBezTo>
                    <a:pt x="5" y="94"/>
                    <a:pt x="5" y="94"/>
                    <a:pt x="5" y="94"/>
                  </a:cubicBezTo>
                  <a:cubicBezTo>
                    <a:pt x="5" y="95"/>
                    <a:pt x="6" y="95"/>
                    <a:pt x="6" y="95"/>
                  </a:cubicBezTo>
                  <a:cubicBezTo>
                    <a:pt x="6" y="95"/>
                    <a:pt x="6" y="95"/>
                    <a:pt x="5" y="95"/>
                  </a:cubicBezTo>
                  <a:cubicBezTo>
                    <a:pt x="5" y="95"/>
                    <a:pt x="5" y="95"/>
                    <a:pt x="5" y="95"/>
                  </a:cubicBezTo>
                  <a:cubicBezTo>
                    <a:pt x="5" y="95"/>
                    <a:pt x="5" y="95"/>
                    <a:pt x="5" y="95"/>
                  </a:cubicBezTo>
                  <a:cubicBezTo>
                    <a:pt x="5" y="96"/>
                    <a:pt x="5" y="96"/>
                    <a:pt x="5" y="96"/>
                  </a:cubicBezTo>
                  <a:cubicBezTo>
                    <a:pt x="5" y="96"/>
                    <a:pt x="5" y="96"/>
                    <a:pt x="5" y="95"/>
                  </a:cubicBezTo>
                  <a:cubicBezTo>
                    <a:pt x="5" y="95"/>
                    <a:pt x="5" y="95"/>
                    <a:pt x="5" y="95"/>
                  </a:cubicBezTo>
                  <a:cubicBezTo>
                    <a:pt x="4" y="95"/>
                    <a:pt x="4" y="96"/>
                    <a:pt x="4" y="96"/>
                  </a:cubicBezTo>
                  <a:cubicBezTo>
                    <a:pt x="5" y="96"/>
                    <a:pt x="5" y="96"/>
                    <a:pt x="5" y="96"/>
                  </a:cubicBezTo>
                  <a:cubicBezTo>
                    <a:pt x="5" y="96"/>
                    <a:pt x="4" y="96"/>
                    <a:pt x="4" y="96"/>
                  </a:cubicBezTo>
                  <a:cubicBezTo>
                    <a:pt x="4" y="96"/>
                    <a:pt x="4" y="96"/>
                    <a:pt x="4" y="96"/>
                  </a:cubicBezTo>
                  <a:cubicBezTo>
                    <a:pt x="4" y="96"/>
                    <a:pt x="4" y="97"/>
                    <a:pt x="4" y="97"/>
                  </a:cubicBezTo>
                  <a:cubicBezTo>
                    <a:pt x="4" y="97"/>
                    <a:pt x="4" y="97"/>
                    <a:pt x="4" y="97"/>
                  </a:cubicBezTo>
                  <a:cubicBezTo>
                    <a:pt x="4" y="98"/>
                    <a:pt x="5" y="98"/>
                    <a:pt x="5" y="97"/>
                  </a:cubicBezTo>
                  <a:cubicBezTo>
                    <a:pt x="5" y="98"/>
                    <a:pt x="5" y="97"/>
                    <a:pt x="5" y="97"/>
                  </a:cubicBezTo>
                  <a:cubicBezTo>
                    <a:pt x="5" y="98"/>
                    <a:pt x="5" y="98"/>
                    <a:pt x="5" y="98"/>
                  </a:cubicBezTo>
                  <a:cubicBezTo>
                    <a:pt x="5" y="98"/>
                    <a:pt x="4" y="98"/>
                    <a:pt x="4" y="98"/>
                  </a:cubicBezTo>
                  <a:cubicBezTo>
                    <a:pt x="4" y="98"/>
                    <a:pt x="4" y="98"/>
                    <a:pt x="4" y="98"/>
                  </a:cubicBezTo>
                  <a:cubicBezTo>
                    <a:pt x="5" y="98"/>
                    <a:pt x="5" y="99"/>
                    <a:pt x="5" y="99"/>
                  </a:cubicBezTo>
                  <a:cubicBezTo>
                    <a:pt x="5" y="99"/>
                    <a:pt x="5" y="99"/>
                    <a:pt x="5" y="99"/>
                  </a:cubicBezTo>
                  <a:cubicBezTo>
                    <a:pt x="5" y="99"/>
                    <a:pt x="5" y="99"/>
                    <a:pt x="5" y="99"/>
                  </a:cubicBezTo>
                  <a:cubicBezTo>
                    <a:pt x="5" y="99"/>
                    <a:pt x="5" y="99"/>
                    <a:pt x="5" y="99"/>
                  </a:cubicBezTo>
                  <a:cubicBezTo>
                    <a:pt x="5" y="99"/>
                    <a:pt x="5" y="98"/>
                    <a:pt x="4" y="98"/>
                  </a:cubicBezTo>
                  <a:cubicBezTo>
                    <a:pt x="4" y="98"/>
                    <a:pt x="4" y="99"/>
                    <a:pt x="4" y="99"/>
                  </a:cubicBezTo>
                  <a:cubicBezTo>
                    <a:pt x="4" y="98"/>
                    <a:pt x="4" y="98"/>
                    <a:pt x="4" y="98"/>
                  </a:cubicBezTo>
                  <a:cubicBezTo>
                    <a:pt x="4" y="98"/>
                    <a:pt x="4" y="98"/>
                    <a:pt x="4" y="98"/>
                  </a:cubicBezTo>
                  <a:cubicBezTo>
                    <a:pt x="3" y="98"/>
                    <a:pt x="3" y="98"/>
                    <a:pt x="3" y="98"/>
                  </a:cubicBezTo>
                  <a:cubicBezTo>
                    <a:pt x="3" y="98"/>
                    <a:pt x="3" y="98"/>
                    <a:pt x="3" y="98"/>
                  </a:cubicBezTo>
                  <a:cubicBezTo>
                    <a:pt x="3" y="98"/>
                    <a:pt x="3" y="98"/>
                    <a:pt x="3" y="98"/>
                  </a:cubicBezTo>
                  <a:cubicBezTo>
                    <a:pt x="2" y="98"/>
                    <a:pt x="3" y="99"/>
                    <a:pt x="3" y="99"/>
                  </a:cubicBezTo>
                  <a:cubicBezTo>
                    <a:pt x="3" y="99"/>
                    <a:pt x="3" y="99"/>
                    <a:pt x="3" y="99"/>
                  </a:cubicBezTo>
                  <a:cubicBezTo>
                    <a:pt x="3" y="99"/>
                    <a:pt x="3" y="99"/>
                    <a:pt x="3" y="99"/>
                  </a:cubicBezTo>
                  <a:cubicBezTo>
                    <a:pt x="2" y="99"/>
                    <a:pt x="2" y="99"/>
                    <a:pt x="2" y="99"/>
                  </a:cubicBezTo>
                  <a:cubicBezTo>
                    <a:pt x="2" y="99"/>
                    <a:pt x="2" y="100"/>
                    <a:pt x="2" y="100"/>
                  </a:cubicBezTo>
                  <a:cubicBezTo>
                    <a:pt x="2" y="100"/>
                    <a:pt x="2" y="100"/>
                    <a:pt x="2" y="100"/>
                  </a:cubicBezTo>
                  <a:cubicBezTo>
                    <a:pt x="2" y="100"/>
                    <a:pt x="2" y="101"/>
                    <a:pt x="2" y="101"/>
                  </a:cubicBezTo>
                  <a:cubicBezTo>
                    <a:pt x="2" y="101"/>
                    <a:pt x="2" y="101"/>
                    <a:pt x="2" y="101"/>
                  </a:cubicBezTo>
                  <a:cubicBezTo>
                    <a:pt x="2" y="101"/>
                    <a:pt x="2" y="100"/>
                    <a:pt x="3" y="100"/>
                  </a:cubicBezTo>
                  <a:cubicBezTo>
                    <a:pt x="3" y="100"/>
                    <a:pt x="3" y="100"/>
                    <a:pt x="3" y="100"/>
                  </a:cubicBezTo>
                  <a:cubicBezTo>
                    <a:pt x="3" y="100"/>
                    <a:pt x="3" y="100"/>
                    <a:pt x="3" y="100"/>
                  </a:cubicBezTo>
                  <a:cubicBezTo>
                    <a:pt x="4" y="100"/>
                    <a:pt x="4" y="100"/>
                    <a:pt x="4" y="100"/>
                  </a:cubicBezTo>
                  <a:cubicBezTo>
                    <a:pt x="4" y="100"/>
                    <a:pt x="4" y="100"/>
                    <a:pt x="4" y="100"/>
                  </a:cubicBezTo>
                  <a:cubicBezTo>
                    <a:pt x="4" y="100"/>
                    <a:pt x="4" y="100"/>
                    <a:pt x="3" y="100"/>
                  </a:cubicBezTo>
                  <a:cubicBezTo>
                    <a:pt x="3" y="100"/>
                    <a:pt x="3" y="100"/>
                    <a:pt x="3" y="100"/>
                  </a:cubicBezTo>
                  <a:cubicBezTo>
                    <a:pt x="3" y="100"/>
                    <a:pt x="3" y="100"/>
                    <a:pt x="3" y="100"/>
                  </a:cubicBezTo>
                  <a:cubicBezTo>
                    <a:pt x="3" y="100"/>
                    <a:pt x="3" y="100"/>
                    <a:pt x="3" y="101"/>
                  </a:cubicBezTo>
                  <a:cubicBezTo>
                    <a:pt x="2" y="101"/>
                    <a:pt x="2" y="101"/>
                    <a:pt x="2" y="101"/>
                  </a:cubicBezTo>
                  <a:cubicBezTo>
                    <a:pt x="2" y="101"/>
                    <a:pt x="2" y="101"/>
                    <a:pt x="3" y="101"/>
                  </a:cubicBezTo>
                  <a:cubicBezTo>
                    <a:pt x="3" y="101"/>
                    <a:pt x="3" y="101"/>
                    <a:pt x="3" y="101"/>
                  </a:cubicBezTo>
                  <a:cubicBezTo>
                    <a:pt x="3" y="101"/>
                    <a:pt x="3" y="101"/>
                    <a:pt x="3" y="101"/>
                  </a:cubicBezTo>
                  <a:cubicBezTo>
                    <a:pt x="3" y="101"/>
                    <a:pt x="3" y="101"/>
                    <a:pt x="3" y="101"/>
                  </a:cubicBezTo>
                  <a:cubicBezTo>
                    <a:pt x="3" y="101"/>
                    <a:pt x="3" y="101"/>
                    <a:pt x="2" y="101"/>
                  </a:cubicBezTo>
                  <a:cubicBezTo>
                    <a:pt x="2" y="102"/>
                    <a:pt x="2" y="102"/>
                    <a:pt x="2" y="102"/>
                  </a:cubicBezTo>
                  <a:cubicBezTo>
                    <a:pt x="3" y="102"/>
                    <a:pt x="3" y="102"/>
                    <a:pt x="3" y="102"/>
                  </a:cubicBezTo>
                  <a:cubicBezTo>
                    <a:pt x="3" y="102"/>
                    <a:pt x="4" y="102"/>
                    <a:pt x="4" y="102"/>
                  </a:cubicBezTo>
                  <a:cubicBezTo>
                    <a:pt x="3" y="102"/>
                    <a:pt x="3" y="102"/>
                    <a:pt x="3" y="102"/>
                  </a:cubicBezTo>
                  <a:cubicBezTo>
                    <a:pt x="3" y="102"/>
                    <a:pt x="3" y="102"/>
                    <a:pt x="3" y="102"/>
                  </a:cubicBezTo>
                  <a:cubicBezTo>
                    <a:pt x="3" y="102"/>
                    <a:pt x="3" y="102"/>
                    <a:pt x="3" y="102"/>
                  </a:cubicBezTo>
                  <a:cubicBezTo>
                    <a:pt x="3" y="102"/>
                    <a:pt x="2" y="103"/>
                    <a:pt x="2" y="103"/>
                  </a:cubicBezTo>
                  <a:cubicBezTo>
                    <a:pt x="2" y="102"/>
                    <a:pt x="2" y="102"/>
                    <a:pt x="2" y="103"/>
                  </a:cubicBezTo>
                  <a:cubicBezTo>
                    <a:pt x="2" y="103"/>
                    <a:pt x="2" y="103"/>
                    <a:pt x="2" y="103"/>
                  </a:cubicBezTo>
                  <a:cubicBezTo>
                    <a:pt x="2" y="103"/>
                    <a:pt x="2" y="103"/>
                    <a:pt x="1" y="103"/>
                  </a:cubicBezTo>
                  <a:cubicBezTo>
                    <a:pt x="1" y="103"/>
                    <a:pt x="1" y="103"/>
                    <a:pt x="0" y="103"/>
                  </a:cubicBezTo>
                  <a:cubicBezTo>
                    <a:pt x="0" y="103"/>
                    <a:pt x="0" y="103"/>
                    <a:pt x="0" y="103"/>
                  </a:cubicBezTo>
                  <a:cubicBezTo>
                    <a:pt x="0" y="104"/>
                    <a:pt x="0" y="104"/>
                    <a:pt x="0" y="105"/>
                  </a:cubicBezTo>
                  <a:cubicBezTo>
                    <a:pt x="0" y="105"/>
                    <a:pt x="0" y="105"/>
                    <a:pt x="0" y="105"/>
                  </a:cubicBezTo>
                  <a:cubicBezTo>
                    <a:pt x="0" y="105"/>
                    <a:pt x="0" y="105"/>
                    <a:pt x="1" y="105"/>
                  </a:cubicBezTo>
                  <a:cubicBezTo>
                    <a:pt x="1" y="105"/>
                    <a:pt x="1" y="105"/>
                    <a:pt x="1" y="105"/>
                  </a:cubicBezTo>
                  <a:cubicBezTo>
                    <a:pt x="1" y="105"/>
                    <a:pt x="1" y="105"/>
                    <a:pt x="1" y="104"/>
                  </a:cubicBezTo>
                  <a:cubicBezTo>
                    <a:pt x="2" y="104"/>
                    <a:pt x="2" y="104"/>
                    <a:pt x="2" y="104"/>
                  </a:cubicBezTo>
                  <a:cubicBezTo>
                    <a:pt x="2" y="104"/>
                    <a:pt x="2" y="104"/>
                    <a:pt x="2" y="104"/>
                  </a:cubicBezTo>
                  <a:cubicBezTo>
                    <a:pt x="2" y="104"/>
                    <a:pt x="2" y="104"/>
                    <a:pt x="2" y="104"/>
                  </a:cubicBezTo>
                  <a:cubicBezTo>
                    <a:pt x="2" y="105"/>
                    <a:pt x="2" y="104"/>
                    <a:pt x="2" y="104"/>
                  </a:cubicBezTo>
                  <a:cubicBezTo>
                    <a:pt x="2" y="104"/>
                    <a:pt x="2" y="105"/>
                    <a:pt x="2" y="105"/>
                  </a:cubicBezTo>
                  <a:cubicBezTo>
                    <a:pt x="1" y="105"/>
                    <a:pt x="1" y="105"/>
                    <a:pt x="1" y="105"/>
                  </a:cubicBezTo>
                  <a:cubicBezTo>
                    <a:pt x="1" y="105"/>
                    <a:pt x="1" y="106"/>
                    <a:pt x="1" y="106"/>
                  </a:cubicBezTo>
                  <a:cubicBezTo>
                    <a:pt x="1" y="106"/>
                    <a:pt x="1" y="106"/>
                    <a:pt x="1" y="106"/>
                  </a:cubicBezTo>
                  <a:cubicBezTo>
                    <a:pt x="2" y="106"/>
                    <a:pt x="2" y="106"/>
                    <a:pt x="2" y="105"/>
                  </a:cubicBezTo>
                  <a:cubicBezTo>
                    <a:pt x="2" y="105"/>
                    <a:pt x="2" y="106"/>
                    <a:pt x="2" y="106"/>
                  </a:cubicBezTo>
                  <a:cubicBezTo>
                    <a:pt x="2" y="106"/>
                    <a:pt x="2" y="106"/>
                    <a:pt x="2" y="106"/>
                  </a:cubicBezTo>
                  <a:cubicBezTo>
                    <a:pt x="2" y="106"/>
                    <a:pt x="2" y="106"/>
                    <a:pt x="1" y="106"/>
                  </a:cubicBezTo>
                  <a:cubicBezTo>
                    <a:pt x="1" y="107"/>
                    <a:pt x="2" y="107"/>
                    <a:pt x="2" y="107"/>
                  </a:cubicBezTo>
                  <a:cubicBezTo>
                    <a:pt x="2" y="107"/>
                    <a:pt x="2" y="107"/>
                    <a:pt x="2" y="107"/>
                  </a:cubicBezTo>
                  <a:cubicBezTo>
                    <a:pt x="2" y="107"/>
                    <a:pt x="3" y="107"/>
                    <a:pt x="3" y="107"/>
                  </a:cubicBezTo>
                  <a:cubicBezTo>
                    <a:pt x="3" y="107"/>
                    <a:pt x="3" y="107"/>
                    <a:pt x="4" y="107"/>
                  </a:cubicBezTo>
                  <a:cubicBezTo>
                    <a:pt x="4" y="107"/>
                    <a:pt x="4" y="107"/>
                    <a:pt x="4" y="107"/>
                  </a:cubicBezTo>
                  <a:cubicBezTo>
                    <a:pt x="5" y="107"/>
                    <a:pt x="5" y="107"/>
                    <a:pt x="5" y="107"/>
                  </a:cubicBezTo>
                  <a:cubicBezTo>
                    <a:pt x="5" y="108"/>
                    <a:pt x="6" y="108"/>
                    <a:pt x="6" y="108"/>
                  </a:cubicBezTo>
                  <a:cubicBezTo>
                    <a:pt x="6" y="107"/>
                    <a:pt x="6" y="107"/>
                    <a:pt x="6" y="107"/>
                  </a:cubicBezTo>
                  <a:cubicBezTo>
                    <a:pt x="6" y="108"/>
                    <a:pt x="7" y="107"/>
                    <a:pt x="7" y="107"/>
                  </a:cubicBezTo>
                  <a:cubicBezTo>
                    <a:pt x="7" y="107"/>
                    <a:pt x="7" y="107"/>
                    <a:pt x="7" y="107"/>
                  </a:cubicBezTo>
                  <a:cubicBezTo>
                    <a:pt x="7" y="107"/>
                    <a:pt x="7" y="107"/>
                    <a:pt x="7" y="107"/>
                  </a:cubicBezTo>
                  <a:cubicBezTo>
                    <a:pt x="7" y="106"/>
                    <a:pt x="7" y="106"/>
                    <a:pt x="7" y="106"/>
                  </a:cubicBezTo>
                  <a:cubicBezTo>
                    <a:pt x="7" y="106"/>
                    <a:pt x="7" y="106"/>
                    <a:pt x="8" y="106"/>
                  </a:cubicBezTo>
                  <a:cubicBezTo>
                    <a:pt x="8" y="107"/>
                    <a:pt x="8" y="107"/>
                    <a:pt x="9" y="107"/>
                  </a:cubicBezTo>
                  <a:cubicBezTo>
                    <a:pt x="9" y="107"/>
                    <a:pt x="9" y="108"/>
                    <a:pt x="9" y="108"/>
                  </a:cubicBezTo>
                  <a:cubicBezTo>
                    <a:pt x="9" y="108"/>
                    <a:pt x="9" y="108"/>
                    <a:pt x="9" y="108"/>
                  </a:cubicBezTo>
                  <a:cubicBezTo>
                    <a:pt x="9" y="108"/>
                    <a:pt x="9" y="109"/>
                    <a:pt x="9" y="109"/>
                  </a:cubicBezTo>
                  <a:cubicBezTo>
                    <a:pt x="9" y="109"/>
                    <a:pt x="10" y="109"/>
                    <a:pt x="10" y="109"/>
                  </a:cubicBezTo>
                  <a:cubicBezTo>
                    <a:pt x="10" y="109"/>
                    <a:pt x="10" y="109"/>
                    <a:pt x="10" y="109"/>
                  </a:cubicBezTo>
                  <a:cubicBezTo>
                    <a:pt x="10" y="109"/>
                    <a:pt x="11" y="109"/>
                    <a:pt x="11" y="109"/>
                  </a:cubicBezTo>
                  <a:cubicBezTo>
                    <a:pt x="11" y="109"/>
                    <a:pt x="11" y="109"/>
                    <a:pt x="11" y="109"/>
                  </a:cubicBezTo>
                  <a:cubicBezTo>
                    <a:pt x="11" y="109"/>
                    <a:pt x="11" y="109"/>
                    <a:pt x="11" y="109"/>
                  </a:cubicBezTo>
                  <a:cubicBezTo>
                    <a:pt x="11" y="109"/>
                    <a:pt x="11" y="108"/>
                    <a:pt x="12" y="108"/>
                  </a:cubicBezTo>
                  <a:cubicBezTo>
                    <a:pt x="12" y="108"/>
                    <a:pt x="12" y="108"/>
                    <a:pt x="12" y="109"/>
                  </a:cubicBezTo>
                  <a:cubicBezTo>
                    <a:pt x="12" y="109"/>
                    <a:pt x="13" y="109"/>
                    <a:pt x="13" y="109"/>
                  </a:cubicBezTo>
                  <a:cubicBezTo>
                    <a:pt x="13" y="110"/>
                    <a:pt x="13" y="110"/>
                    <a:pt x="13" y="110"/>
                  </a:cubicBezTo>
                  <a:cubicBezTo>
                    <a:pt x="13" y="110"/>
                    <a:pt x="13" y="110"/>
                    <a:pt x="13" y="110"/>
                  </a:cubicBezTo>
                  <a:cubicBezTo>
                    <a:pt x="13" y="110"/>
                    <a:pt x="13" y="110"/>
                    <a:pt x="13" y="110"/>
                  </a:cubicBezTo>
                  <a:cubicBezTo>
                    <a:pt x="13" y="110"/>
                    <a:pt x="13" y="110"/>
                    <a:pt x="13" y="110"/>
                  </a:cubicBezTo>
                  <a:cubicBezTo>
                    <a:pt x="13" y="110"/>
                    <a:pt x="13" y="109"/>
                    <a:pt x="14" y="109"/>
                  </a:cubicBezTo>
                  <a:cubicBezTo>
                    <a:pt x="14" y="110"/>
                    <a:pt x="14" y="110"/>
                    <a:pt x="13" y="110"/>
                  </a:cubicBezTo>
                  <a:cubicBezTo>
                    <a:pt x="13" y="110"/>
                    <a:pt x="13" y="110"/>
                    <a:pt x="13" y="110"/>
                  </a:cubicBezTo>
                  <a:cubicBezTo>
                    <a:pt x="13" y="110"/>
                    <a:pt x="13" y="111"/>
                    <a:pt x="13" y="111"/>
                  </a:cubicBezTo>
                  <a:cubicBezTo>
                    <a:pt x="13" y="111"/>
                    <a:pt x="13" y="111"/>
                    <a:pt x="13" y="111"/>
                  </a:cubicBezTo>
                  <a:cubicBezTo>
                    <a:pt x="13" y="111"/>
                    <a:pt x="13" y="111"/>
                    <a:pt x="14" y="111"/>
                  </a:cubicBezTo>
                  <a:cubicBezTo>
                    <a:pt x="14" y="111"/>
                    <a:pt x="14" y="111"/>
                    <a:pt x="14" y="111"/>
                  </a:cubicBezTo>
                  <a:cubicBezTo>
                    <a:pt x="14" y="111"/>
                    <a:pt x="13" y="111"/>
                    <a:pt x="13" y="111"/>
                  </a:cubicBezTo>
                  <a:cubicBezTo>
                    <a:pt x="13" y="111"/>
                    <a:pt x="13" y="111"/>
                    <a:pt x="13" y="111"/>
                  </a:cubicBezTo>
                  <a:cubicBezTo>
                    <a:pt x="13" y="111"/>
                    <a:pt x="14" y="110"/>
                    <a:pt x="14" y="110"/>
                  </a:cubicBezTo>
                  <a:cubicBezTo>
                    <a:pt x="14" y="111"/>
                    <a:pt x="14" y="111"/>
                    <a:pt x="14" y="111"/>
                  </a:cubicBezTo>
                  <a:cubicBezTo>
                    <a:pt x="14" y="111"/>
                    <a:pt x="14" y="111"/>
                    <a:pt x="15" y="111"/>
                  </a:cubicBezTo>
                  <a:cubicBezTo>
                    <a:pt x="15" y="111"/>
                    <a:pt x="15" y="111"/>
                    <a:pt x="15" y="111"/>
                  </a:cubicBezTo>
                  <a:cubicBezTo>
                    <a:pt x="15" y="111"/>
                    <a:pt x="15" y="111"/>
                    <a:pt x="15" y="111"/>
                  </a:cubicBezTo>
                  <a:cubicBezTo>
                    <a:pt x="15" y="111"/>
                    <a:pt x="15" y="111"/>
                    <a:pt x="15" y="111"/>
                  </a:cubicBezTo>
                  <a:cubicBezTo>
                    <a:pt x="15" y="111"/>
                    <a:pt x="16" y="111"/>
                    <a:pt x="16" y="111"/>
                  </a:cubicBezTo>
                  <a:cubicBezTo>
                    <a:pt x="16" y="111"/>
                    <a:pt x="16" y="111"/>
                    <a:pt x="17" y="111"/>
                  </a:cubicBezTo>
                  <a:cubicBezTo>
                    <a:pt x="17" y="111"/>
                    <a:pt x="17" y="111"/>
                    <a:pt x="17" y="111"/>
                  </a:cubicBezTo>
                  <a:cubicBezTo>
                    <a:pt x="17" y="112"/>
                    <a:pt x="17" y="112"/>
                    <a:pt x="17" y="112"/>
                  </a:cubicBezTo>
                  <a:cubicBezTo>
                    <a:pt x="18" y="112"/>
                    <a:pt x="18" y="112"/>
                    <a:pt x="18" y="112"/>
                  </a:cubicBezTo>
                  <a:cubicBezTo>
                    <a:pt x="18" y="112"/>
                    <a:pt x="18" y="112"/>
                    <a:pt x="18" y="112"/>
                  </a:cubicBezTo>
                  <a:cubicBezTo>
                    <a:pt x="19" y="112"/>
                    <a:pt x="18" y="112"/>
                    <a:pt x="19" y="111"/>
                  </a:cubicBezTo>
                  <a:cubicBezTo>
                    <a:pt x="19" y="112"/>
                    <a:pt x="19" y="112"/>
                    <a:pt x="19" y="112"/>
                  </a:cubicBezTo>
                  <a:cubicBezTo>
                    <a:pt x="19" y="112"/>
                    <a:pt x="19" y="111"/>
                    <a:pt x="19" y="111"/>
                  </a:cubicBezTo>
                  <a:cubicBezTo>
                    <a:pt x="19" y="111"/>
                    <a:pt x="19" y="111"/>
                    <a:pt x="19" y="111"/>
                  </a:cubicBezTo>
                  <a:cubicBezTo>
                    <a:pt x="19" y="111"/>
                    <a:pt x="20" y="112"/>
                    <a:pt x="20" y="112"/>
                  </a:cubicBezTo>
                  <a:cubicBezTo>
                    <a:pt x="20" y="112"/>
                    <a:pt x="20" y="112"/>
                    <a:pt x="20" y="112"/>
                  </a:cubicBezTo>
                  <a:cubicBezTo>
                    <a:pt x="20" y="111"/>
                    <a:pt x="20" y="111"/>
                    <a:pt x="20" y="111"/>
                  </a:cubicBezTo>
                  <a:cubicBezTo>
                    <a:pt x="20" y="111"/>
                    <a:pt x="21" y="111"/>
                    <a:pt x="21" y="111"/>
                  </a:cubicBezTo>
                  <a:cubicBezTo>
                    <a:pt x="21" y="111"/>
                    <a:pt x="21" y="111"/>
                    <a:pt x="21" y="111"/>
                  </a:cubicBezTo>
                  <a:cubicBezTo>
                    <a:pt x="21" y="111"/>
                    <a:pt x="21" y="111"/>
                    <a:pt x="21" y="111"/>
                  </a:cubicBezTo>
                  <a:cubicBezTo>
                    <a:pt x="21" y="111"/>
                    <a:pt x="22" y="111"/>
                    <a:pt x="22" y="111"/>
                  </a:cubicBezTo>
                  <a:cubicBezTo>
                    <a:pt x="22" y="111"/>
                    <a:pt x="22" y="111"/>
                    <a:pt x="22" y="111"/>
                  </a:cubicBezTo>
                  <a:cubicBezTo>
                    <a:pt x="22" y="111"/>
                    <a:pt x="22" y="111"/>
                    <a:pt x="22" y="111"/>
                  </a:cubicBezTo>
                  <a:cubicBezTo>
                    <a:pt x="23" y="110"/>
                    <a:pt x="23" y="110"/>
                    <a:pt x="23" y="110"/>
                  </a:cubicBezTo>
                  <a:cubicBezTo>
                    <a:pt x="23" y="110"/>
                    <a:pt x="23" y="110"/>
                    <a:pt x="23" y="110"/>
                  </a:cubicBezTo>
                  <a:cubicBezTo>
                    <a:pt x="23" y="110"/>
                    <a:pt x="23" y="110"/>
                    <a:pt x="24" y="110"/>
                  </a:cubicBezTo>
                  <a:cubicBezTo>
                    <a:pt x="24" y="110"/>
                    <a:pt x="24" y="109"/>
                    <a:pt x="24" y="109"/>
                  </a:cubicBezTo>
                  <a:cubicBezTo>
                    <a:pt x="24" y="109"/>
                    <a:pt x="24" y="108"/>
                    <a:pt x="24" y="108"/>
                  </a:cubicBezTo>
                  <a:cubicBezTo>
                    <a:pt x="25" y="108"/>
                    <a:pt x="25" y="108"/>
                    <a:pt x="26" y="107"/>
                  </a:cubicBezTo>
                  <a:cubicBezTo>
                    <a:pt x="26" y="107"/>
                    <a:pt x="26" y="107"/>
                    <a:pt x="26" y="107"/>
                  </a:cubicBezTo>
                  <a:cubicBezTo>
                    <a:pt x="26" y="107"/>
                    <a:pt x="27" y="107"/>
                    <a:pt x="27" y="106"/>
                  </a:cubicBezTo>
                  <a:cubicBezTo>
                    <a:pt x="27" y="106"/>
                    <a:pt x="27" y="105"/>
                    <a:pt x="27" y="105"/>
                  </a:cubicBezTo>
                  <a:cubicBezTo>
                    <a:pt x="28" y="104"/>
                    <a:pt x="28" y="104"/>
                    <a:pt x="28" y="104"/>
                  </a:cubicBezTo>
                  <a:cubicBezTo>
                    <a:pt x="28" y="104"/>
                    <a:pt x="29" y="104"/>
                    <a:pt x="29" y="104"/>
                  </a:cubicBezTo>
                  <a:cubicBezTo>
                    <a:pt x="29" y="104"/>
                    <a:pt x="29" y="104"/>
                    <a:pt x="30" y="104"/>
                  </a:cubicBezTo>
                  <a:cubicBezTo>
                    <a:pt x="30" y="104"/>
                    <a:pt x="30" y="104"/>
                    <a:pt x="30" y="104"/>
                  </a:cubicBezTo>
                  <a:cubicBezTo>
                    <a:pt x="30" y="104"/>
                    <a:pt x="30" y="104"/>
                    <a:pt x="30" y="104"/>
                  </a:cubicBezTo>
                  <a:cubicBezTo>
                    <a:pt x="30" y="103"/>
                    <a:pt x="30" y="103"/>
                    <a:pt x="30" y="103"/>
                  </a:cubicBezTo>
                  <a:cubicBezTo>
                    <a:pt x="31" y="103"/>
                    <a:pt x="31" y="103"/>
                    <a:pt x="31" y="103"/>
                  </a:cubicBezTo>
                  <a:cubicBezTo>
                    <a:pt x="30" y="103"/>
                    <a:pt x="30" y="103"/>
                    <a:pt x="30" y="103"/>
                  </a:cubicBezTo>
                  <a:cubicBezTo>
                    <a:pt x="30" y="103"/>
                    <a:pt x="30" y="103"/>
                    <a:pt x="29" y="104"/>
                  </a:cubicBezTo>
                  <a:cubicBezTo>
                    <a:pt x="29" y="104"/>
                    <a:pt x="29" y="104"/>
                    <a:pt x="29" y="104"/>
                  </a:cubicBezTo>
                  <a:cubicBezTo>
                    <a:pt x="29" y="104"/>
                    <a:pt x="29" y="103"/>
                    <a:pt x="30" y="103"/>
                  </a:cubicBezTo>
                  <a:cubicBezTo>
                    <a:pt x="30" y="103"/>
                    <a:pt x="30" y="103"/>
                    <a:pt x="30" y="103"/>
                  </a:cubicBezTo>
                  <a:cubicBezTo>
                    <a:pt x="30" y="102"/>
                    <a:pt x="30" y="102"/>
                    <a:pt x="30" y="102"/>
                  </a:cubicBezTo>
                  <a:cubicBezTo>
                    <a:pt x="30" y="102"/>
                    <a:pt x="30" y="102"/>
                    <a:pt x="30" y="102"/>
                  </a:cubicBezTo>
                  <a:cubicBezTo>
                    <a:pt x="29" y="102"/>
                    <a:pt x="29" y="102"/>
                    <a:pt x="29" y="102"/>
                  </a:cubicBezTo>
                  <a:cubicBezTo>
                    <a:pt x="30" y="102"/>
                    <a:pt x="30" y="101"/>
                    <a:pt x="30" y="101"/>
                  </a:cubicBezTo>
                  <a:cubicBezTo>
                    <a:pt x="30" y="101"/>
                    <a:pt x="31" y="101"/>
                    <a:pt x="31" y="101"/>
                  </a:cubicBezTo>
                  <a:cubicBezTo>
                    <a:pt x="31" y="100"/>
                    <a:pt x="31" y="100"/>
                    <a:pt x="31" y="100"/>
                  </a:cubicBezTo>
                  <a:cubicBezTo>
                    <a:pt x="31" y="100"/>
                    <a:pt x="31" y="99"/>
                    <a:pt x="31" y="99"/>
                  </a:cubicBezTo>
                  <a:cubicBezTo>
                    <a:pt x="31" y="99"/>
                    <a:pt x="31" y="98"/>
                    <a:pt x="31" y="98"/>
                  </a:cubicBezTo>
                  <a:cubicBezTo>
                    <a:pt x="31" y="98"/>
                    <a:pt x="31" y="98"/>
                    <a:pt x="32" y="97"/>
                  </a:cubicBezTo>
                  <a:cubicBezTo>
                    <a:pt x="32" y="97"/>
                    <a:pt x="32" y="96"/>
                    <a:pt x="32" y="96"/>
                  </a:cubicBezTo>
                  <a:cubicBezTo>
                    <a:pt x="32" y="96"/>
                    <a:pt x="32" y="96"/>
                    <a:pt x="32" y="96"/>
                  </a:cubicBezTo>
                  <a:cubicBezTo>
                    <a:pt x="33" y="95"/>
                    <a:pt x="33" y="95"/>
                    <a:pt x="33" y="95"/>
                  </a:cubicBezTo>
                  <a:cubicBezTo>
                    <a:pt x="33" y="95"/>
                    <a:pt x="33" y="95"/>
                    <a:pt x="33" y="94"/>
                  </a:cubicBezTo>
                  <a:cubicBezTo>
                    <a:pt x="34" y="94"/>
                    <a:pt x="34" y="94"/>
                    <a:pt x="34" y="94"/>
                  </a:cubicBezTo>
                  <a:cubicBezTo>
                    <a:pt x="34" y="93"/>
                    <a:pt x="34" y="93"/>
                    <a:pt x="34" y="92"/>
                  </a:cubicBezTo>
                  <a:cubicBezTo>
                    <a:pt x="34" y="92"/>
                    <a:pt x="34" y="92"/>
                    <a:pt x="34" y="92"/>
                  </a:cubicBezTo>
                  <a:cubicBezTo>
                    <a:pt x="34" y="92"/>
                    <a:pt x="34" y="91"/>
                    <a:pt x="34" y="91"/>
                  </a:cubicBezTo>
                  <a:cubicBezTo>
                    <a:pt x="34" y="91"/>
                    <a:pt x="34" y="90"/>
                    <a:pt x="34" y="90"/>
                  </a:cubicBezTo>
                  <a:cubicBezTo>
                    <a:pt x="34" y="89"/>
                    <a:pt x="34" y="89"/>
                    <a:pt x="34" y="89"/>
                  </a:cubicBezTo>
                  <a:cubicBezTo>
                    <a:pt x="34" y="88"/>
                    <a:pt x="34" y="88"/>
                    <a:pt x="34" y="88"/>
                  </a:cubicBezTo>
                  <a:cubicBezTo>
                    <a:pt x="35" y="87"/>
                    <a:pt x="36" y="87"/>
                    <a:pt x="36" y="87"/>
                  </a:cubicBezTo>
                  <a:cubicBezTo>
                    <a:pt x="37" y="86"/>
                    <a:pt x="37" y="86"/>
                    <a:pt x="38" y="86"/>
                  </a:cubicBezTo>
                  <a:cubicBezTo>
                    <a:pt x="38" y="85"/>
                    <a:pt x="39" y="85"/>
                    <a:pt x="40" y="84"/>
                  </a:cubicBezTo>
                  <a:cubicBezTo>
                    <a:pt x="41" y="84"/>
                    <a:pt x="41" y="84"/>
                    <a:pt x="42" y="83"/>
                  </a:cubicBezTo>
                  <a:cubicBezTo>
                    <a:pt x="42" y="83"/>
                    <a:pt x="42" y="83"/>
                    <a:pt x="42" y="83"/>
                  </a:cubicBezTo>
                  <a:cubicBezTo>
                    <a:pt x="42" y="83"/>
                    <a:pt x="42" y="82"/>
                    <a:pt x="42" y="82"/>
                  </a:cubicBezTo>
                  <a:cubicBezTo>
                    <a:pt x="43" y="82"/>
                    <a:pt x="43" y="82"/>
                    <a:pt x="43" y="82"/>
                  </a:cubicBezTo>
                  <a:cubicBezTo>
                    <a:pt x="43" y="82"/>
                    <a:pt x="43" y="82"/>
                    <a:pt x="43" y="82"/>
                  </a:cubicBezTo>
                  <a:cubicBezTo>
                    <a:pt x="43" y="82"/>
                    <a:pt x="44" y="83"/>
                    <a:pt x="44" y="82"/>
                  </a:cubicBezTo>
                  <a:cubicBezTo>
                    <a:pt x="44" y="82"/>
                    <a:pt x="44" y="83"/>
                    <a:pt x="44" y="83"/>
                  </a:cubicBezTo>
                  <a:cubicBezTo>
                    <a:pt x="44" y="83"/>
                    <a:pt x="43" y="83"/>
                    <a:pt x="43" y="83"/>
                  </a:cubicBezTo>
                  <a:cubicBezTo>
                    <a:pt x="43" y="83"/>
                    <a:pt x="43" y="83"/>
                    <a:pt x="43" y="83"/>
                  </a:cubicBezTo>
                  <a:cubicBezTo>
                    <a:pt x="44" y="83"/>
                    <a:pt x="44" y="83"/>
                    <a:pt x="45" y="83"/>
                  </a:cubicBezTo>
                  <a:cubicBezTo>
                    <a:pt x="45" y="83"/>
                    <a:pt x="45" y="83"/>
                    <a:pt x="45" y="83"/>
                  </a:cubicBezTo>
                  <a:cubicBezTo>
                    <a:pt x="45" y="83"/>
                    <a:pt x="45" y="83"/>
                    <a:pt x="45" y="83"/>
                  </a:cubicBezTo>
                  <a:cubicBezTo>
                    <a:pt x="46" y="84"/>
                    <a:pt x="46" y="84"/>
                    <a:pt x="46" y="84"/>
                  </a:cubicBezTo>
                  <a:cubicBezTo>
                    <a:pt x="46" y="84"/>
                    <a:pt x="46" y="84"/>
                    <a:pt x="46" y="84"/>
                  </a:cubicBezTo>
                  <a:cubicBezTo>
                    <a:pt x="46" y="84"/>
                    <a:pt x="46" y="84"/>
                    <a:pt x="46" y="83"/>
                  </a:cubicBezTo>
                  <a:cubicBezTo>
                    <a:pt x="46" y="83"/>
                    <a:pt x="46" y="83"/>
                    <a:pt x="46" y="83"/>
                  </a:cubicBezTo>
                  <a:cubicBezTo>
                    <a:pt x="46" y="83"/>
                    <a:pt x="46" y="83"/>
                    <a:pt x="46" y="82"/>
                  </a:cubicBezTo>
                  <a:cubicBezTo>
                    <a:pt x="46" y="83"/>
                    <a:pt x="46" y="83"/>
                    <a:pt x="46" y="83"/>
                  </a:cubicBezTo>
                  <a:cubicBezTo>
                    <a:pt x="46" y="83"/>
                    <a:pt x="46" y="83"/>
                    <a:pt x="46" y="83"/>
                  </a:cubicBezTo>
                  <a:cubicBezTo>
                    <a:pt x="46" y="84"/>
                    <a:pt x="47" y="84"/>
                    <a:pt x="47" y="84"/>
                  </a:cubicBezTo>
                  <a:cubicBezTo>
                    <a:pt x="47" y="83"/>
                    <a:pt x="47" y="83"/>
                    <a:pt x="47" y="83"/>
                  </a:cubicBezTo>
                  <a:cubicBezTo>
                    <a:pt x="48" y="83"/>
                    <a:pt x="48" y="82"/>
                    <a:pt x="48" y="82"/>
                  </a:cubicBezTo>
                  <a:cubicBezTo>
                    <a:pt x="47" y="82"/>
                    <a:pt x="47" y="82"/>
                    <a:pt x="47" y="82"/>
                  </a:cubicBezTo>
                  <a:cubicBezTo>
                    <a:pt x="47" y="81"/>
                    <a:pt x="47" y="81"/>
                    <a:pt x="47" y="81"/>
                  </a:cubicBezTo>
                  <a:cubicBezTo>
                    <a:pt x="47" y="81"/>
                    <a:pt x="46" y="81"/>
                    <a:pt x="46" y="81"/>
                  </a:cubicBezTo>
                  <a:cubicBezTo>
                    <a:pt x="46" y="81"/>
                    <a:pt x="46" y="81"/>
                    <a:pt x="46" y="81"/>
                  </a:cubicBezTo>
                  <a:cubicBezTo>
                    <a:pt x="46" y="81"/>
                    <a:pt x="46" y="81"/>
                    <a:pt x="46" y="81"/>
                  </a:cubicBezTo>
                  <a:cubicBezTo>
                    <a:pt x="46" y="81"/>
                    <a:pt x="46" y="81"/>
                    <a:pt x="46" y="81"/>
                  </a:cubicBezTo>
                  <a:cubicBezTo>
                    <a:pt x="45" y="81"/>
                    <a:pt x="45" y="81"/>
                    <a:pt x="45" y="81"/>
                  </a:cubicBezTo>
                  <a:cubicBezTo>
                    <a:pt x="45" y="81"/>
                    <a:pt x="45" y="81"/>
                    <a:pt x="45" y="81"/>
                  </a:cubicBezTo>
                  <a:cubicBezTo>
                    <a:pt x="45" y="81"/>
                    <a:pt x="44" y="81"/>
                    <a:pt x="44" y="81"/>
                  </a:cubicBezTo>
                  <a:cubicBezTo>
                    <a:pt x="44" y="81"/>
                    <a:pt x="44" y="81"/>
                    <a:pt x="44" y="81"/>
                  </a:cubicBezTo>
                  <a:cubicBezTo>
                    <a:pt x="44" y="81"/>
                    <a:pt x="45" y="81"/>
                    <a:pt x="45" y="81"/>
                  </a:cubicBezTo>
                  <a:cubicBezTo>
                    <a:pt x="45" y="81"/>
                    <a:pt x="45" y="81"/>
                    <a:pt x="45" y="81"/>
                  </a:cubicBezTo>
                  <a:cubicBezTo>
                    <a:pt x="45" y="81"/>
                    <a:pt x="45" y="81"/>
                    <a:pt x="45" y="80"/>
                  </a:cubicBezTo>
                  <a:cubicBezTo>
                    <a:pt x="45" y="80"/>
                    <a:pt x="45" y="80"/>
                    <a:pt x="45" y="80"/>
                  </a:cubicBezTo>
                  <a:cubicBezTo>
                    <a:pt x="45" y="80"/>
                    <a:pt x="45" y="79"/>
                    <a:pt x="45" y="79"/>
                  </a:cubicBezTo>
                  <a:cubicBezTo>
                    <a:pt x="45" y="79"/>
                    <a:pt x="44" y="79"/>
                    <a:pt x="45" y="79"/>
                  </a:cubicBezTo>
                  <a:cubicBezTo>
                    <a:pt x="45" y="78"/>
                    <a:pt x="45" y="78"/>
                    <a:pt x="45" y="78"/>
                  </a:cubicBezTo>
                  <a:cubicBezTo>
                    <a:pt x="45" y="78"/>
                    <a:pt x="45" y="78"/>
                    <a:pt x="45" y="78"/>
                  </a:cubicBezTo>
                  <a:cubicBezTo>
                    <a:pt x="45" y="77"/>
                    <a:pt x="45" y="76"/>
                    <a:pt x="46" y="76"/>
                  </a:cubicBezTo>
                  <a:cubicBezTo>
                    <a:pt x="46" y="76"/>
                    <a:pt x="46" y="76"/>
                    <a:pt x="46" y="76"/>
                  </a:cubicBezTo>
                  <a:cubicBezTo>
                    <a:pt x="47" y="76"/>
                    <a:pt x="47" y="76"/>
                    <a:pt x="47" y="76"/>
                  </a:cubicBezTo>
                  <a:cubicBezTo>
                    <a:pt x="47" y="75"/>
                    <a:pt x="47" y="76"/>
                    <a:pt x="47" y="75"/>
                  </a:cubicBezTo>
                  <a:cubicBezTo>
                    <a:pt x="47" y="75"/>
                    <a:pt x="47" y="75"/>
                    <a:pt x="47" y="75"/>
                  </a:cubicBezTo>
                  <a:cubicBezTo>
                    <a:pt x="48" y="75"/>
                    <a:pt x="48" y="75"/>
                    <a:pt x="48" y="75"/>
                  </a:cubicBezTo>
                  <a:cubicBezTo>
                    <a:pt x="48" y="75"/>
                    <a:pt x="49" y="74"/>
                    <a:pt x="49" y="74"/>
                  </a:cubicBezTo>
                  <a:cubicBezTo>
                    <a:pt x="49" y="74"/>
                    <a:pt x="49" y="73"/>
                    <a:pt x="49" y="73"/>
                  </a:cubicBezTo>
                  <a:cubicBezTo>
                    <a:pt x="49" y="73"/>
                    <a:pt x="49" y="73"/>
                    <a:pt x="49" y="73"/>
                  </a:cubicBezTo>
                  <a:cubicBezTo>
                    <a:pt x="50" y="72"/>
                    <a:pt x="50" y="72"/>
                    <a:pt x="50" y="71"/>
                  </a:cubicBezTo>
                  <a:cubicBezTo>
                    <a:pt x="50" y="71"/>
                    <a:pt x="50" y="70"/>
                    <a:pt x="50" y="70"/>
                  </a:cubicBezTo>
                  <a:cubicBezTo>
                    <a:pt x="51" y="70"/>
                    <a:pt x="51" y="69"/>
                    <a:pt x="51" y="69"/>
                  </a:cubicBezTo>
                  <a:cubicBezTo>
                    <a:pt x="52" y="69"/>
                    <a:pt x="52" y="69"/>
                    <a:pt x="52" y="69"/>
                  </a:cubicBezTo>
                  <a:cubicBezTo>
                    <a:pt x="52" y="69"/>
                    <a:pt x="52" y="69"/>
                    <a:pt x="52" y="69"/>
                  </a:cubicBezTo>
                  <a:cubicBezTo>
                    <a:pt x="52" y="69"/>
                    <a:pt x="52" y="69"/>
                    <a:pt x="52" y="69"/>
                  </a:cubicBezTo>
                  <a:cubicBezTo>
                    <a:pt x="52" y="69"/>
                    <a:pt x="52" y="68"/>
                    <a:pt x="52" y="68"/>
                  </a:cubicBezTo>
                  <a:cubicBezTo>
                    <a:pt x="52" y="68"/>
                    <a:pt x="52" y="68"/>
                    <a:pt x="52" y="68"/>
                  </a:cubicBezTo>
                  <a:cubicBezTo>
                    <a:pt x="53" y="68"/>
                    <a:pt x="53" y="67"/>
                    <a:pt x="53" y="67"/>
                  </a:cubicBezTo>
                  <a:cubicBezTo>
                    <a:pt x="53" y="67"/>
                    <a:pt x="53" y="66"/>
                    <a:pt x="53" y="66"/>
                  </a:cubicBezTo>
                  <a:cubicBezTo>
                    <a:pt x="54" y="66"/>
                    <a:pt x="54" y="65"/>
                    <a:pt x="54" y="65"/>
                  </a:cubicBezTo>
                  <a:cubicBezTo>
                    <a:pt x="54" y="65"/>
                    <a:pt x="55" y="65"/>
                    <a:pt x="55" y="64"/>
                  </a:cubicBezTo>
                  <a:cubicBezTo>
                    <a:pt x="55" y="64"/>
                    <a:pt x="55" y="64"/>
                    <a:pt x="55" y="64"/>
                  </a:cubicBezTo>
                  <a:cubicBezTo>
                    <a:pt x="55" y="64"/>
                    <a:pt x="55" y="63"/>
                    <a:pt x="55" y="63"/>
                  </a:cubicBezTo>
                  <a:cubicBezTo>
                    <a:pt x="56" y="63"/>
                    <a:pt x="56" y="63"/>
                    <a:pt x="56" y="63"/>
                  </a:cubicBezTo>
                  <a:cubicBezTo>
                    <a:pt x="56" y="63"/>
                    <a:pt x="55" y="63"/>
                    <a:pt x="55" y="63"/>
                  </a:cubicBezTo>
                  <a:cubicBezTo>
                    <a:pt x="55" y="62"/>
                    <a:pt x="55" y="62"/>
                    <a:pt x="55" y="62"/>
                  </a:cubicBezTo>
                  <a:cubicBezTo>
                    <a:pt x="55" y="62"/>
                    <a:pt x="55" y="62"/>
                    <a:pt x="55" y="61"/>
                  </a:cubicBezTo>
                  <a:cubicBezTo>
                    <a:pt x="55" y="61"/>
                    <a:pt x="55" y="61"/>
                    <a:pt x="55" y="61"/>
                  </a:cubicBezTo>
                  <a:cubicBezTo>
                    <a:pt x="55" y="61"/>
                    <a:pt x="55" y="61"/>
                    <a:pt x="55" y="61"/>
                  </a:cubicBezTo>
                  <a:cubicBezTo>
                    <a:pt x="54" y="61"/>
                    <a:pt x="54" y="61"/>
                    <a:pt x="54" y="61"/>
                  </a:cubicBezTo>
                  <a:cubicBezTo>
                    <a:pt x="54" y="61"/>
                    <a:pt x="54" y="61"/>
                    <a:pt x="54" y="61"/>
                  </a:cubicBezTo>
                  <a:cubicBezTo>
                    <a:pt x="54" y="61"/>
                    <a:pt x="54" y="61"/>
                    <a:pt x="54" y="61"/>
                  </a:cubicBezTo>
                  <a:cubicBezTo>
                    <a:pt x="54" y="61"/>
                    <a:pt x="54" y="60"/>
                    <a:pt x="54" y="60"/>
                  </a:cubicBezTo>
                  <a:cubicBezTo>
                    <a:pt x="54" y="60"/>
                    <a:pt x="54" y="60"/>
                    <a:pt x="54" y="59"/>
                  </a:cubicBezTo>
                  <a:cubicBezTo>
                    <a:pt x="54" y="59"/>
                    <a:pt x="54" y="59"/>
                    <a:pt x="54" y="59"/>
                  </a:cubicBezTo>
                  <a:cubicBezTo>
                    <a:pt x="55" y="59"/>
                    <a:pt x="55" y="59"/>
                    <a:pt x="55" y="59"/>
                  </a:cubicBezTo>
                  <a:cubicBezTo>
                    <a:pt x="55" y="59"/>
                    <a:pt x="55" y="59"/>
                    <a:pt x="55" y="59"/>
                  </a:cubicBezTo>
                  <a:cubicBezTo>
                    <a:pt x="55" y="59"/>
                    <a:pt x="55" y="59"/>
                    <a:pt x="55" y="59"/>
                  </a:cubicBezTo>
                  <a:cubicBezTo>
                    <a:pt x="55" y="59"/>
                    <a:pt x="55" y="59"/>
                    <a:pt x="55" y="59"/>
                  </a:cubicBezTo>
                  <a:cubicBezTo>
                    <a:pt x="55" y="59"/>
                    <a:pt x="55" y="59"/>
                    <a:pt x="56" y="58"/>
                  </a:cubicBezTo>
                  <a:cubicBezTo>
                    <a:pt x="56" y="58"/>
                    <a:pt x="56" y="58"/>
                    <a:pt x="56" y="58"/>
                  </a:cubicBezTo>
                  <a:cubicBezTo>
                    <a:pt x="56" y="58"/>
                    <a:pt x="56" y="58"/>
                    <a:pt x="56" y="58"/>
                  </a:cubicBezTo>
                  <a:close/>
                  <a:moveTo>
                    <a:pt x="56" y="57"/>
                  </a:moveTo>
                  <a:cubicBezTo>
                    <a:pt x="56" y="57"/>
                    <a:pt x="56" y="58"/>
                    <a:pt x="56" y="57"/>
                  </a:cubicBezTo>
                  <a:cubicBezTo>
                    <a:pt x="56" y="57"/>
                    <a:pt x="56" y="57"/>
                    <a:pt x="56" y="58"/>
                  </a:cubicBezTo>
                  <a:cubicBezTo>
                    <a:pt x="56" y="58"/>
                    <a:pt x="56" y="58"/>
                    <a:pt x="55" y="58"/>
                  </a:cubicBezTo>
                  <a:cubicBezTo>
                    <a:pt x="55" y="58"/>
                    <a:pt x="55" y="58"/>
                    <a:pt x="55" y="58"/>
                  </a:cubicBezTo>
                  <a:cubicBezTo>
                    <a:pt x="55" y="58"/>
                    <a:pt x="56" y="58"/>
                    <a:pt x="56" y="58"/>
                  </a:cubicBezTo>
                  <a:cubicBezTo>
                    <a:pt x="56" y="58"/>
                    <a:pt x="56" y="58"/>
                    <a:pt x="56" y="58"/>
                  </a:cubicBezTo>
                  <a:cubicBezTo>
                    <a:pt x="57" y="58"/>
                    <a:pt x="56" y="57"/>
                    <a:pt x="56" y="57"/>
                  </a:cubicBezTo>
                  <a:cubicBezTo>
                    <a:pt x="57" y="57"/>
                    <a:pt x="57" y="57"/>
                    <a:pt x="57" y="57"/>
                  </a:cubicBezTo>
                  <a:cubicBezTo>
                    <a:pt x="56" y="57"/>
                    <a:pt x="56" y="57"/>
                    <a:pt x="56" y="57"/>
                  </a:cubicBezTo>
                  <a:close/>
                  <a:moveTo>
                    <a:pt x="54" y="56"/>
                  </a:moveTo>
                  <a:cubicBezTo>
                    <a:pt x="54" y="56"/>
                    <a:pt x="54" y="56"/>
                    <a:pt x="54" y="56"/>
                  </a:cubicBezTo>
                  <a:cubicBezTo>
                    <a:pt x="54" y="56"/>
                    <a:pt x="54" y="56"/>
                    <a:pt x="53" y="56"/>
                  </a:cubicBezTo>
                  <a:cubicBezTo>
                    <a:pt x="53" y="56"/>
                    <a:pt x="53" y="56"/>
                    <a:pt x="54" y="56"/>
                  </a:cubicBezTo>
                  <a:close/>
                  <a:moveTo>
                    <a:pt x="52" y="54"/>
                  </a:moveTo>
                  <a:cubicBezTo>
                    <a:pt x="52" y="55"/>
                    <a:pt x="52" y="55"/>
                    <a:pt x="52" y="55"/>
                  </a:cubicBezTo>
                  <a:cubicBezTo>
                    <a:pt x="52" y="55"/>
                    <a:pt x="52" y="55"/>
                    <a:pt x="52" y="55"/>
                  </a:cubicBezTo>
                  <a:cubicBezTo>
                    <a:pt x="53" y="55"/>
                    <a:pt x="53" y="55"/>
                    <a:pt x="53" y="54"/>
                  </a:cubicBezTo>
                  <a:cubicBezTo>
                    <a:pt x="53" y="54"/>
                    <a:pt x="53" y="54"/>
                    <a:pt x="53" y="54"/>
                  </a:cubicBezTo>
                  <a:cubicBezTo>
                    <a:pt x="54" y="54"/>
                    <a:pt x="53" y="54"/>
                    <a:pt x="53" y="53"/>
                  </a:cubicBezTo>
                  <a:cubicBezTo>
                    <a:pt x="53" y="54"/>
                    <a:pt x="53" y="54"/>
                    <a:pt x="53" y="54"/>
                  </a:cubicBezTo>
                  <a:cubicBezTo>
                    <a:pt x="53" y="54"/>
                    <a:pt x="53" y="54"/>
                    <a:pt x="53" y="53"/>
                  </a:cubicBezTo>
                  <a:cubicBezTo>
                    <a:pt x="53" y="54"/>
                    <a:pt x="53" y="54"/>
                    <a:pt x="53" y="54"/>
                  </a:cubicBezTo>
                  <a:cubicBezTo>
                    <a:pt x="52" y="54"/>
                    <a:pt x="52" y="54"/>
                    <a:pt x="53" y="54"/>
                  </a:cubicBezTo>
                  <a:cubicBezTo>
                    <a:pt x="53" y="55"/>
                    <a:pt x="53" y="55"/>
                    <a:pt x="52" y="54"/>
                  </a:cubicBezTo>
                  <a:close/>
                  <a:moveTo>
                    <a:pt x="84" y="27"/>
                  </a:moveTo>
                  <a:cubicBezTo>
                    <a:pt x="84" y="27"/>
                    <a:pt x="83" y="27"/>
                    <a:pt x="83" y="27"/>
                  </a:cubicBezTo>
                  <a:cubicBezTo>
                    <a:pt x="83" y="27"/>
                    <a:pt x="83" y="27"/>
                    <a:pt x="83" y="27"/>
                  </a:cubicBezTo>
                  <a:cubicBezTo>
                    <a:pt x="83" y="26"/>
                    <a:pt x="82" y="26"/>
                    <a:pt x="82" y="26"/>
                  </a:cubicBezTo>
                  <a:cubicBezTo>
                    <a:pt x="82" y="26"/>
                    <a:pt x="82" y="26"/>
                    <a:pt x="82" y="26"/>
                  </a:cubicBezTo>
                  <a:cubicBezTo>
                    <a:pt x="82" y="26"/>
                    <a:pt x="82" y="26"/>
                    <a:pt x="81" y="26"/>
                  </a:cubicBezTo>
                  <a:cubicBezTo>
                    <a:pt x="81" y="26"/>
                    <a:pt x="81" y="26"/>
                    <a:pt x="81" y="26"/>
                  </a:cubicBezTo>
                  <a:cubicBezTo>
                    <a:pt x="81" y="26"/>
                    <a:pt x="81" y="26"/>
                    <a:pt x="81" y="26"/>
                  </a:cubicBezTo>
                  <a:cubicBezTo>
                    <a:pt x="81" y="26"/>
                    <a:pt x="81" y="27"/>
                    <a:pt x="81" y="27"/>
                  </a:cubicBezTo>
                  <a:cubicBezTo>
                    <a:pt x="80" y="27"/>
                    <a:pt x="80" y="27"/>
                    <a:pt x="80" y="27"/>
                  </a:cubicBezTo>
                  <a:cubicBezTo>
                    <a:pt x="80" y="27"/>
                    <a:pt x="80" y="27"/>
                    <a:pt x="80" y="27"/>
                  </a:cubicBezTo>
                  <a:cubicBezTo>
                    <a:pt x="80" y="27"/>
                    <a:pt x="80" y="27"/>
                    <a:pt x="79" y="27"/>
                  </a:cubicBezTo>
                  <a:cubicBezTo>
                    <a:pt x="79" y="27"/>
                    <a:pt x="79" y="27"/>
                    <a:pt x="79" y="27"/>
                  </a:cubicBezTo>
                  <a:cubicBezTo>
                    <a:pt x="79" y="28"/>
                    <a:pt x="79" y="28"/>
                    <a:pt x="79" y="28"/>
                  </a:cubicBezTo>
                  <a:cubicBezTo>
                    <a:pt x="79" y="28"/>
                    <a:pt x="78" y="28"/>
                    <a:pt x="79" y="28"/>
                  </a:cubicBezTo>
                  <a:cubicBezTo>
                    <a:pt x="78" y="29"/>
                    <a:pt x="78" y="29"/>
                    <a:pt x="78" y="29"/>
                  </a:cubicBezTo>
                  <a:cubicBezTo>
                    <a:pt x="78" y="29"/>
                    <a:pt x="78" y="29"/>
                    <a:pt x="78" y="29"/>
                  </a:cubicBezTo>
                  <a:cubicBezTo>
                    <a:pt x="78" y="29"/>
                    <a:pt x="77" y="29"/>
                    <a:pt x="77" y="30"/>
                  </a:cubicBezTo>
                  <a:cubicBezTo>
                    <a:pt x="77" y="30"/>
                    <a:pt x="77" y="30"/>
                    <a:pt x="77" y="30"/>
                  </a:cubicBezTo>
                  <a:cubicBezTo>
                    <a:pt x="77" y="30"/>
                    <a:pt x="76" y="30"/>
                    <a:pt x="76" y="30"/>
                  </a:cubicBezTo>
                  <a:cubicBezTo>
                    <a:pt x="75" y="30"/>
                    <a:pt x="75" y="30"/>
                    <a:pt x="75" y="30"/>
                  </a:cubicBezTo>
                  <a:cubicBezTo>
                    <a:pt x="75" y="30"/>
                    <a:pt x="75" y="30"/>
                    <a:pt x="75" y="30"/>
                  </a:cubicBezTo>
                  <a:cubicBezTo>
                    <a:pt x="75" y="30"/>
                    <a:pt x="75" y="30"/>
                    <a:pt x="75" y="30"/>
                  </a:cubicBezTo>
                  <a:cubicBezTo>
                    <a:pt x="75" y="30"/>
                    <a:pt x="75" y="30"/>
                    <a:pt x="75" y="30"/>
                  </a:cubicBezTo>
                  <a:cubicBezTo>
                    <a:pt x="75" y="30"/>
                    <a:pt x="74" y="30"/>
                    <a:pt x="74" y="30"/>
                  </a:cubicBezTo>
                  <a:cubicBezTo>
                    <a:pt x="74" y="29"/>
                    <a:pt x="73" y="29"/>
                    <a:pt x="73" y="29"/>
                  </a:cubicBezTo>
                  <a:cubicBezTo>
                    <a:pt x="73" y="29"/>
                    <a:pt x="73" y="29"/>
                    <a:pt x="73" y="29"/>
                  </a:cubicBezTo>
                  <a:cubicBezTo>
                    <a:pt x="72" y="29"/>
                    <a:pt x="72" y="29"/>
                    <a:pt x="71" y="28"/>
                  </a:cubicBezTo>
                  <a:cubicBezTo>
                    <a:pt x="71" y="28"/>
                    <a:pt x="71" y="28"/>
                    <a:pt x="71" y="28"/>
                  </a:cubicBezTo>
                  <a:cubicBezTo>
                    <a:pt x="71" y="28"/>
                    <a:pt x="71" y="28"/>
                    <a:pt x="71" y="28"/>
                  </a:cubicBezTo>
                  <a:cubicBezTo>
                    <a:pt x="70" y="28"/>
                    <a:pt x="70" y="28"/>
                    <a:pt x="70" y="28"/>
                  </a:cubicBezTo>
                  <a:cubicBezTo>
                    <a:pt x="70" y="28"/>
                    <a:pt x="69" y="27"/>
                    <a:pt x="69" y="27"/>
                  </a:cubicBezTo>
                  <a:cubicBezTo>
                    <a:pt x="69" y="27"/>
                    <a:pt x="69" y="27"/>
                    <a:pt x="69" y="27"/>
                  </a:cubicBezTo>
                  <a:cubicBezTo>
                    <a:pt x="68" y="27"/>
                    <a:pt x="68" y="27"/>
                    <a:pt x="68" y="27"/>
                  </a:cubicBezTo>
                  <a:cubicBezTo>
                    <a:pt x="68" y="27"/>
                    <a:pt x="68" y="27"/>
                    <a:pt x="68" y="27"/>
                  </a:cubicBezTo>
                  <a:cubicBezTo>
                    <a:pt x="68" y="27"/>
                    <a:pt x="68" y="27"/>
                    <a:pt x="67" y="27"/>
                  </a:cubicBezTo>
                  <a:cubicBezTo>
                    <a:pt x="67" y="27"/>
                    <a:pt x="67" y="27"/>
                    <a:pt x="67" y="26"/>
                  </a:cubicBezTo>
                  <a:cubicBezTo>
                    <a:pt x="67" y="26"/>
                    <a:pt x="67" y="26"/>
                    <a:pt x="67" y="26"/>
                  </a:cubicBezTo>
                  <a:cubicBezTo>
                    <a:pt x="67" y="26"/>
                    <a:pt x="67" y="26"/>
                    <a:pt x="67" y="26"/>
                  </a:cubicBezTo>
                  <a:cubicBezTo>
                    <a:pt x="67" y="26"/>
                    <a:pt x="67" y="26"/>
                    <a:pt x="67" y="26"/>
                  </a:cubicBezTo>
                  <a:cubicBezTo>
                    <a:pt x="67" y="26"/>
                    <a:pt x="67" y="26"/>
                    <a:pt x="67" y="26"/>
                  </a:cubicBezTo>
                  <a:cubicBezTo>
                    <a:pt x="67" y="25"/>
                    <a:pt x="67" y="25"/>
                    <a:pt x="67" y="25"/>
                  </a:cubicBezTo>
                  <a:cubicBezTo>
                    <a:pt x="67" y="25"/>
                    <a:pt x="67" y="25"/>
                    <a:pt x="67" y="25"/>
                  </a:cubicBezTo>
                  <a:cubicBezTo>
                    <a:pt x="67" y="25"/>
                    <a:pt x="67" y="24"/>
                    <a:pt x="67" y="24"/>
                  </a:cubicBezTo>
                  <a:cubicBezTo>
                    <a:pt x="67" y="24"/>
                    <a:pt x="67" y="24"/>
                    <a:pt x="67" y="24"/>
                  </a:cubicBezTo>
                  <a:cubicBezTo>
                    <a:pt x="67" y="24"/>
                    <a:pt x="67" y="23"/>
                    <a:pt x="67" y="23"/>
                  </a:cubicBezTo>
                  <a:cubicBezTo>
                    <a:pt x="67" y="23"/>
                    <a:pt x="67" y="22"/>
                    <a:pt x="67" y="22"/>
                  </a:cubicBezTo>
                  <a:cubicBezTo>
                    <a:pt x="67" y="22"/>
                    <a:pt x="67" y="22"/>
                    <a:pt x="67" y="22"/>
                  </a:cubicBezTo>
                  <a:cubicBezTo>
                    <a:pt x="66" y="22"/>
                    <a:pt x="66" y="22"/>
                    <a:pt x="66" y="22"/>
                  </a:cubicBezTo>
                  <a:cubicBezTo>
                    <a:pt x="66" y="22"/>
                    <a:pt x="66" y="22"/>
                    <a:pt x="66" y="22"/>
                  </a:cubicBezTo>
                  <a:cubicBezTo>
                    <a:pt x="66" y="22"/>
                    <a:pt x="66" y="21"/>
                    <a:pt x="66" y="21"/>
                  </a:cubicBezTo>
                  <a:cubicBezTo>
                    <a:pt x="66" y="21"/>
                    <a:pt x="67" y="21"/>
                    <a:pt x="66" y="21"/>
                  </a:cubicBezTo>
                  <a:cubicBezTo>
                    <a:pt x="66" y="20"/>
                    <a:pt x="66" y="20"/>
                    <a:pt x="66" y="20"/>
                  </a:cubicBezTo>
                  <a:cubicBezTo>
                    <a:pt x="65" y="20"/>
                    <a:pt x="65" y="20"/>
                    <a:pt x="66" y="20"/>
                  </a:cubicBezTo>
                  <a:cubicBezTo>
                    <a:pt x="66" y="20"/>
                    <a:pt x="66" y="20"/>
                    <a:pt x="66" y="20"/>
                  </a:cubicBezTo>
                  <a:cubicBezTo>
                    <a:pt x="66" y="20"/>
                    <a:pt x="66" y="19"/>
                    <a:pt x="66" y="19"/>
                  </a:cubicBezTo>
                  <a:cubicBezTo>
                    <a:pt x="66" y="19"/>
                    <a:pt x="66" y="19"/>
                    <a:pt x="66" y="19"/>
                  </a:cubicBezTo>
                  <a:cubicBezTo>
                    <a:pt x="65" y="19"/>
                    <a:pt x="65" y="20"/>
                    <a:pt x="65" y="20"/>
                  </a:cubicBezTo>
                  <a:cubicBezTo>
                    <a:pt x="65" y="20"/>
                    <a:pt x="65" y="20"/>
                    <a:pt x="65" y="19"/>
                  </a:cubicBezTo>
                  <a:cubicBezTo>
                    <a:pt x="65" y="19"/>
                    <a:pt x="65" y="19"/>
                    <a:pt x="65" y="19"/>
                  </a:cubicBezTo>
                  <a:cubicBezTo>
                    <a:pt x="65" y="19"/>
                    <a:pt x="64" y="19"/>
                    <a:pt x="64" y="19"/>
                  </a:cubicBezTo>
                  <a:cubicBezTo>
                    <a:pt x="65" y="19"/>
                    <a:pt x="65" y="19"/>
                    <a:pt x="65" y="18"/>
                  </a:cubicBezTo>
                  <a:cubicBezTo>
                    <a:pt x="64" y="18"/>
                    <a:pt x="64" y="18"/>
                    <a:pt x="64" y="18"/>
                  </a:cubicBezTo>
                  <a:cubicBezTo>
                    <a:pt x="64" y="18"/>
                    <a:pt x="64" y="18"/>
                    <a:pt x="64" y="18"/>
                  </a:cubicBezTo>
                  <a:cubicBezTo>
                    <a:pt x="64" y="18"/>
                    <a:pt x="64" y="17"/>
                    <a:pt x="63" y="17"/>
                  </a:cubicBezTo>
                  <a:cubicBezTo>
                    <a:pt x="63" y="17"/>
                    <a:pt x="63" y="17"/>
                    <a:pt x="63" y="17"/>
                  </a:cubicBezTo>
                  <a:cubicBezTo>
                    <a:pt x="63" y="18"/>
                    <a:pt x="63" y="18"/>
                    <a:pt x="63" y="18"/>
                  </a:cubicBezTo>
                  <a:cubicBezTo>
                    <a:pt x="63" y="18"/>
                    <a:pt x="63" y="18"/>
                    <a:pt x="63" y="18"/>
                  </a:cubicBezTo>
                  <a:cubicBezTo>
                    <a:pt x="63" y="18"/>
                    <a:pt x="63" y="18"/>
                    <a:pt x="63" y="18"/>
                  </a:cubicBezTo>
                  <a:cubicBezTo>
                    <a:pt x="64" y="18"/>
                    <a:pt x="64" y="18"/>
                    <a:pt x="64" y="18"/>
                  </a:cubicBezTo>
                  <a:cubicBezTo>
                    <a:pt x="64" y="19"/>
                    <a:pt x="64" y="19"/>
                    <a:pt x="64" y="19"/>
                  </a:cubicBezTo>
                  <a:cubicBezTo>
                    <a:pt x="64" y="19"/>
                    <a:pt x="64" y="19"/>
                    <a:pt x="64" y="19"/>
                  </a:cubicBezTo>
                  <a:cubicBezTo>
                    <a:pt x="64" y="20"/>
                    <a:pt x="64" y="20"/>
                    <a:pt x="64" y="20"/>
                  </a:cubicBezTo>
                  <a:cubicBezTo>
                    <a:pt x="64" y="20"/>
                    <a:pt x="64" y="20"/>
                    <a:pt x="64" y="20"/>
                  </a:cubicBezTo>
                  <a:cubicBezTo>
                    <a:pt x="64" y="20"/>
                    <a:pt x="64" y="20"/>
                    <a:pt x="64" y="20"/>
                  </a:cubicBezTo>
                  <a:cubicBezTo>
                    <a:pt x="63" y="20"/>
                    <a:pt x="63" y="21"/>
                    <a:pt x="64" y="21"/>
                  </a:cubicBezTo>
                  <a:cubicBezTo>
                    <a:pt x="64" y="21"/>
                    <a:pt x="64" y="21"/>
                    <a:pt x="64" y="21"/>
                  </a:cubicBezTo>
                  <a:cubicBezTo>
                    <a:pt x="64" y="21"/>
                    <a:pt x="64" y="22"/>
                    <a:pt x="64" y="22"/>
                  </a:cubicBezTo>
                  <a:cubicBezTo>
                    <a:pt x="64" y="22"/>
                    <a:pt x="64" y="22"/>
                    <a:pt x="64" y="23"/>
                  </a:cubicBezTo>
                  <a:cubicBezTo>
                    <a:pt x="64" y="23"/>
                    <a:pt x="64" y="23"/>
                    <a:pt x="64" y="23"/>
                  </a:cubicBezTo>
                  <a:cubicBezTo>
                    <a:pt x="64" y="23"/>
                    <a:pt x="64" y="23"/>
                    <a:pt x="64" y="23"/>
                  </a:cubicBezTo>
                  <a:cubicBezTo>
                    <a:pt x="64" y="23"/>
                    <a:pt x="64" y="23"/>
                    <a:pt x="64" y="23"/>
                  </a:cubicBezTo>
                  <a:cubicBezTo>
                    <a:pt x="63" y="23"/>
                    <a:pt x="63" y="24"/>
                    <a:pt x="63" y="23"/>
                  </a:cubicBezTo>
                  <a:cubicBezTo>
                    <a:pt x="63" y="23"/>
                    <a:pt x="63" y="23"/>
                    <a:pt x="63" y="22"/>
                  </a:cubicBezTo>
                  <a:cubicBezTo>
                    <a:pt x="63" y="22"/>
                    <a:pt x="63" y="22"/>
                    <a:pt x="63" y="22"/>
                  </a:cubicBezTo>
                  <a:cubicBezTo>
                    <a:pt x="63" y="21"/>
                    <a:pt x="62" y="21"/>
                    <a:pt x="62" y="21"/>
                  </a:cubicBezTo>
                  <a:cubicBezTo>
                    <a:pt x="62" y="21"/>
                    <a:pt x="62" y="21"/>
                    <a:pt x="62" y="21"/>
                  </a:cubicBezTo>
                  <a:cubicBezTo>
                    <a:pt x="62" y="21"/>
                    <a:pt x="61" y="21"/>
                    <a:pt x="61" y="21"/>
                  </a:cubicBezTo>
                  <a:cubicBezTo>
                    <a:pt x="61" y="21"/>
                    <a:pt x="61" y="21"/>
                    <a:pt x="61" y="21"/>
                  </a:cubicBezTo>
                  <a:cubicBezTo>
                    <a:pt x="61" y="21"/>
                    <a:pt x="61" y="21"/>
                    <a:pt x="60" y="21"/>
                  </a:cubicBezTo>
                  <a:cubicBezTo>
                    <a:pt x="60" y="21"/>
                    <a:pt x="60" y="21"/>
                    <a:pt x="60" y="21"/>
                  </a:cubicBezTo>
                  <a:cubicBezTo>
                    <a:pt x="60" y="21"/>
                    <a:pt x="60" y="21"/>
                    <a:pt x="60" y="21"/>
                  </a:cubicBezTo>
                  <a:cubicBezTo>
                    <a:pt x="60" y="20"/>
                    <a:pt x="60" y="20"/>
                    <a:pt x="60" y="20"/>
                  </a:cubicBezTo>
                  <a:cubicBezTo>
                    <a:pt x="59" y="20"/>
                    <a:pt x="59" y="20"/>
                    <a:pt x="59" y="20"/>
                  </a:cubicBezTo>
                  <a:cubicBezTo>
                    <a:pt x="59" y="20"/>
                    <a:pt x="59" y="20"/>
                    <a:pt x="59" y="20"/>
                  </a:cubicBezTo>
                  <a:cubicBezTo>
                    <a:pt x="59" y="20"/>
                    <a:pt x="59" y="20"/>
                    <a:pt x="59" y="20"/>
                  </a:cubicBezTo>
                  <a:cubicBezTo>
                    <a:pt x="59" y="19"/>
                    <a:pt x="59" y="19"/>
                    <a:pt x="59" y="19"/>
                  </a:cubicBezTo>
                  <a:cubicBezTo>
                    <a:pt x="59" y="19"/>
                    <a:pt x="59" y="19"/>
                    <a:pt x="59" y="19"/>
                  </a:cubicBezTo>
                  <a:cubicBezTo>
                    <a:pt x="59" y="18"/>
                    <a:pt x="59" y="18"/>
                    <a:pt x="59" y="18"/>
                  </a:cubicBezTo>
                  <a:cubicBezTo>
                    <a:pt x="59" y="18"/>
                    <a:pt x="59" y="18"/>
                    <a:pt x="59" y="18"/>
                  </a:cubicBezTo>
                  <a:cubicBezTo>
                    <a:pt x="59" y="18"/>
                    <a:pt x="59" y="18"/>
                    <a:pt x="59" y="18"/>
                  </a:cubicBezTo>
                  <a:cubicBezTo>
                    <a:pt x="59" y="17"/>
                    <a:pt x="59" y="17"/>
                    <a:pt x="59" y="17"/>
                  </a:cubicBezTo>
                  <a:cubicBezTo>
                    <a:pt x="59" y="17"/>
                    <a:pt x="59" y="17"/>
                    <a:pt x="59" y="17"/>
                  </a:cubicBezTo>
                  <a:cubicBezTo>
                    <a:pt x="59" y="17"/>
                    <a:pt x="59" y="16"/>
                    <a:pt x="59" y="16"/>
                  </a:cubicBezTo>
                  <a:cubicBezTo>
                    <a:pt x="59" y="16"/>
                    <a:pt x="60" y="17"/>
                    <a:pt x="60" y="16"/>
                  </a:cubicBezTo>
                  <a:cubicBezTo>
                    <a:pt x="60" y="16"/>
                    <a:pt x="60" y="16"/>
                    <a:pt x="59" y="16"/>
                  </a:cubicBezTo>
                  <a:cubicBezTo>
                    <a:pt x="59" y="16"/>
                    <a:pt x="59" y="16"/>
                    <a:pt x="59" y="16"/>
                  </a:cubicBezTo>
                  <a:cubicBezTo>
                    <a:pt x="59" y="16"/>
                    <a:pt x="59" y="16"/>
                    <a:pt x="59" y="16"/>
                  </a:cubicBezTo>
                  <a:cubicBezTo>
                    <a:pt x="59" y="16"/>
                    <a:pt x="59" y="16"/>
                    <a:pt x="59" y="16"/>
                  </a:cubicBezTo>
                  <a:cubicBezTo>
                    <a:pt x="60" y="16"/>
                    <a:pt x="59" y="16"/>
                    <a:pt x="59" y="16"/>
                  </a:cubicBezTo>
                  <a:cubicBezTo>
                    <a:pt x="59" y="15"/>
                    <a:pt x="59" y="15"/>
                    <a:pt x="59" y="15"/>
                  </a:cubicBezTo>
                  <a:cubicBezTo>
                    <a:pt x="59" y="15"/>
                    <a:pt x="58" y="15"/>
                    <a:pt x="58" y="14"/>
                  </a:cubicBezTo>
                  <a:cubicBezTo>
                    <a:pt x="58" y="14"/>
                    <a:pt x="58" y="14"/>
                    <a:pt x="58" y="14"/>
                  </a:cubicBezTo>
                  <a:cubicBezTo>
                    <a:pt x="58" y="14"/>
                    <a:pt x="58" y="14"/>
                    <a:pt x="58" y="14"/>
                  </a:cubicBezTo>
                  <a:cubicBezTo>
                    <a:pt x="57" y="13"/>
                    <a:pt x="57" y="13"/>
                    <a:pt x="57" y="12"/>
                  </a:cubicBezTo>
                  <a:cubicBezTo>
                    <a:pt x="57" y="12"/>
                    <a:pt x="57" y="12"/>
                    <a:pt x="57" y="12"/>
                  </a:cubicBezTo>
                  <a:cubicBezTo>
                    <a:pt x="57" y="12"/>
                    <a:pt x="57" y="12"/>
                    <a:pt x="57" y="12"/>
                  </a:cubicBezTo>
                  <a:cubicBezTo>
                    <a:pt x="57" y="12"/>
                    <a:pt x="57" y="12"/>
                    <a:pt x="56" y="12"/>
                  </a:cubicBezTo>
                  <a:cubicBezTo>
                    <a:pt x="56" y="12"/>
                    <a:pt x="56" y="12"/>
                    <a:pt x="56" y="11"/>
                  </a:cubicBezTo>
                  <a:cubicBezTo>
                    <a:pt x="56" y="11"/>
                    <a:pt x="56" y="11"/>
                    <a:pt x="56" y="11"/>
                  </a:cubicBezTo>
                  <a:cubicBezTo>
                    <a:pt x="57" y="11"/>
                    <a:pt x="57" y="11"/>
                    <a:pt x="57" y="11"/>
                  </a:cubicBezTo>
                  <a:cubicBezTo>
                    <a:pt x="57" y="11"/>
                    <a:pt x="57" y="12"/>
                    <a:pt x="57" y="12"/>
                  </a:cubicBezTo>
                  <a:cubicBezTo>
                    <a:pt x="57" y="12"/>
                    <a:pt x="58" y="12"/>
                    <a:pt x="58" y="12"/>
                  </a:cubicBezTo>
                  <a:cubicBezTo>
                    <a:pt x="58" y="12"/>
                    <a:pt x="58" y="12"/>
                    <a:pt x="58" y="12"/>
                  </a:cubicBezTo>
                  <a:cubicBezTo>
                    <a:pt x="58" y="11"/>
                    <a:pt x="58" y="11"/>
                    <a:pt x="58" y="11"/>
                  </a:cubicBezTo>
                  <a:cubicBezTo>
                    <a:pt x="57" y="11"/>
                    <a:pt x="57" y="11"/>
                    <a:pt x="57" y="10"/>
                  </a:cubicBezTo>
                  <a:cubicBezTo>
                    <a:pt x="57" y="10"/>
                    <a:pt x="58" y="10"/>
                    <a:pt x="58" y="10"/>
                  </a:cubicBezTo>
                  <a:cubicBezTo>
                    <a:pt x="58" y="10"/>
                    <a:pt x="58" y="10"/>
                    <a:pt x="57" y="10"/>
                  </a:cubicBezTo>
                  <a:cubicBezTo>
                    <a:pt x="57" y="10"/>
                    <a:pt x="57" y="9"/>
                    <a:pt x="57" y="9"/>
                  </a:cubicBezTo>
                  <a:cubicBezTo>
                    <a:pt x="57" y="9"/>
                    <a:pt x="57" y="9"/>
                    <a:pt x="57" y="9"/>
                  </a:cubicBezTo>
                  <a:cubicBezTo>
                    <a:pt x="57" y="9"/>
                    <a:pt x="57" y="9"/>
                    <a:pt x="57" y="9"/>
                  </a:cubicBezTo>
                  <a:cubicBezTo>
                    <a:pt x="57" y="9"/>
                    <a:pt x="56" y="9"/>
                    <a:pt x="56" y="9"/>
                  </a:cubicBezTo>
                  <a:cubicBezTo>
                    <a:pt x="56" y="8"/>
                    <a:pt x="56" y="8"/>
                    <a:pt x="56" y="8"/>
                  </a:cubicBezTo>
                  <a:cubicBezTo>
                    <a:pt x="56" y="8"/>
                    <a:pt x="56" y="8"/>
                    <a:pt x="57" y="8"/>
                  </a:cubicBezTo>
                  <a:cubicBezTo>
                    <a:pt x="56" y="8"/>
                    <a:pt x="56" y="8"/>
                    <a:pt x="56" y="7"/>
                  </a:cubicBezTo>
                  <a:cubicBezTo>
                    <a:pt x="56" y="7"/>
                    <a:pt x="56" y="7"/>
                    <a:pt x="56" y="7"/>
                  </a:cubicBezTo>
                  <a:cubicBezTo>
                    <a:pt x="56" y="7"/>
                    <a:pt x="56" y="7"/>
                    <a:pt x="56" y="7"/>
                  </a:cubicBezTo>
                  <a:cubicBezTo>
                    <a:pt x="56" y="7"/>
                    <a:pt x="55" y="7"/>
                    <a:pt x="55" y="7"/>
                  </a:cubicBezTo>
                  <a:cubicBezTo>
                    <a:pt x="55" y="7"/>
                    <a:pt x="55" y="7"/>
                    <a:pt x="55" y="7"/>
                  </a:cubicBezTo>
                  <a:cubicBezTo>
                    <a:pt x="55" y="7"/>
                    <a:pt x="55" y="7"/>
                    <a:pt x="55" y="7"/>
                  </a:cubicBezTo>
                  <a:cubicBezTo>
                    <a:pt x="55" y="8"/>
                    <a:pt x="55" y="8"/>
                    <a:pt x="55" y="8"/>
                  </a:cubicBezTo>
                  <a:cubicBezTo>
                    <a:pt x="55" y="8"/>
                    <a:pt x="55" y="8"/>
                    <a:pt x="55" y="8"/>
                  </a:cubicBezTo>
                  <a:cubicBezTo>
                    <a:pt x="55" y="8"/>
                    <a:pt x="55" y="8"/>
                    <a:pt x="55" y="8"/>
                  </a:cubicBezTo>
                  <a:cubicBezTo>
                    <a:pt x="55" y="7"/>
                    <a:pt x="55" y="7"/>
                    <a:pt x="55" y="7"/>
                  </a:cubicBezTo>
                  <a:cubicBezTo>
                    <a:pt x="54" y="7"/>
                    <a:pt x="54" y="7"/>
                    <a:pt x="54" y="7"/>
                  </a:cubicBezTo>
                  <a:cubicBezTo>
                    <a:pt x="54" y="7"/>
                    <a:pt x="54" y="7"/>
                    <a:pt x="54" y="7"/>
                  </a:cubicBezTo>
                  <a:cubicBezTo>
                    <a:pt x="54" y="7"/>
                    <a:pt x="54" y="7"/>
                    <a:pt x="54" y="7"/>
                  </a:cubicBezTo>
                  <a:cubicBezTo>
                    <a:pt x="54" y="6"/>
                    <a:pt x="54" y="6"/>
                    <a:pt x="54" y="6"/>
                  </a:cubicBezTo>
                  <a:cubicBezTo>
                    <a:pt x="54" y="6"/>
                    <a:pt x="54" y="6"/>
                    <a:pt x="54" y="6"/>
                  </a:cubicBezTo>
                  <a:cubicBezTo>
                    <a:pt x="54" y="7"/>
                    <a:pt x="55" y="7"/>
                    <a:pt x="55" y="6"/>
                  </a:cubicBezTo>
                  <a:cubicBezTo>
                    <a:pt x="55" y="6"/>
                    <a:pt x="55" y="6"/>
                    <a:pt x="55" y="6"/>
                  </a:cubicBezTo>
                  <a:cubicBezTo>
                    <a:pt x="55" y="6"/>
                    <a:pt x="54" y="6"/>
                    <a:pt x="54" y="6"/>
                  </a:cubicBezTo>
                  <a:cubicBezTo>
                    <a:pt x="54" y="6"/>
                    <a:pt x="54" y="6"/>
                    <a:pt x="54" y="6"/>
                  </a:cubicBezTo>
                  <a:cubicBezTo>
                    <a:pt x="54" y="6"/>
                    <a:pt x="54" y="5"/>
                    <a:pt x="53" y="5"/>
                  </a:cubicBezTo>
                  <a:cubicBezTo>
                    <a:pt x="53" y="5"/>
                    <a:pt x="53" y="5"/>
                    <a:pt x="53" y="5"/>
                  </a:cubicBezTo>
                  <a:cubicBezTo>
                    <a:pt x="53" y="5"/>
                    <a:pt x="53" y="5"/>
                    <a:pt x="53" y="5"/>
                  </a:cubicBezTo>
                  <a:cubicBezTo>
                    <a:pt x="53" y="5"/>
                    <a:pt x="53" y="5"/>
                    <a:pt x="53" y="5"/>
                  </a:cubicBezTo>
                  <a:cubicBezTo>
                    <a:pt x="52" y="5"/>
                    <a:pt x="53" y="5"/>
                    <a:pt x="52" y="5"/>
                  </a:cubicBezTo>
                  <a:cubicBezTo>
                    <a:pt x="52" y="5"/>
                    <a:pt x="52" y="6"/>
                    <a:pt x="52" y="6"/>
                  </a:cubicBezTo>
                  <a:cubicBezTo>
                    <a:pt x="52" y="6"/>
                    <a:pt x="52" y="5"/>
                    <a:pt x="52" y="5"/>
                  </a:cubicBezTo>
                  <a:cubicBezTo>
                    <a:pt x="52" y="5"/>
                    <a:pt x="52" y="5"/>
                    <a:pt x="52" y="5"/>
                  </a:cubicBezTo>
                  <a:cubicBezTo>
                    <a:pt x="52" y="5"/>
                    <a:pt x="52" y="5"/>
                    <a:pt x="52" y="5"/>
                  </a:cubicBezTo>
                  <a:cubicBezTo>
                    <a:pt x="52" y="5"/>
                    <a:pt x="52" y="5"/>
                    <a:pt x="52" y="5"/>
                  </a:cubicBezTo>
                  <a:cubicBezTo>
                    <a:pt x="51" y="5"/>
                    <a:pt x="51" y="5"/>
                    <a:pt x="51" y="5"/>
                  </a:cubicBezTo>
                  <a:cubicBezTo>
                    <a:pt x="51" y="5"/>
                    <a:pt x="51" y="5"/>
                    <a:pt x="51" y="5"/>
                  </a:cubicBezTo>
                  <a:cubicBezTo>
                    <a:pt x="51" y="5"/>
                    <a:pt x="51" y="5"/>
                    <a:pt x="51" y="5"/>
                  </a:cubicBezTo>
                  <a:cubicBezTo>
                    <a:pt x="51" y="5"/>
                    <a:pt x="51" y="5"/>
                    <a:pt x="51" y="5"/>
                  </a:cubicBezTo>
                  <a:cubicBezTo>
                    <a:pt x="51" y="5"/>
                    <a:pt x="51" y="5"/>
                    <a:pt x="51" y="5"/>
                  </a:cubicBezTo>
                  <a:cubicBezTo>
                    <a:pt x="50" y="5"/>
                    <a:pt x="50" y="5"/>
                    <a:pt x="50" y="5"/>
                  </a:cubicBezTo>
                  <a:cubicBezTo>
                    <a:pt x="50" y="5"/>
                    <a:pt x="50" y="5"/>
                    <a:pt x="50" y="5"/>
                  </a:cubicBezTo>
                  <a:cubicBezTo>
                    <a:pt x="50" y="4"/>
                    <a:pt x="50" y="4"/>
                    <a:pt x="50" y="4"/>
                  </a:cubicBezTo>
                  <a:cubicBezTo>
                    <a:pt x="50" y="4"/>
                    <a:pt x="50" y="4"/>
                    <a:pt x="50" y="4"/>
                  </a:cubicBezTo>
                  <a:cubicBezTo>
                    <a:pt x="50" y="4"/>
                    <a:pt x="50" y="4"/>
                    <a:pt x="50" y="4"/>
                  </a:cubicBezTo>
                  <a:cubicBezTo>
                    <a:pt x="50" y="4"/>
                    <a:pt x="50" y="4"/>
                    <a:pt x="49" y="4"/>
                  </a:cubicBezTo>
                  <a:cubicBezTo>
                    <a:pt x="49" y="4"/>
                    <a:pt x="49" y="4"/>
                    <a:pt x="49" y="4"/>
                  </a:cubicBezTo>
                  <a:cubicBezTo>
                    <a:pt x="49" y="4"/>
                    <a:pt x="49" y="5"/>
                    <a:pt x="50" y="5"/>
                  </a:cubicBezTo>
                  <a:cubicBezTo>
                    <a:pt x="49" y="5"/>
                    <a:pt x="49" y="5"/>
                    <a:pt x="49" y="5"/>
                  </a:cubicBezTo>
                  <a:cubicBezTo>
                    <a:pt x="49" y="5"/>
                    <a:pt x="49" y="5"/>
                    <a:pt x="49" y="4"/>
                  </a:cubicBezTo>
                  <a:cubicBezTo>
                    <a:pt x="49" y="4"/>
                    <a:pt x="49" y="4"/>
                    <a:pt x="49" y="4"/>
                  </a:cubicBezTo>
                  <a:cubicBezTo>
                    <a:pt x="49" y="4"/>
                    <a:pt x="49" y="4"/>
                    <a:pt x="49" y="4"/>
                  </a:cubicBezTo>
                  <a:cubicBezTo>
                    <a:pt x="48" y="4"/>
                    <a:pt x="48" y="4"/>
                    <a:pt x="48" y="4"/>
                  </a:cubicBezTo>
                  <a:cubicBezTo>
                    <a:pt x="48" y="4"/>
                    <a:pt x="48" y="3"/>
                    <a:pt x="48" y="3"/>
                  </a:cubicBezTo>
                  <a:cubicBezTo>
                    <a:pt x="48" y="3"/>
                    <a:pt x="48" y="3"/>
                    <a:pt x="48" y="3"/>
                  </a:cubicBezTo>
                  <a:cubicBezTo>
                    <a:pt x="48" y="3"/>
                    <a:pt x="48" y="4"/>
                    <a:pt x="48" y="4"/>
                  </a:cubicBezTo>
                  <a:cubicBezTo>
                    <a:pt x="48" y="3"/>
                    <a:pt x="48" y="3"/>
                    <a:pt x="48" y="3"/>
                  </a:cubicBezTo>
                  <a:cubicBezTo>
                    <a:pt x="48" y="3"/>
                    <a:pt x="48" y="2"/>
                    <a:pt x="47" y="2"/>
                  </a:cubicBezTo>
                  <a:cubicBezTo>
                    <a:pt x="47" y="2"/>
                    <a:pt x="47" y="2"/>
                    <a:pt x="47" y="1"/>
                  </a:cubicBezTo>
                  <a:cubicBezTo>
                    <a:pt x="47" y="1"/>
                    <a:pt x="47" y="1"/>
                    <a:pt x="47" y="1"/>
                  </a:cubicBezTo>
                  <a:cubicBezTo>
                    <a:pt x="47" y="2"/>
                    <a:pt x="47" y="2"/>
                    <a:pt x="47" y="2"/>
                  </a:cubicBezTo>
                  <a:cubicBezTo>
                    <a:pt x="47" y="2"/>
                    <a:pt x="47" y="2"/>
                    <a:pt x="47" y="2"/>
                  </a:cubicBezTo>
                  <a:cubicBezTo>
                    <a:pt x="47" y="1"/>
                    <a:pt x="47" y="1"/>
                    <a:pt x="47" y="1"/>
                  </a:cubicBezTo>
                  <a:cubicBezTo>
                    <a:pt x="47" y="1"/>
                    <a:pt x="47" y="1"/>
                    <a:pt x="47" y="1"/>
                  </a:cubicBezTo>
                  <a:cubicBezTo>
                    <a:pt x="47" y="1"/>
                    <a:pt x="47" y="1"/>
                    <a:pt x="47" y="1"/>
                  </a:cubicBezTo>
                  <a:cubicBezTo>
                    <a:pt x="47" y="1"/>
                    <a:pt x="47" y="0"/>
                    <a:pt x="47" y="0"/>
                  </a:cubicBezTo>
                  <a:cubicBezTo>
                    <a:pt x="47" y="0"/>
                    <a:pt x="47" y="0"/>
                    <a:pt x="47" y="0"/>
                  </a:cubicBezTo>
                  <a:cubicBezTo>
                    <a:pt x="47" y="0"/>
                    <a:pt x="47" y="0"/>
                    <a:pt x="47" y="0"/>
                  </a:cubicBezTo>
                  <a:cubicBezTo>
                    <a:pt x="47" y="0"/>
                    <a:pt x="46" y="0"/>
                    <a:pt x="46" y="0"/>
                  </a:cubicBezTo>
                  <a:cubicBezTo>
                    <a:pt x="46" y="0"/>
                    <a:pt x="46" y="1"/>
                    <a:pt x="46" y="1"/>
                  </a:cubicBezTo>
                  <a:cubicBezTo>
                    <a:pt x="46" y="0"/>
                    <a:pt x="45" y="0"/>
                    <a:pt x="45" y="0"/>
                  </a:cubicBezTo>
                  <a:cubicBezTo>
                    <a:pt x="45" y="1"/>
                    <a:pt x="45" y="1"/>
                    <a:pt x="45" y="1"/>
                  </a:cubicBezTo>
                  <a:cubicBezTo>
                    <a:pt x="45" y="1"/>
                    <a:pt x="46" y="1"/>
                    <a:pt x="46" y="2"/>
                  </a:cubicBezTo>
                  <a:cubicBezTo>
                    <a:pt x="46" y="2"/>
                    <a:pt x="46" y="2"/>
                    <a:pt x="46" y="2"/>
                  </a:cubicBezTo>
                  <a:cubicBezTo>
                    <a:pt x="46" y="2"/>
                    <a:pt x="47" y="2"/>
                    <a:pt x="47" y="3"/>
                  </a:cubicBezTo>
                  <a:cubicBezTo>
                    <a:pt x="47" y="3"/>
                    <a:pt x="47" y="3"/>
                    <a:pt x="47" y="3"/>
                  </a:cubicBezTo>
                  <a:cubicBezTo>
                    <a:pt x="47" y="3"/>
                    <a:pt x="47" y="3"/>
                    <a:pt x="47" y="3"/>
                  </a:cubicBezTo>
                  <a:cubicBezTo>
                    <a:pt x="47" y="3"/>
                    <a:pt x="48" y="4"/>
                    <a:pt x="48" y="4"/>
                  </a:cubicBezTo>
                  <a:cubicBezTo>
                    <a:pt x="48" y="5"/>
                    <a:pt x="48" y="5"/>
                    <a:pt x="48" y="5"/>
                  </a:cubicBezTo>
                  <a:cubicBezTo>
                    <a:pt x="48" y="6"/>
                    <a:pt x="49" y="6"/>
                    <a:pt x="48" y="6"/>
                  </a:cubicBezTo>
                  <a:cubicBezTo>
                    <a:pt x="48" y="6"/>
                    <a:pt x="48" y="6"/>
                    <a:pt x="48" y="6"/>
                  </a:cubicBezTo>
                  <a:cubicBezTo>
                    <a:pt x="48" y="6"/>
                    <a:pt x="48" y="6"/>
                    <a:pt x="48" y="6"/>
                  </a:cubicBezTo>
                  <a:cubicBezTo>
                    <a:pt x="48" y="7"/>
                    <a:pt x="48" y="7"/>
                    <a:pt x="48" y="7"/>
                  </a:cubicBezTo>
                  <a:cubicBezTo>
                    <a:pt x="48" y="7"/>
                    <a:pt x="48" y="7"/>
                    <a:pt x="48" y="7"/>
                  </a:cubicBezTo>
                  <a:cubicBezTo>
                    <a:pt x="48" y="7"/>
                    <a:pt x="48" y="7"/>
                    <a:pt x="48" y="7"/>
                  </a:cubicBezTo>
                  <a:cubicBezTo>
                    <a:pt x="48" y="8"/>
                    <a:pt x="48" y="8"/>
                    <a:pt x="49" y="8"/>
                  </a:cubicBezTo>
                  <a:cubicBezTo>
                    <a:pt x="49" y="8"/>
                    <a:pt x="49" y="8"/>
                    <a:pt x="49" y="9"/>
                  </a:cubicBezTo>
                  <a:cubicBezTo>
                    <a:pt x="49" y="9"/>
                    <a:pt x="49" y="9"/>
                    <a:pt x="49" y="9"/>
                  </a:cubicBezTo>
                  <a:cubicBezTo>
                    <a:pt x="49" y="9"/>
                    <a:pt x="50" y="9"/>
                    <a:pt x="50" y="9"/>
                  </a:cubicBezTo>
                  <a:cubicBezTo>
                    <a:pt x="50" y="9"/>
                    <a:pt x="50" y="9"/>
                    <a:pt x="50" y="9"/>
                  </a:cubicBezTo>
                  <a:cubicBezTo>
                    <a:pt x="50" y="9"/>
                    <a:pt x="50" y="9"/>
                    <a:pt x="50" y="9"/>
                  </a:cubicBezTo>
                  <a:cubicBezTo>
                    <a:pt x="50" y="9"/>
                    <a:pt x="50" y="8"/>
                    <a:pt x="50" y="8"/>
                  </a:cubicBezTo>
                  <a:cubicBezTo>
                    <a:pt x="50" y="8"/>
                    <a:pt x="51" y="8"/>
                    <a:pt x="51" y="8"/>
                  </a:cubicBezTo>
                  <a:cubicBezTo>
                    <a:pt x="51" y="8"/>
                    <a:pt x="51" y="8"/>
                    <a:pt x="50" y="8"/>
                  </a:cubicBezTo>
                  <a:cubicBezTo>
                    <a:pt x="50" y="8"/>
                    <a:pt x="50" y="8"/>
                    <a:pt x="50" y="9"/>
                  </a:cubicBezTo>
                  <a:cubicBezTo>
                    <a:pt x="50" y="9"/>
                    <a:pt x="50" y="9"/>
                    <a:pt x="50" y="9"/>
                  </a:cubicBezTo>
                  <a:cubicBezTo>
                    <a:pt x="50" y="9"/>
                    <a:pt x="50" y="9"/>
                    <a:pt x="50" y="9"/>
                  </a:cubicBezTo>
                  <a:cubicBezTo>
                    <a:pt x="50" y="10"/>
                    <a:pt x="50" y="10"/>
                    <a:pt x="50" y="10"/>
                  </a:cubicBezTo>
                  <a:cubicBezTo>
                    <a:pt x="50" y="10"/>
                    <a:pt x="50" y="10"/>
                    <a:pt x="50" y="10"/>
                  </a:cubicBezTo>
                  <a:cubicBezTo>
                    <a:pt x="50" y="10"/>
                    <a:pt x="50" y="10"/>
                    <a:pt x="51" y="11"/>
                  </a:cubicBezTo>
                  <a:cubicBezTo>
                    <a:pt x="51" y="11"/>
                    <a:pt x="52" y="12"/>
                    <a:pt x="52" y="13"/>
                  </a:cubicBezTo>
                  <a:cubicBezTo>
                    <a:pt x="53" y="13"/>
                    <a:pt x="53" y="14"/>
                    <a:pt x="54" y="15"/>
                  </a:cubicBezTo>
                  <a:cubicBezTo>
                    <a:pt x="54" y="15"/>
                    <a:pt x="54" y="16"/>
                    <a:pt x="54" y="16"/>
                  </a:cubicBezTo>
                  <a:cubicBezTo>
                    <a:pt x="54" y="17"/>
                    <a:pt x="54" y="17"/>
                    <a:pt x="55" y="17"/>
                  </a:cubicBezTo>
                  <a:cubicBezTo>
                    <a:pt x="55" y="16"/>
                    <a:pt x="55" y="16"/>
                    <a:pt x="55" y="16"/>
                  </a:cubicBezTo>
                  <a:cubicBezTo>
                    <a:pt x="55" y="16"/>
                    <a:pt x="55" y="15"/>
                    <a:pt x="55" y="15"/>
                  </a:cubicBezTo>
                  <a:cubicBezTo>
                    <a:pt x="54" y="15"/>
                    <a:pt x="54" y="15"/>
                    <a:pt x="54" y="14"/>
                  </a:cubicBezTo>
                  <a:cubicBezTo>
                    <a:pt x="54" y="15"/>
                    <a:pt x="54" y="15"/>
                    <a:pt x="55" y="15"/>
                  </a:cubicBezTo>
                  <a:cubicBezTo>
                    <a:pt x="55" y="15"/>
                    <a:pt x="55" y="15"/>
                    <a:pt x="55" y="15"/>
                  </a:cubicBezTo>
                  <a:cubicBezTo>
                    <a:pt x="55" y="15"/>
                    <a:pt x="56" y="15"/>
                    <a:pt x="56" y="15"/>
                  </a:cubicBezTo>
                  <a:cubicBezTo>
                    <a:pt x="56" y="15"/>
                    <a:pt x="56" y="15"/>
                    <a:pt x="56" y="15"/>
                  </a:cubicBezTo>
                  <a:cubicBezTo>
                    <a:pt x="56" y="15"/>
                    <a:pt x="56" y="15"/>
                    <a:pt x="56" y="15"/>
                  </a:cubicBezTo>
                  <a:cubicBezTo>
                    <a:pt x="56" y="15"/>
                    <a:pt x="56" y="15"/>
                    <a:pt x="56" y="15"/>
                  </a:cubicBezTo>
                  <a:cubicBezTo>
                    <a:pt x="56" y="15"/>
                    <a:pt x="55" y="15"/>
                    <a:pt x="55" y="15"/>
                  </a:cubicBezTo>
                  <a:cubicBezTo>
                    <a:pt x="55" y="15"/>
                    <a:pt x="55" y="14"/>
                    <a:pt x="55" y="14"/>
                  </a:cubicBezTo>
                  <a:cubicBezTo>
                    <a:pt x="55" y="14"/>
                    <a:pt x="56" y="14"/>
                    <a:pt x="56" y="14"/>
                  </a:cubicBezTo>
                  <a:cubicBezTo>
                    <a:pt x="56" y="15"/>
                    <a:pt x="56" y="15"/>
                    <a:pt x="56" y="15"/>
                  </a:cubicBezTo>
                  <a:cubicBezTo>
                    <a:pt x="56" y="15"/>
                    <a:pt x="56" y="15"/>
                    <a:pt x="56" y="15"/>
                  </a:cubicBezTo>
                  <a:cubicBezTo>
                    <a:pt x="56" y="15"/>
                    <a:pt x="56" y="15"/>
                    <a:pt x="56" y="16"/>
                  </a:cubicBezTo>
                  <a:cubicBezTo>
                    <a:pt x="56" y="15"/>
                    <a:pt x="56" y="15"/>
                    <a:pt x="56" y="15"/>
                  </a:cubicBezTo>
                  <a:cubicBezTo>
                    <a:pt x="56" y="15"/>
                    <a:pt x="56" y="15"/>
                    <a:pt x="56" y="15"/>
                  </a:cubicBezTo>
                  <a:cubicBezTo>
                    <a:pt x="56" y="16"/>
                    <a:pt x="56" y="16"/>
                    <a:pt x="56" y="16"/>
                  </a:cubicBezTo>
                  <a:cubicBezTo>
                    <a:pt x="56" y="16"/>
                    <a:pt x="56" y="16"/>
                    <a:pt x="56" y="16"/>
                  </a:cubicBezTo>
                  <a:cubicBezTo>
                    <a:pt x="56" y="16"/>
                    <a:pt x="56" y="16"/>
                    <a:pt x="56" y="16"/>
                  </a:cubicBezTo>
                  <a:cubicBezTo>
                    <a:pt x="56" y="16"/>
                    <a:pt x="56" y="16"/>
                    <a:pt x="56" y="16"/>
                  </a:cubicBezTo>
                  <a:cubicBezTo>
                    <a:pt x="56" y="17"/>
                    <a:pt x="57" y="17"/>
                    <a:pt x="57" y="17"/>
                  </a:cubicBezTo>
                  <a:cubicBezTo>
                    <a:pt x="57" y="17"/>
                    <a:pt x="57" y="17"/>
                    <a:pt x="57" y="17"/>
                  </a:cubicBezTo>
                  <a:cubicBezTo>
                    <a:pt x="57" y="18"/>
                    <a:pt x="57" y="18"/>
                    <a:pt x="57" y="18"/>
                  </a:cubicBezTo>
                  <a:cubicBezTo>
                    <a:pt x="57" y="18"/>
                    <a:pt x="57" y="18"/>
                    <a:pt x="57" y="19"/>
                  </a:cubicBezTo>
                  <a:cubicBezTo>
                    <a:pt x="57" y="19"/>
                    <a:pt x="56" y="18"/>
                    <a:pt x="56" y="18"/>
                  </a:cubicBezTo>
                  <a:cubicBezTo>
                    <a:pt x="57" y="18"/>
                    <a:pt x="56" y="18"/>
                    <a:pt x="56" y="18"/>
                  </a:cubicBezTo>
                  <a:cubicBezTo>
                    <a:pt x="56" y="17"/>
                    <a:pt x="56" y="17"/>
                    <a:pt x="56" y="17"/>
                  </a:cubicBezTo>
                  <a:cubicBezTo>
                    <a:pt x="55" y="17"/>
                    <a:pt x="55" y="17"/>
                    <a:pt x="55" y="17"/>
                  </a:cubicBezTo>
                  <a:cubicBezTo>
                    <a:pt x="55" y="17"/>
                    <a:pt x="55" y="17"/>
                    <a:pt x="55" y="17"/>
                  </a:cubicBezTo>
                  <a:cubicBezTo>
                    <a:pt x="55" y="17"/>
                    <a:pt x="55" y="18"/>
                    <a:pt x="55" y="18"/>
                  </a:cubicBezTo>
                  <a:cubicBezTo>
                    <a:pt x="56" y="18"/>
                    <a:pt x="56" y="19"/>
                    <a:pt x="56" y="19"/>
                  </a:cubicBezTo>
                  <a:cubicBezTo>
                    <a:pt x="56" y="20"/>
                    <a:pt x="57" y="20"/>
                    <a:pt x="57" y="20"/>
                  </a:cubicBezTo>
                  <a:cubicBezTo>
                    <a:pt x="57" y="20"/>
                    <a:pt x="57" y="20"/>
                    <a:pt x="57" y="20"/>
                  </a:cubicBezTo>
                  <a:cubicBezTo>
                    <a:pt x="57" y="21"/>
                    <a:pt x="57" y="21"/>
                    <a:pt x="57" y="21"/>
                  </a:cubicBezTo>
                  <a:cubicBezTo>
                    <a:pt x="57" y="21"/>
                    <a:pt x="57" y="21"/>
                    <a:pt x="57" y="22"/>
                  </a:cubicBezTo>
                  <a:cubicBezTo>
                    <a:pt x="57" y="22"/>
                    <a:pt x="57" y="22"/>
                    <a:pt x="57" y="22"/>
                  </a:cubicBezTo>
                  <a:cubicBezTo>
                    <a:pt x="57" y="22"/>
                    <a:pt x="58" y="22"/>
                    <a:pt x="58" y="22"/>
                  </a:cubicBezTo>
                  <a:cubicBezTo>
                    <a:pt x="58" y="22"/>
                    <a:pt x="58" y="22"/>
                    <a:pt x="58" y="22"/>
                  </a:cubicBezTo>
                  <a:cubicBezTo>
                    <a:pt x="58" y="22"/>
                    <a:pt x="58" y="22"/>
                    <a:pt x="58" y="21"/>
                  </a:cubicBezTo>
                  <a:cubicBezTo>
                    <a:pt x="58" y="21"/>
                    <a:pt x="58" y="21"/>
                    <a:pt x="59" y="21"/>
                  </a:cubicBezTo>
                  <a:cubicBezTo>
                    <a:pt x="59" y="21"/>
                    <a:pt x="59" y="21"/>
                    <a:pt x="59" y="21"/>
                  </a:cubicBezTo>
                  <a:cubicBezTo>
                    <a:pt x="59" y="21"/>
                    <a:pt x="59" y="21"/>
                    <a:pt x="59" y="21"/>
                  </a:cubicBezTo>
                  <a:cubicBezTo>
                    <a:pt x="59" y="22"/>
                    <a:pt x="59" y="22"/>
                    <a:pt x="59" y="22"/>
                  </a:cubicBezTo>
                  <a:cubicBezTo>
                    <a:pt x="59" y="22"/>
                    <a:pt x="60" y="22"/>
                    <a:pt x="60" y="22"/>
                  </a:cubicBezTo>
                  <a:cubicBezTo>
                    <a:pt x="60" y="22"/>
                    <a:pt x="60" y="22"/>
                    <a:pt x="60" y="22"/>
                  </a:cubicBezTo>
                  <a:cubicBezTo>
                    <a:pt x="60" y="22"/>
                    <a:pt x="60" y="22"/>
                    <a:pt x="60" y="22"/>
                  </a:cubicBezTo>
                  <a:cubicBezTo>
                    <a:pt x="60" y="22"/>
                    <a:pt x="60" y="22"/>
                    <a:pt x="59" y="22"/>
                  </a:cubicBezTo>
                  <a:cubicBezTo>
                    <a:pt x="59" y="22"/>
                    <a:pt x="59" y="22"/>
                    <a:pt x="59" y="22"/>
                  </a:cubicBezTo>
                  <a:cubicBezTo>
                    <a:pt x="59" y="22"/>
                    <a:pt x="59" y="23"/>
                    <a:pt x="59" y="23"/>
                  </a:cubicBezTo>
                  <a:cubicBezTo>
                    <a:pt x="59" y="23"/>
                    <a:pt x="59" y="23"/>
                    <a:pt x="59" y="23"/>
                  </a:cubicBezTo>
                  <a:cubicBezTo>
                    <a:pt x="59" y="23"/>
                    <a:pt x="59" y="23"/>
                    <a:pt x="58" y="23"/>
                  </a:cubicBezTo>
                  <a:cubicBezTo>
                    <a:pt x="58" y="23"/>
                    <a:pt x="58" y="22"/>
                    <a:pt x="58" y="22"/>
                  </a:cubicBezTo>
                  <a:cubicBezTo>
                    <a:pt x="58" y="22"/>
                    <a:pt x="58" y="22"/>
                    <a:pt x="58" y="22"/>
                  </a:cubicBezTo>
                  <a:cubicBezTo>
                    <a:pt x="58" y="22"/>
                    <a:pt x="58" y="22"/>
                    <a:pt x="58" y="22"/>
                  </a:cubicBezTo>
                  <a:cubicBezTo>
                    <a:pt x="58" y="22"/>
                    <a:pt x="58" y="22"/>
                    <a:pt x="58" y="22"/>
                  </a:cubicBezTo>
                  <a:cubicBezTo>
                    <a:pt x="58" y="22"/>
                    <a:pt x="58" y="22"/>
                    <a:pt x="58" y="22"/>
                  </a:cubicBezTo>
                  <a:cubicBezTo>
                    <a:pt x="58" y="23"/>
                    <a:pt x="58" y="23"/>
                    <a:pt x="58" y="23"/>
                  </a:cubicBezTo>
                  <a:cubicBezTo>
                    <a:pt x="58" y="23"/>
                    <a:pt x="58" y="23"/>
                    <a:pt x="58" y="24"/>
                  </a:cubicBezTo>
                  <a:cubicBezTo>
                    <a:pt x="58" y="24"/>
                    <a:pt x="59" y="24"/>
                    <a:pt x="59" y="25"/>
                  </a:cubicBezTo>
                  <a:cubicBezTo>
                    <a:pt x="59" y="25"/>
                    <a:pt x="59" y="25"/>
                    <a:pt x="59" y="25"/>
                  </a:cubicBezTo>
                  <a:cubicBezTo>
                    <a:pt x="59" y="26"/>
                    <a:pt x="59" y="26"/>
                    <a:pt x="59" y="26"/>
                  </a:cubicBezTo>
                  <a:cubicBezTo>
                    <a:pt x="59" y="26"/>
                    <a:pt x="59" y="27"/>
                    <a:pt x="59" y="27"/>
                  </a:cubicBezTo>
                  <a:cubicBezTo>
                    <a:pt x="59" y="27"/>
                    <a:pt x="59" y="28"/>
                    <a:pt x="60" y="28"/>
                  </a:cubicBezTo>
                  <a:cubicBezTo>
                    <a:pt x="60" y="28"/>
                    <a:pt x="60" y="28"/>
                    <a:pt x="60" y="28"/>
                  </a:cubicBezTo>
                  <a:cubicBezTo>
                    <a:pt x="60" y="28"/>
                    <a:pt x="60" y="28"/>
                    <a:pt x="60" y="28"/>
                  </a:cubicBezTo>
                  <a:cubicBezTo>
                    <a:pt x="60" y="28"/>
                    <a:pt x="60" y="28"/>
                    <a:pt x="60" y="28"/>
                  </a:cubicBezTo>
                  <a:cubicBezTo>
                    <a:pt x="60" y="28"/>
                    <a:pt x="60" y="28"/>
                    <a:pt x="60" y="28"/>
                  </a:cubicBezTo>
                  <a:cubicBezTo>
                    <a:pt x="60" y="28"/>
                    <a:pt x="60" y="28"/>
                    <a:pt x="60" y="28"/>
                  </a:cubicBezTo>
                  <a:cubicBezTo>
                    <a:pt x="60" y="29"/>
                    <a:pt x="60" y="29"/>
                    <a:pt x="59" y="29"/>
                  </a:cubicBezTo>
                  <a:cubicBezTo>
                    <a:pt x="59" y="29"/>
                    <a:pt x="59" y="29"/>
                    <a:pt x="59" y="29"/>
                  </a:cubicBezTo>
                  <a:cubicBezTo>
                    <a:pt x="59" y="29"/>
                    <a:pt x="59" y="30"/>
                    <a:pt x="59" y="30"/>
                  </a:cubicBezTo>
                  <a:cubicBezTo>
                    <a:pt x="59" y="30"/>
                    <a:pt x="60" y="30"/>
                    <a:pt x="60" y="30"/>
                  </a:cubicBezTo>
                  <a:cubicBezTo>
                    <a:pt x="59" y="30"/>
                    <a:pt x="60" y="30"/>
                    <a:pt x="60" y="30"/>
                  </a:cubicBezTo>
                  <a:cubicBezTo>
                    <a:pt x="60" y="30"/>
                    <a:pt x="60" y="30"/>
                    <a:pt x="60" y="30"/>
                  </a:cubicBezTo>
                  <a:cubicBezTo>
                    <a:pt x="60" y="30"/>
                    <a:pt x="60" y="30"/>
                    <a:pt x="60" y="30"/>
                  </a:cubicBezTo>
                  <a:cubicBezTo>
                    <a:pt x="60" y="30"/>
                    <a:pt x="60" y="30"/>
                    <a:pt x="59" y="30"/>
                  </a:cubicBezTo>
                  <a:cubicBezTo>
                    <a:pt x="59" y="30"/>
                    <a:pt x="59" y="31"/>
                    <a:pt x="59" y="31"/>
                  </a:cubicBezTo>
                  <a:cubicBezTo>
                    <a:pt x="60" y="31"/>
                    <a:pt x="60" y="31"/>
                    <a:pt x="60" y="31"/>
                  </a:cubicBezTo>
                  <a:cubicBezTo>
                    <a:pt x="60" y="31"/>
                    <a:pt x="60" y="31"/>
                    <a:pt x="60" y="31"/>
                  </a:cubicBezTo>
                  <a:cubicBezTo>
                    <a:pt x="60" y="31"/>
                    <a:pt x="60" y="31"/>
                    <a:pt x="60" y="31"/>
                  </a:cubicBezTo>
                  <a:cubicBezTo>
                    <a:pt x="60" y="31"/>
                    <a:pt x="60" y="31"/>
                    <a:pt x="60" y="31"/>
                  </a:cubicBezTo>
                  <a:cubicBezTo>
                    <a:pt x="59" y="31"/>
                    <a:pt x="59" y="31"/>
                    <a:pt x="59" y="31"/>
                  </a:cubicBezTo>
                  <a:cubicBezTo>
                    <a:pt x="59" y="31"/>
                    <a:pt x="59" y="31"/>
                    <a:pt x="59" y="31"/>
                  </a:cubicBezTo>
                  <a:cubicBezTo>
                    <a:pt x="59" y="31"/>
                    <a:pt x="59" y="32"/>
                    <a:pt x="59" y="32"/>
                  </a:cubicBezTo>
                  <a:cubicBezTo>
                    <a:pt x="59" y="32"/>
                    <a:pt x="59" y="32"/>
                    <a:pt x="59" y="32"/>
                  </a:cubicBezTo>
                  <a:cubicBezTo>
                    <a:pt x="59" y="32"/>
                    <a:pt x="59" y="32"/>
                    <a:pt x="59" y="33"/>
                  </a:cubicBezTo>
                  <a:cubicBezTo>
                    <a:pt x="59" y="33"/>
                    <a:pt x="59" y="33"/>
                    <a:pt x="59" y="33"/>
                  </a:cubicBezTo>
                  <a:cubicBezTo>
                    <a:pt x="59" y="33"/>
                    <a:pt x="59" y="33"/>
                    <a:pt x="58" y="33"/>
                  </a:cubicBezTo>
                  <a:cubicBezTo>
                    <a:pt x="58" y="33"/>
                    <a:pt x="58" y="34"/>
                    <a:pt x="58" y="34"/>
                  </a:cubicBezTo>
                  <a:cubicBezTo>
                    <a:pt x="58" y="34"/>
                    <a:pt x="58" y="34"/>
                    <a:pt x="58" y="34"/>
                  </a:cubicBezTo>
                  <a:cubicBezTo>
                    <a:pt x="58" y="34"/>
                    <a:pt x="58" y="34"/>
                    <a:pt x="58" y="34"/>
                  </a:cubicBezTo>
                  <a:cubicBezTo>
                    <a:pt x="58" y="35"/>
                    <a:pt x="58" y="35"/>
                    <a:pt x="58" y="35"/>
                  </a:cubicBezTo>
                  <a:cubicBezTo>
                    <a:pt x="58" y="35"/>
                    <a:pt x="58" y="36"/>
                    <a:pt x="58" y="36"/>
                  </a:cubicBezTo>
                  <a:cubicBezTo>
                    <a:pt x="58" y="36"/>
                    <a:pt x="58" y="36"/>
                    <a:pt x="58" y="36"/>
                  </a:cubicBezTo>
                  <a:cubicBezTo>
                    <a:pt x="58" y="36"/>
                    <a:pt x="58" y="36"/>
                    <a:pt x="58" y="37"/>
                  </a:cubicBezTo>
                  <a:cubicBezTo>
                    <a:pt x="58" y="37"/>
                    <a:pt x="58" y="37"/>
                    <a:pt x="58" y="37"/>
                  </a:cubicBezTo>
                  <a:cubicBezTo>
                    <a:pt x="58" y="37"/>
                    <a:pt x="58" y="38"/>
                    <a:pt x="57" y="38"/>
                  </a:cubicBezTo>
                  <a:cubicBezTo>
                    <a:pt x="57" y="38"/>
                    <a:pt x="57" y="38"/>
                    <a:pt x="57" y="38"/>
                  </a:cubicBezTo>
                  <a:cubicBezTo>
                    <a:pt x="57" y="38"/>
                    <a:pt x="56" y="39"/>
                    <a:pt x="56" y="39"/>
                  </a:cubicBezTo>
                  <a:cubicBezTo>
                    <a:pt x="56" y="39"/>
                    <a:pt x="56" y="39"/>
                    <a:pt x="56" y="39"/>
                  </a:cubicBezTo>
                  <a:cubicBezTo>
                    <a:pt x="55" y="38"/>
                    <a:pt x="55" y="39"/>
                    <a:pt x="55" y="39"/>
                  </a:cubicBezTo>
                  <a:cubicBezTo>
                    <a:pt x="55" y="39"/>
                    <a:pt x="55" y="39"/>
                    <a:pt x="54" y="39"/>
                  </a:cubicBezTo>
                  <a:cubicBezTo>
                    <a:pt x="54" y="39"/>
                    <a:pt x="54" y="40"/>
                    <a:pt x="54" y="40"/>
                  </a:cubicBezTo>
                  <a:cubicBezTo>
                    <a:pt x="53" y="40"/>
                    <a:pt x="53" y="40"/>
                    <a:pt x="52" y="41"/>
                  </a:cubicBezTo>
                  <a:cubicBezTo>
                    <a:pt x="52" y="41"/>
                    <a:pt x="52" y="41"/>
                    <a:pt x="52" y="42"/>
                  </a:cubicBezTo>
                  <a:cubicBezTo>
                    <a:pt x="53" y="42"/>
                    <a:pt x="52" y="42"/>
                    <a:pt x="53" y="42"/>
                  </a:cubicBezTo>
                  <a:cubicBezTo>
                    <a:pt x="53" y="43"/>
                    <a:pt x="53" y="43"/>
                    <a:pt x="53" y="43"/>
                  </a:cubicBezTo>
                  <a:cubicBezTo>
                    <a:pt x="53" y="43"/>
                    <a:pt x="54" y="43"/>
                    <a:pt x="54" y="43"/>
                  </a:cubicBezTo>
                  <a:cubicBezTo>
                    <a:pt x="54" y="44"/>
                    <a:pt x="54" y="44"/>
                    <a:pt x="55" y="44"/>
                  </a:cubicBezTo>
                  <a:cubicBezTo>
                    <a:pt x="55" y="44"/>
                    <a:pt x="56" y="44"/>
                    <a:pt x="56" y="44"/>
                  </a:cubicBezTo>
                  <a:cubicBezTo>
                    <a:pt x="56" y="44"/>
                    <a:pt x="56" y="44"/>
                    <a:pt x="56" y="45"/>
                  </a:cubicBezTo>
                  <a:cubicBezTo>
                    <a:pt x="57" y="45"/>
                    <a:pt x="57" y="45"/>
                    <a:pt x="57" y="45"/>
                  </a:cubicBezTo>
                  <a:cubicBezTo>
                    <a:pt x="57" y="46"/>
                    <a:pt x="58" y="46"/>
                    <a:pt x="58" y="46"/>
                  </a:cubicBezTo>
                  <a:cubicBezTo>
                    <a:pt x="58" y="46"/>
                    <a:pt x="59" y="46"/>
                    <a:pt x="59" y="46"/>
                  </a:cubicBezTo>
                  <a:cubicBezTo>
                    <a:pt x="59" y="46"/>
                    <a:pt x="59" y="46"/>
                    <a:pt x="59" y="46"/>
                  </a:cubicBezTo>
                  <a:cubicBezTo>
                    <a:pt x="60" y="46"/>
                    <a:pt x="60" y="47"/>
                    <a:pt x="61" y="47"/>
                  </a:cubicBezTo>
                  <a:cubicBezTo>
                    <a:pt x="61" y="47"/>
                    <a:pt x="61" y="48"/>
                    <a:pt x="62" y="48"/>
                  </a:cubicBezTo>
                  <a:cubicBezTo>
                    <a:pt x="62" y="48"/>
                    <a:pt x="62" y="48"/>
                    <a:pt x="62" y="49"/>
                  </a:cubicBezTo>
                  <a:cubicBezTo>
                    <a:pt x="62" y="49"/>
                    <a:pt x="62" y="49"/>
                    <a:pt x="62" y="50"/>
                  </a:cubicBezTo>
                  <a:cubicBezTo>
                    <a:pt x="62" y="50"/>
                    <a:pt x="62" y="51"/>
                    <a:pt x="62" y="51"/>
                  </a:cubicBezTo>
                  <a:cubicBezTo>
                    <a:pt x="62" y="52"/>
                    <a:pt x="62" y="53"/>
                    <a:pt x="62" y="53"/>
                  </a:cubicBezTo>
                  <a:cubicBezTo>
                    <a:pt x="61" y="54"/>
                    <a:pt x="61" y="54"/>
                    <a:pt x="61" y="55"/>
                  </a:cubicBezTo>
                  <a:cubicBezTo>
                    <a:pt x="61" y="55"/>
                    <a:pt x="61" y="55"/>
                    <a:pt x="61" y="56"/>
                  </a:cubicBezTo>
                  <a:cubicBezTo>
                    <a:pt x="61" y="56"/>
                    <a:pt x="60" y="56"/>
                    <a:pt x="60" y="56"/>
                  </a:cubicBezTo>
                  <a:cubicBezTo>
                    <a:pt x="60" y="56"/>
                    <a:pt x="60" y="56"/>
                    <a:pt x="60" y="57"/>
                  </a:cubicBezTo>
                  <a:cubicBezTo>
                    <a:pt x="60" y="57"/>
                    <a:pt x="60" y="57"/>
                    <a:pt x="60" y="57"/>
                  </a:cubicBezTo>
                  <a:cubicBezTo>
                    <a:pt x="59" y="57"/>
                    <a:pt x="59" y="58"/>
                    <a:pt x="59" y="58"/>
                  </a:cubicBezTo>
                  <a:cubicBezTo>
                    <a:pt x="59" y="58"/>
                    <a:pt x="59" y="58"/>
                    <a:pt x="59" y="58"/>
                  </a:cubicBezTo>
                  <a:cubicBezTo>
                    <a:pt x="58" y="58"/>
                    <a:pt x="58" y="58"/>
                    <a:pt x="58" y="59"/>
                  </a:cubicBezTo>
                  <a:cubicBezTo>
                    <a:pt x="58" y="59"/>
                    <a:pt x="58" y="59"/>
                    <a:pt x="58" y="59"/>
                  </a:cubicBezTo>
                  <a:cubicBezTo>
                    <a:pt x="59" y="59"/>
                    <a:pt x="59" y="59"/>
                    <a:pt x="60" y="59"/>
                  </a:cubicBezTo>
                  <a:cubicBezTo>
                    <a:pt x="60" y="59"/>
                    <a:pt x="60" y="59"/>
                    <a:pt x="60" y="59"/>
                  </a:cubicBezTo>
                  <a:cubicBezTo>
                    <a:pt x="59" y="59"/>
                    <a:pt x="59" y="59"/>
                    <a:pt x="59" y="59"/>
                  </a:cubicBezTo>
                  <a:cubicBezTo>
                    <a:pt x="59" y="59"/>
                    <a:pt x="60" y="58"/>
                    <a:pt x="60" y="58"/>
                  </a:cubicBezTo>
                  <a:cubicBezTo>
                    <a:pt x="60" y="59"/>
                    <a:pt x="60" y="59"/>
                    <a:pt x="60" y="59"/>
                  </a:cubicBezTo>
                  <a:cubicBezTo>
                    <a:pt x="60" y="59"/>
                    <a:pt x="60" y="59"/>
                    <a:pt x="60" y="59"/>
                  </a:cubicBezTo>
                  <a:cubicBezTo>
                    <a:pt x="60" y="60"/>
                    <a:pt x="60" y="60"/>
                    <a:pt x="60" y="60"/>
                  </a:cubicBezTo>
                  <a:cubicBezTo>
                    <a:pt x="60" y="60"/>
                    <a:pt x="61" y="60"/>
                    <a:pt x="61" y="60"/>
                  </a:cubicBezTo>
                  <a:cubicBezTo>
                    <a:pt x="61" y="60"/>
                    <a:pt x="61" y="60"/>
                    <a:pt x="61" y="60"/>
                  </a:cubicBezTo>
                  <a:cubicBezTo>
                    <a:pt x="61" y="60"/>
                    <a:pt x="62" y="60"/>
                    <a:pt x="62" y="59"/>
                  </a:cubicBezTo>
                  <a:cubicBezTo>
                    <a:pt x="62" y="60"/>
                    <a:pt x="62" y="60"/>
                    <a:pt x="62" y="60"/>
                  </a:cubicBezTo>
                  <a:cubicBezTo>
                    <a:pt x="62" y="60"/>
                    <a:pt x="62" y="60"/>
                    <a:pt x="62" y="60"/>
                  </a:cubicBezTo>
                  <a:cubicBezTo>
                    <a:pt x="62" y="61"/>
                    <a:pt x="62" y="61"/>
                    <a:pt x="62" y="61"/>
                  </a:cubicBezTo>
                  <a:cubicBezTo>
                    <a:pt x="62" y="61"/>
                    <a:pt x="62" y="61"/>
                    <a:pt x="62" y="61"/>
                  </a:cubicBezTo>
                  <a:cubicBezTo>
                    <a:pt x="62" y="61"/>
                    <a:pt x="62" y="62"/>
                    <a:pt x="62" y="62"/>
                  </a:cubicBezTo>
                  <a:cubicBezTo>
                    <a:pt x="63" y="62"/>
                    <a:pt x="63" y="62"/>
                    <a:pt x="63" y="62"/>
                  </a:cubicBezTo>
                  <a:cubicBezTo>
                    <a:pt x="63" y="61"/>
                    <a:pt x="64" y="61"/>
                    <a:pt x="64" y="61"/>
                  </a:cubicBezTo>
                  <a:cubicBezTo>
                    <a:pt x="64" y="61"/>
                    <a:pt x="64" y="61"/>
                    <a:pt x="65" y="60"/>
                  </a:cubicBezTo>
                  <a:cubicBezTo>
                    <a:pt x="65" y="60"/>
                    <a:pt x="65" y="60"/>
                    <a:pt x="66" y="60"/>
                  </a:cubicBezTo>
                  <a:cubicBezTo>
                    <a:pt x="66" y="59"/>
                    <a:pt x="66" y="59"/>
                    <a:pt x="66" y="59"/>
                  </a:cubicBezTo>
                  <a:cubicBezTo>
                    <a:pt x="67" y="59"/>
                    <a:pt x="67" y="59"/>
                    <a:pt x="67" y="58"/>
                  </a:cubicBezTo>
                  <a:cubicBezTo>
                    <a:pt x="67" y="58"/>
                    <a:pt x="67" y="58"/>
                    <a:pt x="67" y="58"/>
                  </a:cubicBezTo>
                  <a:cubicBezTo>
                    <a:pt x="67" y="58"/>
                    <a:pt x="68" y="58"/>
                    <a:pt x="68" y="57"/>
                  </a:cubicBezTo>
                  <a:cubicBezTo>
                    <a:pt x="68" y="57"/>
                    <a:pt x="68" y="57"/>
                    <a:pt x="68" y="57"/>
                  </a:cubicBezTo>
                  <a:cubicBezTo>
                    <a:pt x="68" y="57"/>
                    <a:pt x="68" y="57"/>
                    <a:pt x="68" y="56"/>
                  </a:cubicBezTo>
                  <a:cubicBezTo>
                    <a:pt x="68" y="56"/>
                    <a:pt x="68" y="56"/>
                    <a:pt x="68" y="56"/>
                  </a:cubicBezTo>
                  <a:cubicBezTo>
                    <a:pt x="69" y="55"/>
                    <a:pt x="69" y="55"/>
                    <a:pt x="69" y="55"/>
                  </a:cubicBezTo>
                  <a:cubicBezTo>
                    <a:pt x="69" y="55"/>
                    <a:pt x="69" y="54"/>
                    <a:pt x="69" y="54"/>
                  </a:cubicBezTo>
                  <a:cubicBezTo>
                    <a:pt x="69" y="54"/>
                    <a:pt x="69" y="54"/>
                    <a:pt x="70" y="53"/>
                  </a:cubicBezTo>
                  <a:cubicBezTo>
                    <a:pt x="70" y="53"/>
                    <a:pt x="70" y="53"/>
                    <a:pt x="71" y="52"/>
                  </a:cubicBezTo>
                  <a:cubicBezTo>
                    <a:pt x="71" y="52"/>
                    <a:pt x="71" y="52"/>
                    <a:pt x="71" y="52"/>
                  </a:cubicBezTo>
                  <a:cubicBezTo>
                    <a:pt x="72" y="52"/>
                    <a:pt x="72" y="52"/>
                    <a:pt x="72" y="51"/>
                  </a:cubicBezTo>
                  <a:cubicBezTo>
                    <a:pt x="72" y="51"/>
                    <a:pt x="72" y="51"/>
                    <a:pt x="72" y="51"/>
                  </a:cubicBezTo>
                  <a:cubicBezTo>
                    <a:pt x="72" y="51"/>
                    <a:pt x="72" y="51"/>
                    <a:pt x="72" y="50"/>
                  </a:cubicBezTo>
                  <a:cubicBezTo>
                    <a:pt x="72" y="50"/>
                    <a:pt x="72" y="50"/>
                    <a:pt x="72" y="50"/>
                  </a:cubicBezTo>
                  <a:cubicBezTo>
                    <a:pt x="72" y="50"/>
                    <a:pt x="72" y="50"/>
                    <a:pt x="72" y="49"/>
                  </a:cubicBezTo>
                  <a:cubicBezTo>
                    <a:pt x="73" y="49"/>
                    <a:pt x="73" y="49"/>
                    <a:pt x="73" y="48"/>
                  </a:cubicBezTo>
                  <a:cubicBezTo>
                    <a:pt x="73" y="48"/>
                    <a:pt x="73" y="47"/>
                    <a:pt x="74" y="47"/>
                  </a:cubicBezTo>
                  <a:cubicBezTo>
                    <a:pt x="74" y="47"/>
                    <a:pt x="74" y="46"/>
                    <a:pt x="74" y="46"/>
                  </a:cubicBezTo>
                  <a:cubicBezTo>
                    <a:pt x="74" y="45"/>
                    <a:pt x="74" y="45"/>
                    <a:pt x="74" y="45"/>
                  </a:cubicBezTo>
                  <a:cubicBezTo>
                    <a:pt x="75" y="45"/>
                    <a:pt x="75" y="45"/>
                    <a:pt x="75" y="44"/>
                  </a:cubicBezTo>
                  <a:cubicBezTo>
                    <a:pt x="75" y="44"/>
                    <a:pt x="75" y="44"/>
                    <a:pt x="75" y="44"/>
                  </a:cubicBezTo>
                  <a:cubicBezTo>
                    <a:pt x="75" y="44"/>
                    <a:pt x="75" y="44"/>
                    <a:pt x="74" y="44"/>
                  </a:cubicBezTo>
                  <a:cubicBezTo>
                    <a:pt x="74" y="44"/>
                    <a:pt x="74" y="44"/>
                    <a:pt x="74" y="44"/>
                  </a:cubicBezTo>
                  <a:cubicBezTo>
                    <a:pt x="74" y="44"/>
                    <a:pt x="74" y="44"/>
                    <a:pt x="74" y="44"/>
                  </a:cubicBezTo>
                  <a:cubicBezTo>
                    <a:pt x="74" y="44"/>
                    <a:pt x="74" y="43"/>
                    <a:pt x="74" y="43"/>
                  </a:cubicBezTo>
                  <a:cubicBezTo>
                    <a:pt x="74" y="43"/>
                    <a:pt x="74" y="43"/>
                    <a:pt x="74" y="43"/>
                  </a:cubicBezTo>
                  <a:cubicBezTo>
                    <a:pt x="74" y="43"/>
                    <a:pt x="74" y="43"/>
                    <a:pt x="73" y="43"/>
                  </a:cubicBezTo>
                  <a:cubicBezTo>
                    <a:pt x="73" y="43"/>
                    <a:pt x="73" y="43"/>
                    <a:pt x="73" y="43"/>
                  </a:cubicBezTo>
                  <a:cubicBezTo>
                    <a:pt x="73" y="42"/>
                    <a:pt x="73" y="42"/>
                    <a:pt x="74" y="42"/>
                  </a:cubicBezTo>
                  <a:cubicBezTo>
                    <a:pt x="74" y="41"/>
                    <a:pt x="74" y="41"/>
                    <a:pt x="74" y="41"/>
                  </a:cubicBezTo>
                  <a:cubicBezTo>
                    <a:pt x="74" y="41"/>
                    <a:pt x="74" y="41"/>
                    <a:pt x="74" y="41"/>
                  </a:cubicBezTo>
                  <a:cubicBezTo>
                    <a:pt x="74" y="40"/>
                    <a:pt x="75" y="40"/>
                    <a:pt x="75" y="40"/>
                  </a:cubicBezTo>
                  <a:cubicBezTo>
                    <a:pt x="75" y="40"/>
                    <a:pt x="76" y="40"/>
                    <a:pt x="76" y="39"/>
                  </a:cubicBezTo>
                  <a:cubicBezTo>
                    <a:pt x="76" y="39"/>
                    <a:pt x="76" y="39"/>
                    <a:pt x="76" y="39"/>
                  </a:cubicBezTo>
                  <a:cubicBezTo>
                    <a:pt x="77" y="39"/>
                    <a:pt x="77" y="39"/>
                    <a:pt x="78" y="39"/>
                  </a:cubicBezTo>
                  <a:cubicBezTo>
                    <a:pt x="78" y="39"/>
                    <a:pt x="78" y="39"/>
                    <a:pt x="78" y="39"/>
                  </a:cubicBezTo>
                  <a:cubicBezTo>
                    <a:pt x="79" y="39"/>
                    <a:pt x="79" y="39"/>
                    <a:pt x="80" y="39"/>
                  </a:cubicBezTo>
                  <a:cubicBezTo>
                    <a:pt x="80" y="39"/>
                    <a:pt x="80" y="39"/>
                    <a:pt x="80" y="39"/>
                  </a:cubicBezTo>
                  <a:cubicBezTo>
                    <a:pt x="80" y="40"/>
                    <a:pt x="80" y="40"/>
                    <a:pt x="80" y="40"/>
                  </a:cubicBezTo>
                  <a:cubicBezTo>
                    <a:pt x="80" y="40"/>
                    <a:pt x="80" y="40"/>
                    <a:pt x="80" y="40"/>
                  </a:cubicBezTo>
                  <a:cubicBezTo>
                    <a:pt x="80" y="41"/>
                    <a:pt x="80" y="41"/>
                    <a:pt x="80" y="41"/>
                  </a:cubicBezTo>
                  <a:cubicBezTo>
                    <a:pt x="80" y="41"/>
                    <a:pt x="80" y="41"/>
                    <a:pt x="80" y="40"/>
                  </a:cubicBezTo>
                  <a:cubicBezTo>
                    <a:pt x="80" y="40"/>
                    <a:pt x="80" y="40"/>
                    <a:pt x="81" y="40"/>
                  </a:cubicBezTo>
                  <a:cubicBezTo>
                    <a:pt x="80" y="39"/>
                    <a:pt x="80" y="39"/>
                    <a:pt x="80" y="39"/>
                  </a:cubicBezTo>
                  <a:cubicBezTo>
                    <a:pt x="80" y="39"/>
                    <a:pt x="80" y="39"/>
                    <a:pt x="80" y="38"/>
                  </a:cubicBezTo>
                  <a:cubicBezTo>
                    <a:pt x="80" y="38"/>
                    <a:pt x="80" y="38"/>
                    <a:pt x="80" y="38"/>
                  </a:cubicBezTo>
                  <a:cubicBezTo>
                    <a:pt x="80" y="38"/>
                    <a:pt x="80" y="38"/>
                    <a:pt x="80" y="38"/>
                  </a:cubicBezTo>
                  <a:cubicBezTo>
                    <a:pt x="80" y="37"/>
                    <a:pt x="80" y="37"/>
                    <a:pt x="80" y="37"/>
                  </a:cubicBezTo>
                  <a:cubicBezTo>
                    <a:pt x="80" y="37"/>
                    <a:pt x="80" y="37"/>
                    <a:pt x="81" y="37"/>
                  </a:cubicBezTo>
                  <a:cubicBezTo>
                    <a:pt x="80" y="36"/>
                    <a:pt x="81" y="36"/>
                    <a:pt x="81" y="36"/>
                  </a:cubicBezTo>
                  <a:cubicBezTo>
                    <a:pt x="81" y="36"/>
                    <a:pt x="81" y="36"/>
                    <a:pt x="81" y="36"/>
                  </a:cubicBezTo>
                  <a:cubicBezTo>
                    <a:pt x="81" y="36"/>
                    <a:pt x="81" y="36"/>
                    <a:pt x="81" y="36"/>
                  </a:cubicBezTo>
                  <a:cubicBezTo>
                    <a:pt x="82" y="36"/>
                    <a:pt x="82" y="36"/>
                    <a:pt x="82" y="35"/>
                  </a:cubicBezTo>
                  <a:cubicBezTo>
                    <a:pt x="82" y="35"/>
                    <a:pt x="82" y="35"/>
                    <a:pt x="83" y="35"/>
                  </a:cubicBezTo>
                  <a:cubicBezTo>
                    <a:pt x="83" y="34"/>
                    <a:pt x="83" y="34"/>
                    <a:pt x="83" y="34"/>
                  </a:cubicBezTo>
                  <a:cubicBezTo>
                    <a:pt x="83" y="34"/>
                    <a:pt x="83" y="33"/>
                    <a:pt x="83" y="33"/>
                  </a:cubicBezTo>
                  <a:cubicBezTo>
                    <a:pt x="83" y="33"/>
                    <a:pt x="83" y="33"/>
                    <a:pt x="83" y="33"/>
                  </a:cubicBezTo>
                  <a:cubicBezTo>
                    <a:pt x="83" y="33"/>
                    <a:pt x="83" y="33"/>
                    <a:pt x="83" y="32"/>
                  </a:cubicBezTo>
                  <a:cubicBezTo>
                    <a:pt x="83" y="32"/>
                    <a:pt x="83" y="32"/>
                    <a:pt x="83" y="32"/>
                  </a:cubicBezTo>
                  <a:cubicBezTo>
                    <a:pt x="83" y="32"/>
                    <a:pt x="83" y="32"/>
                    <a:pt x="83" y="31"/>
                  </a:cubicBezTo>
                  <a:cubicBezTo>
                    <a:pt x="83" y="31"/>
                    <a:pt x="83" y="31"/>
                    <a:pt x="83" y="31"/>
                  </a:cubicBezTo>
                  <a:cubicBezTo>
                    <a:pt x="83" y="31"/>
                    <a:pt x="83" y="31"/>
                    <a:pt x="83" y="31"/>
                  </a:cubicBezTo>
                  <a:cubicBezTo>
                    <a:pt x="83" y="30"/>
                    <a:pt x="83" y="30"/>
                    <a:pt x="83" y="30"/>
                  </a:cubicBezTo>
                  <a:cubicBezTo>
                    <a:pt x="83" y="30"/>
                    <a:pt x="83" y="30"/>
                    <a:pt x="83" y="30"/>
                  </a:cubicBezTo>
                  <a:cubicBezTo>
                    <a:pt x="83" y="30"/>
                    <a:pt x="83" y="30"/>
                    <a:pt x="83" y="30"/>
                  </a:cubicBezTo>
                  <a:cubicBezTo>
                    <a:pt x="83" y="30"/>
                    <a:pt x="83" y="30"/>
                    <a:pt x="83" y="30"/>
                  </a:cubicBezTo>
                  <a:cubicBezTo>
                    <a:pt x="83" y="29"/>
                    <a:pt x="83" y="29"/>
                    <a:pt x="84" y="29"/>
                  </a:cubicBezTo>
                  <a:cubicBezTo>
                    <a:pt x="84" y="29"/>
                    <a:pt x="84" y="28"/>
                    <a:pt x="84" y="28"/>
                  </a:cubicBezTo>
                  <a:cubicBezTo>
                    <a:pt x="84" y="28"/>
                    <a:pt x="85" y="28"/>
                    <a:pt x="84" y="27"/>
                  </a:cubicBezTo>
                  <a:cubicBezTo>
                    <a:pt x="84" y="27"/>
                    <a:pt x="84" y="27"/>
                    <a:pt x="84" y="27"/>
                  </a:cubicBezTo>
                  <a:close/>
                  <a:moveTo>
                    <a:pt x="121" y="87"/>
                  </a:moveTo>
                  <a:cubicBezTo>
                    <a:pt x="121" y="87"/>
                    <a:pt x="121" y="87"/>
                    <a:pt x="121" y="87"/>
                  </a:cubicBezTo>
                  <a:cubicBezTo>
                    <a:pt x="120" y="87"/>
                    <a:pt x="120" y="87"/>
                    <a:pt x="120" y="87"/>
                  </a:cubicBezTo>
                  <a:cubicBezTo>
                    <a:pt x="120" y="87"/>
                    <a:pt x="120" y="87"/>
                    <a:pt x="120" y="87"/>
                  </a:cubicBezTo>
                  <a:cubicBezTo>
                    <a:pt x="121" y="88"/>
                    <a:pt x="121" y="88"/>
                    <a:pt x="121" y="88"/>
                  </a:cubicBezTo>
                  <a:cubicBezTo>
                    <a:pt x="121" y="88"/>
                    <a:pt x="121" y="88"/>
                    <a:pt x="121" y="87"/>
                  </a:cubicBezTo>
                  <a:cubicBezTo>
                    <a:pt x="121" y="87"/>
                    <a:pt x="121" y="87"/>
                    <a:pt x="121" y="87"/>
                  </a:cubicBezTo>
                  <a:cubicBezTo>
                    <a:pt x="121" y="87"/>
                    <a:pt x="121" y="87"/>
                    <a:pt x="121" y="87"/>
                  </a:cubicBezTo>
                  <a:close/>
                  <a:moveTo>
                    <a:pt x="120" y="82"/>
                  </a:moveTo>
                  <a:cubicBezTo>
                    <a:pt x="121" y="82"/>
                    <a:pt x="121" y="82"/>
                    <a:pt x="121" y="82"/>
                  </a:cubicBezTo>
                  <a:cubicBezTo>
                    <a:pt x="120" y="82"/>
                    <a:pt x="119" y="82"/>
                    <a:pt x="119" y="82"/>
                  </a:cubicBezTo>
                  <a:cubicBezTo>
                    <a:pt x="119" y="82"/>
                    <a:pt x="119" y="82"/>
                    <a:pt x="119" y="82"/>
                  </a:cubicBezTo>
                  <a:cubicBezTo>
                    <a:pt x="118" y="82"/>
                    <a:pt x="118" y="82"/>
                    <a:pt x="118" y="82"/>
                  </a:cubicBezTo>
                  <a:cubicBezTo>
                    <a:pt x="118" y="82"/>
                    <a:pt x="118" y="82"/>
                    <a:pt x="118" y="82"/>
                  </a:cubicBezTo>
                  <a:cubicBezTo>
                    <a:pt x="117" y="82"/>
                    <a:pt x="117" y="82"/>
                    <a:pt x="117" y="82"/>
                  </a:cubicBezTo>
                  <a:cubicBezTo>
                    <a:pt x="117" y="82"/>
                    <a:pt x="117" y="82"/>
                    <a:pt x="117" y="82"/>
                  </a:cubicBezTo>
                  <a:cubicBezTo>
                    <a:pt x="117" y="82"/>
                    <a:pt x="117" y="83"/>
                    <a:pt x="116" y="83"/>
                  </a:cubicBezTo>
                  <a:cubicBezTo>
                    <a:pt x="116" y="83"/>
                    <a:pt x="116" y="83"/>
                    <a:pt x="116" y="83"/>
                  </a:cubicBezTo>
                  <a:cubicBezTo>
                    <a:pt x="116" y="83"/>
                    <a:pt x="116" y="83"/>
                    <a:pt x="116" y="83"/>
                  </a:cubicBezTo>
                  <a:cubicBezTo>
                    <a:pt x="117" y="83"/>
                    <a:pt x="117" y="83"/>
                    <a:pt x="117" y="83"/>
                  </a:cubicBezTo>
                  <a:cubicBezTo>
                    <a:pt x="117" y="83"/>
                    <a:pt x="117" y="83"/>
                    <a:pt x="117" y="83"/>
                  </a:cubicBezTo>
                  <a:cubicBezTo>
                    <a:pt x="118" y="83"/>
                    <a:pt x="118" y="83"/>
                    <a:pt x="118" y="83"/>
                  </a:cubicBezTo>
                  <a:cubicBezTo>
                    <a:pt x="118" y="83"/>
                    <a:pt x="118" y="83"/>
                    <a:pt x="118" y="83"/>
                  </a:cubicBezTo>
                  <a:cubicBezTo>
                    <a:pt x="118" y="83"/>
                    <a:pt x="118" y="83"/>
                    <a:pt x="118" y="84"/>
                  </a:cubicBezTo>
                  <a:cubicBezTo>
                    <a:pt x="118" y="84"/>
                    <a:pt x="118" y="84"/>
                    <a:pt x="119" y="84"/>
                  </a:cubicBezTo>
                  <a:cubicBezTo>
                    <a:pt x="119" y="84"/>
                    <a:pt x="118" y="84"/>
                    <a:pt x="118" y="84"/>
                  </a:cubicBezTo>
                  <a:cubicBezTo>
                    <a:pt x="118" y="84"/>
                    <a:pt x="118" y="85"/>
                    <a:pt x="118" y="85"/>
                  </a:cubicBezTo>
                  <a:cubicBezTo>
                    <a:pt x="117" y="85"/>
                    <a:pt x="117" y="85"/>
                    <a:pt x="118" y="85"/>
                  </a:cubicBezTo>
                  <a:cubicBezTo>
                    <a:pt x="118" y="85"/>
                    <a:pt x="118" y="85"/>
                    <a:pt x="118" y="85"/>
                  </a:cubicBezTo>
                  <a:cubicBezTo>
                    <a:pt x="118" y="85"/>
                    <a:pt x="118" y="86"/>
                    <a:pt x="118" y="86"/>
                  </a:cubicBezTo>
                  <a:cubicBezTo>
                    <a:pt x="118" y="86"/>
                    <a:pt x="118" y="86"/>
                    <a:pt x="118" y="86"/>
                  </a:cubicBezTo>
                  <a:cubicBezTo>
                    <a:pt x="118" y="86"/>
                    <a:pt x="118" y="86"/>
                    <a:pt x="119" y="86"/>
                  </a:cubicBezTo>
                  <a:cubicBezTo>
                    <a:pt x="119" y="85"/>
                    <a:pt x="119" y="85"/>
                    <a:pt x="119" y="85"/>
                  </a:cubicBezTo>
                  <a:cubicBezTo>
                    <a:pt x="119" y="85"/>
                    <a:pt x="119" y="85"/>
                    <a:pt x="119" y="85"/>
                  </a:cubicBezTo>
                  <a:cubicBezTo>
                    <a:pt x="120" y="85"/>
                    <a:pt x="120" y="85"/>
                    <a:pt x="120" y="85"/>
                  </a:cubicBezTo>
                  <a:cubicBezTo>
                    <a:pt x="119" y="84"/>
                    <a:pt x="119" y="84"/>
                    <a:pt x="119" y="84"/>
                  </a:cubicBezTo>
                  <a:cubicBezTo>
                    <a:pt x="119" y="84"/>
                    <a:pt x="119" y="84"/>
                    <a:pt x="119" y="84"/>
                  </a:cubicBezTo>
                  <a:cubicBezTo>
                    <a:pt x="119" y="84"/>
                    <a:pt x="119" y="83"/>
                    <a:pt x="119" y="83"/>
                  </a:cubicBezTo>
                  <a:cubicBezTo>
                    <a:pt x="119" y="83"/>
                    <a:pt x="120" y="83"/>
                    <a:pt x="119" y="83"/>
                  </a:cubicBezTo>
                  <a:cubicBezTo>
                    <a:pt x="120" y="83"/>
                    <a:pt x="120" y="83"/>
                    <a:pt x="120" y="82"/>
                  </a:cubicBezTo>
                  <a:cubicBezTo>
                    <a:pt x="120" y="82"/>
                    <a:pt x="120" y="82"/>
                    <a:pt x="120" y="82"/>
                  </a:cubicBezTo>
                  <a:cubicBezTo>
                    <a:pt x="120" y="82"/>
                    <a:pt x="120" y="82"/>
                    <a:pt x="120" y="82"/>
                  </a:cubicBezTo>
                  <a:close/>
                  <a:moveTo>
                    <a:pt x="68" y="26"/>
                  </a:moveTo>
                  <a:cubicBezTo>
                    <a:pt x="68" y="27"/>
                    <a:pt x="68" y="26"/>
                    <a:pt x="68" y="27"/>
                  </a:cubicBezTo>
                  <a:cubicBezTo>
                    <a:pt x="68" y="27"/>
                    <a:pt x="68" y="27"/>
                    <a:pt x="68" y="27"/>
                  </a:cubicBezTo>
                  <a:cubicBezTo>
                    <a:pt x="68" y="27"/>
                    <a:pt x="68" y="27"/>
                    <a:pt x="68" y="27"/>
                  </a:cubicBezTo>
                  <a:cubicBezTo>
                    <a:pt x="68" y="27"/>
                    <a:pt x="68" y="27"/>
                    <a:pt x="68" y="27"/>
                  </a:cubicBezTo>
                  <a:cubicBezTo>
                    <a:pt x="68" y="27"/>
                    <a:pt x="68" y="27"/>
                    <a:pt x="68" y="27"/>
                  </a:cubicBezTo>
                  <a:cubicBezTo>
                    <a:pt x="68" y="27"/>
                    <a:pt x="68" y="26"/>
                    <a:pt x="68" y="26"/>
                  </a:cubicBezTo>
                  <a:cubicBezTo>
                    <a:pt x="68" y="26"/>
                    <a:pt x="68" y="26"/>
                    <a:pt x="68" y="26"/>
                  </a:cubicBezTo>
                  <a:cubicBezTo>
                    <a:pt x="68" y="26"/>
                    <a:pt x="68" y="26"/>
                    <a:pt x="68" y="26"/>
                  </a:cubicBezTo>
                  <a:close/>
                  <a:moveTo>
                    <a:pt x="63" y="15"/>
                  </a:moveTo>
                  <a:cubicBezTo>
                    <a:pt x="63" y="15"/>
                    <a:pt x="63" y="15"/>
                    <a:pt x="63" y="15"/>
                  </a:cubicBezTo>
                  <a:cubicBezTo>
                    <a:pt x="63" y="15"/>
                    <a:pt x="63" y="15"/>
                    <a:pt x="63" y="15"/>
                  </a:cubicBezTo>
                  <a:cubicBezTo>
                    <a:pt x="63" y="15"/>
                    <a:pt x="64" y="15"/>
                    <a:pt x="64" y="16"/>
                  </a:cubicBezTo>
                  <a:cubicBezTo>
                    <a:pt x="64" y="16"/>
                    <a:pt x="64" y="16"/>
                    <a:pt x="64" y="16"/>
                  </a:cubicBezTo>
                  <a:cubicBezTo>
                    <a:pt x="64" y="16"/>
                    <a:pt x="64" y="16"/>
                    <a:pt x="64" y="16"/>
                  </a:cubicBezTo>
                  <a:cubicBezTo>
                    <a:pt x="64" y="16"/>
                    <a:pt x="64" y="16"/>
                    <a:pt x="64" y="16"/>
                  </a:cubicBezTo>
                  <a:cubicBezTo>
                    <a:pt x="64" y="16"/>
                    <a:pt x="64" y="16"/>
                    <a:pt x="64" y="15"/>
                  </a:cubicBezTo>
                  <a:cubicBezTo>
                    <a:pt x="64" y="15"/>
                    <a:pt x="64" y="15"/>
                    <a:pt x="64" y="15"/>
                  </a:cubicBezTo>
                  <a:cubicBezTo>
                    <a:pt x="64" y="15"/>
                    <a:pt x="64" y="15"/>
                    <a:pt x="64" y="15"/>
                  </a:cubicBezTo>
                  <a:cubicBezTo>
                    <a:pt x="64" y="15"/>
                    <a:pt x="64" y="15"/>
                    <a:pt x="63" y="14"/>
                  </a:cubicBezTo>
                  <a:cubicBezTo>
                    <a:pt x="63" y="14"/>
                    <a:pt x="64" y="14"/>
                    <a:pt x="63" y="14"/>
                  </a:cubicBezTo>
                  <a:cubicBezTo>
                    <a:pt x="63" y="14"/>
                    <a:pt x="63" y="14"/>
                    <a:pt x="63" y="14"/>
                  </a:cubicBezTo>
                  <a:cubicBezTo>
                    <a:pt x="63" y="14"/>
                    <a:pt x="63" y="14"/>
                    <a:pt x="63" y="14"/>
                  </a:cubicBezTo>
                  <a:cubicBezTo>
                    <a:pt x="63" y="14"/>
                    <a:pt x="63" y="14"/>
                    <a:pt x="63" y="14"/>
                  </a:cubicBezTo>
                  <a:cubicBezTo>
                    <a:pt x="63" y="14"/>
                    <a:pt x="63" y="15"/>
                    <a:pt x="63" y="15"/>
                  </a:cubicBezTo>
                  <a:cubicBezTo>
                    <a:pt x="63" y="15"/>
                    <a:pt x="63" y="15"/>
                    <a:pt x="63" y="15"/>
                  </a:cubicBezTo>
                  <a:cubicBezTo>
                    <a:pt x="63" y="15"/>
                    <a:pt x="63" y="15"/>
                    <a:pt x="63" y="15"/>
                  </a:cubicBezTo>
                  <a:close/>
                  <a:moveTo>
                    <a:pt x="59" y="18"/>
                  </a:moveTo>
                  <a:cubicBezTo>
                    <a:pt x="59" y="18"/>
                    <a:pt x="59" y="18"/>
                    <a:pt x="59" y="18"/>
                  </a:cubicBezTo>
                  <a:cubicBezTo>
                    <a:pt x="59" y="18"/>
                    <a:pt x="59" y="18"/>
                    <a:pt x="59" y="18"/>
                  </a:cubicBezTo>
                  <a:close/>
                  <a:moveTo>
                    <a:pt x="61" y="20"/>
                  </a:moveTo>
                  <a:cubicBezTo>
                    <a:pt x="61" y="20"/>
                    <a:pt x="61" y="20"/>
                    <a:pt x="62" y="20"/>
                  </a:cubicBezTo>
                  <a:cubicBezTo>
                    <a:pt x="62" y="20"/>
                    <a:pt x="62" y="20"/>
                    <a:pt x="62" y="20"/>
                  </a:cubicBezTo>
                  <a:cubicBezTo>
                    <a:pt x="62" y="20"/>
                    <a:pt x="62" y="20"/>
                    <a:pt x="62" y="20"/>
                  </a:cubicBezTo>
                  <a:cubicBezTo>
                    <a:pt x="61" y="20"/>
                    <a:pt x="61" y="20"/>
                    <a:pt x="61" y="20"/>
                  </a:cubicBezTo>
                  <a:cubicBezTo>
                    <a:pt x="61" y="20"/>
                    <a:pt x="61" y="20"/>
                    <a:pt x="61" y="20"/>
                  </a:cubicBezTo>
                  <a:cubicBezTo>
                    <a:pt x="61" y="20"/>
                    <a:pt x="61" y="20"/>
                    <a:pt x="61" y="20"/>
                  </a:cubicBezTo>
                  <a:cubicBezTo>
                    <a:pt x="61" y="20"/>
                    <a:pt x="61" y="20"/>
                    <a:pt x="61" y="20"/>
                  </a:cubicBezTo>
                  <a:close/>
                  <a:moveTo>
                    <a:pt x="60" y="20"/>
                  </a:moveTo>
                  <a:cubicBezTo>
                    <a:pt x="60" y="20"/>
                    <a:pt x="60" y="20"/>
                    <a:pt x="60" y="20"/>
                  </a:cubicBezTo>
                  <a:cubicBezTo>
                    <a:pt x="60" y="20"/>
                    <a:pt x="60" y="20"/>
                    <a:pt x="60" y="20"/>
                  </a:cubicBezTo>
                  <a:cubicBezTo>
                    <a:pt x="60" y="20"/>
                    <a:pt x="60" y="20"/>
                    <a:pt x="60" y="19"/>
                  </a:cubicBezTo>
                  <a:cubicBezTo>
                    <a:pt x="60" y="19"/>
                    <a:pt x="60" y="20"/>
                    <a:pt x="60" y="20"/>
                  </a:cubicBezTo>
                  <a:cubicBezTo>
                    <a:pt x="60" y="20"/>
                    <a:pt x="60" y="20"/>
                    <a:pt x="60" y="20"/>
                  </a:cubicBezTo>
                  <a:cubicBezTo>
                    <a:pt x="60" y="20"/>
                    <a:pt x="60" y="20"/>
                    <a:pt x="60" y="20"/>
                  </a:cubicBezTo>
                  <a:close/>
                  <a:moveTo>
                    <a:pt x="60" y="17"/>
                  </a:moveTo>
                  <a:cubicBezTo>
                    <a:pt x="60" y="17"/>
                    <a:pt x="60" y="17"/>
                    <a:pt x="60" y="17"/>
                  </a:cubicBezTo>
                  <a:cubicBezTo>
                    <a:pt x="60" y="17"/>
                    <a:pt x="60" y="17"/>
                    <a:pt x="60" y="17"/>
                  </a:cubicBezTo>
                  <a:close/>
                  <a:moveTo>
                    <a:pt x="61" y="15"/>
                  </a:moveTo>
                  <a:cubicBezTo>
                    <a:pt x="61" y="15"/>
                    <a:pt x="61" y="15"/>
                    <a:pt x="61" y="15"/>
                  </a:cubicBezTo>
                  <a:cubicBezTo>
                    <a:pt x="61" y="15"/>
                    <a:pt x="61" y="15"/>
                    <a:pt x="61" y="15"/>
                  </a:cubicBezTo>
                  <a:cubicBezTo>
                    <a:pt x="61" y="15"/>
                    <a:pt x="61" y="15"/>
                    <a:pt x="61" y="15"/>
                  </a:cubicBezTo>
                  <a:cubicBezTo>
                    <a:pt x="61" y="15"/>
                    <a:pt x="61" y="15"/>
                    <a:pt x="61" y="15"/>
                  </a:cubicBezTo>
                  <a:close/>
                </a:path>
              </a:pathLst>
            </a:custGeom>
            <a:solidFill>
              <a:srgbClr val="0078FF"/>
            </a:solidFill>
            <a:ln>
              <a:noFill/>
            </a:ln>
          </p:spPr>
          <p:txBody>
            <a:bodyPr/>
            <a:lstStyle/>
            <a:p>
              <a:pPr defTabSz="609630"/>
              <a:endParaRPr lang="ru-RU">
                <a:solidFill>
                  <a:prstClr val="black"/>
                </a:solidFill>
                <a:highlight>
                  <a:srgbClr val="FF00FF"/>
                </a:highlight>
                <a:latin typeface="Aino" panose="02000603040504020204" pitchFamily="2" charset="77"/>
              </a:endParaRPr>
            </a:p>
          </p:txBody>
        </p:sp>
        <p:sp>
          <p:nvSpPr>
            <p:cNvPr id="553" name="Australia">
              <a:extLst>
                <a:ext uri="{FF2B5EF4-FFF2-40B4-BE49-F238E27FC236}">
                  <a16:creationId xmlns:a16="http://schemas.microsoft.com/office/drawing/2014/main" id="{1B4F42B2-805C-45DF-9086-1EA01891EF86}"/>
                </a:ext>
              </a:extLst>
            </p:cNvPr>
            <p:cNvSpPr>
              <a:spLocks noGrp="1" noRot="1" noMove="1" noResize="1" noEditPoints="1" noAdjustHandles="1" noChangeArrowheads="1" noChangeShapeType="1"/>
            </p:cNvSpPr>
            <p:nvPr/>
          </p:nvSpPr>
          <p:spPr bwMode="auto">
            <a:xfrm>
              <a:off x="8770938" y="5018088"/>
              <a:ext cx="1087437" cy="1014412"/>
            </a:xfrm>
            <a:custGeom>
              <a:avLst/>
              <a:gdLst>
                <a:gd name="T0" fmla="*/ 1075661 w 277"/>
                <a:gd name="T1" fmla="*/ 397115 h 258"/>
                <a:gd name="T2" fmla="*/ 306210 w 277"/>
                <a:gd name="T3" fmla="*/ 129751 h 258"/>
                <a:gd name="T4" fmla="*/ 859743 w 277"/>
                <a:gd name="T5" fmla="*/ 829617 h 258"/>
                <a:gd name="T6" fmla="*/ 914704 w 277"/>
                <a:gd name="T7" fmla="*/ 1006549 h 258"/>
                <a:gd name="T8" fmla="*/ 942185 w 277"/>
                <a:gd name="T9" fmla="*/ 920049 h 258"/>
                <a:gd name="T10" fmla="*/ 930407 w 277"/>
                <a:gd name="T11" fmla="*/ 986890 h 258"/>
                <a:gd name="T12" fmla="*/ 879372 w 277"/>
                <a:gd name="T13" fmla="*/ 998686 h 258"/>
                <a:gd name="T14" fmla="*/ 844040 w 277"/>
                <a:gd name="T15" fmla="*/ 927913 h 258"/>
                <a:gd name="T16" fmla="*/ 926481 w 277"/>
                <a:gd name="T17" fmla="*/ 912185 h 258"/>
                <a:gd name="T18" fmla="*/ 847966 w 277"/>
                <a:gd name="T19" fmla="*/ 900390 h 258"/>
                <a:gd name="T20" fmla="*/ 930407 w 277"/>
                <a:gd name="T21" fmla="*/ 880731 h 258"/>
                <a:gd name="T22" fmla="*/ 632049 w 277"/>
                <a:gd name="T23" fmla="*/ 747048 h 258"/>
                <a:gd name="T24" fmla="*/ 620271 w 277"/>
                <a:gd name="T25" fmla="*/ 715594 h 258"/>
                <a:gd name="T26" fmla="*/ 1071735 w 277"/>
                <a:gd name="T27" fmla="*/ 448229 h 258"/>
                <a:gd name="T28" fmla="*/ 1040329 w 277"/>
                <a:gd name="T29" fmla="*/ 385320 h 258"/>
                <a:gd name="T30" fmla="*/ 1001071 w 277"/>
                <a:gd name="T31" fmla="*/ 322410 h 258"/>
                <a:gd name="T32" fmla="*/ 946110 w 277"/>
                <a:gd name="T33" fmla="*/ 263433 h 258"/>
                <a:gd name="T34" fmla="*/ 891150 w 277"/>
                <a:gd name="T35" fmla="*/ 231978 h 258"/>
                <a:gd name="T36" fmla="*/ 859743 w 277"/>
                <a:gd name="T37" fmla="*/ 125819 h 258"/>
                <a:gd name="T38" fmla="*/ 816560 w 277"/>
                <a:gd name="T39" fmla="*/ 74705 h 258"/>
                <a:gd name="T40" fmla="*/ 777302 w 277"/>
                <a:gd name="T41" fmla="*/ 19659 h 258"/>
                <a:gd name="T42" fmla="*/ 761599 w 277"/>
                <a:gd name="T43" fmla="*/ 62909 h 258"/>
                <a:gd name="T44" fmla="*/ 738045 w 277"/>
                <a:gd name="T45" fmla="*/ 192660 h 258"/>
                <a:gd name="T46" fmla="*/ 624197 w 277"/>
                <a:gd name="T47" fmla="*/ 137614 h 258"/>
                <a:gd name="T48" fmla="*/ 628123 w 277"/>
                <a:gd name="T49" fmla="*/ 62909 h 258"/>
                <a:gd name="T50" fmla="*/ 612420 w 277"/>
                <a:gd name="T51" fmla="*/ 43250 h 258"/>
                <a:gd name="T52" fmla="*/ 549608 w 277"/>
                <a:gd name="T53" fmla="*/ 31455 h 258"/>
                <a:gd name="T54" fmla="*/ 502498 w 277"/>
                <a:gd name="T55" fmla="*/ 15727 h 258"/>
                <a:gd name="T56" fmla="*/ 486795 w 277"/>
                <a:gd name="T57" fmla="*/ 39318 h 258"/>
                <a:gd name="T58" fmla="*/ 459315 w 277"/>
                <a:gd name="T59" fmla="*/ 62909 h 258"/>
                <a:gd name="T60" fmla="*/ 435760 w 277"/>
                <a:gd name="T61" fmla="*/ 114023 h 258"/>
                <a:gd name="T62" fmla="*/ 404354 w 277"/>
                <a:gd name="T63" fmla="*/ 114023 h 258"/>
                <a:gd name="T64" fmla="*/ 349393 w 277"/>
                <a:gd name="T65" fmla="*/ 90432 h 258"/>
                <a:gd name="T66" fmla="*/ 329765 w 277"/>
                <a:gd name="T67" fmla="*/ 106160 h 258"/>
                <a:gd name="T68" fmla="*/ 310136 w 277"/>
                <a:gd name="T69" fmla="*/ 141546 h 258"/>
                <a:gd name="T70" fmla="*/ 286581 w 277"/>
                <a:gd name="T71" fmla="*/ 169069 h 258"/>
                <a:gd name="T72" fmla="*/ 243398 w 277"/>
                <a:gd name="T73" fmla="*/ 196592 h 258"/>
                <a:gd name="T74" fmla="*/ 129550 w 277"/>
                <a:gd name="T75" fmla="*/ 275228 h 258"/>
                <a:gd name="T76" fmla="*/ 31406 w 277"/>
                <a:gd name="T77" fmla="*/ 330274 h 258"/>
                <a:gd name="T78" fmla="*/ 19629 w 277"/>
                <a:gd name="T79" fmla="*/ 452161 h 258"/>
                <a:gd name="T80" fmla="*/ 51035 w 277"/>
                <a:gd name="T81" fmla="*/ 558320 h 258"/>
                <a:gd name="T82" fmla="*/ 117773 w 277"/>
                <a:gd name="T83" fmla="*/ 711662 h 258"/>
                <a:gd name="T84" fmla="*/ 227695 w 277"/>
                <a:gd name="T85" fmla="*/ 676275 h 258"/>
                <a:gd name="T86" fmla="*/ 290507 w 277"/>
                <a:gd name="T87" fmla="*/ 668412 h 258"/>
                <a:gd name="T88" fmla="*/ 486795 w 277"/>
                <a:gd name="T89" fmla="*/ 601571 h 258"/>
                <a:gd name="T90" fmla="*/ 561385 w 277"/>
                <a:gd name="T91" fmla="*/ 640889 h 258"/>
                <a:gd name="T92" fmla="*/ 604568 w 277"/>
                <a:gd name="T93" fmla="*/ 711662 h 258"/>
                <a:gd name="T94" fmla="*/ 659529 w 277"/>
                <a:gd name="T95" fmla="*/ 644821 h 258"/>
                <a:gd name="T96" fmla="*/ 647752 w 277"/>
                <a:gd name="T97" fmla="*/ 719526 h 258"/>
                <a:gd name="T98" fmla="*/ 714490 w 277"/>
                <a:gd name="T99" fmla="*/ 770639 h 258"/>
                <a:gd name="T100" fmla="*/ 804783 w 277"/>
                <a:gd name="T101" fmla="*/ 837481 h 258"/>
                <a:gd name="T102" fmla="*/ 863669 w 277"/>
                <a:gd name="T103" fmla="*/ 821753 h 258"/>
                <a:gd name="T104" fmla="*/ 922556 w 277"/>
                <a:gd name="T105" fmla="*/ 817821 h 258"/>
                <a:gd name="T106" fmla="*/ 989294 w 277"/>
                <a:gd name="T107" fmla="*/ 747048 h 258"/>
                <a:gd name="T108" fmla="*/ 1020700 w 277"/>
                <a:gd name="T109" fmla="*/ 676275 h 258"/>
                <a:gd name="T110" fmla="*/ 1056032 w 277"/>
                <a:gd name="T111" fmla="*/ 625162 h 258"/>
                <a:gd name="T112" fmla="*/ 628123 w 277"/>
                <a:gd name="T113" fmla="*/ 19659 h 258"/>
                <a:gd name="T114" fmla="*/ 620271 w 277"/>
                <a:gd name="T115" fmla="*/ 82569 h 258"/>
                <a:gd name="T116" fmla="*/ 624197 w 277"/>
                <a:gd name="T117" fmla="*/ 86500 h 258"/>
                <a:gd name="T118" fmla="*/ 463241 w 277"/>
                <a:gd name="T119" fmla="*/ 19659 h 2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77" h="258">
                  <a:moveTo>
                    <a:pt x="275" y="120"/>
                  </a:moveTo>
                  <a:cubicBezTo>
                    <a:pt x="275" y="120"/>
                    <a:pt x="274" y="118"/>
                    <a:pt x="275" y="118"/>
                  </a:cubicBezTo>
                  <a:cubicBezTo>
                    <a:pt x="275" y="118"/>
                    <a:pt x="275" y="120"/>
                    <a:pt x="275" y="120"/>
                  </a:cubicBezTo>
                  <a:close/>
                  <a:moveTo>
                    <a:pt x="273" y="101"/>
                  </a:moveTo>
                  <a:cubicBezTo>
                    <a:pt x="273" y="101"/>
                    <a:pt x="273" y="102"/>
                    <a:pt x="273" y="102"/>
                  </a:cubicBezTo>
                  <a:cubicBezTo>
                    <a:pt x="273" y="103"/>
                    <a:pt x="273" y="103"/>
                    <a:pt x="273" y="104"/>
                  </a:cubicBezTo>
                  <a:cubicBezTo>
                    <a:pt x="272" y="105"/>
                    <a:pt x="271" y="108"/>
                    <a:pt x="272" y="109"/>
                  </a:cubicBezTo>
                  <a:cubicBezTo>
                    <a:pt x="273" y="107"/>
                    <a:pt x="273" y="106"/>
                    <a:pt x="273" y="105"/>
                  </a:cubicBezTo>
                  <a:cubicBezTo>
                    <a:pt x="274" y="103"/>
                    <a:pt x="273" y="103"/>
                    <a:pt x="274" y="101"/>
                  </a:cubicBezTo>
                  <a:cubicBezTo>
                    <a:pt x="274" y="101"/>
                    <a:pt x="273" y="101"/>
                    <a:pt x="273" y="101"/>
                  </a:cubicBezTo>
                  <a:close/>
                  <a:moveTo>
                    <a:pt x="274" y="123"/>
                  </a:moveTo>
                  <a:cubicBezTo>
                    <a:pt x="275" y="124"/>
                    <a:pt x="276" y="121"/>
                    <a:pt x="275" y="121"/>
                  </a:cubicBezTo>
                  <a:cubicBezTo>
                    <a:pt x="275" y="121"/>
                    <a:pt x="274" y="123"/>
                    <a:pt x="274" y="123"/>
                  </a:cubicBezTo>
                  <a:close/>
                  <a:moveTo>
                    <a:pt x="82" y="27"/>
                  </a:moveTo>
                  <a:cubicBezTo>
                    <a:pt x="82" y="27"/>
                    <a:pt x="82" y="28"/>
                    <a:pt x="82" y="28"/>
                  </a:cubicBezTo>
                  <a:cubicBezTo>
                    <a:pt x="83" y="27"/>
                    <a:pt x="83" y="27"/>
                    <a:pt x="82" y="27"/>
                  </a:cubicBezTo>
                  <a:cubicBezTo>
                    <a:pt x="82" y="27"/>
                    <a:pt x="82" y="27"/>
                    <a:pt x="82" y="27"/>
                  </a:cubicBezTo>
                  <a:close/>
                  <a:moveTo>
                    <a:pt x="78" y="33"/>
                  </a:moveTo>
                  <a:cubicBezTo>
                    <a:pt x="78" y="33"/>
                    <a:pt x="78" y="32"/>
                    <a:pt x="78" y="32"/>
                  </a:cubicBezTo>
                  <a:cubicBezTo>
                    <a:pt x="79" y="32"/>
                    <a:pt x="79" y="33"/>
                    <a:pt x="78" y="33"/>
                  </a:cubicBezTo>
                  <a:cubicBezTo>
                    <a:pt x="78" y="33"/>
                    <a:pt x="78" y="33"/>
                    <a:pt x="78" y="33"/>
                  </a:cubicBezTo>
                  <a:close/>
                  <a:moveTo>
                    <a:pt x="219" y="210"/>
                  </a:moveTo>
                  <a:cubicBezTo>
                    <a:pt x="219" y="209"/>
                    <a:pt x="220" y="209"/>
                    <a:pt x="221" y="210"/>
                  </a:cubicBezTo>
                  <a:cubicBezTo>
                    <a:pt x="220" y="210"/>
                    <a:pt x="220" y="210"/>
                    <a:pt x="219" y="210"/>
                  </a:cubicBezTo>
                  <a:close/>
                  <a:moveTo>
                    <a:pt x="219" y="211"/>
                  </a:moveTo>
                  <a:cubicBezTo>
                    <a:pt x="219" y="211"/>
                    <a:pt x="219" y="211"/>
                    <a:pt x="219" y="211"/>
                  </a:cubicBezTo>
                  <a:cubicBezTo>
                    <a:pt x="219" y="211"/>
                    <a:pt x="219" y="211"/>
                    <a:pt x="219" y="211"/>
                  </a:cubicBezTo>
                  <a:close/>
                  <a:moveTo>
                    <a:pt x="178" y="43"/>
                  </a:moveTo>
                  <a:cubicBezTo>
                    <a:pt x="177" y="42"/>
                    <a:pt x="180" y="40"/>
                    <a:pt x="181" y="40"/>
                  </a:cubicBezTo>
                  <a:cubicBezTo>
                    <a:pt x="182" y="41"/>
                    <a:pt x="181" y="41"/>
                    <a:pt x="180" y="41"/>
                  </a:cubicBezTo>
                  <a:cubicBezTo>
                    <a:pt x="180" y="42"/>
                    <a:pt x="178" y="43"/>
                    <a:pt x="178" y="43"/>
                  </a:cubicBezTo>
                  <a:close/>
                  <a:moveTo>
                    <a:pt x="239" y="248"/>
                  </a:moveTo>
                  <a:cubicBezTo>
                    <a:pt x="239" y="249"/>
                    <a:pt x="239" y="249"/>
                    <a:pt x="238" y="249"/>
                  </a:cubicBezTo>
                  <a:cubicBezTo>
                    <a:pt x="239" y="248"/>
                    <a:pt x="238" y="248"/>
                    <a:pt x="239" y="248"/>
                  </a:cubicBezTo>
                  <a:close/>
                  <a:moveTo>
                    <a:pt x="233" y="255"/>
                  </a:moveTo>
                  <a:cubicBezTo>
                    <a:pt x="233" y="255"/>
                    <a:pt x="233" y="256"/>
                    <a:pt x="233" y="256"/>
                  </a:cubicBezTo>
                  <a:cubicBezTo>
                    <a:pt x="232" y="255"/>
                    <a:pt x="233" y="255"/>
                    <a:pt x="233" y="254"/>
                  </a:cubicBezTo>
                  <a:cubicBezTo>
                    <a:pt x="233" y="254"/>
                    <a:pt x="233" y="255"/>
                    <a:pt x="233" y="255"/>
                  </a:cubicBezTo>
                  <a:close/>
                  <a:moveTo>
                    <a:pt x="240" y="245"/>
                  </a:moveTo>
                  <a:cubicBezTo>
                    <a:pt x="240" y="246"/>
                    <a:pt x="240" y="246"/>
                    <a:pt x="240" y="246"/>
                  </a:cubicBezTo>
                  <a:cubicBezTo>
                    <a:pt x="240" y="245"/>
                    <a:pt x="240" y="245"/>
                    <a:pt x="240" y="245"/>
                  </a:cubicBezTo>
                  <a:close/>
                  <a:moveTo>
                    <a:pt x="211" y="222"/>
                  </a:moveTo>
                  <a:cubicBezTo>
                    <a:pt x="212" y="223"/>
                    <a:pt x="212" y="225"/>
                    <a:pt x="210" y="225"/>
                  </a:cubicBezTo>
                  <a:cubicBezTo>
                    <a:pt x="209" y="223"/>
                    <a:pt x="211" y="220"/>
                    <a:pt x="211" y="222"/>
                  </a:cubicBezTo>
                  <a:close/>
                  <a:moveTo>
                    <a:pt x="240" y="234"/>
                  </a:moveTo>
                  <a:cubicBezTo>
                    <a:pt x="240" y="235"/>
                    <a:pt x="240" y="245"/>
                    <a:pt x="240" y="245"/>
                  </a:cubicBezTo>
                  <a:cubicBezTo>
                    <a:pt x="239" y="245"/>
                    <a:pt x="241" y="243"/>
                    <a:pt x="239" y="243"/>
                  </a:cubicBezTo>
                  <a:cubicBezTo>
                    <a:pt x="238" y="244"/>
                    <a:pt x="238" y="245"/>
                    <a:pt x="238" y="245"/>
                  </a:cubicBezTo>
                  <a:cubicBezTo>
                    <a:pt x="238" y="246"/>
                    <a:pt x="238" y="248"/>
                    <a:pt x="237" y="249"/>
                  </a:cubicBezTo>
                  <a:cubicBezTo>
                    <a:pt x="237" y="249"/>
                    <a:pt x="237" y="251"/>
                    <a:pt x="237" y="251"/>
                  </a:cubicBezTo>
                  <a:cubicBezTo>
                    <a:pt x="237" y="251"/>
                    <a:pt x="238" y="253"/>
                    <a:pt x="238" y="254"/>
                  </a:cubicBezTo>
                  <a:cubicBezTo>
                    <a:pt x="238" y="254"/>
                    <a:pt x="236" y="254"/>
                    <a:pt x="236" y="253"/>
                  </a:cubicBezTo>
                  <a:cubicBezTo>
                    <a:pt x="236" y="253"/>
                    <a:pt x="235" y="251"/>
                    <a:pt x="236" y="251"/>
                  </a:cubicBezTo>
                  <a:cubicBezTo>
                    <a:pt x="236" y="252"/>
                    <a:pt x="237" y="252"/>
                    <a:pt x="237" y="251"/>
                  </a:cubicBezTo>
                  <a:cubicBezTo>
                    <a:pt x="236" y="251"/>
                    <a:pt x="235" y="250"/>
                    <a:pt x="235" y="250"/>
                  </a:cubicBezTo>
                  <a:cubicBezTo>
                    <a:pt x="235" y="251"/>
                    <a:pt x="235" y="251"/>
                    <a:pt x="234" y="251"/>
                  </a:cubicBezTo>
                  <a:cubicBezTo>
                    <a:pt x="233" y="251"/>
                    <a:pt x="234" y="254"/>
                    <a:pt x="234" y="254"/>
                  </a:cubicBezTo>
                  <a:cubicBezTo>
                    <a:pt x="233" y="254"/>
                    <a:pt x="233" y="253"/>
                    <a:pt x="233" y="253"/>
                  </a:cubicBezTo>
                  <a:cubicBezTo>
                    <a:pt x="233" y="252"/>
                    <a:pt x="233" y="254"/>
                    <a:pt x="232" y="254"/>
                  </a:cubicBezTo>
                  <a:cubicBezTo>
                    <a:pt x="232" y="254"/>
                    <a:pt x="232" y="253"/>
                    <a:pt x="231" y="254"/>
                  </a:cubicBezTo>
                  <a:cubicBezTo>
                    <a:pt x="231" y="254"/>
                    <a:pt x="231" y="257"/>
                    <a:pt x="230" y="257"/>
                  </a:cubicBezTo>
                  <a:cubicBezTo>
                    <a:pt x="229" y="258"/>
                    <a:pt x="225" y="257"/>
                    <a:pt x="224" y="256"/>
                  </a:cubicBezTo>
                  <a:cubicBezTo>
                    <a:pt x="223" y="255"/>
                    <a:pt x="224" y="254"/>
                    <a:pt x="224" y="254"/>
                  </a:cubicBezTo>
                  <a:cubicBezTo>
                    <a:pt x="223" y="254"/>
                    <a:pt x="222" y="253"/>
                    <a:pt x="221" y="251"/>
                  </a:cubicBezTo>
                  <a:cubicBezTo>
                    <a:pt x="221" y="252"/>
                    <a:pt x="220" y="248"/>
                    <a:pt x="220" y="249"/>
                  </a:cubicBezTo>
                  <a:cubicBezTo>
                    <a:pt x="220" y="248"/>
                    <a:pt x="219" y="247"/>
                    <a:pt x="219" y="245"/>
                  </a:cubicBezTo>
                  <a:cubicBezTo>
                    <a:pt x="219" y="245"/>
                    <a:pt x="221" y="247"/>
                    <a:pt x="221" y="246"/>
                  </a:cubicBezTo>
                  <a:cubicBezTo>
                    <a:pt x="221" y="246"/>
                    <a:pt x="220" y="245"/>
                    <a:pt x="220" y="245"/>
                  </a:cubicBezTo>
                  <a:cubicBezTo>
                    <a:pt x="220" y="244"/>
                    <a:pt x="219" y="245"/>
                    <a:pt x="219" y="245"/>
                  </a:cubicBezTo>
                  <a:cubicBezTo>
                    <a:pt x="219" y="244"/>
                    <a:pt x="219" y="243"/>
                    <a:pt x="219" y="243"/>
                  </a:cubicBezTo>
                  <a:cubicBezTo>
                    <a:pt x="219" y="242"/>
                    <a:pt x="218" y="241"/>
                    <a:pt x="217" y="240"/>
                  </a:cubicBezTo>
                  <a:cubicBezTo>
                    <a:pt x="217" y="239"/>
                    <a:pt x="216" y="236"/>
                    <a:pt x="215" y="236"/>
                  </a:cubicBezTo>
                  <a:cubicBezTo>
                    <a:pt x="215" y="235"/>
                    <a:pt x="215" y="231"/>
                    <a:pt x="216" y="230"/>
                  </a:cubicBezTo>
                  <a:cubicBezTo>
                    <a:pt x="216" y="231"/>
                    <a:pt x="217" y="230"/>
                    <a:pt x="217" y="231"/>
                  </a:cubicBezTo>
                  <a:cubicBezTo>
                    <a:pt x="217" y="231"/>
                    <a:pt x="217" y="231"/>
                    <a:pt x="217" y="231"/>
                  </a:cubicBezTo>
                  <a:cubicBezTo>
                    <a:pt x="217" y="231"/>
                    <a:pt x="222" y="233"/>
                    <a:pt x="223" y="233"/>
                  </a:cubicBezTo>
                  <a:cubicBezTo>
                    <a:pt x="225" y="234"/>
                    <a:pt x="226" y="235"/>
                    <a:pt x="228" y="234"/>
                  </a:cubicBezTo>
                  <a:cubicBezTo>
                    <a:pt x="230" y="234"/>
                    <a:pt x="231" y="233"/>
                    <a:pt x="232" y="233"/>
                  </a:cubicBezTo>
                  <a:cubicBezTo>
                    <a:pt x="233" y="233"/>
                    <a:pt x="233" y="233"/>
                    <a:pt x="233" y="233"/>
                  </a:cubicBezTo>
                  <a:cubicBezTo>
                    <a:pt x="233" y="233"/>
                    <a:pt x="234" y="233"/>
                    <a:pt x="234" y="233"/>
                  </a:cubicBezTo>
                  <a:cubicBezTo>
                    <a:pt x="235" y="233"/>
                    <a:pt x="235" y="232"/>
                    <a:pt x="236" y="232"/>
                  </a:cubicBezTo>
                  <a:cubicBezTo>
                    <a:pt x="236" y="232"/>
                    <a:pt x="237" y="232"/>
                    <a:pt x="237" y="232"/>
                  </a:cubicBezTo>
                  <a:cubicBezTo>
                    <a:pt x="238" y="232"/>
                    <a:pt x="237" y="231"/>
                    <a:pt x="238" y="231"/>
                  </a:cubicBezTo>
                  <a:cubicBezTo>
                    <a:pt x="238" y="231"/>
                    <a:pt x="239" y="232"/>
                    <a:pt x="240" y="232"/>
                  </a:cubicBezTo>
                  <a:cubicBezTo>
                    <a:pt x="240" y="234"/>
                    <a:pt x="240" y="233"/>
                    <a:pt x="240" y="234"/>
                  </a:cubicBezTo>
                  <a:close/>
                  <a:moveTo>
                    <a:pt x="239" y="230"/>
                  </a:moveTo>
                  <a:cubicBezTo>
                    <a:pt x="238" y="230"/>
                    <a:pt x="239" y="229"/>
                    <a:pt x="239" y="229"/>
                  </a:cubicBezTo>
                  <a:cubicBezTo>
                    <a:pt x="239" y="229"/>
                    <a:pt x="239" y="229"/>
                    <a:pt x="239" y="230"/>
                  </a:cubicBezTo>
                  <a:close/>
                  <a:moveTo>
                    <a:pt x="216" y="230"/>
                  </a:moveTo>
                  <a:cubicBezTo>
                    <a:pt x="215" y="230"/>
                    <a:pt x="216" y="229"/>
                    <a:pt x="216" y="229"/>
                  </a:cubicBezTo>
                  <a:cubicBezTo>
                    <a:pt x="216" y="229"/>
                    <a:pt x="216" y="229"/>
                    <a:pt x="216" y="230"/>
                  </a:cubicBezTo>
                  <a:close/>
                  <a:moveTo>
                    <a:pt x="241" y="228"/>
                  </a:moveTo>
                  <a:cubicBezTo>
                    <a:pt x="241" y="228"/>
                    <a:pt x="241" y="228"/>
                    <a:pt x="241" y="229"/>
                  </a:cubicBezTo>
                  <a:cubicBezTo>
                    <a:pt x="241" y="229"/>
                    <a:pt x="238" y="229"/>
                    <a:pt x="238" y="228"/>
                  </a:cubicBezTo>
                  <a:cubicBezTo>
                    <a:pt x="239" y="228"/>
                    <a:pt x="240" y="226"/>
                    <a:pt x="241" y="228"/>
                  </a:cubicBezTo>
                  <a:close/>
                  <a:moveTo>
                    <a:pt x="217" y="228"/>
                  </a:moveTo>
                  <a:cubicBezTo>
                    <a:pt x="216" y="228"/>
                    <a:pt x="217" y="228"/>
                    <a:pt x="217" y="228"/>
                  </a:cubicBezTo>
                  <a:cubicBezTo>
                    <a:pt x="217" y="228"/>
                    <a:pt x="217" y="228"/>
                    <a:pt x="217" y="228"/>
                  </a:cubicBezTo>
                  <a:close/>
                  <a:moveTo>
                    <a:pt x="237" y="224"/>
                  </a:moveTo>
                  <a:cubicBezTo>
                    <a:pt x="236" y="223"/>
                    <a:pt x="237" y="222"/>
                    <a:pt x="239" y="223"/>
                  </a:cubicBezTo>
                  <a:cubicBezTo>
                    <a:pt x="240" y="224"/>
                    <a:pt x="240" y="226"/>
                    <a:pt x="238" y="226"/>
                  </a:cubicBezTo>
                  <a:cubicBezTo>
                    <a:pt x="238" y="226"/>
                    <a:pt x="238" y="224"/>
                    <a:pt x="237" y="224"/>
                  </a:cubicBezTo>
                  <a:close/>
                  <a:moveTo>
                    <a:pt x="170" y="188"/>
                  </a:moveTo>
                  <a:cubicBezTo>
                    <a:pt x="170" y="189"/>
                    <a:pt x="170" y="189"/>
                    <a:pt x="169" y="189"/>
                  </a:cubicBezTo>
                  <a:cubicBezTo>
                    <a:pt x="169" y="189"/>
                    <a:pt x="168" y="189"/>
                    <a:pt x="168" y="189"/>
                  </a:cubicBezTo>
                  <a:cubicBezTo>
                    <a:pt x="167" y="189"/>
                    <a:pt x="167" y="190"/>
                    <a:pt x="167" y="190"/>
                  </a:cubicBezTo>
                  <a:cubicBezTo>
                    <a:pt x="166" y="190"/>
                    <a:pt x="166" y="190"/>
                    <a:pt x="165" y="190"/>
                  </a:cubicBezTo>
                  <a:cubicBezTo>
                    <a:pt x="164" y="190"/>
                    <a:pt x="162" y="190"/>
                    <a:pt x="161" y="190"/>
                  </a:cubicBezTo>
                  <a:cubicBezTo>
                    <a:pt x="159" y="190"/>
                    <a:pt x="160" y="188"/>
                    <a:pt x="162" y="187"/>
                  </a:cubicBezTo>
                  <a:cubicBezTo>
                    <a:pt x="163" y="187"/>
                    <a:pt x="165" y="186"/>
                    <a:pt x="166" y="186"/>
                  </a:cubicBezTo>
                  <a:cubicBezTo>
                    <a:pt x="168" y="187"/>
                    <a:pt x="166" y="187"/>
                    <a:pt x="167" y="188"/>
                  </a:cubicBezTo>
                  <a:cubicBezTo>
                    <a:pt x="167" y="187"/>
                    <a:pt x="169" y="188"/>
                    <a:pt x="168" y="188"/>
                  </a:cubicBezTo>
                  <a:cubicBezTo>
                    <a:pt x="168" y="188"/>
                    <a:pt x="170" y="188"/>
                    <a:pt x="170" y="188"/>
                  </a:cubicBezTo>
                  <a:close/>
                  <a:moveTo>
                    <a:pt x="146" y="171"/>
                  </a:moveTo>
                  <a:cubicBezTo>
                    <a:pt x="146" y="172"/>
                    <a:pt x="145" y="171"/>
                    <a:pt x="146" y="171"/>
                  </a:cubicBezTo>
                  <a:cubicBezTo>
                    <a:pt x="146" y="171"/>
                    <a:pt x="146" y="171"/>
                    <a:pt x="146" y="171"/>
                  </a:cubicBezTo>
                  <a:close/>
                  <a:moveTo>
                    <a:pt x="158" y="182"/>
                  </a:moveTo>
                  <a:cubicBezTo>
                    <a:pt x="157" y="182"/>
                    <a:pt x="157" y="181"/>
                    <a:pt x="157" y="181"/>
                  </a:cubicBezTo>
                  <a:cubicBezTo>
                    <a:pt x="157" y="181"/>
                    <a:pt x="158" y="182"/>
                    <a:pt x="158" y="182"/>
                  </a:cubicBezTo>
                  <a:close/>
                  <a:moveTo>
                    <a:pt x="276" y="130"/>
                  </a:moveTo>
                  <a:cubicBezTo>
                    <a:pt x="276" y="130"/>
                    <a:pt x="276" y="129"/>
                    <a:pt x="276" y="129"/>
                  </a:cubicBezTo>
                  <a:cubicBezTo>
                    <a:pt x="276" y="127"/>
                    <a:pt x="274" y="126"/>
                    <a:pt x="274" y="124"/>
                  </a:cubicBezTo>
                  <a:cubicBezTo>
                    <a:pt x="274" y="124"/>
                    <a:pt x="274" y="124"/>
                    <a:pt x="274" y="124"/>
                  </a:cubicBezTo>
                  <a:cubicBezTo>
                    <a:pt x="274" y="122"/>
                    <a:pt x="273" y="121"/>
                    <a:pt x="272" y="120"/>
                  </a:cubicBezTo>
                  <a:cubicBezTo>
                    <a:pt x="272" y="119"/>
                    <a:pt x="273" y="118"/>
                    <a:pt x="273" y="117"/>
                  </a:cubicBezTo>
                  <a:cubicBezTo>
                    <a:pt x="273" y="116"/>
                    <a:pt x="273" y="114"/>
                    <a:pt x="273" y="114"/>
                  </a:cubicBezTo>
                  <a:cubicBezTo>
                    <a:pt x="273" y="114"/>
                    <a:pt x="272" y="112"/>
                    <a:pt x="272" y="112"/>
                  </a:cubicBezTo>
                  <a:cubicBezTo>
                    <a:pt x="272" y="112"/>
                    <a:pt x="272" y="112"/>
                    <a:pt x="272" y="112"/>
                  </a:cubicBezTo>
                  <a:cubicBezTo>
                    <a:pt x="274" y="112"/>
                    <a:pt x="273" y="110"/>
                    <a:pt x="272" y="109"/>
                  </a:cubicBezTo>
                  <a:cubicBezTo>
                    <a:pt x="272" y="109"/>
                    <a:pt x="271" y="108"/>
                    <a:pt x="271" y="108"/>
                  </a:cubicBezTo>
                  <a:cubicBezTo>
                    <a:pt x="271" y="107"/>
                    <a:pt x="272" y="106"/>
                    <a:pt x="271" y="105"/>
                  </a:cubicBezTo>
                  <a:cubicBezTo>
                    <a:pt x="271" y="105"/>
                    <a:pt x="270" y="104"/>
                    <a:pt x="269" y="104"/>
                  </a:cubicBezTo>
                  <a:cubicBezTo>
                    <a:pt x="268" y="103"/>
                    <a:pt x="269" y="102"/>
                    <a:pt x="268" y="101"/>
                  </a:cubicBezTo>
                  <a:cubicBezTo>
                    <a:pt x="268" y="101"/>
                    <a:pt x="267" y="101"/>
                    <a:pt x="267" y="100"/>
                  </a:cubicBezTo>
                  <a:cubicBezTo>
                    <a:pt x="266" y="100"/>
                    <a:pt x="265" y="99"/>
                    <a:pt x="265" y="98"/>
                  </a:cubicBezTo>
                  <a:cubicBezTo>
                    <a:pt x="264" y="97"/>
                    <a:pt x="264" y="96"/>
                    <a:pt x="263" y="96"/>
                  </a:cubicBezTo>
                  <a:cubicBezTo>
                    <a:pt x="263" y="96"/>
                    <a:pt x="262" y="96"/>
                    <a:pt x="262" y="96"/>
                  </a:cubicBezTo>
                  <a:cubicBezTo>
                    <a:pt x="261" y="96"/>
                    <a:pt x="261" y="95"/>
                    <a:pt x="261" y="95"/>
                  </a:cubicBezTo>
                  <a:cubicBezTo>
                    <a:pt x="261" y="95"/>
                    <a:pt x="259" y="93"/>
                    <a:pt x="259" y="93"/>
                  </a:cubicBezTo>
                  <a:cubicBezTo>
                    <a:pt x="260" y="93"/>
                    <a:pt x="260" y="94"/>
                    <a:pt x="260" y="93"/>
                  </a:cubicBezTo>
                  <a:cubicBezTo>
                    <a:pt x="260" y="93"/>
                    <a:pt x="260" y="92"/>
                    <a:pt x="259" y="91"/>
                  </a:cubicBezTo>
                  <a:cubicBezTo>
                    <a:pt x="258" y="91"/>
                    <a:pt x="258" y="92"/>
                    <a:pt x="258" y="92"/>
                  </a:cubicBezTo>
                  <a:cubicBezTo>
                    <a:pt x="257" y="92"/>
                    <a:pt x="257" y="91"/>
                    <a:pt x="257" y="90"/>
                  </a:cubicBezTo>
                  <a:cubicBezTo>
                    <a:pt x="257" y="89"/>
                    <a:pt x="257" y="81"/>
                    <a:pt x="255" y="82"/>
                  </a:cubicBezTo>
                  <a:cubicBezTo>
                    <a:pt x="254" y="83"/>
                    <a:pt x="257" y="86"/>
                    <a:pt x="253" y="83"/>
                  </a:cubicBezTo>
                  <a:cubicBezTo>
                    <a:pt x="252" y="82"/>
                    <a:pt x="252" y="82"/>
                    <a:pt x="251" y="81"/>
                  </a:cubicBezTo>
                  <a:cubicBezTo>
                    <a:pt x="251" y="81"/>
                    <a:pt x="252" y="87"/>
                    <a:pt x="249" y="84"/>
                  </a:cubicBezTo>
                  <a:cubicBezTo>
                    <a:pt x="248" y="82"/>
                    <a:pt x="248" y="79"/>
                    <a:pt x="248" y="77"/>
                  </a:cubicBezTo>
                  <a:cubicBezTo>
                    <a:pt x="247" y="77"/>
                    <a:pt x="246" y="76"/>
                    <a:pt x="246" y="75"/>
                  </a:cubicBezTo>
                  <a:cubicBezTo>
                    <a:pt x="246" y="74"/>
                    <a:pt x="246" y="74"/>
                    <a:pt x="245" y="73"/>
                  </a:cubicBezTo>
                  <a:cubicBezTo>
                    <a:pt x="244" y="72"/>
                    <a:pt x="241" y="70"/>
                    <a:pt x="244" y="70"/>
                  </a:cubicBezTo>
                  <a:cubicBezTo>
                    <a:pt x="244" y="69"/>
                    <a:pt x="243" y="68"/>
                    <a:pt x="243" y="68"/>
                  </a:cubicBezTo>
                  <a:cubicBezTo>
                    <a:pt x="242" y="68"/>
                    <a:pt x="242" y="67"/>
                    <a:pt x="241" y="67"/>
                  </a:cubicBezTo>
                  <a:cubicBezTo>
                    <a:pt x="241" y="66"/>
                    <a:pt x="241" y="67"/>
                    <a:pt x="240" y="67"/>
                  </a:cubicBezTo>
                  <a:cubicBezTo>
                    <a:pt x="240" y="67"/>
                    <a:pt x="239" y="66"/>
                    <a:pt x="239" y="66"/>
                  </a:cubicBezTo>
                  <a:cubicBezTo>
                    <a:pt x="238" y="65"/>
                    <a:pt x="238" y="65"/>
                    <a:pt x="237" y="65"/>
                  </a:cubicBezTo>
                  <a:cubicBezTo>
                    <a:pt x="237" y="65"/>
                    <a:pt x="237" y="64"/>
                    <a:pt x="237" y="64"/>
                  </a:cubicBezTo>
                  <a:cubicBezTo>
                    <a:pt x="236" y="64"/>
                    <a:pt x="235" y="66"/>
                    <a:pt x="235" y="64"/>
                  </a:cubicBezTo>
                  <a:cubicBezTo>
                    <a:pt x="234" y="64"/>
                    <a:pt x="235" y="63"/>
                    <a:pt x="235" y="63"/>
                  </a:cubicBezTo>
                  <a:cubicBezTo>
                    <a:pt x="234" y="62"/>
                    <a:pt x="234" y="62"/>
                    <a:pt x="233" y="62"/>
                  </a:cubicBezTo>
                  <a:cubicBezTo>
                    <a:pt x="232" y="61"/>
                    <a:pt x="231" y="61"/>
                    <a:pt x="230" y="61"/>
                  </a:cubicBezTo>
                  <a:cubicBezTo>
                    <a:pt x="229" y="60"/>
                    <a:pt x="228" y="60"/>
                    <a:pt x="227" y="59"/>
                  </a:cubicBezTo>
                  <a:cubicBezTo>
                    <a:pt x="226" y="57"/>
                    <a:pt x="226" y="58"/>
                    <a:pt x="226" y="56"/>
                  </a:cubicBezTo>
                  <a:cubicBezTo>
                    <a:pt x="227" y="56"/>
                    <a:pt x="227" y="55"/>
                    <a:pt x="226" y="54"/>
                  </a:cubicBezTo>
                  <a:cubicBezTo>
                    <a:pt x="226" y="53"/>
                    <a:pt x="225" y="54"/>
                    <a:pt x="225" y="54"/>
                  </a:cubicBezTo>
                  <a:cubicBezTo>
                    <a:pt x="224" y="52"/>
                    <a:pt x="225" y="52"/>
                    <a:pt x="225" y="51"/>
                  </a:cubicBezTo>
                  <a:cubicBezTo>
                    <a:pt x="225" y="49"/>
                    <a:pt x="225" y="48"/>
                    <a:pt x="224" y="47"/>
                  </a:cubicBezTo>
                  <a:cubicBezTo>
                    <a:pt x="224" y="46"/>
                    <a:pt x="224" y="45"/>
                    <a:pt x="224" y="44"/>
                  </a:cubicBezTo>
                  <a:cubicBezTo>
                    <a:pt x="224" y="44"/>
                    <a:pt x="222" y="42"/>
                    <a:pt x="221" y="42"/>
                  </a:cubicBezTo>
                  <a:cubicBezTo>
                    <a:pt x="220" y="40"/>
                    <a:pt x="221" y="40"/>
                    <a:pt x="220" y="39"/>
                  </a:cubicBezTo>
                  <a:cubicBezTo>
                    <a:pt x="220" y="37"/>
                    <a:pt x="219" y="34"/>
                    <a:pt x="219" y="32"/>
                  </a:cubicBezTo>
                  <a:cubicBezTo>
                    <a:pt x="219" y="33"/>
                    <a:pt x="219" y="29"/>
                    <a:pt x="220" y="30"/>
                  </a:cubicBezTo>
                  <a:cubicBezTo>
                    <a:pt x="219" y="30"/>
                    <a:pt x="219" y="29"/>
                    <a:pt x="218" y="29"/>
                  </a:cubicBezTo>
                  <a:cubicBezTo>
                    <a:pt x="218" y="28"/>
                    <a:pt x="217" y="28"/>
                    <a:pt x="216" y="27"/>
                  </a:cubicBezTo>
                  <a:cubicBezTo>
                    <a:pt x="216" y="27"/>
                    <a:pt x="215" y="27"/>
                    <a:pt x="215" y="27"/>
                  </a:cubicBezTo>
                  <a:cubicBezTo>
                    <a:pt x="215" y="27"/>
                    <a:pt x="215" y="26"/>
                    <a:pt x="215" y="26"/>
                  </a:cubicBezTo>
                  <a:cubicBezTo>
                    <a:pt x="214" y="25"/>
                    <a:pt x="214" y="24"/>
                    <a:pt x="212" y="25"/>
                  </a:cubicBezTo>
                  <a:cubicBezTo>
                    <a:pt x="211" y="26"/>
                    <a:pt x="211" y="27"/>
                    <a:pt x="209" y="26"/>
                  </a:cubicBezTo>
                  <a:cubicBezTo>
                    <a:pt x="209" y="26"/>
                    <a:pt x="208" y="22"/>
                    <a:pt x="208" y="22"/>
                  </a:cubicBezTo>
                  <a:cubicBezTo>
                    <a:pt x="207" y="21"/>
                    <a:pt x="208" y="19"/>
                    <a:pt x="208" y="19"/>
                  </a:cubicBezTo>
                  <a:cubicBezTo>
                    <a:pt x="207" y="18"/>
                    <a:pt x="207" y="16"/>
                    <a:pt x="207" y="15"/>
                  </a:cubicBezTo>
                  <a:cubicBezTo>
                    <a:pt x="207" y="14"/>
                    <a:pt x="207" y="14"/>
                    <a:pt x="206" y="13"/>
                  </a:cubicBezTo>
                  <a:cubicBezTo>
                    <a:pt x="205" y="12"/>
                    <a:pt x="205" y="12"/>
                    <a:pt x="204" y="11"/>
                  </a:cubicBezTo>
                  <a:cubicBezTo>
                    <a:pt x="204" y="9"/>
                    <a:pt x="205" y="10"/>
                    <a:pt x="205" y="9"/>
                  </a:cubicBezTo>
                  <a:cubicBezTo>
                    <a:pt x="205" y="9"/>
                    <a:pt x="204" y="9"/>
                    <a:pt x="204" y="9"/>
                  </a:cubicBezTo>
                  <a:cubicBezTo>
                    <a:pt x="203" y="8"/>
                    <a:pt x="203" y="7"/>
                    <a:pt x="203" y="5"/>
                  </a:cubicBezTo>
                  <a:cubicBezTo>
                    <a:pt x="203" y="3"/>
                    <a:pt x="202" y="3"/>
                    <a:pt x="201" y="2"/>
                  </a:cubicBezTo>
                  <a:cubicBezTo>
                    <a:pt x="200" y="0"/>
                    <a:pt x="201" y="0"/>
                    <a:pt x="200" y="1"/>
                  </a:cubicBezTo>
                  <a:cubicBezTo>
                    <a:pt x="198" y="2"/>
                    <a:pt x="198" y="3"/>
                    <a:pt x="198" y="5"/>
                  </a:cubicBezTo>
                  <a:cubicBezTo>
                    <a:pt x="198" y="5"/>
                    <a:pt x="197" y="6"/>
                    <a:pt x="197" y="7"/>
                  </a:cubicBezTo>
                  <a:cubicBezTo>
                    <a:pt x="197" y="7"/>
                    <a:pt x="198" y="8"/>
                    <a:pt x="198" y="8"/>
                  </a:cubicBezTo>
                  <a:cubicBezTo>
                    <a:pt x="197" y="8"/>
                    <a:pt x="197" y="8"/>
                    <a:pt x="197" y="8"/>
                  </a:cubicBezTo>
                  <a:cubicBezTo>
                    <a:pt x="196" y="8"/>
                    <a:pt x="197" y="9"/>
                    <a:pt x="197" y="10"/>
                  </a:cubicBezTo>
                  <a:cubicBezTo>
                    <a:pt x="197" y="9"/>
                    <a:pt x="196" y="10"/>
                    <a:pt x="196" y="10"/>
                  </a:cubicBezTo>
                  <a:cubicBezTo>
                    <a:pt x="195" y="10"/>
                    <a:pt x="194" y="13"/>
                    <a:pt x="195" y="13"/>
                  </a:cubicBezTo>
                  <a:cubicBezTo>
                    <a:pt x="195" y="13"/>
                    <a:pt x="195" y="13"/>
                    <a:pt x="195" y="13"/>
                  </a:cubicBezTo>
                  <a:cubicBezTo>
                    <a:pt x="195" y="13"/>
                    <a:pt x="196" y="12"/>
                    <a:pt x="196" y="13"/>
                  </a:cubicBezTo>
                  <a:cubicBezTo>
                    <a:pt x="196" y="15"/>
                    <a:pt x="194" y="15"/>
                    <a:pt x="194" y="16"/>
                  </a:cubicBezTo>
                  <a:cubicBezTo>
                    <a:pt x="194" y="18"/>
                    <a:pt x="195" y="18"/>
                    <a:pt x="194" y="19"/>
                  </a:cubicBezTo>
                  <a:cubicBezTo>
                    <a:pt x="194" y="20"/>
                    <a:pt x="194" y="20"/>
                    <a:pt x="194" y="21"/>
                  </a:cubicBezTo>
                  <a:cubicBezTo>
                    <a:pt x="193" y="22"/>
                    <a:pt x="194" y="23"/>
                    <a:pt x="194" y="24"/>
                  </a:cubicBezTo>
                  <a:cubicBezTo>
                    <a:pt x="194" y="26"/>
                    <a:pt x="194" y="27"/>
                    <a:pt x="194" y="28"/>
                  </a:cubicBezTo>
                  <a:cubicBezTo>
                    <a:pt x="194" y="29"/>
                    <a:pt x="195" y="30"/>
                    <a:pt x="195" y="30"/>
                  </a:cubicBezTo>
                  <a:cubicBezTo>
                    <a:pt x="195" y="32"/>
                    <a:pt x="193" y="34"/>
                    <a:pt x="193" y="36"/>
                  </a:cubicBezTo>
                  <a:cubicBezTo>
                    <a:pt x="193" y="38"/>
                    <a:pt x="193" y="39"/>
                    <a:pt x="192" y="41"/>
                  </a:cubicBezTo>
                  <a:cubicBezTo>
                    <a:pt x="192" y="42"/>
                    <a:pt x="190" y="43"/>
                    <a:pt x="190" y="44"/>
                  </a:cubicBezTo>
                  <a:cubicBezTo>
                    <a:pt x="189" y="46"/>
                    <a:pt x="190" y="47"/>
                    <a:pt x="188" y="49"/>
                  </a:cubicBezTo>
                  <a:cubicBezTo>
                    <a:pt x="186" y="50"/>
                    <a:pt x="185" y="50"/>
                    <a:pt x="183" y="49"/>
                  </a:cubicBezTo>
                  <a:cubicBezTo>
                    <a:pt x="182" y="48"/>
                    <a:pt x="180" y="48"/>
                    <a:pt x="179" y="47"/>
                  </a:cubicBezTo>
                  <a:cubicBezTo>
                    <a:pt x="178" y="46"/>
                    <a:pt x="178" y="45"/>
                    <a:pt x="177" y="44"/>
                  </a:cubicBezTo>
                  <a:cubicBezTo>
                    <a:pt x="175" y="43"/>
                    <a:pt x="173" y="43"/>
                    <a:pt x="171" y="42"/>
                  </a:cubicBezTo>
                  <a:cubicBezTo>
                    <a:pt x="170" y="42"/>
                    <a:pt x="169" y="40"/>
                    <a:pt x="168" y="39"/>
                  </a:cubicBezTo>
                  <a:cubicBezTo>
                    <a:pt x="167" y="38"/>
                    <a:pt x="164" y="37"/>
                    <a:pt x="163" y="37"/>
                  </a:cubicBezTo>
                  <a:cubicBezTo>
                    <a:pt x="162" y="36"/>
                    <a:pt x="162" y="37"/>
                    <a:pt x="161" y="37"/>
                  </a:cubicBezTo>
                  <a:cubicBezTo>
                    <a:pt x="161" y="36"/>
                    <a:pt x="162" y="36"/>
                    <a:pt x="161" y="35"/>
                  </a:cubicBezTo>
                  <a:cubicBezTo>
                    <a:pt x="161" y="35"/>
                    <a:pt x="159" y="35"/>
                    <a:pt x="159" y="35"/>
                  </a:cubicBezTo>
                  <a:cubicBezTo>
                    <a:pt x="158" y="35"/>
                    <a:pt x="158" y="34"/>
                    <a:pt x="158" y="34"/>
                  </a:cubicBezTo>
                  <a:cubicBezTo>
                    <a:pt x="157" y="33"/>
                    <a:pt x="155" y="32"/>
                    <a:pt x="153" y="31"/>
                  </a:cubicBezTo>
                  <a:cubicBezTo>
                    <a:pt x="150" y="27"/>
                    <a:pt x="156" y="27"/>
                    <a:pt x="156" y="23"/>
                  </a:cubicBezTo>
                  <a:cubicBezTo>
                    <a:pt x="157" y="22"/>
                    <a:pt x="155" y="21"/>
                    <a:pt x="155" y="20"/>
                  </a:cubicBezTo>
                  <a:cubicBezTo>
                    <a:pt x="155" y="19"/>
                    <a:pt x="156" y="17"/>
                    <a:pt x="157" y="17"/>
                  </a:cubicBezTo>
                  <a:cubicBezTo>
                    <a:pt x="157" y="18"/>
                    <a:pt x="157" y="18"/>
                    <a:pt x="157" y="18"/>
                  </a:cubicBezTo>
                  <a:cubicBezTo>
                    <a:pt x="157" y="18"/>
                    <a:pt x="158" y="17"/>
                    <a:pt x="158" y="17"/>
                  </a:cubicBezTo>
                  <a:cubicBezTo>
                    <a:pt x="159" y="17"/>
                    <a:pt x="158" y="19"/>
                    <a:pt x="159" y="18"/>
                  </a:cubicBezTo>
                  <a:cubicBezTo>
                    <a:pt x="160" y="18"/>
                    <a:pt x="160" y="17"/>
                    <a:pt x="160" y="16"/>
                  </a:cubicBezTo>
                  <a:cubicBezTo>
                    <a:pt x="160" y="16"/>
                    <a:pt x="160" y="16"/>
                    <a:pt x="160" y="16"/>
                  </a:cubicBezTo>
                  <a:cubicBezTo>
                    <a:pt x="161" y="16"/>
                    <a:pt x="159" y="16"/>
                    <a:pt x="160" y="15"/>
                  </a:cubicBezTo>
                  <a:cubicBezTo>
                    <a:pt x="160" y="15"/>
                    <a:pt x="161" y="14"/>
                    <a:pt x="161" y="14"/>
                  </a:cubicBezTo>
                  <a:cubicBezTo>
                    <a:pt x="161" y="14"/>
                    <a:pt x="163" y="12"/>
                    <a:pt x="163" y="12"/>
                  </a:cubicBezTo>
                  <a:cubicBezTo>
                    <a:pt x="163" y="9"/>
                    <a:pt x="161" y="11"/>
                    <a:pt x="161" y="11"/>
                  </a:cubicBezTo>
                  <a:cubicBezTo>
                    <a:pt x="161" y="11"/>
                    <a:pt x="160" y="9"/>
                    <a:pt x="159" y="9"/>
                  </a:cubicBezTo>
                  <a:cubicBezTo>
                    <a:pt x="156" y="10"/>
                    <a:pt x="159" y="11"/>
                    <a:pt x="158" y="12"/>
                  </a:cubicBezTo>
                  <a:cubicBezTo>
                    <a:pt x="158" y="12"/>
                    <a:pt x="157" y="13"/>
                    <a:pt x="157" y="12"/>
                  </a:cubicBezTo>
                  <a:cubicBezTo>
                    <a:pt x="156" y="12"/>
                    <a:pt x="157" y="11"/>
                    <a:pt x="156" y="11"/>
                  </a:cubicBezTo>
                  <a:cubicBezTo>
                    <a:pt x="156" y="11"/>
                    <a:pt x="154" y="11"/>
                    <a:pt x="154" y="11"/>
                  </a:cubicBezTo>
                  <a:cubicBezTo>
                    <a:pt x="154" y="10"/>
                    <a:pt x="156" y="9"/>
                    <a:pt x="155" y="8"/>
                  </a:cubicBezTo>
                  <a:cubicBezTo>
                    <a:pt x="155" y="8"/>
                    <a:pt x="151" y="11"/>
                    <a:pt x="151" y="11"/>
                  </a:cubicBezTo>
                  <a:cubicBezTo>
                    <a:pt x="149" y="11"/>
                    <a:pt x="150" y="10"/>
                    <a:pt x="149" y="10"/>
                  </a:cubicBezTo>
                  <a:cubicBezTo>
                    <a:pt x="147" y="9"/>
                    <a:pt x="148" y="9"/>
                    <a:pt x="147" y="10"/>
                  </a:cubicBezTo>
                  <a:cubicBezTo>
                    <a:pt x="147" y="10"/>
                    <a:pt x="146" y="10"/>
                    <a:pt x="146" y="10"/>
                  </a:cubicBezTo>
                  <a:cubicBezTo>
                    <a:pt x="145" y="9"/>
                    <a:pt x="145" y="9"/>
                    <a:pt x="144" y="10"/>
                  </a:cubicBezTo>
                  <a:cubicBezTo>
                    <a:pt x="144" y="9"/>
                    <a:pt x="142" y="8"/>
                    <a:pt x="142" y="8"/>
                  </a:cubicBezTo>
                  <a:cubicBezTo>
                    <a:pt x="143" y="6"/>
                    <a:pt x="141" y="8"/>
                    <a:pt x="140" y="8"/>
                  </a:cubicBezTo>
                  <a:cubicBezTo>
                    <a:pt x="140" y="8"/>
                    <a:pt x="138" y="8"/>
                    <a:pt x="138" y="7"/>
                  </a:cubicBezTo>
                  <a:cubicBezTo>
                    <a:pt x="136" y="7"/>
                    <a:pt x="137" y="7"/>
                    <a:pt x="136" y="6"/>
                  </a:cubicBezTo>
                  <a:cubicBezTo>
                    <a:pt x="136" y="6"/>
                    <a:pt x="136" y="5"/>
                    <a:pt x="135" y="5"/>
                  </a:cubicBezTo>
                  <a:cubicBezTo>
                    <a:pt x="134" y="5"/>
                    <a:pt x="134" y="6"/>
                    <a:pt x="133" y="6"/>
                  </a:cubicBezTo>
                  <a:cubicBezTo>
                    <a:pt x="132" y="5"/>
                    <a:pt x="134" y="1"/>
                    <a:pt x="132" y="4"/>
                  </a:cubicBezTo>
                  <a:cubicBezTo>
                    <a:pt x="132" y="4"/>
                    <a:pt x="131" y="3"/>
                    <a:pt x="130" y="3"/>
                  </a:cubicBezTo>
                  <a:cubicBezTo>
                    <a:pt x="130" y="3"/>
                    <a:pt x="130" y="5"/>
                    <a:pt x="130" y="5"/>
                  </a:cubicBezTo>
                  <a:cubicBezTo>
                    <a:pt x="130" y="5"/>
                    <a:pt x="129" y="3"/>
                    <a:pt x="129" y="3"/>
                  </a:cubicBezTo>
                  <a:cubicBezTo>
                    <a:pt x="129" y="3"/>
                    <a:pt x="128" y="4"/>
                    <a:pt x="128" y="4"/>
                  </a:cubicBezTo>
                  <a:cubicBezTo>
                    <a:pt x="128" y="4"/>
                    <a:pt x="129" y="6"/>
                    <a:pt x="130" y="6"/>
                  </a:cubicBezTo>
                  <a:cubicBezTo>
                    <a:pt x="130" y="6"/>
                    <a:pt x="131" y="5"/>
                    <a:pt x="132" y="6"/>
                  </a:cubicBezTo>
                  <a:cubicBezTo>
                    <a:pt x="133" y="6"/>
                    <a:pt x="133" y="7"/>
                    <a:pt x="133" y="7"/>
                  </a:cubicBezTo>
                  <a:cubicBezTo>
                    <a:pt x="133" y="7"/>
                    <a:pt x="133" y="7"/>
                    <a:pt x="133" y="7"/>
                  </a:cubicBezTo>
                  <a:cubicBezTo>
                    <a:pt x="134" y="8"/>
                    <a:pt x="133" y="10"/>
                    <a:pt x="133" y="10"/>
                  </a:cubicBezTo>
                  <a:cubicBezTo>
                    <a:pt x="132" y="11"/>
                    <a:pt x="132" y="11"/>
                    <a:pt x="131" y="11"/>
                  </a:cubicBezTo>
                  <a:cubicBezTo>
                    <a:pt x="129" y="11"/>
                    <a:pt x="129" y="11"/>
                    <a:pt x="128" y="11"/>
                  </a:cubicBezTo>
                  <a:cubicBezTo>
                    <a:pt x="127" y="11"/>
                    <a:pt x="126" y="12"/>
                    <a:pt x="126" y="11"/>
                  </a:cubicBezTo>
                  <a:cubicBezTo>
                    <a:pt x="125" y="11"/>
                    <a:pt x="124" y="10"/>
                    <a:pt x="124" y="10"/>
                  </a:cubicBezTo>
                  <a:cubicBezTo>
                    <a:pt x="124" y="10"/>
                    <a:pt x="124" y="11"/>
                    <a:pt x="124" y="11"/>
                  </a:cubicBezTo>
                  <a:cubicBezTo>
                    <a:pt x="123" y="11"/>
                    <a:pt x="123" y="10"/>
                    <a:pt x="123" y="10"/>
                  </a:cubicBezTo>
                  <a:cubicBezTo>
                    <a:pt x="122" y="11"/>
                    <a:pt x="123" y="11"/>
                    <a:pt x="122" y="12"/>
                  </a:cubicBezTo>
                  <a:cubicBezTo>
                    <a:pt x="122" y="12"/>
                    <a:pt x="121" y="12"/>
                    <a:pt x="121" y="12"/>
                  </a:cubicBezTo>
                  <a:cubicBezTo>
                    <a:pt x="121" y="12"/>
                    <a:pt x="122" y="13"/>
                    <a:pt x="121" y="13"/>
                  </a:cubicBezTo>
                  <a:cubicBezTo>
                    <a:pt x="121" y="14"/>
                    <a:pt x="120" y="12"/>
                    <a:pt x="121" y="12"/>
                  </a:cubicBezTo>
                  <a:cubicBezTo>
                    <a:pt x="119" y="12"/>
                    <a:pt x="120" y="13"/>
                    <a:pt x="119" y="14"/>
                  </a:cubicBezTo>
                  <a:cubicBezTo>
                    <a:pt x="119" y="15"/>
                    <a:pt x="118" y="14"/>
                    <a:pt x="118" y="14"/>
                  </a:cubicBezTo>
                  <a:cubicBezTo>
                    <a:pt x="117" y="15"/>
                    <a:pt x="118" y="16"/>
                    <a:pt x="117" y="16"/>
                  </a:cubicBezTo>
                  <a:cubicBezTo>
                    <a:pt x="115" y="17"/>
                    <a:pt x="117" y="18"/>
                    <a:pt x="117" y="19"/>
                  </a:cubicBezTo>
                  <a:cubicBezTo>
                    <a:pt x="116" y="20"/>
                    <a:pt x="115" y="19"/>
                    <a:pt x="114" y="20"/>
                  </a:cubicBezTo>
                  <a:cubicBezTo>
                    <a:pt x="114" y="21"/>
                    <a:pt x="114" y="21"/>
                    <a:pt x="114" y="22"/>
                  </a:cubicBezTo>
                  <a:cubicBezTo>
                    <a:pt x="113" y="23"/>
                    <a:pt x="113" y="23"/>
                    <a:pt x="112" y="24"/>
                  </a:cubicBezTo>
                  <a:cubicBezTo>
                    <a:pt x="112" y="24"/>
                    <a:pt x="111" y="25"/>
                    <a:pt x="111" y="26"/>
                  </a:cubicBezTo>
                  <a:cubicBezTo>
                    <a:pt x="111" y="27"/>
                    <a:pt x="114" y="28"/>
                    <a:pt x="113" y="29"/>
                  </a:cubicBezTo>
                  <a:cubicBezTo>
                    <a:pt x="113" y="29"/>
                    <a:pt x="113" y="29"/>
                    <a:pt x="113" y="30"/>
                  </a:cubicBezTo>
                  <a:cubicBezTo>
                    <a:pt x="113" y="30"/>
                    <a:pt x="114" y="32"/>
                    <a:pt x="113" y="32"/>
                  </a:cubicBezTo>
                  <a:cubicBezTo>
                    <a:pt x="112" y="32"/>
                    <a:pt x="112" y="29"/>
                    <a:pt x="111" y="29"/>
                  </a:cubicBezTo>
                  <a:cubicBezTo>
                    <a:pt x="110" y="29"/>
                    <a:pt x="110" y="31"/>
                    <a:pt x="110" y="32"/>
                  </a:cubicBezTo>
                  <a:cubicBezTo>
                    <a:pt x="109" y="31"/>
                    <a:pt x="110" y="30"/>
                    <a:pt x="109" y="29"/>
                  </a:cubicBezTo>
                  <a:cubicBezTo>
                    <a:pt x="108" y="29"/>
                    <a:pt x="105" y="29"/>
                    <a:pt x="105" y="29"/>
                  </a:cubicBezTo>
                  <a:cubicBezTo>
                    <a:pt x="105" y="29"/>
                    <a:pt x="105" y="30"/>
                    <a:pt x="105" y="31"/>
                  </a:cubicBezTo>
                  <a:cubicBezTo>
                    <a:pt x="104" y="31"/>
                    <a:pt x="104" y="30"/>
                    <a:pt x="103" y="30"/>
                  </a:cubicBezTo>
                  <a:cubicBezTo>
                    <a:pt x="103" y="31"/>
                    <a:pt x="104" y="32"/>
                    <a:pt x="104" y="32"/>
                  </a:cubicBezTo>
                  <a:cubicBezTo>
                    <a:pt x="104" y="32"/>
                    <a:pt x="102" y="33"/>
                    <a:pt x="102" y="33"/>
                  </a:cubicBezTo>
                  <a:cubicBezTo>
                    <a:pt x="102" y="33"/>
                    <a:pt x="103" y="32"/>
                    <a:pt x="103" y="32"/>
                  </a:cubicBezTo>
                  <a:cubicBezTo>
                    <a:pt x="103" y="31"/>
                    <a:pt x="103" y="30"/>
                    <a:pt x="103" y="29"/>
                  </a:cubicBezTo>
                  <a:cubicBezTo>
                    <a:pt x="103" y="28"/>
                    <a:pt x="99" y="24"/>
                    <a:pt x="98" y="23"/>
                  </a:cubicBezTo>
                  <a:cubicBezTo>
                    <a:pt x="97" y="23"/>
                    <a:pt x="97" y="23"/>
                    <a:pt x="96" y="23"/>
                  </a:cubicBezTo>
                  <a:cubicBezTo>
                    <a:pt x="96" y="23"/>
                    <a:pt x="95" y="22"/>
                    <a:pt x="95" y="22"/>
                  </a:cubicBezTo>
                  <a:cubicBezTo>
                    <a:pt x="95" y="22"/>
                    <a:pt x="95" y="21"/>
                    <a:pt x="94" y="22"/>
                  </a:cubicBezTo>
                  <a:cubicBezTo>
                    <a:pt x="93" y="22"/>
                    <a:pt x="94" y="22"/>
                    <a:pt x="94" y="23"/>
                  </a:cubicBezTo>
                  <a:cubicBezTo>
                    <a:pt x="94" y="23"/>
                    <a:pt x="92" y="25"/>
                    <a:pt x="92" y="25"/>
                  </a:cubicBezTo>
                  <a:cubicBezTo>
                    <a:pt x="91" y="25"/>
                    <a:pt x="92" y="23"/>
                    <a:pt x="91" y="23"/>
                  </a:cubicBezTo>
                  <a:cubicBezTo>
                    <a:pt x="90" y="23"/>
                    <a:pt x="91" y="25"/>
                    <a:pt x="90" y="24"/>
                  </a:cubicBezTo>
                  <a:cubicBezTo>
                    <a:pt x="90" y="24"/>
                    <a:pt x="89" y="23"/>
                    <a:pt x="89" y="23"/>
                  </a:cubicBezTo>
                  <a:cubicBezTo>
                    <a:pt x="89" y="24"/>
                    <a:pt x="89" y="24"/>
                    <a:pt x="89" y="25"/>
                  </a:cubicBezTo>
                  <a:cubicBezTo>
                    <a:pt x="88" y="25"/>
                    <a:pt x="88" y="26"/>
                    <a:pt x="89" y="27"/>
                  </a:cubicBezTo>
                  <a:cubicBezTo>
                    <a:pt x="89" y="27"/>
                    <a:pt x="89" y="27"/>
                    <a:pt x="89" y="27"/>
                  </a:cubicBezTo>
                  <a:cubicBezTo>
                    <a:pt x="88" y="27"/>
                    <a:pt x="88" y="27"/>
                    <a:pt x="88" y="28"/>
                  </a:cubicBezTo>
                  <a:cubicBezTo>
                    <a:pt x="87" y="28"/>
                    <a:pt x="87" y="27"/>
                    <a:pt x="87" y="27"/>
                  </a:cubicBezTo>
                  <a:cubicBezTo>
                    <a:pt x="86" y="27"/>
                    <a:pt x="87" y="27"/>
                    <a:pt x="86" y="27"/>
                  </a:cubicBezTo>
                  <a:cubicBezTo>
                    <a:pt x="86" y="28"/>
                    <a:pt x="86" y="25"/>
                    <a:pt x="86" y="25"/>
                  </a:cubicBezTo>
                  <a:cubicBezTo>
                    <a:pt x="85" y="25"/>
                    <a:pt x="85" y="27"/>
                    <a:pt x="85" y="27"/>
                  </a:cubicBezTo>
                  <a:cubicBezTo>
                    <a:pt x="85" y="27"/>
                    <a:pt x="84" y="27"/>
                    <a:pt x="84" y="27"/>
                  </a:cubicBezTo>
                  <a:cubicBezTo>
                    <a:pt x="84" y="28"/>
                    <a:pt x="83" y="27"/>
                    <a:pt x="83" y="29"/>
                  </a:cubicBezTo>
                  <a:cubicBezTo>
                    <a:pt x="83" y="30"/>
                    <a:pt x="84" y="30"/>
                    <a:pt x="84" y="31"/>
                  </a:cubicBezTo>
                  <a:cubicBezTo>
                    <a:pt x="84" y="32"/>
                    <a:pt x="81" y="31"/>
                    <a:pt x="82" y="30"/>
                  </a:cubicBezTo>
                  <a:cubicBezTo>
                    <a:pt x="82" y="31"/>
                    <a:pt x="81" y="32"/>
                    <a:pt x="81" y="32"/>
                  </a:cubicBezTo>
                  <a:cubicBezTo>
                    <a:pt x="81" y="33"/>
                    <a:pt x="82" y="32"/>
                    <a:pt x="82" y="33"/>
                  </a:cubicBezTo>
                  <a:cubicBezTo>
                    <a:pt x="82" y="35"/>
                    <a:pt x="79" y="30"/>
                    <a:pt x="79" y="33"/>
                  </a:cubicBezTo>
                  <a:cubicBezTo>
                    <a:pt x="79" y="34"/>
                    <a:pt x="78" y="33"/>
                    <a:pt x="78" y="34"/>
                  </a:cubicBezTo>
                  <a:cubicBezTo>
                    <a:pt x="77" y="35"/>
                    <a:pt x="77" y="37"/>
                    <a:pt x="78" y="37"/>
                  </a:cubicBezTo>
                  <a:cubicBezTo>
                    <a:pt x="79" y="37"/>
                    <a:pt x="78" y="35"/>
                    <a:pt x="79" y="36"/>
                  </a:cubicBezTo>
                  <a:cubicBezTo>
                    <a:pt x="79" y="36"/>
                    <a:pt x="79" y="39"/>
                    <a:pt x="78" y="38"/>
                  </a:cubicBezTo>
                  <a:cubicBezTo>
                    <a:pt x="77" y="39"/>
                    <a:pt x="77" y="39"/>
                    <a:pt x="77" y="40"/>
                  </a:cubicBezTo>
                  <a:cubicBezTo>
                    <a:pt x="75" y="41"/>
                    <a:pt x="75" y="39"/>
                    <a:pt x="74" y="40"/>
                  </a:cubicBezTo>
                  <a:cubicBezTo>
                    <a:pt x="74" y="40"/>
                    <a:pt x="73" y="38"/>
                    <a:pt x="73" y="38"/>
                  </a:cubicBezTo>
                  <a:cubicBezTo>
                    <a:pt x="71" y="38"/>
                    <a:pt x="72" y="39"/>
                    <a:pt x="72" y="40"/>
                  </a:cubicBezTo>
                  <a:cubicBezTo>
                    <a:pt x="72" y="40"/>
                    <a:pt x="72" y="40"/>
                    <a:pt x="72" y="40"/>
                  </a:cubicBezTo>
                  <a:cubicBezTo>
                    <a:pt x="72" y="41"/>
                    <a:pt x="72" y="41"/>
                    <a:pt x="72" y="41"/>
                  </a:cubicBezTo>
                  <a:cubicBezTo>
                    <a:pt x="72" y="41"/>
                    <a:pt x="71" y="41"/>
                    <a:pt x="71" y="42"/>
                  </a:cubicBezTo>
                  <a:cubicBezTo>
                    <a:pt x="72" y="42"/>
                    <a:pt x="73" y="43"/>
                    <a:pt x="73" y="43"/>
                  </a:cubicBezTo>
                  <a:cubicBezTo>
                    <a:pt x="74" y="44"/>
                    <a:pt x="74" y="45"/>
                    <a:pt x="73" y="45"/>
                  </a:cubicBezTo>
                  <a:cubicBezTo>
                    <a:pt x="73" y="45"/>
                    <a:pt x="72" y="44"/>
                    <a:pt x="72" y="45"/>
                  </a:cubicBezTo>
                  <a:cubicBezTo>
                    <a:pt x="72" y="45"/>
                    <a:pt x="73" y="47"/>
                    <a:pt x="72" y="48"/>
                  </a:cubicBezTo>
                  <a:cubicBezTo>
                    <a:pt x="71" y="48"/>
                    <a:pt x="70" y="46"/>
                    <a:pt x="70" y="45"/>
                  </a:cubicBezTo>
                  <a:cubicBezTo>
                    <a:pt x="70" y="45"/>
                    <a:pt x="67" y="40"/>
                    <a:pt x="68" y="40"/>
                  </a:cubicBezTo>
                  <a:cubicBezTo>
                    <a:pt x="67" y="40"/>
                    <a:pt x="67" y="42"/>
                    <a:pt x="66" y="42"/>
                  </a:cubicBezTo>
                  <a:cubicBezTo>
                    <a:pt x="66" y="43"/>
                    <a:pt x="64" y="43"/>
                    <a:pt x="65" y="44"/>
                  </a:cubicBezTo>
                  <a:cubicBezTo>
                    <a:pt x="65" y="44"/>
                    <a:pt x="65" y="44"/>
                    <a:pt x="65" y="44"/>
                  </a:cubicBezTo>
                  <a:cubicBezTo>
                    <a:pt x="62" y="44"/>
                    <a:pt x="61" y="48"/>
                    <a:pt x="62" y="50"/>
                  </a:cubicBezTo>
                  <a:cubicBezTo>
                    <a:pt x="63" y="52"/>
                    <a:pt x="64" y="51"/>
                    <a:pt x="62" y="53"/>
                  </a:cubicBezTo>
                  <a:cubicBezTo>
                    <a:pt x="61" y="54"/>
                    <a:pt x="60" y="54"/>
                    <a:pt x="59" y="55"/>
                  </a:cubicBezTo>
                  <a:cubicBezTo>
                    <a:pt x="60" y="55"/>
                    <a:pt x="58" y="57"/>
                    <a:pt x="58" y="57"/>
                  </a:cubicBezTo>
                  <a:cubicBezTo>
                    <a:pt x="58" y="58"/>
                    <a:pt x="58" y="59"/>
                    <a:pt x="57" y="60"/>
                  </a:cubicBezTo>
                  <a:cubicBezTo>
                    <a:pt x="55" y="63"/>
                    <a:pt x="53" y="64"/>
                    <a:pt x="50" y="65"/>
                  </a:cubicBezTo>
                  <a:cubicBezTo>
                    <a:pt x="48" y="65"/>
                    <a:pt x="46" y="66"/>
                    <a:pt x="44" y="66"/>
                  </a:cubicBezTo>
                  <a:cubicBezTo>
                    <a:pt x="43" y="66"/>
                    <a:pt x="42" y="65"/>
                    <a:pt x="41" y="66"/>
                  </a:cubicBezTo>
                  <a:cubicBezTo>
                    <a:pt x="39" y="67"/>
                    <a:pt x="40" y="68"/>
                    <a:pt x="38" y="68"/>
                  </a:cubicBezTo>
                  <a:cubicBezTo>
                    <a:pt x="36" y="69"/>
                    <a:pt x="35" y="69"/>
                    <a:pt x="33" y="70"/>
                  </a:cubicBezTo>
                  <a:cubicBezTo>
                    <a:pt x="32" y="70"/>
                    <a:pt x="31" y="72"/>
                    <a:pt x="29" y="71"/>
                  </a:cubicBezTo>
                  <a:cubicBezTo>
                    <a:pt x="29" y="71"/>
                    <a:pt x="28" y="71"/>
                    <a:pt x="28" y="71"/>
                  </a:cubicBezTo>
                  <a:cubicBezTo>
                    <a:pt x="28" y="71"/>
                    <a:pt x="27" y="71"/>
                    <a:pt x="27" y="71"/>
                  </a:cubicBezTo>
                  <a:cubicBezTo>
                    <a:pt x="26" y="71"/>
                    <a:pt x="25" y="71"/>
                    <a:pt x="26" y="70"/>
                  </a:cubicBezTo>
                  <a:cubicBezTo>
                    <a:pt x="25" y="70"/>
                    <a:pt x="25" y="71"/>
                    <a:pt x="25" y="71"/>
                  </a:cubicBezTo>
                  <a:cubicBezTo>
                    <a:pt x="24" y="72"/>
                    <a:pt x="23" y="72"/>
                    <a:pt x="22" y="72"/>
                  </a:cubicBezTo>
                  <a:cubicBezTo>
                    <a:pt x="20" y="73"/>
                    <a:pt x="19" y="75"/>
                    <a:pt x="17" y="77"/>
                  </a:cubicBezTo>
                  <a:cubicBezTo>
                    <a:pt x="15" y="78"/>
                    <a:pt x="13" y="78"/>
                    <a:pt x="12" y="79"/>
                  </a:cubicBezTo>
                  <a:cubicBezTo>
                    <a:pt x="11" y="80"/>
                    <a:pt x="9" y="85"/>
                    <a:pt x="8" y="84"/>
                  </a:cubicBezTo>
                  <a:cubicBezTo>
                    <a:pt x="6" y="83"/>
                    <a:pt x="9" y="77"/>
                    <a:pt x="6" y="80"/>
                  </a:cubicBezTo>
                  <a:cubicBezTo>
                    <a:pt x="6" y="80"/>
                    <a:pt x="4" y="84"/>
                    <a:pt x="4" y="85"/>
                  </a:cubicBezTo>
                  <a:cubicBezTo>
                    <a:pt x="4" y="85"/>
                    <a:pt x="5" y="86"/>
                    <a:pt x="5" y="86"/>
                  </a:cubicBezTo>
                  <a:cubicBezTo>
                    <a:pt x="5" y="87"/>
                    <a:pt x="5" y="88"/>
                    <a:pt x="5" y="89"/>
                  </a:cubicBezTo>
                  <a:cubicBezTo>
                    <a:pt x="5" y="92"/>
                    <a:pt x="3" y="93"/>
                    <a:pt x="3" y="96"/>
                  </a:cubicBezTo>
                  <a:cubicBezTo>
                    <a:pt x="2" y="99"/>
                    <a:pt x="4" y="101"/>
                    <a:pt x="5" y="104"/>
                  </a:cubicBezTo>
                  <a:cubicBezTo>
                    <a:pt x="6" y="106"/>
                    <a:pt x="8" y="109"/>
                    <a:pt x="8" y="111"/>
                  </a:cubicBezTo>
                  <a:cubicBezTo>
                    <a:pt x="8" y="117"/>
                    <a:pt x="6" y="111"/>
                    <a:pt x="6" y="111"/>
                  </a:cubicBezTo>
                  <a:cubicBezTo>
                    <a:pt x="4" y="112"/>
                    <a:pt x="7" y="114"/>
                    <a:pt x="5" y="115"/>
                  </a:cubicBezTo>
                  <a:cubicBezTo>
                    <a:pt x="3" y="116"/>
                    <a:pt x="4" y="112"/>
                    <a:pt x="3" y="111"/>
                  </a:cubicBezTo>
                  <a:cubicBezTo>
                    <a:pt x="3" y="111"/>
                    <a:pt x="2" y="112"/>
                    <a:pt x="2" y="112"/>
                  </a:cubicBezTo>
                  <a:cubicBezTo>
                    <a:pt x="2" y="112"/>
                    <a:pt x="2" y="110"/>
                    <a:pt x="2" y="110"/>
                  </a:cubicBezTo>
                  <a:cubicBezTo>
                    <a:pt x="0" y="113"/>
                    <a:pt x="4" y="116"/>
                    <a:pt x="5" y="117"/>
                  </a:cubicBezTo>
                  <a:cubicBezTo>
                    <a:pt x="6" y="119"/>
                    <a:pt x="7" y="120"/>
                    <a:pt x="7" y="122"/>
                  </a:cubicBezTo>
                  <a:cubicBezTo>
                    <a:pt x="8" y="123"/>
                    <a:pt x="7" y="124"/>
                    <a:pt x="8" y="125"/>
                  </a:cubicBezTo>
                  <a:cubicBezTo>
                    <a:pt x="8" y="127"/>
                    <a:pt x="9" y="127"/>
                    <a:pt x="9" y="128"/>
                  </a:cubicBezTo>
                  <a:cubicBezTo>
                    <a:pt x="10" y="130"/>
                    <a:pt x="11" y="131"/>
                    <a:pt x="11" y="133"/>
                  </a:cubicBezTo>
                  <a:cubicBezTo>
                    <a:pt x="13" y="136"/>
                    <a:pt x="13" y="139"/>
                    <a:pt x="13" y="142"/>
                  </a:cubicBezTo>
                  <a:cubicBezTo>
                    <a:pt x="14" y="149"/>
                    <a:pt x="20" y="154"/>
                    <a:pt x="18" y="161"/>
                  </a:cubicBezTo>
                  <a:cubicBezTo>
                    <a:pt x="18" y="163"/>
                    <a:pt x="18" y="163"/>
                    <a:pt x="18" y="165"/>
                  </a:cubicBezTo>
                  <a:cubicBezTo>
                    <a:pt x="18" y="167"/>
                    <a:pt x="18" y="169"/>
                    <a:pt x="17" y="170"/>
                  </a:cubicBezTo>
                  <a:cubicBezTo>
                    <a:pt x="15" y="171"/>
                    <a:pt x="14" y="169"/>
                    <a:pt x="13" y="170"/>
                  </a:cubicBezTo>
                  <a:cubicBezTo>
                    <a:pt x="13" y="171"/>
                    <a:pt x="14" y="174"/>
                    <a:pt x="14" y="175"/>
                  </a:cubicBezTo>
                  <a:cubicBezTo>
                    <a:pt x="14" y="176"/>
                    <a:pt x="16" y="176"/>
                    <a:pt x="17" y="177"/>
                  </a:cubicBezTo>
                  <a:cubicBezTo>
                    <a:pt x="19" y="177"/>
                    <a:pt x="19" y="180"/>
                    <a:pt x="21" y="180"/>
                  </a:cubicBezTo>
                  <a:cubicBezTo>
                    <a:pt x="24" y="181"/>
                    <a:pt x="26" y="182"/>
                    <a:pt x="28" y="182"/>
                  </a:cubicBezTo>
                  <a:cubicBezTo>
                    <a:pt x="28" y="182"/>
                    <a:pt x="30" y="181"/>
                    <a:pt x="30" y="181"/>
                  </a:cubicBezTo>
                  <a:cubicBezTo>
                    <a:pt x="30" y="182"/>
                    <a:pt x="30" y="183"/>
                    <a:pt x="31" y="182"/>
                  </a:cubicBezTo>
                  <a:cubicBezTo>
                    <a:pt x="32" y="182"/>
                    <a:pt x="33" y="183"/>
                    <a:pt x="33" y="183"/>
                  </a:cubicBezTo>
                  <a:cubicBezTo>
                    <a:pt x="34" y="182"/>
                    <a:pt x="33" y="182"/>
                    <a:pt x="34" y="182"/>
                  </a:cubicBezTo>
                  <a:cubicBezTo>
                    <a:pt x="34" y="181"/>
                    <a:pt x="35" y="181"/>
                    <a:pt x="35" y="181"/>
                  </a:cubicBezTo>
                  <a:cubicBezTo>
                    <a:pt x="36" y="181"/>
                    <a:pt x="38" y="178"/>
                    <a:pt x="39" y="177"/>
                  </a:cubicBezTo>
                  <a:cubicBezTo>
                    <a:pt x="40" y="177"/>
                    <a:pt x="41" y="178"/>
                    <a:pt x="42" y="177"/>
                  </a:cubicBezTo>
                  <a:cubicBezTo>
                    <a:pt x="43" y="177"/>
                    <a:pt x="43" y="176"/>
                    <a:pt x="44" y="176"/>
                  </a:cubicBezTo>
                  <a:cubicBezTo>
                    <a:pt x="46" y="173"/>
                    <a:pt x="47" y="173"/>
                    <a:pt x="50" y="173"/>
                  </a:cubicBezTo>
                  <a:cubicBezTo>
                    <a:pt x="52" y="173"/>
                    <a:pt x="56" y="171"/>
                    <a:pt x="58" y="172"/>
                  </a:cubicBezTo>
                  <a:cubicBezTo>
                    <a:pt x="59" y="172"/>
                    <a:pt x="61" y="172"/>
                    <a:pt x="61" y="172"/>
                  </a:cubicBezTo>
                  <a:cubicBezTo>
                    <a:pt x="61" y="172"/>
                    <a:pt x="61" y="172"/>
                    <a:pt x="61" y="172"/>
                  </a:cubicBezTo>
                  <a:cubicBezTo>
                    <a:pt x="61" y="172"/>
                    <a:pt x="61" y="173"/>
                    <a:pt x="62" y="173"/>
                  </a:cubicBezTo>
                  <a:cubicBezTo>
                    <a:pt x="63" y="173"/>
                    <a:pt x="65" y="173"/>
                    <a:pt x="66" y="172"/>
                  </a:cubicBezTo>
                  <a:cubicBezTo>
                    <a:pt x="67" y="172"/>
                    <a:pt x="68" y="172"/>
                    <a:pt x="69" y="172"/>
                  </a:cubicBezTo>
                  <a:cubicBezTo>
                    <a:pt x="69" y="172"/>
                    <a:pt x="69" y="173"/>
                    <a:pt x="69" y="173"/>
                  </a:cubicBezTo>
                  <a:cubicBezTo>
                    <a:pt x="70" y="173"/>
                    <a:pt x="70" y="173"/>
                    <a:pt x="70" y="172"/>
                  </a:cubicBezTo>
                  <a:cubicBezTo>
                    <a:pt x="71" y="172"/>
                    <a:pt x="71" y="173"/>
                    <a:pt x="72" y="172"/>
                  </a:cubicBezTo>
                  <a:cubicBezTo>
                    <a:pt x="73" y="172"/>
                    <a:pt x="73" y="170"/>
                    <a:pt x="74" y="170"/>
                  </a:cubicBezTo>
                  <a:cubicBezTo>
                    <a:pt x="75" y="168"/>
                    <a:pt x="75" y="166"/>
                    <a:pt x="77" y="165"/>
                  </a:cubicBezTo>
                  <a:cubicBezTo>
                    <a:pt x="77" y="164"/>
                    <a:pt x="78" y="165"/>
                    <a:pt x="79" y="164"/>
                  </a:cubicBezTo>
                  <a:cubicBezTo>
                    <a:pt x="80" y="164"/>
                    <a:pt x="81" y="163"/>
                    <a:pt x="81" y="163"/>
                  </a:cubicBezTo>
                  <a:cubicBezTo>
                    <a:pt x="82" y="163"/>
                    <a:pt x="83" y="162"/>
                    <a:pt x="84" y="162"/>
                  </a:cubicBezTo>
                  <a:cubicBezTo>
                    <a:pt x="85" y="161"/>
                    <a:pt x="86" y="161"/>
                    <a:pt x="87" y="160"/>
                  </a:cubicBezTo>
                  <a:cubicBezTo>
                    <a:pt x="89" y="159"/>
                    <a:pt x="92" y="160"/>
                    <a:pt x="94" y="159"/>
                  </a:cubicBezTo>
                  <a:cubicBezTo>
                    <a:pt x="100" y="159"/>
                    <a:pt x="104" y="156"/>
                    <a:pt x="108" y="155"/>
                  </a:cubicBezTo>
                  <a:cubicBezTo>
                    <a:pt x="112" y="153"/>
                    <a:pt x="117" y="154"/>
                    <a:pt x="121" y="154"/>
                  </a:cubicBezTo>
                  <a:cubicBezTo>
                    <a:pt x="123" y="153"/>
                    <a:pt x="123" y="153"/>
                    <a:pt x="124" y="153"/>
                  </a:cubicBezTo>
                  <a:cubicBezTo>
                    <a:pt x="126" y="153"/>
                    <a:pt x="127" y="155"/>
                    <a:pt x="128" y="156"/>
                  </a:cubicBezTo>
                  <a:cubicBezTo>
                    <a:pt x="129" y="156"/>
                    <a:pt x="130" y="157"/>
                    <a:pt x="131" y="157"/>
                  </a:cubicBezTo>
                  <a:cubicBezTo>
                    <a:pt x="132" y="157"/>
                    <a:pt x="133" y="156"/>
                    <a:pt x="134" y="157"/>
                  </a:cubicBezTo>
                  <a:cubicBezTo>
                    <a:pt x="135" y="157"/>
                    <a:pt x="136" y="158"/>
                    <a:pt x="137" y="158"/>
                  </a:cubicBezTo>
                  <a:cubicBezTo>
                    <a:pt x="138" y="159"/>
                    <a:pt x="139" y="158"/>
                    <a:pt x="139" y="158"/>
                  </a:cubicBezTo>
                  <a:cubicBezTo>
                    <a:pt x="140" y="158"/>
                    <a:pt x="140" y="157"/>
                    <a:pt x="141" y="159"/>
                  </a:cubicBezTo>
                  <a:cubicBezTo>
                    <a:pt x="142" y="160"/>
                    <a:pt x="142" y="160"/>
                    <a:pt x="142" y="161"/>
                  </a:cubicBezTo>
                  <a:cubicBezTo>
                    <a:pt x="142" y="161"/>
                    <a:pt x="144" y="161"/>
                    <a:pt x="144" y="162"/>
                  </a:cubicBezTo>
                  <a:cubicBezTo>
                    <a:pt x="145" y="163"/>
                    <a:pt x="143" y="163"/>
                    <a:pt x="143" y="163"/>
                  </a:cubicBezTo>
                  <a:cubicBezTo>
                    <a:pt x="143" y="163"/>
                    <a:pt x="143" y="164"/>
                    <a:pt x="143" y="165"/>
                  </a:cubicBezTo>
                  <a:cubicBezTo>
                    <a:pt x="144" y="165"/>
                    <a:pt x="144" y="165"/>
                    <a:pt x="144" y="165"/>
                  </a:cubicBezTo>
                  <a:cubicBezTo>
                    <a:pt x="144" y="165"/>
                    <a:pt x="144" y="166"/>
                    <a:pt x="145" y="167"/>
                  </a:cubicBezTo>
                  <a:cubicBezTo>
                    <a:pt x="145" y="167"/>
                    <a:pt x="145" y="166"/>
                    <a:pt x="146" y="166"/>
                  </a:cubicBezTo>
                  <a:cubicBezTo>
                    <a:pt x="148" y="167"/>
                    <a:pt x="147" y="168"/>
                    <a:pt x="148" y="170"/>
                  </a:cubicBezTo>
                  <a:cubicBezTo>
                    <a:pt x="149" y="171"/>
                    <a:pt x="150" y="172"/>
                    <a:pt x="151" y="173"/>
                  </a:cubicBezTo>
                  <a:cubicBezTo>
                    <a:pt x="151" y="174"/>
                    <a:pt x="153" y="178"/>
                    <a:pt x="152" y="178"/>
                  </a:cubicBezTo>
                  <a:cubicBezTo>
                    <a:pt x="152" y="179"/>
                    <a:pt x="151" y="176"/>
                    <a:pt x="150" y="178"/>
                  </a:cubicBezTo>
                  <a:cubicBezTo>
                    <a:pt x="150" y="178"/>
                    <a:pt x="154" y="181"/>
                    <a:pt x="154" y="181"/>
                  </a:cubicBezTo>
                  <a:cubicBezTo>
                    <a:pt x="155" y="180"/>
                    <a:pt x="155" y="181"/>
                    <a:pt x="156" y="181"/>
                  </a:cubicBezTo>
                  <a:cubicBezTo>
                    <a:pt x="157" y="182"/>
                    <a:pt x="155" y="179"/>
                    <a:pt x="155" y="180"/>
                  </a:cubicBezTo>
                  <a:cubicBezTo>
                    <a:pt x="155" y="178"/>
                    <a:pt x="156" y="178"/>
                    <a:pt x="157" y="177"/>
                  </a:cubicBezTo>
                  <a:cubicBezTo>
                    <a:pt x="157" y="177"/>
                    <a:pt x="158" y="176"/>
                    <a:pt x="158" y="176"/>
                  </a:cubicBezTo>
                  <a:cubicBezTo>
                    <a:pt x="158" y="174"/>
                    <a:pt x="159" y="173"/>
                    <a:pt x="160" y="173"/>
                  </a:cubicBezTo>
                  <a:cubicBezTo>
                    <a:pt x="161" y="172"/>
                    <a:pt x="162" y="171"/>
                    <a:pt x="162" y="171"/>
                  </a:cubicBezTo>
                  <a:cubicBezTo>
                    <a:pt x="163" y="171"/>
                    <a:pt x="164" y="171"/>
                    <a:pt x="164" y="171"/>
                  </a:cubicBezTo>
                  <a:cubicBezTo>
                    <a:pt x="166" y="170"/>
                    <a:pt x="166" y="167"/>
                    <a:pt x="167" y="166"/>
                  </a:cubicBezTo>
                  <a:cubicBezTo>
                    <a:pt x="167" y="165"/>
                    <a:pt x="168" y="165"/>
                    <a:pt x="168" y="164"/>
                  </a:cubicBezTo>
                  <a:cubicBezTo>
                    <a:pt x="169" y="163"/>
                    <a:pt x="168" y="162"/>
                    <a:pt x="168" y="161"/>
                  </a:cubicBezTo>
                  <a:cubicBezTo>
                    <a:pt x="168" y="161"/>
                    <a:pt x="170" y="165"/>
                    <a:pt x="170" y="165"/>
                  </a:cubicBezTo>
                  <a:cubicBezTo>
                    <a:pt x="170" y="167"/>
                    <a:pt x="169" y="166"/>
                    <a:pt x="169" y="167"/>
                  </a:cubicBezTo>
                  <a:cubicBezTo>
                    <a:pt x="169" y="169"/>
                    <a:pt x="169" y="169"/>
                    <a:pt x="169" y="170"/>
                  </a:cubicBezTo>
                  <a:cubicBezTo>
                    <a:pt x="168" y="173"/>
                    <a:pt x="167" y="174"/>
                    <a:pt x="166" y="176"/>
                  </a:cubicBezTo>
                  <a:cubicBezTo>
                    <a:pt x="166" y="178"/>
                    <a:pt x="167" y="180"/>
                    <a:pt x="165" y="181"/>
                  </a:cubicBezTo>
                  <a:cubicBezTo>
                    <a:pt x="164" y="181"/>
                    <a:pt x="162" y="180"/>
                    <a:pt x="162" y="183"/>
                  </a:cubicBezTo>
                  <a:cubicBezTo>
                    <a:pt x="162" y="184"/>
                    <a:pt x="162" y="183"/>
                    <a:pt x="163" y="184"/>
                  </a:cubicBezTo>
                  <a:cubicBezTo>
                    <a:pt x="164" y="184"/>
                    <a:pt x="164" y="183"/>
                    <a:pt x="165" y="183"/>
                  </a:cubicBezTo>
                  <a:cubicBezTo>
                    <a:pt x="167" y="182"/>
                    <a:pt x="167" y="184"/>
                    <a:pt x="168" y="181"/>
                  </a:cubicBezTo>
                  <a:cubicBezTo>
                    <a:pt x="169" y="180"/>
                    <a:pt x="169" y="175"/>
                    <a:pt x="170" y="175"/>
                  </a:cubicBezTo>
                  <a:cubicBezTo>
                    <a:pt x="170" y="175"/>
                    <a:pt x="173" y="178"/>
                    <a:pt x="173" y="178"/>
                  </a:cubicBezTo>
                  <a:cubicBezTo>
                    <a:pt x="173" y="180"/>
                    <a:pt x="173" y="181"/>
                    <a:pt x="173" y="183"/>
                  </a:cubicBezTo>
                  <a:cubicBezTo>
                    <a:pt x="172" y="185"/>
                    <a:pt x="169" y="188"/>
                    <a:pt x="173" y="187"/>
                  </a:cubicBezTo>
                  <a:cubicBezTo>
                    <a:pt x="174" y="186"/>
                    <a:pt x="174" y="186"/>
                    <a:pt x="176" y="186"/>
                  </a:cubicBezTo>
                  <a:cubicBezTo>
                    <a:pt x="177" y="187"/>
                    <a:pt x="179" y="188"/>
                    <a:pt x="180" y="189"/>
                  </a:cubicBezTo>
                  <a:cubicBezTo>
                    <a:pt x="181" y="191"/>
                    <a:pt x="182" y="192"/>
                    <a:pt x="182" y="194"/>
                  </a:cubicBezTo>
                  <a:cubicBezTo>
                    <a:pt x="182" y="195"/>
                    <a:pt x="182" y="195"/>
                    <a:pt x="182" y="196"/>
                  </a:cubicBezTo>
                  <a:cubicBezTo>
                    <a:pt x="182" y="196"/>
                    <a:pt x="181" y="198"/>
                    <a:pt x="181" y="198"/>
                  </a:cubicBezTo>
                  <a:cubicBezTo>
                    <a:pt x="182" y="200"/>
                    <a:pt x="182" y="201"/>
                    <a:pt x="184" y="202"/>
                  </a:cubicBezTo>
                  <a:cubicBezTo>
                    <a:pt x="184" y="204"/>
                    <a:pt x="185" y="205"/>
                    <a:pt x="186" y="206"/>
                  </a:cubicBezTo>
                  <a:cubicBezTo>
                    <a:pt x="188" y="208"/>
                    <a:pt x="190" y="207"/>
                    <a:pt x="191" y="208"/>
                  </a:cubicBezTo>
                  <a:cubicBezTo>
                    <a:pt x="192" y="209"/>
                    <a:pt x="193" y="210"/>
                    <a:pt x="193" y="210"/>
                  </a:cubicBezTo>
                  <a:cubicBezTo>
                    <a:pt x="195" y="210"/>
                    <a:pt x="194" y="209"/>
                    <a:pt x="195" y="209"/>
                  </a:cubicBezTo>
                  <a:cubicBezTo>
                    <a:pt x="196" y="209"/>
                    <a:pt x="197" y="210"/>
                    <a:pt x="198" y="210"/>
                  </a:cubicBezTo>
                  <a:cubicBezTo>
                    <a:pt x="199" y="210"/>
                    <a:pt x="199" y="210"/>
                    <a:pt x="200" y="210"/>
                  </a:cubicBezTo>
                  <a:cubicBezTo>
                    <a:pt x="201" y="210"/>
                    <a:pt x="203" y="212"/>
                    <a:pt x="205" y="213"/>
                  </a:cubicBezTo>
                  <a:cubicBezTo>
                    <a:pt x="206" y="214"/>
                    <a:pt x="207" y="214"/>
                    <a:pt x="208" y="213"/>
                  </a:cubicBezTo>
                  <a:cubicBezTo>
                    <a:pt x="210" y="213"/>
                    <a:pt x="210" y="212"/>
                    <a:pt x="211" y="211"/>
                  </a:cubicBezTo>
                  <a:cubicBezTo>
                    <a:pt x="212" y="210"/>
                    <a:pt x="216" y="209"/>
                    <a:pt x="215" y="208"/>
                  </a:cubicBezTo>
                  <a:cubicBezTo>
                    <a:pt x="215" y="208"/>
                    <a:pt x="213" y="209"/>
                    <a:pt x="213" y="208"/>
                  </a:cubicBezTo>
                  <a:cubicBezTo>
                    <a:pt x="213" y="207"/>
                    <a:pt x="217" y="205"/>
                    <a:pt x="217" y="206"/>
                  </a:cubicBezTo>
                  <a:cubicBezTo>
                    <a:pt x="219" y="207"/>
                    <a:pt x="217" y="209"/>
                    <a:pt x="216" y="210"/>
                  </a:cubicBezTo>
                  <a:cubicBezTo>
                    <a:pt x="216" y="210"/>
                    <a:pt x="217" y="211"/>
                    <a:pt x="217" y="211"/>
                  </a:cubicBezTo>
                  <a:cubicBezTo>
                    <a:pt x="218" y="211"/>
                    <a:pt x="218" y="211"/>
                    <a:pt x="218" y="211"/>
                  </a:cubicBezTo>
                  <a:cubicBezTo>
                    <a:pt x="219" y="210"/>
                    <a:pt x="219" y="208"/>
                    <a:pt x="220" y="209"/>
                  </a:cubicBezTo>
                  <a:cubicBezTo>
                    <a:pt x="222" y="209"/>
                    <a:pt x="220" y="211"/>
                    <a:pt x="221" y="212"/>
                  </a:cubicBezTo>
                  <a:cubicBezTo>
                    <a:pt x="221" y="213"/>
                    <a:pt x="222" y="212"/>
                    <a:pt x="223" y="213"/>
                  </a:cubicBezTo>
                  <a:cubicBezTo>
                    <a:pt x="223" y="213"/>
                    <a:pt x="223" y="215"/>
                    <a:pt x="224" y="215"/>
                  </a:cubicBezTo>
                  <a:cubicBezTo>
                    <a:pt x="224" y="215"/>
                    <a:pt x="225" y="214"/>
                    <a:pt x="225" y="214"/>
                  </a:cubicBezTo>
                  <a:cubicBezTo>
                    <a:pt x="226" y="215"/>
                    <a:pt x="227" y="217"/>
                    <a:pt x="228" y="216"/>
                  </a:cubicBezTo>
                  <a:cubicBezTo>
                    <a:pt x="227" y="215"/>
                    <a:pt x="228" y="214"/>
                    <a:pt x="227" y="214"/>
                  </a:cubicBezTo>
                  <a:cubicBezTo>
                    <a:pt x="228" y="214"/>
                    <a:pt x="225" y="215"/>
                    <a:pt x="226" y="214"/>
                  </a:cubicBezTo>
                  <a:cubicBezTo>
                    <a:pt x="226" y="213"/>
                    <a:pt x="227" y="213"/>
                    <a:pt x="228" y="213"/>
                  </a:cubicBezTo>
                  <a:cubicBezTo>
                    <a:pt x="230" y="213"/>
                    <a:pt x="234" y="210"/>
                    <a:pt x="235" y="208"/>
                  </a:cubicBezTo>
                  <a:cubicBezTo>
                    <a:pt x="235" y="207"/>
                    <a:pt x="234" y="207"/>
                    <a:pt x="234" y="207"/>
                  </a:cubicBezTo>
                  <a:cubicBezTo>
                    <a:pt x="234" y="208"/>
                    <a:pt x="236" y="206"/>
                    <a:pt x="236" y="206"/>
                  </a:cubicBezTo>
                  <a:cubicBezTo>
                    <a:pt x="237" y="205"/>
                    <a:pt x="239" y="205"/>
                    <a:pt x="239" y="205"/>
                  </a:cubicBezTo>
                  <a:cubicBezTo>
                    <a:pt x="242" y="205"/>
                    <a:pt x="244" y="205"/>
                    <a:pt x="246" y="205"/>
                  </a:cubicBezTo>
                  <a:cubicBezTo>
                    <a:pt x="248" y="205"/>
                    <a:pt x="249" y="204"/>
                    <a:pt x="250" y="203"/>
                  </a:cubicBezTo>
                  <a:cubicBezTo>
                    <a:pt x="251" y="202"/>
                    <a:pt x="251" y="203"/>
                    <a:pt x="251" y="201"/>
                  </a:cubicBezTo>
                  <a:cubicBezTo>
                    <a:pt x="251" y="200"/>
                    <a:pt x="251" y="199"/>
                    <a:pt x="251" y="198"/>
                  </a:cubicBezTo>
                  <a:cubicBezTo>
                    <a:pt x="251" y="197"/>
                    <a:pt x="251" y="196"/>
                    <a:pt x="252" y="195"/>
                  </a:cubicBezTo>
                  <a:cubicBezTo>
                    <a:pt x="252" y="193"/>
                    <a:pt x="252" y="191"/>
                    <a:pt x="252" y="190"/>
                  </a:cubicBezTo>
                  <a:cubicBezTo>
                    <a:pt x="253" y="188"/>
                    <a:pt x="254" y="185"/>
                    <a:pt x="255" y="183"/>
                  </a:cubicBezTo>
                  <a:cubicBezTo>
                    <a:pt x="256" y="183"/>
                    <a:pt x="257" y="183"/>
                    <a:pt x="257" y="182"/>
                  </a:cubicBezTo>
                  <a:cubicBezTo>
                    <a:pt x="257" y="182"/>
                    <a:pt x="256" y="181"/>
                    <a:pt x="257" y="181"/>
                  </a:cubicBezTo>
                  <a:cubicBezTo>
                    <a:pt x="257" y="180"/>
                    <a:pt x="257" y="180"/>
                    <a:pt x="257" y="179"/>
                  </a:cubicBezTo>
                  <a:cubicBezTo>
                    <a:pt x="257" y="178"/>
                    <a:pt x="257" y="177"/>
                    <a:pt x="258" y="176"/>
                  </a:cubicBezTo>
                  <a:cubicBezTo>
                    <a:pt x="258" y="175"/>
                    <a:pt x="259" y="175"/>
                    <a:pt x="259" y="175"/>
                  </a:cubicBezTo>
                  <a:cubicBezTo>
                    <a:pt x="259" y="174"/>
                    <a:pt x="259" y="174"/>
                    <a:pt x="259" y="173"/>
                  </a:cubicBezTo>
                  <a:cubicBezTo>
                    <a:pt x="259" y="173"/>
                    <a:pt x="260" y="173"/>
                    <a:pt x="260" y="173"/>
                  </a:cubicBezTo>
                  <a:cubicBezTo>
                    <a:pt x="260" y="173"/>
                    <a:pt x="260" y="172"/>
                    <a:pt x="260" y="172"/>
                  </a:cubicBezTo>
                  <a:cubicBezTo>
                    <a:pt x="260" y="172"/>
                    <a:pt x="260" y="171"/>
                    <a:pt x="260" y="171"/>
                  </a:cubicBezTo>
                  <a:cubicBezTo>
                    <a:pt x="261" y="169"/>
                    <a:pt x="262" y="169"/>
                    <a:pt x="262" y="167"/>
                  </a:cubicBezTo>
                  <a:cubicBezTo>
                    <a:pt x="263" y="166"/>
                    <a:pt x="263" y="165"/>
                    <a:pt x="265" y="164"/>
                  </a:cubicBezTo>
                  <a:cubicBezTo>
                    <a:pt x="265" y="163"/>
                    <a:pt x="266" y="164"/>
                    <a:pt x="266" y="163"/>
                  </a:cubicBezTo>
                  <a:cubicBezTo>
                    <a:pt x="266" y="163"/>
                    <a:pt x="265" y="163"/>
                    <a:pt x="265" y="163"/>
                  </a:cubicBezTo>
                  <a:cubicBezTo>
                    <a:pt x="265" y="163"/>
                    <a:pt x="267" y="162"/>
                    <a:pt x="267" y="161"/>
                  </a:cubicBezTo>
                  <a:cubicBezTo>
                    <a:pt x="268" y="161"/>
                    <a:pt x="268" y="161"/>
                    <a:pt x="269" y="160"/>
                  </a:cubicBezTo>
                  <a:cubicBezTo>
                    <a:pt x="269" y="160"/>
                    <a:pt x="268" y="160"/>
                    <a:pt x="268" y="159"/>
                  </a:cubicBezTo>
                  <a:cubicBezTo>
                    <a:pt x="268" y="159"/>
                    <a:pt x="269" y="159"/>
                    <a:pt x="269" y="159"/>
                  </a:cubicBezTo>
                  <a:cubicBezTo>
                    <a:pt x="268" y="157"/>
                    <a:pt x="271" y="154"/>
                    <a:pt x="272" y="152"/>
                  </a:cubicBezTo>
                  <a:cubicBezTo>
                    <a:pt x="272" y="150"/>
                    <a:pt x="271" y="147"/>
                    <a:pt x="272" y="145"/>
                  </a:cubicBezTo>
                  <a:cubicBezTo>
                    <a:pt x="273" y="143"/>
                    <a:pt x="274" y="140"/>
                    <a:pt x="274" y="138"/>
                  </a:cubicBezTo>
                  <a:cubicBezTo>
                    <a:pt x="274" y="136"/>
                    <a:pt x="274" y="135"/>
                    <a:pt x="275" y="134"/>
                  </a:cubicBezTo>
                  <a:cubicBezTo>
                    <a:pt x="275" y="133"/>
                    <a:pt x="277" y="132"/>
                    <a:pt x="276" y="130"/>
                  </a:cubicBezTo>
                  <a:close/>
                  <a:moveTo>
                    <a:pt x="163" y="35"/>
                  </a:moveTo>
                  <a:cubicBezTo>
                    <a:pt x="164" y="34"/>
                    <a:pt x="163" y="36"/>
                    <a:pt x="163" y="36"/>
                  </a:cubicBezTo>
                  <a:cubicBezTo>
                    <a:pt x="163" y="36"/>
                    <a:pt x="163" y="35"/>
                    <a:pt x="163" y="35"/>
                  </a:cubicBezTo>
                  <a:close/>
                  <a:moveTo>
                    <a:pt x="160" y="5"/>
                  </a:moveTo>
                  <a:cubicBezTo>
                    <a:pt x="160" y="5"/>
                    <a:pt x="160" y="5"/>
                    <a:pt x="160" y="5"/>
                  </a:cubicBezTo>
                  <a:cubicBezTo>
                    <a:pt x="160" y="5"/>
                    <a:pt x="161" y="4"/>
                    <a:pt x="161" y="3"/>
                  </a:cubicBezTo>
                  <a:cubicBezTo>
                    <a:pt x="161" y="3"/>
                    <a:pt x="160" y="5"/>
                    <a:pt x="160" y="5"/>
                  </a:cubicBezTo>
                  <a:close/>
                  <a:moveTo>
                    <a:pt x="158" y="7"/>
                  </a:moveTo>
                  <a:cubicBezTo>
                    <a:pt x="158" y="7"/>
                    <a:pt x="159" y="6"/>
                    <a:pt x="159" y="6"/>
                  </a:cubicBezTo>
                  <a:cubicBezTo>
                    <a:pt x="159" y="7"/>
                    <a:pt x="158" y="7"/>
                    <a:pt x="158" y="7"/>
                  </a:cubicBezTo>
                  <a:close/>
                  <a:moveTo>
                    <a:pt x="158" y="21"/>
                  </a:moveTo>
                  <a:cubicBezTo>
                    <a:pt x="158" y="22"/>
                    <a:pt x="158" y="22"/>
                    <a:pt x="158" y="22"/>
                  </a:cubicBezTo>
                  <a:cubicBezTo>
                    <a:pt x="157" y="23"/>
                    <a:pt x="157" y="20"/>
                    <a:pt x="158" y="21"/>
                  </a:cubicBezTo>
                  <a:close/>
                  <a:moveTo>
                    <a:pt x="160" y="34"/>
                  </a:moveTo>
                  <a:cubicBezTo>
                    <a:pt x="160" y="34"/>
                    <a:pt x="160" y="35"/>
                    <a:pt x="160" y="35"/>
                  </a:cubicBezTo>
                  <a:cubicBezTo>
                    <a:pt x="160" y="34"/>
                    <a:pt x="160" y="34"/>
                    <a:pt x="160" y="34"/>
                  </a:cubicBezTo>
                  <a:close/>
                  <a:moveTo>
                    <a:pt x="155" y="8"/>
                  </a:moveTo>
                  <a:cubicBezTo>
                    <a:pt x="155" y="8"/>
                    <a:pt x="156" y="8"/>
                    <a:pt x="156" y="8"/>
                  </a:cubicBezTo>
                  <a:cubicBezTo>
                    <a:pt x="156" y="8"/>
                    <a:pt x="155" y="8"/>
                    <a:pt x="155" y="8"/>
                  </a:cubicBezTo>
                  <a:close/>
                  <a:moveTo>
                    <a:pt x="161" y="25"/>
                  </a:moveTo>
                  <a:cubicBezTo>
                    <a:pt x="161" y="25"/>
                    <a:pt x="159" y="25"/>
                    <a:pt x="159" y="24"/>
                  </a:cubicBezTo>
                  <a:cubicBezTo>
                    <a:pt x="160" y="24"/>
                    <a:pt x="159" y="23"/>
                    <a:pt x="159" y="22"/>
                  </a:cubicBezTo>
                  <a:cubicBezTo>
                    <a:pt x="159" y="22"/>
                    <a:pt x="160" y="22"/>
                    <a:pt x="160" y="22"/>
                  </a:cubicBezTo>
                  <a:cubicBezTo>
                    <a:pt x="162" y="20"/>
                    <a:pt x="160" y="21"/>
                    <a:pt x="162" y="22"/>
                  </a:cubicBezTo>
                  <a:cubicBezTo>
                    <a:pt x="162" y="22"/>
                    <a:pt x="162" y="21"/>
                    <a:pt x="162" y="22"/>
                  </a:cubicBezTo>
                  <a:cubicBezTo>
                    <a:pt x="163" y="22"/>
                    <a:pt x="161" y="24"/>
                    <a:pt x="161" y="24"/>
                  </a:cubicBezTo>
                  <a:cubicBezTo>
                    <a:pt x="161" y="24"/>
                    <a:pt x="162" y="24"/>
                    <a:pt x="162" y="25"/>
                  </a:cubicBezTo>
                  <a:cubicBezTo>
                    <a:pt x="162" y="26"/>
                    <a:pt x="162" y="25"/>
                    <a:pt x="161" y="25"/>
                  </a:cubicBezTo>
                  <a:close/>
                  <a:moveTo>
                    <a:pt x="116" y="8"/>
                  </a:moveTo>
                  <a:cubicBezTo>
                    <a:pt x="115" y="7"/>
                    <a:pt x="118" y="5"/>
                    <a:pt x="118" y="5"/>
                  </a:cubicBezTo>
                  <a:cubicBezTo>
                    <a:pt x="118" y="5"/>
                    <a:pt x="118" y="5"/>
                    <a:pt x="118" y="5"/>
                  </a:cubicBezTo>
                  <a:cubicBezTo>
                    <a:pt x="118" y="5"/>
                    <a:pt x="118" y="4"/>
                    <a:pt x="118" y="4"/>
                  </a:cubicBezTo>
                  <a:cubicBezTo>
                    <a:pt x="118" y="3"/>
                    <a:pt x="119" y="5"/>
                    <a:pt x="120" y="5"/>
                  </a:cubicBezTo>
                  <a:cubicBezTo>
                    <a:pt x="122" y="6"/>
                    <a:pt x="123" y="3"/>
                    <a:pt x="125" y="4"/>
                  </a:cubicBezTo>
                  <a:cubicBezTo>
                    <a:pt x="127" y="5"/>
                    <a:pt x="125" y="7"/>
                    <a:pt x="124" y="8"/>
                  </a:cubicBezTo>
                  <a:cubicBezTo>
                    <a:pt x="122" y="9"/>
                    <a:pt x="122" y="8"/>
                    <a:pt x="121" y="8"/>
                  </a:cubicBezTo>
                  <a:cubicBezTo>
                    <a:pt x="120" y="8"/>
                    <a:pt x="116" y="8"/>
                    <a:pt x="116" y="8"/>
                  </a:cubicBezTo>
                  <a:close/>
                </a:path>
              </a:pathLst>
            </a:custGeom>
            <a:solidFill>
              <a:srgbClr val="0078FF"/>
            </a:solidFill>
            <a:ln>
              <a:noFill/>
            </a:ln>
          </p:spPr>
          <p:txBody>
            <a:bodyPr/>
            <a:lstStyle/>
            <a:p>
              <a:pPr defTabSz="609630"/>
              <a:endParaRPr lang="ru-RU">
                <a:solidFill>
                  <a:prstClr val="black"/>
                </a:solidFill>
                <a:highlight>
                  <a:srgbClr val="FF00FF"/>
                </a:highlight>
                <a:latin typeface="Aino" panose="02000603040504020204" pitchFamily="2" charset="77"/>
              </a:endParaRPr>
            </a:p>
          </p:txBody>
        </p:sp>
        <p:sp>
          <p:nvSpPr>
            <p:cNvPr id="554" name="Asia">
              <a:extLst>
                <a:ext uri="{FF2B5EF4-FFF2-40B4-BE49-F238E27FC236}">
                  <a16:creationId xmlns:a16="http://schemas.microsoft.com/office/drawing/2014/main" id="{92183DE3-71D1-4BA0-9EFF-410FDE29474C}"/>
                </a:ext>
              </a:extLst>
            </p:cNvPr>
            <p:cNvSpPr>
              <a:spLocks noGrp="1" noRot="1" noMove="1" noResize="1" noEditPoints="1" noAdjustHandles="1" noChangeArrowheads="1" noChangeShapeType="1"/>
            </p:cNvSpPr>
            <p:nvPr/>
          </p:nvSpPr>
          <p:spPr bwMode="auto">
            <a:xfrm>
              <a:off x="6446838" y="687388"/>
              <a:ext cx="4443412" cy="4772025"/>
            </a:xfrm>
            <a:custGeom>
              <a:avLst/>
              <a:gdLst>
                <a:gd name="T0" fmla="*/ 3572002 w 1132"/>
                <a:gd name="T1" fmla="*/ 4343565 h 1214"/>
                <a:gd name="T2" fmla="*/ 3595553 w 1132"/>
                <a:gd name="T3" fmla="*/ 4253156 h 1214"/>
                <a:gd name="T4" fmla="*/ 3395364 w 1132"/>
                <a:gd name="T5" fmla="*/ 4343565 h 1214"/>
                <a:gd name="T6" fmla="*/ 3791817 w 1132"/>
                <a:gd name="T7" fmla="*/ 4630515 h 1214"/>
                <a:gd name="T8" fmla="*/ 4074437 w 1132"/>
                <a:gd name="T9" fmla="*/ 4559760 h 1214"/>
                <a:gd name="T10" fmla="*/ 2684889 w 1132"/>
                <a:gd name="T11" fmla="*/ 3093562 h 1214"/>
                <a:gd name="T12" fmla="*/ 1707495 w 1132"/>
                <a:gd name="T13" fmla="*/ 687895 h 1214"/>
                <a:gd name="T14" fmla="*/ 1460203 w 1132"/>
                <a:gd name="T15" fmla="*/ 165095 h 1214"/>
                <a:gd name="T16" fmla="*/ 812532 w 1132"/>
                <a:gd name="T17" fmla="*/ 963053 h 1214"/>
                <a:gd name="T18" fmla="*/ 769354 w 1132"/>
                <a:gd name="T19" fmla="*/ 1328620 h 1214"/>
                <a:gd name="T20" fmla="*/ 1876282 w 1132"/>
                <a:gd name="T21" fmla="*/ 294812 h 1214"/>
                <a:gd name="T22" fmla="*/ 828233 w 1132"/>
                <a:gd name="T23" fmla="*/ 220126 h 1214"/>
                <a:gd name="T24" fmla="*/ 3116670 w 1132"/>
                <a:gd name="T25" fmla="*/ 2338843 h 1214"/>
                <a:gd name="T26" fmla="*/ 2975360 w 1132"/>
                <a:gd name="T27" fmla="*/ 904090 h 1214"/>
                <a:gd name="T28" fmla="*/ 1621139 w 1132"/>
                <a:gd name="T29" fmla="*/ 1037739 h 1214"/>
                <a:gd name="T30" fmla="*/ 1931236 w 1132"/>
                <a:gd name="T31" fmla="*/ 3608500 h 1214"/>
                <a:gd name="T32" fmla="*/ 2209931 w 1132"/>
                <a:gd name="T33" fmla="*/ 3435544 h 1214"/>
                <a:gd name="T34" fmla="*/ 2523953 w 1132"/>
                <a:gd name="T35" fmla="*/ 2999222 h 1214"/>
                <a:gd name="T36" fmla="*/ 2680964 w 1132"/>
                <a:gd name="T37" fmla="*/ 3026737 h 1214"/>
                <a:gd name="T38" fmla="*/ 3199100 w 1132"/>
                <a:gd name="T39" fmla="*/ 2055823 h 1214"/>
                <a:gd name="T40" fmla="*/ 3626955 w 1132"/>
                <a:gd name="T41" fmla="*/ 2012584 h 1214"/>
                <a:gd name="T42" fmla="*/ 3701536 w 1132"/>
                <a:gd name="T43" fmla="*/ 2028307 h 1214"/>
                <a:gd name="T44" fmla="*/ 4313879 w 1132"/>
                <a:gd name="T45" fmla="*/ 1607709 h 1214"/>
                <a:gd name="T46" fmla="*/ 3210876 w 1132"/>
                <a:gd name="T47" fmla="*/ 1210695 h 1214"/>
                <a:gd name="T48" fmla="*/ 2724142 w 1132"/>
                <a:gd name="T49" fmla="*/ 1108493 h 1214"/>
                <a:gd name="T50" fmla="*/ 2131425 w 1132"/>
                <a:gd name="T51" fmla="*/ 1143871 h 1214"/>
                <a:gd name="T52" fmla="*/ 1876282 w 1132"/>
                <a:gd name="T53" fmla="*/ 841197 h 1214"/>
                <a:gd name="T54" fmla="*/ 1424875 w 1132"/>
                <a:gd name="T55" fmla="*/ 1191041 h 1214"/>
                <a:gd name="T56" fmla="*/ 1103003 w 1132"/>
                <a:gd name="T57" fmla="*/ 1305035 h 1214"/>
                <a:gd name="T58" fmla="*/ 478884 w 1132"/>
                <a:gd name="T59" fmla="*/ 1666671 h 1214"/>
                <a:gd name="T60" fmla="*/ 302246 w 1132"/>
                <a:gd name="T61" fmla="*/ 1474060 h 1214"/>
                <a:gd name="T62" fmla="*/ 188413 w 1132"/>
                <a:gd name="T63" fmla="*/ 2350635 h 1214"/>
                <a:gd name="T64" fmla="*/ 39253 w 1132"/>
                <a:gd name="T65" fmla="*/ 2936328 h 1214"/>
                <a:gd name="T66" fmla="*/ 730101 w 1132"/>
                <a:gd name="T67" fmla="*/ 3278310 h 1214"/>
                <a:gd name="T68" fmla="*/ 671222 w 1132"/>
                <a:gd name="T69" fmla="*/ 2720133 h 1214"/>
                <a:gd name="T70" fmla="*/ 4364907 w 1132"/>
                <a:gd name="T71" fmla="*/ 2165886 h 1214"/>
                <a:gd name="T72" fmla="*/ 1927311 w 1132"/>
                <a:gd name="T73" fmla="*/ 318397 h 1214"/>
                <a:gd name="T74" fmla="*/ 2123575 w 1132"/>
                <a:gd name="T75" fmla="*/ 503146 h 1214"/>
                <a:gd name="T76" fmla="*/ 2759469 w 1132"/>
                <a:gd name="T77" fmla="*/ 1139940 h 1214"/>
                <a:gd name="T78" fmla="*/ 2567131 w 1132"/>
                <a:gd name="T79" fmla="*/ 3667462 h 1214"/>
                <a:gd name="T80" fmla="*/ 2492551 w 1132"/>
                <a:gd name="T81" fmla="*/ 3730356 h 1214"/>
                <a:gd name="T82" fmla="*/ 2559280 w 1132"/>
                <a:gd name="T83" fmla="*/ 3584915 h 1214"/>
                <a:gd name="T84" fmla="*/ 2629935 w 1132"/>
                <a:gd name="T85" fmla="*/ 3647808 h 1214"/>
                <a:gd name="T86" fmla="*/ 2614234 w 1132"/>
                <a:gd name="T87" fmla="*/ 3746079 h 1214"/>
                <a:gd name="T88" fmla="*/ 2614234 w 1132"/>
                <a:gd name="T89" fmla="*/ 3828626 h 1214"/>
                <a:gd name="T90" fmla="*/ 2626010 w 1132"/>
                <a:gd name="T91" fmla="*/ 3702840 h 1214"/>
                <a:gd name="T92" fmla="*/ 2445447 w 1132"/>
                <a:gd name="T93" fmla="*/ 3848280 h 1214"/>
                <a:gd name="T94" fmla="*/ 2783021 w 1132"/>
                <a:gd name="T95" fmla="*/ 3089631 h 1214"/>
                <a:gd name="T96" fmla="*/ 3034239 w 1132"/>
                <a:gd name="T97" fmla="*/ 2790888 h 1214"/>
                <a:gd name="T98" fmla="*/ 3046015 w 1132"/>
                <a:gd name="T99" fmla="*/ 3026737 h 1214"/>
                <a:gd name="T100" fmla="*/ 2849751 w 1132"/>
                <a:gd name="T101" fmla="*/ 3022807 h 1214"/>
                <a:gd name="T102" fmla="*/ 2845825 w 1132"/>
                <a:gd name="T103" fmla="*/ 3101423 h 1214"/>
                <a:gd name="T104" fmla="*/ 2567131 w 1132"/>
                <a:gd name="T105" fmla="*/ 4276741 h 1214"/>
                <a:gd name="T106" fmla="*/ 2818349 w 1132"/>
                <a:gd name="T107" fmla="*/ 4257087 h 1214"/>
                <a:gd name="T108" fmla="*/ 3026388 w 1132"/>
                <a:gd name="T109" fmla="*/ 4233502 h 1214"/>
                <a:gd name="T110" fmla="*/ 2578907 w 1132"/>
                <a:gd name="T111" fmla="*/ 4319980 h 1214"/>
                <a:gd name="T112" fmla="*/ 2135350 w 1132"/>
                <a:gd name="T113" fmla="*/ 4186332 h 1214"/>
                <a:gd name="T114" fmla="*/ 2151052 w 1132"/>
                <a:gd name="T115" fmla="*/ 4091992 h 1214"/>
                <a:gd name="T116" fmla="*/ 2602458 w 1132"/>
                <a:gd name="T117" fmla="*/ 4021237 h 1214"/>
                <a:gd name="T118" fmla="*/ 2602458 w 1132"/>
                <a:gd name="T119" fmla="*/ 4186332 h 1214"/>
                <a:gd name="T120" fmla="*/ 2500401 w 1132"/>
                <a:gd name="T121" fmla="*/ 4257087 h 1214"/>
                <a:gd name="T122" fmla="*/ 2441522 w 1132"/>
                <a:gd name="T123" fmla="*/ 3946551 h 1214"/>
                <a:gd name="T124" fmla="*/ 1707495 w 1132"/>
                <a:gd name="T125" fmla="*/ 3447336 h 12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32" h="1214">
                  <a:moveTo>
                    <a:pt x="969" y="1149"/>
                  </a:moveTo>
                  <a:cubicBezTo>
                    <a:pt x="969" y="1149"/>
                    <a:pt x="969" y="1149"/>
                    <a:pt x="969" y="1149"/>
                  </a:cubicBezTo>
                  <a:cubicBezTo>
                    <a:pt x="969" y="1149"/>
                    <a:pt x="969" y="1149"/>
                    <a:pt x="969" y="1149"/>
                  </a:cubicBezTo>
                  <a:close/>
                  <a:moveTo>
                    <a:pt x="969" y="1150"/>
                  </a:moveTo>
                  <a:cubicBezTo>
                    <a:pt x="969" y="1150"/>
                    <a:pt x="968" y="1150"/>
                    <a:pt x="968" y="1150"/>
                  </a:cubicBezTo>
                  <a:cubicBezTo>
                    <a:pt x="967" y="1151"/>
                    <a:pt x="970" y="1152"/>
                    <a:pt x="970" y="1152"/>
                  </a:cubicBezTo>
                  <a:cubicBezTo>
                    <a:pt x="972" y="1152"/>
                    <a:pt x="970" y="1150"/>
                    <a:pt x="969" y="1150"/>
                  </a:cubicBezTo>
                  <a:close/>
                  <a:moveTo>
                    <a:pt x="974" y="1160"/>
                  </a:moveTo>
                  <a:cubicBezTo>
                    <a:pt x="973" y="1159"/>
                    <a:pt x="976" y="1160"/>
                    <a:pt x="975" y="1160"/>
                  </a:cubicBezTo>
                  <a:cubicBezTo>
                    <a:pt x="975" y="1159"/>
                    <a:pt x="975" y="1159"/>
                    <a:pt x="975" y="1159"/>
                  </a:cubicBezTo>
                  <a:cubicBezTo>
                    <a:pt x="975" y="1158"/>
                    <a:pt x="974" y="1157"/>
                    <a:pt x="974" y="1158"/>
                  </a:cubicBezTo>
                  <a:cubicBezTo>
                    <a:pt x="973" y="1158"/>
                    <a:pt x="973" y="1159"/>
                    <a:pt x="974" y="1159"/>
                  </a:cubicBezTo>
                  <a:cubicBezTo>
                    <a:pt x="974" y="1159"/>
                    <a:pt x="974" y="1159"/>
                    <a:pt x="974" y="1160"/>
                  </a:cubicBezTo>
                  <a:close/>
                  <a:moveTo>
                    <a:pt x="969" y="1146"/>
                  </a:moveTo>
                  <a:cubicBezTo>
                    <a:pt x="969" y="1147"/>
                    <a:pt x="969" y="1147"/>
                    <a:pt x="970" y="1146"/>
                  </a:cubicBezTo>
                  <a:cubicBezTo>
                    <a:pt x="970" y="1146"/>
                    <a:pt x="969" y="1146"/>
                    <a:pt x="969" y="1146"/>
                  </a:cubicBezTo>
                  <a:close/>
                  <a:moveTo>
                    <a:pt x="971" y="1145"/>
                  </a:moveTo>
                  <a:cubicBezTo>
                    <a:pt x="971" y="1145"/>
                    <a:pt x="971" y="1145"/>
                    <a:pt x="970" y="1145"/>
                  </a:cubicBezTo>
                  <a:cubicBezTo>
                    <a:pt x="970" y="1145"/>
                    <a:pt x="970" y="1145"/>
                    <a:pt x="970" y="1145"/>
                  </a:cubicBezTo>
                  <a:cubicBezTo>
                    <a:pt x="971" y="1145"/>
                    <a:pt x="971" y="1145"/>
                    <a:pt x="971" y="1145"/>
                  </a:cubicBezTo>
                  <a:close/>
                  <a:moveTo>
                    <a:pt x="969" y="1144"/>
                  </a:moveTo>
                  <a:cubicBezTo>
                    <a:pt x="968" y="1143"/>
                    <a:pt x="968" y="1143"/>
                    <a:pt x="968" y="1143"/>
                  </a:cubicBezTo>
                  <a:cubicBezTo>
                    <a:pt x="968" y="1143"/>
                    <a:pt x="968" y="1143"/>
                    <a:pt x="968" y="1144"/>
                  </a:cubicBezTo>
                  <a:cubicBezTo>
                    <a:pt x="968" y="1145"/>
                    <a:pt x="969" y="1144"/>
                    <a:pt x="969" y="1144"/>
                  </a:cubicBezTo>
                  <a:cubicBezTo>
                    <a:pt x="969" y="1145"/>
                    <a:pt x="970" y="1145"/>
                    <a:pt x="970" y="1145"/>
                  </a:cubicBezTo>
                  <a:cubicBezTo>
                    <a:pt x="970" y="1144"/>
                    <a:pt x="969" y="1144"/>
                    <a:pt x="969" y="1144"/>
                  </a:cubicBezTo>
                  <a:close/>
                  <a:moveTo>
                    <a:pt x="968" y="1135"/>
                  </a:moveTo>
                  <a:cubicBezTo>
                    <a:pt x="968" y="1136"/>
                    <a:pt x="968" y="1136"/>
                    <a:pt x="968" y="1137"/>
                  </a:cubicBezTo>
                  <a:cubicBezTo>
                    <a:pt x="968" y="1137"/>
                    <a:pt x="968" y="1137"/>
                    <a:pt x="968" y="1137"/>
                  </a:cubicBezTo>
                  <a:cubicBezTo>
                    <a:pt x="968" y="1138"/>
                    <a:pt x="968" y="1138"/>
                    <a:pt x="968" y="1138"/>
                  </a:cubicBezTo>
                  <a:cubicBezTo>
                    <a:pt x="968" y="1138"/>
                    <a:pt x="968" y="1138"/>
                    <a:pt x="968" y="1138"/>
                  </a:cubicBezTo>
                  <a:cubicBezTo>
                    <a:pt x="968" y="1138"/>
                    <a:pt x="968" y="1138"/>
                    <a:pt x="968" y="1139"/>
                  </a:cubicBezTo>
                  <a:cubicBezTo>
                    <a:pt x="968" y="1139"/>
                    <a:pt x="969" y="1139"/>
                    <a:pt x="969" y="1139"/>
                  </a:cubicBezTo>
                  <a:cubicBezTo>
                    <a:pt x="969" y="1139"/>
                    <a:pt x="968" y="1134"/>
                    <a:pt x="968" y="1135"/>
                  </a:cubicBezTo>
                  <a:close/>
                  <a:moveTo>
                    <a:pt x="968" y="1142"/>
                  </a:moveTo>
                  <a:cubicBezTo>
                    <a:pt x="968" y="1142"/>
                    <a:pt x="968" y="1143"/>
                    <a:pt x="968" y="1142"/>
                  </a:cubicBezTo>
                  <a:cubicBezTo>
                    <a:pt x="968" y="1142"/>
                    <a:pt x="969" y="1142"/>
                    <a:pt x="968" y="1142"/>
                  </a:cubicBezTo>
                  <a:close/>
                  <a:moveTo>
                    <a:pt x="967" y="1131"/>
                  </a:moveTo>
                  <a:cubicBezTo>
                    <a:pt x="967" y="1131"/>
                    <a:pt x="967" y="1131"/>
                    <a:pt x="967" y="1132"/>
                  </a:cubicBezTo>
                  <a:cubicBezTo>
                    <a:pt x="967" y="1132"/>
                    <a:pt x="968" y="1134"/>
                    <a:pt x="968" y="1135"/>
                  </a:cubicBezTo>
                  <a:cubicBezTo>
                    <a:pt x="968" y="1134"/>
                    <a:pt x="967" y="1132"/>
                    <a:pt x="967" y="1131"/>
                  </a:cubicBezTo>
                  <a:close/>
                  <a:moveTo>
                    <a:pt x="975" y="1163"/>
                  </a:moveTo>
                  <a:cubicBezTo>
                    <a:pt x="975" y="1164"/>
                    <a:pt x="975" y="1164"/>
                    <a:pt x="975" y="1164"/>
                  </a:cubicBezTo>
                  <a:cubicBezTo>
                    <a:pt x="976" y="1167"/>
                    <a:pt x="977" y="1164"/>
                    <a:pt x="977" y="1164"/>
                  </a:cubicBezTo>
                  <a:cubicBezTo>
                    <a:pt x="976" y="1164"/>
                    <a:pt x="976" y="1162"/>
                    <a:pt x="975" y="1163"/>
                  </a:cubicBezTo>
                  <a:close/>
                  <a:moveTo>
                    <a:pt x="957" y="1129"/>
                  </a:moveTo>
                  <a:cubicBezTo>
                    <a:pt x="957" y="1129"/>
                    <a:pt x="957" y="1130"/>
                    <a:pt x="957" y="1130"/>
                  </a:cubicBezTo>
                  <a:cubicBezTo>
                    <a:pt x="957" y="1130"/>
                    <a:pt x="957" y="1131"/>
                    <a:pt x="957" y="1131"/>
                  </a:cubicBezTo>
                  <a:cubicBezTo>
                    <a:pt x="957" y="1132"/>
                    <a:pt x="957" y="1133"/>
                    <a:pt x="958" y="1133"/>
                  </a:cubicBezTo>
                  <a:cubicBezTo>
                    <a:pt x="958" y="1134"/>
                    <a:pt x="958" y="1134"/>
                    <a:pt x="958" y="1134"/>
                  </a:cubicBezTo>
                  <a:cubicBezTo>
                    <a:pt x="957" y="1136"/>
                    <a:pt x="959" y="1137"/>
                    <a:pt x="961" y="1136"/>
                  </a:cubicBezTo>
                  <a:cubicBezTo>
                    <a:pt x="964" y="1134"/>
                    <a:pt x="960" y="1133"/>
                    <a:pt x="960" y="1132"/>
                  </a:cubicBezTo>
                  <a:cubicBezTo>
                    <a:pt x="960" y="1135"/>
                    <a:pt x="958" y="1131"/>
                    <a:pt x="957" y="1129"/>
                  </a:cubicBezTo>
                  <a:close/>
                  <a:moveTo>
                    <a:pt x="979" y="1169"/>
                  </a:moveTo>
                  <a:cubicBezTo>
                    <a:pt x="980" y="1170"/>
                    <a:pt x="978" y="1169"/>
                    <a:pt x="979" y="1169"/>
                  </a:cubicBezTo>
                  <a:cubicBezTo>
                    <a:pt x="980" y="1169"/>
                    <a:pt x="979" y="1169"/>
                    <a:pt x="979" y="1169"/>
                  </a:cubicBezTo>
                  <a:close/>
                  <a:moveTo>
                    <a:pt x="958" y="1120"/>
                  </a:moveTo>
                  <a:cubicBezTo>
                    <a:pt x="958" y="1120"/>
                    <a:pt x="957" y="1120"/>
                    <a:pt x="957" y="1120"/>
                  </a:cubicBezTo>
                  <a:cubicBezTo>
                    <a:pt x="957" y="1120"/>
                    <a:pt x="957" y="1120"/>
                    <a:pt x="958" y="1120"/>
                  </a:cubicBezTo>
                  <a:close/>
                  <a:moveTo>
                    <a:pt x="965" y="1122"/>
                  </a:moveTo>
                  <a:cubicBezTo>
                    <a:pt x="965" y="1121"/>
                    <a:pt x="964" y="1124"/>
                    <a:pt x="965" y="1122"/>
                  </a:cubicBezTo>
                  <a:cubicBezTo>
                    <a:pt x="965" y="1122"/>
                    <a:pt x="965" y="1123"/>
                    <a:pt x="965" y="1122"/>
                  </a:cubicBezTo>
                  <a:close/>
                  <a:moveTo>
                    <a:pt x="969" y="1142"/>
                  </a:moveTo>
                  <a:cubicBezTo>
                    <a:pt x="969" y="1142"/>
                    <a:pt x="969" y="1143"/>
                    <a:pt x="969" y="1142"/>
                  </a:cubicBezTo>
                  <a:cubicBezTo>
                    <a:pt x="969" y="1142"/>
                    <a:pt x="969" y="1143"/>
                    <a:pt x="969" y="1142"/>
                  </a:cubicBezTo>
                  <a:close/>
                  <a:moveTo>
                    <a:pt x="961" y="1137"/>
                  </a:moveTo>
                  <a:cubicBezTo>
                    <a:pt x="962" y="1137"/>
                    <a:pt x="962" y="1137"/>
                    <a:pt x="962" y="1137"/>
                  </a:cubicBezTo>
                  <a:cubicBezTo>
                    <a:pt x="962" y="1135"/>
                    <a:pt x="959" y="1137"/>
                    <a:pt x="961" y="1137"/>
                  </a:cubicBezTo>
                  <a:close/>
                  <a:moveTo>
                    <a:pt x="964" y="1140"/>
                  </a:moveTo>
                  <a:cubicBezTo>
                    <a:pt x="964" y="1140"/>
                    <a:pt x="963" y="1140"/>
                    <a:pt x="963" y="1140"/>
                  </a:cubicBezTo>
                  <a:cubicBezTo>
                    <a:pt x="963" y="1139"/>
                    <a:pt x="961" y="1138"/>
                    <a:pt x="961" y="1138"/>
                  </a:cubicBezTo>
                  <a:cubicBezTo>
                    <a:pt x="961" y="1138"/>
                    <a:pt x="963" y="1142"/>
                    <a:pt x="963" y="1142"/>
                  </a:cubicBezTo>
                  <a:cubicBezTo>
                    <a:pt x="963" y="1143"/>
                    <a:pt x="965" y="1142"/>
                    <a:pt x="965" y="1142"/>
                  </a:cubicBezTo>
                  <a:cubicBezTo>
                    <a:pt x="966" y="1142"/>
                    <a:pt x="964" y="1140"/>
                    <a:pt x="964" y="1140"/>
                  </a:cubicBezTo>
                  <a:close/>
                  <a:moveTo>
                    <a:pt x="963" y="1124"/>
                  </a:moveTo>
                  <a:cubicBezTo>
                    <a:pt x="965" y="1123"/>
                    <a:pt x="963" y="1123"/>
                    <a:pt x="963" y="1123"/>
                  </a:cubicBezTo>
                  <a:cubicBezTo>
                    <a:pt x="963" y="1124"/>
                    <a:pt x="963" y="1124"/>
                    <a:pt x="963" y="1124"/>
                  </a:cubicBezTo>
                  <a:close/>
                  <a:moveTo>
                    <a:pt x="963" y="1126"/>
                  </a:moveTo>
                  <a:cubicBezTo>
                    <a:pt x="963" y="1127"/>
                    <a:pt x="963" y="1127"/>
                    <a:pt x="963" y="1127"/>
                  </a:cubicBezTo>
                  <a:cubicBezTo>
                    <a:pt x="963" y="1128"/>
                    <a:pt x="965" y="1125"/>
                    <a:pt x="963" y="1126"/>
                  </a:cubicBezTo>
                  <a:close/>
                  <a:moveTo>
                    <a:pt x="961" y="1136"/>
                  </a:moveTo>
                  <a:cubicBezTo>
                    <a:pt x="961" y="1135"/>
                    <a:pt x="961" y="1136"/>
                    <a:pt x="961" y="1136"/>
                  </a:cubicBezTo>
                  <a:cubicBezTo>
                    <a:pt x="961" y="1136"/>
                    <a:pt x="961" y="1136"/>
                    <a:pt x="961" y="1136"/>
                  </a:cubicBezTo>
                  <a:close/>
                  <a:moveTo>
                    <a:pt x="965" y="1135"/>
                  </a:moveTo>
                  <a:cubicBezTo>
                    <a:pt x="966" y="1136"/>
                    <a:pt x="967" y="1134"/>
                    <a:pt x="966" y="1134"/>
                  </a:cubicBezTo>
                  <a:cubicBezTo>
                    <a:pt x="965" y="1134"/>
                    <a:pt x="965" y="1134"/>
                    <a:pt x="965" y="1135"/>
                  </a:cubicBezTo>
                  <a:close/>
                  <a:moveTo>
                    <a:pt x="966" y="1141"/>
                  </a:moveTo>
                  <a:cubicBezTo>
                    <a:pt x="966" y="1141"/>
                    <a:pt x="969" y="1142"/>
                    <a:pt x="969" y="1141"/>
                  </a:cubicBezTo>
                  <a:cubicBezTo>
                    <a:pt x="969" y="1139"/>
                    <a:pt x="966" y="1141"/>
                    <a:pt x="966" y="1141"/>
                  </a:cubicBezTo>
                  <a:close/>
                  <a:moveTo>
                    <a:pt x="958" y="1119"/>
                  </a:moveTo>
                  <a:cubicBezTo>
                    <a:pt x="958" y="1119"/>
                    <a:pt x="958" y="1119"/>
                    <a:pt x="958" y="1119"/>
                  </a:cubicBezTo>
                  <a:cubicBezTo>
                    <a:pt x="957" y="1119"/>
                    <a:pt x="957" y="1119"/>
                    <a:pt x="957" y="1119"/>
                  </a:cubicBezTo>
                  <a:cubicBezTo>
                    <a:pt x="957" y="1120"/>
                    <a:pt x="957" y="1120"/>
                    <a:pt x="958" y="1119"/>
                  </a:cubicBezTo>
                  <a:close/>
                  <a:moveTo>
                    <a:pt x="962" y="1122"/>
                  </a:moveTo>
                  <a:cubicBezTo>
                    <a:pt x="962" y="1122"/>
                    <a:pt x="962" y="1121"/>
                    <a:pt x="962" y="1121"/>
                  </a:cubicBezTo>
                  <a:cubicBezTo>
                    <a:pt x="962" y="1121"/>
                    <a:pt x="962" y="1122"/>
                    <a:pt x="962" y="1122"/>
                  </a:cubicBezTo>
                  <a:close/>
                  <a:moveTo>
                    <a:pt x="957" y="1119"/>
                  </a:moveTo>
                  <a:cubicBezTo>
                    <a:pt x="957" y="1119"/>
                    <a:pt x="957" y="1119"/>
                    <a:pt x="957" y="1119"/>
                  </a:cubicBezTo>
                  <a:cubicBezTo>
                    <a:pt x="957" y="1119"/>
                    <a:pt x="957" y="1118"/>
                    <a:pt x="957" y="1118"/>
                  </a:cubicBezTo>
                  <a:cubicBezTo>
                    <a:pt x="957" y="1118"/>
                    <a:pt x="957" y="1119"/>
                    <a:pt x="957" y="1119"/>
                  </a:cubicBezTo>
                  <a:close/>
                  <a:moveTo>
                    <a:pt x="900" y="1088"/>
                  </a:moveTo>
                  <a:cubicBezTo>
                    <a:pt x="900" y="1088"/>
                    <a:pt x="900" y="1088"/>
                    <a:pt x="900" y="1088"/>
                  </a:cubicBezTo>
                  <a:cubicBezTo>
                    <a:pt x="900" y="1088"/>
                    <a:pt x="900" y="1088"/>
                    <a:pt x="899" y="1088"/>
                  </a:cubicBezTo>
                  <a:cubicBezTo>
                    <a:pt x="899" y="1088"/>
                    <a:pt x="900" y="1088"/>
                    <a:pt x="900" y="1089"/>
                  </a:cubicBezTo>
                  <a:cubicBezTo>
                    <a:pt x="900" y="1089"/>
                    <a:pt x="900" y="1088"/>
                    <a:pt x="900" y="1088"/>
                  </a:cubicBezTo>
                  <a:close/>
                  <a:moveTo>
                    <a:pt x="916" y="1109"/>
                  </a:moveTo>
                  <a:cubicBezTo>
                    <a:pt x="915" y="1109"/>
                    <a:pt x="912" y="1108"/>
                    <a:pt x="912" y="1107"/>
                  </a:cubicBezTo>
                  <a:cubicBezTo>
                    <a:pt x="912" y="1106"/>
                    <a:pt x="916" y="1109"/>
                    <a:pt x="916" y="1109"/>
                  </a:cubicBezTo>
                  <a:close/>
                  <a:moveTo>
                    <a:pt x="916" y="1109"/>
                  </a:moveTo>
                  <a:cubicBezTo>
                    <a:pt x="916" y="1109"/>
                    <a:pt x="915" y="1108"/>
                    <a:pt x="915" y="1108"/>
                  </a:cubicBezTo>
                  <a:cubicBezTo>
                    <a:pt x="915" y="1109"/>
                    <a:pt x="916" y="1109"/>
                    <a:pt x="916" y="1109"/>
                  </a:cubicBezTo>
                  <a:close/>
                  <a:moveTo>
                    <a:pt x="910" y="1087"/>
                  </a:moveTo>
                  <a:cubicBezTo>
                    <a:pt x="909" y="1084"/>
                    <a:pt x="908" y="1087"/>
                    <a:pt x="910" y="1087"/>
                  </a:cubicBezTo>
                  <a:cubicBezTo>
                    <a:pt x="910" y="1086"/>
                    <a:pt x="910" y="1087"/>
                    <a:pt x="910" y="1087"/>
                  </a:cubicBezTo>
                  <a:close/>
                  <a:moveTo>
                    <a:pt x="909" y="1085"/>
                  </a:moveTo>
                  <a:cubicBezTo>
                    <a:pt x="909" y="1086"/>
                    <a:pt x="912" y="1087"/>
                    <a:pt x="911" y="1086"/>
                  </a:cubicBezTo>
                  <a:cubicBezTo>
                    <a:pt x="911" y="1086"/>
                    <a:pt x="910" y="1086"/>
                    <a:pt x="910" y="1086"/>
                  </a:cubicBezTo>
                  <a:cubicBezTo>
                    <a:pt x="911" y="1085"/>
                    <a:pt x="911" y="1085"/>
                    <a:pt x="911" y="1085"/>
                  </a:cubicBezTo>
                  <a:cubicBezTo>
                    <a:pt x="910" y="1085"/>
                    <a:pt x="901" y="1078"/>
                    <a:pt x="900" y="1079"/>
                  </a:cubicBezTo>
                  <a:cubicBezTo>
                    <a:pt x="900" y="1079"/>
                    <a:pt x="902" y="1080"/>
                    <a:pt x="901" y="1080"/>
                  </a:cubicBezTo>
                  <a:cubicBezTo>
                    <a:pt x="901" y="1080"/>
                    <a:pt x="901" y="1080"/>
                    <a:pt x="901" y="1080"/>
                  </a:cubicBezTo>
                  <a:cubicBezTo>
                    <a:pt x="901" y="1080"/>
                    <a:pt x="901" y="1080"/>
                    <a:pt x="901" y="1080"/>
                  </a:cubicBezTo>
                  <a:cubicBezTo>
                    <a:pt x="904" y="1081"/>
                    <a:pt x="902" y="1080"/>
                    <a:pt x="902" y="1081"/>
                  </a:cubicBezTo>
                  <a:cubicBezTo>
                    <a:pt x="902" y="1081"/>
                    <a:pt x="909" y="1085"/>
                    <a:pt x="909" y="1085"/>
                  </a:cubicBezTo>
                  <a:close/>
                  <a:moveTo>
                    <a:pt x="911" y="1106"/>
                  </a:moveTo>
                  <a:cubicBezTo>
                    <a:pt x="911" y="1105"/>
                    <a:pt x="911" y="1105"/>
                    <a:pt x="910" y="1105"/>
                  </a:cubicBezTo>
                  <a:cubicBezTo>
                    <a:pt x="911" y="1106"/>
                    <a:pt x="911" y="1106"/>
                    <a:pt x="911" y="1106"/>
                  </a:cubicBezTo>
                  <a:close/>
                  <a:moveTo>
                    <a:pt x="911" y="1091"/>
                  </a:moveTo>
                  <a:cubicBezTo>
                    <a:pt x="911" y="1091"/>
                    <a:pt x="911" y="1090"/>
                    <a:pt x="911" y="1091"/>
                  </a:cubicBezTo>
                  <a:cubicBezTo>
                    <a:pt x="911" y="1091"/>
                    <a:pt x="911" y="1091"/>
                    <a:pt x="911" y="1091"/>
                  </a:cubicBezTo>
                  <a:close/>
                  <a:moveTo>
                    <a:pt x="918" y="1095"/>
                  </a:moveTo>
                  <a:cubicBezTo>
                    <a:pt x="918" y="1093"/>
                    <a:pt x="911" y="1091"/>
                    <a:pt x="910" y="1092"/>
                  </a:cubicBezTo>
                  <a:cubicBezTo>
                    <a:pt x="908" y="1093"/>
                    <a:pt x="911" y="1095"/>
                    <a:pt x="912" y="1095"/>
                  </a:cubicBezTo>
                  <a:cubicBezTo>
                    <a:pt x="913" y="1096"/>
                    <a:pt x="914" y="1096"/>
                    <a:pt x="915" y="1096"/>
                  </a:cubicBezTo>
                  <a:cubicBezTo>
                    <a:pt x="916" y="1096"/>
                    <a:pt x="916" y="1096"/>
                    <a:pt x="917" y="1096"/>
                  </a:cubicBezTo>
                  <a:cubicBezTo>
                    <a:pt x="917" y="1096"/>
                    <a:pt x="918" y="1095"/>
                    <a:pt x="918" y="1095"/>
                  </a:cubicBezTo>
                  <a:close/>
                  <a:moveTo>
                    <a:pt x="959" y="1109"/>
                  </a:moveTo>
                  <a:cubicBezTo>
                    <a:pt x="959" y="1109"/>
                    <a:pt x="960" y="1109"/>
                    <a:pt x="960" y="1109"/>
                  </a:cubicBezTo>
                  <a:cubicBezTo>
                    <a:pt x="960" y="1108"/>
                    <a:pt x="959" y="1108"/>
                    <a:pt x="959" y="1108"/>
                  </a:cubicBezTo>
                  <a:cubicBezTo>
                    <a:pt x="959" y="1108"/>
                    <a:pt x="959" y="1109"/>
                    <a:pt x="959" y="1109"/>
                  </a:cubicBezTo>
                  <a:close/>
                  <a:moveTo>
                    <a:pt x="907" y="1090"/>
                  </a:moveTo>
                  <a:cubicBezTo>
                    <a:pt x="907" y="1090"/>
                    <a:pt x="907" y="1090"/>
                    <a:pt x="906" y="1090"/>
                  </a:cubicBezTo>
                  <a:cubicBezTo>
                    <a:pt x="907" y="1090"/>
                    <a:pt x="907" y="1090"/>
                    <a:pt x="907" y="1090"/>
                  </a:cubicBezTo>
                  <a:cubicBezTo>
                    <a:pt x="905" y="1088"/>
                    <a:pt x="907" y="1092"/>
                    <a:pt x="907" y="1090"/>
                  </a:cubicBezTo>
                  <a:close/>
                  <a:moveTo>
                    <a:pt x="898" y="1086"/>
                  </a:moveTo>
                  <a:cubicBezTo>
                    <a:pt x="899" y="1086"/>
                    <a:pt x="895" y="1084"/>
                    <a:pt x="895" y="1083"/>
                  </a:cubicBezTo>
                  <a:cubicBezTo>
                    <a:pt x="892" y="1082"/>
                    <a:pt x="893" y="1084"/>
                    <a:pt x="894" y="1085"/>
                  </a:cubicBezTo>
                  <a:cubicBezTo>
                    <a:pt x="894" y="1085"/>
                    <a:pt x="894" y="1085"/>
                    <a:pt x="894" y="1085"/>
                  </a:cubicBezTo>
                  <a:cubicBezTo>
                    <a:pt x="896" y="1084"/>
                    <a:pt x="895" y="1085"/>
                    <a:pt x="896" y="1086"/>
                  </a:cubicBezTo>
                  <a:cubicBezTo>
                    <a:pt x="896" y="1086"/>
                    <a:pt x="898" y="1087"/>
                    <a:pt x="898" y="1086"/>
                  </a:cubicBezTo>
                  <a:close/>
                  <a:moveTo>
                    <a:pt x="892" y="1078"/>
                  </a:moveTo>
                  <a:cubicBezTo>
                    <a:pt x="893" y="1078"/>
                    <a:pt x="895" y="1078"/>
                    <a:pt x="896" y="1079"/>
                  </a:cubicBezTo>
                  <a:cubicBezTo>
                    <a:pt x="896" y="1079"/>
                    <a:pt x="895" y="1079"/>
                    <a:pt x="896" y="1078"/>
                  </a:cubicBezTo>
                  <a:cubicBezTo>
                    <a:pt x="896" y="1078"/>
                    <a:pt x="893" y="1077"/>
                    <a:pt x="893" y="1077"/>
                  </a:cubicBezTo>
                  <a:cubicBezTo>
                    <a:pt x="892" y="1076"/>
                    <a:pt x="892" y="1075"/>
                    <a:pt x="891" y="1075"/>
                  </a:cubicBezTo>
                  <a:cubicBezTo>
                    <a:pt x="890" y="1074"/>
                    <a:pt x="887" y="1073"/>
                    <a:pt x="889" y="1075"/>
                  </a:cubicBezTo>
                  <a:cubicBezTo>
                    <a:pt x="890" y="1076"/>
                    <a:pt x="892" y="1078"/>
                    <a:pt x="892" y="1078"/>
                  </a:cubicBezTo>
                  <a:close/>
                  <a:moveTo>
                    <a:pt x="893" y="1084"/>
                  </a:moveTo>
                  <a:cubicBezTo>
                    <a:pt x="893" y="1084"/>
                    <a:pt x="893" y="1082"/>
                    <a:pt x="892" y="1082"/>
                  </a:cubicBezTo>
                  <a:cubicBezTo>
                    <a:pt x="891" y="1082"/>
                    <a:pt x="892" y="1084"/>
                    <a:pt x="893" y="1084"/>
                  </a:cubicBezTo>
                  <a:close/>
                  <a:moveTo>
                    <a:pt x="890" y="1083"/>
                  </a:moveTo>
                  <a:cubicBezTo>
                    <a:pt x="890" y="1084"/>
                    <a:pt x="891" y="1083"/>
                    <a:pt x="890" y="1083"/>
                  </a:cubicBezTo>
                  <a:cubicBezTo>
                    <a:pt x="890" y="1083"/>
                    <a:pt x="890" y="1083"/>
                    <a:pt x="890" y="1083"/>
                  </a:cubicBezTo>
                  <a:close/>
                  <a:moveTo>
                    <a:pt x="893" y="1085"/>
                  </a:moveTo>
                  <a:cubicBezTo>
                    <a:pt x="893" y="1083"/>
                    <a:pt x="892" y="1086"/>
                    <a:pt x="893" y="1085"/>
                  </a:cubicBezTo>
                  <a:cubicBezTo>
                    <a:pt x="893" y="1084"/>
                    <a:pt x="892" y="1085"/>
                    <a:pt x="893" y="1085"/>
                  </a:cubicBezTo>
                  <a:close/>
                  <a:moveTo>
                    <a:pt x="890" y="1081"/>
                  </a:moveTo>
                  <a:cubicBezTo>
                    <a:pt x="891" y="1080"/>
                    <a:pt x="888" y="1080"/>
                    <a:pt x="889" y="1081"/>
                  </a:cubicBezTo>
                  <a:cubicBezTo>
                    <a:pt x="889" y="1081"/>
                    <a:pt x="889" y="1081"/>
                    <a:pt x="889" y="1081"/>
                  </a:cubicBezTo>
                  <a:cubicBezTo>
                    <a:pt x="890" y="1081"/>
                    <a:pt x="889" y="1083"/>
                    <a:pt x="890" y="1081"/>
                  </a:cubicBezTo>
                  <a:close/>
                  <a:moveTo>
                    <a:pt x="894" y="1087"/>
                  </a:moveTo>
                  <a:cubicBezTo>
                    <a:pt x="896" y="1086"/>
                    <a:pt x="893" y="1085"/>
                    <a:pt x="893" y="1086"/>
                  </a:cubicBezTo>
                  <a:cubicBezTo>
                    <a:pt x="894" y="1087"/>
                    <a:pt x="894" y="1088"/>
                    <a:pt x="894" y="1088"/>
                  </a:cubicBezTo>
                  <a:cubicBezTo>
                    <a:pt x="894" y="1088"/>
                    <a:pt x="894" y="1086"/>
                    <a:pt x="894" y="1087"/>
                  </a:cubicBezTo>
                  <a:close/>
                  <a:moveTo>
                    <a:pt x="886" y="1075"/>
                  </a:moveTo>
                  <a:cubicBezTo>
                    <a:pt x="885" y="1074"/>
                    <a:pt x="885" y="1076"/>
                    <a:pt x="886" y="1076"/>
                  </a:cubicBezTo>
                  <a:cubicBezTo>
                    <a:pt x="886" y="1076"/>
                    <a:pt x="886" y="1076"/>
                    <a:pt x="886" y="1076"/>
                  </a:cubicBezTo>
                  <a:cubicBezTo>
                    <a:pt x="885" y="1075"/>
                    <a:pt x="886" y="1075"/>
                    <a:pt x="886" y="1075"/>
                  </a:cubicBezTo>
                  <a:close/>
                  <a:moveTo>
                    <a:pt x="889" y="1081"/>
                  </a:moveTo>
                  <a:cubicBezTo>
                    <a:pt x="888" y="1082"/>
                    <a:pt x="889" y="1082"/>
                    <a:pt x="889" y="1082"/>
                  </a:cubicBezTo>
                  <a:cubicBezTo>
                    <a:pt x="889" y="1082"/>
                    <a:pt x="889" y="1082"/>
                    <a:pt x="889" y="1081"/>
                  </a:cubicBezTo>
                  <a:close/>
                  <a:moveTo>
                    <a:pt x="889" y="1085"/>
                  </a:moveTo>
                  <a:cubicBezTo>
                    <a:pt x="889" y="1085"/>
                    <a:pt x="889" y="1085"/>
                    <a:pt x="889" y="1085"/>
                  </a:cubicBezTo>
                  <a:cubicBezTo>
                    <a:pt x="889" y="1085"/>
                    <a:pt x="889" y="1085"/>
                    <a:pt x="889" y="1085"/>
                  </a:cubicBezTo>
                  <a:close/>
                  <a:moveTo>
                    <a:pt x="889" y="1083"/>
                  </a:moveTo>
                  <a:cubicBezTo>
                    <a:pt x="889" y="1083"/>
                    <a:pt x="889" y="1084"/>
                    <a:pt x="889" y="1084"/>
                  </a:cubicBezTo>
                  <a:cubicBezTo>
                    <a:pt x="890" y="1084"/>
                    <a:pt x="889" y="1083"/>
                    <a:pt x="889" y="1083"/>
                  </a:cubicBezTo>
                  <a:close/>
                  <a:moveTo>
                    <a:pt x="899" y="1086"/>
                  </a:moveTo>
                  <a:cubicBezTo>
                    <a:pt x="898" y="1086"/>
                    <a:pt x="898" y="1086"/>
                    <a:pt x="898" y="1087"/>
                  </a:cubicBezTo>
                  <a:cubicBezTo>
                    <a:pt x="898" y="1087"/>
                    <a:pt x="898" y="1087"/>
                    <a:pt x="898" y="1087"/>
                  </a:cubicBezTo>
                  <a:cubicBezTo>
                    <a:pt x="899" y="1090"/>
                    <a:pt x="899" y="1086"/>
                    <a:pt x="899" y="1086"/>
                  </a:cubicBezTo>
                  <a:close/>
                  <a:moveTo>
                    <a:pt x="918" y="1095"/>
                  </a:moveTo>
                  <a:cubicBezTo>
                    <a:pt x="918" y="1095"/>
                    <a:pt x="918" y="1095"/>
                    <a:pt x="918" y="1095"/>
                  </a:cubicBezTo>
                  <a:cubicBezTo>
                    <a:pt x="918" y="1095"/>
                    <a:pt x="918" y="1095"/>
                    <a:pt x="918" y="1095"/>
                  </a:cubicBezTo>
                  <a:close/>
                  <a:moveTo>
                    <a:pt x="884" y="1077"/>
                  </a:moveTo>
                  <a:cubicBezTo>
                    <a:pt x="884" y="1077"/>
                    <a:pt x="883" y="1077"/>
                    <a:pt x="884" y="1077"/>
                  </a:cubicBezTo>
                  <a:cubicBezTo>
                    <a:pt x="884" y="1077"/>
                    <a:pt x="884" y="1077"/>
                    <a:pt x="884" y="1077"/>
                  </a:cubicBezTo>
                  <a:close/>
                  <a:moveTo>
                    <a:pt x="882" y="1078"/>
                  </a:moveTo>
                  <a:cubicBezTo>
                    <a:pt x="881" y="1078"/>
                    <a:pt x="883" y="1079"/>
                    <a:pt x="882" y="1078"/>
                  </a:cubicBezTo>
                  <a:cubicBezTo>
                    <a:pt x="882" y="1078"/>
                    <a:pt x="882" y="1078"/>
                    <a:pt x="882" y="1078"/>
                  </a:cubicBezTo>
                  <a:close/>
                  <a:moveTo>
                    <a:pt x="895" y="1086"/>
                  </a:moveTo>
                  <a:cubicBezTo>
                    <a:pt x="895" y="1086"/>
                    <a:pt x="895" y="1086"/>
                    <a:pt x="896" y="1086"/>
                  </a:cubicBezTo>
                  <a:cubicBezTo>
                    <a:pt x="895" y="1086"/>
                    <a:pt x="895" y="1086"/>
                    <a:pt x="895" y="1086"/>
                  </a:cubicBezTo>
                  <a:close/>
                  <a:moveTo>
                    <a:pt x="882" y="1079"/>
                  </a:moveTo>
                  <a:cubicBezTo>
                    <a:pt x="882" y="1079"/>
                    <a:pt x="882" y="1079"/>
                    <a:pt x="882" y="1079"/>
                  </a:cubicBezTo>
                  <a:cubicBezTo>
                    <a:pt x="882" y="1079"/>
                    <a:pt x="882" y="1079"/>
                    <a:pt x="882" y="1079"/>
                  </a:cubicBezTo>
                  <a:close/>
                  <a:moveTo>
                    <a:pt x="896" y="1088"/>
                  </a:moveTo>
                  <a:cubicBezTo>
                    <a:pt x="896" y="1088"/>
                    <a:pt x="895" y="1088"/>
                    <a:pt x="895" y="1088"/>
                  </a:cubicBezTo>
                  <a:cubicBezTo>
                    <a:pt x="895" y="1088"/>
                    <a:pt x="897" y="1089"/>
                    <a:pt x="896" y="1088"/>
                  </a:cubicBezTo>
                  <a:close/>
                  <a:moveTo>
                    <a:pt x="885" y="1075"/>
                  </a:moveTo>
                  <a:cubicBezTo>
                    <a:pt x="885" y="1075"/>
                    <a:pt x="885" y="1075"/>
                    <a:pt x="885" y="1075"/>
                  </a:cubicBezTo>
                  <a:cubicBezTo>
                    <a:pt x="885" y="1075"/>
                    <a:pt x="885" y="1075"/>
                    <a:pt x="885" y="1075"/>
                  </a:cubicBezTo>
                  <a:close/>
                  <a:moveTo>
                    <a:pt x="913" y="1090"/>
                  </a:moveTo>
                  <a:cubicBezTo>
                    <a:pt x="913" y="1089"/>
                    <a:pt x="913" y="1090"/>
                    <a:pt x="913" y="1090"/>
                  </a:cubicBezTo>
                  <a:cubicBezTo>
                    <a:pt x="913" y="1090"/>
                    <a:pt x="912" y="1090"/>
                    <a:pt x="913" y="1090"/>
                  </a:cubicBezTo>
                  <a:close/>
                  <a:moveTo>
                    <a:pt x="914" y="1090"/>
                  </a:moveTo>
                  <a:cubicBezTo>
                    <a:pt x="914" y="1091"/>
                    <a:pt x="914" y="1091"/>
                    <a:pt x="914" y="1091"/>
                  </a:cubicBezTo>
                  <a:cubicBezTo>
                    <a:pt x="914" y="1091"/>
                    <a:pt x="915" y="1090"/>
                    <a:pt x="914" y="1090"/>
                  </a:cubicBezTo>
                  <a:cubicBezTo>
                    <a:pt x="914" y="1090"/>
                    <a:pt x="914" y="1091"/>
                    <a:pt x="914" y="1090"/>
                  </a:cubicBezTo>
                  <a:close/>
                  <a:moveTo>
                    <a:pt x="913" y="1090"/>
                  </a:moveTo>
                  <a:cubicBezTo>
                    <a:pt x="913" y="1091"/>
                    <a:pt x="915" y="1090"/>
                    <a:pt x="913" y="1090"/>
                  </a:cubicBezTo>
                  <a:cubicBezTo>
                    <a:pt x="913" y="1090"/>
                    <a:pt x="913" y="1090"/>
                    <a:pt x="913" y="1090"/>
                  </a:cubicBezTo>
                  <a:close/>
                  <a:moveTo>
                    <a:pt x="904" y="1080"/>
                  </a:moveTo>
                  <a:cubicBezTo>
                    <a:pt x="904" y="1080"/>
                    <a:pt x="904" y="1080"/>
                    <a:pt x="904" y="1080"/>
                  </a:cubicBezTo>
                  <a:cubicBezTo>
                    <a:pt x="903" y="1080"/>
                    <a:pt x="904" y="1080"/>
                    <a:pt x="904" y="1080"/>
                  </a:cubicBezTo>
                  <a:close/>
                  <a:moveTo>
                    <a:pt x="956" y="1099"/>
                  </a:moveTo>
                  <a:cubicBezTo>
                    <a:pt x="955" y="1099"/>
                    <a:pt x="955" y="1099"/>
                    <a:pt x="955" y="1099"/>
                  </a:cubicBezTo>
                  <a:cubicBezTo>
                    <a:pt x="955" y="1099"/>
                    <a:pt x="955" y="1099"/>
                    <a:pt x="956" y="1099"/>
                  </a:cubicBezTo>
                  <a:close/>
                  <a:moveTo>
                    <a:pt x="952" y="1102"/>
                  </a:moveTo>
                  <a:cubicBezTo>
                    <a:pt x="952" y="1103"/>
                    <a:pt x="955" y="1101"/>
                    <a:pt x="954" y="1101"/>
                  </a:cubicBezTo>
                  <a:cubicBezTo>
                    <a:pt x="954" y="1101"/>
                    <a:pt x="951" y="1102"/>
                    <a:pt x="951" y="1102"/>
                  </a:cubicBezTo>
                  <a:cubicBezTo>
                    <a:pt x="952" y="1103"/>
                    <a:pt x="952" y="1102"/>
                    <a:pt x="952" y="1102"/>
                  </a:cubicBezTo>
                  <a:close/>
                  <a:moveTo>
                    <a:pt x="954" y="1102"/>
                  </a:moveTo>
                  <a:cubicBezTo>
                    <a:pt x="954" y="1102"/>
                    <a:pt x="953" y="1102"/>
                    <a:pt x="953" y="1102"/>
                  </a:cubicBezTo>
                  <a:cubicBezTo>
                    <a:pt x="954" y="1102"/>
                    <a:pt x="954" y="1102"/>
                    <a:pt x="954" y="1102"/>
                  </a:cubicBezTo>
                  <a:close/>
                  <a:moveTo>
                    <a:pt x="925" y="1096"/>
                  </a:moveTo>
                  <a:cubicBezTo>
                    <a:pt x="926" y="1094"/>
                    <a:pt x="925" y="1096"/>
                    <a:pt x="925" y="1096"/>
                  </a:cubicBezTo>
                  <a:cubicBezTo>
                    <a:pt x="925" y="1095"/>
                    <a:pt x="925" y="1095"/>
                    <a:pt x="925" y="1096"/>
                  </a:cubicBezTo>
                  <a:close/>
                  <a:moveTo>
                    <a:pt x="957" y="1106"/>
                  </a:moveTo>
                  <a:cubicBezTo>
                    <a:pt x="957" y="1106"/>
                    <a:pt x="956" y="1105"/>
                    <a:pt x="956" y="1105"/>
                  </a:cubicBezTo>
                  <a:cubicBezTo>
                    <a:pt x="956" y="1106"/>
                    <a:pt x="956" y="1106"/>
                    <a:pt x="957" y="1106"/>
                  </a:cubicBezTo>
                  <a:close/>
                  <a:moveTo>
                    <a:pt x="925" y="1098"/>
                  </a:moveTo>
                  <a:cubicBezTo>
                    <a:pt x="925" y="1098"/>
                    <a:pt x="925" y="1098"/>
                    <a:pt x="925" y="1098"/>
                  </a:cubicBezTo>
                  <a:cubicBezTo>
                    <a:pt x="925" y="1098"/>
                    <a:pt x="925" y="1098"/>
                    <a:pt x="925" y="1098"/>
                  </a:cubicBezTo>
                  <a:close/>
                  <a:moveTo>
                    <a:pt x="917" y="1085"/>
                  </a:moveTo>
                  <a:cubicBezTo>
                    <a:pt x="918" y="1085"/>
                    <a:pt x="917" y="1085"/>
                    <a:pt x="917" y="1085"/>
                  </a:cubicBezTo>
                  <a:cubicBezTo>
                    <a:pt x="917" y="1085"/>
                    <a:pt x="917" y="1085"/>
                    <a:pt x="917" y="1085"/>
                  </a:cubicBezTo>
                  <a:close/>
                  <a:moveTo>
                    <a:pt x="924" y="1099"/>
                  </a:moveTo>
                  <a:cubicBezTo>
                    <a:pt x="924" y="1099"/>
                    <a:pt x="924" y="1098"/>
                    <a:pt x="924" y="1098"/>
                  </a:cubicBezTo>
                  <a:cubicBezTo>
                    <a:pt x="924" y="1097"/>
                    <a:pt x="924" y="1099"/>
                    <a:pt x="924" y="1099"/>
                  </a:cubicBezTo>
                  <a:close/>
                  <a:moveTo>
                    <a:pt x="916" y="1082"/>
                  </a:moveTo>
                  <a:cubicBezTo>
                    <a:pt x="916" y="1082"/>
                    <a:pt x="916" y="1082"/>
                    <a:pt x="916" y="1082"/>
                  </a:cubicBezTo>
                  <a:cubicBezTo>
                    <a:pt x="916" y="1082"/>
                    <a:pt x="916" y="1082"/>
                    <a:pt x="916" y="1082"/>
                  </a:cubicBezTo>
                  <a:close/>
                  <a:moveTo>
                    <a:pt x="912" y="1089"/>
                  </a:moveTo>
                  <a:cubicBezTo>
                    <a:pt x="912" y="1089"/>
                    <a:pt x="912" y="1089"/>
                    <a:pt x="912" y="1089"/>
                  </a:cubicBezTo>
                  <a:cubicBezTo>
                    <a:pt x="912" y="1089"/>
                    <a:pt x="912" y="1089"/>
                    <a:pt x="912" y="1089"/>
                  </a:cubicBezTo>
                  <a:close/>
                  <a:moveTo>
                    <a:pt x="928" y="1102"/>
                  </a:moveTo>
                  <a:cubicBezTo>
                    <a:pt x="928" y="1102"/>
                    <a:pt x="924" y="1101"/>
                    <a:pt x="924" y="1101"/>
                  </a:cubicBezTo>
                  <a:cubicBezTo>
                    <a:pt x="924" y="1101"/>
                    <a:pt x="924" y="1101"/>
                    <a:pt x="924" y="1101"/>
                  </a:cubicBezTo>
                  <a:cubicBezTo>
                    <a:pt x="923" y="1101"/>
                    <a:pt x="921" y="1099"/>
                    <a:pt x="921" y="1098"/>
                  </a:cubicBezTo>
                  <a:cubicBezTo>
                    <a:pt x="921" y="1098"/>
                    <a:pt x="929" y="1102"/>
                    <a:pt x="928" y="1102"/>
                  </a:cubicBezTo>
                  <a:close/>
                  <a:moveTo>
                    <a:pt x="897" y="1079"/>
                  </a:moveTo>
                  <a:cubicBezTo>
                    <a:pt x="897" y="1079"/>
                    <a:pt x="897" y="1079"/>
                    <a:pt x="897" y="1079"/>
                  </a:cubicBezTo>
                  <a:cubicBezTo>
                    <a:pt x="897" y="1079"/>
                    <a:pt x="897" y="1079"/>
                    <a:pt x="897" y="1079"/>
                  </a:cubicBezTo>
                  <a:close/>
                  <a:moveTo>
                    <a:pt x="921" y="1093"/>
                  </a:moveTo>
                  <a:cubicBezTo>
                    <a:pt x="921" y="1093"/>
                    <a:pt x="922" y="1095"/>
                    <a:pt x="922" y="1094"/>
                  </a:cubicBezTo>
                  <a:cubicBezTo>
                    <a:pt x="922" y="1094"/>
                    <a:pt x="922" y="1094"/>
                    <a:pt x="923" y="1095"/>
                  </a:cubicBezTo>
                  <a:cubicBezTo>
                    <a:pt x="923" y="1095"/>
                    <a:pt x="922" y="1092"/>
                    <a:pt x="921" y="1092"/>
                  </a:cubicBezTo>
                  <a:cubicBezTo>
                    <a:pt x="920" y="1092"/>
                    <a:pt x="921" y="1089"/>
                    <a:pt x="920" y="1089"/>
                  </a:cubicBezTo>
                  <a:cubicBezTo>
                    <a:pt x="920" y="1089"/>
                    <a:pt x="919" y="1089"/>
                    <a:pt x="919" y="1088"/>
                  </a:cubicBezTo>
                  <a:cubicBezTo>
                    <a:pt x="919" y="1088"/>
                    <a:pt x="919" y="1087"/>
                    <a:pt x="919" y="1087"/>
                  </a:cubicBezTo>
                  <a:cubicBezTo>
                    <a:pt x="918" y="1087"/>
                    <a:pt x="918" y="1086"/>
                    <a:pt x="918" y="1086"/>
                  </a:cubicBezTo>
                  <a:cubicBezTo>
                    <a:pt x="917" y="1085"/>
                    <a:pt x="917" y="1085"/>
                    <a:pt x="916" y="1085"/>
                  </a:cubicBezTo>
                  <a:cubicBezTo>
                    <a:pt x="916" y="1085"/>
                    <a:pt x="917" y="1088"/>
                    <a:pt x="917" y="1089"/>
                  </a:cubicBezTo>
                  <a:cubicBezTo>
                    <a:pt x="917" y="1090"/>
                    <a:pt x="919" y="1092"/>
                    <a:pt x="921" y="1093"/>
                  </a:cubicBezTo>
                  <a:close/>
                  <a:moveTo>
                    <a:pt x="800" y="1084"/>
                  </a:moveTo>
                  <a:cubicBezTo>
                    <a:pt x="800" y="1084"/>
                    <a:pt x="800" y="1084"/>
                    <a:pt x="800" y="1084"/>
                  </a:cubicBezTo>
                  <a:cubicBezTo>
                    <a:pt x="800" y="1084"/>
                    <a:pt x="800" y="1084"/>
                    <a:pt x="800" y="1084"/>
                  </a:cubicBezTo>
                  <a:cubicBezTo>
                    <a:pt x="801" y="1084"/>
                    <a:pt x="801" y="1084"/>
                    <a:pt x="800" y="1084"/>
                  </a:cubicBezTo>
                  <a:close/>
                  <a:moveTo>
                    <a:pt x="801" y="1086"/>
                  </a:moveTo>
                  <a:cubicBezTo>
                    <a:pt x="797" y="1084"/>
                    <a:pt x="800" y="1087"/>
                    <a:pt x="801" y="1086"/>
                  </a:cubicBezTo>
                  <a:cubicBezTo>
                    <a:pt x="800" y="1086"/>
                    <a:pt x="801" y="1087"/>
                    <a:pt x="801" y="1086"/>
                  </a:cubicBezTo>
                  <a:close/>
                  <a:moveTo>
                    <a:pt x="801" y="1083"/>
                  </a:moveTo>
                  <a:cubicBezTo>
                    <a:pt x="799" y="1082"/>
                    <a:pt x="801" y="1084"/>
                    <a:pt x="801" y="1083"/>
                  </a:cubicBezTo>
                  <a:cubicBezTo>
                    <a:pt x="800" y="1083"/>
                    <a:pt x="801" y="1083"/>
                    <a:pt x="801" y="1083"/>
                  </a:cubicBezTo>
                  <a:close/>
                  <a:moveTo>
                    <a:pt x="800" y="1087"/>
                  </a:moveTo>
                  <a:cubicBezTo>
                    <a:pt x="800" y="1087"/>
                    <a:pt x="800" y="1088"/>
                    <a:pt x="800" y="1087"/>
                  </a:cubicBezTo>
                  <a:cubicBezTo>
                    <a:pt x="800" y="1087"/>
                    <a:pt x="798" y="1086"/>
                    <a:pt x="798" y="1086"/>
                  </a:cubicBezTo>
                  <a:cubicBezTo>
                    <a:pt x="798" y="1086"/>
                    <a:pt x="800" y="1087"/>
                    <a:pt x="800" y="1087"/>
                  </a:cubicBezTo>
                  <a:close/>
                  <a:moveTo>
                    <a:pt x="796" y="1086"/>
                  </a:moveTo>
                  <a:cubicBezTo>
                    <a:pt x="796" y="1086"/>
                    <a:pt x="796" y="1086"/>
                    <a:pt x="796" y="1086"/>
                  </a:cubicBezTo>
                  <a:cubicBezTo>
                    <a:pt x="798" y="1086"/>
                    <a:pt x="796" y="1086"/>
                    <a:pt x="796" y="1086"/>
                  </a:cubicBezTo>
                  <a:close/>
                  <a:moveTo>
                    <a:pt x="797" y="1086"/>
                  </a:moveTo>
                  <a:cubicBezTo>
                    <a:pt x="797" y="1086"/>
                    <a:pt x="797" y="1086"/>
                    <a:pt x="797" y="1086"/>
                  </a:cubicBezTo>
                  <a:cubicBezTo>
                    <a:pt x="798" y="1086"/>
                    <a:pt x="798" y="1086"/>
                    <a:pt x="797" y="1086"/>
                  </a:cubicBezTo>
                  <a:close/>
                  <a:moveTo>
                    <a:pt x="798" y="1091"/>
                  </a:moveTo>
                  <a:cubicBezTo>
                    <a:pt x="798" y="1090"/>
                    <a:pt x="798" y="1090"/>
                    <a:pt x="798" y="1090"/>
                  </a:cubicBezTo>
                  <a:cubicBezTo>
                    <a:pt x="798" y="1091"/>
                    <a:pt x="798" y="1091"/>
                    <a:pt x="798" y="1091"/>
                  </a:cubicBezTo>
                  <a:close/>
                  <a:moveTo>
                    <a:pt x="801" y="1086"/>
                  </a:moveTo>
                  <a:cubicBezTo>
                    <a:pt x="800" y="1084"/>
                    <a:pt x="800" y="1086"/>
                    <a:pt x="801" y="1086"/>
                  </a:cubicBezTo>
                  <a:cubicBezTo>
                    <a:pt x="801" y="1086"/>
                    <a:pt x="801" y="1086"/>
                    <a:pt x="801" y="1086"/>
                  </a:cubicBezTo>
                  <a:close/>
                  <a:moveTo>
                    <a:pt x="799" y="1085"/>
                  </a:moveTo>
                  <a:cubicBezTo>
                    <a:pt x="799" y="1085"/>
                    <a:pt x="799" y="1085"/>
                    <a:pt x="798" y="1085"/>
                  </a:cubicBezTo>
                  <a:cubicBezTo>
                    <a:pt x="799" y="1085"/>
                    <a:pt x="799" y="1085"/>
                    <a:pt x="799" y="1085"/>
                  </a:cubicBezTo>
                  <a:close/>
                  <a:moveTo>
                    <a:pt x="798" y="1085"/>
                  </a:moveTo>
                  <a:cubicBezTo>
                    <a:pt x="796" y="1085"/>
                    <a:pt x="798" y="1085"/>
                    <a:pt x="798" y="1085"/>
                  </a:cubicBezTo>
                  <a:cubicBezTo>
                    <a:pt x="798" y="1085"/>
                    <a:pt x="798" y="1085"/>
                    <a:pt x="798" y="1085"/>
                  </a:cubicBezTo>
                  <a:close/>
                  <a:moveTo>
                    <a:pt x="798" y="1087"/>
                  </a:moveTo>
                  <a:cubicBezTo>
                    <a:pt x="798" y="1087"/>
                    <a:pt x="798" y="1087"/>
                    <a:pt x="798" y="1087"/>
                  </a:cubicBezTo>
                  <a:cubicBezTo>
                    <a:pt x="798" y="1087"/>
                    <a:pt x="798" y="1087"/>
                    <a:pt x="798" y="1087"/>
                  </a:cubicBezTo>
                  <a:close/>
                  <a:moveTo>
                    <a:pt x="833" y="1068"/>
                  </a:moveTo>
                  <a:cubicBezTo>
                    <a:pt x="834" y="1068"/>
                    <a:pt x="836" y="1070"/>
                    <a:pt x="837" y="1069"/>
                  </a:cubicBezTo>
                  <a:cubicBezTo>
                    <a:pt x="837" y="1070"/>
                    <a:pt x="841" y="1070"/>
                    <a:pt x="842" y="1071"/>
                  </a:cubicBezTo>
                  <a:cubicBezTo>
                    <a:pt x="844" y="1071"/>
                    <a:pt x="845" y="1071"/>
                    <a:pt x="846" y="1071"/>
                  </a:cubicBezTo>
                  <a:cubicBezTo>
                    <a:pt x="848" y="1071"/>
                    <a:pt x="850" y="1069"/>
                    <a:pt x="851" y="1068"/>
                  </a:cubicBezTo>
                  <a:cubicBezTo>
                    <a:pt x="852" y="1068"/>
                    <a:pt x="853" y="1068"/>
                    <a:pt x="854" y="1067"/>
                  </a:cubicBezTo>
                  <a:cubicBezTo>
                    <a:pt x="854" y="1067"/>
                    <a:pt x="853" y="1067"/>
                    <a:pt x="854" y="1066"/>
                  </a:cubicBezTo>
                  <a:cubicBezTo>
                    <a:pt x="854" y="1066"/>
                    <a:pt x="854" y="1066"/>
                    <a:pt x="855" y="1066"/>
                  </a:cubicBezTo>
                  <a:cubicBezTo>
                    <a:pt x="855" y="1066"/>
                    <a:pt x="856" y="1065"/>
                    <a:pt x="856" y="1065"/>
                  </a:cubicBezTo>
                  <a:cubicBezTo>
                    <a:pt x="857" y="1064"/>
                    <a:pt x="859" y="1063"/>
                    <a:pt x="859" y="1062"/>
                  </a:cubicBezTo>
                  <a:cubicBezTo>
                    <a:pt x="860" y="1060"/>
                    <a:pt x="860" y="1057"/>
                    <a:pt x="859" y="1056"/>
                  </a:cubicBezTo>
                  <a:cubicBezTo>
                    <a:pt x="857" y="1056"/>
                    <a:pt x="855" y="1057"/>
                    <a:pt x="855" y="1058"/>
                  </a:cubicBezTo>
                  <a:cubicBezTo>
                    <a:pt x="855" y="1059"/>
                    <a:pt x="855" y="1062"/>
                    <a:pt x="854" y="1062"/>
                  </a:cubicBezTo>
                  <a:cubicBezTo>
                    <a:pt x="854" y="1062"/>
                    <a:pt x="849" y="1065"/>
                    <a:pt x="848" y="1065"/>
                  </a:cubicBezTo>
                  <a:cubicBezTo>
                    <a:pt x="847" y="1066"/>
                    <a:pt x="845" y="1067"/>
                    <a:pt x="844" y="1066"/>
                  </a:cubicBezTo>
                  <a:cubicBezTo>
                    <a:pt x="844" y="1065"/>
                    <a:pt x="845" y="1062"/>
                    <a:pt x="845" y="1062"/>
                  </a:cubicBezTo>
                  <a:cubicBezTo>
                    <a:pt x="844" y="1062"/>
                    <a:pt x="844" y="1062"/>
                    <a:pt x="844" y="1062"/>
                  </a:cubicBezTo>
                  <a:cubicBezTo>
                    <a:pt x="843" y="1064"/>
                    <a:pt x="844" y="1066"/>
                    <a:pt x="842" y="1066"/>
                  </a:cubicBezTo>
                  <a:cubicBezTo>
                    <a:pt x="842" y="1066"/>
                    <a:pt x="841" y="1065"/>
                    <a:pt x="840" y="1065"/>
                  </a:cubicBezTo>
                  <a:cubicBezTo>
                    <a:pt x="839" y="1065"/>
                    <a:pt x="838" y="1066"/>
                    <a:pt x="837" y="1066"/>
                  </a:cubicBezTo>
                  <a:cubicBezTo>
                    <a:pt x="836" y="1066"/>
                    <a:pt x="831" y="1067"/>
                    <a:pt x="833" y="1068"/>
                  </a:cubicBezTo>
                  <a:close/>
                  <a:moveTo>
                    <a:pt x="883" y="1074"/>
                  </a:moveTo>
                  <a:cubicBezTo>
                    <a:pt x="884" y="1074"/>
                    <a:pt x="884" y="1074"/>
                    <a:pt x="884" y="1075"/>
                  </a:cubicBezTo>
                  <a:cubicBezTo>
                    <a:pt x="886" y="1074"/>
                    <a:pt x="882" y="1071"/>
                    <a:pt x="882" y="1070"/>
                  </a:cubicBezTo>
                  <a:cubicBezTo>
                    <a:pt x="882" y="1071"/>
                    <a:pt x="880" y="1069"/>
                    <a:pt x="880" y="1069"/>
                  </a:cubicBezTo>
                  <a:cubicBezTo>
                    <a:pt x="880" y="1069"/>
                    <a:pt x="880" y="1069"/>
                    <a:pt x="881" y="1069"/>
                  </a:cubicBezTo>
                  <a:cubicBezTo>
                    <a:pt x="881" y="1068"/>
                    <a:pt x="877" y="1065"/>
                    <a:pt x="876" y="1066"/>
                  </a:cubicBezTo>
                  <a:cubicBezTo>
                    <a:pt x="876" y="1068"/>
                    <a:pt x="878" y="1070"/>
                    <a:pt x="879" y="1072"/>
                  </a:cubicBezTo>
                  <a:cubicBezTo>
                    <a:pt x="880" y="1074"/>
                    <a:pt x="881" y="1075"/>
                    <a:pt x="883" y="1074"/>
                  </a:cubicBezTo>
                  <a:close/>
                  <a:moveTo>
                    <a:pt x="873" y="1059"/>
                  </a:moveTo>
                  <a:cubicBezTo>
                    <a:pt x="873" y="1059"/>
                    <a:pt x="873" y="1059"/>
                    <a:pt x="873" y="1059"/>
                  </a:cubicBezTo>
                  <a:cubicBezTo>
                    <a:pt x="872" y="1059"/>
                    <a:pt x="873" y="1059"/>
                    <a:pt x="873" y="1059"/>
                  </a:cubicBezTo>
                  <a:close/>
                  <a:moveTo>
                    <a:pt x="876" y="1066"/>
                  </a:moveTo>
                  <a:cubicBezTo>
                    <a:pt x="875" y="1066"/>
                    <a:pt x="875" y="1066"/>
                    <a:pt x="875" y="1066"/>
                  </a:cubicBezTo>
                  <a:cubicBezTo>
                    <a:pt x="876" y="1066"/>
                    <a:pt x="876" y="1066"/>
                    <a:pt x="876" y="1066"/>
                  </a:cubicBezTo>
                  <a:close/>
                  <a:moveTo>
                    <a:pt x="875" y="1065"/>
                  </a:moveTo>
                  <a:cubicBezTo>
                    <a:pt x="876" y="1065"/>
                    <a:pt x="876" y="1063"/>
                    <a:pt x="875" y="1062"/>
                  </a:cubicBezTo>
                  <a:cubicBezTo>
                    <a:pt x="874" y="1062"/>
                    <a:pt x="875" y="1066"/>
                    <a:pt x="875" y="1065"/>
                  </a:cubicBezTo>
                  <a:close/>
                  <a:moveTo>
                    <a:pt x="857" y="1048"/>
                  </a:moveTo>
                  <a:cubicBezTo>
                    <a:pt x="858" y="1048"/>
                    <a:pt x="858" y="1048"/>
                    <a:pt x="858" y="1048"/>
                  </a:cubicBezTo>
                  <a:cubicBezTo>
                    <a:pt x="858" y="1048"/>
                    <a:pt x="858" y="1048"/>
                    <a:pt x="857" y="1048"/>
                  </a:cubicBezTo>
                  <a:close/>
                  <a:moveTo>
                    <a:pt x="857" y="1047"/>
                  </a:moveTo>
                  <a:cubicBezTo>
                    <a:pt x="859" y="1047"/>
                    <a:pt x="856" y="1046"/>
                    <a:pt x="857" y="1047"/>
                  </a:cubicBezTo>
                  <a:cubicBezTo>
                    <a:pt x="857" y="1047"/>
                    <a:pt x="857" y="1047"/>
                    <a:pt x="857" y="1047"/>
                  </a:cubicBezTo>
                  <a:close/>
                  <a:moveTo>
                    <a:pt x="850" y="1048"/>
                  </a:moveTo>
                  <a:cubicBezTo>
                    <a:pt x="849" y="1048"/>
                    <a:pt x="849" y="1048"/>
                    <a:pt x="850" y="1048"/>
                  </a:cubicBezTo>
                  <a:cubicBezTo>
                    <a:pt x="850" y="1048"/>
                    <a:pt x="851" y="1048"/>
                    <a:pt x="850" y="1048"/>
                  </a:cubicBezTo>
                  <a:close/>
                  <a:moveTo>
                    <a:pt x="848" y="1047"/>
                  </a:moveTo>
                  <a:cubicBezTo>
                    <a:pt x="856" y="1046"/>
                    <a:pt x="862" y="1056"/>
                    <a:pt x="863" y="1061"/>
                  </a:cubicBezTo>
                  <a:cubicBezTo>
                    <a:pt x="868" y="1061"/>
                    <a:pt x="861" y="1054"/>
                    <a:pt x="860" y="1053"/>
                  </a:cubicBezTo>
                  <a:cubicBezTo>
                    <a:pt x="856" y="1051"/>
                    <a:pt x="853" y="1047"/>
                    <a:pt x="848" y="1047"/>
                  </a:cubicBezTo>
                  <a:close/>
                  <a:moveTo>
                    <a:pt x="868" y="1056"/>
                  </a:moveTo>
                  <a:cubicBezTo>
                    <a:pt x="870" y="1056"/>
                    <a:pt x="867" y="1056"/>
                    <a:pt x="868" y="1056"/>
                  </a:cubicBezTo>
                  <a:cubicBezTo>
                    <a:pt x="869" y="1056"/>
                    <a:pt x="868" y="1056"/>
                    <a:pt x="868" y="1056"/>
                  </a:cubicBezTo>
                  <a:close/>
                  <a:moveTo>
                    <a:pt x="861" y="1050"/>
                  </a:moveTo>
                  <a:cubicBezTo>
                    <a:pt x="862" y="1051"/>
                    <a:pt x="860" y="1049"/>
                    <a:pt x="861" y="1050"/>
                  </a:cubicBezTo>
                  <a:cubicBezTo>
                    <a:pt x="861" y="1050"/>
                    <a:pt x="861" y="1050"/>
                    <a:pt x="861" y="1050"/>
                  </a:cubicBezTo>
                  <a:close/>
                  <a:moveTo>
                    <a:pt x="844" y="1045"/>
                  </a:moveTo>
                  <a:cubicBezTo>
                    <a:pt x="845" y="1046"/>
                    <a:pt x="845" y="1047"/>
                    <a:pt x="847" y="1046"/>
                  </a:cubicBezTo>
                  <a:cubicBezTo>
                    <a:pt x="849" y="1044"/>
                    <a:pt x="842" y="1045"/>
                    <a:pt x="844" y="1045"/>
                  </a:cubicBezTo>
                  <a:close/>
                  <a:moveTo>
                    <a:pt x="829" y="1066"/>
                  </a:moveTo>
                  <a:cubicBezTo>
                    <a:pt x="827" y="1065"/>
                    <a:pt x="830" y="1068"/>
                    <a:pt x="830" y="1068"/>
                  </a:cubicBezTo>
                  <a:cubicBezTo>
                    <a:pt x="832" y="1068"/>
                    <a:pt x="829" y="1066"/>
                    <a:pt x="829" y="1066"/>
                  </a:cubicBezTo>
                  <a:close/>
                  <a:moveTo>
                    <a:pt x="863" y="1101"/>
                  </a:moveTo>
                  <a:cubicBezTo>
                    <a:pt x="859" y="1099"/>
                    <a:pt x="864" y="1102"/>
                    <a:pt x="863" y="1101"/>
                  </a:cubicBezTo>
                  <a:cubicBezTo>
                    <a:pt x="863" y="1101"/>
                    <a:pt x="863" y="1101"/>
                    <a:pt x="863" y="1101"/>
                  </a:cubicBezTo>
                  <a:close/>
                  <a:moveTo>
                    <a:pt x="865" y="1105"/>
                  </a:moveTo>
                  <a:cubicBezTo>
                    <a:pt x="865" y="1105"/>
                    <a:pt x="865" y="1105"/>
                    <a:pt x="865" y="1105"/>
                  </a:cubicBezTo>
                  <a:cubicBezTo>
                    <a:pt x="865" y="1105"/>
                    <a:pt x="865" y="1105"/>
                    <a:pt x="865" y="1105"/>
                  </a:cubicBezTo>
                  <a:close/>
                  <a:moveTo>
                    <a:pt x="864" y="1091"/>
                  </a:moveTo>
                  <a:cubicBezTo>
                    <a:pt x="864" y="1091"/>
                    <a:pt x="864" y="1091"/>
                    <a:pt x="864" y="1091"/>
                  </a:cubicBezTo>
                  <a:cubicBezTo>
                    <a:pt x="864" y="1091"/>
                    <a:pt x="864" y="1091"/>
                    <a:pt x="864" y="1091"/>
                  </a:cubicBezTo>
                  <a:cubicBezTo>
                    <a:pt x="865" y="1090"/>
                    <a:pt x="861" y="1090"/>
                    <a:pt x="861" y="1090"/>
                  </a:cubicBezTo>
                  <a:cubicBezTo>
                    <a:pt x="861" y="1091"/>
                    <a:pt x="863" y="1092"/>
                    <a:pt x="864" y="1091"/>
                  </a:cubicBezTo>
                  <a:close/>
                  <a:moveTo>
                    <a:pt x="846" y="1093"/>
                  </a:moveTo>
                  <a:cubicBezTo>
                    <a:pt x="846" y="1090"/>
                    <a:pt x="844" y="1092"/>
                    <a:pt x="845" y="1093"/>
                  </a:cubicBezTo>
                  <a:cubicBezTo>
                    <a:pt x="845" y="1093"/>
                    <a:pt x="846" y="1093"/>
                    <a:pt x="846" y="1093"/>
                  </a:cubicBezTo>
                  <a:close/>
                  <a:moveTo>
                    <a:pt x="851" y="1086"/>
                  </a:moveTo>
                  <a:cubicBezTo>
                    <a:pt x="849" y="1086"/>
                    <a:pt x="852" y="1088"/>
                    <a:pt x="852" y="1087"/>
                  </a:cubicBezTo>
                  <a:cubicBezTo>
                    <a:pt x="852" y="1087"/>
                    <a:pt x="851" y="1086"/>
                    <a:pt x="851" y="1086"/>
                  </a:cubicBezTo>
                  <a:close/>
                  <a:moveTo>
                    <a:pt x="847" y="1094"/>
                  </a:moveTo>
                  <a:cubicBezTo>
                    <a:pt x="847" y="1094"/>
                    <a:pt x="847" y="1094"/>
                    <a:pt x="847" y="1094"/>
                  </a:cubicBezTo>
                  <a:cubicBezTo>
                    <a:pt x="847" y="1094"/>
                    <a:pt x="849" y="1095"/>
                    <a:pt x="850" y="1095"/>
                  </a:cubicBezTo>
                  <a:cubicBezTo>
                    <a:pt x="851" y="1095"/>
                    <a:pt x="847" y="1090"/>
                    <a:pt x="847" y="1094"/>
                  </a:cubicBezTo>
                  <a:close/>
                  <a:moveTo>
                    <a:pt x="851" y="1098"/>
                  </a:moveTo>
                  <a:cubicBezTo>
                    <a:pt x="852" y="1098"/>
                    <a:pt x="852" y="1098"/>
                    <a:pt x="852" y="1098"/>
                  </a:cubicBezTo>
                  <a:cubicBezTo>
                    <a:pt x="852" y="1096"/>
                    <a:pt x="850" y="1096"/>
                    <a:pt x="849" y="1095"/>
                  </a:cubicBezTo>
                  <a:cubicBezTo>
                    <a:pt x="850" y="1095"/>
                    <a:pt x="851" y="1097"/>
                    <a:pt x="851" y="1098"/>
                  </a:cubicBezTo>
                  <a:close/>
                  <a:moveTo>
                    <a:pt x="850" y="1087"/>
                  </a:moveTo>
                  <a:cubicBezTo>
                    <a:pt x="850" y="1087"/>
                    <a:pt x="850" y="1086"/>
                    <a:pt x="850" y="1086"/>
                  </a:cubicBezTo>
                  <a:cubicBezTo>
                    <a:pt x="850" y="1086"/>
                    <a:pt x="850" y="1086"/>
                    <a:pt x="850" y="1087"/>
                  </a:cubicBezTo>
                  <a:close/>
                  <a:moveTo>
                    <a:pt x="850" y="1101"/>
                  </a:moveTo>
                  <a:cubicBezTo>
                    <a:pt x="850" y="1101"/>
                    <a:pt x="850" y="1101"/>
                    <a:pt x="850" y="1100"/>
                  </a:cubicBezTo>
                  <a:cubicBezTo>
                    <a:pt x="850" y="1101"/>
                    <a:pt x="850" y="1101"/>
                    <a:pt x="849" y="1101"/>
                  </a:cubicBezTo>
                  <a:cubicBezTo>
                    <a:pt x="849" y="1101"/>
                    <a:pt x="850" y="1101"/>
                    <a:pt x="850" y="1101"/>
                  </a:cubicBezTo>
                  <a:close/>
                  <a:moveTo>
                    <a:pt x="860" y="1101"/>
                  </a:moveTo>
                  <a:cubicBezTo>
                    <a:pt x="860" y="1102"/>
                    <a:pt x="860" y="1102"/>
                    <a:pt x="860" y="1102"/>
                  </a:cubicBezTo>
                  <a:cubicBezTo>
                    <a:pt x="860" y="1102"/>
                    <a:pt x="860" y="1102"/>
                    <a:pt x="860" y="1101"/>
                  </a:cubicBezTo>
                  <a:close/>
                  <a:moveTo>
                    <a:pt x="860" y="1090"/>
                  </a:moveTo>
                  <a:cubicBezTo>
                    <a:pt x="860" y="1090"/>
                    <a:pt x="861" y="1090"/>
                    <a:pt x="861" y="1090"/>
                  </a:cubicBezTo>
                  <a:cubicBezTo>
                    <a:pt x="861" y="1090"/>
                    <a:pt x="861" y="1090"/>
                    <a:pt x="860" y="1090"/>
                  </a:cubicBezTo>
                  <a:close/>
                  <a:moveTo>
                    <a:pt x="851" y="1101"/>
                  </a:moveTo>
                  <a:cubicBezTo>
                    <a:pt x="850" y="1101"/>
                    <a:pt x="850" y="1101"/>
                    <a:pt x="851" y="1101"/>
                  </a:cubicBezTo>
                  <a:cubicBezTo>
                    <a:pt x="850" y="1101"/>
                    <a:pt x="851" y="1101"/>
                    <a:pt x="851" y="1101"/>
                  </a:cubicBezTo>
                  <a:close/>
                  <a:moveTo>
                    <a:pt x="873" y="1106"/>
                  </a:moveTo>
                  <a:cubicBezTo>
                    <a:pt x="869" y="1104"/>
                    <a:pt x="874" y="1108"/>
                    <a:pt x="873" y="1106"/>
                  </a:cubicBezTo>
                  <a:cubicBezTo>
                    <a:pt x="872" y="1106"/>
                    <a:pt x="873" y="1106"/>
                    <a:pt x="873" y="1106"/>
                  </a:cubicBezTo>
                  <a:close/>
                  <a:moveTo>
                    <a:pt x="869" y="1108"/>
                  </a:moveTo>
                  <a:cubicBezTo>
                    <a:pt x="869" y="1107"/>
                    <a:pt x="867" y="1106"/>
                    <a:pt x="866" y="1107"/>
                  </a:cubicBezTo>
                  <a:cubicBezTo>
                    <a:pt x="865" y="1107"/>
                    <a:pt x="870" y="1108"/>
                    <a:pt x="869" y="1108"/>
                  </a:cubicBezTo>
                  <a:close/>
                  <a:moveTo>
                    <a:pt x="828" y="1044"/>
                  </a:moveTo>
                  <a:cubicBezTo>
                    <a:pt x="830" y="1043"/>
                    <a:pt x="828" y="1044"/>
                    <a:pt x="828" y="1044"/>
                  </a:cubicBezTo>
                  <a:cubicBezTo>
                    <a:pt x="828" y="1044"/>
                    <a:pt x="828" y="1044"/>
                    <a:pt x="828" y="1044"/>
                  </a:cubicBezTo>
                  <a:close/>
                  <a:moveTo>
                    <a:pt x="820" y="1043"/>
                  </a:moveTo>
                  <a:cubicBezTo>
                    <a:pt x="821" y="1043"/>
                    <a:pt x="821" y="1043"/>
                    <a:pt x="821" y="1043"/>
                  </a:cubicBezTo>
                  <a:cubicBezTo>
                    <a:pt x="821" y="1042"/>
                    <a:pt x="827" y="1044"/>
                    <a:pt x="826" y="1042"/>
                  </a:cubicBezTo>
                  <a:cubicBezTo>
                    <a:pt x="824" y="1041"/>
                    <a:pt x="822" y="1042"/>
                    <a:pt x="820" y="1042"/>
                  </a:cubicBezTo>
                  <a:cubicBezTo>
                    <a:pt x="820" y="1042"/>
                    <a:pt x="820" y="1043"/>
                    <a:pt x="820" y="1043"/>
                  </a:cubicBezTo>
                  <a:close/>
                  <a:moveTo>
                    <a:pt x="816" y="1060"/>
                  </a:moveTo>
                  <a:cubicBezTo>
                    <a:pt x="818" y="1062"/>
                    <a:pt x="815" y="1057"/>
                    <a:pt x="816" y="1060"/>
                  </a:cubicBezTo>
                  <a:cubicBezTo>
                    <a:pt x="816" y="1061"/>
                    <a:pt x="816" y="1060"/>
                    <a:pt x="816" y="1060"/>
                  </a:cubicBezTo>
                  <a:close/>
                  <a:moveTo>
                    <a:pt x="825" y="1065"/>
                  </a:moveTo>
                  <a:cubicBezTo>
                    <a:pt x="823" y="1062"/>
                    <a:pt x="824" y="1067"/>
                    <a:pt x="825" y="1065"/>
                  </a:cubicBezTo>
                  <a:cubicBezTo>
                    <a:pt x="824" y="1064"/>
                    <a:pt x="825" y="1065"/>
                    <a:pt x="825" y="1065"/>
                  </a:cubicBezTo>
                  <a:close/>
                  <a:moveTo>
                    <a:pt x="810" y="1056"/>
                  </a:moveTo>
                  <a:cubicBezTo>
                    <a:pt x="810" y="1056"/>
                    <a:pt x="810" y="1056"/>
                    <a:pt x="810" y="1056"/>
                  </a:cubicBezTo>
                  <a:cubicBezTo>
                    <a:pt x="810" y="1056"/>
                    <a:pt x="810" y="1056"/>
                    <a:pt x="810" y="1056"/>
                  </a:cubicBezTo>
                  <a:close/>
                  <a:moveTo>
                    <a:pt x="800" y="1051"/>
                  </a:moveTo>
                  <a:cubicBezTo>
                    <a:pt x="800" y="1051"/>
                    <a:pt x="800" y="1051"/>
                    <a:pt x="800" y="1051"/>
                  </a:cubicBezTo>
                  <a:cubicBezTo>
                    <a:pt x="800" y="1051"/>
                    <a:pt x="800" y="1051"/>
                    <a:pt x="800" y="1051"/>
                  </a:cubicBezTo>
                  <a:close/>
                  <a:moveTo>
                    <a:pt x="800" y="1052"/>
                  </a:moveTo>
                  <a:cubicBezTo>
                    <a:pt x="800" y="1051"/>
                    <a:pt x="800" y="1051"/>
                    <a:pt x="800" y="1051"/>
                  </a:cubicBezTo>
                  <a:cubicBezTo>
                    <a:pt x="800" y="1052"/>
                    <a:pt x="800" y="1052"/>
                    <a:pt x="800" y="1052"/>
                  </a:cubicBezTo>
                  <a:close/>
                  <a:moveTo>
                    <a:pt x="861" y="1057"/>
                  </a:moveTo>
                  <a:cubicBezTo>
                    <a:pt x="861" y="1057"/>
                    <a:pt x="861" y="1057"/>
                    <a:pt x="861" y="1057"/>
                  </a:cubicBezTo>
                  <a:cubicBezTo>
                    <a:pt x="860" y="1057"/>
                    <a:pt x="860" y="1057"/>
                    <a:pt x="861" y="1057"/>
                  </a:cubicBezTo>
                  <a:close/>
                  <a:moveTo>
                    <a:pt x="954" y="1183"/>
                  </a:moveTo>
                  <a:cubicBezTo>
                    <a:pt x="955" y="1184"/>
                    <a:pt x="956" y="1183"/>
                    <a:pt x="956" y="1184"/>
                  </a:cubicBezTo>
                  <a:cubicBezTo>
                    <a:pt x="956" y="1184"/>
                    <a:pt x="956" y="1184"/>
                    <a:pt x="957" y="1184"/>
                  </a:cubicBezTo>
                  <a:cubicBezTo>
                    <a:pt x="957" y="1184"/>
                    <a:pt x="957" y="1184"/>
                    <a:pt x="957" y="1184"/>
                  </a:cubicBezTo>
                  <a:cubicBezTo>
                    <a:pt x="958" y="1185"/>
                    <a:pt x="960" y="1186"/>
                    <a:pt x="960" y="1184"/>
                  </a:cubicBezTo>
                  <a:cubicBezTo>
                    <a:pt x="960" y="1183"/>
                    <a:pt x="958" y="1182"/>
                    <a:pt x="958" y="1182"/>
                  </a:cubicBezTo>
                  <a:cubicBezTo>
                    <a:pt x="956" y="1180"/>
                    <a:pt x="953" y="1179"/>
                    <a:pt x="952" y="1177"/>
                  </a:cubicBezTo>
                  <a:cubicBezTo>
                    <a:pt x="950" y="1176"/>
                    <a:pt x="949" y="1175"/>
                    <a:pt x="948" y="1173"/>
                  </a:cubicBezTo>
                  <a:cubicBezTo>
                    <a:pt x="946" y="1172"/>
                    <a:pt x="942" y="1169"/>
                    <a:pt x="941" y="1169"/>
                  </a:cubicBezTo>
                  <a:cubicBezTo>
                    <a:pt x="941" y="1169"/>
                    <a:pt x="941" y="1169"/>
                    <a:pt x="941" y="1170"/>
                  </a:cubicBezTo>
                  <a:cubicBezTo>
                    <a:pt x="941" y="1170"/>
                    <a:pt x="940" y="1168"/>
                    <a:pt x="940" y="1168"/>
                  </a:cubicBezTo>
                  <a:cubicBezTo>
                    <a:pt x="940" y="1168"/>
                    <a:pt x="940" y="1169"/>
                    <a:pt x="940" y="1169"/>
                  </a:cubicBezTo>
                  <a:cubicBezTo>
                    <a:pt x="940" y="1169"/>
                    <a:pt x="940" y="1169"/>
                    <a:pt x="940" y="1169"/>
                  </a:cubicBezTo>
                  <a:cubicBezTo>
                    <a:pt x="940" y="1169"/>
                    <a:pt x="940" y="1169"/>
                    <a:pt x="940" y="1169"/>
                  </a:cubicBezTo>
                  <a:cubicBezTo>
                    <a:pt x="939" y="1170"/>
                    <a:pt x="941" y="1170"/>
                    <a:pt x="941" y="1170"/>
                  </a:cubicBezTo>
                  <a:cubicBezTo>
                    <a:pt x="940" y="1171"/>
                    <a:pt x="942" y="1173"/>
                    <a:pt x="942" y="1173"/>
                  </a:cubicBezTo>
                  <a:cubicBezTo>
                    <a:pt x="942" y="1174"/>
                    <a:pt x="944" y="1175"/>
                    <a:pt x="944" y="1175"/>
                  </a:cubicBezTo>
                  <a:cubicBezTo>
                    <a:pt x="944" y="1175"/>
                    <a:pt x="944" y="1175"/>
                    <a:pt x="944" y="1175"/>
                  </a:cubicBezTo>
                  <a:cubicBezTo>
                    <a:pt x="944" y="1175"/>
                    <a:pt x="944" y="1175"/>
                    <a:pt x="945" y="1175"/>
                  </a:cubicBezTo>
                  <a:cubicBezTo>
                    <a:pt x="945" y="1176"/>
                    <a:pt x="946" y="1178"/>
                    <a:pt x="946" y="1178"/>
                  </a:cubicBezTo>
                  <a:cubicBezTo>
                    <a:pt x="947" y="1178"/>
                    <a:pt x="948" y="1179"/>
                    <a:pt x="950" y="1180"/>
                  </a:cubicBezTo>
                  <a:cubicBezTo>
                    <a:pt x="951" y="1180"/>
                    <a:pt x="955" y="1182"/>
                    <a:pt x="954" y="1183"/>
                  </a:cubicBezTo>
                  <a:cubicBezTo>
                    <a:pt x="954" y="1183"/>
                    <a:pt x="954" y="1183"/>
                    <a:pt x="954" y="1183"/>
                  </a:cubicBezTo>
                  <a:close/>
                  <a:moveTo>
                    <a:pt x="959" y="1186"/>
                  </a:moveTo>
                  <a:cubicBezTo>
                    <a:pt x="960" y="1186"/>
                    <a:pt x="958" y="1185"/>
                    <a:pt x="958" y="1185"/>
                  </a:cubicBezTo>
                  <a:cubicBezTo>
                    <a:pt x="958" y="1186"/>
                    <a:pt x="958" y="1186"/>
                    <a:pt x="959" y="1186"/>
                  </a:cubicBezTo>
                  <a:close/>
                  <a:moveTo>
                    <a:pt x="941" y="1169"/>
                  </a:moveTo>
                  <a:cubicBezTo>
                    <a:pt x="941" y="1169"/>
                    <a:pt x="941" y="1169"/>
                    <a:pt x="941" y="1169"/>
                  </a:cubicBezTo>
                  <a:cubicBezTo>
                    <a:pt x="941" y="1168"/>
                    <a:pt x="941" y="1168"/>
                    <a:pt x="941" y="1168"/>
                  </a:cubicBezTo>
                  <a:cubicBezTo>
                    <a:pt x="940" y="1168"/>
                    <a:pt x="941" y="1168"/>
                    <a:pt x="941" y="1169"/>
                  </a:cubicBezTo>
                  <a:cubicBezTo>
                    <a:pt x="941" y="1169"/>
                    <a:pt x="941" y="1168"/>
                    <a:pt x="940" y="1168"/>
                  </a:cubicBezTo>
                  <a:cubicBezTo>
                    <a:pt x="940" y="1169"/>
                    <a:pt x="941" y="1169"/>
                    <a:pt x="941" y="1169"/>
                  </a:cubicBezTo>
                  <a:cubicBezTo>
                    <a:pt x="941" y="1169"/>
                    <a:pt x="941" y="1169"/>
                    <a:pt x="941" y="1169"/>
                  </a:cubicBezTo>
                  <a:close/>
                  <a:moveTo>
                    <a:pt x="953" y="1183"/>
                  </a:moveTo>
                  <a:cubicBezTo>
                    <a:pt x="953" y="1183"/>
                    <a:pt x="953" y="1183"/>
                    <a:pt x="953" y="1183"/>
                  </a:cubicBezTo>
                  <a:cubicBezTo>
                    <a:pt x="953" y="1183"/>
                    <a:pt x="954" y="1183"/>
                    <a:pt x="954" y="1183"/>
                  </a:cubicBezTo>
                  <a:cubicBezTo>
                    <a:pt x="954" y="1183"/>
                    <a:pt x="954" y="1183"/>
                    <a:pt x="953" y="1183"/>
                  </a:cubicBezTo>
                  <a:close/>
                  <a:moveTo>
                    <a:pt x="957" y="1171"/>
                  </a:moveTo>
                  <a:cubicBezTo>
                    <a:pt x="957" y="1171"/>
                    <a:pt x="957" y="1170"/>
                    <a:pt x="957" y="1170"/>
                  </a:cubicBezTo>
                  <a:cubicBezTo>
                    <a:pt x="957" y="1170"/>
                    <a:pt x="957" y="1171"/>
                    <a:pt x="957" y="1171"/>
                  </a:cubicBezTo>
                  <a:cubicBezTo>
                    <a:pt x="958" y="1171"/>
                    <a:pt x="957" y="1171"/>
                    <a:pt x="957" y="1171"/>
                  </a:cubicBezTo>
                  <a:close/>
                  <a:moveTo>
                    <a:pt x="957" y="1172"/>
                  </a:moveTo>
                  <a:cubicBezTo>
                    <a:pt x="957" y="1172"/>
                    <a:pt x="957" y="1172"/>
                    <a:pt x="957" y="1171"/>
                  </a:cubicBezTo>
                  <a:cubicBezTo>
                    <a:pt x="957" y="1172"/>
                    <a:pt x="957" y="1172"/>
                    <a:pt x="957" y="1173"/>
                  </a:cubicBezTo>
                  <a:cubicBezTo>
                    <a:pt x="957" y="1173"/>
                    <a:pt x="957" y="1173"/>
                    <a:pt x="957" y="1173"/>
                  </a:cubicBezTo>
                  <a:cubicBezTo>
                    <a:pt x="957" y="1172"/>
                    <a:pt x="957" y="1172"/>
                    <a:pt x="957" y="1172"/>
                  </a:cubicBezTo>
                  <a:close/>
                  <a:moveTo>
                    <a:pt x="963" y="1187"/>
                  </a:moveTo>
                  <a:cubicBezTo>
                    <a:pt x="964" y="1187"/>
                    <a:pt x="963" y="1186"/>
                    <a:pt x="963" y="1186"/>
                  </a:cubicBezTo>
                  <a:cubicBezTo>
                    <a:pt x="963" y="1186"/>
                    <a:pt x="963" y="1187"/>
                    <a:pt x="963" y="1187"/>
                  </a:cubicBezTo>
                  <a:cubicBezTo>
                    <a:pt x="963" y="1187"/>
                    <a:pt x="963" y="1187"/>
                    <a:pt x="963" y="1187"/>
                  </a:cubicBezTo>
                  <a:close/>
                  <a:moveTo>
                    <a:pt x="937" y="1165"/>
                  </a:moveTo>
                  <a:cubicBezTo>
                    <a:pt x="937" y="1166"/>
                    <a:pt x="937" y="1166"/>
                    <a:pt x="937" y="1166"/>
                  </a:cubicBezTo>
                  <a:cubicBezTo>
                    <a:pt x="937" y="1166"/>
                    <a:pt x="937" y="1165"/>
                    <a:pt x="937" y="1165"/>
                  </a:cubicBezTo>
                  <a:close/>
                  <a:moveTo>
                    <a:pt x="966" y="1179"/>
                  </a:moveTo>
                  <a:cubicBezTo>
                    <a:pt x="966" y="1179"/>
                    <a:pt x="966" y="1179"/>
                    <a:pt x="966" y="1179"/>
                  </a:cubicBezTo>
                  <a:cubicBezTo>
                    <a:pt x="966" y="1180"/>
                    <a:pt x="968" y="1180"/>
                    <a:pt x="968" y="1179"/>
                  </a:cubicBezTo>
                  <a:cubicBezTo>
                    <a:pt x="968" y="1179"/>
                    <a:pt x="968" y="1178"/>
                    <a:pt x="968" y="1178"/>
                  </a:cubicBezTo>
                  <a:cubicBezTo>
                    <a:pt x="967" y="1178"/>
                    <a:pt x="967" y="1178"/>
                    <a:pt x="966" y="1178"/>
                  </a:cubicBezTo>
                  <a:cubicBezTo>
                    <a:pt x="966" y="1178"/>
                    <a:pt x="966" y="1178"/>
                    <a:pt x="966" y="1178"/>
                  </a:cubicBezTo>
                  <a:cubicBezTo>
                    <a:pt x="965" y="1178"/>
                    <a:pt x="966" y="1179"/>
                    <a:pt x="966" y="1179"/>
                  </a:cubicBezTo>
                  <a:cubicBezTo>
                    <a:pt x="966" y="1179"/>
                    <a:pt x="966" y="1179"/>
                    <a:pt x="966" y="1179"/>
                  </a:cubicBezTo>
                  <a:close/>
                  <a:moveTo>
                    <a:pt x="963" y="1175"/>
                  </a:moveTo>
                  <a:cubicBezTo>
                    <a:pt x="962" y="1175"/>
                    <a:pt x="962" y="1174"/>
                    <a:pt x="962" y="1174"/>
                  </a:cubicBezTo>
                  <a:cubicBezTo>
                    <a:pt x="962" y="1174"/>
                    <a:pt x="962" y="1172"/>
                    <a:pt x="961" y="1173"/>
                  </a:cubicBezTo>
                  <a:cubicBezTo>
                    <a:pt x="961" y="1173"/>
                    <a:pt x="960" y="1173"/>
                    <a:pt x="960" y="1173"/>
                  </a:cubicBezTo>
                  <a:cubicBezTo>
                    <a:pt x="960" y="1173"/>
                    <a:pt x="961" y="1173"/>
                    <a:pt x="961" y="1173"/>
                  </a:cubicBezTo>
                  <a:cubicBezTo>
                    <a:pt x="961" y="1174"/>
                    <a:pt x="961" y="1174"/>
                    <a:pt x="960" y="1174"/>
                  </a:cubicBezTo>
                  <a:cubicBezTo>
                    <a:pt x="960" y="1174"/>
                    <a:pt x="960" y="1174"/>
                    <a:pt x="960" y="1174"/>
                  </a:cubicBezTo>
                  <a:cubicBezTo>
                    <a:pt x="960" y="1175"/>
                    <a:pt x="962" y="1177"/>
                    <a:pt x="963" y="1176"/>
                  </a:cubicBezTo>
                  <a:cubicBezTo>
                    <a:pt x="963" y="1176"/>
                    <a:pt x="963" y="1175"/>
                    <a:pt x="963" y="1175"/>
                  </a:cubicBezTo>
                  <a:close/>
                  <a:moveTo>
                    <a:pt x="943" y="1175"/>
                  </a:moveTo>
                  <a:cubicBezTo>
                    <a:pt x="943" y="1174"/>
                    <a:pt x="943" y="1175"/>
                    <a:pt x="942" y="1175"/>
                  </a:cubicBezTo>
                  <a:cubicBezTo>
                    <a:pt x="943" y="1175"/>
                    <a:pt x="944" y="1175"/>
                    <a:pt x="943" y="1175"/>
                  </a:cubicBezTo>
                  <a:close/>
                  <a:moveTo>
                    <a:pt x="938" y="1168"/>
                  </a:moveTo>
                  <a:cubicBezTo>
                    <a:pt x="938" y="1168"/>
                    <a:pt x="938" y="1168"/>
                    <a:pt x="938" y="1168"/>
                  </a:cubicBezTo>
                  <a:cubicBezTo>
                    <a:pt x="938" y="1168"/>
                    <a:pt x="938" y="1168"/>
                    <a:pt x="938" y="1168"/>
                  </a:cubicBezTo>
                  <a:close/>
                  <a:moveTo>
                    <a:pt x="945" y="1176"/>
                  </a:moveTo>
                  <a:cubicBezTo>
                    <a:pt x="945" y="1177"/>
                    <a:pt x="945" y="1175"/>
                    <a:pt x="945" y="1176"/>
                  </a:cubicBezTo>
                  <a:cubicBezTo>
                    <a:pt x="945" y="1176"/>
                    <a:pt x="945" y="1176"/>
                    <a:pt x="945" y="1176"/>
                  </a:cubicBezTo>
                  <a:close/>
                  <a:moveTo>
                    <a:pt x="951" y="1180"/>
                  </a:moveTo>
                  <a:cubicBezTo>
                    <a:pt x="951" y="1181"/>
                    <a:pt x="951" y="1181"/>
                    <a:pt x="951" y="1181"/>
                  </a:cubicBezTo>
                  <a:cubicBezTo>
                    <a:pt x="951" y="1181"/>
                    <a:pt x="951" y="1180"/>
                    <a:pt x="951" y="1180"/>
                  </a:cubicBezTo>
                  <a:close/>
                  <a:moveTo>
                    <a:pt x="947" y="1178"/>
                  </a:moveTo>
                  <a:cubicBezTo>
                    <a:pt x="947" y="1178"/>
                    <a:pt x="947" y="1179"/>
                    <a:pt x="947" y="1179"/>
                  </a:cubicBezTo>
                  <a:cubicBezTo>
                    <a:pt x="947" y="1179"/>
                    <a:pt x="947" y="1178"/>
                    <a:pt x="947" y="1178"/>
                  </a:cubicBezTo>
                  <a:close/>
                  <a:moveTo>
                    <a:pt x="939" y="1168"/>
                  </a:moveTo>
                  <a:cubicBezTo>
                    <a:pt x="939" y="1168"/>
                    <a:pt x="939" y="1167"/>
                    <a:pt x="939" y="1168"/>
                  </a:cubicBezTo>
                  <a:cubicBezTo>
                    <a:pt x="939" y="1168"/>
                    <a:pt x="939" y="1168"/>
                    <a:pt x="939" y="1168"/>
                  </a:cubicBezTo>
                  <a:close/>
                  <a:moveTo>
                    <a:pt x="1043" y="1142"/>
                  </a:moveTo>
                  <a:cubicBezTo>
                    <a:pt x="1043" y="1142"/>
                    <a:pt x="1043" y="1142"/>
                    <a:pt x="1042" y="1142"/>
                  </a:cubicBezTo>
                  <a:cubicBezTo>
                    <a:pt x="1042" y="1142"/>
                    <a:pt x="1042" y="1142"/>
                    <a:pt x="1043" y="1142"/>
                  </a:cubicBezTo>
                  <a:close/>
                  <a:moveTo>
                    <a:pt x="1039" y="1143"/>
                  </a:moveTo>
                  <a:cubicBezTo>
                    <a:pt x="1039" y="1143"/>
                    <a:pt x="1039" y="1143"/>
                    <a:pt x="1039" y="1143"/>
                  </a:cubicBezTo>
                  <a:cubicBezTo>
                    <a:pt x="1039" y="1143"/>
                    <a:pt x="1039" y="1143"/>
                    <a:pt x="1039" y="1143"/>
                  </a:cubicBezTo>
                  <a:close/>
                  <a:moveTo>
                    <a:pt x="1040" y="1143"/>
                  </a:moveTo>
                  <a:cubicBezTo>
                    <a:pt x="1041" y="1142"/>
                    <a:pt x="1040" y="1143"/>
                    <a:pt x="1040" y="1143"/>
                  </a:cubicBezTo>
                  <a:cubicBezTo>
                    <a:pt x="1040" y="1143"/>
                    <a:pt x="1040" y="1143"/>
                    <a:pt x="1040" y="1143"/>
                  </a:cubicBezTo>
                  <a:close/>
                  <a:moveTo>
                    <a:pt x="1049" y="1142"/>
                  </a:moveTo>
                  <a:cubicBezTo>
                    <a:pt x="1048" y="1142"/>
                    <a:pt x="1048" y="1142"/>
                    <a:pt x="1048" y="1143"/>
                  </a:cubicBezTo>
                  <a:cubicBezTo>
                    <a:pt x="1049" y="1142"/>
                    <a:pt x="1049" y="1142"/>
                    <a:pt x="1049" y="1142"/>
                  </a:cubicBezTo>
                  <a:close/>
                  <a:moveTo>
                    <a:pt x="1044" y="1141"/>
                  </a:moveTo>
                  <a:cubicBezTo>
                    <a:pt x="1044" y="1141"/>
                    <a:pt x="1044" y="1141"/>
                    <a:pt x="1044" y="1141"/>
                  </a:cubicBezTo>
                  <a:cubicBezTo>
                    <a:pt x="1044" y="1141"/>
                    <a:pt x="1044" y="1141"/>
                    <a:pt x="1044" y="1141"/>
                  </a:cubicBezTo>
                  <a:close/>
                  <a:moveTo>
                    <a:pt x="1029" y="1148"/>
                  </a:moveTo>
                  <a:cubicBezTo>
                    <a:pt x="1030" y="1148"/>
                    <a:pt x="1029" y="1148"/>
                    <a:pt x="1029" y="1148"/>
                  </a:cubicBezTo>
                  <a:cubicBezTo>
                    <a:pt x="1029" y="1148"/>
                    <a:pt x="1029" y="1148"/>
                    <a:pt x="1029" y="1148"/>
                  </a:cubicBezTo>
                  <a:close/>
                  <a:moveTo>
                    <a:pt x="1030" y="1147"/>
                  </a:moveTo>
                  <a:cubicBezTo>
                    <a:pt x="1030" y="1147"/>
                    <a:pt x="1030" y="1147"/>
                    <a:pt x="1030" y="1147"/>
                  </a:cubicBezTo>
                  <a:cubicBezTo>
                    <a:pt x="1030" y="1147"/>
                    <a:pt x="1030" y="1147"/>
                    <a:pt x="1030" y="1147"/>
                  </a:cubicBezTo>
                  <a:close/>
                  <a:moveTo>
                    <a:pt x="1031" y="1145"/>
                  </a:moveTo>
                  <a:cubicBezTo>
                    <a:pt x="1031" y="1145"/>
                    <a:pt x="1031" y="1145"/>
                    <a:pt x="1032" y="1145"/>
                  </a:cubicBezTo>
                  <a:cubicBezTo>
                    <a:pt x="1032" y="1145"/>
                    <a:pt x="1032" y="1144"/>
                    <a:pt x="1032" y="1144"/>
                  </a:cubicBezTo>
                  <a:cubicBezTo>
                    <a:pt x="1032" y="1144"/>
                    <a:pt x="1031" y="1145"/>
                    <a:pt x="1031" y="1145"/>
                  </a:cubicBezTo>
                  <a:close/>
                  <a:moveTo>
                    <a:pt x="1029" y="1152"/>
                  </a:moveTo>
                  <a:cubicBezTo>
                    <a:pt x="1030" y="1152"/>
                    <a:pt x="1028" y="1151"/>
                    <a:pt x="1029" y="1152"/>
                  </a:cubicBezTo>
                  <a:cubicBezTo>
                    <a:pt x="1029" y="1152"/>
                    <a:pt x="1029" y="1151"/>
                    <a:pt x="1029" y="1152"/>
                  </a:cubicBezTo>
                  <a:close/>
                  <a:moveTo>
                    <a:pt x="1040" y="1150"/>
                  </a:moveTo>
                  <a:cubicBezTo>
                    <a:pt x="1040" y="1151"/>
                    <a:pt x="1040" y="1151"/>
                    <a:pt x="1040" y="1151"/>
                  </a:cubicBezTo>
                  <a:cubicBezTo>
                    <a:pt x="1040" y="1151"/>
                    <a:pt x="1040" y="1151"/>
                    <a:pt x="1041" y="1151"/>
                  </a:cubicBezTo>
                  <a:cubicBezTo>
                    <a:pt x="1041" y="1151"/>
                    <a:pt x="1041" y="1151"/>
                    <a:pt x="1040" y="1150"/>
                  </a:cubicBezTo>
                  <a:cubicBezTo>
                    <a:pt x="1040" y="1150"/>
                    <a:pt x="1040" y="1150"/>
                    <a:pt x="1040" y="1150"/>
                  </a:cubicBezTo>
                  <a:close/>
                  <a:moveTo>
                    <a:pt x="1040" y="1151"/>
                  </a:moveTo>
                  <a:cubicBezTo>
                    <a:pt x="1040" y="1151"/>
                    <a:pt x="1040" y="1151"/>
                    <a:pt x="1040" y="1151"/>
                  </a:cubicBezTo>
                  <a:cubicBezTo>
                    <a:pt x="1040" y="1151"/>
                    <a:pt x="1040" y="1152"/>
                    <a:pt x="1040" y="1151"/>
                  </a:cubicBezTo>
                  <a:close/>
                  <a:moveTo>
                    <a:pt x="1047" y="1144"/>
                  </a:moveTo>
                  <a:cubicBezTo>
                    <a:pt x="1048" y="1144"/>
                    <a:pt x="1048" y="1144"/>
                    <a:pt x="1048" y="1144"/>
                  </a:cubicBezTo>
                  <a:cubicBezTo>
                    <a:pt x="1047" y="1144"/>
                    <a:pt x="1047" y="1144"/>
                    <a:pt x="1047" y="1144"/>
                  </a:cubicBezTo>
                  <a:cubicBezTo>
                    <a:pt x="1047" y="1143"/>
                    <a:pt x="1048" y="1143"/>
                    <a:pt x="1048" y="1142"/>
                  </a:cubicBezTo>
                  <a:cubicBezTo>
                    <a:pt x="1047" y="1142"/>
                    <a:pt x="1046" y="1144"/>
                    <a:pt x="1045" y="1144"/>
                  </a:cubicBezTo>
                  <a:cubicBezTo>
                    <a:pt x="1045" y="1143"/>
                    <a:pt x="1047" y="1141"/>
                    <a:pt x="1049" y="1140"/>
                  </a:cubicBezTo>
                  <a:cubicBezTo>
                    <a:pt x="1048" y="1140"/>
                    <a:pt x="1045" y="1141"/>
                    <a:pt x="1045" y="1141"/>
                  </a:cubicBezTo>
                  <a:cubicBezTo>
                    <a:pt x="1043" y="1142"/>
                    <a:pt x="1038" y="1143"/>
                    <a:pt x="1038" y="1145"/>
                  </a:cubicBezTo>
                  <a:cubicBezTo>
                    <a:pt x="1039" y="1145"/>
                    <a:pt x="1039" y="1144"/>
                    <a:pt x="1039" y="1145"/>
                  </a:cubicBezTo>
                  <a:cubicBezTo>
                    <a:pt x="1038" y="1145"/>
                    <a:pt x="1040" y="1145"/>
                    <a:pt x="1039" y="1145"/>
                  </a:cubicBezTo>
                  <a:cubicBezTo>
                    <a:pt x="1039" y="1146"/>
                    <a:pt x="1039" y="1146"/>
                    <a:pt x="1039" y="1146"/>
                  </a:cubicBezTo>
                  <a:cubicBezTo>
                    <a:pt x="1040" y="1146"/>
                    <a:pt x="1040" y="1146"/>
                    <a:pt x="1040" y="1146"/>
                  </a:cubicBezTo>
                  <a:cubicBezTo>
                    <a:pt x="1040" y="1146"/>
                    <a:pt x="1042" y="1144"/>
                    <a:pt x="1042" y="1145"/>
                  </a:cubicBezTo>
                  <a:cubicBezTo>
                    <a:pt x="1042" y="1145"/>
                    <a:pt x="1043" y="1144"/>
                    <a:pt x="1043" y="1144"/>
                  </a:cubicBezTo>
                  <a:cubicBezTo>
                    <a:pt x="1044" y="1144"/>
                    <a:pt x="1044" y="1145"/>
                    <a:pt x="1044" y="1145"/>
                  </a:cubicBezTo>
                  <a:cubicBezTo>
                    <a:pt x="1045" y="1145"/>
                    <a:pt x="1045" y="1145"/>
                    <a:pt x="1046" y="1144"/>
                  </a:cubicBezTo>
                  <a:cubicBezTo>
                    <a:pt x="1046" y="1144"/>
                    <a:pt x="1047" y="1144"/>
                    <a:pt x="1047" y="1144"/>
                  </a:cubicBezTo>
                  <a:cubicBezTo>
                    <a:pt x="1047" y="1144"/>
                    <a:pt x="1047" y="1144"/>
                    <a:pt x="1047" y="1144"/>
                  </a:cubicBezTo>
                  <a:close/>
                  <a:moveTo>
                    <a:pt x="1044" y="1151"/>
                  </a:moveTo>
                  <a:cubicBezTo>
                    <a:pt x="1045" y="1152"/>
                    <a:pt x="1045" y="1152"/>
                    <a:pt x="1045" y="1152"/>
                  </a:cubicBezTo>
                  <a:cubicBezTo>
                    <a:pt x="1045" y="1151"/>
                    <a:pt x="1045" y="1151"/>
                    <a:pt x="1044" y="1151"/>
                  </a:cubicBezTo>
                  <a:close/>
                  <a:moveTo>
                    <a:pt x="1040" y="1153"/>
                  </a:moveTo>
                  <a:cubicBezTo>
                    <a:pt x="1039" y="1153"/>
                    <a:pt x="1039" y="1153"/>
                    <a:pt x="1039" y="1153"/>
                  </a:cubicBezTo>
                  <a:cubicBezTo>
                    <a:pt x="1039" y="1153"/>
                    <a:pt x="1039" y="1151"/>
                    <a:pt x="1039" y="1151"/>
                  </a:cubicBezTo>
                  <a:cubicBezTo>
                    <a:pt x="1039" y="1151"/>
                    <a:pt x="1039" y="1150"/>
                    <a:pt x="1038" y="1150"/>
                  </a:cubicBezTo>
                  <a:cubicBezTo>
                    <a:pt x="1038" y="1150"/>
                    <a:pt x="1038" y="1150"/>
                    <a:pt x="1038" y="1150"/>
                  </a:cubicBezTo>
                  <a:cubicBezTo>
                    <a:pt x="1038" y="1150"/>
                    <a:pt x="1038" y="1150"/>
                    <a:pt x="1037" y="1150"/>
                  </a:cubicBezTo>
                  <a:cubicBezTo>
                    <a:pt x="1038" y="1150"/>
                    <a:pt x="1037" y="1150"/>
                    <a:pt x="1037" y="1150"/>
                  </a:cubicBezTo>
                  <a:cubicBezTo>
                    <a:pt x="1037" y="1149"/>
                    <a:pt x="1036" y="1148"/>
                    <a:pt x="1036" y="1148"/>
                  </a:cubicBezTo>
                  <a:cubicBezTo>
                    <a:pt x="1036" y="1148"/>
                    <a:pt x="1036" y="1148"/>
                    <a:pt x="1036" y="1148"/>
                  </a:cubicBezTo>
                  <a:cubicBezTo>
                    <a:pt x="1036" y="1148"/>
                    <a:pt x="1036" y="1148"/>
                    <a:pt x="1036" y="1149"/>
                  </a:cubicBezTo>
                  <a:cubicBezTo>
                    <a:pt x="1035" y="1149"/>
                    <a:pt x="1035" y="1149"/>
                    <a:pt x="1034" y="1149"/>
                  </a:cubicBezTo>
                  <a:cubicBezTo>
                    <a:pt x="1034" y="1149"/>
                    <a:pt x="1034" y="1149"/>
                    <a:pt x="1034" y="1149"/>
                  </a:cubicBezTo>
                  <a:cubicBezTo>
                    <a:pt x="1034" y="1148"/>
                    <a:pt x="1033" y="1149"/>
                    <a:pt x="1033" y="1149"/>
                  </a:cubicBezTo>
                  <a:cubicBezTo>
                    <a:pt x="1033" y="1149"/>
                    <a:pt x="1032" y="1149"/>
                    <a:pt x="1032" y="1150"/>
                  </a:cubicBezTo>
                  <a:cubicBezTo>
                    <a:pt x="1032" y="1150"/>
                    <a:pt x="1031" y="1150"/>
                    <a:pt x="1031" y="1151"/>
                  </a:cubicBezTo>
                  <a:cubicBezTo>
                    <a:pt x="1031" y="1151"/>
                    <a:pt x="1030" y="1152"/>
                    <a:pt x="1030" y="1152"/>
                  </a:cubicBezTo>
                  <a:cubicBezTo>
                    <a:pt x="1030" y="1153"/>
                    <a:pt x="1030" y="1153"/>
                    <a:pt x="1030" y="1153"/>
                  </a:cubicBezTo>
                  <a:cubicBezTo>
                    <a:pt x="1030" y="1154"/>
                    <a:pt x="1031" y="1154"/>
                    <a:pt x="1031" y="1154"/>
                  </a:cubicBezTo>
                  <a:cubicBezTo>
                    <a:pt x="1032" y="1154"/>
                    <a:pt x="1032" y="1154"/>
                    <a:pt x="1032" y="1154"/>
                  </a:cubicBezTo>
                  <a:cubicBezTo>
                    <a:pt x="1033" y="1154"/>
                    <a:pt x="1034" y="1155"/>
                    <a:pt x="1036" y="1155"/>
                  </a:cubicBezTo>
                  <a:cubicBezTo>
                    <a:pt x="1036" y="1155"/>
                    <a:pt x="1040" y="1153"/>
                    <a:pt x="1040" y="1153"/>
                  </a:cubicBezTo>
                  <a:close/>
                  <a:moveTo>
                    <a:pt x="1047" y="1161"/>
                  </a:moveTo>
                  <a:cubicBezTo>
                    <a:pt x="1047" y="1161"/>
                    <a:pt x="1047" y="1162"/>
                    <a:pt x="1047" y="1161"/>
                  </a:cubicBezTo>
                  <a:cubicBezTo>
                    <a:pt x="1047" y="1161"/>
                    <a:pt x="1047" y="1161"/>
                    <a:pt x="1047" y="1161"/>
                  </a:cubicBezTo>
                  <a:close/>
                  <a:moveTo>
                    <a:pt x="1044" y="1153"/>
                  </a:moveTo>
                  <a:cubicBezTo>
                    <a:pt x="1044" y="1153"/>
                    <a:pt x="1044" y="1152"/>
                    <a:pt x="1043" y="1153"/>
                  </a:cubicBezTo>
                  <a:cubicBezTo>
                    <a:pt x="1044" y="1153"/>
                    <a:pt x="1044" y="1154"/>
                    <a:pt x="1044" y="1154"/>
                  </a:cubicBezTo>
                  <a:cubicBezTo>
                    <a:pt x="1044" y="1154"/>
                    <a:pt x="1044" y="1154"/>
                    <a:pt x="1044" y="1153"/>
                  </a:cubicBezTo>
                  <a:close/>
                  <a:moveTo>
                    <a:pt x="1044" y="1149"/>
                  </a:moveTo>
                  <a:cubicBezTo>
                    <a:pt x="1044" y="1149"/>
                    <a:pt x="1045" y="1149"/>
                    <a:pt x="1045" y="1148"/>
                  </a:cubicBezTo>
                  <a:cubicBezTo>
                    <a:pt x="1045" y="1148"/>
                    <a:pt x="1045" y="1147"/>
                    <a:pt x="1044" y="1148"/>
                  </a:cubicBezTo>
                  <a:cubicBezTo>
                    <a:pt x="1044" y="1148"/>
                    <a:pt x="1044" y="1148"/>
                    <a:pt x="1044" y="1149"/>
                  </a:cubicBezTo>
                  <a:close/>
                  <a:moveTo>
                    <a:pt x="1042" y="1150"/>
                  </a:moveTo>
                  <a:cubicBezTo>
                    <a:pt x="1042" y="1150"/>
                    <a:pt x="1042" y="1150"/>
                    <a:pt x="1042" y="1151"/>
                  </a:cubicBezTo>
                  <a:cubicBezTo>
                    <a:pt x="1042" y="1150"/>
                    <a:pt x="1042" y="1150"/>
                    <a:pt x="1042" y="1150"/>
                  </a:cubicBezTo>
                  <a:close/>
                  <a:moveTo>
                    <a:pt x="1035" y="1161"/>
                  </a:moveTo>
                  <a:cubicBezTo>
                    <a:pt x="1035" y="1161"/>
                    <a:pt x="1035" y="1161"/>
                    <a:pt x="1036" y="1161"/>
                  </a:cubicBezTo>
                  <a:cubicBezTo>
                    <a:pt x="1036" y="1161"/>
                    <a:pt x="1036" y="1161"/>
                    <a:pt x="1036" y="1161"/>
                  </a:cubicBezTo>
                  <a:cubicBezTo>
                    <a:pt x="1036" y="1161"/>
                    <a:pt x="1039" y="1160"/>
                    <a:pt x="1038" y="1160"/>
                  </a:cubicBezTo>
                  <a:cubicBezTo>
                    <a:pt x="1037" y="1160"/>
                    <a:pt x="1035" y="1160"/>
                    <a:pt x="1035" y="1161"/>
                  </a:cubicBezTo>
                  <a:close/>
                  <a:moveTo>
                    <a:pt x="1053" y="1151"/>
                  </a:moveTo>
                  <a:cubicBezTo>
                    <a:pt x="1053" y="1151"/>
                    <a:pt x="1053" y="1151"/>
                    <a:pt x="1053" y="1151"/>
                  </a:cubicBezTo>
                  <a:cubicBezTo>
                    <a:pt x="1053" y="1151"/>
                    <a:pt x="1053" y="1151"/>
                    <a:pt x="1053" y="1151"/>
                  </a:cubicBezTo>
                  <a:close/>
                  <a:moveTo>
                    <a:pt x="1036" y="1156"/>
                  </a:moveTo>
                  <a:cubicBezTo>
                    <a:pt x="1036" y="1156"/>
                    <a:pt x="1036" y="1155"/>
                    <a:pt x="1036" y="1156"/>
                  </a:cubicBezTo>
                  <a:cubicBezTo>
                    <a:pt x="1036" y="1156"/>
                    <a:pt x="1036" y="1156"/>
                    <a:pt x="1036" y="1156"/>
                  </a:cubicBezTo>
                  <a:close/>
                  <a:moveTo>
                    <a:pt x="1032" y="1157"/>
                  </a:moveTo>
                  <a:cubicBezTo>
                    <a:pt x="1032" y="1157"/>
                    <a:pt x="1032" y="1157"/>
                    <a:pt x="1032" y="1157"/>
                  </a:cubicBezTo>
                  <a:cubicBezTo>
                    <a:pt x="1033" y="1157"/>
                    <a:pt x="1033" y="1157"/>
                    <a:pt x="1032" y="1157"/>
                  </a:cubicBezTo>
                  <a:close/>
                  <a:moveTo>
                    <a:pt x="1057" y="1154"/>
                  </a:moveTo>
                  <a:cubicBezTo>
                    <a:pt x="1057" y="1154"/>
                    <a:pt x="1057" y="1154"/>
                    <a:pt x="1056" y="1154"/>
                  </a:cubicBezTo>
                  <a:cubicBezTo>
                    <a:pt x="1056" y="1155"/>
                    <a:pt x="1057" y="1155"/>
                    <a:pt x="1057" y="1154"/>
                  </a:cubicBezTo>
                  <a:close/>
                  <a:moveTo>
                    <a:pt x="1058" y="1161"/>
                  </a:moveTo>
                  <a:cubicBezTo>
                    <a:pt x="1058" y="1161"/>
                    <a:pt x="1058" y="1161"/>
                    <a:pt x="1058" y="1161"/>
                  </a:cubicBezTo>
                  <a:cubicBezTo>
                    <a:pt x="1058" y="1161"/>
                    <a:pt x="1058" y="1161"/>
                    <a:pt x="1058" y="1161"/>
                  </a:cubicBezTo>
                  <a:close/>
                  <a:moveTo>
                    <a:pt x="1058" y="1159"/>
                  </a:moveTo>
                  <a:cubicBezTo>
                    <a:pt x="1058" y="1159"/>
                    <a:pt x="1058" y="1159"/>
                    <a:pt x="1057" y="1159"/>
                  </a:cubicBezTo>
                  <a:cubicBezTo>
                    <a:pt x="1058" y="1159"/>
                    <a:pt x="1058" y="1159"/>
                    <a:pt x="1058" y="1159"/>
                  </a:cubicBezTo>
                  <a:close/>
                  <a:moveTo>
                    <a:pt x="1056" y="1159"/>
                  </a:moveTo>
                  <a:cubicBezTo>
                    <a:pt x="1056" y="1159"/>
                    <a:pt x="1056" y="1159"/>
                    <a:pt x="1056" y="1159"/>
                  </a:cubicBezTo>
                  <a:cubicBezTo>
                    <a:pt x="1056" y="1159"/>
                    <a:pt x="1056" y="1159"/>
                    <a:pt x="1056" y="1159"/>
                  </a:cubicBezTo>
                  <a:close/>
                  <a:moveTo>
                    <a:pt x="1048" y="1157"/>
                  </a:moveTo>
                  <a:cubicBezTo>
                    <a:pt x="1048" y="1157"/>
                    <a:pt x="1047" y="1157"/>
                    <a:pt x="1047" y="1157"/>
                  </a:cubicBezTo>
                  <a:cubicBezTo>
                    <a:pt x="1048" y="1158"/>
                    <a:pt x="1048" y="1157"/>
                    <a:pt x="1048" y="1157"/>
                  </a:cubicBezTo>
                  <a:close/>
                  <a:moveTo>
                    <a:pt x="1056" y="1147"/>
                  </a:moveTo>
                  <a:cubicBezTo>
                    <a:pt x="1055" y="1147"/>
                    <a:pt x="1055" y="1149"/>
                    <a:pt x="1056" y="1148"/>
                  </a:cubicBezTo>
                  <a:cubicBezTo>
                    <a:pt x="1055" y="1148"/>
                    <a:pt x="1056" y="1148"/>
                    <a:pt x="1056" y="1147"/>
                  </a:cubicBezTo>
                  <a:close/>
                  <a:moveTo>
                    <a:pt x="1049" y="1145"/>
                  </a:moveTo>
                  <a:cubicBezTo>
                    <a:pt x="1050" y="1143"/>
                    <a:pt x="1049" y="1145"/>
                    <a:pt x="1048" y="1145"/>
                  </a:cubicBezTo>
                  <a:cubicBezTo>
                    <a:pt x="1048" y="1145"/>
                    <a:pt x="1048" y="1146"/>
                    <a:pt x="1048" y="1146"/>
                  </a:cubicBezTo>
                  <a:cubicBezTo>
                    <a:pt x="1048" y="1146"/>
                    <a:pt x="1049" y="1145"/>
                    <a:pt x="1049" y="1145"/>
                  </a:cubicBezTo>
                  <a:close/>
                  <a:moveTo>
                    <a:pt x="1049" y="1160"/>
                  </a:moveTo>
                  <a:cubicBezTo>
                    <a:pt x="1049" y="1160"/>
                    <a:pt x="1049" y="1160"/>
                    <a:pt x="1049" y="1160"/>
                  </a:cubicBezTo>
                  <a:cubicBezTo>
                    <a:pt x="1049" y="1159"/>
                    <a:pt x="1050" y="1160"/>
                    <a:pt x="1050" y="1160"/>
                  </a:cubicBezTo>
                  <a:cubicBezTo>
                    <a:pt x="1050" y="1160"/>
                    <a:pt x="1050" y="1160"/>
                    <a:pt x="1049" y="1160"/>
                  </a:cubicBezTo>
                  <a:close/>
                  <a:moveTo>
                    <a:pt x="1050" y="1144"/>
                  </a:moveTo>
                  <a:cubicBezTo>
                    <a:pt x="1050" y="1144"/>
                    <a:pt x="1050" y="1144"/>
                    <a:pt x="1050" y="1145"/>
                  </a:cubicBezTo>
                  <a:cubicBezTo>
                    <a:pt x="1050" y="1144"/>
                    <a:pt x="1050" y="1144"/>
                    <a:pt x="1050" y="1144"/>
                  </a:cubicBezTo>
                  <a:close/>
                  <a:moveTo>
                    <a:pt x="1055" y="1160"/>
                  </a:moveTo>
                  <a:cubicBezTo>
                    <a:pt x="1055" y="1160"/>
                    <a:pt x="1055" y="1160"/>
                    <a:pt x="1055" y="1160"/>
                  </a:cubicBezTo>
                  <a:cubicBezTo>
                    <a:pt x="1055" y="1160"/>
                    <a:pt x="1056" y="1160"/>
                    <a:pt x="1055" y="1160"/>
                  </a:cubicBezTo>
                  <a:close/>
                  <a:moveTo>
                    <a:pt x="1054" y="1149"/>
                  </a:moveTo>
                  <a:cubicBezTo>
                    <a:pt x="1054" y="1150"/>
                    <a:pt x="1054" y="1149"/>
                    <a:pt x="1054" y="1149"/>
                  </a:cubicBezTo>
                  <a:cubicBezTo>
                    <a:pt x="1054" y="1149"/>
                    <a:pt x="1054" y="1149"/>
                    <a:pt x="1054" y="1149"/>
                  </a:cubicBezTo>
                  <a:close/>
                  <a:moveTo>
                    <a:pt x="1053" y="1146"/>
                  </a:moveTo>
                  <a:cubicBezTo>
                    <a:pt x="1053" y="1146"/>
                    <a:pt x="1053" y="1146"/>
                    <a:pt x="1053" y="1146"/>
                  </a:cubicBezTo>
                  <a:cubicBezTo>
                    <a:pt x="1053" y="1146"/>
                    <a:pt x="1053" y="1146"/>
                    <a:pt x="1053" y="1146"/>
                  </a:cubicBezTo>
                  <a:close/>
                  <a:moveTo>
                    <a:pt x="595" y="1210"/>
                  </a:moveTo>
                  <a:cubicBezTo>
                    <a:pt x="595" y="1210"/>
                    <a:pt x="596" y="1214"/>
                    <a:pt x="596" y="1214"/>
                  </a:cubicBezTo>
                  <a:cubicBezTo>
                    <a:pt x="597" y="1212"/>
                    <a:pt x="596" y="1208"/>
                    <a:pt x="594" y="1210"/>
                  </a:cubicBezTo>
                  <a:cubicBezTo>
                    <a:pt x="594" y="1210"/>
                    <a:pt x="595" y="1210"/>
                    <a:pt x="595" y="1210"/>
                  </a:cubicBezTo>
                  <a:close/>
                  <a:moveTo>
                    <a:pt x="608" y="1174"/>
                  </a:moveTo>
                  <a:cubicBezTo>
                    <a:pt x="609" y="1175"/>
                    <a:pt x="608" y="1173"/>
                    <a:pt x="608" y="1173"/>
                  </a:cubicBezTo>
                  <a:cubicBezTo>
                    <a:pt x="608" y="1173"/>
                    <a:pt x="607" y="1174"/>
                    <a:pt x="608" y="1174"/>
                  </a:cubicBezTo>
                  <a:close/>
                  <a:moveTo>
                    <a:pt x="593" y="1212"/>
                  </a:moveTo>
                  <a:cubicBezTo>
                    <a:pt x="592" y="1211"/>
                    <a:pt x="592" y="1210"/>
                    <a:pt x="592" y="1209"/>
                  </a:cubicBezTo>
                  <a:cubicBezTo>
                    <a:pt x="591" y="1210"/>
                    <a:pt x="592" y="1213"/>
                    <a:pt x="593" y="1213"/>
                  </a:cubicBezTo>
                  <a:cubicBezTo>
                    <a:pt x="593" y="1213"/>
                    <a:pt x="593" y="1213"/>
                    <a:pt x="593" y="1212"/>
                  </a:cubicBezTo>
                  <a:close/>
                  <a:moveTo>
                    <a:pt x="193" y="939"/>
                  </a:moveTo>
                  <a:cubicBezTo>
                    <a:pt x="193" y="940"/>
                    <a:pt x="188" y="938"/>
                    <a:pt x="190" y="941"/>
                  </a:cubicBezTo>
                  <a:cubicBezTo>
                    <a:pt x="192" y="942"/>
                    <a:pt x="196" y="941"/>
                    <a:pt x="197" y="940"/>
                  </a:cubicBezTo>
                  <a:cubicBezTo>
                    <a:pt x="196" y="939"/>
                    <a:pt x="195" y="938"/>
                    <a:pt x="193" y="939"/>
                  </a:cubicBezTo>
                  <a:close/>
                  <a:moveTo>
                    <a:pt x="537" y="959"/>
                  </a:moveTo>
                  <a:cubicBezTo>
                    <a:pt x="537" y="959"/>
                    <a:pt x="536" y="957"/>
                    <a:pt x="536" y="956"/>
                  </a:cubicBezTo>
                  <a:cubicBezTo>
                    <a:pt x="539" y="955"/>
                    <a:pt x="539" y="959"/>
                    <a:pt x="537" y="959"/>
                  </a:cubicBezTo>
                  <a:close/>
                  <a:moveTo>
                    <a:pt x="16" y="757"/>
                  </a:moveTo>
                  <a:cubicBezTo>
                    <a:pt x="17" y="758"/>
                    <a:pt x="15" y="758"/>
                    <a:pt x="15" y="758"/>
                  </a:cubicBezTo>
                  <a:cubicBezTo>
                    <a:pt x="15" y="758"/>
                    <a:pt x="13" y="759"/>
                    <a:pt x="13" y="758"/>
                  </a:cubicBezTo>
                  <a:cubicBezTo>
                    <a:pt x="13" y="758"/>
                    <a:pt x="16" y="757"/>
                    <a:pt x="16" y="757"/>
                  </a:cubicBezTo>
                  <a:close/>
                  <a:moveTo>
                    <a:pt x="4" y="723"/>
                  </a:moveTo>
                  <a:cubicBezTo>
                    <a:pt x="4" y="723"/>
                    <a:pt x="5" y="721"/>
                    <a:pt x="6" y="721"/>
                  </a:cubicBezTo>
                  <a:cubicBezTo>
                    <a:pt x="6" y="720"/>
                    <a:pt x="5" y="720"/>
                    <a:pt x="5" y="719"/>
                  </a:cubicBezTo>
                  <a:cubicBezTo>
                    <a:pt x="6" y="719"/>
                    <a:pt x="6" y="719"/>
                    <a:pt x="7" y="718"/>
                  </a:cubicBezTo>
                  <a:cubicBezTo>
                    <a:pt x="7" y="718"/>
                    <a:pt x="7" y="718"/>
                    <a:pt x="8" y="717"/>
                  </a:cubicBezTo>
                  <a:cubicBezTo>
                    <a:pt x="8" y="716"/>
                    <a:pt x="7" y="715"/>
                    <a:pt x="5" y="714"/>
                  </a:cubicBezTo>
                  <a:cubicBezTo>
                    <a:pt x="5" y="713"/>
                    <a:pt x="10" y="712"/>
                    <a:pt x="11" y="711"/>
                  </a:cubicBezTo>
                  <a:cubicBezTo>
                    <a:pt x="11" y="711"/>
                    <a:pt x="12" y="712"/>
                    <a:pt x="13" y="712"/>
                  </a:cubicBezTo>
                  <a:cubicBezTo>
                    <a:pt x="13" y="712"/>
                    <a:pt x="14" y="713"/>
                    <a:pt x="14" y="713"/>
                  </a:cubicBezTo>
                  <a:cubicBezTo>
                    <a:pt x="15" y="713"/>
                    <a:pt x="16" y="712"/>
                    <a:pt x="17" y="712"/>
                  </a:cubicBezTo>
                  <a:cubicBezTo>
                    <a:pt x="17" y="713"/>
                    <a:pt x="17" y="714"/>
                    <a:pt x="17" y="715"/>
                  </a:cubicBezTo>
                  <a:cubicBezTo>
                    <a:pt x="18" y="717"/>
                    <a:pt x="20" y="717"/>
                    <a:pt x="22" y="718"/>
                  </a:cubicBezTo>
                  <a:cubicBezTo>
                    <a:pt x="23" y="719"/>
                    <a:pt x="24" y="718"/>
                    <a:pt x="24" y="720"/>
                  </a:cubicBezTo>
                  <a:cubicBezTo>
                    <a:pt x="24" y="721"/>
                    <a:pt x="22" y="721"/>
                    <a:pt x="21" y="721"/>
                  </a:cubicBezTo>
                  <a:cubicBezTo>
                    <a:pt x="21" y="721"/>
                    <a:pt x="17" y="721"/>
                    <a:pt x="17" y="721"/>
                  </a:cubicBezTo>
                  <a:cubicBezTo>
                    <a:pt x="17" y="721"/>
                    <a:pt x="15" y="721"/>
                    <a:pt x="14" y="721"/>
                  </a:cubicBezTo>
                  <a:cubicBezTo>
                    <a:pt x="13" y="721"/>
                    <a:pt x="14" y="721"/>
                    <a:pt x="13" y="722"/>
                  </a:cubicBezTo>
                  <a:cubicBezTo>
                    <a:pt x="11" y="724"/>
                    <a:pt x="9" y="724"/>
                    <a:pt x="8" y="726"/>
                  </a:cubicBezTo>
                  <a:cubicBezTo>
                    <a:pt x="8" y="726"/>
                    <a:pt x="4" y="730"/>
                    <a:pt x="4" y="729"/>
                  </a:cubicBezTo>
                  <a:cubicBezTo>
                    <a:pt x="4" y="726"/>
                    <a:pt x="8" y="726"/>
                    <a:pt x="9" y="725"/>
                  </a:cubicBezTo>
                  <a:cubicBezTo>
                    <a:pt x="9" y="723"/>
                    <a:pt x="4" y="726"/>
                    <a:pt x="4" y="723"/>
                  </a:cubicBezTo>
                  <a:close/>
                  <a:moveTo>
                    <a:pt x="3" y="729"/>
                  </a:moveTo>
                  <a:cubicBezTo>
                    <a:pt x="2" y="729"/>
                    <a:pt x="0" y="729"/>
                    <a:pt x="2" y="728"/>
                  </a:cubicBezTo>
                  <a:cubicBezTo>
                    <a:pt x="3" y="728"/>
                    <a:pt x="4" y="728"/>
                    <a:pt x="3" y="729"/>
                  </a:cubicBezTo>
                  <a:close/>
                  <a:moveTo>
                    <a:pt x="653" y="852"/>
                  </a:moveTo>
                  <a:cubicBezTo>
                    <a:pt x="653" y="853"/>
                    <a:pt x="653" y="854"/>
                    <a:pt x="652" y="855"/>
                  </a:cubicBezTo>
                  <a:cubicBezTo>
                    <a:pt x="652" y="855"/>
                    <a:pt x="652" y="856"/>
                    <a:pt x="651" y="857"/>
                  </a:cubicBezTo>
                  <a:cubicBezTo>
                    <a:pt x="651" y="859"/>
                    <a:pt x="651" y="862"/>
                    <a:pt x="650" y="864"/>
                  </a:cubicBezTo>
                  <a:cubicBezTo>
                    <a:pt x="649" y="866"/>
                    <a:pt x="647" y="868"/>
                    <a:pt x="646" y="870"/>
                  </a:cubicBezTo>
                  <a:cubicBezTo>
                    <a:pt x="646" y="871"/>
                    <a:pt x="647" y="872"/>
                    <a:pt x="646" y="873"/>
                  </a:cubicBezTo>
                  <a:cubicBezTo>
                    <a:pt x="645" y="873"/>
                    <a:pt x="645" y="871"/>
                    <a:pt x="645" y="871"/>
                  </a:cubicBezTo>
                  <a:cubicBezTo>
                    <a:pt x="644" y="871"/>
                    <a:pt x="645" y="870"/>
                    <a:pt x="645" y="870"/>
                  </a:cubicBezTo>
                  <a:cubicBezTo>
                    <a:pt x="641" y="870"/>
                    <a:pt x="641" y="865"/>
                    <a:pt x="641" y="863"/>
                  </a:cubicBezTo>
                  <a:cubicBezTo>
                    <a:pt x="642" y="859"/>
                    <a:pt x="643" y="857"/>
                    <a:pt x="645" y="855"/>
                  </a:cubicBezTo>
                  <a:cubicBezTo>
                    <a:pt x="645" y="854"/>
                    <a:pt x="646" y="852"/>
                    <a:pt x="647" y="852"/>
                  </a:cubicBezTo>
                  <a:cubicBezTo>
                    <a:pt x="647" y="850"/>
                    <a:pt x="649" y="850"/>
                    <a:pt x="650" y="849"/>
                  </a:cubicBezTo>
                  <a:cubicBezTo>
                    <a:pt x="651" y="848"/>
                    <a:pt x="654" y="849"/>
                    <a:pt x="654" y="850"/>
                  </a:cubicBezTo>
                  <a:cubicBezTo>
                    <a:pt x="654" y="851"/>
                    <a:pt x="653" y="851"/>
                    <a:pt x="653" y="852"/>
                  </a:cubicBezTo>
                  <a:close/>
                  <a:moveTo>
                    <a:pt x="379" y="971"/>
                  </a:moveTo>
                  <a:cubicBezTo>
                    <a:pt x="381" y="973"/>
                    <a:pt x="384" y="977"/>
                    <a:pt x="382" y="980"/>
                  </a:cubicBezTo>
                  <a:cubicBezTo>
                    <a:pt x="381" y="983"/>
                    <a:pt x="379" y="983"/>
                    <a:pt x="376" y="984"/>
                  </a:cubicBezTo>
                  <a:cubicBezTo>
                    <a:pt x="375" y="984"/>
                    <a:pt x="374" y="985"/>
                    <a:pt x="373" y="985"/>
                  </a:cubicBezTo>
                  <a:cubicBezTo>
                    <a:pt x="371" y="985"/>
                    <a:pt x="370" y="983"/>
                    <a:pt x="370" y="982"/>
                  </a:cubicBezTo>
                  <a:cubicBezTo>
                    <a:pt x="368" y="979"/>
                    <a:pt x="368" y="975"/>
                    <a:pt x="369" y="972"/>
                  </a:cubicBezTo>
                  <a:cubicBezTo>
                    <a:pt x="369" y="970"/>
                    <a:pt x="369" y="968"/>
                    <a:pt x="369" y="966"/>
                  </a:cubicBezTo>
                  <a:cubicBezTo>
                    <a:pt x="370" y="964"/>
                    <a:pt x="371" y="962"/>
                    <a:pt x="371" y="960"/>
                  </a:cubicBezTo>
                  <a:cubicBezTo>
                    <a:pt x="371" y="960"/>
                    <a:pt x="371" y="960"/>
                    <a:pt x="371" y="960"/>
                  </a:cubicBezTo>
                  <a:cubicBezTo>
                    <a:pt x="369" y="958"/>
                    <a:pt x="372" y="959"/>
                    <a:pt x="372" y="959"/>
                  </a:cubicBezTo>
                  <a:cubicBezTo>
                    <a:pt x="372" y="960"/>
                    <a:pt x="372" y="960"/>
                    <a:pt x="371" y="960"/>
                  </a:cubicBezTo>
                  <a:cubicBezTo>
                    <a:pt x="372" y="961"/>
                    <a:pt x="372" y="961"/>
                    <a:pt x="372" y="961"/>
                  </a:cubicBezTo>
                  <a:cubicBezTo>
                    <a:pt x="373" y="959"/>
                    <a:pt x="376" y="962"/>
                    <a:pt x="376" y="963"/>
                  </a:cubicBezTo>
                  <a:cubicBezTo>
                    <a:pt x="376" y="966"/>
                    <a:pt x="379" y="968"/>
                    <a:pt x="379" y="971"/>
                  </a:cubicBezTo>
                  <a:close/>
                  <a:moveTo>
                    <a:pt x="684" y="787"/>
                  </a:moveTo>
                  <a:cubicBezTo>
                    <a:pt x="684" y="787"/>
                    <a:pt x="683" y="787"/>
                    <a:pt x="683" y="787"/>
                  </a:cubicBezTo>
                  <a:cubicBezTo>
                    <a:pt x="680" y="786"/>
                    <a:pt x="685" y="784"/>
                    <a:pt x="685" y="784"/>
                  </a:cubicBezTo>
                  <a:cubicBezTo>
                    <a:pt x="688" y="785"/>
                    <a:pt x="686" y="787"/>
                    <a:pt x="684" y="787"/>
                  </a:cubicBezTo>
                  <a:close/>
                  <a:moveTo>
                    <a:pt x="684" y="760"/>
                  </a:moveTo>
                  <a:cubicBezTo>
                    <a:pt x="684" y="761"/>
                    <a:pt x="683" y="760"/>
                    <a:pt x="683" y="760"/>
                  </a:cubicBezTo>
                  <a:cubicBezTo>
                    <a:pt x="684" y="760"/>
                    <a:pt x="684" y="760"/>
                    <a:pt x="684" y="760"/>
                  </a:cubicBezTo>
                  <a:close/>
                  <a:moveTo>
                    <a:pt x="248" y="9"/>
                  </a:moveTo>
                  <a:cubicBezTo>
                    <a:pt x="250" y="5"/>
                    <a:pt x="262" y="8"/>
                    <a:pt x="259" y="11"/>
                  </a:cubicBezTo>
                  <a:cubicBezTo>
                    <a:pt x="259" y="12"/>
                    <a:pt x="258" y="13"/>
                    <a:pt x="257" y="13"/>
                  </a:cubicBezTo>
                  <a:cubicBezTo>
                    <a:pt x="256" y="14"/>
                    <a:pt x="256" y="14"/>
                    <a:pt x="255" y="13"/>
                  </a:cubicBezTo>
                  <a:cubicBezTo>
                    <a:pt x="255" y="13"/>
                    <a:pt x="255" y="13"/>
                    <a:pt x="255" y="13"/>
                  </a:cubicBezTo>
                  <a:cubicBezTo>
                    <a:pt x="254" y="13"/>
                    <a:pt x="254" y="14"/>
                    <a:pt x="253" y="13"/>
                  </a:cubicBezTo>
                  <a:cubicBezTo>
                    <a:pt x="252" y="13"/>
                    <a:pt x="251" y="12"/>
                    <a:pt x="251" y="10"/>
                  </a:cubicBezTo>
                  <a:cubicBezTo>
                    <a:pt x="250" y="10"/>
                    <a:pt x="250" y="10"/>
                    <a:pt x="249" y="10"/>
                  </a:cubicBezTo>
                  <a:cubicBezTo>
                    <a:pt x="249" y="10"/>
                    <a:pt x="248" y="9"/>
                    <a:pt x="248" y="9"/>
                  </a:cubicBezTo>
                  <a:close/>
                  <a:moveTo>
                    <a:pt x="261" y="38"/>
                  </a:moveTo>
                  <a:cubicBezTo>
                    <a:pt x="261" y="36"/>
                    <a:pt x="261" y="31"/>
                    <a:pt x="264" y="31"/>
                  </a:cubicBezTo>
                  <a:cubicBezTo>
                    <a:pt x="267" y="30"/>
                    <a:pt x="269" y="34"/>
                    <a:pt x="270" y="37"/>
                  </a:cubicBezTo>
                  <a:cubicBezTo>
                    <a:pt x="270" y="38"/>
                    <a:pt x="270" y="38"/>
                    <a:pt x="270" y="39"/>
                  </a:cubicBezTo>
                  <a:cubicBezTo>
                    <a:pt x="269" y="39"/>
                    <a:pt x="269" y="40"/>
                    <a:pt x="268" y="40"/>
                  </a:cubicBezTo>
                  <a:cubicBezTo>
                    <a:pt x="272" y="44"/>
                    <a:pt x="265" y="51"/>
                    <a:pt x="261" y="52"/>
                  </a:cubicBezTo>
                  <a:cubicBezTo>
                    <a:pt x="261" y="52"/>
                    <a:pt x="261" y="52"/>
                    <a:pt x="261" y="52"/>
                  </a:cubicBezTo>
                  <a:cubicBezTo>
                    <a:pt x="260" y="53"/>
                    <a:pt x="260" y="53"/>
                    <a:pt x="259" y="53"/>
                  </a:cubicBezTo>
                  <a:cubicBezTo>
                    <a:pt x="256" y="52"/>
                    <a:pt x="255" y="56"/>
                    <a:pt x="253" y="52"/>
                  </a:cubicBezTo>
                  <a:cubicBezTo>
                    <a:pt x="251" y="50"/>
                    <a:pt x="250" y="48"/>
                    <a:pt x="252" y="45"/>
                  </a:cubicBezTo>
                  <a:cubicBezTo>
                    <a:pt x="253" y="44"/>
                    <a:pt x="255" y="41"/>
                    <a:pt x="258" y="41"/>
                  </a:cubicBezTo>
                  <a:cubicBezTo>
                    <a:pt x="260" y="40"/>
                    <a:pt x="262" y="41"/>
                    <a:pt x="261" y="38"/>
                  </a:cubicBezTo>
                  <a:cubicBezTo>
                    <a:pt x="261" y="38"/>
                    <a:pt x="262" y="39"/>
                    <a:pt x="261" y="38"/>
                  </a:cubicBezTo>
                  <a:close/>
                  <a:moveTo>
                    <a:pt x="246" y="13"/>
                  </a:moveTo>
                  <a:cubicBezTo>
                    <a:pt x="246" y="12"/>
                    <a:pt x="249" y="14"/>
                    <a:pt x="249" y="15"/>
                  </a:cubicBezTo>
                  <a:cubicBezTo>
                    <a:pt x="248" y="17"/>
                    <a:pt x="245" y="14"/>
                    <a:pt x="246" y="13"/>
                  </a:cubicBezTo>
                  <a:close/>
                  <a:moveTo>
                    <a:pt x="246" y="11"/>
                  </a:moveTo>
                  <a:cubicBezTo>
                    <a:pt x="246" y="11"/>
                    <a:pt x="247" y="10"/>
                    <a:pt x="247" y="11"/>
                  </a:cubicBezTo>
                  <a:cubicBezTo>
                    <a:pt x="247" y="11"/>
                    <a:pt x="246" y="12"/>
                    <a:pt x="246" y="11"/>
                  </a:cubicBezTo>
                  <a:close/>
                  <a:moveTo>
                    <a:pt x="344" y="277"/>
                  </a:moveTo>
                  <a:cubicBezTo>
                    <a:pt x="343" y="277"/>
                    <a:pt x="343" y="277"/>
                    <a:pt x="344" y="277"/>
                  </a:cubicBezTo>
                  <a:cubicBezTo>
                    <a:pt x="344" y="276"/>
                    <a:pt x="344" y="276"/>
                    <a:pt x="344" y="277"/>
                  </a:cubicBezTo>
                  <a:cubicBezTo>
                    <a:pt x="344" y="277"/>
                    <a:pt x="344" y="277"/>
                    <a:pt x="344" y="277"/>
                  </a:cubicBezTo>
                  <a:close/>
                  <a:moveTo>
                    <a:pt x="314" y="289"/>
                  </a:moveTo>
                  <a:cubicBezTo>
                    <a:pt x="314" y="288"/>
                    <a:pt x="313" y="287"/>
                    <a:pt x="312" y="286"/>
                  </a:cubicBezTo>
                  <a:cubicBezTo>
                    <a:pt x="314" y="286"/>
                    <a:pt x="314" y="286"/>
                    <a:pt x="314" y="289"/>
                  </a:cubicBezTo>
                  <a:close/>
                  <a:moveTo>
                    <a:pt x="344" y="284"/>
                  </a:moveTo>
                  <a:cubicBezTo>
                    <a:pt x="346" y="283"/>
                    <a:pt x="349" y="287"/>
                    <a:pt x="345" y="286"/>
                  </a:cubicBezTo>
                  <a:cubicBezTo>
                    <a:pt x="343" y="286"/>
                    <a:pt x="341" y="284"/>
                    <a:pt x="344" y="284"/>
                  </a:cubicBezTo>
                  <a:close/>
                  <a:moveTo>
                    <a:pt x="248" y="53"/>
                  </a:moveTo>
                  <a:cubicBezTo>
                    <a:pt x="248" y="54"/>
                    <a:pt x="248" y="56"/>
                    <a:pt x="247" y="57"/>
                  </a:cubicBezTo>
                  <a:cubicBezTo>
                    <a:pt x="246" y="58"/>
                    <a:pt x="245" y="58"/>
                    <a:pt x="244" y="59"/>
                  </a:cubicBezTo>
                  <a:cubicBezTo>
                    <a:pt x="243" y="61"/>
                    <a:pt x="243" y="64"/>
                    <a:pt x="241" y="65"/>
                  </a:cubicBezTo>
                  <a:cubicBezTo>
                    <a:pt x="238" y="67"/>
                    <a:pt x="238" y="63"/>
                    <a:pt x="236" y="63"/>
                  </a:cubicBezTo>
                  <a:cubicBezTo>
                    <a:pt x="234" y="62"/>
                    <a:pt x="233" y="65"/>
                    <a:pt x="231" y="64"/>
                  </a:cubicBezTo>
                  <a:cubicBezTo>
                    <a:pt x="228" y="62"/>
                    <a:pt x="229" y="56"/>
                    <a:pt x="229" y="53"/>
                  </a:cubicBezTo>
                  <a:cubicBezTo>
                    <a:pt x="230" y="51"/>
                    <a:pt x="230" y="48"/>
                    <a:pt x="232" y="47"/>
                  </a:cubicBezTo>
                  <a:cubicBezTo>
                    <a:pt x="233" y="47"/>
                    <a:pt x="234" y="46"/>
                    <a:pt x="234" y="47"/>
                  </a:cubicBezTo>
                  <a:cubicBezTo>
                    <a:pt x="235" y="47"/>
                    <a:pt x="234" y="48"/>
                    <a:pt x="233" y="48"/>
                  </a:cubicBezTo>
                  <a:cubicBezTo>
                    <a:pt x="237" y="48"/>
                    <a:pt x="240" y="48"/>
                    <a:pt x="243" y="46"/>
                  </a:cubicBezTo>
                  <a:cubicBezTo>
                    <a:pt x="246" y="45"/>
                    <a:pt x="247" y="44"/>
                    <a:pt x="248" y="48"/>
                  </a:cubicBezTo>
                  <a:cubicBezTo>
                    <a:pt x="249" y="50"/>
                    <a:pt x="249" y="52"/>
                    <a:pt x="248" y="53"/>
                  </a:cubicBezTo>
                  <a:close/>
                  <a:moveTo>
                    <a:pt x="302" y="282"/>
                  </a:moveTo>
                  <a:cubicBezTo>
                    <a:pt x="302" y="279"/>
                    <a:pt x="305" y="277"/>
                    <a:pt x="308" y="277"/>
                  </a:cubicBezTo>
                  <a:cubicBezTo>
                    <a:pt x="310" y="278"/>
                    <a:pt x="311" y="280"/>
                    <a:pt x="312" y="282"/>
                  </a:cubicBezTo>
                  <a:cubicBezTo>
                    <a:pt x="314" y="286"/>
                    <a:pt x="312" y="285"/>
                    <a:pt x="309" y="286"/>
                  </a:cubicBezTo>
                  <a:cubicBezTo>
                    <a:pt x="308" y="287"/>
                    <a:pt x="307" y="287"/>
                    <a:pt x="306" y="288"/>
                  </a:cubicBezTo>
                  <a:cubicBezTo>
                    <a:pt x="305" y="288"/>
                    <a:pt x="305" y="289"/>
                    <a:pt x="304" y="289"/>
                  </a:cubicBezTo>
                  <a:cubicBezTo>
                    <a:pt x="304" y="288"/>
                    <a:pt x="303" y="288"/>
                    <a:pt x="303" y="287"/>
                  </a:cubicBezTo>
                  <a:cubicBezTo>
                    <a:pt x="303" y="288"/>
                    <a:pt x="302" y="288"/>
                    <a:pt x="302" y="289"/>
                  </a:cubicBezTo>
                  <a:cubicBezTo>
                    <a:pt x="302" y="286"/>
                    <a:pt x="302" y="284"/>
                    <a:pt x="302" y="282"/>
                  </a:cubicBezTo>
                  <a:close/>
                  <a:moveTo>
                    <a:pt x="222" y="13"/>
                  </a:moveTo>
                  <a:cubicBezTo>
                    <a:pt x="221" y="12"/>
                    <a:pt x="223" y="11"/>
                    <a:pt x="223" y="11"/>
                  </a:cubicBezTo>
                  <a:cubicBezTo>
                    <a:pt x="225" y="10"/>
                    <a:pt x="224" y="14"/>
                    <a:pt x="222" y="13"/>
                  </a:cubicBezTo>
                  <a:close/>
                  <a:moveTo>
                    <a:pt x="221" y="30"/>
                  </a:moveTo>
                  <a:cubicBezTo>
                    <a:pt x="221" y="30"/>
                    <a:pt x="221" y="30"/>
                    <a:pt x="222" y="30"/>
                  </a:cubicBezTo>
                  <a:cubicBezTo>
                    <a:pt x="222" y="30"/>
                    <a:pt x="222" y="30"/>
                    <a:pt x="221" y="30"/>
                  </a:cubicBezTo>
                  <a:close/>
                  <a:moveTo>
                    <a:pt x="222" y="16"/>
                  </a:moveTo>
                  <a:cubicBezTo>
                    <a:pt x="222" y="15"/>
                    <a:pt x="222" y="16"/>
                    <a:pt x="222" y="16"/>
                  </a:cubicBezTo>
                  <a:cubicBezTo>
                    <a:pt x="222" y="16"/>
                    <a:pt x="222" y="16"/>
                    <a:pt x="221" y="16"/>
                  </a:cubicBezTo>
                  <a:cubicBezTo>
                    <a:pt x="221" y="16"/>
                    <a:pt x="221" y="16"/>
                    <a:pt x="222" y="16"/>
                  </a:cubicBezTo>
                  <a:close/>
                  <a:moveTo>
                    <a:pt x="231" y="82"/>
                  </a:moveTo>
                  <a:cubicBezTo>
                    <a:pt x="231" y="83"/>
                    <a:pt x="230" y="83"/>
                    <a:pt x="230" y="83"/>
                  </a:cubicBezTo>
                  <a:cubicBezTo>
                    <a:pt x="230" y="83"/>
                    <a:pt x="223" y="81"/>
                    <a:pt x="227" y="78"/>
                  </a:cubicBezTo>
                  <a:cubicBezTo>
                    <a:pt x="229" y="77"/>
                    <a:pt x="232" y="76"/>
                    <a:pt x="233" y="79"/>
                  </a:cubicBezTo>
                  <a:cubicBezTo>
                    <a:pt x="233" y="80"/>
                    <a:pt x="231" y="82"/>
                    <a:pt x="231" y="82"/>
                  </a:cubicBezTo>
                  <a:close/>
                  <a:moveTo>
                    <a:pt x="222" y="33"/>
                  </a:moveTo>
                  <a:cubicBezTo>
                    <a:pt x="224" y="32"/>
                    <a:pt x="223" y="36"/>
                    <a:pt x="221" y="34"/>
                  </a:cubicBezTo>
                  <a:cubicBezTo>
                    <a:pt x="220" y="33"/>
                    <a:pt x="221" y="33"/>
                    <a:pt x="222" y="33"/>
                  </a:cubicBezTo>
                  <a:close/>
                  <a:moveTo>
                    <a:pt x="1132" y="430"/>
                  </a:moveTo>
                  <a:cubicBezTo>
                    <a:pt x="1131" y="430"/>
                    <a:pt x="1131" y="430"/>
                    <a:pt x="1131" y="429"/>
                  </a:cubicBezTo>
                  <a:cubicBezTo>
                    <a:pt x="1131" y="429"/>
                    <a:pt x="1132" y="430"/>
                    <a:pt x="1132" y="430"/>
                  </a:cubicBezTo>
                  <a:close/>
                  <a:moveTo>
                    <a:pt x="224" y="82"/>
                  </a:moveTo>
                  <a:cubicBezTo>
                    <a:pt x="223" y="82"/>
                    <a:pt x="222" y="83"/>
                    <a:pt x="222" y="82"/>
                  </a:cubicBezTo>
                  <a:cubicBezTo>
                    <a:pt x="221" y="80"/>
                    <a:pt x="225" y="81"/>
                    <a:pt x="225" y="83"/>
                  </a:cubicBezTo>
                  <a:cubicBezTo>
                    <a:pt x="226" y="85"/>
                    <a:pt x="224" y="84"/>
                    <a:pt x="224" y="82"/>
                  </a:cubicBezTo>
                  <a:close/>
                  <a:moveTo>
                    <a:pt x="210" y="62"/>
                  </a:moveTo>
                  <a:cubicBezTo>
                    <a:pt x="209" y="61"/>
                    <a:pt x="210" y="60"/>
                    <a:pt x="210" y="60"/>
                  </a:cubicBezTo>
                  <a:cubicBezTo>
                    <a:pt x="210" y="61"/>
                    <a:pt x="211" y="61"/>
                    <a:pt x="210" y="62"/>
                  </a:cubicBezTo>
                  <a:close/>
                  <a:moveTo>
                    <a:pt x="214" y="68"/>
                  </a:moveTo>
                  <a:cubicBezTo>
                    <a:pt x="214" y="69"/>
                    <a:pt x="213" y="71"/>
                    <a:pt x="214" y="73"/>
                  </a:cubicBezTo>
                  <a:cubicBezTo>
                    <a:pt x="212" y="75"/>
                    <a:pt x="215" y="78"/>
                    <a:pt x="211" y="78"/>
                  </a:cubicBezTo>
                  <a:cubicBezTo>
                    <a:pt x="211" y="79"/>
                    <a:pt x="210" y="78"/>
                    <a:pt x="210" y="78"/>
                  </a:cubicBezTo>
                  <a:cubicBezTo>
                    <a:pt x="209" y="78"/>
                    <a:pt x="208" y="78"/>
                    <a:pt x="207" y="78"/>
                  </a:cubicBezTo>
                  <a:cubicBezTo>
                    <a:pt x="204" y="76"/>
                    <a:pt x="206" y="76"/>
                    <a:pt x="207" y="74"/>
                  </a:cubicBezTo>
                  <a:cubicBezTo>
                    <a:pt x="207" y="72"/>
                    <a:pt x="205" y="70"/>
                    <a:pt x="206" y="68"/>
                  </a:cubicBezTo>
                  <a:cubicBezTo>
                    <a:pt x="207" y="66"/>
                    <a:pt x="209" y="68"/>
                    <a:pt x="211" y="67"/>
                  </a:cubicBezTo>
                  <a:cubicBezTo>
                    <a:pt x="212" y="67"/>
                    <a:pt x="211" y="66"/>
                    <a:pt x="213" y="66"/>
                  </a:cubicBezTo>
                  <a:cubicBezTo>
                    <a:pt x="213" y="66"/>
                    <a:pt x="214" y="68"/>
                    <a:pt x="214" y="68"/>
                  </a:cubicBezTo>
                  <a:cubicBezTo>
                    <a:pt x="214" y="68"/>
                    <a:pt x="214" y="67"/>
                    <a:pt x="214" y="68"/>
                  </a:cubicBezTo>
                  <a:close/>
                  <a:moveTo>
                    <a:pt x="207" y="66"/>
                  </a:moveTo>
                  <a:cubicBezTo>
                    <a:pt x="207" y="66"/>
                    <a:pt x="202" y="64"/>
                    <a:pt x="205" y="64"/>
                  </a:cubicBezTo>
                  <a:cubicBezTo>
                    <a:pt x="207" y="64"/>
                    <a:pt x="207" y="66"/>
                    <a:pt x="207" y="66"/>
                  </a:cubicBezTo>
                  <a:close/>
                  <a:moveTo>
                    <a:pt x="220" y="74"/>
                  </a:moveTo>
                  <a:cubicBezTo>
                    <a:pt x="219" y="75"/>
                    <a:pt x="221" y="76"/>
                    <a:pt x="220" y="77"/>
                  </a:cubicBezTo>
                  <a:cubicBezTo>
                    <a:pt x="219" y="77"/>
                    <a:pt x="217" y="76"/>
                    <a:pt x="217" y="75"/>
                  </a:cubicBezTo>
                  <a:cubicBezTo>
                    <a:pt x="214" y="73"/>
                    <a:pt x="215" y="71"/>
                    <a:pt x="214" y="68"/>
                  </a:cubicBezTo>
                  <a:cubicBezTo>
                    <a:pt x="215" y="65"/>
                    <a:pt x="212" y="63"/>
                    <a:pt x="214" y="62"/>
                  </a:cubicBezTo>
                  <a:cubicBezTo>
                    <a:pt x="216" y="61"/>
                    <a:pt x="220" y="61"/>
                    <a:pt x="221" y="61"/>
                  </a:cubicBezTo>
                  <a:cubicBezTo>
                    <a:pt x="224" y="62"/>
                    <a:pt x="226" y="63"/>
                    <a:pt x="227" y="65"/>
                  </a:cubicBezTo>
                  <a:cubicBezTo>
                    <a:pt x="229" y="67"/>
                    <a:pt x="228" y="69"/>
                    <a:pt x="225" y="68"/>
                  </a:cubicBezTo>
                  <a:cubicBezTo>
                    <a:pt x="225" y="68"/>
                    <a:pt x="224" y="67"/>
                    <a:pt x="224" y="68"/>
                  </a:cubicBezTo>
                  <a:cubicBezTo>
                    <a:pt x="223" y="69"/>
                    <a:pt x="221" y="69"/>
                    <a:pt x="221" y="70"/>
                  </a:cubicBezTo>
                  <a:cubicBezTo>
                    <a:pt x="220" y="71"/>
                    <a:pt x="222" y="71"/>
                    <a:pt x="223" y="72"/>
                  </a:cubicBezTo>
                  <a:cubicBezTo>
                    <a:pt x="224" y="75"/>
                    <a:pt x="220" y="74"/>
                    <a:pt x="220" y="74"/>
                  </a:cubicBezTo>
                  <a:close/>
                  <a:moveTo>
                    <a:pt x="439" y="179"/>
                  </a:moveTo>
                  <a:cubicBezTo>
                    <a:pt x="440" y="181"/>
                    <a:pt x="437" y="181"/>
                    <a:pt x="436" y="180"/>
                  </a:cubicBezTo>
                  <a:cubicBezTo>
                    <a:pt x="437" y="179"/>
                    <a:pt x="439" y="178"/>
                    <a:pt x="439" y="179"/>
                  </a:cubicBezTo>
                  <a:close/>
                  <a:moveTo>
                    <a:pt x="442" y="98"/>
                  </a:moveTo>
                  <a:cubicBezTo>
                    <a:pt x="441" y="98"/>
                    <a:pt x="441" y="98"/>
                    <a:pt x="441" y="98"/>
                  </a:cubicBezTo>
                  <a:cubicBezTo>
                    <a:pt x="440" y="96"/>
                    <a:pt x="444" y="96"/>
                    <a:pt x="442" y="98"/>
                  </a:cubicBezTo>
                  <a:close/>
                  <a:moveTo>
                    <a:pt x="429" y="183"/>
                  </a:moveTo>
                  <a:cubicBezTo>
                    <a:pt x="429" y="181"/>
                    <a:pt x="429" y="180"/>
                    <a:pt x="430" y="179"/>
                  </a:cubicBezTo>
                  <a:cubicBezTo>
                    <a:pt x="432" y="178"/>
                    <a:pt x="432" y="173"/>
                    <a:pt x="435" y="175"/>
                  </a:cubicBezTo>
                  <a:cubicBezTo>
                    <a:pt x="437" y="176"/>
                    <a:pt x="436" y="178"/>
                    <a:pt x="435" y="179"/>
                  </a:cubicBezTo>
                  <a:cubicBezTo>
                    <a:pt x="434" y="180"/>
                    <a:pt x="432" y="180"/>
                    <a:pt x="431" y="181"/>
                  </a:cubicBezTo>
                  <a:cubicBezTo>
                    <a:pt x="431" y="181"/>
                    <a:pt x="429" y="186"/>
                    <a:pt x="429" y="183"/>
                  </a:cubicBezTo>
                  <a:close/>
                  <a:moveTo>
                    <a:pt x="409" y="243"/>
                  </a:moveTo>
                  <a:cubicBezTo>
                    <a:pt x="410" y="244"/>
                    <a:pt x="410" y="244"/>
                    <a:pt x="410" y="245"/>
                  </a:cubicBezTo>
                  <a:cubicBezTo>
                    <a:pt x="409" y="244"/>
                    <a:pt x="409" y="244"/>
                    <a:pt x="409" y="243"/>
                  </a:cubicBezTo>
                  <a:close/>
                  <a:moveTo>
                    <a:pt x="408" y="252"/>
                  </a:moveTo>
                  <a:cubicBezTo>
                    <a:pt x="407" y="252"/>
                    <a:pt x="406" y="254"/>
                    <a:pt x="405" y="252"/>
                  </a:cubicBezTo>
                  <a:cubicBezTo>
                    <a:pt x="405" y="249"/>
                    <a:pt x="407" y="251"/>
                    <a:pt x="408" y="252"/>
                  </a:cubicBezTo>
                  <a:close/>
                  <a:moveTo>
                    <a:pt x="441" y="175"/>
                  </a:moveTo>
                  <a:cubicBezTo>
                    <a:pt x="442" y="173"/>
                    <a:pt x="442" y="173"/>
                    <a:pt x="443" y="174"/>
                  </a:cubicBezTo>
                  <a:cubicBezTo>
                    <a:pt x="443" y="175"/>
                    <a:pt x="443" y="176"/>
                    <a:pt x="443" y="176"/>
                  </a:cubicBezTo>
                  <a:cubicBezTo>
                    <a:pt x="442" y="176"/>
                    <a:pt x="441" y="176"/>
                    <a:pt x="441" y="175"/>
                  </a:cubicBezTo>
                  <a:close/>
                  <a:moveTo>
                    <a:pt x="409" y="252"/>
                  </a:moveTo>
                  <a:cubicBezTo>
                    <a:pt x="408" y="248"/>
                    <a:pt x="411" y="251"/>
                    <a:pt x="412" y="252"/>
                  </a:cubicBezTo>
                  <a:cubicBezTo>
                    <a:pt x="411" y="252"/>
                    <a:pt x="409" y="254"/>
                    <a:pt x="409" y="252"/>
                  </a:cubicBezTo>
                  <a:close/>
                  <a:moveTo>
                    <a:pt x="408" y="261"/>
                  </a:moveTo>
                  <a:cubicBezTo>
                    <a:pt x="409" y="261"/>
                    <a:pt x="407" y="261"/>
                    <a:pt x="408" y="261"/>
                  </a:cubicBezTo>
                  <a:cubicBezTo>
                    <a:pt x="408" y="261"/>
                    <a:pt x="407" y="260"/>
                    <a:pt x="408" y="261"/>
                  </a:cubicBezTo>
                  <a:close/>
                  <a:moveTo>
                    <a:pt x="438" y="35"/>
                  </a:moveTo>
                  <a:cubicBezTo>
                    <a:pt x="436" y="33"/>
                    <a:pt x="439" y="31"/>
                    <a:pt x="441" y="30"/>
                  </a:cubicBezTo>
                  <a:cubicBezTo>
                    <a:pt x="443" y="30"/>
                    <a:pt x="444" y="30"/>
                    <a:pt x="446" y="30"/>
                  </a:cubicBezTo>
                  <a:cubicBezTo>
                    <a:pt x="448" y="31"/>
                    <a:pt x="448" y="31"/>
                    <a:pt x="448" y="33"/>
                  </a:cubicBezTo>
                  <a:cubicBezTo>
                    <a:pt x="448" y="35"/>
                    <a:pt x="447" y="37"/>
                    <a:pt x="445" y="37"/>
                  </a:cubicBezTo>
                  <a:cubicBezTo>
                    <a:pt x="444" y="38"/>
                    <a:pt x="444" y="38"/>
                    <a:pt x="443" y="37"/>
                  </a:cubicBezTo>
                  <a:cubicBezTo>
                    <a:pt x="441" y="37"/>
                    <a:pt x="439" y="37"/>
                    <a:pt x="438" y="35"/>
                  </a:cubicBezTo>
                  <a:cubicBezTo>
                    <a:pt x="438" y="35"/>
                    <a:pt x="438" y="36"/>
                    <a:pt x="439" y="36"/>
                  </a:cubicBezTo>
                  <a:cubicBezTo>
                    <a:pt x="438" y="36"/>
                    <a:pt x="438" y="36"/>
                    <a:pt x="438" y="35"/>
                  </a:cubicBezTo>
                  <a:close/>
                  <a:moveTo>
                    <a:pt x="455" y="78"/>
                  </a:moveTo>
                  <a:cubicBezTo>
                    <a:pt x="455" y="78"/>
                    <a:pt x="456" y="78"/>
                    <a:pt x="456" y="78"/>
                  </a:cubicBezTo>
                  <a:cubicBezTo>
                    <a:pt x="455" y="79"/>
                    <a:pt x="455" y="79"/>
                    <a:pt x="455" y="79"/>
                  </a:cubicBezTo>
                  <a:cubicBezTo>
                    <a:pt x="455" y="78"/>
                    <a:pt x="455" y="78"/>
                    <a:pt x="455" y="78"/>
                  </a:cubicBezTo>
                  <a:close/>
                  <a:moveTo>
                    <a:pt x="455" y="75"/>
                  </a:moveTo>
                  <a:cubicBezTo>
                    <a:pt x="455" y="76"/>
                    <a:pt x="454" y="75"/>
                    <a:pt x="454" y="75"/>
                  </a:cubicBezTo>
                  <a:cubicBezTo>
                    <a:pt x="453" y="75"/>
                    <a:pt x="450" y="74"/>
                    <a:pt x="452" y="74"/>
                  </a:cubicBezTo>
                  <a:cubicBezTo>
                    <a:pt x="453" y="73"/>
                    <a:pt x="455" y="74"/>
                    <a:pt x="455" y="75"/>
                  </a:cubicBezTo>
                  <a:close/>
                  <a:moveTo>
                    <a:pt x="462" y="80"/>
                  </a:moveTo>
                  <a:cubicBezTo>
                    <a:pt x="460" y="79"/>
                    <a:pt x="458" y="78"/>
                    <a:pt x="457" y="76"/>
                  </a:cubicBezTo>
                  <a:cubicBezTo>
                    <a:pt x="456" y="75"/>
                    <a:pt x="457" y="73"/>
                    <a:pt x="455" y="72"/>
                  </a:cubicBezTo>
                  <a:cubicBezTo>
                    <a:pt x="453" y="71"/>
                    <a:pt x="452" y="72"/>
                    <a:pt x="454" y="70"/>
                  </a:cubicBezTo>
                  <a:cubicBezTo>
                    <a:pt x="455" y="69"/>
                    <a:pt x="458" y="70"/>
                    <a:pt x="459" y="72"/>
                  </a:cubicBezTo>
                  <a:cubicBezTo>
                    <a:pt x="460" y="70"/>
                    <a:pt x="459" y="69"/>
                    <a:pt x="458" y="68"/>
                  </a:cubicBezTo>
                  <a:cubicBezTo>
                    <a:pt x="456" y="68"/>
                    <a:pt x="455" y="69"/>
                    <a:pt x="453" y="69"/>
                  </a:cubicBezTo>
                  <a:cubicBezTo>
                    <a:pt x="452" y="69"/>
                    <a:pt x="452" y="68"/>
                    <a:pt x="450" y="68"/>
                  </a:cubicBezTo>
                  <a:cubicBezTo>
                    <a:pt x="452" y="66"/>
                    <a:pt x="451" y="67"/>
                    <a:pt x="453" y="67"/>
                  </a:cubicBezTo>
                  <a:cubicBezTo>
                    <a:pt x="453" y="67"/>
                    <a:pt x="456" y="67"/>
                    <a:pt x="455" y="65"/>
                  </a:cubicBezTo>
                  <a:cubicBezTo>
                    <a:pt x="454" y="65"/>
                    <a:pt x="454" y="66"/>
                    <a:pt x="453" y="65"/>
                  </a:cubicBezTo>
                  <a:cubicBezTo>
                    <a:pt x="452" y="65"/>
                    <a:pt x="452" y="65"/>
                    <a:pt x="451" y="64"/>
                  </a:cubicBezTo>
                  <a:cubicBezTo>
                    <a:pt x="452" y="64"/>
                    <a:pt x="452" y="64"/>
                    <a:pt x="453" y="64"/>
                  </a:cubicBezTo>
                  <a:cubicBezTo>
                    <a:pt x="453" y="64"/>
                    <a:pt x="454" y="63"/>
                    <a:pt x="453" y="63"/>
                  </a:cubicBezTo>
                  <a:cubicBezTo>
                    <a:pt x="454" y="62"/>
                    <a:pt x="455" y="62"/>
                    <a:pt x="456" y="61"/>
                  </a:cubicBezTo>
                  <a:cubicBezTo>
                    <a:pt x="456" y="61"/>
                    <a:pt x="455" y="61"/>
                    <a:pt x="455" y="61"/>
                  </a:cubicBezTo>
                  <a:cubicBezTo>
                    <a:pt x="456" y="61"/>
                    <a:pt x="456" y="56"/>
                    <a:pt x="456" y="56"/>
                  </a:cubicBezTo>
                  <a:cubicBezTo>
                    <a:pt x="457" y="54"/>
                    <a:pt x="460" y="50"/>
                    <a:pt x="459" y="49"/>
                  </a:cubicBezTo>
                  <a:cubicBezTo>
                    <a:pt x="459" y="49"/>
                    <a:pt x="457" y="52"/>
                    <a:pt x="456" y="51"/>
                  </a:cubicBezTo>
                  <a:cubicBezTo>
                    <a:pt x="454" y="50"/>
                    <a:pt x="455" y="48"/>
                    <a:pt x="456" y="47"/>
                  </a:cubicBezTo>
                  <a:cubicBezTo>
                    <a:pt x="457" y="46"/>
                    <a:pt x="458" y="45"/>
                    <a:pt x="459" y="43"/>
                  </a:cubicBezTo>
                  <a:cubicBezTo>
                    <a:pt x="460" y="41"/>
                    <a:pt x="460" y="41"/>
                    <a:pt x="461" y="40"/>
                  </a:cubicBezTo>
                  <a:cubicBezTo>
                    <a:pt x="462" y="39"/>
                    <a:pt x="462" y="39"/>
                    <a:pt x="464" y="38"/>
                  </a:cubicBezTo>
                  <a:cubicBezTo>
                    <a:pt x="465" y="37"/>
                    <a:pt x="467" y="36"/>
                    <a:pt x="469" y="35"/>
                  </a:cubicBezTo>
                  <a:cubicBezTo>
                    <a:pt x="470" y="34"/>
                    <a:pt x="471" y="33"/>
                    <a:pt x="473" y="32"/>
                  </a:cubicBezTo>
                  <a:cubicBezTo>
                    <a:pt x="473" y="31"/>
                    <a:pt x="475" y="30"/>
                    <a:pt x="475" y="30"/>
                  </a:cubicBezTo>
                  <a:cubicBezTo>
                    <a:pt x="474" y="30"/>
                    <a:pt x="471" y="30"/>
                    <a:pt x="472" y="28"/>
                  </a:cubicBezTo>
                  <a:cubicBezTo>
                    <a:pt x="474" y="28"/>
                    <a:pt x="480" y="27"/>
                    <a:pt x="477" y="31"/>
                  </a:cubicBezTo>
                  <a:cubicBezTo>
                    <a:pt x="477" y="31"/>
                    <a:pt x="477" y="31"/>
                    <a:pt x="477" y="32"/>
                  </a:cubicBezTo>
                  <a:cubicBezTo>
                    <a:pt x="478" y="33"/>
                    <a:pt x="479" y="32"/>
                    <a:pt x="480" y="34"/>
                  </a:cubicBezTo>
                  <a:cubicBezTo>
                    <a:pt x="480" y="35"/>
                    <a:pt x="481" y="36"/>
                    <a:pt x="481" y="37"/>
                  </a:cubicBezTo>
                  <a:cubicBezTo>
                    <a:pt x="482" y="37"/>
                    <a:pt x="482" y="38"/>
                    <a:pt x="482" y="39"/>
                  </a:cubicBezTo>
                  <a:cubicBezTo>
                    <a:pt x="482" y="39"/>
                    <a:pt x="482" y="39"/>
                    <a:pt x="483" y="40"/>
                  </a:cubicBezTo>
                  <a:cubicBezTo>
                    <a:pt x="483" y="40"/>
                    <a:pt x="483" y="41"/>
                    <a:pt x="483" y="42"/>
                  </a:cubicBezTo>
                  <a:cubicBezTo>
                    <a:pt x="484" y="44"/>
                    <a:pt x="486" y="45"/>
                    <a:pt x="487" y="47"/>
                  </a:cubicBezTo>
                  <a:cubicBezTo>
                    <a:pt x="490" y="48"/>
                    <a:pt x="490" y="48"/>
                    <a:pt x="490" y="51"/>
                  </a:cubicBezTo>
                  <a:cubicBezTo>
                    <a:pt x="491" y="53"/>
                    <a:pt x="491" y="53"/>
                    <a:pt x="490" y="54"/>
                  </a:cubicBezTo>
                  <a:cubicBezTo>
                    <a:pt x="490" y="54"/>
                    <a:pt x="489" y="54"/>
                    <a:pt x="489" y="54"/>
                  </a:cubicBezTo>
                  <a:cubicBezTo>
                    <a:pt x="488" y="54"/>
                    <a:pt x="488" y="55"/>
                    <a:pt x="488" y="55"/>
                  </a:cubicBezTo>
                  <a:cubicBezTo>
                    <a:pt x="487" y="55"/>
                    <a:pt x="487" y="55"/>
                    <a:pt x="486" y="55"/>
                  </a:cubicBezTo>
                  <a:cubicBezTo>
                    <a:pt x="486" y="56"/>
                    <a:pt x="486" y="57"/>
                    <a:pt x="486" y="58"/>
                  </a:cubicBezTo>
                  <a:cubicBezTo>
                    <a:pt x="486" y="60"/>
                    <a:pt x="486" y="61"/>
                    <a:pt x="486" y="63"/>
                  </a:cubicBezTo>
                  <a:cubicBezTo>
                    <a:pt x="487" y="64"/>
                    <a:pt x="486" y="66"/>
                    <a:pt x="486" y="67"/>
                  </a:cubicBezTo>
                  <a:cubicBezTo>
                    <a:pt x="487" y="67"/>
                    <a:pt x="487" y="67"/>
                    <a:pt x="487" y="67"/>
                  </a:cubicBezTo>
                  <a:cubicBezTo>
                    <a:pt x="488" y="68"/>
                    <a:pt x="488" y="68"/>
                    <a:pt x="487" y="69"/>
                  </a:cubicBezTo>
                  <a:cubicBezTo>
                    <a:pt x="487" y="69"/>
                    <a:pt x="487" y="69"/>
                    <a:pt x="487" y="69"/>
                  </a:cubicBezTo>
                  <a:cubicBezTo>
                    <a:pt x="488" y="69"/>
                    <a:pt x="488" y="69"/>
                    <a:pt x="488" y="70"/>
                  </a:cubicBezTo>
                  <a:cubicBezTo>
                    <a:pt x="487" y="70"/>
                    <a:pt x="486" y="70"/>
                    <a:pt x="486" y="71"/>
                  </a:cubicBezTo>
                  <a:cubicBezTo>
                    <a:pt x="486" y="72"/>
                    <a:pt x="485" y="71"/>
                    <a:pt x="485" y="71"/>
                  </a:cubicBezTo>
                  <a:cubicBezTo>
                    <a:pt x="484" y="72"/>
                    <a:pt x="483" y="72"/>
                    <a:pt x="482" y="72"/>
                  </a:cubicBezTo>
                  <a:cubicBezTo>
                    <a:pt x="482" y="72"/>
                    <a:pt x="481" y="72"/>
                    <a:pt x="481" y="72"/>
                  </a:cubicBezTo>
                  <a:cubicBezTo>
                    <a:pt x="480" y="72"/>
                    <a:pt x="479" y="72"/>
                    <a:pt x="478" y="72"/>
                  </a:cubicBezTo>
                  <a:cubicBezTo>
                    <a:pt x="477" y="73"/>
                    <a:pt x="476" y="72"/>
                    <a:pt x="475" y="72"/>
                  </a:cubicBezTo>
                  <a:cubicBezTo>
                    <a:pt x="474" y="73"/>
                    <a:pt x="473" y="74"/>
                    <a:pt x="472" y="74"/>
                  </a:cubicBezTo>
                  <a:cubicBezTo>
                    <a:pt x="472" y="75"/>
                    <a:pt x="471" y="75"/>
                    <a:pt x="470" y="75"/>
                  </a:cubicBezTo>
                  <a:cubicBezTo>
                    <a:pt x="467" y="75"/>
                    <a:pt x="467" y="78"/>
                    <a:pt x="464" y="79"/>
                  </a:cubicBezTo>
                  <a:cubicBezTo>
                    <a:pt x="464" y="80"/>
                    <a:pt x="462" y="79"/>
                    <a:pt x="462" y="80"/>
                  </a:cubicBezTo>
                  <a:close/>
                  <a:moveTo>
                    <a:pt x="451" y="78"/>
                  </a:moveTo>
                  <a:cubicBezTo>
                    <a:pt x="455" y="79"/>
                    <a:pt x="458" y="80"/>
                    <a:pt x="462" y="80"/>
                  </a:cubicBezTo>
                  <a:cubicBezTo>
                    <a:pt x="460" y="82"/>
                    <a:pt x="463" y="82"/>
                    <a:pt x="463" y="83"/>
                  </a:cubicBezTo>
                  <a:cubicBezTo>
                    <a:pt x="465" y="85"/>
                    <a:pt x="463" y="87"/>
                    <a:pt x="462" y="88"/>
                  </a:cubicBezTo>
                  <a:cubicBezTo>
                    <a:pt x="460" y="89"/>
                    <a:pt x="459" y="91"/>
                    <a:pt x="457" y="92"/>
                  </a:cubicBezTo>
                  <a:cubicBezTo>
                    <a:pt x="455" y="94"/>
                    <a:pt x="453" y="93"/>
                    <a:pt x="450" y="94"/>
                  </a:cubicBezTo>
                  <a:cubicBezTo>
                    <a:pt x="450" y="94"/>
                    <a:pt x="450" y="94"/>
                    <a:pt x="450" y="94"/>
                  </a:cubicBezTo>
                  <a:cubicBezTo>
                    <a:pt x="449" y="95"/>
                    <a:pt x="448" y="95"/>
                    <a:pt x="448" y="94"/>
                  </a:cubicBezTo>
                  <a:cubicBezTo>
                    <a:pt x="447" y="94"/>
                    <a:pt x="444" y="92"/>
                    <a:pt x="444" y="91"/>
                  </a:cubicBezTo>
                  <a:cubicBezTo>
                    <a:pt x="445" y="89"/>
                    <a:pt x="447" y="90"/>
                    <a:pt x="448" y="91"/>
                  </a:cubicBezTo>
                  <a:cubicBezTo>
                    <a:pt x="450" y="91"/>
                    <a:pt x="452" y="90"/>
                    <a:pt x="451" y="89"/>
                  </a:cubicBezTo>
                  <a:cubicBezTo>
                    <a:pt x="450" y="87"/>
                    <a:pt x="447" y="88"/>
                    <a:pt x="445" y="88"/>
                  </a:cubicBezTo>
                  <a:cubicBezTo>
                    <a:pt x="442" y="86"/>
                    <a:pt x="445" y="82"/>
                    <a:pt x="445" y="79"/>
                  </a:cubicBezTo>
                  <a:cubicBezTo>
                    <a:pt x="445" y="79"/>
                    <a:pt x="444" y="79"/>
                    <a:pt x="445" y="78"/>
                  </a:cubicBezTo>
                  <a:cubicBezTo>
                    <a:pt x="445" y="77"/>
                    <a:pt x="447" y="77"/>
                    <a:pt x="447" y="77"/>
                  </a:cubicBezTo>
                  <a:cubicBezTo>
                    <a:pt x="448" y="77"/>
                    <a:pt x="449" y="77"/>
                    <a:pt x="449" y="77"/>
                  </a:cubicBezTo>
                  <a:cubicBezTo>
                    <a:pt x="450" y="77"/>
                    <a:pt x="450" y="78"/>
                    <a:pt x="451" y="78"/>
                  </a:cubicBezTo>
                  <a:close/>
                  <a:moveTo>
                    <a:pt x="406" y="246"/>
                  </a:moveTo>
                  <a:cubicBezTo>
                    <a:pt x="406" y="246"/>
                    <a:pt x="406" y="246"/>
                    <a:pt x="405" y="246"/>
                  </a:cubicBezTo>
                  <a:cubicBezTo>
                    <a:pt x="408" y="244"/>
                    <a:pt x="408" y="247"/>
                    <a:pt x="406" y="246"/>
                  </a:cubicBezTo>
                  <a:close/>
                  <a:moveTo>
                    <a:pt x="381" y="233"/>
                  </a:moveTo>
                  <a:cubicBezTo>
                    <a:pt x="380" y="232"/>
                    <a:pt x="382" y="225"/>
                    <a:pt x="384" y="225"/>
                  </a:cubicBezTo>
                  <a:cubicBezTo>
                    <a:pt x="386" y="225"/>
                    <a:pt x="386" y="230"/>
                    <a:pt x="385" y="231"/>
                  </a:cubicBezTo>
                  <a:cubicBezTo>
                    <a:pt x="385" y="232"/>
                    <a:pt x="384" y="233"/>
                    <a:pt x="385" y="234"/>
                  </a:cubicBezTo>
                  <a:cubicBezTo>
                    <a:pt x="385" y="235"/>
                    <a:pt x="385" y="237"/>
                    <a:pt x="384" y="237"/>
                  </a:cubicBezTo>
                  <a:cubicBezTo>
                    <a:pt x="383" y="237"/>
                    <a:pt x="381" y="234"/>
                    <a:pt x="381" y="233"/>
                  </a:cubicBezTo>
                  <a:close/>
                  <a:moveTo>
                    <a:pt x="381" y="214"/>
                  </a:moveTo>
                  <a:cubicBezTo>
                    <a:pt x="382" y="213"/>
                    <a:pt x="383" y="213"/>
                    <a:pt x="383" y="214"/>
                  </a:cubicBezTo>
                  <a:cubicBezTo>
                    <a:pt x="384" y="214"/>
                    <a:pt x="384" y="215"/>
                    <a:pt x="384" y="215"/>
                  </a:cubicBezTo>
                  <a:cubicBezTo>
                    <a:pt x="385" y="216"/>
                    <a:pt x="386" y="216"/>
                    <a:pt x="387" y="216"/>
                  </a:cubicBezTo>
                  <a:cubicBezTo>
                    <a:pt x="386" y="216"/>
                    <a:pt x="381" y="216"/>
                    <a:pt x="381" y="214"/>
                  </a:cubicBezTo>
                  <a:close/>
                  <a:moveTo>
                    <a:pt x="363" y="44"/>
                  </a:moveTo>
                  <a:cubicBezTo>
                    <a:pt x="364" y="40"/>
                    <a:pt x="368" y="39"/>
                    <a:pt x="372" y="42"/>
                  </a:cubicBezTo>
                  <a:cubicBezTo>
                    <a:pt x="373" y="44"/>
                    <a:pt x="370" y="46"/>
                    <a:pt x="369" y="46"/>
                  </a:cubicBezTo>
                  <a:cubicBezTo>
                    <a:pt x="367" y="47"/>
                    <a:pt x="365" y="47"/>
                    <a:pt x="364" y="46"/>
                  </a:cubicBezTo>
                  <a:cubicBezTo>
                    <a:pt x="363" y="46"/>
                    <a:pt x="363" y="45"/>
                    <a:pt x="363" y="44"/>
                  </a:cubicBezTo>
                  <a:close/>
                  <a:moveTo>
                    <a:pt x="362" y="284"/>
                  </a:moveTo>
                  <a:cubicBezTo>
                    <a:pt x="362" y="282"/>
                    <a:pt x="365" y="282"/>
                    <a:pt x="366" y="284"/>
                  </a:cubicBezTo>
                  <a:cubicBezTo>
                    <a:pt x="364" y="284"/>
                    <a:pt x="363" y="283"/>
                    <a:pt x="362" y="284"/>
                  </a:cubicBezTo>
                  <a:close/>
                  <a:moveTo>
                    <a:pt x="362" y="294"/>
                  </a:moveTo>
                  <a:cubicBezTo>
                    <a:pt x="360" y="293"/>
                    <a:pt x="361" y="292"/>
                    <a:pt x="362" y="290"/>
                  </a:cubicBezTo>
                  <a:cubicBezTo>
                    <a:pt x="363" y="289"/>
                    <a:pt x="363" y="287"/>
                    <a:pt x="365" y="287"/>
                  </a:cubicBezTo>
                  <a:cubicBezTo>
                    <a:pt x="366" y="288"/>
                    <a:pt x="367" y="292"/>
                    <a:pt x="367" y="293"/>
                  </a:cubicBezTo>
                  <a:cubicBezTo>
                    <a:pt x="366" y="295"/>
                    <a:pt x="367" y="295"/>
                    <a:pt x="364" y="295"/>
                  </a:cubicBezTo>
                  <a:cubicBezTo>
                    <a:pt x="363" y="295"/>
                    <a:pt x="363" y="295"/>
                    <a:pt x="362" y="294"/>
                  </a:cubicBezTo>
                  <a:close/>
                  <a:moveTo>
                    <a:pt x="385" y="169"/>
                  </a:moveTo>
                  <a:cubicBezTo>
                    <a:pt x="384" y="168"/>
                    <a:pt x="385" y="167"/>
                    <a:pt x="386" y="167"/>
                  </a:cubicBezTo>
                  <a:cubicBezTo>
                    <a:pt x="386" y="167"/>
                    <a:pt x="388" y="169"/>
                    <a:pt x="388" y="169"/>
                  </a:cubicBezTo>
                  <a:cubicBezTo>
                    <a:pt x="388" y="169"/>
                    <a:pt x="388" y="169"/>
                    <a:pt x="388" y="169"/>
                  </a:cubicBezTo>
                  <a:cubicBezTo>
                    <a:pt x="387" y="169"/>
                    <a:pt x="386" y="170"/>
                    <a:pt x="385" y="169"/>
                  </a:cubicBezTo>
                  <a:close/>
                  <a:moveTo>
                    <a:pt x="366" y="250"/>
                  </a:moveTo>
                  <a:cubicBezTo>
                    <a:pt x="367" y="250"/>
                    <a:pt x="367" y="252"/>
                    <a:pt x="366" y="252"/>
                  </a:cubicBezTo>
                  <a:cubicBezTo>
                    <a:pt x="365" y="252"/>
                    <a:pt x="365" y="250"/>
                    <a:pt x="366" y="250"/>
                  </a:cubicBezTo>
                  <a:close/>
                  <a:moveTo>
                    <a:pt x="391" y="262"/>
                  </a:moveTo>
                  <a:cubicBezTo>
                    <a:pt x="391" y="261"/>
                    <a:pt x="392" y="262"/>
                    <a:pt x="394" y="262"/>
                  </a:cubicBezTo>
                  <a:cubicBezTo>
                    <a:pt x="393" y="263"/>
                    <a:pt x="390" y="263"/>
                    <a:pt x="391" y="262"/>
                  </a:cubicBezTo>
                  <a:close/>
                  <a:moveTo>
                    <a:pt x="397" y="265"/>
                  </a:moveTo>
                  <a:cubicBezTo>
                    <a:pt x="398" y="264"/>
                    <a:pt x="398" y="264"/>
                    <a:pt x="399" y="265"/>
                  </a:cubicBezTo>
                  <a:cubicBezTo>
                    <a:pt x="398" y="265"/>
                    <a:pt x="398" y="265"/>
                    <a:pt x="397" y="265"/>
                  </a:cubicBezTo>
                  <a:close/>
                  <a:moveTo>
                    <a:pt x="401" y="254"/>
                  </a:moveTo>
                  <a:cubicBezTo>
                    <a:pt x="401" y="253"/>
                    <a:pt x="401" y="252"/>
                    <a:pt x="402" y="252"/>
                  </a:cubicBezTo>
                  <a:cubicBezTo>
                    <a:pt x="402" y="253"/>
                    <a:pt x="402" y="253"/>
                    <a:pt x="401" y="254"/>
                  </a:cubicBezTo>
                  <a:close/>
                  <a:moveTo>
                    <a:pt x="343" y="94"/>
                  </a:moveTo>
                  <a:cubicBezTo>
                    <a:pt x="343" y="93"/>
                    <a:pt x="344" y="94"/>
                    <a:pt x="344" y="94"/>
                  </a:cubicBezTo>
                  <a:cubicBezTo>
                    <a:pt x="345" y="94"/>
                    <a:pt x="345" y="95"/>
                    <a:pt x="345" y="95"/>
                  </a:cubicBezTo>
                  <a:cubicBezTo>
                    <a:pt x="347" y="94"/>
                    <a:pt x="348" y="96"/>
                    <a:pt x="350" y="97"/>
                  </a:cubicBezTo>
                  <a:cubicBezTo>
                    <a:pt x="352" y="98"/>
                    <a:pt x="353" y="98"/>
                    <a:pt x="352" y="100"/>
                  </a:cubicBezTo>
                  <a:cubicBezTo>
                    <a:pt x="350" y="101"/>
                    <a:pt x="349" y="100"/>
                    <a:pt x="347" y="100"/>
                  </a:cubicBezTo>
                  <a:cubicBezTo>
                    <a:pt x="347" y="100"/>
                    <a:pt x="347" y="99"/>
                    <a:pt x="347" y="99"/>
                  </a:cubicBezTo>
                  <a:cubicBezTo>
                    <a:pt x="346" y="98"/>
                    <a:pt x="345" y="99"/>
                    <a:pt x="344" y="98"/>
                  </a:cubicBezTo>
                  <a:cubicBezTo>
                    <a:pt x="344" y="98"/>
                    <a:pt x="342" y="95"/>
                    <a:pt x="343" y="94"/>
                  </a:cubicBezTo>
                  <a:close/>
                  <a:moveTo>
                    <a:pt x="387" y="261"/>
                  </a:moveTo>
                  <a:cubicBezTo>
                    <a:pt x="389" y="261"/>
                    <a:pt x="389" y="263"/>
                    <a:pt x="388" y="263"/>
                  </a:cubicBezTo>
                  <a:cubicBezTo>
                    <a:pt x="386" y="263"/>
                    <a:pt x="386" y="261"/>
                    <a:pt x="387" y="261"/>
                  </a:cubicBezTo>
                  <a:close/>
                  <a:moveTo>
                    <a:pt x="407" y="255"/>
                  </a:moveTo>
                  <a:cubicBezTo>
                    <a:pt x="406" y="255"/>
                    <a:pt x="406" y="255"/>
                    <a:pt x="405" y="254"/>
                  </a:cubicBezTo>
                  <a:cubicBezTo>
                    <a:pt x="406" y="254"/>
                    <a:pt x="407" y="254"/>
                    <a:pt x="407" y="255"/>
                  </a:cubicBezTo>
                  <a:close/>
                  <a:moveTo>
                    <a:pt x="388" y="212"/>
                  </a:moveTo>
                  <a:cubicBezTo>
                    <a:pt x="389" y="213"/>
                    <a:pt x="393" y="213"/>
                    <a:pt x="391" y="215"/>
                  </a:cubicBezTo>
                  <a:cubicBezTo>
                    <a:pt x="390" y="215"/>
                    <a:pt x="386" y="215"/>
                    <a:pt x="386" y="214"/>
                  </a:cubicBezTo>
                  <a:cubicBezTo>
                    <a:pt x="385" y="212"/>
                    <a:pt x="388" y="213"/>
                    <a:pt x="388" y="212"/>
                  </a:cubicBezTo>
                  <a:close/>
                  <a:moveTo>
                    <a:pt x="225" y="19"/>
                  </a:moveTo>
                  <a:cubicBezTo>
                    <a:pt x="225" y="19"/>
                    <a:pt x="224" y="19"/>
                    <a:pt x="224" y="19"/>
                  </a:cubicBezTo>
                  <a:cubicBezTo>
                    <a:pt x="225" y="19"/>
                    <a:pt x="225" y="19"/>
                    <a:pt x="225" y="19"/>
                  </a:cubicBezTo>
                  <a:cubicBezTo>
                    <a:pt x="225" y="19"/>
                    <a:pt x="225" y="19"/>
                    <a:pt x="225" y="19"/>
                  </a:cubicBezTo>
                  <a:close/>
                  <a:moveTo>
                    <a:pt x="162" y="77"/>
                  </a:moveTo>
                  <a:cubicBezTo>
                    <a:pt x="163" y="78"/>
                    <a:pt x="163" y="81"/>
                    <a:pt x="161" y="80"/>
                  </a:cubicBezTo>
                  <a:cubicBezTo>
                    <a:pt x="161" y="80"/>
                    <a:pt x="161" y="80"/>
                    <a:pt x="161" y="80"/>
                  </a:cubicBezTo>
                  <a:cubicBezTo>
                    <a:pt x="160" y="81"/>
                    <a:pt x="159" y="79"/>
                    <a:pt x="160" y="79"/>
                  </a:cubicBezTo>
                  <a:cubicBezTo>
                    <a:pt x="161" y="78"/>
                    <a:pt x="161" y="76"/>
                    <a:pt x="162" y="77"/>
                  </a:cubicBezTo>
                  <a:close/>
                  <a:moveTo>
                    <a:pt x="279" y="333"/>
                  </a:moveTo>
                  <a:cubicBezTo>
                    <a:pt x="280" y="333"/>
                    <a:pt x="279" y="334"/>
                    <a:pt x="279" y="334"/>
                  </a:cubicBezTo>
                  <a:cubicBezTo>
                    <a:pt x="279" y="334"/>
                    <a:pt x="279" y="334"/>
                    <a:pt x="279" y="333"/>
                  </a:cubicBezTo>
                  <a:cubicBezTo>
                    <a:pt x="279" y="333"/>
                    <a:pt x="279" y="333"/>
                    <a:pt x="279" y="333"/>
                  </a:cubicBezTo>
                  <a:close/>
                  <a:moveTo>
                    <a:pt x="228" y="367"/>
                  </a:moveTo>
                  <a:cubicBezTo>
                    <a:pt x="229" y="367"/>
                    <a:pt x="230" y="367"/>
                    <a:pt x="229" y="369"/>
                  </a:cubicBezTo>
                  <a:cubicBezTo>
                    <a:pt x="229" y="368"/>
                    <a:pt x="229" y="367"/>
                    <a:pt x="228" y="367"/>
                  </a:cubicBezTo>
                  <a:close/>
                  <a:moveTo>
                    <a:pt x="181" y="72"/>
                  </a:moveTo>
                  <a:cubicBezTo>
                    <a:pt x="180" y="69"/>
                    <a:pt x="184" y="69"/>
                    <a:pt x="185" y="68"/>
                  </a:cubicBezTo>
                  <a:cubicBezTo>
                    <a:pt x="185" y="67"/>
                    <a:pt x="184" y="66"/>
                    <a:pt x="186" y="65"/>
                  </a:cubicBezTo>
                  <a:cubicBezTo>
                    <a:pt x="188" y="64"/>
                    <a:pt x="188" y="66"/>
                    <a:pt x="188" y="67"/>
                  </a:cubicBezTo>
                  <a:cubicBezTo>
                    <a:pt x="189" y="68"/>
                    <a:pt x="191" y="69"/>
                    <a:pt x="191" y="70"/>
                  </a:cubicBezTo>
                  <a:cubicBezTo>
                    <a:pt x="192" y="73"/>
                    <a:pt x="191" y="71"/>
                    <a:pt x="190" y="72"/>
                  </a:cubicBezTo>
                  <a:cubicBezTo>
                    <a:pt x="190" y="73"/>
                    <a:pt x="190" y="74"/>
                    <a:pt x="189" y="74"/>
                  </a:cubicBezTo>
                  <a:cubicBezTo>
                    <a:pt x="188" y="75"/>
                    <a:pt x="187" y="74"/>
                    <a:pt x="186" y="74"/>
                  </a:cubicBezTo>
                  <a:cubicBezTo>
                    <a:pt x="185" y="74"/>
                    <a:pt x="184" y="75"/>
                    <a:pt x="184" y="74"/>
                  </a:cubicBezTo>
                  <a:cubicBezTo>
                    <a:pt x="183" y="73"/>
                    <a:pt x="181" y="73"/>
                    <a:pt x="181" y="71"/>
                  </a:cubicBezTo>
                  <a:cubicBezTo>
                    <a:pt x="181" y="71"/>
                    <a:pt x="181" y="72"/>
                    <a:pt x="181" y="72"/>
                  </a:cubicBezTo>
                  <a:cubicBezTo>
                    <a:pt x="181" y="72"/>
                    <a:pt x="181" y="72"/>
                    <a:pt x="181" y="72"/>
                  </a:cubicBezTo>
                  <a:close/>
                  <a:moveTo>
                    <a:pt x="181" y="67"/>
                  </a:moveTo>
                  <a:cubicBezTo>
                    <a:pt x="181" y="67"/>
                    <a:pt x="181" y="67"/>
                    <a:pt x="181" y="66"/>
                  </a:cubicBezTo>
                  <a:cubicBezTo>
                    <a:pt x="181" y="66"/>
                    <a:pt x="183" y="67"/>
                    <a:pt x="183" y="67"/>
                  </a:cubicBezTo>
                  <a:cubicBezTo>
                    <a:pt x="182" y="68"/>
                    <a:pt x="181" y="68"/>
                    <a:pt x="181" y="67"/>
                  </a:cubicBezTo>
                  <a:close/>
                  <a:moveTo>
                    <a:pt x="214" y="341"/>
                  </a:moveTo>
                  <a:cubicBezTo>
                    <a:pt x="214" y="342"/>
                    <a:pt x="215" y="342"/>
                    <a:pt x="214" y="342"/>
                  </a:cubicBezTo>
                  <a:cubicBezTo>
                    <a:pt x="214" y="343"/>
                    <a:pt x="213" y="341"/>
                    <a:pt x="214" y="341"/>
                  </a:cubicBezTo>
                  <a:close/>
                  <a:moveTo>
                    <a:pt x="177" y="311"/>
                  </a:moveTo>
                  <a:cubicBezTo>
                    <a:pt x="178" y="306"/>
                    <a:pt x="181" y="310"/>
                    <a:pt x="183" y="310"/>
                  </a:cubicBezTo>
                  <a:cubicBezTo>
                    <a:pt x="184" y="309"/>
                    <a:pt x="185" y="305"/>
                    <a:pt x="185" y="304"/>
                  </a:cubicBezTo>
                  <a:cubicBezTo>
                    <a:pt x="185" y="302"/>
                    <a:pt x="186" y="299"/>
                    <a:pt x="188" y="298"/>
                  </a:cubicBezTo>
                  <a:cubicBezTo>
                    <a:pt x="187" y="298"/>
                    <a:pt x="187" y="298"/>
                    <a:pt x="186" y="299"/>
                  </a:cubicBezTo>
                  <a:cubicBezTo>
                    <a:pt x="185" y="296"/>
                    <a:pt x="188" y="298"/>
                    <a:pt x="188" y="296"/>
                  </a:cubicBezTo>
                  <a:cubicBezTo>
                    <a:pt x="185" y="296"/>
                    <a:pt x="183" y="297"/>
                    <a:pt x="184" y="294"/>
                  </a:cubicBezTo>
                  <a:cubicBezTo>
                    <a:pt x="185" y="291"/>
                    <a:pt x="186" y="292"/>
                    <a:pt x="188" y="291"/>
                  </a:cubicBezTo>
                  <a:cubicBezTo>
                    <a:pt x="188" y="289"/>
                    <a:pt x="188" y="289"/>
                    <a:pt x="190" y="289"/>
                  </a:cubicBezTo>
                  <a:cubicBezTo>
                    <a:pt x="189" y="287"/>
                    <a:pt x="188" y="285"/>
                    <a:pt x="190" y="283"/>
                  </a:cubicBezTo>
                  <a:cubicBezTo>
                    <a:pt x="190" y="283"/>
                    <a:pt x="191" y="284"/>
                    <a:pt x="191" y="283"/>
                  </a:cubicBezTo>
                  <a:cubicBezTo>
                    <a:pt x="191" y="283"/>
                    <a:pt x="192" y="282"/>
                    <a:pt x="192" y="282"/>
                  </a:cubicBezTo>
                  <a:cubicBezTo>
                    <a:pt x="193" y="282"/>
                    <a:pt x="194" y="282"/>
                    <a:pt x="196" y="282"/>
                  </a:cubicBezTo>
                  <a:cubicBezTo>
                    <a:pt x="196" y="282"/>
                    <a:pt x="196" y="281"/>
                    <a:pt x="197" y="281"/>
                  </a:cubicBezTo>
                  <a:cubicBezTo>
                    <a:pt x="196" y="280"/>
                    <a:pt x="195" y="281"/>
                    <a:pt x="195" y="280"/>
                  </a:cubicBezTo>
                  <a:cubicBezTo>
                    <a:pt x="195" y="279"/>
                    <a:pt x="197" y="279"/>
                    <a:pt x="197" y="277"/>
                  </a:cubicBezTo>
                  <a:cubicBezTo>
                    <a:pt x="195" y="277"/>
                    <a:pt x="197" y="274"/>
                    <a:pt x="198" y="274"/>
                  </a:cubicBezTo>
                  <a:cubicBezTo>
                    <a:pt x="199" y="274"/>
                    <a:pt x="199" y="274"/>
                    <a:pt x="200" y="274"/>
                  </a:cubicBezTo>
                  <a:cubicBezTo>
                    <a:pt x="202" y="273"/>
                    <a:pt x="200" y="272"/>
                    <a:pt x="199" y="272"/>
                  </a:cubicBezTo>
                  <a:cubicBezTo>
                    <a:pt x="198" y="272"/>
                    <a:pt x="197" y="274"/>
                    <a:pt x="195" y="274"/>
                  </a:cubicBezTo>
                  <a:cubicBezTo>
                    <a:pt x="195" y="274"/>
                    <a:pt x="193" y="273"/>
                    <a:pt x="192" y="272"/>
                  </a:cubicBezTo>
                  <a:cubicBezTo>
                    <a:pt x="192" y="270"/>
                    <a:pt x="193" y="271"/>
                    <a:pt x="194" y="270"/>
                  </a:cubicBezTo>
                  <a:cubicBezTo>
                    <a:pt x="195" y="269"/>
                    <a:pt x="195" y="267"/>
                    <a:pt x="197" y="267"/>
                  </a:cubicBezTo>
                  <a:cubicBezTo>
                    <a:pt x="197" y="267"/>
                    <a:pt x="197" y="267"/>
                    <a:pt x="197" y="267"/>
                  </a:cubicBezTo>
                  <a:cubicBezTo>
                    <a:pt x="197" y="266"/>
                    <a:pt x="199" y="266"/>
                    <a:pt x="199" y="266"/>
                  </a:cubicBezTo>
                  <a:cubicBezTo>
                    <a:pt x="200" y="265"/>
                    <a:pt x="199" y="266"/>
                    <a:pt x="199" y="265"/>
                  </a:cubicBezTo>
                  <a:cubicBezTo>
                    <a:pt x="199" y="264"/>
                    <a:pt x="198" y="265"/>
                    <a:pt x="199" y="264"/>
                  </a:cubicBezTo>
                  <a:cubicBezTo>
                    <a:pt x="199" y="263"/>
                    <a:pt x="200" y="262"/>
                    <a:pt x="200" y="262"/>
                  </a:cubicBezTo>
                  <a:cubicBezTo>
                    <a:pt x="200" y="262"/>
                    <a:pt x="201" y="261"/>
                    <a:pt x="201" y="261"/>
                  </a:cubicBezTo>
                  <a:cubicBezTo>
                    <a:pt x="202" y="261"/>
                    <a:pt x="205" y="263"/>
                    <a:pt x="206" y="263"/>
                  </a:cubicBezTo>
                  <a:cubicBezTo>
                    <a:pt x="206" y="263"/>
                    <a:pt x="206" y="264"/>
                    <a:pt x="206" y="264"/>
                  </a:cubicBezTo>
                  <a:cubicBezTo>
                    <a:pt x="207" y="264"/>
                    <a:pt x="209" y="264"/>
                    <a:pt x="210" y="264"/>
                  </a:cubicBezTo>
                  <a:cubicBezTo>
                    <a:pt x="210" y="263"/>
                    <a:pt x="207" y="263"/>
                    <a:pt x="206" y="262"/>
                  </a:cubicBezTo>
                  <a:cubicBezTo>
                    <a:pt x="205" y="261"/>
                    <a:pt x="203" y="260"/>
                    <a:pt x="202" y="259"/>
                  </a:cubicBezTo>
                  <a:cubicBezTo>
                    <a:pt x="203" y="259"/>
                    <a:pt x="206" y="258"/>
                    <a:pt x="206" y="257"/>
                  </a:cubicBezTo>
                  <a:cubicBezTo>
                    <a:pt x="206" y="257"/>
                    <a:pt x="201" y="254"/>
                    <a:pt x="204" y="255"/>
                  </a:cubicBezTo>
                  <a:cubicBezTo>
                    <a:pt x="205" y="254"/>
                    <a:pt x="208" y="254"/>
                    <a:pt x="208" y="253"/>
                  </a:cubicBezTo>
                  <a:cubicBezTo>
                    <a:pt x="207" y="251"/>
                    <a:pt x="203" y="251"/>
                    <a:pt x="205" y="249"/>
                  </a:cubicBezTo>
                  <a:cubicBezTo>
                    <a:pt x="206" y="248"/>
                    <a:pt x="209" y="247"/>
                    <a:pt x="211" y="248"/>
                  </a:cubicBezTo>
                  <a:cubicBezTo>
                    <a:pt x="212" y="248"/>
                    <a:pt x="213" y="248"/>
                    <a:pt x="214" y="248"/>
                  </a:cubicBezTo>
                  <a:cubicBezTo>
                    <a:pt x="213" y="247"/>
                    <a:pt x="212" y="248"/>
                    <a:pt x="211" y="247"/>
                  </a:cubicBezTo>
                  <a:cubicBezTo>
                    <a:pt x="211" y="246"/>
                    <a:pt x="212" y="245"/>
                    <a:pt x="210" y="245"/>
                  </a:cubicBezTo>
                  <a:cubicBezTo>
                    <a:pt x="210" y="245"/>
                    <a:pt x="208" y="246"/>
                    <a:pt x="207" y="245"/>
                  </a:cubicBezTo>
                  <a:cubicBezTo>
                    <a:pt x="207" y="244"/>
                    <a:pt x="209" y="242"/>
                    <a:pt x="210" y="242"/>
                  </a:cubicBezTo>
                  <a:cubicBezTo>
                    <a:pt x="210" y="243"/>
                    <a:pt x="209" y="240"/>
                    <a:pt x="210" y="240"/>
                  </a:cubicBezTo>
                  <a:cubicBezTo>
                    <a:pt x="209" y="239"/>
                    <a:pt x="207" y="240"/>
                    <a:pt x="206" y="241"/>
                  </a:cubicBezTo>
                  <a:cubicBezTo>
                    <a:pt x="207" y="239"/>
                    <a:pt x="205" y="237"/>
                    <a:pt x="207" y="235"/>
                  </a:cubicBezTo>
                  <a:cubicBezTo>
                    <a:pt x="210" y="233"/>
                    <a:pt x="210" y="238"/>
                    <a:pt x="211" y="238"/>
                  </a:cubicBezTo>
                  <a:cubicBezTo>
                    <a:pt x="212" y="237"/>
                    <a:pt x="212" y="237"/>
                    <a:pt x="212" y="236"/>
                  </a:cubicBezTo>
                  <a:cubicBezTo>
                    <a:pt x="212" y="235"/>
                    <a:pt x="212" y="235"/>
                    <a:pt x="213" y="235"/>
                  </a:cubicBezTo>
                  <a:cubicBezTo>
                    <a:pt x="213" y="234"/>
                    <a:pt x="214" y="233"/>
                    <a:pt x="214" y="233"/>
                  </a:cubicBezTo>
                  <a:cubicBezTo>
                    <a:pt x="211" y="231"/>
                    <a:pt x="215" y="228"/>
                    <a:pt x="216" y="230"/>
                  </a:cubicBezTo>
                  <a:cubicBezTo>
                    <a:pt x="217" y="230"/>
                    <a:pt x="219" y="232"/>
                    <a:pt x="220" y="231"/>
                  </a:cubicBezTo>
                  <a:cubicBezTo>
                    <a:pt x="220" y="230"/>
                    <a:pt x="219" y="229"/>
                    <a:pt x="219" y="228"/>
                  </a:cubicBezTo>
                  <a:cubicBezTo>
                    <a:pt x="218" y="224"/>
                    <a:pt x="221" y="226"/>
                    <a:pt x="223" y="224"/>
                  </a:cubicBezTo>
                  <a:cubicBezTo>
                    <a:pt x="224" y="223"/>
                    <a:pt x="222" y="224"/>
                    <a:pt x="222" y="223"/>
                  </a:cubicBezTo>
                  <a:cubicBezTo>
                    <a:pt x="222" y="222"/>
                    <a:pt x="221" y="223"/>
                    <a:pt x="221" y="222"/>
                  </a:cubicBezTo>
                  <a:cubicBezTo>
                    <a:pt x="221" y="222"/>
                    <a:pt x="223" y="222"/>
                    <a:pt x="223" y="221"/>
                  </a:cubicBezTo>
                  <a:cubicBezTo>
                    <a:pt x="224" y="221"/>
                    <a:pt x="225" y="220"/>
                    <a:pt x="226" y="219"/>
                  </a:cubicBezTo>
                  <a:cubicBezTo>
                    <a:pt x="227" y="217"/>
                    <a:pt x="226" y="216"/>
                    <a:pt x="229" y="216"/>
                  </a:cubicBezTo>
                  <a:cubicBezTo>
                    <a:pt x="228" y="216"/>
                    <a:pt x="227" y="216"/>
                    <a:pt x="227" y="215"/>
                  </a:cubicBezTo>
                  <a:cubicBezTo>
                    <a:pt x="227" y="215"/>
                    <a:pt x="229" y="214"/>
                    <a:pt x="229" y="214"/>
                  </a:cubicBezTo>
                  <a:cubicBezTo>
                    <a:pt x="230" y="214"/>
                    <a:pt x="228" y="216"/>
                    <a:pt x="230" y="216"/>
                  </a:cubicBezTo>
                  <a:cubicBezTo>
                    <a:pt x="230" y="214"/>
                    <a:pt x="238" y="214"/>
                    <a:pt x="237" y="212"/>
                  </a:cubicBezTo>
                  <a:cubicBezTo>
                    <a:pt x="234" y="212"/>
                    <a:pt x="236" y="210"/>
                    <a:pt x="237" y="209"/>
                  </a:cubicBezTo>
                  <a:cubicBezTo>
                    <a:pt x="240" y="209"/>
                    <a:pt x="238" y="211"/>
                    <a:pt x="238" y="212"/>
                  </a:cubicBezTo>
                  <a:cubicBezTo>
                    <a:pt x="238" y="214"/>
                    <a:pt x="242" y="211"/>
                    <a:pt x="243" y="209"/>
                  </a:cubicBezTo>
                  <a:cubicBezTo>
                    <a:pt x="242" y="208"/>
                    <a:pt x="241" y="209"/>
                    <a:pt x="241" y="207"/>
                  </a:cubicBezTo>
                  <a:cubicBezTo>
                    <a:pt x="241" y="206"/>
                    <a:pt x="243" y="205"/>
                    <a:pt x="244" y="205"/>
                  </a:cubicBezTo>
                  <a:cubicBezTo>
                    <a:pt x="246" y="204"/>
                    <a:pt x="247" y="205"/>
                    <a:pt x="249" y="205"/>
                  </a:cubicBezTo>
                  <a:cubicBezTo>
                    <a:pt x="249" y="205"/>
                    <a:pt x="250" y="205"/>
                    <a:pt x="251" y="205"/>
                  </a:cubicBezTo>
                  <a:cubicBezTo>
                    <a:pt x="251" y="206"/>
                    <a:pt x="250" y="207"/>
                    <a:pt x="251" y="208"/>
                  </a:cubicBezTo>
                  <a:cubicBezTo>
                    <a:pt x="252" y="207"/>
                    <a:pt x="253" y="207"/>
                    <a:pt x="253" y="205"/>
                  </a:cubicBezTo>
                  <a:cubicBezTo>
                    <a:pt x="254" y="205"/>
                    <a:pt x="254" y="207"/>
                    <a:pt x="254" y="207"/>
                  </a:cubicBezTo>
                  <a:cubicBezTo>
                    <a:pt x="255" y="207"/>
                    <a:pt x="256" y="206"/>
                    <a:pt x="256" y="205"/>
                  </a:cubicBezTo>
                  <a:cubicBezTo>
                    <a:pt x="257" y="205"/>
                    <a:pt x="258" y="204"/>
                    <a:pt x="259" y="204"/>
                  </a:cubicBezTo>
                  <a:cubicBezTo>
                    <a:pt x="260" y="203"/>
                    <a:pt x="260" y="204"/>
                    <a:pt x="261" y="204"/>
                  </a:cubicBezTo>
                  <a:cubicBezTo>
                    <a:pt x="263" y="203"/>
                    <a:pt x="264" y="203"/>
                    <a:pt x="265" y="201"/>
                  </a:cubicBezTo>
                  <a:cubicBezTo>
                    <a:pt x="266" y="201"/>
                    <a:pt x="268" y="197"/>
                    <a:pt x="269" y="199"/>
                  </a:cubicBezTo>
                  <a:cubicBezTo>
                    <a:pt x="269" y="199"/>
                    <a:pt x="269" y="200"/>
                    <a:pt x="269" y="200"/>
                  </a:cubicBezTo>
                  <a:cubicBezTo>
                    <a:pt x="271" y="198"/>
                    <a:pt x="271" y="197"/>
                    <a:pt x="273" y="197"/>
                  </a:cubicBezTo>
                  <a:cubicBezTo>
                    <a:pt x="274" y="197"/>
                    <a:pt x="274" y="198"/>
                    <a:pt x="275" y="198"/>
                  </a:cubicBezTo>
                  <a:cubicBezTo>
                    <a:pt x="276" y="197"/>
                    <a:pt x="275" y="196"/>
                    <a:pt x="275" y="195"/>
                  </a:cubicBezTo>
                  <a:cubicBezTo>
                    <a:pt x="275" y="194"/>
                    <a:pt x="274" y="194"/>
                    <a:pt x="274" y="193"/>
                  </a:cubicBezTo>
                  <a:cubicBezTo>
                    <a:pt x="274" y="192"/>
                    <a:pt x="276" y="191"/>
                    <a:pt x="276" y="190"/>
                  </a:cubicBezTo>
                  <a:cubicBezTo>
                    <a:pt x="278" y="189"/>
                    <a:pt x="281" y="186"/>
                    <a:pt x="283" y="186"/>
                  </a:cubicBezTo>
                  <a:cubicBezTo>
                    <a:pt x="284" y="185"/>
                    <a:pt x="285" y="184"/>
                    <a:pt x="287" y="183"/>
                  </a:cubicBezTo>
                  <a:cubicBezTo>
                    <a:pt x="288" y="183"/>
                    <a:pt x="290" y="184"/>
                    <a:pt x="292" y="184"/>
                  </a:cubicBezTo>
                  <a:cubicBezTo>
                    <a:pt x="292" y="185"/>
                    <a:pt x="293" y="187"/>
                    <a:pt x="294" y="188"/>
                  </a:cubicBezTo>
                  <a:cubicBezTo>
                    <a:pt x="295" y="190"/>
                    <a:pt x="295" y="191"/>
                    <a:pt x="295" y="193"/>
                  </a:cubicBezTo>
                  <a:cubicBezTo>
                    <a:pt x="294" y="197"/>
                    <a:pt x="293" y="199"/>
                    <a:pt x="291" y="202"/>
                  </a:cubicBezTo>
                  <a:cubicBezTo>
                    <a:pt x="291" y="203"/>
                    <a:pt x="290" y="204"/>
                    <a:pt x="290" y="204"/>
                  </a:cubicBezTo>
                  <a:cubicBezTo>
                    <a:pt x="290" y="204"/>
                    <a:pt x="290" y="206"/>
                    <a:pt x="290" y="205"/>
                  </a:cubicBezTo>
                  <a:cubicBezTo>
                    <a:pt x="289" y="206"/>
                    <a:pt x="287" y="206"/>
                    <a:pt x="286" y="207"/>
                  </a:cubicBezTo>
                  <a:cubicBezTo>
                    <a:pt x="285" y="208"/>
                    <a:pt x="283" y="210"/>
                    <a:pt x="281" y="211"/>
                  </a:cubicBezTo>
                  <a:cubicBezTo>
                    <a:pt x="280" y="211"/>
                    <a:pt x="278" y="213"/>
                    <a:pt x="276" y="213"/>
                  </a:cubicBezTo>
                  <a:cubicBezTo>
                    <a:pt x="276" y="213"/>
                    <a:pt x="275" y="214"/>
                    <a:pt x="275" y="214"/>
                  </a:cubicBezTo>
                  <a:cubicBezTo>
                    <a:pt x="274" y="214"/>
                    <a:pt x="274" y="214"/>
                    <a:pt x="274" y="214"/>
                  </a:cubicBezTo>
                  <a:cubicBezTo>
                    <a:pt x="273" y="215"/>
                    <a:pt x="272" y="215"/>
                    <a:pt x="272" y="215"/>
                  </a:cubicBezTo>
                  <a:cubicBezTo>
                    <a:pt x="271" y="217"/>
                    <a:pt x="270" y="217"/>
                    <a:pt x="269" y="217"/>
                  </a:cubicBezTo>
                  <a:cubicBezTo>
                    <a:pt x="268" y="217"/>
                    <a:pt x="268" y="217"/>
                    <a:pt x="268" y="217"/>
                  </a:cubicBezTo>
                  <a:cubicBezTo>
                    <a:pt x="267" y="218"/>
                    <a:pt x="267" y="219"/>
                    <a:pt x="266" y="219"/>
                  </a:cubicBezTo>
                  <a:cubicBezTo>
                    <a:pt x="265" y="220"/>
                    <a:pt x="264" y="220"/>
                    <a:pt x="263" y="220"/>
                  </a:cubicBezTo>
                  <a:cubicBezTo>
                    <a:pt x="262" y="222"/>
                    <a:pt x="260" y="221"/>
                    <a:pt x="259" y="222"/>
                  </a:cubicBezTo>
                  <a:cubicBezTo>
                    <a:pt x="258" y="223"/>
                    <a:pt x="258" y="224"/>
                    <a:pt x="257" y="224"/>
                  </a:cubicBezTo>
                  <a:cubicBezTo>
                    <a:pt x="256" y="224"/>
                    <a:pt x="255" y="225"/>
                    <a:pt x="254" y="225"/>
                  </a:cubicBezTo>
                  <a:cubicBezTo>
                    <a:pt x="254" y="225"/>
                    <a:pt x="253" y="226"/>
                    <a:pt x="252" y="226"/>
                  </a:cubicBezTo>
                  <a:cubicBezTo>
                    <a:pt x="251" y="227"/>
                    <a:pt x="249" y="228"/>
                    <a:pt x="248" y="228"/>
                  </a:cubicBezTo>
                  <a:cubicBezTo>
                    <a:pt x="247" y="228"/>
                    <a:pt x="248" y="229"/>
                    <a:pt x="247" y="230"/>
                  </a:cubicBezTo>
                  <a:cubicBezTo>
                    <a:pt x="245" y="232"/>
                    <a:pt x="245" y="236"/>
                    <a:pt x="244" y="231"/>
                  </a:cubicBezTo>
                  <a:cubicBezTo>
                    <a:pt x="243" y="232"/>
                    <a:pt x="243" y="233"/>
                    <a:pt x="242" y="234"/>
                  </a:cubicBezTo>
                  <a:cubicBezTo>
                    <a:pt x="242" y="234"/>
                    <a:pt x="241" y="234"/>
                    <a:pt x="240" y="234"/>
                  </a:cubicBezTo>
                  <a:cubicBezTo>
                    <a:pt x="240" y="235"/>
                    <a:pt x="240" y="236"/>
                    <a:pt x="240" y="237"/>
                  </a:cubicBezTo>
                  <a:cubicBezTo>
                    <a:pt x="240" y="237"/>
                    <a:pt x="240" y="239"/>
                    <a:pt x="239" y="239"/>
                  </a:cubicBezTo>
                  <a:cubicBezTo>
                    <a:pt x="239" y="239"/>
                    <a:pt x="238" y="237"/>
                    <a:pt x="238" y="237"/>
                  </a:cubicBezTo>
                  <a:cubicBezTo>
                    <a:pt x="238" y="237"/>
                    <a:pt x="238" y="237"/>
                    <a:pt x="238" y="237"/>
                  </a:cubicBezTo>
                  <a:cubicBezTo>
                    <a:pt x="238" y="238"/>
                    <a:pt x="237" y="240"/>
                    <a:pt x="235" y="240"/>
                  </a:cubicBezTo>
                  <a:cubicBezTo>
                    <a:pt x="236" y="241"/>
                    <a:pt x="238" y="240"/>
                    <a:pt x="239" y="242"/>
                  </a:cubicBezTo>
                  <a:cubicBezTo>
                    <a:pt x="239" y="244"/>
                    <a:pt x="237" y="243"/>
                    <a:pt x="236" y="243"/>
                  </a:cubicBezTo>
                  <a:cubicBezTo>
                    <a:pt x="235" y="244"/>
                    <a:pt x="236" y="244"/>
                    <a:pt x="236" y="245"/>
                  </a:cubicBezTo>
                  <a:cubicBezTo>
                    <a:pt x="236" y="247"/>
                    <a:pt x="235" y="247"/>
                    <a:pt x="232" y="247"/>
                  </a:cubicBezTo>
                  <a:cubicBezTo>
                    <a:pt x="232" y="248"/>
                    <a:pt x="234" y="248"/>
                    <a:pt x="233" y="250"/>
                  </a:cubicBezTo>
                  <a:cubicBezTo>
                    <a:pt x="231" y="251"/>
                    <a:pt x="230" y="248"/>
                    <a:pt x="229" y="247"/>
                  </a:cubicBezTo>
                  <a:cubicBezTo>
                    <a:pt x="229" y="248"/>
                    <a:pt x="229" y="253"/>
                    <a:pt x="228" y="254"/>
                  </a:cubicBezTo>
                  <a:cubicBezTo>
                    <a:pt x="227" y="255"/>
                    <a:pt x="226" y="252"/>
                    <a:pt x="224" y="252"/>
                  </a:cubicBezTo>
                  <a:cubicBezTo>
                    <a:pt x="224" y="253"/>
                    <a:pt x="225" y="255"/>
                    <a:pt x="226" y="256"/>
                  </a:cubicBezTo>
                  <a:cubicBezTo>
                    <a:pt x="226" y="258"/>
                    <a:pt x="225" y="259"/>
                    <a:pt x="224" y="260"/>
                  </a:cubicBezTo>
                  <a:cubicBezTo>
                    <a:pt x="223" y="261"/>
                    <a:pt x="223" y="261"/>
                    <a:pt x="222" y="262"/>
                  </a:cubicBezTo>
                  <a:cubicBezTo>
                    <a:pt x="222" y="263"/>
                    <a:pt x="223" y="264"/>
                    <a:pt x="222" y="265"/>
                  </a:cubicBezTo>
                  <a:cubicBezTo>
                    <a:pt x="220" y="267"/>
                    <a:pt x="218" y="261"/>
                    <a:pt x="218" y="260"/>
                  </a:cubicBezTo>
                  <a:cubicBezTo>
                    <a:pt x="216" y="258"/>
                    <a:pt x="220" y="266"/>
                    <a:pt x="220" y="266"/>
                  </a:cubicBezTo>
                  <a:cubicBezTo>
                    <a:pt x="220" y="267"/>
                    <a:pt x="221" y="271"/>
                    <a:pt x="219" y="271"/>
                  </a:cubicBezTo>
                  <a:cubicBezTo>
                    <a:pt x="218" y="271"/>
                    <a:pt x="216" y="267"/>
                    <a:pt x="215" y="268"/>
                  </a:cubicBezTo>
                  <a:cubicBezTo>
                    <a:pt x="214" y="269"/>
                    <a:pt x="217" y="271"/>
                    <a:pt x="218" y="272"/>
                  </a:cubicBezTo>
                  <a:cubicBezTo>
                    <a:pt x="218" y="273"/>
                    <a:pt x="218" y="274"/>
                    <a:pt x="217" y="275"/>
                  </a:cubicBezTo>
                  <a:cubicBezTo>
                    <a:pt x="216" y="276"/>
                    <a:pt x="214" y="275"/>
                    <a:pt x="213" y="274"/>
                  </a:cubicBezTo>
                  <a:cubicBezTo>
                    <a:pt x="213" y="274"/>
                    <a:pt x="212" y="274"/>
                    <a:pt x="212" y="275"/>
                  </a:cubicBezTo>
                  <a:cubicBezTo>
                    <a:pt x="214" y="276"/>
                    <a:pt x="217" y="277"/>
                    <a:pt x="215" y="279"/>
                  </a:cubicBezTo>
                  <a:cubicBezTo>
                    <a:pt x="215" y="280"/>
                    <a:pt x="214" y="280"/>
                    <a:pt x="213" y="281"/>
                  </a:cubicBezTo>
                  <a:cubicBezTo>
                    <a:pt x="213" y="281"/>
                    <a:pt x="212" y="283"/>
                    <a:pt x="212" y="282"/>
                  </a:cubicBezTo>
                  <a:cubicBezTo>
                    <a:pt x="211" y="282"/>
                    <a:pt x="211" y="282"/>
                    <a:pt x="210" y="282"/>
                  </a:cubicBezTo>
                  <a:cubicBezTo>
                    <a:pt x="209" y="282"/>
                    <a:pt x="208" y="282"/>
                    <a:pt x="207" y="280"/>
                  </a:cubicBezTo>
                  <a:cubicBezTo>
                    <a:pt x="207" y="281"/>
                    <a:pt x="207" y="281"/>
                    <a:pt x="207" y="281"/>
                  </a:cubicBezTo>
                  <a:cubicBezTo>
                    <a:pt x="207" y="281"/>
                    <a:pt x="206" y="282"/>
                    <a:pt x="206" y="282"/>
                  </a:cubicBezTo>
                  <a:cubicBezTo>
                    <a:pt x="206" y="282"/>
                    <a:pt x="207" y="282"/>
                    <a:pt x="207" y="283"/>
                  </a:cubicBezTo>
                  <a:cubicBezTo>
                    <a:pt x="208" y="283"/>
                    <a:pt x="210" y="283"/>
                    <a:pt x="211" y="284"/>
                  </a:cubicBezTo>
                  <a:cubicBezTo>
                    <a:pt x="211" y="286"/>
                    <a:pt x="210" y="287"/>
                    <a:pt x="209" y="287"/>
                  </a:cubicBezTo>
                  <a:cubicBezTo>
                    <a:pt x="211" y="288"/>
                    <a:pt x="209" y="289"/>
                    <a:pt x="208" y="289"/>
                  </a:cubicBezTo>
                  <a:cubicBezTo>
                    <a:pt x="210" y="292"/>
                    <a:pt x="209" y="293"/>
                    <a:pt x="205" y="294"/>
                  </a:cubicBezTo>
                  <a:cubicBezTo>
                    <a:pt x="207" y="294"/>
                    <a:pt x="207" y="296"/>
                    <a:pt x="205" y="297"/>
                  </a:cubicBezTo>
                  <a:cubicBezTo>
                    <a:pt x="205" y="297"/>
                    <a:pt x="205" y="297"/>
                    <a:pt x="205" y="297"/>
                  </a:cubicBezTo>
                  <a:cubicBezTo>
                    <a:pt x="205" y="298"/>
                    <a:pt x="205" y="300"/>
                    <a:pt x="204" y="300"/>
                  </a:cubicBezTo>
                  <a:cubicBezTo>
                    <a:pt x="204" y="301"/>
                    <a:pt x="204" y="300"/>
                    <a:pt x="203" y="301"/>
                  </a:cubicBezTo>
                  <a:cubicBezTo>
                    <a:pt x="203" y="301"/>
                    <a:pt x="204" y="302"/>
                    <a:pt x="204" y="302"/>
                  </a:cubicBezTo>
                  <a:cubicBezTo>
                    <a:pt x="204" y="303"/>
                    <a:pt x="204" y="305"/>
                    <a:pt x="204" y="306"/>
                  </a:cubicBezTo>
                  <a:cubicBezTo>
                    <a:pt x="204" y="308"/>
                    <a:pt x="203" y="311"/>
                    <a:pt x="203" y="312"/>
                  </a:cubicBezTo>
                  <a:cubicBezTo>
                    <a:pt x="204" y="317"/>
                    <a:pt x="206" y="320"/>
                    <a:pt x="208" y="324"/>
                  </a:cubicBezTo>
                  <a:cubicBezTo>
                    <a:pt x="209" y="329"/>
                    <a:pt x="211" y="332"/>
                    <a:pt x="215" y="335"/>
                  </a:cubicBezTo>
                  <a:cubicBezTo>
                    <a:pt x="216" y="337"/>
                    <a:pt x="219" y="337"/>
                    <a:pt x="217" y="339"/>
                  </a:cubicBezTo>
                  <a:cubicBezTo>
                    <a:pt x="216" y="341"/>
                    <a:pt x="216" y="340"/>
                    <a:pt x="215" y="339"/>
                  </a:cubicBezTo>
                  <a:cubicBezTo>
                    <a:pt x="213" y="340"/>
                    <a:pt x="216" y="341"/>
                    <a:pt x="214" y="341"/>
                  </a:cubicBezTo>
                  <a:cubicBezTo>
                    <a:pt x="213" y="340"/>
                    <a:pt x="211" y="340"/>
                    <a:pt x="211" y="338"/>
                  </a:cubicBezTo>
                  <a:cubicBezTo>
                    <a:pt x="208" y="339"/>
                    <a:pt x="210" y="340"/>
                    <a:pt x="212" y="342"/>
                  </a:cubicBezTo>
                  <a:cubicBezTo>
                    <a:pt x="210" y="342"/>
                    <a:pt x="208" y="338"/>
                    <a:pt x="207" y="340"/>
                  </a:cubicBezTo>
                  <a:cubicBezTo>
                    <a:pt x="206" y="340"/>
                    <a:pt x="207" y="340"/>
                    <a:pt x="207" y="341"/>
                  </a:cubicBezTo>
                  <a:cubicBezTo>
                    <a:pt x="205" y="341"/>
                    <a:pt x="205" y="337"/>
                    <a:pt x="203" y="339"/>
                  </a:cubicBezTo>
                  <a:cubicBezTo>
                    <a:pt x="202" y="339"/>
                    <a:pt x="203" y="341"/>
                    <a:pt x="202" y="341"/>
                  </a:cubicBezTo>
                  <a:cubicBezTo>
                    <a:pt x="201" y="341"/>
                    <a:pt x="200" y="340"/>
                    <a:pt x="200" y="340"/>
                  </a:cubicBezTo>
                  <a:cubicBezTo>
                    <a:pt x="198" y="338"/>
                    <a:pt x="198" y="338"/>
                    <a:pt x="196" y="338"/>
                  </a:cubicBezTo>
                  <a:cubicBezTo>
                    <a:pt x="194" y="338"/>
                    <a:pt x="192" y="337"/>
                    <a:pt x="191" y="336"/>
                  </a:cubicBezTo>
                  <a:cubicBezTo>
                    <a:pt x="192" y="335"/>
                    <a:pt x="192" y="335"/>
                    <a:pt x="191" y="331"/>
                  </a:cubicBezTo>
                  <a:cubicBezTo>
                    <a:pt x="192" y="331"/>
                    <a:pt x="193" y="332"/>
                    <a:pt x="194" y="331"/>
                  </a:cubicBezTo>
                  <a:cubicBezTo>
                    <a:pt x="195" y="331"/>
                    <a:pt x="194" y="329"/>
                    <a:pt x="194" y="328"/>
                  </a:cubicBezTo>
                  <a:cubicBezTo>
                    <a:pt x="193" y="328"/>
                    <a:pt x="191" y="330"/>
                    <a:pt x="191" y="327"/>
                  </a:cubicBezTo>
                  <a:cubicBezTo>
                    <a:pt x="190" y="326"/>
                    <a:pt x="189" y="325"/>
                    <a:pt x="189" y="323"/>
                  </a:cubicBezTo>
                  <a:cubicBezTo>
                    <a:pt x="189" y="323"/>
                    <a:pt x="191" y="321"/>
                    <a:pt x="189" y="321"/>
                  </a:cubicBezTo>
                  <a:cubicBezTo>
                    <a:pt x="188" y="321"/>
                    <a:pt x="188" y="323"/>
                    <a:pt x="187" y="323"/>
                  </a:cubicBezTo>
                  <a:cubicBezTo>
                    <a:pt x="184" y="323"/>
                    <a:pt x="185" y="321"/>
                    <a:pt x="185" y="319"/>
                  </a:cubicBezTo>
                  <a:cubicBezTo>
                    <a:pt x="183" y="319"/>
                    <a:pt x="184" y="322"/>
                    <a:pt x="183" y="322"/>
                  </a:cubicBezTo>
                  <a:cubicBezTo>
                    <a:pt x="183" y="321"/>
                    <a:pt x="183" y="320"/>
                    <a:pt x="182" y="321"/>
                  </a:cubicBezTo>
                  <a:cubicBezTo>
                    <a:pt x="181" y="322"/>
                    <a:pt x="182" y="322"/>
                    <a:pt x="182" y="322"/>
                  </a:cubicBezTo>
                  <a:cubicBezTo>
                    <a:pt x="182" y="324"/>
                    <a:pt x="178" y="321"/>
                    <a:pt x="177" y="320"/>
                  </a:cubicBezTo>
                  <a:cubicBezTo>
                    <a:pt x="176" y="318"/>
                    <a:pt x="177" y="313"/>
                    <a:pt x="177" y="311"/>
                  </a:cubicBezTo>
                  <a:close/>
                  <a:moveTo>
                    <a:pt x="156" y="60"/>
                  </a:moveTo>
                  <a:cubicBezTo>
                    <a:pt x="156" y="60"/>
                    <a:pt x="157" y="60"/>
                    <a:pt x="157" y="61"/>
                  </a:cubicBezTo>
                  <a:cubicBezTo>
                    <a:pt x="157" y="60"/>
                    <a:pt x="157" y="60"/>
                    <a:pt x="157" y="60"/>
                  </a:cubicBezTo>
                  <a:cubicBezTo>
                    <a:pt x="158" y="59"/>
                    <a:pt x="159" y="59"/>
                    <a:pt x="160" y="59"/>
                  </a:cubicBezTo>
                  <a:cubicBezTo>
                    <a:pt x="160" y="58"/>
                    <a:pt x="160" y="58"/>
                    <a:pt x="160" y="57"/>
                  </a:cubicBezTo>
                  <a:cubicBezTo>
                    <a:pt x="160" y="57"/>
                    <a:pt x="161" y="56"/>
                    <a:pt x="161" y="56"/>
                  </a:cubicBezTo>
                  <a:cubicBezTo>
                    <a:pt x="161" y="56"/>
                    <a:pt x="161" y="55"/>
                    <a:pt x="161" y="55"/>
                  </a:cubicBezTo>
                  <a:cubicBezTo>
                    <a:pt x="161" y="54"/>
                    <a:pt x="161" y="54"/>
                    <a:pt x="162" y="54"/>
                  </a:cubicBezTo>
                  <a:cubicBezTo>
                    <a:pt x="163" y="53"/>
                    <a:pt x="163" y="52"/>
                    <a:pt x="162" y="51"/>
                  </a:cubicBezTo>
                  <a:cubicBezTo>
                    <a:pt x="161" y="51"/>
                    <a:pt x="161" y="52"/>
                    <a:pt x="161" y="52"/>
                  </a:cubicBezTo>
                  <a:cubicBezTo>
                    <a:pt x="160" y="52"/>
                    <a:pt x="160" y="50"/>
                    <a:pt x="160" y="51"/>
                  </a:cubicBezTo>
                  <a:cubicBezTo>
                    <a:pt x="160" y="50"/>
                    <a:pt x="159" y="51"/>
                    <a:pt x="159" y="51"/>
                  </a:cubicBezTo>
                  <a:cubicBezTo>
                    <a:pt x="157" y="50"/>
                    <a:pt x="161" y="47"/>
                    <a:pt x="162" y="46"/>
                  </a:cubicBezTo>
                  <a:cubicBezTo>
                    <a:pt x="163" y="45"/>
                    <a:pt x="165" y="41"/>
                    <a:pt x="167" y="42"/>
                  </a:cubicBezTo>
                  <a:cubicBezTo>
                    <a:pt x="168" y="42"/>
                    <a:pt x="163" y="45"/>
                    <a:pt x="167" y="45"/>
                  </a:cubicBezTo>
                  <a:cubicBezTo>
                    <a:pt x="168" y="45"/>
                    <a:pt x="171" y="40"/>
                    <a:pt x="172" y="43"/>
                  </a:cubicBezTo>
                  <a:cubicBezTo>
                    <a:pt x="172" y="45"/>
                    <a:pt x="170" y="47"/>
                    <a:pt x="168" y="47"/>
                  </a:cubicBezTo>
                  <a:cubicBezTo>
                    <a:pt x="169" y="48"/>
                    <a:pt x="168" y="49"/>
                    <a:pt x="168" y="49"/>
                  </a:cubicBezTo>
                  <a:cubicBezTo>
                    <a:pt x="166" y="52"/>
                    <a:pt x="173" y="48"/>
                    <a:pt x="174" y="48"/>
                  </a:cubicBezTo>
                  <a:cubicBezTo>
                    <a:pt x="175" y="48"/>
                    <a:pt x="177" y="51"/>
                    <a:pt x="177" y="51"/>
                  </a:cubicBezTo>
                  <a:cubicBezTo>
                    <a:pt x="177" y="52"/>
                    <a:pt x="176" y="54"/>
                    <a:pt x="175" y="54"/>
                  </a:cubicBezTo>
                  <a:cubicBezTo>
                    <a:pt x="175" y="55"/>
                    <a:pt x="174" y="55"/>
                    <a:pt x="173" y="55"/>
                  </a:cubicBezTo>
                  <a:cubicBezTo>
                    <a:pt x="173" y="56"/>
                    <a:pt x="173" y="56"/>
                    <a:pt x="173" y="57"/>
                  </a:cubicBezTo>
                  <a:cubicBezTo>
                    <a:pt x="173" y="58"/>
                    <a:pt x="172" y="59"/>
                    <a:pt x="171" y="59"/>
                  </a:cubicBezTo>
                  <a:cubicBezTo>
                    <a:pt x="169" y="60"/>
                    <a:pt x="167" y="60"/>
                    <a:pt x="165" y="60"/>
                  </a:cubicBezTo>
                  <a:cubicBezTo>
                    <a:pt x="162" y="62"/>
                    <a:pt x="165" y="62"/>
                    <a:pt x="164" y="65"/>
                  </a:cubicBezTo>
                  <a:cubicBezTo>
                    <a:pt x="162" y="67"/>
                    <a:pt x="161" y="66"/>
                    <a:pt x="159" y="66"/>
                  </a:cubicBezTo>
                  <a:cubicBezTo>
                    <a:pt x="158" y="65"/>
                    <a:pt x="158" y="65"/>
                    <a:pt x="157" y="66"/>
                  </a:cubicBezTo>
                  <a:cubicBezTo>
                    <a:pt x="156" y="66"/>
                    <a:pt x="158" y="67"/>
                    <a:pt x="156" y="67"/>
                  </a:cubicBezTo>
                  <a:cubicBezTo>
                    <a:pt x="156" y="67"/>
                    <a:pt x="156" y="67"/>
                    <a:pt x="156" y="68"/>
                  </a:cubicBezTo>
                  <a:cubicBezTo>
                    <a:pt x="156" y="68"/>
                    <a:pt x="156" y="69"/>
                    <a:pt x="156" y="69"/>
                  </a:cubicBezTo>
                  <a:cubicBezTo>
                    <a:pt x="158" y="69"/>
                    <a:pt x="158" y="70"/>
                    <a:pt x="158" y="71"/>
                  </a:cubicBezTo>
                  <a:cubicBezTo>
                    <a:pt x="158" y="71"/>
                    <a:pt x="159" y="73"/>
                    <a:pt x="159" y="73"/>
                  </a:cubicBezTo>
                  <a:cubicBezTo>
                    <a:pt x="159" y="75"/>
                    <a:pt x="157" y="74"/>
                    <a:pt x="156" y="74"/>
                  </a:cubicBezTo>
                  <a:cubicBezTo>
                    <a:pt x="155" y="74"/>
                    <a:pt x="156" y="72"/>
                    <a:pt x="155" y="73"/>
                  </a:cubicBezTo>
                  <a:cubicBezTo>
                    <a:pt x="155" y="74"/>
                    <a:pt x="156" y="75"/>
                    <a:pt x="155" y="76"/>
                  </a:cubicBezTo>
                  <a:cubicBezTo>
                    <a:pt x="155" y="76"/>
                    <a:pt x="154" y="77"/>
                    <a:pt x="154" y="77"/>
                  </a:cubicBezTo>
                  <a:cubicBezTo>
                    <a:pt x="153" y="77"/>
                    <a:pt x="154" y="75"/>
                    <a:pt x="152" y="76"/>
                  </a:cubicBezTo>
                  <a:cubicBezTo>
                    <a:pt x="151" y="76"/>
                    <a:pt x="152" y="79"/>
                    <a:pt x="150" y="78"/>
                  </a:cubicBezTo>
                  <a:cubicBezTo>
                    <a:pt x="148" y="77"/>
                    <a:pt x="151" y="73"/>
                    <a:pt x="152" y="73"/>
                  </a:cubicBezTo>
                  <a:cubicBezTo>
                    <a:pt x="151" y="72"/>
                    <a:pt x="152" y="71"/>
                    <a:pt x="151" y="71"/>
                  </a:cubicBezTo>
                  <a:cubicBezTo>
                    <a:pt x="150" y="70"/>
                    <a:pt x="149" y="71"/>
                    <a:pt x="148" y="71"/>
                  </a:cubicBezTo>
                  <a:cubicBezTo>
                    <a:pt x="147" y="72"/>
                    <a:pt x="148" y="72"/>
                    <a:pt x="148" y="73"/>
                  </a:cubicBezTo>
                  <a:cubicBezTo>
                    <a:pt x="146" y="75"/>
                    <a:pt x="145" y="71"/>
                    <a:pt x="144" y="70"/>
                  </a:cubicBezTo>
                  <a:cubicBezTo>
                    <a:pt x="143" y="68"/>
                    <a:pt x="143" y="68"/>
                    <a:pt x="145" y="66"/>
                  </a:cubicBezTo>
                  <a:cubicBezTo>
                    <a:pt x="145" y="66"/>
                    <a:pt x="146" y="65"/>
                    <a:pt x="147" y="65"/>
                  </a:cubicBezTo>
                  <a:cubicBezTo>
                    <a:pt x="148" y="66"/>
                    <a:pt x="146" y="66"/>
                    <a:pt x="147" y="67"/>
                  </a:cubicBezTo>
                  <a:cubicBezTo>
                    <a:pt x="147" y="68"/>
                    <a:pt x="148" y="68"/>
                    <a:pt x="149" y="68"/>
                  </a:cubicBezTo>
                  <a:cubicBezTo>
                    <a:pt x="150" y="68"/>
                    <a:pt x="152" y="69"/>
                    <a:pt x="152" y="67"/>
                  </a:cubicBezTo>
                  <a:cubicBezTo>
                    <a:pt x="153" y="66"/>
                    <a:pt x="148" y="66"/>
                    <a:pt x="149" y="64"/>
                  </a:cubicBezTo>
                  <a:cubicBezTo>
                    <a:pt x="150" y="63"/>
                    <a:pt x="154" y="66"/>
                    <a:pt x="153" y="63"/>
                  </a:cubicBezTo>
                  <a:cubicBezTo>
                    <a:pt x="153" y="60"/>
                    <a:pt x="148" y="63"/>
                    <a:pt x="148" y="62"/>
                  </a:cubicBezTo>
                  <a:cubicBezTo>
                    <a:pt x="148" y="61"/>
                    <a:pt x="153" y="58"/>
                    <a:pt x="153" y="58"/>
                  </a:cubicBezTo>
                  <a:cubicBezTo>
                    <a:pt x="154" y="58"/>
                    <a:pt x="154" y="59"/>
                    <a:pt x="155" y="59"/>
                  </a:cubicBezTo>
                  <a:cubicBezTo>
                    <a:pt x="155" y="59"/>
                    <a:pt x="157" y="61"/>
                    <a:pt x="156" y="60"/>
                  </a:cubicBezTo>
                  <a:close/>
                  <a:moveTo>
                    <a:pt x="171" y="83"/>
                  </a:moveTo>
                  <a:cubicBezTo>
                    <a:pt x="170" y="83"/>
                    <a:pt x="169" y="84"/>
                    <a:pt x="169" y="83"/>
                  </a:cubicBezTo>
                  <a:cubicBezTo>
                    <a:pt x="169" y="83"/>
                    <a:pt x="169" y="83"/>
                    <a:pt x="168" y="83"/>
                  </a:cubicBezTo>
                  <a:cubicBezTo>
                    <a:pt x="168" y="83"/>
                    <a:pt x="168" y="83"/>
                    <a:pt x="168" y="82"/>
                  </a:cubicBezTo>
                  <a:cubicBezTo>
                    <a:pt x="167" y="83"/>
                    <a:pt x="165" y="82"/>
                    <a:pt x="167" y="81"/>
                  </a:cubicBezTo>
                  <a:cubicBezTo>
                    <a:pt x="168" y="80"/>
                    <a:pt x="168" y="82"/>
                    <a:pt x="169" y="80"/>
                  </a:cubicBezTo>
                  <a:cubicBezTo>
                    <a:pt x="170" y="80"/>
                    <a:pt x="171" y="77"/>
                    <a:pt x="172" y="77"/>
                  </a:cubicBezTo>
                  <a:cubicBezTo>
                    <a:pt x="173" y="77"/>
                    <a:pt x="174" y="79"/>
                    <a:pt x="174" y="80"/>
                  </a:cubicBezTo>
                  <a:cubicBezTo>
                    <a:pt x="173" y="81"/>
                    <a:pt x="177" y="86"/>
                    <a:pt x="172" y="84"/>
                  </a:cubicBezTo>
                  <a:cubicBezTo>
                    <a:pt x="172" y="84"/>
                    <a:pt x="172" y="84"/>
                    <a:pt x="171" y="83"/>
                  </a:cubicBezTo>
                  <a:close/>
                  <a:moveTo>
                    <a:pt x="196" y="386"/>
                  </a:moveTo>
                  <a:cubicBezTo>
                    <a:pt x="196" y="386"/>
                    <a:pt x="196" y="386"/>
                    <a:pt x="195" y="385"/>
                  </a:cubicBezTo>
                  <a:cubicBezTo>
                    <a:pt x="195" y="385"/>
                    <a:pt x="196" y="385"/>
                    <a:pt x="196" y="385"/>
                  </a:cubicBezTo>
                  <a:cubicBezTo>
                    <a:pt x="196" y="385"/>
                    <a:pt x="196" y="385"/>
                    <a:pt x="196" y="386"/>
                  </a:cubicBezTo>
                  <a:close/>
                  <a:moveTo>
                    <a:pt x="168" y="72"/>
                  </a:moveTo>
                  <a:cubicBezTo>
                    <a:pt x="168" y="73"/>
                    <a:pt x="168" y="73"/>
                    <a:pt x="168" y="74"/>
                  </a:cubicBezTo>
                  <a:cubicBezTo>
                    <a:pt x="166" y="75"/>
                    <a:pt x="166" y="81"/>
                    <a:pt x="163" y="76"/>
                  </a:cubicBezTo>
                  <a:cubicBezTo>
                    <a:pt x="162" y="72"/>
                    <a:pt x="165" y="70"/>
                    <a:pt x="168" y="72"/>
                  </a:cubicBezTo>
                  <a:cubicBezTo>
                    <a:pt x="168" y="72"/>
                    <a:pt x="167" y="72"/>
                    <a:pt x="167" y="72"/>
                  </a:cubicBezTo>
                  <a:cubicBezTo>
                    <a:pt x="167" y="72"/>
                    <a:pt x="168" y="72"/>
                    <a:pt x="168" y="72"/>
                  </a:cubicBezTo>
                  <a:close/>
                  <a:moveTo>
                    <a:pt x="168" y="34"/>
                  </a:moveTo>
                  <a:cubicBezTo>
                    <a:pt x="165" y="31"/>
                    <a:pt x="175" y="31"/>
                    <a:pt x="172" y="34"/>
                  </a:cubicBezTo>
                  <a:cubicBezTo>
                    <a:pt x="171" y="35"/>
                    <a:pt x="169" y="37"/>
                    <a:pt x="168" y="38"/>
                  </a:cubicBezTo>
                  <a:cubicBezTo>
                    <a:pt x="169" y="36"/>
                    <a:pt x="169" y="34"/>
                    <a:pt x="168" y="33"/>
                  </a:cubicBezTo>
                  <a:cubicBezTo>
                    <a:pt x="168" y="33"/>
                    <a:pt x="168" y="34"/>
                    <a:pt x="168" y="34"/>
                  </a:cubicBezTo>
                  <a:close/>
                  <a:moveTo>
                    <a:pt x="188" y="331"/>
                  </a:moveTo>
                  <a:cubicBezTo>
                    <a:pt x="187" y="332"/>
                    <a:pt x="189" y="332"/>
                    <a:pt x="188" y="333"/>
                  </a:cubicBezTo>
                  <a:cubicBezTo>
                    <a:pt x="187" y="332"/>
                    <a:pt x="186" y="329"/>
                    <a:pt x="185" y="329"/>
                  </a:cubicBezTo>
                  <a:cubicBezTo>
                    <a:pt x="184" y="328"/>
                    <a:pt x="181" y="328"/>
                    <a:pt x="182" y="326"/>
                  </a:cubicBezTo>
                  <a:cubicBezTo>
                    <a:pt x="184" y="322"/>
                    <a:pt x="190" y="328"/>
                    <a:pt x="188" y="331"/>
                  </a:cubicBezTo>
                  <a:close/>
                  <a:moveTo>
                    <a:pt x="232" y="357"/>
                  </a:moveTo>
                  <a:cubicBezTo>
                    <a:pt x="233" y="355"/>
                    <a:pt x="229" y="355"/>
                    <a:pt x="227" y="354"/>
                  </a:cubicBezTo>
                  <a:cubicBezTo>
                    <a:pt x="227" y="353"/>
                    <a:pt x="225" y="352"/>
                    <a:pt x="225" y="351"/>
                  </a:cubicBezTo>
                  <a:cubicBezTo>
                    <a:pt x="225" y="350"/>
                    <a:pt x="225" y="349"/>
                    <a:pt x="224" y="348"/>
                  </a:cubicBezTo>
                  <a:cubicBezTo>
                    <a:pt x="225" y="348"/>
                    <a:pt x="226" y="348"/>
                    <a:pt x="226" y="348"/>
                  </a:cubicBezTo>
                  <a:cubicBezTo>
                    <a:pt x="225" y="346"/>
                    <a:pt x="226" y="343"/>
                    <a:pt x="228" y="344"/>
                  </a:cubicBezTo>
                  <a:cubicBezTo>
                    <a:pt x="229" y="344"/>
                    <a:pt x="230" y="347"/>
                    <a:pt x="231" y="347"/>
                  </a:cubicBezTo>
                  <a:cubicBezTo>
                    <a:pt x="232" y="349"/>
                    <a:pt x="233" y="350"/>
                    <a:pt x="235" y="351"/>
                  </a:cubicBezTo>
                  <a:cubicBezTo>
                    <a:pt x="236" y="352"/>
                    <a:pt x="239" y="355"/>
                    <a:pt x="238" y="357"/>
                  </a:cubicBezTo>
                  <a:cubicBezTo>
                    <a:pt x="237" y="359"/>
                    <a:pt x="232" y="359"/>
                    <a:pt x="232" y="357"/>
                  </a:cubicBezTo>
                  <a:close/>
                  <a:moveTo>
                    <a:pt x="200" y="64"/>
                  </a:moveTo>
                  <a:cubicBezTo>
                    <a:pt x="201" y="64"/>
                    <a:pt x="201" y="63"/>
                    <a:pt x="201" y="63"/>
                  </a:cubicBezTo>
                  <a:cubicBezTo>
                    <a:pt x="202" y="63"/>
                    <a:pt x="202" y="64"/>
                    <a:pt x="201" y="64"/>
                  </a:cubicBezTo>
                  <a:cubicBezTo>
                    <a:pt x="200" y="67"/>
                    <a:pt x="199" y="64"/>
                    <a:pt x="200" y="64"/>
                  </a:cubicBezTo>
                  <a:close/>
                  <a:moveTo>
                    <a:pt x="683" y="306"/>
                  </a:moveTo>
                  <a:cubicBezTo>
                    <a:pt x="683" y="307"/>
                    <a:pt x="683" y="307"/>
                    <a:pt x="683" y="307"/>
                  </a:cubicBezTo>
                  <a:cubicBezTo>
                    <a:pt x="682" y="307"/>
                    <a:pt x="682" y="306"/>
                    <a:pt x="682" y="306"/>
                  </a:cubicBezTo>
                  <a:cubicBezTo>
                    <a:pt x="682" y="306"/>
                    <a:pt x="683" y="306"/>
                    <a:pt x="683" y="306"/>
                  </a:cubicBezTo>
                  <a:close/>
                  <a:moveTo>
                    <a:pt x="199" y="71"/>
                  </a:moveTo>
                  <a:cubicBezTo>
                    <a:pt x="199" y="71"/>
                    <a:pt x="200" y="68"/>
                    <a:pt x="200" y="68"/>
                  </a:cubicBezTo>
                  <a:cubicBezTo>
                    <a:pt x="201" y="68"/>
                    <a:pt x="202" y="67"/>
                    <a:pt x="203" y="68"/>
                  </a:cubicBezTo>
                  <a:cubicBezTo>
                    <a:pt x="204" y="69"/>
                    <a:pt x="201" y="73"/>
                    <a:pt x="199" y="71"/>
                  </a:cubicBezTo>
                  <a:close/>
                  <a:moveTo>
                    <a:pt x="187" y="55"/>
                  </a:moveTo>
                  <a:cubicBezTo>
                    <a:pt x="188" y="53"/>
                    <a:pt x="190" y="59"/>
                    <a:pt x="189" y="60"/>
                  </a:cubicBezTo>
                  <a:cubicBezTo>
                    <a:pt x="188" y="62"/>
                    <a:pt x="188" y="60"/>
                    <a:pt x="187" y="59"/>
                  </a:cubicBezTo>
                  <a:cubicBezTo>
                    <a:pt x="187" y="58"/>
                    <a:pt x="187" y="55"/>
                    <a:pt x="187" y="55"/>
                  </a:cubicBezTo>
                  <a:close/>
                  <a:moveTo>
                    <a:pt x="478" y="75"/>
                  </a:moveTo>
                  <a:cubicBezTo>
                    <a:pt x="478" y="75"/>
                    <a:pt x="478" y="75"/>
                    <a:pt x="478" y="75"/>
                  </a:cubicBezTo>
                  <a:cubicBezTo>
                    <a:pt x="478" y="75"/>
                    <a:pt x="478" y="75"/>
                    <a:pt x="478" y="75"/>
                  </a:cubicBezTo>
                  <a:cubicBezTo>
                    <a:pt x="478" y="75"/>
                    <a:pt x="478" y="75"/>
                    <a:pt x="478" y="75"/>
                  </a:cubicBezTo>
                  <a:close/>
                  <a:moveTo>
                    <a:pt x="772" y="313"/>
                  </a:moveTo>
                  <a:cubicBezTo>
                    <a:pt x="771" y="313"/>
                    <a:pt x="770" y="313"/>
                    <a:pt x="771" y="312"/>
                  </a:cubicBezTo>
                  <a:cubicBezTo>
                    <a:pt x="771" y="311"/>
                    <a:pt x="773" y="314"/>
                    <a:pt x="772" y="313"/>
                  </a:cubicBezTo>
                  <a:close/>
                  <a:moveTo>
                    <a:pt x="196" y="27"/>
                  </a:moveTo>
                  <a:cubicBezTo>
                    <a:pt x="195" y="27"/>
                    <a:pt x="195" y="27"/>
                    <a:pt x="195" y="27"/>
                  </a:cubicBezTo>
                  <a:cubicBezTo>
                    <a:pt x="196" y="27"/>
                    <a:pt x="196" y="27"/>
                    <a:pt x="196" y="27"/>
                  </a:cubicBezTo>
                  <a:cubicBezTo>
                    <a:pt x="196" y="27"/>
                    <a:pt x="196" y="27"/>
                    <a:pt x="196" y="27"/>
                  </a:cubicBezTo>
                  <a:close/>
                  <a:moveTo>
                    <a:pt x="191" y="58"/>
                  </a:moveTo>
                  <a:cubicBezTo>
                    <a:pt x="191" y="57"/>
                    <a:pt x="192" y="56"/>
                    <a:pt x="193" y="56"/>
                  </a:cubicBezTo>
                  <a:cubicBezTo>
                    <a:pt x="195" y="57"/>
                    <a:pt x="193" y="57"/>
                    <a:pt x="193" y="59"/>
                  </a:cubicBezTo>
                  <a:cubicBezTo>
                    <a:pt x="196" y="58"/>
                    <a:pt x="197" y="63"/>
                    <a:pt x="194" y="64"/>
                  </a:cubicBezTo>
                  <a:cubicBezTo>
                    <a:pt x="192" y="64"/>
                    <a:pt x="192" y="60"/>
                    <a:pt x="191" y="58"/>
                  </a:cubicBezTo>
                  <a:close/>
                  <a:moveTo>
                    <a:pt x="195" y="69"/>
                  </a:moveTo>
                  <a:cubicBezTo>
                    <a:pt x="196" y="71"/>
                    <a:pt x="195" y="72"/>
                    <a:pt x="194" y="73"/>
                  </a:cubicBezTo>
                  <a:cubicBezTo>
                    <a:pt x="193" y="72"/>
                    <a:pt x="193" y="70"/>
                    <a:pt x="193" y="69"/>
                  </a:cubicBezTo>
                  <a:cubicBezTo>
                    <a:pt x="193" y="68"/>
                    <a:pt x="195" y="67"/>
                    <a:pt x="195" y="69"/>
                  </a:cubicBezTo>
                  <a:close/>
                  <a:moveTo>
                    <a:pt x="192" y="67"/>
                  </a:moveTo>
                  <a:cubicBezTo>
                    <a:pt x="193" y="67"/>
                    <a:pt x="193" y="67"/>
                    <a:pt x="193" y="67"/>
                  </a:cubicBezTo>
                  <a:cubicBezTo>
                    <a:pt x="191" y="69"/>
                    <a:pt x="192" y="67"/>
                    <a:pt x="192" y="67"/>
                  </a:cubicBezTo>
                  <a:close/>
                  <a:moveTo>
                    <a:pt x="193" y="47"/>
                  </a:moveTo>
                  <a:cubicBezTo>
                    <a:pt x="193" y="46"/>
                    <a:pt x="195" y="45"/>
                    <a:pt x="196" y="45"/>
                  </a:cubicBezTo>
                  <a:cubicBezTo>
                    <a:pt x="196" y="45"/>
                    <a:pt x="197" y="45"/>
                    <a:pt x="197" y="45"/>
                  </a:cubicBezTo>
                  <a:cubicBezTo>
                    <a:pt x="198" y="45"/>
                    <a:pt x="198" y="45"/>
                    <a:pt x="198" y="46"/>
                  </a:cubicBezTo>
                  <a:cubicBezTo>
                    <a:pt x="199" y="46"/>
                    <a:pt x="199" y="44"/>
                    <a:pt x="201" y="45"/>
                  </a:cubicBezTo>
                  <a:cubicBezTo>
                    <a:pt x="202" y="45"/>
                    <a:pt x="203" y="47"/>
                    <a:pt x="204" y="47"/>
                  </a:cubicBezTo>
                  <a:cubicBezTo>
                    <a:pt x="206" y="50"/>
                    <a:pt x="204" y="50"/>
                    <a:pt x="201" y="51"/>
                  </a:cubicBezTo>
                  <a:cubicBezTo>
                    <a:pt x="200" y="51"/>
                    <a:pt x="198" y="52"/>
                    <a:pt x="197" y="51"/>
                  </a:cubicBezTo>
                  <a:cubicBezTo>
                    <a:pt x="197" y="50"/>
                    <a:pt x="197" y="50"/>
                    <a:pt x="197" y="50"/>
                  </a:cubicBezTo>
                  <a:cubicBezTo>
                    <a:pt x="197" y="49"/>
                    <a:pt x="197" y="48"/>
                    <a:pt x="196" y="48"/>
                  </a:cubicBezTo>
                  <a:cubicBezTo>
                    <a:pt x="196" y="48"/>
                    <a:pt x="195" y="48"/>
                    <a:pt x="195" y="48"/>
                  </a:cubicBezTo>
                  <a:cubicBezTo>
                    <a:pt x="193" y="49"/>
                    <a:pt x="193" y="47"/>
                    <a:pt x="193" y="47"/>
                  </a:cubicBezTo>
                  <a:close/>
                  <a:moveTo>
                    <a:pt x="194" y="35"/>
                  </a:moveTo>
                  <a:cubicBezTo>
                    <a:pt x="194" y="35"/>
                    <a:pt x="195" y="35"/>
                    <a:pt x="195" y="35"/>
                  </a:cubicBezTo>
                  <a:cubicBezTo>
                    <a:pt x="195" y="35"/>
                    <a:pt x="195" y="35"/>
                    <a:pt x="194" y="36"/>
                  </a:cubicBezTo>
                  <a:cubicBezTo>
                    <a:pt x="194" y="35"/>
                    <a:pt x="194" y="35"/>
                    <a:pt x="194" y="35"/>
                  </a:cubicBezTo>
                  <a:close/>
                  <a:moveTo>
                    <a:pt x="195" y="26"/>
                  </a:moveTo>
                  <a:cubicBezTo>
                    <a:pt x="195" y="25"/>
                    <a:pt x="194" y="25"/>
                    <a:pt x="195" y="24"/>
                  </a:cubicBezTo>
                  <a:cubicBezTo>
                    <a:pt x="195" y="25"/>
                    <a:pt x="196" y="25"/>
                    <a:pt x="195" y="26"/>
                  </a:cubicBezTo>
                  <a:close/>
                  <a:moveTo>
                    <a:pt x="234" y="67"/>
                  </a:moveTo>
                  <a:cubicBezTo>
                    <a:pt x="234" y="66"/>
                    <a:pt x="234" y="66"/>
                    <a:pt x="234" y="66"/>
                  </a:cubicBezTo>
                  <a:cubicBezTo>
                    <a:pt x="235" y="66"/>
                    <a:pt x="235" y="66"/>
                    <a:pt x="235" y="66"/>
                  </a:cubicBezTo>
                  <a:cubicBezTo>
                    <a:pt x="235" y="67"/>
                    <a:pt x="234" y="67"/>
                    <a:pt x="234" y="67"/>
                  </a:cubicBezTo>
                  <a:close/>
                  <a:moveTo>
                    <a:pt x="234" y="210"/>
                  </a:moveTo>
                  <a:cubicBezTo>
                    <a:pt x="233" y="209"/>
                    <a:pt x="237" y="208"/>
                    <a:pt x="237" y="208"/>
                  </a:cubicBezTo>
                  <a:cubicBezTo>
                    <a:pt x="237" y="209"/>
                    <a:pt x="235" y="210"/>
                    <a:pt x="234" y="210"/>
                  </a:cubicBezTo>
                  <a:close/>
                  <a:moveTo>
                    <a:pt x="224" y="22"/>
                  </a:moveTo>
                  <a:cubicBezTo>
                    <a:pt x="225" y="20"/>
                    <a:pt x="226" y="20"/>
                    <a:pt x="228" y="20"/>
                  </a:cubicBezTo>
                  <a:cubicBezTo>
                    <a:pt x="228" y="21"/>
                    <a:pt x="227" y="21"/>
                    <a:pt x="228" y="22"/>
                  </a:cubicBezTo>
                  <a:cubicBezTo>
                    <a:pt x="229" y="22"/>
                    <a:pt x="228" y="23"/>
                    <a:pt x="228" y="23"/>
                  </a:cubicBezTo>
                  <a:cubicBezTo>
                    <a:pt x="230" y="27"/>
                    <a:pt x="220" y="27"/>
                    <a:pt x="224" y="21"/>
                  </a:cubicBezTo>
                  <a:cubicBezTo>
                    <a:pt x="224" y="21"/>
                    <a:pt x="223" y="22"/>
                    <a:pt x="224" y="22"/>
                  </a:cubicBezTo>
                  <a:close/>
                  <a:moveTo>
                    <a:pt x="1130" y="429"/>
                  </a:moveTo>
                  <a:cubicBezTo>
                    <a:pt x="1130" y="429"/>
                    <a:pt x="1129" y="429"/>
                    <a:pt x="1129" y="429"/>
                  </a:cubicBezTo>
                  <a:cubicBezTo>
                    <a:pt x="1129" y="428"/>
                    <a:pt x="1129" y="429"/>
                    <a:pt x="1130" y="429"/>
                  </a:cubicBezTo>
                  <a:close/>
                  <a:moveTo>
                    <a:pt x="240" y="34"/>
                  </a:moveTo>
                  <a:cubicBezTo>
                    <a:pt x="242" y="34"/>
                    <a:pt x="243" y="34"/>
                    <a:pt x="244" y="35"/>
                  </a:cubicBezTo>
                  <a:cubicBezTo>
                    <a:pt x="244" y="35"/>
                    <a:pt x="244" y="38"/>
                    <a:pt x="244" y="38"/>
                  </a:cubicBezTo>
                  <a:cubicBezTo>
                    <a:pt x="243" y="40"/>
                    <a:pt x="240" y="46"/>
                    <a:pt x="238" y="44"/>
                  </a:cubicBezTo>
                  <a:cubicBezTo>
                    <a:pt x="235" y="43"/>
                    <a:pt x="233" y="41"/>
                    <a:pt x="235" y="38"/>
                  </a:cubicBezTo>
                  <a:cubicBezTo>
                    <a:pt x="236" y="36"/>
                    <a:pt x="239" y="36"/>
                    <a:pt x="240" y="34"/>
                  </a:cubicBezTo>
                  <a:cubicBezTo>
                    <a:pt x="240" y="35"/>
                    <a:pt x="240" y="35"/>
                    <a:pt x="239" y="35"/>
                  </a:cubicBezTo>
                  <a:cubicBezTo>
                    <a:pt x="240" y="35"/>
                    <a:pt x="240" y="35"/>
                    <a:pt x="240" y="34"/>
                  </a:cubicBezTo>
                  <a:close/>
                  <a:moveTo>
                    <a:pt x="233" y="84"/>
                  </a:moveTo>
                  <a:cubicBezTo>
                    <a:pt x="231" y="84"/>
                    <a:pt x="233" y="83"/>
                    <a:pt x="233" y="83"/>
                  </a:cubicBezTo>
                  <a:cubicBezTo>
                    <a:pt x="233" y="84"/>
                    <a:pt x="233" y="84"/>
                    <a:pt x="233" y="84"/>
                  </a:cubicBezTo>
                  <a:close/>
                  <a:moveTo>
                    <a:pt x="232" y="26"/>
                  </a:moveTo>
                  <a:cubicBezTo>
                    <a:pt x="232" y="26"/>
                    <a:pt x="233" y="25"/>
                    <a:pt x="233" y="25"/>
                  </a:cubicBezTo>
                  <a:cubicBezTo>
                    <a:pt x="234" y="25"/>
                    <a:pt x="238" y="26"/>
                    <a:pt x="237" y="28"/>
                  </a:cubicBezTo>
                  <a:cubicBezTo>
                    <a:pt x="236" y="29"/>
                    <a:pt x="232" y="27"/>
                    <a:pt x="232" y="26"/>
                  </a:cubicBezTo>
                  <a:close/>
                  <a:moveTo>
                    <a:pt x="228" y="75"/>
                  </a:moveTo>
                  <a:cubicBezTo>
                    <a:pt x="228" y="76"/>
                    <a:pt x="227" y="76"/>
                    <a:pt x="227" y="75"/>
                  </a:cubicBezTo>
                  <a:cubicBezTo>
                    <a:pt x="227" y="75"/>
                    <a:pt x="228" y="74"/>
                    <a:pt x="228" y="75"/>
                  </a:cubicBezTo>
                  <a:close/>
                  <a:moveTo>
                    <a:pt x="225" y="44"/>
                  </a:moveTo>
                  <a:cubicBezTo>
                    <a:pt x="226" y="44"/>
                    <a:pt x="226" y="46"/>
                    <a:pt x="226" y="46"/>
                  </a:cubicBezTo>
                  <a:cubicBezTo>
                    <a:pt x="227" y="47"/>
                    <a:pt x="227" y="48"/>
                    <a:pt x="226" y="49"/>
                  </a:cubicBezTo>
                  <a:cubicBezTo>
                    <a:pt x="226" y="50"/>
                    <a:pt x="226" y="49"/>
                    <a:pt x="224" y="50"/>
                  </a:cubicBezTo>
                  <a:cubicBezTo>
                    <a:pt x="223" y="52"/>
                    <a:pt x="219" y="50"/>
                    <a:pt x="219" y="48"/>
                  </a:cubicBezTo>
                  <a:cubicBezTo>
                    <a:pt x="219" y="46"/>
                    <a:pt x="223" y="45"/>
                    <a:pt x="225" y="44"/>
                  </a:cubicBezTo>
                  <a:close/>
                  <a:moveTo>
                    <a:pt x="225" y="56"/>
                  </a:moveTo>
                  <a:cubicBezTo>
                    <a:pt x="225" y="57"/>
                    <a:pt x="225" y="57"/>
                    <a:pt x="225" y="58"/>
                  </a:cubicBezTo>
                  <a:cubicBezTo>
                    <a:pt x="221" y="57"/>
                    <a:pt x="225" y="55"/>
                    <a:pt x="225" y="56"/>
                  </a:cubicBezTo>
                  <a:close/>
                  <a:moveTo>
                    <a:pt x="225" y="69"/>
                  </a:moveTo>
                  <a:cubicBezTo>
                    <a:pt x="225" y="69"/>
                    <a:pt x="225" y="69"/>
                    <a:pt x="226" y="69"/>
                  </a:cubicBezTo>
                  <a:cubicBezTo>
                    <a:pt x="226" y="69"/>
                    <a:pt x="225" y="68"/>
                    <a:pt x="225" y="69"/>
                  </a:cubicBezTo>
                  <a:close/>
                  <a:moveTo>
                    <a:pt x="223" y="37"/>
                  </a:moveTo>
                  <a:cubicBezTo>
                    <a:pt x="223" y="36"/>
                    <a:pt x="223" y="34"/>
                    <a:pt x="224" y="35"/>
                  </a:cubicBezTo>
                  <a:cubicBezTo>
                    <a:pt x="226" y="35"/>
                    <a:pt x="225" y="37"/>
                    <a:pt x="223" y="37"/>
                  </a:cubicBezTo>
                  <a:close/>
                  <a:moveTo>
                    <a:pt x="219" y="55"/>
                  </a:moveTo>
                  <a:cubicBezTo>
                    <a:pt x="220" y="55"/>
                    <a:pt x="220" y="55"/>
                    <a:pt x="220" y="56"/>
                  </a:cubicBezTo>
                  <a:cubicBezTo>
                    <a:pt x="219" y="57"/>
                    <a:pt x="216" y="62"/>
                    <a:pt x="215" y="58"/>
                  </a:cubicBezTo>
                  <a:cubicBezTo>
                    <a:pt x="214" y="55"/>
                    <a:pt x="218" y="54"/>
                    <a:pt x="219" y="55"/>
                  </a:cubicBezTo>
                  <a:close/>
                  <a:moveTo>
                    <a:pt x="227" y="30"/>
                  </a:moveTo>
                  <a:cubicBezTo>
                    <a:pt x="228" y="30"/>
                    <a:pt x="231" y="30"/>
                    <a:pt x="232" y="31"/>
                  </a:cubicBezTo>
                  <a:cubicBezTo>
                    <a:pt x="232" y="33"/>
                    <a:pt x="227" y="31"/>
                    <a:pt x="227" y="31"/>
                  </a:cubicBezTo>
                  <a:cubicBezTo>
                    <a:pt x="226" y="30"/>
                    <a:pt x="227" y="30"/>
                    <a:pt x="228" y="30"/>
                  </a:cubicBezTo>
                  <a:cubicBezTo>
                    <a:pt x="228" y="30"/>
                    <a:pt x="227" y="30"/>
                    <a:pt x="227" y="30"/>
                  </a:cubicBezTo>
                  <a:close/>
                  <a:moveTo>
                    <a:pt x="234" y="75"/>
                  </a:moveTo>
                  <a:cubicBezTo>
                    <a:pt x="234" y="74"/>
                    <a:pt x="232" y="73"/>
                    <a:pt x="234" y="73"/>
                  </a:cubicBezTo>
                  <a:cubicBezTo>
                    <a:pt x="235" y="73"/>
                    <a:pt x="235" y="75"/>
                    <a:pt x="234" y="75"/>
                  </a:cubicBezTo>
                  <a:close/>
                  <a:moveTo>
                    <a:pt x="198" y="61"/>
                  </a:moveTo>
                  <a:cubicBezTo>
                    <a:pt x="197" y="61"/>
                    <a:pt x="199" y="65"/>
                    <a:pt x="198" y="65"/>
                  </a:cubicBezTo>
                  <a:cubicBezTo>
                    <a:pt x="197" y="68"/>
                    <a:pt x="195" y="64"/>
                    <a:pt x="196" y="63"/>
                  </a:cubicBezTo>
                  <a:cubicBezTo>
                    <a:pt x="196" y="62"/>
                    <a:pt x="197" y="61"/>
                    <a:pt x="197" y="60"/>
                  </a:cubicBezTo>
                  <a:cubicBezTo>
                    <a:pt x="197" y="60"/>
                    <a:pt x="197" y="59"/>
                    <a:pt x="199" y="59"/>
                  </a:cubicBezTo>
                  <a:cubicBezTo>
                    <a:pt x="201" y="60"/>
                    <a:pt x="199" y="64"/>
                    <a:pt x="198" y="61"/>
                  </a:cubicBezTo>
                  <a:close/>
                  <a:moveTo>
                    <a:pt x="196" y="37"/>
                  </a:moveTo>
                  <a:cubicBezTo>
                    <a:pt x="198" y="35"/>
                    <a:pt x="197" y="34"/>
                    <a:pt x="200" y="36"/>
                  </a:cubicBezTo>
                  <a:cubicBezTo>
                    <a:pt x="203" y="38"/>
                    <a:pt x="203" y="38"/>
                    <a:pt x="206" y="39"/>
                  </a:cubicBezTo>
                  <a:cubicBezTo>
                    <a:pt x="211" y="40"/>
                    <a:pt x="212" y="45"/>
                    <a:pt x="216" y="46"/>
                  </a:cubicBezTo>
                  <a:cubicBezTo>
                    <a:pt x="215" y="45"/>
                    <a:pt x="215" y="44"/>
                    <a:pt x="214" y="43"/>
                  </a:cubicBezTo>
                  <a:cubicBezTo>
                    <a:pt x="214" y="42"/>
                    <a:pt x="213" y="40"/>
                    <a:pt x="212" y="40"/>
                  </a:cubicBezTo>
                  <a:cubicBezTo>
                    <a:pt x="211" y="38"/>
                    <a:pt x="208" y="37"/>
                    <a:pt x="207" y="34"/>
                  </a:cubicBezTo>
                  <a:cubicBezTo>
                    <a:pt x="208" y="35"/>
                    <a:pt x="209" y="35"/>
                    <a:pt x="211" y="35"/>
                  </a:cubicBezTo>
                  <a:cubicBezTo>
                    <a:pt x="212" y="36"/>
                    <a:pt x="213" y="36"/>
                    <a:pt x="214" y="37"/>
                  </a:cubicBezTo>
                  <a:cubicBezTo>
                    <a:pt x="215" y="37"/>
                    <a:pt x="216" y="38"/>
                    <a:pt x="217" y="38"/>
                  </a:cubicBezTo>
                  <a:cubicBezTo>
                    <a:pt x="218" y="39"/>
                    <a:pt x="218" y="41"/>
                    <a:pt x="219" y="41"/>
                  </a:cubicBezTo>
                  <a:cubicBezTo>
                    <a:pt x="219" y="41"/>
                    <a:pt x="219" y="41"/>
                    <a:pt x="219" y="40"/>
                  </a:cubicBezTo>
                  <a:cubicBezTo>
                    <a:pt x="220" y="40"/>
                    <a:pt x="221" y="41"/>
                    <a:pt x="220" y="41"/>
                  </a:cubicBezTo>
                  <a:cubicBezTo>
                    <a:pt x="220" y="42"/>
                    <a:pt x="220" y="42"/>
                    <a:pt x="220" y="42"/>
                  </a:cubicBezTo>
                  <a:cubicBezTo>
                    <a:pt x="225" y="42"/>
                    <a:pt x="218" y="47"/>
                    <a:pt x="217" y="47"/>
                  </a:cubicBezTo>
                  <a:cubicBezTo>
                    <a:pt x="218" y="49"/>
                    <a:pt x="218" y="50"/>
                    <a:pt x="217" y="52"/>
                  </a:cubicBezTo>
                  <a:cubicBezTo>
                    <a:pt x="216" y="53"/>
                    <a:pt x="214" y="53"/>
                    <a:pt x="213" y="54"/>
                  </a:cubicBezTo>
                  <a:cubicBezTo>
                    <a:pt x="212" y="54"/>
                    <a:pt x="212" y="55"/>
                    <a:pt x="211" y="56"/>
                  </a:cubicBezTo>
                  <a:cubicBezTo>
                    <a:pt x="211" y="56"/>
                    <a:pt x="210" y="56"/>
                    <a:pt x="210" y="56"/>
                  </a:cubicBezTo>
                  <a:cubicBezTo>
                    <a:pt x="207" y="55"/>
                    <a:pt x="203" y="57"/>
                    <a:pt x="204" y="53"/>
                  </a:cubicBezTo>
                  <a:cubicBezTo>
                    <a:pt x="203" y="52"/>
                    <a:pt x="202" y="53"/>
                    <a:pt x="203" y="52"/>
                  </a:cubicBezTo>
                  <a:cubicBezTo>
                    <a:pt x="203" y="51"/>
                    <a:pt x="205" y="50"/>
                    <a:pt x="206" y="50"/>
                  </a:cubicBezTo>
                  <a:cubicBezTo>
                    <a:pt x="207" y="49"/>
                    <a:pt x="209" y="49"/>
                    <a:pt x="210" y="50"/>
                  </a:cubicBezTo>
                  <a:cubicBezTo>
                    <a:pt x="211" y="51"/>
                    <a:pt x="212" y="52"/>
                    <a:pt x="213" y="52"/>
                  </a:cubicBezTo>
                  <a:cubicBezTo>
                    <a:pt x="212" y="50"/>
                    <a:pt x="211" y="49"/>
                    <a:pt x="209" y="48"/>
                  </a:cubicBezTo>
                  <a:cubicBezTo>
                    <a:pt x="208" y="48"/>
                    <a:pt x="207" y="48"/>
                    <a:pt x="206" y="47"/>
                  </a:cubicBezTo>
                  <a:cubicBezTo>
                    <a:pt x="205" y="46"/>
                    <a:pt x="205" y="45"/>
                    <a:pt x="204" y="44"/>
                  </a:cubicBezTo>
                  <a:cubicBezTo>
                    <a:pt x="203" y="42"/>
                    <a:pt x="200" y="43"/>
                    <a:pt x="199" y="41"/>
                  </a:cubicBezTo>
                  <a:cubicBezTo>
                    <a:pt x="198" y="41"/>
                    <a:pt x="196" y="38"/>
                    <a:pt x="196" y="37"/>
                  </a:cubicBezTo>
                  <a:close/>
                  <a:moveTo>
                    <a:pt x="131" y="57"/>
                  </a:moveTo>
                  <a:cubicBezTo>
                    <a:pt x="130" y="55"/>
                    <a:pt x="140" y="53"/>
                    <a:pt x="141" y="52"/>
                  </a:cubicBezTo>
                  <a:cubicBezTo>
                    <a:pt x="143" y="51"/>
                    <a:pt x="144" y="50"/>
                    <a:pt x="145" y="48"/>
                  </a:cubicBezTo>
                  <a:cubicBezTo>
                    <a:pt x="148" y="45"/>
                    <a:pt x="149" y="45"/>
                    <a:pt x="151" y="48"/>
                  </a:cubicBezTo>
                  <a:cubicBezTo>
                    <a:pt x="153" y="47"/>
                    <a:pt x="154" y="46"/>
                    <a:pt x="155" y="48"/>
                  </a:cubicBezTo>
                  <a:cubicBezTo>
                    <a:pt x="156" y="48"/>
                    <a:pt x="156" y="51"/>
                    <a:pt x="156" y="52"/>
                  </a:cubicBezTo>
                  <a:cubicBezTo>
                    <a:pt x="156" y="53"/>
                    <a:pt x="158" y="55"/>
                    <a:pt x="156" y="55"/>
                  </a:cubicBezTo>
                  <a:cubicBezTo>
                    <a:pt x="156" y="55"/>
                    <a:pt x="152" y="54"/>
                    <a:pt x="153" y="54"/>
                  </a:cubicBezTo>
                  <a:cubicBezTo>
                    <a:pt x="152" y="54"/>
                    <a:pt x="151" y="50"/>
                    <a:pt x="151" y="50"/>
                  </a:cubicBezTo>
                  <a:cubicBezTo>
                    <a:pt x="151" y="50"/>
                    <a:pt x="151" y="49"/>
                    <a:pt x="151" y="49"/>
                  </a:cubicBezTo>
                  <a:cubicBezTo>
                    <a:pt x="150" y="48"/>
                    <a:pt x="148" y="50"/>
                    <a:pt x="148" y="51"/>
                  </a:cubicBezTo>
                  <a:cubicBezTo>
                    <a:pt x="148" y="51"/>
                    <a:pt x="148" y="52"/>
                    <a:pt x="148" y="52"/>
                  </a:cubicBezTo>
                  <a:cubicBezTo>
                    <a:pt x="148" y="52"/>
                    <a:pt x="147" y="52"/>
                    <a:pt x="147" y="52"/>
                  </a:cubicBezTo>
                  <a:cubicBezTo>
                    <a:pt x="147" y="54"/>
                    <a:pt x="148" y="55"/>
                    <a:pt x="147" y="56"/>
                  </a:cubicBezTo>
                  <a:cubicBezTo>
                    <a:pt x="147" y="56"/>
                    <a:pt x="146" y="56"/>
                    <a:pt x="146" y="56"/>
                  </a:cubicBezTo>
                  <a:cubicBezTo>
                    <a:pt x="145" y="57"/>
                    <a:pt x="145" y="57"/>
                    <a:pt x="144" y="58"/>
                  </a:cubicBezTo>
                  <a:cubicBezTo>
                    <a:pt x="144" y="58"/>
                    <a:pt x="144" y="58"/>
                    <a:pt x="144" y="59"/>
                  </a:cubicBezTo>
                  <a:cubicBezTo>
                    <a:pt x="143" y="59"/>
                    <a:pt x="143" y="59"/>
                    <a:pt x="143" y="59"/>
                  </a:cubicBezTo>
                  <a:cubicBezTo>
                    <a:pt x="141" y="59"/>
                    <a:pt x="141" y="64"/>
                    <a:pt x="139" y="62"/>
                  </a:cubicBezTo>
                  <a:cubicBezTo>
                    <a:pt x="137" y="61"/>
                    <a:pt x="140" y="58"/>
                    <a:pt x="137" y="58"/>
                  </a:cubicBezTo>
                  <a:cubicBezTo>
                    <a:pt x="135" y="59"/>
                    <a:pt x="133" y="59"/>
                    <a:pt x="131" y="57"/>
                  </a:cubicBezTo>
                  <a:close/>
                  <a:moveTo>
                    <a:pt x="176" y="382"/>
                  </a:moveTo>
                  <a:cubicBezTo>
                    <a:pt x="175" y="382"/>
                    <a:pt x="174" y="382"/>
                    <a:pt x="173" y="383"/>
                  </a:cubicBezTo>
                  <a:cubicBezTo>
                    <a:pt x="174" y="381"/>
                    <a:pt x="175" y="382"/>
                    <a:pt x="176" y="382"/>
                  </a:cubicBezTo>
                  <a:close/>
                  <a:moveTo>
                    <a:pt x="159" y="363"/>
                  </a:moveTo>
                  <a:cubicBezTo>
                    <a:pt x="161" y="361"/>
                    <a:pt x="164" y="364"/>
                    <a:pt x="166" y="366"/>
                  </a:cubicBezTo>
                  <a:cubicBezTo>
                    <a:pt x="167" y="367"/>
                    <a:pt x="170" y="370"/>
                    <a:pt x="166" y="371"/>
                  </a:cubicBezTo>
                  <a:cubicBezTo>
                    <a:pt x="166" y="372"/>
                    <a:pt x="166" y="373"/>
                    <a:pt x="165" y="373"/>
                  </a:cubicBezTo>
                  <a:cubicBezTo>
                    <a:pt x="165" y="375"/>
                    <a:pt x="162" y="376"/>
                    <a:pt x="161" y="377"/>
                  </a:cubicBezTo>
                  <a:cubicBezTo>
                    <a:pt x="158" y="378"/>
                    <a:pt x="157" y="377"/>
                    <a:pt x="155" y="375"/>
                  </a:cubicBezTo>
                  <a:cubicBezTo>
                    <a:pt x="153" y="371"/>
                    <a:pt x="155" y="366"/>
                    <a:pt x="159" y="363"/>
                  </a:cubicBezTo>
                  <a:close/>
                  <a:moveTo>
                    <a:pt x="198" y="22"/>
                  </a:moveTo>
                  <a:cubicBezTo>
                    <a:pt x="199" y="22"/>
                    <a:pt x="199" y="22"/>
                    <a:pt x="199" y="22"/>
                  </a:cubicBezTo>
                  <a:cubicBezTo>
                    <a:pt x="199" y="22"/>
                    <a:pt x="199" y="22"/>
                    <a:pt x="198" y="22"/>
                  </a:cubicBezTo>
                  <a:close/>
                  <a:moveTo>
                    <a:pt x="212" y="19"/>
                  </a:moveTo>
                  <a:cubicBezTo>
                    <a:pt x="211" y="18"/>
                    <a:pt x="213" y="15"/>
                    <a:pt x="214" y="15"/>
                  </a:cubicBezTo>
                  <a:cubicBezTo>
                    <a:pt x="214" y="15"/>
                    <a:pt x="216" y="14"/>
                    <a:pt x="217" y="14"/>
                  </a:cubicBezTo>
                  <a:cubicBezTo>
                    <a:pt x="218" y="14"/>
                    <a:pt x="218" y="14"/>
                    <a:pt x="219" y="16"/>
                  </a:cubicBezTo>
                  <a:cubicBezTo>
                    <a:pt x="219" y="17"/>
                    <a:pt x="225" y="19"/>
                    <a:pt x="223" y="21"/>
                  </a:cubicBezTo>
                  <a:cubicBezTo>
                    <a:pt x="222" y="22"/>
                    <a:pt x="222" y="23"/>
                    <a:pt x="220" y="23"/>
                  </a:cubicBezTo>
                  <a:cubicBezTo>
                    <a:pt x="220" y="22"/>
                    <a:pt x="219" y="23"/>
                    <a:pt x="219" y="22"/>
                  </a:cubicBezTo>
                  <a:cubicBezTo>
                    <a:pt x="217" y="22"/>
                    <a:pt x="217" y="21"/>
                    <a:pt x="216" y="20"/>
                  </a:cubicBezTo>
                  <a:cubicBezTo>
                    <a:pt x="215" y="20"/>
                    <a:pt x="215" y="20"/>
                    <a:pt x="214" y="20"/>
                  </a:cubicBezTo>
                  <a:cubicBezTo>
                    <a:pt x="213" y="19"/>
                    <a:pt x="212" y="20"/>
                    <a:pt x="212" y="19"/>
                  </a:cubicBezTo>
                  <a:close/>
                  <a:moveTo>
                    <a:pt x="221" y="41"/>
                  </a:moveTo>
                  <a:cubicBezTo>
                    <a:pt x="221" y="39"/>
                    <a:pt x="219" y="39"/>
                    <a:pt x="219" y="38"/>
                  </a:cubicBezTo>
                  <a:cubicBezTo>
                    <a:pt x="219" y="37"/>
                    <a:pt x="221" y="36"/>
                    <a:pt x="221" y="36"/>
                  </a:cubicBezTo>
                  <a:cubicBezTo>
                    <a:pt x="226" y="36"/>
                    <a:pt x="224" y="43"/>
                    <a:pt x="222" y="42"/>
                  </a:cubicBezTo>
                  <a:cubicBezTo>
                    <a:pt x="221" y="42"/>
                    <a:pt x="221" y="41"/>
                    <a:pt x="221" y="41"/>
                  </a:cubicBezTo>
                  <a:close/>
                  <a:moveTo>
                    <a:pt x="218" y="29"/>
                  </a:moveTo>
                  <a:cubicBezTo>
                    <a:pt x="221" y="29"/>
                    <a:pt x="218" y="37"/>
                    <a:pt x="215" y="35"/>
                  </a:cubicBezTo>
                  <a:cubicBezTo>
                    <a:pt x="210" y="33"/>
                    <a:pt x="215" y="30"/>
                    <a:pt x="218" y="29"/>
                  </a:cubicBezTo>
                  <a:close/>
                  <a:moveTo>
                    <a:pt x="684" y="298"/>
                  </a:moveTo>
                  <a:cubicBezTo>
                    <a:pt x="684" y="298"/>
                    <a:pt x="684" y="298"/>
                    <a:pt x="684" y="298"/>
                  </a:cubicBezTo>
                  <a:cubicBezTo>
                    <a:pt x="684" y="298"/>
                    <a:pt x="684" y="298"/>
                    <a:pt x="684" y="298"/>
                  </a:cubicBezTo>
                  <a:cubicBezTo>
                    <a:pt x="684" y="298"/>
                    <a:pt x="684" y="297"/>
                    <a:pt x="684" y="298"/>
                  </a:cubicBezTo>
                  <a:cubicBezTo>
                    <a:pt x="684" y="298"/>
                    <a:pt x="684" y="298"/>
                    <a:pt x="684" y="298"/>
                  </a:cubicBezTo>
                  <a:close/>
                  <a:moveTo>
                    <a:pt x="220" y="5"/>
                  </a:moveTo>
                  <a:cubicBezTo>
                    <a:pt x="220" y="4"/>
                    <a:pt x="220" y="3"/>
                    <a:pt x="220" y="2"/>
                  </a:cubicBezTo>
                  <a:cubicBezTo>
                    <a:pt x="221" y="1"/>
                    <a:pt x="225" y="0"/>
                    <a:pt x="226" y="0"/>
                  </a:cubicBezTo>
                  <a:cubicBezTo>
                    <a:pt x="229" y="0"/>
                    <a:pt x="229" y="2"/>
                    <a:pt x="229" y="4"/>
                  </a:cubicBezTo>
                  <a:cubicBezTo>
                    <a:pt x="228" y="6"/>
                    <a:pt x="227" y="6"/>
                    <a:pt x="225" y="6"/>
                  </a:cubicBezTo>
                  <a:cubicBezTo>
                    <a:pt x="224" y="6"/>
                    <a:pt x="224" y="6"/>
                    <a:pt x="223" y="6"/>
                  </a:cubicBezTo>
                  <a:cubicBezTo>
                    <a:pt x="222" y="9"/>
                    <a:pt x="218" y="7"/>
                    <a:pt x="220" y="5"/>
                  </a:cubicBezTo>
                  <a:close/>
                  <a:moveTo>
                    <a:pt x="203" y="25"/>
                  </a:moveTo>
                  <a:cubicBezTo>
                    <a:pt x="205" y="25"/>
                    <a:pt x="209" y="28"/>
                    <a:pt x="210" y="28"/>
                  </a:cubicBezTo>
                  <a:cubicBezTo>
                    <a:pt x="210" y="28"/>
                    <a:pt x="209" y="24"/>
                    <a:pt x="209" y="24"/>
                  </a:cubicBezTo>
                  <a:cubicBezTo>
                    <a:pt x="209" y="22"/>
                    <a:pt x="208" y="21"/>
                    <a:pt x="210" y="21"/>
                  </a:cubicBezTo>
                  <a:cubicBezTo>
                    <a:pt x="212" y="21"/>
                    <a:pt x="214" y="22"/>
                    <a:pt x="215" y="23"/>
                  </a:cubicBezTo>
                  <a:cubicBezTo>
                    <a:pt x="215" y="24"/>
                    <a:pt x="216" y="25"/>
                    <a:pt x="216" y="25"/>
                  </a:cubicBezTo>
                  <a:cubicBezTo>
                    <a:pt x="217" y="25"/>
                    <a:pt x="217" y="25"/>
                    <a:pt x="217" y="25"/>
                  </a:cubicBezTo>
                  <a:cubicBezTo>
                    <a:pt x="218" y="25"/>
                    <a:pt x="219" y="26"/>
                    <a:pt x="219" y="26"/>
                  </a:cubicBezTo>
                  <a:cubicBezTo>
                    <a:pt x="217" y="28"/>
                    <a:pt x="214" y="28"/>
                    <a:pt x="212" y="30"/>
                  </a:cubicBezTo>
                  <a:cubicBezTo>
                    <a:pt x="212" y="30"/>
                    <a:pt x="210" y="32"/>
                    <a:pt x="210" y="32"/>
                  </a:cubicBezTo>
                  <a:cubicBezTo>
                    <a:pt x="209" y="32"/>
                    <a:pt x="209" y="32"/>
                    <a:pt x="209" y="31"/>
                  </a:cubicBezTo>
                  <a:cubicBezTo>
                    <a:pt x="208" y="31"/>
                    <a:pt x="208" y="31"/>
                    <a:pt x="207" y="30"/>
                  </a:cubicBezTo>
                  <a:cubicBezTo>
                    <a:pt x="206" y="30"/>
                    <a:pt x="205" y="32"/>
                    <a:pt x="204" y="31"/>
                  </a:cubicBezTo>
                  <a:cubicBezTo>
                    <a:pt x="203" y="30"/>
                    <a:pt x="203" y="29"/>
                    <a:pt x="203" y="28"/>
                  </a:cubicBezTo>
                  <a:cubicBezTo>
                    <a:pt x="203" y="28"/>
                    <a:pt x="203" y="25"/>
                    <a:pt x="203" y="25"/>
                  </a:cubicBezTo>
                  <a:cubicBezTo>
                    <a:pt x="203" y="26"/>
                    <a:pt x="203" y="26"/>
                    <a:pt x="203" y="25"/>
                  </a:cubicBezTo>
                  <a:close/>
                  <a:moveTo>
                    <a:pt x="340" y="278"/>
                  </a:moveTo>
                  <a:cubicBezTo>
                    <a:pt x="340" y="276"/>
                    <a:pt x="341" y="276"/>
                    <a:pt x="342" y="277"/>
                  </a:cubicBezTo>
                  <a:cubicBezTo>
                    <a:pt x="342" y="278"/>
                    <a:pt x="339" y="279"/>
                    <a:pt x="340" y="278"/>
                  </a:cubicBezTo>
                  <a:close/>
                  <a:moveTo>
                    <a:pt x="819" y="689"/>
                  </a:moveTo>
                  <a:cubicBezTo>
                    <a:pt x="819" y="689"/>
                    <a:pt x="819" y="690"/>
                    <a:pt x="819" y="690"/>
                  </a:cubicBezTo>
                  <a:cubicBezTo>
                    <a:pt x="819" y="690"/>
                    <a:pt x="818" y="690"/>
                    <a:pt x="818" y="691"/>
                  </a:cubicBezTo>
                  <a:cubicBezTo>
                    <a:pt x="817" y="691"/>
                    <a:pt x="814" y="694"/>
                    <a:pt x="813" y="695"/>
                  </a:cubicBezTo>
                  <a:cubicBezTo>
                    <a:pt x="814" y="696"/>
                    <a:pt x="812" y="696"/>
                    <a:pt x="812" y="695"/>
                  </a:cubicBezTo>
                  <a:cubicBezTo>
                    <a:pt x="812" y="695"/>
                    <a:pt x="813" y="694"/>
                    <a:pt x="814" y="694"/>
                  </a:cubicBezTo>
                  <a:cubicBezTo>
                    <a:pt x="814" y="692"/>
                    <a:pt x="815" y="691"/>
                    <a:pt x="816" y="690"/>
                  </a:cubicBezTo>
                  <a:cubicBezTo>
                    <a:pt x="816" y="688"/>
                    <a:pt x="818" y="688"/>
                    <a:pt x="819" y="689"/>
                  </a:cubicBezTo>
                  <a:close/>
                  <a:moveTo>
                    <a:pt x="807" y="646"/>
                  </a:moveTo>
                  <a:cubicBezTo>
                    <a:pt x="807" y="646"/>
                    <a:pt x="806" y="645"/>
                    <a:pt x="806" y="645"/>
                  </a:cubicBezTo>
                  <a:cubicBezTo>
                    <a:pt x="806" y="645"/>
                    <a:pt x="806" y="645"/>
                    <a:pt x="806" y="645"/>
                  </a:cubicBezTo>
                  <a:cubicBezTo>
                    <a:pt x="807" y="645"/>
                    <a:pt x="807" y="645"/>
                    <a:pt x="807" y="646"/>
                  </a:cubicBezTo>
                  <a:cubicBezTo>
                    <a:pt x="807" y="646"/>
                    <a:pt x="807" y="646"/>
                    <a:pt x="807" y="646"/>
                  </a:cubicBezTo>
                  <a:cubicBezTo>
                    <a:pt x="807" y="646"/>
                    <a:pt x="807" y="646"/>
                    <a:pt x="807" y="646"/>
                  </a:cubicBezTo>
                  <a:close/>
                  <a:moveTo>
                    <a:pt x="835" y="680"/>
                  </a:moveTo>
                  <a:cubicBezTo>
                    <a:pt x="835" y="681"/>
                    <a:pt x="829" y="684"/>
                    <a:pt x="827" y="684"/>
                  </a:cubicBezTo>
                  <a:cubicBezTo>
                    <a:pt x="827" y="685"/>
                    <a:pt x="825" y="687"/>
                    <a:pt x="824" y="688"/>
                  </a:cubicBezTo>
                  <a:cubicBezTo>
                    <a:pt x="824" y="688"/>
                    <a:pt x="822" y="690"/>
                    <a:pt x="822" y="688"/>
                  </a:cubicBezTo>
                  <a:cubicBezTo>
                    <a:pt x="822" y="687"/>
                    <a:pt x="827" y="683"/>
                    <a:pt x="828" y="682"/>
                  </a:cubicBezTo>
                  <a:cubicBezTo>
                    <a:pt x="829" y="682"/>
                    <a:pt x="829" y="681"/>
                    <a:pt x="829" y="680"/>
                  </a:cubicBezTo>
                  <a:cubicBezTo>
                    <a:pt x="830" y="681"/>
                    <a:pt x="830" y="681"/>
                    <a:pt x="830" y="681"/>
                  </a:cubicBezTo>
                  <a:cubicBezTo>
                    <a:pt x="831" y="681"/>
                    <a:pt x="835" y="678"/>
                    <a:pt x="835" y="680"/>
                  </a:cubicBezTo>
                  <a:close/>
                  <a:moveTo>
                    <a:pt x="822" y="695"/>
                  </a:moveTo>
                  <a:cubicBezTo>
                    <a:pt x="822" y="695"/>
                    <a:pt x="821" y="695"/>
                    <a:pt x="821" y="695"/>
                  </a:cubicBezTo>
                  <a:cubicBezTo>
                    <a:pt x="821" y="695"/>
                    <a:pt x="821" y="695"/>
                    <a:pt x="821" y="695"/>
                  </a:cubicBezTo>
                  <a:cubicBezTo>
                    <a:pt x="821" y="694"/>
                    <a:pt x="822" y="694"/>
                    <a:pt x="822" y="695"/>
                  </a:cubicBezTo>
                  <a:close/>
                  <a:moveTo>
                    <a:pt x="788" y="603"/>
                  </a:moveTo>
                  <a:cubicBezTo>
                    <a:pt x="788" y="601"/>
                    <a:pt x="787" y="597"/>
                    <a:pt x="789" y="596"/>
                  </a:cubicBezTo>
                  <a:cubicBezTo>
                    <a:pt x="790" y="595"/>
                    <a:pt x="790" y="596"/>
                    <a:pt x="791" y="596"/>
                  </a:cubicBezTo>
                  <a:cubicBezTo>
                    <a:pt x="791" y="597"/>
                    <a:pt x="791" y="597"/>
                    <a:pt x="792" y="597"/>
                  </a:cubicBezTo>
                  <a:cubicBezTo>
                    <a:pt x="793" y="596"/>
                    <a:pt x="793" y="596"/>
                    <a:pt x="793" y="595"/>
                  </a:cubicBezTo>
                  <a:cubicBezTo>
                    <a:pt x="793" y="595"/>
                    <a:pt x="793" y="595"/>
                    <a:pt x="794" y="595"/>
                  </a:cubicBezTo>
                  <a:cubicBezTo>
                    <a:pt x="793" y="595"/>
                    <a:pt x="793" y="595"/>
                    <a:pt x="793" y="594"/>
                  </a:cubicBezTo>
                  <a:cubicBezTo>
                    <a:pt x="797" y="592"/>
                    <a:pt x="792" y="589"/>
                    <a:pt x="792" y="587"/>
                  </a:cubicBezTo>
                  <a:cubicBezTo>
                    <a:pt x="792" y="586"/>
                    <a:pt x="794" y="586"/>
                    <a:pt x="794" y="585"/>
                  </a:cubicBezTo>
                  <a:cubicBezTo>
                    <a:pt x="795" y="586"/>
                    <a:pt x="796" y="588"/>
                    <a:pt x="796" y="588"/>
                  </a:cubicBezTo>
                  <a:cubicBezTo>
                    <a:pt x="796" y="590"/>
                    <a:pt x="795" y="591"/>
                    <a:pt x="796" y="593"/>
                  </a:cubicBezTo>
                  <a:cubicBezTo>
                    <a:pt x="796" y="595"/>
                    <a:pt x="797" y="596"/>
                    <a:pt x="796" y="598"/>
                  </a:cubicBezTo>
                  <a:cubicBezTo>
                    <a:pt x="796" y="600"/>
                    <a:pt x="798" y="602"/>
                    <a:pt x="798" y="605"/>
                  </a:cubicBezTo>
                  <a:cubicBezTo>
                    <a:pt x="798" y="606"/>
                    <a:pt x="797" y="607"/>
                    <a:pt x="797" y="608"/>
                  </a:cubicBezTo>
                  <a:cubicBezTo>
                    <a:pt x="797" y="610"/>
                    <a:pt x="797" y="611"/>
                    <a:pt x="797" y="612"/>
                  </a:cubicBezTo>
                  <a:cubicBezTo>
                    <a:pt x="797" y="614"/>
                    <a:pt x="798" y="615"/>
                    <a:pt x="798" y="617"/>
                  </a:cubicBezTo>
                  <a:cubicBezTo>
                    <a:pt x="798" y="618"/>
                    <a:pt x="798" y="617"/>
                    <a:pt x="799" y="618"/>
                  </a:cubicBezTo>
                  <a:cubicBezTo>
                    <a:pt x="800" y="620"/>
                    <a:pt x="800" y="623"/>
                    <a:pt x="800" y="625"/>
                  </a:cubicBezTo>
                  <a:cubicBezTo>
                    <a:pt x="802" y="631"/>
                    <a:pt x="804" y="637"/>
                    <a:pt x="805" y="643"/>
                  </a:cubicBezTo>
                  <a:cubicBezTo>
                    <a:pt x="804" y="643"/>
                    <a:pt x="804" y="642"/>
                    <a:pt x="803" y="642"/>
                  </a:cubicBezTo>
                  <a:cubicBezTo>
                    <a:pt x="802" y="641"/>
                    <a:pt x="800" y="641"/>
                    <a:pt x="799" y="640"/>
                  </a:cubicBezTo>
                  <a:cubicBezTo>
                    <a:pt x="799" y="640"/>
                    <a:pt x="799" y="640"/>
                    <a:pt x="798" y="640"/>
                  </a:cubicBezTo>
                  <a:cubicBezTo>
                    <a:pt x="798" y="640"/>
                    <a:pt x="798" y="640"/>
                    <a:pt x="798" y="640"/>
                  </a:cubicBezTo>
                  <a:cubicBezTo>
                    <a:pt x="798" y="640"/>
                    <a:pt x="799" y="641"/>
                    <a:pt x="799" y="641"/>
                  </a:cubicBezTo>
                  <a:cubicBezTo>
                    <a:pt x="796" y="642"/>
                    <a:pt x="797" y="644"/>
                    <a:pt x="795" y="646"/>
                  </a:cubicBezTo>
                  <a:cubicBezTo>
                    <a:pt x="795" y="649"/>
                    <a:pt x="793" y="652"/>
                    <a:pt x="793" y="655"/>
                  </a:cubicBezTo>
                  <a:cubicBezTo>
                    <a:pt x="792" y="659"/>
                    <a:pt x="796" y="661"/>
                    <a:pt x="797" y="664"/>
                  </a:cubicBezTo>
                  <a:cubicBezTo>
                    <a:pt x="797" y="665"/>
                    <a:pt x="797" y="666"/>
                    <a:pt x="797" y="667"/>
                  </a:cubicBezTo>
                  <a:cubicBezTo>
                    <a:pt x="798" y="667"/>
                    <a:pt x="798" y="666"/>
                    <a:pt x="798" y="666"/>
                  </a:cubicBezTo>
                  <a:cubicBezTo>
                    <a:pt x="799" y="667"/>
                    <a:pt x="799" y="666"/>
                    <a:pt x="799" y="668"/>
                  </a:cubicBezTo>
                  <a:cubicBezTo>
                    <a:pt x="800" y="669"/>
                    <a:pt x="800" y="671"/>
                    <a:pt x="799" y="673"/>
                  </a:cubicBezTo>
                  <a:cubicBezTo>
                    <a:pt x="798" y="671"/>
                    <a:pt x="799" y="669"/>
                    <a:pt x="797" y="668"/>
                  </a:cubicBezTo>
                  <a:cubicBezTo>
                    <a:pt x="797" y="668"/>
                    <a:pt x="793" y="667"/>
                    <a:pt x="793" y="667"/>
                  </a:cubicBezTo>
                  <a:cubicBezTo>
                    <a:pt x="791" y="668"/>
                    <a:pt x="792" y="675"/>
                    <a:pt x="789" y="674"/>
                  </a:cubicBezTo>
                  <a:cubicBezTo>
                    <a:pt x="788" y="673"/>
                    <a:pt x="788" y="668"/>
                    <a:pt x="788" y="667"/>
                  </a:cubicBezTo>
                  <a:cubicBezTo>
                    <a:pt x="789" y="665"/>
                    <a:pt x="790" y="664"/>
                    <a:pt x="790" y="663"/>
                  </a:cubicBezTo>
                  <a:cubicBezTo>
                    <a:pt x="790" y="661"/>
                    <a:pt x="789" y="660"/>
                    <a:pt x="789" y="658"/>
                  </a:cubicBezTo>
                  <a:cubicBezTo>
                    <a:pt x="789" y="656"/>
                    <a:pt x="790" y="655"/>
                    <a:pt x="790" y="653"/>
                  </a:cubicBezTo>
                  <a:cubicBezTo>
                    <a:pt x="790" y="651"/>
                    <a:pt x="789" y="650"/>
                    <a:pt x="789" y="648"/>
                  </a:cubicBezTo>
                  <a:cubicBezTo>
                    <a:pt x="788" y="646"/>
                    <a:pt x="789" y="645"/>
                    <a:pt x="790" y="644"/>
                  </a:cubicBezTo>
                  <a:cubicBezTo>
                    <a:pt x="790" y="641"/>
                    <a:pt x="790" y="639"/>
                    <a:pt x="790" y="637"/>
                  </a:cubicBezTo>
                  <a:cubicBezTo>
                    <a:pt x="790" y="633"/>
                    <a:pt x="789" y="628"/>
                    <a:pt x="790" y="624"/>
                  </a:cubicBezTo>
                  <a:cubicBezTo>
                    <a:pt x="790" y="623"/>
                    <a:pt x="791" y="622"/>
                    <a:pt x="791" y="621"/>
                  </a:cubicBezTo>
                  <a:cubicBezTo>
                    <a:pt x="791" y="620"/>
                    <a:pt x="790" y="617"/>
                    <a:pt x="789" y="616"/>
                  </a:cubicBezTo>
                  <a:cubicBezTo>
                    <a:pt x="785" y="612"/>
                    <a:pt x="787" y="608"/>
                    <a:pt x="788" y="603"/>
                  </a:cubicBezTo>
                  <a:close/>
                  <a:moveTo>
                    <a:pt x="927" y="340"/>
                  </a:moveTo>
                  <a:cubicBezTo>
                    <a:pt x="927" y="339"/>
                    <a:pt x="927" y="339"/>
                    <a:pt x="928" y="340"/>
                  </a:cubicBezTo>
                  <a:cubicBezTo>
                    <a:pt x="927" y="340"/>
                    <a:pt x="927" y="340"/>
                    <a:pt x="927" y="340"/>
                  </a:cubicBezTo>
                  <a:close/>
                  <a:moveTo>
                    <a:pt x="887" y="625"/>
                  </a:moveTo>
                  <a:cubicBezTo>
                    <a:pt x="886" y="630"/>
                    <a:pt x="885" y="623"/>
                    <a:pt x="887" y="625"/>
                  </a:cubicBezTo>
                  <a:cubicBezTo>
                    <a:pt x="887" y="625"/>
                    <a:pt x="887" y="625"/>
                    <a:pt x="887" y="625"/>
                  </a:cubicBezTo>
                  <a:close/>
                  <a:moveTo>
                    <a:pt x="921" y="336"/>
                  </a:moveTo>
                  <a:cubicBezTo>
                    <a:pt x="922" y="334"/>
                    <a:pt x="923" y="339"/>
                    <a:pt x="923" y="339"/>
                  </a:cubicBezTo>
                  <a:cubicBezTo>
                    <a:pt x="922" y="338"/>
                    <a:pt x="921" y="337"/>
                    <a:pt x="921" y="336"/>
                  </a:cubicBezTo>
                  <a:close/>
                  <a:moveTo>
                    <a:pt x="885" y="626"/>
                  </a:moveTo>
                  <a:cubicBezTo>
                    <a:pt x="885" y="626"/>
                    <a:pt x="885" y="627"/>
                    <a:pt x="885" y="628"/>
                  </a:cubicBezTo>
                  <a:cubicBezTo>
                    <a:pt x="885" y="628"/>
                    <a:pt x="885" y="629"/>
                    <a:pt x="884" y="629"/>
                  </a:cubicBezTo>
                  <a:cubicBezTo>
                    <a:pt x="884" y="631"/>
                    <a:pt x="879" y="634"/>
                    <a:pt x="879" y="633"/>
                  </a:cubicBezTo>
                  <a:cubicBezTo>
                    <a:pt x="879" y="632"/>
                    <a:pt x="879" y="632"/>
                    <a:pt x="879" y="632"/>
                  </a:cubicBezTo>
                  <a:cubicBezTo>
                    <a:pt x="879" y="630"/>
                    <a:pt x="880" y="630"/>
                    <a:pt x="881" y="629"/>
                  </a:cubicBezTo>
                  <a:cubicBezTo>
                    <a:pt x="882" y="629"/>
                    <a:pt x="883" y="625"/>
                    <a:pt x="884" y="626"/>
                  </a:cubicBezTo>
                  <a:cubicBezTo>
                    <a:pt x="884" y="626"/>
                    <a:pt x="885" y="626"/>
                    <a:pt x="885" y="626"/>
                  </a:cubicBezTo>
                  <a:close/>
                  <a:moveTo>
                    <a:pt x="846" y="672"/>
                  </a:moveTo>
                  <a:cubicBezTo>
                    <a:pt x="847" y="672"/>
                    <a:pt x="847" y="672"/>
                    <a:pt x="847" y="672"/>
                  </a:cubicBezTo>
                  <a:cubicBezTo>
                    <a:pt x="846" y="673"/>
                    <a:pt x="844" y="675"/>
                    <a:pt x="844" y="675"/>
                  </a:cubicBezTo>
                  <a:cubicBezTo>
                    <a:pt x="843" y="676"/>
                    <a:pt x="842" y="678"/>
                    <a:pt x="840" y="678"/>
                  </a:cubicBezTo>
                  <a:cubicBezTo>
                    <a:pt x="840" y="677"/>
                    <a:pt x="840" y="677"/>
                    <a:pt x="840" y="677"/>
                  </a:cubicBezTo>
                  <a:cubicBezTo>
                    <a:pt x="841" y="676"/>
                    <a:pt x="842" y="675"/>
                    <a:pt x="842" y="675"/>
                  </a:cubicBezTo>
                  <a:cubicBezTo>
                    <a:pt x="843" y="674"/>
                    <a:pt x="843" y="674"/>
                    <a:pt x="843" y="674"/>
                  </a:cubicBezTo>
                  <a:cubicBezTo>
                    <a:pt x="844" y="673"/>
                    <a:pt x="845" y="672"/>
                    <a:pt x="846" y="672"/>
                  </a:cubicBezTo>
                  <a:cubicBezTo>
                    <a:pt x="846" y="672"/>
                    <a:pt x="846" y="672"/>
                    <a:pt x="846" y="672"/>
                  </a:cubicBezTo>
                  <a:close/>
                  <a:moveTo>
                    <a:pt x="881" y="625"/>
                  </a:moveTo>
                  <a:cubicBezTo>
                    <a:pt x="880" y="625"/>
                    <a:pt x="881" y="624"/>
                    <a:pt x="881" y="624"/>
                  </a:cubicBezTo>
                  <a:cubicBezTo>
                    <a:pt x="881" y="624"/>
                    <a:pt x="881" y="624"/>
                    <a:pt x="881" y="624"/>
                  </a:cubicBezTo>
                  <a:cubicBezTo>
                    <a:pt x="881" y="625"/>
                    <a:pt x="881" y="625"/>
                    <a:pt x="881" y="625"/>
                  </a:cubicBezTo>
                  <a:close/>
                  <a:moveTo>
                    <a:pt x="876" y="638"/>
                  </a:moveTo>
                  <a:cubicBezTo>
                    <a:pt x="876" y="638"/>
                    <a:pt x="876" y="638"/>
                    <a:pt x="876" y="638"/>
                  </a:cubicBezTo>
                  <a:cubicBezTo>
                    <a:pt x="876" y="638"/>
                    <a:pt x="876" y="638"/>
                    <a:pt x="876" y="638"/>
                  </a:cubicBezTo>
                  <a:cubicBezTo>
                    <a:pt x="876" y="639"/>
                    <a:pt x="876" y="639"/>
                    <a:pt x="876" y="640"/>
                  </a:cubicBezTo>
                  <a:cubicBezTo>
                    <a:pt x="876" y="640"/>
                    <a:pt x="876" y="640"/>
                    <a:pt x="876" y="641"/>
                  </a:cubicBezTo>
                  <a:cubicBezTo>
                    <a:pt x="876" y="641"/>
                    <a:pt x="876" y="641"/>
                    <a:pt x="876" y="641"/>
                  </a:cubicBezTo>
                  <a:cubicBezTo>
                    <a:pt x="875" y="641"/>
                    <a:pt x="875" y="641"/>
                    <a:pt x="875" y="640"/>
                  </a:cubicBezTo>
                  <a:cubicBezTo>
                    <a:pt x="874" y="639"/>
                    <a:pt x="875" y="638"/>
                    <a:pt x="876" y="638"/>
                  </a:cubicBezTo>
                  <a:close/>
                  <a:moveTo>
                    <a:pt x="872" y="645"/>
                  </a:moveTo>
                  <a:cubicBezTo>
                    <a:pt x="872" y="646"/>
                    <a:pt x="871" y="646"/>
                    <a:pt x="871" y="646"/>
                  </a:cubicBezTo>
                  <a:cubicBezTo>
                    <a:pt x="871" y="646"/>
                    <a:pt x="871" y="645"/>
                    <a:pt x="872" y="645"/>
                  </a:cubicBezTo>
                  <a:close/>
                  <a:moveTo>
                    <a:pt x="858" y="664"/>
                  </a:moveTo>
                  <a:cubicBezTo>
                    <a:pt x="858" y="664"/>
                    <a:pt x="857" y="665"/>
                    <a:pt x="857" y="665"/>
                  </a:cubicBezTo>
                  <a:cubicBezTo>
                    <a:pt x="857" y="665"/>
                    <a:pt x="856" y="666"/>
                    <a:pt x="856" y="666"/>
                  </a:cubicBezTo>
                  <a:cubicBezTo>
                    <a:pt x="855" y="666"/>
                    <a:pt x="855" y="666"/>
                    <a:pt x="855" y="667"/>
                  </a:cubicBezTo>
                  <a:cubicBezTo>
                    <a:pt x="855" y="667"/>
                    <a:pt x="855" y="666"/>
                    <a:pt x="855" y="666"/>
                  </a:cubicBezTo>
                  <a:cubicBezTo>
                    <a:pt x="854" y="666"/>
                    <a:pt x="857" y="664"/>
                    <a:pt x="857" y="664"/>
                  </a:cubicBezTo>
                  <a:cubicBezTo>
                    <a:pt x="857" y="664"/>
                    <a:pt x="857" y="664"/>
                    <a:pt x="858" y="664"/>
                  </a:cubicBezTo>
                  <a:close/>
                  <a:moveTo>
                    <a:pt x="979" y="358"/>
                  </a:moveTo>
                  <a:cubicBezTo>
                    <a:pt x="978" y="358"/>
                    <a:pt x="980" y="356"/>
                    <a:pt x="980" y="359"/>
                  </a:cubicBezTo>
                  <a:cubicBezTo>
                    <a:pt x="980" y="358"/>
                    <a:pt x="979" y="358"/>
                    <a:pt x="979" y="358"/>
                  </a:cubicBezTo>
                  <a:close/>
                  <a:moveTo>
                    <a:pt x="775" y="279"/>
                  </a:moveTo>
                  <a:cubicBezTo>
                    <a:pt x="776" y="278"/>
                    <a:pt x="778" y="278"/>
                    <a:pt x="779" y="277"/>
                  </a:cubicBezTo>
                  <a:cubicBezTo>
                    <a:pt x="780" y="276"/>
                    <a:pt x="780" y="275"/>
                    <a:pt x="781" y="273"/>
                  </a:cubicBezTo>
                  <a:cubicBezTo>
                    <a:pt x="781" y="272"/>
                    <a:pt x="782" y="270"/>
                    <a:pt x="783" y="269"/>
                  </a:cubicBezTo>
                  <a:cubicBezTo>
                    <a:pt x="784" y="268"/>
                    <a:pt x="787" y="267"/>
                    <a:pt x="788" y="267"/>
                  </a:cubicBezTo>
                  <a:cubicBezTo>
                    <a:pt x="790" y="267"/>
                    <a:pt x="792" y="269"/>
                    <a:pt x="794" y="270"/>
                  </a:cubicBezTo>
                  <a:cubicBezTo>
                    <a:pt x="795" y="271"/>
                    <a:pt x="796" y="273"/>
                    <a:pt x="797" y="274"/>
                  </a:cubicBezTo>
                  <a:cubicBezTo>
                    <a:pt x="799" y="276"/>
                    <a:pt x="799" y="277"/>
                    <a:pt x="799" y="279"/>
                  </a:cubicBezTo>
                  <a:cubicBezTo>
                    <a:pt x="799" y="282"/>
                    <a:pt x="799" y="285"/>
                    <a:pt x="796" y="284"/>
                  </a:cubicBezTo>
                  <a:cubicBezTo>
                    <a:pt x="794" y="284"/>
                    <a:pt x="793" y="283"/>
                    <a:pt x="791" y="283"/>
                  </a:cubicBezTo>
                  <a:cubicBezTo>
                    <a:pt x="789" y="283"/>
                    <a:pt x="788" y="282"/>
                    <a:pt x="786" y="282"/>
                  </a:cubicBezTo>
                  <a:cubicBezTo>
                    <a:pt x="784" y="281"/>
                    <a:pt x="782" y="278"/>
                    <a:pt x="779" y="279"/>
                  </a:cubicBezTo>
                  <a:cubicBezTo>
                    <a:pt x="778" y="279"/>
                    <a:pt x="776" y="280"/>
                    <a:pt x="776" y="280"/>
                  </a:cubicBezTo>
                  <a:cubicBezTo>
                    <a:pt x="775" y="280"/>
                    <a:pt x="774" y="280"/>
                    <a:pt x="775" y="279"/>
                  </a:cubicBezTo>
                  <a:close/>
                  <a:moveTo>
                    <a:pt x="817" y="233"/>
                  </a:moveTo>
                  <a:cubicBezTo>
                    <a:pt x="819" y="232"/>
                    <a:pt x="817" y="225"/>
                    <a:pt x="819" y="224"/>
                  </a:cubicBezTo>
                  <a:cubicBezTo>
                    <a:pt x="822" y="224"/>
                    <a:pt x="820" y="233"/>
                    <a:pt x="824" y="231"/>
                  </a:cubicBezTo>
                  <a:cubicBezTo>
                    <a:pt x="825" y="230"/>
                    <a:pt x="825" y="229"/>
                    <a:pt x="826" y="228"/>
                  </a:cubicBezTo>
                  <a:cubicBezTo>
                    <a:pt x="827" y="228"/>
                    <a:pt x="828" y="228"/>
                    <a:pt x="829" y="229"/>
                  </a:cubicBezTo>
                  <a:cubicBezTo>
                    <a:pt x="830" y="229"/>
                    <a:pt x="832" y="228"/>
                    <a:pt x="832" y="229"/>
                  </a:cubicBezTo>
                  <a:cubicBezTo>
                    <a:pt x="834" y="230"/>
                    <a:pt x="833" y="230"/>
                    <a:pt x="833" y="231"/>
                  </a:cubicBezTo>
                  <a:cubicBezTo>
                    <a:pt x="834" y="233"/>
                    <a:pt x="833" y="234"/>
                    <a:pt x="836" y="234"/>
                  </a:cubicBezTo>
                  <a:cubicBezTo>
                    <a:pt x="836" y="234"/>
                    <a:pt x="838" y="233"/>
                    <a:pt x="838" y="233"/>
                  </a:cubicBezTo>
                  <a:cubicBezTo>
                    <a:pt x="840" y="232"/>
                    <a:pt x="841" y="233"/>
                    <a:pt x="842" y="234"/>
                  </a:cubicBezTo>
                  <a:cubicBezTo>
                    <a:pt x="843" y="234"/>
                    <a:pt x="844" y="235"/>
                    <a:pt x="845" y="235"/>
                  </a:cubicBezTo>
                  <a:cubicBezTo>
                    <a:pt x="846" y="236"/>
                    <a:pt x="846" y="236"/>
                    <a:pt x="846" y="236"/>
                  </a:cubicBezTo>
                  <a:cubicBezTo>
                    <a:pt x="847" y="237"/>
                    <a:pt x="847" y="237"/>
                    <a:pt x="848" y="236"/>
                  </a:cubicBezTo>
                  <a:cubicBezTo>
                    <a:pt x="849" y="237"/>
                    <a:pt x="848" y="236"/>
                    <a:pt x="849" y="237"/>
                  </a:cubicBezTo>
                  <a:cubicBezTo>
                    <a:pt x="849" y="237"/>
                    <a:pt x="848" y="240"/>
                    <a:pt x="848" y="240"/>
                  </a:cubicBezTo>
                  <a:cubicBezTo>
                    <a:pt x="848" y="242"/>
                    <a:pt x="848" y="243"/>
                    <a:pt x="846" y="244"/>
                  </a:cubicBezTo>
                  <a:cubicBezTo>
                    <a:pt x="845" y="244"/>
                    <a:pt x="844" y="244"/>
                    <a:pt x="843" y="244"/>
                  </a:cubicBezTo>
                  <a:cubicBezTo>
                    <a:pt x="842" y="245"/>
                    <a:pt x="841" y="246"/>
                    <a:pt x="840" y="246"/>
                  </a:cubicBezTo>
                  <a:cubicBezTo>
                    <a:pt x="839" y="247"/>
                    <a:pt x="835" y="246"/>
                    <a:pt x="833" y="246"/>
                  </a:cubicBezTo>
                  <a:cubicBezTo>
                    <a:pt x="831" y="245"/>
                    <a:pt x="830" y="244"/>
                    <a:pt x="829" y="242"/>
                  </a:cubicBezTo>
                  <a:cubicBezTo>
                    <a:pt x="826" y="239"/>
                    <a:pt x="820" y="238"/>
                    <a:pt x="817" y="233"/>
                  </a:cubicBezTo>
                  <a:close/>
                  <a:moveTo>
                    <a:pt x="758" y="230"/>
                  </a:moveTo>
                  <a:cubicBezTo>
                    <a:pt x="759" y="229"/>
                    <a:pt x="757" y="229"/>
                    <a:pt x="757" y="228"/>
                  </a:cubicBezTo>
                  <a:cubicBezTo>
                    <a:pt x="757" y="228"/>
                    <a:pt x="757" y="227"/>
                    <a:pt x="757" y="227"/>
                  </a:cubicBezTo>
                  <a:cubicBezTo>
                    <a:pt x="756" y="225"/>
                    <a:pt x="756" y="224"/>
                    <a:pt x="756" y="223"/>
                  </a:cubicBezTo>
                  <a:cubicBezTo>
                    <a:pt x="756" y="223"/>
                    <a:pt x="757" y="222"/>
                    <a:pt x="757" y="222"/>
                  </a:cubicBezTo>
                  <a:cubicBezTo>
                    <a:pt x="757" y="221"/>
                    <a:pt x="756" y="220"/>
                    <a:pt x="757" y="220"/>
                  </a:cubicBezTo>
                  <a:cubicBezTo>
                    <a:pt x="757" y="219"/>
                    <a:pt x="759" y="219"/>
                    <a:pt x="759" y="218"/>
                  </a:cubicBezTo>
                  <a:cubicBezTo>
                    <a:pt x="760" y="216"/>
                    <a:pt x="757" y="213"/>
                    <a:pt x="761" y="213"/>
                  </a:cubicBezTo>
                  <a:cubicBezTo>
                    <a:pt x="761" y="213"/>
                    <a:pt x="762" y="212"/>
                    <a:pt x="763" y="212"/>
                  </a:cubicBezTo>
                  <a:cubicBezTo>
                    <a:pt x="763" y="211"/>
                    <a:pt x="763" y="211"/>
                    <a:pt x="764" y="210"/>
                  </a:cubicBezTo>
                  <a:cubicBezTo>
                    <a:pt x="764" y="210"/>
                    <a:pt x="764" y="210"/>
                    <a:pt x="764" y="210"/>
                  </a:cubicBezTo>
                  <a:cubicBezTo>
                    <a:pt x="764" y="209"/>
                    <a:pt x="764" y="209"/>
                    <a:pt x="765" y="209"/>
                  </a:cubicBezTo>
                  <a:cubicBezTo>
                    <a:pt x="765" y="209"/>
                    <a:pt x="765" y="208"/>
                    <a:pt x="766" y="208"/>
                  </a:cubicBezTo>
                  <a:cubicBezTo>
                    <a:pt x="766" y="207"/>
                    <a:pt x="768" y="206"/>
                    <a:pt x="769" y="207"/>
                  </a:cubicBezTo>
                  <a:cubicBezTo>
                    <a:pt x="769" y="207"/>
                    <a:pt x="770" y="209"/>
                    <a:pt x="770" y="210"/>
                  </a:cubicBezTo>
                  <a:cubicBezTo>
                    <a:pt x="770" y="210"/>
                    <a:pt x="771" y="211"/>
                    <a:pt x="772" y="211"/>
                  </a:cubicBezTo>
                  <a:cubicBezTo>
                    <a:pt x="773" y="212"/>
                    <a:pt x="774" y="213"/>
                    <a:pt x="775" y="214"/>
                  </a:cubicBezTo>
                  <a:cubicBezTo>
                    <a:pt x="776" y="215"/>
                    <a:pt x="774" y="216"/>
                    <a:pt x="776" y="217"/>
                  </a:cubicBezTo>
                  <a:cubicBezTo>
                    <a:pt x="777" y="218"/>
                    <a:pt x="778" y="218"/>
                    <a:pt x="779" y="219"/>
                  </a:cubicBezTo>
                  <a:cubicBezTo>
                    <a:pt x="780" y="219"/>
                    <a:pt x="781" y="221"/>
                    <a:pt x="782" y="222"/>
                  </a:cubicBezTo>
                  <a:cubicBezTo>
                    <a:pt x="783" y="222"/>
                    <a:pt x="782" y="215"/>
                    <a:pt x="782" y="213"/>
                  </a:cubicBezTo>
                  <a:cubicBezTo>
                    <a:pt x="783" y="210"/>
                    <a:pt x="784" y="211"/>
                    <a:pt x="786" y="212"/>
                  </a:cubicBezTo>
                  <a:cubicBezTo>
                    <a:pt x="786" y="211"/>
                    <a:pt x="786" y="210"/>
                    <a:pt x="786" y="209"/>
                  </a:cubicBezTo>
                  <a:cubicBezTo>
                    <a:pt x="785" y="209"/>
                    <a:pt x="786" y="208"/>
                    <a:pt x="786" y="209"/>
                  </a:cubicBezTo>
                  <a:cubicBezTo>
                    <a:pt x="790" y="211"/>
                    <a:pt x="793" y="219"/>
                    <a:pt x="798" y="218"/>
                  </a:cubicBezTo>
                  <a:cubicBezTo>
                    <a:pt x="800" y="217"/>
                    <a:pt x="801" y="216"/>
                    <a:pt x="803" y="218"/>
                  </a:cubicBezTo>
                  <a:cubicBezTo>
                    <a:pt x="804" y="218"/>
                    <a:pt x="804" y="219"/>
                    <a:pt x="805" y="220"/>
                  </a:cubicBezTo>
                  <a:cubicBezTo>
                    <a:pt x="806" y="221"/>
                    <a:pt x="807" y="221"/>
                    <a:pt x="808" y="222"/>
                  </a:cubicBezTo>
                  <a:cubicBezTo>
                    <a:pt x="809" y="222"/>
                    <a:pt x="811" y="224"/>
                    <a:pt x="811" y="225"/>
                  </a:cubicBezTo>
                  <a:cubicBezTo>
                    <a:pt x="811" y="226"/>
                    <a:pt x="809" y="227"/>
                    <a:pt x="808" y="228"/>
                  </a:cubicBezTo>
                  <a:cubicBezTo>
                    <a:pt x="808" y="230"/>
                    <a:pt x="809" y="232"/>
                    <a:pt x="808" y="233"/>
                  </a:cubicBezTo>
                  <a:cubicBezTo>
                    <a:pt x="808" y="235"/>
                    <a:pt x="807" y="236"/>
                    <a:pt x="805" y="238"/>
                  </a:cubicBezTo>
                  <a:cubicBezTo>
                    <a:pt x="805" y="238"/>
                    <a:pt x="803" y="240"/>
                    <a:pt x="803" y="240"/>
                  </a:cubicBezTo>
                  <a:cubicBezTo>
                    <a:pt x="802" y="239"/>
                    <a:pt x="802" y="238"/>
                    <a:pt x="802" y="238"/>
                  </a:cubicBezTo>
                  <a:cubicBezTo>
                    <a:pt x="801" y="238"/>
                    <a:pt x="801" y="238"/>
                    <a:pt x="801" y="238"/>
                  </a:cubicBezTo>
                  <a:cubicBezTo>
                    <a:pt x="798" y="237"/>
                    <a:pt x="798" y="238"/>
                    <a:pt x="796" y="236"/>
                  </a:cubicBezTo>
                  <a:cubicBezTo>
                    <a:pt x="795" y="235"/>
                    <a:pt x="794" y="233"/>
                    <a:pt x="793" y="231"/>
                  </a:cubicBezTo>
                  <a:cubicBezTo>
                    <a:pt x="793" y="229"/>
                    <a:pt x="794" y="227"/>
                    <a:pt x="795" y="225"/>
                  </a:cubicBezTo>
                  <a:cubicBezTo>
                    <a:pt x="797" y="221"/>
                    <a:pt x="796" y="220"/>
                    <a:pt x="792" y="220"/>
                  </a:cubicBezTo>
                  <a:cubicBezTo>
                    <a:pt x="792" y="222"/>
                    <a:pt x="790" y="223"/>
                    <a:pt x="790" y="225"/>
                  </a:cubicBezTo>
                  <a:cubicBezTo>
                    <a:pt x="790" y="226"/>
                    <a:pt x="790" y="228"/>
                    <a:pt x="790" y="230"/>
                  </a:cubicBezTo>
                  <a:cubicBezTo>
                    <a:pt x="791" y="231"/>
                    <a:pt x="792" y="233"/>
                    <a:pt x="792" y="234"/>
                  </a:cubicBezTo>
                  <a:cubicBezTo>
                    <a:pt x="793" y="235"/>
                    <a:pt x="793" y="237"/>
                    <a:pt x="794" y="237"/>
                  </a:cubicBezTo>
                  <a:cubicBezTo>
                    <a:pt x="795" y="238"/>
                    <a:pt x="796" y="238"/>
                    <a:pt x="797" y="238"/>
                  </a:cubicBezTo>
                  <a:cubicBezTo>
                    <a:pt x="797" y="238"/>
                    <a:pt x="799" y="239"/>
                    <a:pt x="799" y="240"/>
                  </a:cubicBezTo>
                  <a:cubicBezTo>
                    <a:pt x="800" y="240"/>
                    <a:pt x="801" y="240"/>
                    <a:pt x="800" y="242"/>
                  </a:cubicBezTo>
                  <a:cubicBezTo>
                    <a:pt x="799" y="243"/>
                    <a:pt x="795" y="242"/>
                    <a:pt x="794" y="243"/>
                  </a:cubicBezTo>
                  <a:cubicBezTo>
                    <a:pt x="793" y="243"/>
                    <a:pt x="794" y="244"/>
                    <a:pt x="793" y="244"/>
                  </a:cubicBezTo>
                  <a:cubicBezTo>
                    <a:pt x="792" y="245"/>
                    <a:pt x="790" y="243"/>
                    <a:pt x="790" y="243"/>
                  </a:cubicBezTo>
                  <a:cubicBezTo>
                    <a:pt x="790" y="242"/>
                    <a:pt x="790" y="240"/>
                    <a:pt x="789" y="240"/>
                  </a:cubicBezTo>
                  <a:cubicBezTo>
                    <a:pt x="789" y="239"/>
                    <a:pt x="787" y="240"/>
                    <a:pt x="786" y="241"/>
                  </a:cubicBezTo>
                  <a:cubicBezTo>
                    <a:pt x="784" y="242"/>
                    <a:pt x="782" y="243"/>
                    <a:pt x="779" y="243"/>
                  </a:cubicBezTo>
                  <a:cubicBezTo>
                    <a:pt x="777" y="244"/>
                    <a:pt x="776" y="244"/>
                    <a:pt x="775" y="242"/>
                  </a:cubicBezTo>
                  <a:cubicBezTo>
                    <a:pt x="774" y="242"/>
                    <a:pt x="773" y="240"/>
                    <a:pt x="772" y="242"/>
                  </a:cubicBezTo>
                  <a:cubicBezTo>
                    <a:pt x="772" y="243"/>
                    <a:pt x="773" y="244"/>
                    <a:pt x="773" y="245"/>
                  </a:cubicBezTo>
                  <a:cubicBezTo>
                    <a:pt x="773" y="245"/>
                    <a:pt x="772" y="247"/>
                    <a:pt x="771" y="248"/>
                  </a:cubicBezTo>
                  <a:cubicBezTo>
                    <a:pt x="770" y="249"/>
                    <a:pt x="770" y="249"/>
                    <a:pt x="768" y="248"/>
                  </a:cubicBezTo>
                  <a:cubicBezTo>
                    <a:pt x="767" y="247"/>
                    <a:pt x="764" y="246"/>
                    <a:pt x="763" y="245"/>
                  </a:cubicBezTo>
                  <a:cubicBezTo>
                    <a:pt x="762" y="244"/>
                    <a:pt x="762" y="242"/>
                    <a:pt x="761" y="241"/>
                  </a:cubicBezTo>
                  <a:cubicBezTo>
                    <a:pt x="759" y="239"/>
                    <a:pt x="758" y="238"/>
                    <a:pt x="757" y="237"/>
                  </a:cubicBezTo>
                  <a:cubicBezTo>
                    <a:pt x="756" y="235"/>
                    <a:pt x="755" y="233"/>
                    <a:pt x="755" y="231"/>
                  </a:cubicBezTo>
                  <a:cubicBezTo>
                    <a:pt x="756" y="229"/>
                    <a:pt x="757" y="232"/>
                    <a:pt x="758" y="230"/>
                  </a:cubicBezTo>
                  <a:close/>
                  <a:moveTo>
                    <a:pt x="778" y="267"/>
                  </a:moveTo>
                  <a:cubicBezTo>
                    <a:pt x="777" y="264"/>
                    <a:pt x="776" y="261"/>
                    <a:pt x="778" y="259"/>
                  </a:cubicBezTo>
                  <a:cubicBezTo>
                    <a:pt x="779" y="257"/>
                    <a:pt x="783" y="258"/>
                    <a:pt x="783" y="260"/>
                  </a:cubicBezTo>
                  <a:cubicBezTo>
                    <a:pt x="782" y="262"/>
                    <a:pt x="783" y="264"/>
                    <a:pt x="782" y="266"/>
                  </a:cubicBezTo>
                  <a:cubicBezTo>
                    <a:pt x="781" y="266"/>
                    <a:pt x="779" y="268"/>
                    <a:pt x="778" y="267"/>
                  </a:cubicBezTo>
                  <a:close/>
                  <a:moveTo>
                    <a:pt x="766" y="318"/>
                  </a:moveTo>
                  <a:cubicBezTo>
                    <a:pt x="766" y="318"/>
                    <a:pt x="767" y="317"/>
                    <a:pt x="767" y="318"/>
                  </a:cubicBezTo>
                  <a:cubicBezTo>
                    <a:pt x="767" y="319"/>
                    <a:pt x="766" y="319"/>
                    <a:pt x="766" y="318"/>
                  </a:cubicBezTo>
                  <a:close/>
                  <a:moveTo>
                    <a:pt x="746" y="227"/>
                  </a:moveTo>
                  <a:cubicBezTo>
                    <a:pt x="746" y="225"/>
                    <a:pt x="746" y="220"/>
                    <a:pt x="746" y="219"/>
                  </a:cubicBezTo>
                  <a:cubicBezTo>
                    <a:pt x="748" y="218"/>
                    <a:pt x="750" y="222"/>
                    <a:pt x="750" y="223"/>
                  </a:cubicBezTo>
                  <a:cubicBezTo>
                    <a:pt x="750" y="224"/>
                    <a:pt x="749" y="226"/>
                    <a:pt x="748" y="227"/>
                  </a:cubicBezTo>
                  <a:cubicBezTo>
                    <a:pt x="748" y="228"/>
                    <a:pt x="749" y="228"/>
                    <a:pt x="748" y="229"/>
                  </a:cubicBezTo>
                  <a:cubicBezTo>
                    <a:pt x="746" y="231"/>
                    <a:pt x="746" y="228"/>
                    <a:pt x="746" y="227"/>
                  </a:cubicBezTo>
                  <a:close/>
                  <a:moveTo>
                    <a:pt x="766" y="314"/>
                  </a:moveTo>
                  <a:cubicBezTo>
                    <a:pt x="766" y="315"/>
                    <a:pt x="765" y="315"/>
                    <a:pt x="765" y="314"/>
                  </a:cubicBezTo>
                  <a:cubicBezTo>
                    <a:pt x="765" y="314"/>
                    <a:pt x="766" y="314"/>
                    <a:pt x="766" y="314"/>
                  </a:cubicBezTo>
                  <a:close/>
                  <a:moveTo>
                    <a:pt x="897" y="190"/>
                  </a:moveTo>
                  <a:cubicBezTo>
                    <a:pt x="897" y="190"/>
                    <a:pt x="898" y="189"/>
                    <a:pt x="898" y="189"/>
                  </a:cubicBezTo>
                  <a:cubicBezTo>
                    <a:pt x="898" y="190"/>
                    <a:pt x="897" y="191"/>
                    <a:pt x="897" y="190"/>
                  </a:cubicBezTo>
                  <a:close/>
                  <a:moveTo>
                    <a:pt x="921" y="334"/>
                  </a:moveTo>
                  <a:cubicBezTo>
                    <a:pt x="921" y="334"/>
                    <a:pt x="920" y="334"/>
                    <a:pt x="921" y="334"/>
                  </a:cubicBezTo>
                  <a:cubicBezTo>
                    <a:pt x="923" y="334"/>
                    <a:pt x="920" y="336"/>
                    <a:pt x="921" y="334"/>
                  </a:cubicBezTo>
                  <a:close/>
                  <a:moveTo>
                    <a:pt x="888" y="181"/>
                  </a:moveTo>
                  <a:cubicBezTo>
                    <a:pt x="887" y="181"/>
                    <a:pt x="887" y="181"/>
                    <a:pt x="887" y="181"/>
                  </a:cubicBezTo>
                  <a:cubicBezTo>
                    <a:pt x="887" y="177"/>
                    <a:pt x="891" y="181"/>
                    <a:pt x="888" y="181"/>
                  </a:cubicBezTo>
                  <a:close/>
                  <a:moveTo>
                    <a:pt x="745" y="262"/>
                  </a:moveTo>
                  <a:cubicBezTo>
                    <a:pt x="745" y="262"/>
                    <a:pt x="744" y="260"/>
                    <a:pt x="744" y="259"/>
                  </a:cubicBezTo>
                  <a:cubicBezTo>
                    <a:pt x="745" y="258"/>
                    <a:pt x="746" y="259"/>
                    <a:pt x="747" y="260"/>
                  </a:cubicBezTo>
                  <a:cubicBezTo>
                    <a:pt x="749" y="261"/>
                    <a:pt x="751" y="263"/>
                    <a:pt x="751" y="266"/>
                  </a:cubicBezTo>
                  <a:cubicBezTo>
                    <a:pt x="750" y="272"/>
                    <a:pt x="746" y="263"/>
                    <a:pt x="745" y="262"/>
                  </a:cubicBezTo>
                  <a:close/>
                  <a:moveTo>
                    <a:pt x="859" y="220"/>
                  </a:moveTo>
                  <a:cubicBezTo>
                    <a:pt x="859" y="220"/>
                    <a:pt x="859" y="219"/>
                    <a:pt x="859" y="219"/>
                  </a:cubicBezTo>
                  <a:cubicBezTo>
                    <a:pt x="862" y="220"/>
                    <a:pt x="859" y="222"/>
                    <a:pt x="859" y="220"/>
                  </a:cubicBezTo>
                  <a:close/>
                  <a:moveTo>
                    <a:pt x="860" y="208"/>
                  </a:moveTo>
                  <a:cubicBezTo>
                    <a:pt x="860" y="207"/>
                    <a:pt x="863" y="206"/>
                    <a:pt x="863" y="209"/>
                  </a:cubicBezTo>
                  <a:cubicBezTo>
                    <a:pt x="863" y="211"/>
                    <a:pt x="861" y="211"/>
                    <a:pt x="860" y="208"/>
                  </a:cubicBezTo>
                  <a:close/>
                  <a:moveTo>
                    <a:pt x="833" y="194"/>
                  </a:moveTo>
                  <a:cubicBezTo>
                    <a:pt x="832" y="192"/>
                    <a:pt x="840" y="188"/>
                    <a:pt x="840" y="191"/>
                  </a:cubicBezTo>
                  <a:cubicBezTo>
                    <a:pt x="840" y="193"/>
                    <a:pt x="834" y="198"/>
                    <a:pt x="833" y="194"/>
                  </a:cubicBezTo>
                  <a:close/>
                  <a:moveTo>
                    <a:pt x="915" y="336"/>
                  </a:moveTo>
                  <a:cubicBezTo>
                    <a:pt x="914" y="335"/>
                    <a:pt x="916" y="335"/>
                    <a:pt x="916" y="336"/>
                  </a:cubicBezTo>
                  <a:cubicBezTo>
                    <a:pt x="915" y="337"/>
                    <a:pt x="915" y="337"/>
                    <a:pt x="915" y="336"/>
                  </a:cubicBezTo>
                  <a:close/>
                  <a:moveTo>
                    <a:pt x="99" y="446"/>
                  </a:moveTo>
                  <a:cubicBezTo>
                    <a:pt x="100" y="446"/>
                    <a:pt x="101" y="448"/>
                    <a:pt x="100" y="448"/>
                  </a:cubicBezTo>
                  <a:cubicBezTo>
                    <a:pt x="100" y="449"/>
                    <a:pt x="100" y="448"/>
                    <a:pt x="100" y="448"/>
                  </a:cubicBezTo>
                  <a:cubicBezTo>
                    <a:pt x="99" y="447"/>
                    <a:pt x="97" y="446"/>
                    <a:pt x="99" y="446"/>
                  </a:cubicBezTo>
                  <a:close/>
                  <a:moveTo>
                    <a:pt x="392" y="337"/>
                  </a:moveTo>
                  <a:cubicBezTo>
                    <a:pt x="392" y="337"/>
                    <a:pt x="394" y="338"/>
                    <a:pt x="393" y="339"/>
                  </a:cubicBezTo>
                  <a:cubicBezTo>
                    <a:pt x="392" y="340"/>
                    <a:pt x="392" y="337"/>
                    <a:pt x="392" y="337"/>
                  </a:cubicBezTo>
                  <a:close/>
                  <a:moveTo>
                    <a:pt x="281" y="363"/>
                  </a:moveTo>
                  <a:cubicBezTo>
                    <a:pt x="281" y="362"/>
                    <a:pt x="281" y="362"/>
                    <a:pt x="281" y="361"/>
                  </a:cubicBezTo>
                  <a:cubicBezTo>
                    <a:pt x="282" y="362"/>
                    <a:pt x="281" y="362"/>
                    <a:pt x="281" y="363"/>
                  </a:cubicBezTo>
                  <a:close/>
                  <a:moveTo>
                    <a:pt x="282" y="365"/>
                  </a:moveTo>
                  <a:cubicBezTo>
                    <a:pt x="281" y="364"/>
                    <a:pt x="284" y="359"/>
                    <a:pt x="284" y="362"/>
                  </a:cubicBezTo>
                  <a:cubicBezTo>
                    <a:pt x="284" y="363"/>
                    <a:pt x="283" y="366"/>
                    <a:pt x="282" y="365"/>
                  </a:cubicBezTo>
                  <a:close/>
                  <a:moveTo>
                    <a:pt x="413" y="266"/>
                  </a:moveTo>
                  <a:cubicBezTo>
                    <a:pt x="413" y="266"/>
                    <a:pt x="413" y="266"/>
                    <a:pt x="413" y="267"/>
                  </a:cubicBezTo>
                  <a:cubicBezTo>
                    <a:pt x="413" y="267"/>
                    <a:pt x="412" y="266"/>
                    <a:pt x="413" y="266"/>
                  </a:cubicBezTo>
                  <a:close/>
                  <a:moveTo>
                    <a:pt x="391" y="339"/>
                  </a:moveTo>
                  <a:cubicBezTo>
                    <a:pt x="393" y="340"/>
                    <a:pt x="391" y="350"/>
                    <a:pt x="391" y="339"/>
                  </a:cubicBezTo>
                  <a:cubicBezTo>
                    <a:pt x="391" y="339"/>
                    <a:pt x="391" y="339"/>
                    <a:pt x="391" y="339"/>
                  </a:cubicBezTo>
                  <a:close/>
                  <a:moveTo>
                    <a:pt x="413" y="264"/>
                  </a:moveTo>
                  <a:cubicBezTo>
                    <a:pt x="412" y="264"/>
                    <a:pt x="412" y="262"/>
                    <a:pt x="413" y="262"/>
                  </a:cubicBezTo>
                  <a:cubicBezTo>
                    <a:pt x="413" y="263"/>
                    <a:pt x="414" y="263"/>
                    <a:pt x="413" y="264"/>
                  </a:cubicBezTo>
                  <a:close/>
                  <a:moveTo>
                    <a:pt x="1038" y="336"/>
                  </a:moveTo>
                  <a:cubicBezTo>
                    <a:pt x="1036" y="331"/>
                    <a:pt x="1039" y="329"/>
                    <a:pt x="1041" y="326"/>
                  </a:cubicBezTo>
                  <a:cubicBezTo>
                    <a:pt x="1043" y="324"/>
                    <a:pt x="1048" y="318"/>
                    <a:pt x="1050" y="321"/>
                  </a:cubicBezTo>
                  <a:cubicBezTo>
                    <a:pt x="1051" y="321"/>
                    <a:pt x="1052" y="320"/>
                    <a:pt x="1053" y="320"/>
                  </a:cubicBezTo>
                  <a:cubicBezTo>
                    <a:pt x="1056" y="318"/>
                    <a:pt x="1061" y="325"/>
                    <a:pt x="1062" y="327"/>
                  </a:cubicBezTo>
                  <a:cubicBezTo>
                    <a:pt x="1063" y="328"/>
                    <a:pt x="1064" y="329"/>
                    <a:pt x="1062" y="330"/>
                  </a:cubicBezTo>
                  <a:cubicBezTo>
                    <a:pt x="1061" y="332"/>
                    <a:pt x="1058" y="333"/>
                    <a:pt x="1056" y="333"/>
                  </a:cubicBezTo>
                  <a:cubicBezTo>
                    <a:pt x="1055" y="333"/>
                    <a:pt x="1054" y="333"/>
                    <a:pt x="1053" y="334"/>
                  </a:cubicBezTo>
                  <a:cubicBezTo>
                    <a:pt x="1053" y="334"/>
                    <a:pt x="1052" y="335"/>
                    <a:pt x="1051" y="335"/>
                  </a:cubicBezTo>
                  <a:cubicBezTo>
                    <a:pt x="1049" y="335"/>
                    <a:pt x="1049" y="333"/>
                    <a:pt x="1047" y="333"/>
                  </a:cubicBezTo>
                  <a:cubicBezTo>
                    <a:pt x="1045" y="333"/>
                    <a:pt x="1045" y="334"/>
                    <a:pt x="1044" y="335"/>
                  </a:cubicBezTo>
                  <a:cubicBezTo>
                    <a:pt x="1043" y="335"/>
                    <a:pt x="1042" y="335"/>
                    <a:pt x="1041" y="335"/>
                  </a:cubicBezTo>
                  <a:cubicBezTo>
                    <a:pt x="1040" y="335"/>
                    <a:pt x="1038" y="337"/>
                    <a:pt x="1038" y="336"/>
                  </a:cubicBezTo>
                  <a:close/>
                  <a:moveTo>
                    <a:pt x="763" y="578"/>
                  </a:moveTo>
                  <a:cubicBezTo>
                    <a:pt x="763" y="578"/>
                    <a:pt x="761" y="583"/>
                    <a:pt x="760" y="582"/>
                  </a:cubicBezTo>
                  <a:cubicBezTo>
                    <a:pt x="759" y="581"/>
                    <a:pt x="759" y="581"/>
                    <a:pt x="759" y="580"/>
                  </a:cubicBezTo>
                  <a:cubicBezTo>
                    <a:pt x="758" y="580"/>
                    <a:pt x="758" y="581"/>
                    <a:pt x="757" y="581"/>
                  </a:cubicBezTo>
                  <a:cubicBezTo>
                    <a:pt x="757" y="581"/>
                    <a:pt x="757" y="581"/>
                    <a:pt x="757" y="581"/>
                  </a:cubicBezTo>
                  <a:cubicBezTo>
                    <a:pt x="757" y="581"/>
                    <a:pt x="757" y="581"/>
                    <a:pt x="757" y="581"/>
                  </a:cubicBezTo>
                  <a:cubicBezTo>
                    <a:pt x="757" y="579"/>
                    <a:pt x="758" y="576"/>
                    <a:pt x="761" y="576"/>
                  </a:cubicBezTo>
                  <a:cubicBezTo>
                    <a:pt x="761" y="576"/>
                    <a:pt x="762" y="577"/>
                    <a:pt x="763" y="577"/>
                  </a:cubicBezTo>
                  <a:cubicBezTo>
                    <a:pt x="763" y="577"/>
                    <a:pt x="763" y="577"/>
                    <a:pt x="763" y="578"/>
                  </a:cubicBezTo>
                  <a:close/>
                  <a:moveTo>
                    <a:pt x="431" y="874"/>
                  </a:moveTo>
                  <a:cubicBezTo>
                    <a:pt x="431" y="874"/>
                    <a:pt x="431" y="875"/>
                    <a:pt x="431" y="875"/>
                  </a:cubicBezTo>
                  <a:cubicBezTo>
                    <a:pt x="431" y="875"/>
                    <a:pt x="432" y="877"/>
                    <a:pt x="432" y="877"/>
                  </a:cubicBezTo>
                  <a:cubicBezTo>
                    <a:pt x="432" y="877"/>
                    <a:pt x="431" y="875"/>
                    <a:pt x="432" y="875"/>
                  </a:cubicBezTo>
                  <a:cubicBezTo>
                    <a:pt x="432" y="875"/>
                    <a:pt x="432" y="876"/>
                    <a:pt x="432" y="876"/>
                  </a:cubicBezTo>
                  <a:cubicBezTo>
                    <a:pt x="433" y="875"/>
                    <a:pt x="432" y="875"/>
                    <a:pt x="432" y="874"/>
                  </a:cubicBezTo>
                  <a:cubicBezTo>
                    <a:pt x="432" y="874"/>
                    <a:pt x="432" y="874"/>
                    <a:pt x="433" y="874"/>
                  </a:cubicBezTo>
                  <a:cubicBezTo>
                    <a:pt x="432" y="875"/>
                    <a:pt x="432" y="875"/>
                    <a:pt x="433" y="875"/>
                  </a:cubicBezTo>
                  <a:cubicBezTo>
                    <a:pt x="433" y="875"/>
                    <a:pt x="433" y="875"/>
                    <a:pt x="433" y="875"/>
                  </a:cubicBezTo>
                  <a:cubicBezTo>
                    <a:pt x="433" y="875"/>
                    <a:pt x="433" y="876"/>
                    <a:pt x="433" y="876"/>
                  </a:cubicBezTo>
                  <a:cubicBezTo>
                    <a:pt x="434" y="875"/>
                    <a:pt x="433" y="875"/>
                    <a:pt x="433" y="875"/>
                  </a:cubicBezTo>
                  <a:cubicBezTo>
                    <a:pt x="433" y="875"/>
                    <a:pt x="433" y="875"/>
                    <a:pt x="433" y="875"/>
                  </a:cubicBezTo>
                  <a:cubicBezTo>
                    <a:pt x="433" y="875"/>
                    <a:pt x="433" y="875"/>
                    <a:pt x="433" y="875"/>
                  </a:cubicBezTo>
                  <a:cubicBezTo>
                    <a:pt x="433" y="875"/>
                    <a:pt x="434" y="875"/>
                    <a:pt x="434" y="875"/>
                  </a:cubicBezTo>
                  <a:cubicBezTo>
                    <a:pt x="434" y="875"/>
                    <a:pt x="434" y="875"/>
                    <a:pt x="434" y="874"/>
                  </a:cubicBezTo>
                  <a:cubicBezTo>
                    <a:pt x="434" y="875"/>
                    <a:pt x="435" y="876"/>
                    <a:pt x="435" y="876"/>
                  </a:cubicBezTo>
                  <a:cubicBezTo>
                    <a:pt x="435" y="876"/>
                    <a:pt x="435" y="875"/>
                    <a:pt x="435" y="874"/>
                  </a:cubicBezTo>
                  <a:cubicBezTo>
                    <a:pt x="435" y="874"/>
                    <a:pt x="435" y="874"/>
                    <a:pt x="435" y="874"/>
                  </a:cubicBezTo>
                  <a:cubicBezTo>
                    <a:pt x="435" y="874"/>
                    <a:pt x="435" y="874"/>
                    <a:pt x="435" y="874"/>
                  </a:cubicBezTo>
                  <a:cubicBezTo>
                    <a:pt x="435" y="875"/>
                    <a:pt x="435" y="875"/>
                    <a:pt x="435" y="876"/>
                  </a:cubicBezTo>
                  <a:cubicBezTo>
                    <a:pt x="435" y="877"/>
                    <a:pt x="435" y="876"/>
                    <a:pt x="435" y="876"/>
                  </a:cubicBezTo>
                  <a:cubicBezTo>
                    <a:pt x="435" y="876"/>
                    <a:pt x="435" y="876"/>
                    <a:pt x="435" y="876"/>
                  </a:cubicBezTo>
                  <a:cubicBezTo>
                    <a:pt x="435" y="877"/>
                    <a:pt x="436" y="875"/>
                    <a:pt x="435" y="875"/>
                  </a:cubicBezTo>
                  <a:cubicBezTo>
                    <a:pt x="436" y="875"/>
                    <a:pt x="436" y="877"/>
                    <a:pt x="435" y="877"/>
                  </a:cubicBezTo>
                  <a:cubicBezTo>
                    <a:pt x="436" y="877"/>
                    <a:pt x="436" y="876"/>
                    <a:pt x="436" y="876"/>
                  </a:cubicBezTo>
                  <a:cubicBezTo>
                    <a:pt x="436" y="876"/>
                    <a:pt x="436" y="877"/>
                    <a:pt x="437" y="877"/>
                  </a:cubicBezTo>
                  <a:cubicBezTo>
                    <a:pt x="437" y="876"/>
                    <a:pt x="436" y="876"/>
                    <a:pt x="437" y="877"/>
                  </a:cubicBezTo>
                  <a:cubicBezTo>
                    <a:pt x="437" y="877"/>
                    <a:pt x="436" y="875"/>
                    <a:pt x="436" y="875"/>
                  </a:cubicBezTo>
                  <a:cubicBezTo>
                    <a:pt x="436" y="875"/>
                    <a:pt x="437" y="875"/>
                    <a:pt x="436" y="875"/>
                  </a:cubicBezTo>
                  <a:cubicBezTo>
                    <a:pt x="437" y="875"/>
                    <a:pt x="437" y="874"/>
                    <a:pt x="437" y="873"/>
                  </a:cubicBezTo>
                  <a:cubicBezTo>
                    <a:pt x="437" y="873"/>
                    <a:pt x="437" y="873"/>
                    <a:pt x="437" y="873"/>
                  </a:cubicBezTo>
                  <a:cubicBezTo>
                    <a:pt x="437" y="873"/>
                    <a:pt x="437" y="876"/>
                    <a:pt x="437" y="876"/>
                  </a:cubicBezTo>
                  <a:cubicBezTo>
                    <a:pt x="438" y="876"/>
                    <a:pt x="438" y="874"/>
                    <a:pt x="438" y="874"/>
                  </a:cubicBezTo>
                  <a:cubicBezTo>
                    <a:pt x="438" y="874"/>
                    <a:pt x="438" y="874"/>
                    <a:pt x="438" y="874"/>
                  </a:cubicBezTo>
                  <a:cubicBezTo>
                    <a:pt x="438" y="874"/>
                    <a:pt x="438" y="876"/>
                    <a:pt x="438" y="876"/>
                  </a:cubicBezTo>
                  <a:cubicBezTo>
                    <a:pt x="439" y="875"/>
                    <a:pt x="439" y="874"/>
                    <a:pt x="439" y="874"/>
                  </a:cubicBezTo>
                  <a:cubicBezTo>
                    <a:pt x="439" y="873"/>
                    <a:pt x="439" y="873"/>
                    <a:pt x="439" y="873"/>
                  </a:cubicBezTo>
                  <a:cubicBezTo>
                    <a:pt x="439" y="874"/>
                    <a:pt x="439" y="874"/>
                    <a:pt x="439" y="875"/>
                  </a:cubicBezTo>
                  <a:cubicBezTo>
                    <a:pt x="439" y="875"/>
                    <a:pt x="439" y="875"/>
                    <a:pt x="438" y="875"/>
                  </a:cubicBezTo>
                  <a:cubicBezTo>
                    <a:pt x="438" y="876"/>
                    <a:pt x="437" y="877"/>
                    <a:pt x="438" y="876"/>
                  </a:cubicBezTo>
                  <a:cubicBezTo>
                    <a:pt x="439" y="878"/>
                    <a:pt x="440" y="877"/>
                    <a:pt x="440" y="876"/>
                  </a:cubicBezTo>
                  <a:cubicBezTo>
                    <a:pt x="440" y="876"/>
                    <a:pt x="440" y="876"/>
                    <a:pt x="440" y="876"/>
                  </a:cubicBezTo>
                  <a:cubicBezTo>
                    <a:pt x="441" y="876"/>
                    <a:pt x="440" y="874"/>
                    <a:pt x="441" y="874"/>
                  </a:cubicBezTo>
                  <a:cubicBezTo>
                    <a:pt x="441" y="874"/>
                    <a:pt x="440" y="875"/>
                    <a:pt x="440" y="875"/>
                  </a:cubicBezTo>
                  <a:cubicBezTo>
                    <a:pt x="441" y="875"/>
                    <a:pt x="442" y="874"/>
                    <a:pt x="442" y="873"/>
                  </a:cubicBezTo>
                  <a:cubicBezTo>
                    <a:pt x="442" y="872"/>
                    <a:pt x="441" y="872"/>
                    <a:pt x="441" y="871"/>
                  </a:cubicBezTo>
                  <a:cubicBezTo>
                    <a:pt x="441" y="871"/>
                    <a:pt x="441" y="871"/>
                    <a:pt x="442" y="871"/>
                  </a:cubicBezTo>
                  <a:cubicBezTo>
                    <a:pt x="442" y="871"/>
                    <a:pt x="441" y="871"/>
                    <a:pt x="442" y="872"/>
                  </a:cubicBezTo>
                  <a:cubicBezTo>
                    <a:pt x="442" y="871"/>
                    <a:pt x="442" y="871"/>
                    <a:pt x="442" y="871"/>
                  </a:cubicBezTo>
                  <a:cubicBezTo>
                    <a:pt x="443" y="872"/>
                    <a:pt x="441" y="877"/>
                    <a:pt x="443" y="875"/>
                  </a:cubicBezTo>
                  <a:cubicBezTo>
                    <a:pt x="444" y="874"/>
                    <a:pt x="443" y="872"/>
                    <a:pt x="443" y="871"/>
                  </a:cubicBezTo>
                  <a:cubicBezTo>
                    <a:pt x="444" y="870"/>
                    <a:pt x="440" y="863"/>
                    <a:pt x="440" y="862"/>
                  </a:cubicBezTo>
                  <a:cubicBezTo>
                    <a:pt x="441" y="863"/>
                    <a:pt x="441" y="863"/>
                    <a:pt x="441" y="863"/>
                  </a:cubicBezTo>
                  <a:cubicBezTo>
                    <a:pt x="442" y="864"/>
                    <a:pt x="442" y="866"/>
                    <a:pt x="443" y="867"/>
                  </a:cubicBezTo>
                  <a:cubicBezTo>
                    <a:pt x="443" y="867"/>
                    <a:pt x="445" y="873"/>
                    <a:pt x="446" y="872"/>
                  </a:cubicBezTo>
                  <a:cubicBezTo>
                    <a:pt x="446" y="872"/>
                    <a:pt x="446" y="872"/>
                    <a:pt x="446" y="872"/>
                  </a:cubicBezTo>
                  <a:cubicBezTo>
                    <a:pt x="446" y="872"/>
                    <a:pt x="446" y="871"/>
                    <a:pt x="446" y="871"/>
                  </a:cubicBezTo>
                  <a:cubicBezTo>
                    <a:pt x="446" y="871"/>
                    <a:pt x="447" y="870"/>
                    <a:pt x="447" y="870"/>
                  </a:cubicBezTo>
                  <a:cubicBezTo>
                    <a:pt x="447" y="870"/>
                    <a:pt x="447" y="869"/>
                    <a:pt x="447" y="869"/>
                  </a:cubicBezTo>
                  <a:cubicBezTo>
                    <a:pt x="447" y="869"/>
                    <a:pt x="447" y="870"/>
                    <a:pt x="447" y="870"/>
                  </a:cubicBezTo>
                  <a:cubicBezTo>
                    <a:pt x="447" y="870"/>
                    <a:pt x="449" y="871"/>
                    <a:pt x="450" y="871"/>
                  </a:cubicBezTo>
                  <a:cubicBezTo>
                    <a:pt x="450" y="871"/>
                    <a:pt x="450" y="871"/>
                    <a:pt x="450" y="871"/>
                  </a:cubicBezTo>
                  <a:cubicBezTo>
                    <a:pt x="450" y="872"/>
                    <a:pt x="450" y="873"/>
                    <a:pt x="450" y="874"/>
                  </a:cubicBezTo>
                  <a:cubicBezTo>
                    <a:pt x="450" y="874"/>
                    <a:pt x="450" y="874"/>
                    <a:pt x="450" y="875"/>
                  </a:cubicBezTo>
                  <a:cubicBezTo>
                    <a:pt x="450" y="876"/>
                    <a:pt x="450" y="876"/>
                    <a:pt x="451" y="877"/>
                  </a:cubicBezTo>
                  <a:cubicBezTo>
                    <a:pt x="451" y="878"/>
                    <a:pt x="451" y="879"/>
                    <a:pt x="451" y="879"/>
                  </a:cubicBezTo>
                  <a:cubicBezTo>
                    <a:pt x="452" y="880"/>
                    <a:pt x="452" y="880"/>
                    <a:pt x="452" y="879"/>
                  </a:cubicBezTo>
                  <a:cubicBezTo>
                    <a:pt x="452" y="879"/>
                    <a:pt x="452" y="880"/>
                    <a:pt x="452" y="880"/>
                  </a:cubicBezTo>
                  <a:cubicBezTo>
                    <a:pt x="451" y="880"/>
                    <a:pt x="451" y="882"/>
                    <a:pt x="451" y="883"/>
                  </a:cubicBezTo>
                  <a:cubicBezTo>
                    <a:pt x="451" y="884"/>
                    <a:pt x="452" y="885"/>
                    <a:pt x="452" y="886"/>
                  </a:cubicBezTo>
                  <a:cubicBezTo>
                    <a:pt x="454" y="888"/>
                    <a:pt x="454" y="888"/>
                    <a:pt x="455" y="887"/>
                  </a:cubicBezTo>
                  <a:cubicBezTo>
                    <a:pt x="454" y="887"/>
                    <a:pt x="456" y="888"/>
                    <a:pt x="456" y="888"/>
                  </a:cubicBezTo>
                  <a:cubicBezTo>
                    <a:pt x="456" y="888"/>
                    <a:pt x="455" y="888"/>
                    <a:pt x="455" y="889"/>
                  </a:cubicBezTo>
                  <a:cubicBezTo>
                    <a:pt x="456" y="890"/>
                    <a:pt x="457" y="889"/>
                    <a:pt x="457" y="888"/>
                  </a:cubicBezTo>
                  <a:cubicBezTo>
                    <a:pt x="457" y="889"/>
                    <a:pt x="461" y="890"/>
                    <a:pt x="461" y="891"/>
                  </a:cubicBezTo>
                  <a:cubicBezTo>
                    <a:pt x="462" y="891"/>
                    <a:pt x="463" y="892"/>
                    <a:pt x="462" y="893"/>
                  </a:cubicBezTo>
                  <a:cubicBezTo>
                    <a:pt x="462" y="894"/>
                    <a:pt x="462" y="893"/>
                    <a:pt x="461" y="893"/>
                  </a:cubicBezTo>
                  <a:cubicBezTo>
                    <a:pt x="460" y="893"/>
                    <a:pt x="462" y="895"/>
                    <a:pt x="461" y="895"/>
                  </a:cubicBezTo>
                  <a:cubicBezTo>
                    <a:pt x="460" y="895"/>
                    <a:pt x="460" y="893"/>
                    <a:pt x="459" y="893"/>
                  </a:cubicBezTo>
                  <a:cubicBezTo>
                    <a:pt x="458" y="894"/>
                    <a:pt x="459" y="895"/>
                    <a:pt x="460" y="896"/>
                  </a:cubicBezTo>
                  <a:cubicBezTo>
                    <a:pt x="460" y="896"/>
                    <a:pt x="462" y="898"/>
                    <a:pt x="462" y="898"/>
                  </a:cubicBezTo>
                  <a:cubicBezTo>
                    <a:pt x="464" y="898"/>
                    <a:pt x="463" y="896"/>
                    <a:pt x="463" y="895"/>
                  </a:cubicBezTo>
                  <a:cubicBezTo>
                    <a:pt x="463" y="895"/>
                    <a:pt x="465" y="898"/>
                    <a:pt x="466" y="899"/>
                  </a:cubicBezTo>
                  <a:cubicBezTo>
                    <a:pt x="466" y="900"/>
                    <a:pt x="466" y="901"/>
                    <a:pt x="468" y="903"/>
                  </a:cubicBezTo>
                  <a:cubicBezTo>
                    <a:pt x="468" y="904"/>
                    <a:pt x="468" y="904"/>
                    <a:pt x="468" y="904"/>
                  </a:cubicBezTo>
                  <a:cubicBezTo>
                    <a:pt x="468" y="905"/>
                    <a:pt x="469" y="906"/>
                    <a:pt x="469" y="907"/>
                  </a:cubicBezTo>
                  <a:cubicBezTo>
                    <a:pt x="469" y="909"/>
                    <a:pt x="469" y="909"/>
                    <a:pt x="468" y="910"/>
                  </a:cubicBezTo>
                  <a:cubicBezTo>
                    <a:pt x="468" y="911"/>
                    <a:pt x="467" y="918"/>
                    <a:pt x="467" y="918"/>
                  </a:cubicBezTo>
                  <a:cubicBezTo>
                    <a:pt x="468" y="918"/>
                    <a:pt x="471" y="914"/>
                    <a:pt x="470" y="913"/>
                  </a:cubicBezTo>
                  <a:cubicBezTo>
                    <a:pt x="472" y="915"/>
                    <a:pt x="469" y="916"/>
                    <a:pt x="469" y="917"/>
                  </a:cubicBezTo>
                  <a:cubicBezTo>
                    <a:pt x="468" y="919"/>
                    <a:pt x="470" y="920"/>
                    <a:pt x="470" y="918"/>
                  </a:cubicBezTo>
                  <a:cubicBezTo>
                    <a:pt x="470" y="919"/>
                    <a:pt x="472" y="917"/>
                    <a:pt x="471" y="917"/>
                  </a:cubicBezTo>
                  <a:cubicBezTo>
                    <a:pt x="472" y="917"/>
                    <a:pt x="472" y="918"/>
                    <a:pt x="473" y="918"/>
                  </a:cubicBezTo>
                  <a:cubicBezTo>
                    <a:pt x="473" y="918"/>
                    <a:pt x="473" y="918"/>
                    <a:pt x="474" y="918"/>
                  </a:cubicBezTo>
                  <a:cubicBezTo>
                    <a:pt x="476" y="918"/>
                    <a:pt x="476" y="917"/>
                    <a:pt x="478" y="916"/>
                  </a:cubicBezTo>
                  <a:cubicBezTo>
                    <a:pt x="478" y="916"/>
                    <a:pt x="479" y="915"/>
                    <a:pt x="479" y="915"/>
                  </a:cubicBezTo>
                  <a:cubicBezTo>
                    <a:pt x="480" y="915"/>
                    <a:pt x="481" y="916"/>
                    <a:pt x="482" y="915"/>
                  </a:cubicBezTo>
                  <a:cubicBezTo>
                    <a:pt x="482" y="914"/>
                    <a:pt x="480" y="914"/>
                    <a:pt x="481" y="912"/>
                  </a:cubicBezTo>
                  <a:cubicBezTo>
                    <a:pt x="481" y="912"/>
                    <a:pt x="482" y="914"/>
                    <a:pt x="482" y="914"/>
                  </a:cubicBezTo>
                  <a:cubicBezTo>
                    <a:pt x="483" y="914"/>
                    <a:pt x="484" y="913"/>
                    <a:pt x="484" y="913"/>
                  </a:cubicBezTo>
                  <a:cubicBezTo>
                    <a:pt x="486" y="911"/>
                    <a:pt x="483" y="909"/>
                    <a:pt x="484" y="907"/>
                  </a:cubicBezTo>
                  <a:cubicBezTo>
                    <a:pt x="484" y="907"/>
                    <a:pt x="487" y="911"/>
                    <a:pt x="487" y="912"/>
                  </a:cubicBezTo>
                  <a:cubicBezTo>
                    <a:pt x="488" y="913"/>
                    <a:pt x="489" y="915"/>
                    <a:pt x="490" y="913"/>
                  </a:cubicBezTo>
                  <a:cubicBezTo>
                    <a:pt x="490" y="913"/>
                    <a:pt x="491" y="918"/>
                    <a:pt x="492" y="918"/>
                  </a:cubicBezTo>
                  <a:cubicBezTo>
                    <a:pt x="492" y="922"/>
                    <a:pt x="492" y="922"/>
                    <a:pt x="492" y="922"/>
                  </a:cubicBezTo>
                  <a:cubicBezTo>
                    <a:pt x="492" y="924"/>
                    <a:pt x="493" y="925"/>
                    <a:pt x="494" y="926"/>
                  </a:cubicBezTo>
                  <a:cubicBezTo>
                    <a:pt x="495" y="928"/>
                    <a:pt x="495" y="930"/>
                    <a:pt x="495" y="932"/>
                  </a:cubicBezTo>
                  <a:cubicBezTo>
                    <a:pt x="495" y="933"/>
                    <a:pt x="495" y="934"/>
                    <a:pt x="496" y="934"/>
                  </a:cubicBezTo>
                  <a:cubicBezTo>
                    <a:pt x="497" y="935"/>
                    <a:pt x="496" y="933"/>
                    <a:pt x="497" y="934"/>
                  </a:cubicBezTo>
                  <a:cubicBezTo>
                    <a:pt x="497" y="934"/>
                    <a:pt x="498" y="936"/>
                    <a:pt x="498" y="936"/>
                  </a:cubicBezTo>
                  <a:cubicBezTo>
                    <a:pt x="499" y="937"/>
                    <a:pt x="498" y="938"/>
                    <a:pt x="498" y="939"/>
                  </a:cubicBezTo>
                  <a:cubicBezTo>
                    <a:pt x="499" y="940"/>
                    <a:pt x="499" y="940"/>
                    <a:pt x="500" y="941"/>
                  </a:cubicBezTo>
                  <a:cubicBezTo>
                    <a:pt x="500" y="942"/>
                    <a:pt x="499" y="942"/>
                    <a:pt x="499" y="944"/>
                  </a:cubicBezTo>
                  <a:cubicBezTo>
                    <a:pt x="500" y="945"/>
                    <a:pt x="500" y="945"/>
                    <a:pt x="501" y="946"/>
                  </a:cubicBezTo>
                  <a:cubicBezTo>
                    <a:pt x="501" y="946"/>
                    <a:pt x="501" y="949"/>
                    <a:pt x="501" y="948"/>
                  </a:cubicBezTo>
                  <a:cubicBezTo>
                    <a:pt x="501" y="949"/>
                    <a:pt x="500" y="950"/>
                    <a:pt x="500" y="951"/>
                  </a:cubicBezTo>
                  <a:cubicBezTo>
                    <a:pt x="499" y="952"/>
                    <a:pt x="500" y="952"/>
                    <a:pt x="500" y="953"/>
                  </a:cubicBezTo>
                  <a:cubicBezTo>
                    <a:pt x="499" y="953"/>
                    <a:pt x="499" y="954"/>
                    <a:pt x="498" y="954"/>
                  </a:cubicBezTo>
                  <a:cubicBezTo>
                    <a:pt x="498" y="954"/>
                    <a:pt x="498" y="955"/>
                    <a:pt x="499" y="955"/>
                  </a:cubicBezTo>
                  <a:cubicBezTo>
                    <a:pt x="499" y="956"/>
                    <a:pt x="499" y="957"/>
                    <a:pt x="499" y="958"/>
                  </a:cubicBezTo>
                  <a:cubicBezTo>
                    <a:pt x="501" y="958"/>
                    <a:pt x="500" y="962"/>
                    <a:pt x="499" y="963"/>
                  </a:cubicBezTo>
                  <a:cubicBezTo>
                    <a:pt x="499" y="965"/>
                    <a:pt x="497" y="967"/>
                    <a:pt x="498" y="969"/>
                  </a:cubicBezTo>
                  <a:cubicBezTo>
                    <a:pt x="498" y="971"/>
                    <a:pt x="499" y="971"/>
                    <a:pt x="500" y="971"/>
                  </a:cubicBezTo>
                  <a:cubicBezTo>
                    <a:pt x="501" y="971"/>
                    <a:pt x="500" y="970"/>
                    <a:pt x="501" y="971"/>
                  </a:cubicBezTo>
                  <a:cubicBezTo>
                    <a:pt x="502" y="971"/>
                    <a:pt x="504" y="974"/>
                    <a:pt x="505" y="975"/>
                  </a:cubicBezTo>
                  <a:cubicBezTo>
                    <a:pt x="506" y="976"/>
                    <a:pt x="507" y="977"/>
                    <a:pt x="508" y="978"/>
                  </a:cubicBezTo>
                  <a:cubicBezTo>
                    <a:pt x="508" y="979"/>
                    <a:pt x="508" y="980"/>
                    <a:pt x="507" y="980"/>
                  </a:cubicBezTo>
                  <a:cubicBezTo>
                    <a:pt x="509" y="982"/>
                    <a:pt x="509" y="985"/>
                    <a:pt x="510" y="987"/>
                  </a:cubicBezTo>
                  <a:cubicBezTo>
                    <a:pt x="510" y="990"/>
                    <a:pt x="511" y="991"/>
                    <a:pt x="511" y="994"/>
                  </a:cubicBezTo>
                  <a:cubicBezTo>
                    <a:pt x="511" y="997"/>
                    <a:pt x="513" y="998"/>
                    <a:pt x="515" y="1000"/>
                  </a:cubicBezTo>
                  <a:cubicBezTo>
                    <a:pt x="516" y="1001"/>
                    <a:pt x="517" y="1001"/>
                    <a:pt x="517" y="1002"/>
                  </a:cubicBezTo>
                  <a:cubicBezTo>
                    <a:pt x="517" y="1003"/>
                    <a:pt x="516" y="1003"/>
                    <a:pt x="516" y="1004"/>
                  </a:cubicBezTo>
                  <a:cubicBezTo>
                    <a:pt x="517" y="1006"/>
                    <a:pt x="520" y="1006"/>
                    <a:pt x="521" y="1007"/>
                  </a:cubicBezTo>
                  <a:cubicBezTo>
                    <a:pt x="522" y="1008"/>
                    <a:pt x="522" y="1009"/>
                    <a:pt x="523" y="1009"/>
                  </a:cubicBezTo>
                  <a:cubicBezTo>
                    <a:pt x="523" y="1010"/>
                    <a:pt x="525" y="1010"/>
                    <a:pt x="526" y="1010"/>
                  </a:cubicBezTo>
                  <a:cubicBezTo>
                    <a:pt x="526" y="1010"/>
                    <a:pt x="527" y="1012"/>
                    <a:pt x="527" y="1012"/>
                  </a:cubicBezTo>
                  <a:cubicBezTo>
                    <a:pt x="529" y="1013"/>
                    <a:pt x="530" y="1012"/>
                    <a:pt x="531" y="1013"/>
                  </a:cubicBezTo>
                  <a:cubicBezTo>
                    <a:pt x="532" y="1013"/>
                    <a:pt x="533" y="1015"/>
                    <a:pt x="534" y="1014"/>
                  </a:cubicBezTo>
                  <a:cubicBezTo>
                    <a:pt x="535" y="1014"/>
                    <a:pt x="535" y="1013"/>
                    <a:pt x="536" y="1013"/>
                  </a:cubicBezTo>
                  <a:cubicBezTo>
                    <a:pt x="536" y="1013"/>
                    <a:pt x="535" y="1014"/>
                    <a:pt x="537" y="1014"/>
                  </a:cubicBezTo>
                  <a:cubicBezTo>
                    <a:pt x="538" y="1014"/>
                    <a:pt x="537" y="1012"/>
                    <a:pt x="537" y="1012"/>
                  </a:cubicBezTo>
                  <a:cubicBezTo>
                    <a:pt x="536" y="1011"/>
                    <a:pt x="535" y="1010"/>
                    <a:pt x="535" y="1009"/>
                  </a:cubicBezTo>
                  <a:cubicBezTo>
                    <a:pt x="535" y="1009"/>
                    <a:pt x="534" y="1007"/>
                    <a:pt x="534" y="1006"/>
                  </a:cubicBezTo>
                  <a:cubicBezTo>
                    <a:pt x="533" y="1005"/>
                    <a:pt x="531" y="1005"/>
                    <a:pt x="531" y="1003"/>
                  </a:cubicBezTo>
                  <a:cubicBezTo>
                    <a:pt x="530" y="1001"/>
                    <a:pt x="530" y="1000"/>
                    <a:pt x="530" y="998"/>
                  </a:cubicBezTo>
                  <a:cubicBezTo>
                    <a:pt x="530" y="994"/>
                    <a:pt x="531" y="991"/>
                    <a:pt x="529" y="988"/>
                  </a:cubicBezTo>
                  <a:cubicBezTo>
                    <a:pt x="528" y="987"/>
                    <a:pt x="522" y="981"/>
                    <a:pt x="522" y="981"/>
                  </a:cubicBezTo>
                  <a:cubicBezTo>
                    <a:pt x="522" y="981"/>
                    <a:pt x="522" y="981"/>
                    <a:pt x="522" y="981"/>
                  </a:cubicBezTo>
                  <a:cubicBezTo>
                    <a:pt x="522" y="980"/>
                    <a:pt x="520" y="981"/>
                    <a:pt x="519" y="980"/>
                  </a:cubicBezTo>
                  <a:cubicBezTo>
                    <a:pt x="518" y="980"/>
                    <a:pt x="517" y="979"/>
                    <a:pt x="516" y="978"/>
                  </a:cubicBezTo>
                  <a:cubicBezTo>
                    <a:pt x="516" y="978"/>
                    <a:pt x="515" y="976"/>
                    <a:pt x="515" y="976"/>
                  </a:cubicBezTo>
                  <a:cubicBezTo>
                    <a:pt x="514" y="976"/>
                    <a:pt x="514" y="977"/>
                    <a:pt x="513" y="977"/>
                  </a:cubicBezTo>
                  <a:cubicBezTo>
                    <a:pt x="511" y="976"/>
                    <a:pt x="515" y="975"/>
                    <a:pt x="514" y="973"/>
                  </a:cubicBezTo>
                  <a:cubicBezTo>
                    <a:pt x="514" y="973"/>
                    <a:pt x="512" y="968"/>
                    <a:pt x="512" y="968"/>
                  </a:cubicBezTo>
                  <a:cubicBezTo>
                    <a:pt x="512" y="968"/>
                    <a:pt x="512" y="969"/>
                    <a:pt x="511" y="969"/>
                  </a:cubicBezTo>
                  <a:cubicBezTo>
                    <a:pt x="510" y="968"/>
                    <a:pt x="510" y="967"/>
                    <a:pt x="509" y="966"/>
                  </a:cubicBezTo>
                  <a:cubicBezTo>
                    <a:pt x="509" y="965"/>
                    <a:pt x="509" y="964"/>
                    <a:pt x="508" y="963"/>
                  </a:cubicBezTo>
                  <a:cubicBezTo>
                    <a:pt x="507" y="963"/>
                    <a:pt x="506" y="965"/>
                    <a:pt x="505" y="965"/>
                  </a:cubicBezTo>
                  <a:cubicBezTo>
                    <a:pt x="506" y="965"/>
                    <a:pt x="505" y="961"/>
                    <a:pt x="504" y="961"/>
                  </a:cubicBezTo>
                  <a:cubicBezTo>
                    <a:pt x="504" y="960"/>
                    <a:pt x="504" y="958"/>
                    <a:pt x="504" y="957"/>
                  </a:cubicBezTo>
                  <a:cubicBezTo>
                    <a:pt x="504" y="957"/>
                    <a:pt x="504" y="955"/>
                    <a:pt x="505" y="954"/>
                  </a:cubicBezTo>
                  <a:cubicBezTo>
                    <a:pt x="505" y="953"/>
                    <a:pt x="506" y="953"/>
                    <a:pt x="506" y="952"/>
                  </a:cubicBezTo>
                  <a:cubicBezTo>
                    <a:pt x="506" y="951"/>
                    <a:pt x="506" y="950"/>
                    <a:pt x="506" y="949"/>
                  </a:cubicBezTo>
                  <a:cubicBezTo>
                    <a:pt x="507" y="947"/>
                    <a:pt x="508" y="946"/>
                    <a:pt x="508" y="944"/>
                  </a:cubicBezTo>
                  <a:cubicBezTo>
                    <a:pt x="509" y="943"/>
                    <a:pt x="508" y="942"/>
                    <a:pt x="508" y="940"/>
                  </a:cubicBezTo>
                  <a:cubicBezTo>
                    <a:pt x="508" y="940"/>
                    <a:pt x="509" y="939"/>
                    <a:pt x="509" y="938"/>
                  </a:cubicBezTo>
                  <a:cubicBezTo>
                    <a:pt x="509" y="938"/>
                    <a:pt x="508" y="936"/>
                    <a:pt x="508" y="936"/>
                  </a:cubicBezTo>
                  <a:cubicBezTo>
                    <a:pt x="509" y="935"/>
                    <a:pt x="512" y="935"/>
                    <a:pt x="513" y="935"/>
                  </a:cubicBezTo>
                  <a:cubicBezTo>
                    <a:pt x="515" y="936"/>
                    <a:pt x="514" y="937"/>
                    <a:pt x="515" y="939"/>
                  </a:cubicBezTo>
                  <a:cubicBezTo>
                    <a:pt x="515" y="939"/>
                    <a:pt x="514" y="940"/>
                    <a:pt x="514" y="940"/>
                  </a:cubicBezTo>
                  <a:cubicBezTo>
                    <a:pt x="514" y="941"/>
                    <a:pt x="516" y="941"/>
                    <a:pt x="517" y="941"/>
                  </a:cubicBezTo>
                  <a:cubicBezTo>
                    <a:pt x="517" y="941"/>
                    <a:pt x="518" y="941"/>
                    <a:pt x="518" y="941"/>
                  </a:cubicBezTo>
                  <a:cubicBezTo>
                    <a:pt x="519" y="941"/>
                    <a:pt x="520" y="940"/>
                    <a:pt x="520" y="940"/>
                  </a:cubicBezTo>
                  <a:cubicBezTo>
                    <a:pt x="522" y="940"/>
                    <a:pt x="523" y="942"/>
                    <a:pt x="524" y="943"/>
                  </a:cubicBezTo>
                  <a:cubicBezTo>
                    <a:pt x="525" y="944"/>
                    <a:pt x="525" y="944"/>
                    <a:pt x="526" y="944"/>
                  </a:cubicBezTo>
                  <a:cubicBezTo>
                    <a:pt x="526" y="945"/>
                    <a:pt x="527" y="944"/>
                    <a:pt x="527" y="945"/>
                  </a:cubicBezTo>
                  <a:cubicBezTo>
                    <a:pt x="528" y="945"/>
                    <a:pt x="529" y="948"/>
                    <a:pt x="529" y="949"/>
                  </a:cubicBezTo>
                  <a:cubicBezTo>
                    <a:pt x="530" y="949"/>
                    <a:pt x="530" y="949"/>
                    <a:pt x="530" y="950"/>
                  </a:cubicBezTo>
                  <a:cubicBezTo>
                    <a:pt x="531" y="951"/>
                    <a:pt x="530" y="952"/>
                    <a:pt x="531" y="952"/>
                  </a:cubicBezTo>
                  <a:cubicBezTo>
                    <a:pt x="533" y="955"/>
                    <a:pt x="533" y="952"/>
                    <a:pt x="534" y="951"/>
                  </a:cubicBezTo>
                  <a:cubicBezTo>
                    <a:pt x="536" y="951"/>
                    <a:pt x="534" y="954"/>
                    <a:pt x="534" y="955"/>
                  </a:cubicBezTo>
                  <a:cubicBezTo>
                    <a:pt x="535" y="956"/>
                    <a:pt x="537" y="955"/>
                    <a:pt x="538" y="955"/>
                  </a:cubicBezTo>
                  <a:cubicBezTo>
                    <a:pt x="540" y="955"/>
                    <a:pt x="540" y="957"/>
                    <a:pt x="541" y="958"/>
                  </a:cubicBezTo>
                  <a:cubicBezTo>
                    <a:pt x="542" y="958"/>
                    <a:pt x="545" y="958"/>
                    <a:pt x="546" y="958"/>
                  </a:cubicBezTo>
                  <a:cubicBezTo>
                    <a:pt x="545" y="959"/>
                    <a:pt x="543" y="960"/>
                    <a:pt x="543" y="962"/>
                  </a:cubicBezTo>
                  <a:cubicBezTo>
                    <a:pt x="543" y="964"/>
                    <a:pt x="543" y="966"/>
                    <a:pt x="544" y="967"/>
                  </a:cubicBezTo>
                  <a:cubicBezTo>
                    <a:pt x="543" y="967"/>
                    <a:pt x="541" y="968"/>
                    <a:pt x="543" y="969"/>
                  </a:cubicBezTo>
                  <a:cubicBezTo>
                    <a:pt x="545" y="969"/>
                    <a:pt x="547" y="967"/>
                    <a:pt x="548" y="966"/>
                  </a:cubicBezTo>
                  <a:cubicBezTo>
                    <a:pt x="548" y="965"/>
                    <a:pt x="548" y="965"/>
                    <a:pt x="548" y="964"/>
                  </a:cubicBezTo>
                  <a:cubicBezTo>
                    <a:pt x="549" y="964"/>
                    <a:pt x="550" y="963"/>
                    <a:pt x="550" y="963"/>
                  </a:cubicBezTo>
                  <a:cubicBezTo>
                    <a:pt x="553" y="962"/>
                    <a:pt x="551" y="962"/>
                    <a:pt x="552" y="960"/>
                  </a:cubicBezTo>
                  <a:cubicBezTo>
                    <a:pt x="552" y="960"/>
                    <a:pt x="554" y="961"/>
                    <a:pt x="554" y="961"/>
                  </a:cubicBezTo>
                  <a:cubicBezTo>
                    <a:pt x="555" y="960"/>
                    <a:pt x="553" y="959"/>
                    <a:pt x="554" y="959"/>
                  </a:cubicBezTo>
                  <a:cubicBezTo>
                    <a:pt x="554" y="958"/>
                    <a:pt x="555" y="960"/>
                    <a:pt x="555" y="958"/>
                  </a:cubicBezTo>
                  <a:cubicBezTo>
                    <a:pt x="556" y="957"/>
                    <a:pt x="554" y="956"/>
                    <a:pt x="555" y="956"/>
                  </a:cubicBezTo>
                  <a:cubicBezTo>
                    <a:pt x="555" y="956"/>
                    <a:pt x="554" y="955"/>
                    <a:pt x="554" y="955"/>
                  </a:cubicBezTo>
                  <a:cubicBezTo>
                    <a:pt x="554" y="956"/>
                    <a:pt x="556" y="955"/>
                    <a:pt x="556" y="955"/>
                  </a:cubicBezTo>
                  <a:cubicBezTo>
                    <a:pt x="558" y="957"/>
                    <a:pt x="560" y="957"/>
                    <a:pt x="562" y="956"/>
                  </a:cubicBezTo>
                  <a:cubicBezTo>
                    <a:pt x="563" y="955"/>
                    <a:pt x="563" y="954"/>
                    <a:pt x="564" y="954"/>
                  </a:cubicBezTo>
                  <a:cubicBezTo>
                    <a:pt x="564" y="954"/>
                    <a:pt x="565" y="954"/>
                    <a:pt x="565" y="954"/>
                  </a:cubicBezTo>
                  <a:cubicBezTo>
                    <a:pt x="566" y="953"/>
                    <a:pt x="566" y="952"/>
                    <a:pt x="566" y="952"/>
                  </a:cubicBezTo>
                  <a:cubicBezTo>
                    <a:pt x="567" y="951"/>
                    <a:pt x="568" y="951"/>
                    <a:pt x="568" y="951"/>
                  </a:cubicBezTo>
                  <a:cubicBezTo>
                    <a:pt x="570" y="950"/>
                    <a:pt x="569" y="949"/>
                    <a:pt x="570" y="948"/>
                  </a:cubicBezTo>
                  <a:cubicBezTo>
                    <a:pt x="571" y="947"/>
                    <a:pt x="571" y="947"/>
                    <a:pt x="572" y="946"/>
                  </a:cubicBezTo>
                  <a:cubicBezTo>
                    <a:pt x="572" y="945"/>
                    <a:pt x="571" y="944"/>
                    <a:pt x="571" y="944"/>
                  </a:cubicBezTo>
                  <a:cubicBezTo>
                    <a:pt x="571" y="943"/>
                    <a:pt x="572" y="942"/>
                    <a:pt x="573" y="942"/>
                  </a:cubicBezTo>
                  <a:cubicBezTo>
                    <a:pt x="573" y="941"/>
                    <a:pt x="572" y="940"/>
                    <a:pt x="572" y="939"/>
                  </a:cubicBezTo>
                  <a:cubicBezTo>
                    <a:pt x="573" y="939"/>
                    <a:pt x="573" y="941"/>
                    <a:pt x="574" y="940"/>
                  </a:cubicBezTo>
                  <a:cubicBezTo>
                    <a:pt x="575" y="939"/>
                    <a:pt x="572" y="937"/>
                    <a:pt x="572" y="936"/>
                  </a:cubicBezTo>
                  <a:cubicBezTo>
                    <a:pt x="571" y="934"/>
                    <a:pt x="571" y="931"/>
                    <a:pt x="571" y="929"/>
                  </a:cubicBezTo>
                  <a:cubicBezTo>
                    <a:pt x="569" y="926"/>
                    <a:pt x="568" y="921"/>
                    <a:pt x="566" y="918"/>
                  </a:cubicBezTo>
                  <a:cubicBezTo>
                    <a:pt x="563" y="915"/>
                    <a:pt x="559" y="912"/>
                    <a:pt x="556" y="910"/>
                  </a:cubicBezTo>
                  <a:cubicBezTo>
                    <a:pt x="554" y="909"/>
                    <a:pt x="552" y="908"/>
                    <a:pt x="551" y="907"/>
                  </a:cubicBezTo>
                  <a:cubicBezTo>
                    <a:pt x="550" y="905"/>
                    <a:pt x="550" y="903"/>
                    <a:pt x="549" y="902"/>
                  </a:cubicBezTo>
                  <a:cubicBezTo>
                    <a:pt x="549" y="900"/>
                    <a:pt x="545" y="900"/>
                    <a:pt x="544" y="899"/>
                  </a:cubicBezTo>
                  <a:cubicBezTo>
                    <a:pt x="544" y="898"/>
                    <a:pt x="544" y="897"/>
                    <a:pt x="544" y="897"/>
                  </a:cubicBezTo>
                  <a:cubicBezTo>
                    <a:pt x="543" y="897"/>
                    <a:pt x="543" y="896"/>
                    <a:pt x="543" y="896"/>
                  </a:cubicBezTo>
                  <a:cubicBezTo>
                    <a:pt x="543" y="896"/>
                    <a:pt x="543" y="895"/>
                    <a:pt x="544" y="895"/>
                  </a:cubicBezTo>
                  <a:cubicBezTo>
                    <a:pt x="544" y="894"/>
                    <a:pt x="544" y="893"/>
                    <a:pt x="544" y="892"/>
                  </a:cubicBezTo>
                  <a:cubicBezTo>
                    <a:pt x="544" y="892"/>
                    <a:pt x="544" y="892"/>
                    <a:pt x="544" y="891"/>
                  </a:cubicBezTo>
                  <a:cubicBezTo>
                    <a:pt x="545" y="889"/>
                    <a:pt x="547" y="889"/>
                    <a:pt x="548" y="887"/>
                  </a:cubicBezTo>
                  <a:cubicBezTo>
                    <a:pt x="548" y="886"/>
                    <a:pt x="547" y="883"/>
                    <a:pt x="548" y="882"/>
                  </a:cubicBezTo>
                  <a:cubicBezTo>
                    <a:pt x="548" y="882"/>
                    <a:pt x="551" y="882"/>
                    <a:pt x="552" y="882"/>
                  </a:cubicBezTo>
                  <a:cubicBezTo>
                    <a:pt x="553" y="881"/>
                    <a:pt x="552" y="880"/>
                    <a:pt x="553" y="880"/>
                  </a:cubicBezTo>
                  <a:cubicBezTo>
                    <a:pt x="553" y="879"/>
                    <a:pt x="553" y="880"/>
                    <a:pt x="555" y="879"/>
                  </a:cubicBezTo>
                  <a:cubicBezTo>
                    <a:pt x="555" y="879"/>
                    <a:pt x="557" y="879"/>
                    <a:pt x="557" y="879"/>
                  </a:cubicBezTo>
                  <a:cubicBezTo>
                    <a:pt x="558" y="878"/>
                    <a:pt x="558" y="877"/>
                    <a:pt x="558" y="877"/>
                  </a:cubicBezTo>
                  <a:cubicBezTo>
                    <a:pt x="558" y="877"/>
                    <a:pt x="558" y="877"/>
                    <a:pt x="557" y="877"/>
                  </a:cubicBezTo>
                  <a:cubicBezTo>
                    <a:pt x="558" y="876"/>
                    <a:pt x="559" y="877"/>
                    <a:pt x="560" y="876"/>
                  </a:cubicBezTo>
                  <a:cubicBezTo>
                    <a:pt x="562" y="876"/>
                    <a:pt x="564" y="876"/>
                    <a:pt x="563" y="874"/>
                  </a:cubicBezTo>
                  <a:cubicBezTo>
                    <a:pt x="564" y="875"/>
                    <a:pt x="565" y="876"/>
                    <a:pt x="566" y="876"/>
                  </a:cubicBezTo>
                  <a:cubicBezTo>
                    <a:pt x="567" y="879"/>
                    <a:pt x="570" y="875"/>
                    <a:pt x="572" y="877"/>
                  </a:cubicBezTo>
                  <a:cubicBezTo>
                    <a:pt x="572" y="877"/>
                    <a:pt x="572" y="877"/>
                    <a:pt x="572" y="877"/>
                  </a:cubicBezTo>
                  <a:cubicBezTo>
                    <a:pt x="572" y="877"/>
                    <a:pt x="571" y="878"/>
                    <a:pt x="571" y="878"/>
                  </a:cubicBezTo>
                  <a:cubicBezTo>
                    <a:pt x="570" y="880"/>
                    <a:pt x="571" y="886"/>
                    <a:pt x="574" y="885"/>
                  </a:cubicBezTo>
                  <a:cubicBezTo>
                    <a:pt x="575" y="885"/>
                    <a:pt x="576" y="884"/>
                    <a:pt x="576" y="883"/>
                  </a:cubicBezTo>
                  <a:cubicBezTo>
                    <a:pt x="576" y="882"/>
                    <a:pt x="574" y="881"/>
                    <a:pt x="574" y="881"/>
                  </a:cubicBezTo>
                  <a:cubicBezTo>
                    <a:pt x="574" y="881"/>
                    <a:pt x="574" y="881"/>
                    <a:pt x="574" y="880"/>
                  </a:cubicBezTo>
                  <a:cubicBezTo>
                    <a:pt x="574" y="880"/>
                    <a:pt x="576" y="880"/>
                    <a:pt x="576" y="879"/>
                  </a:cubicBezTo>
                  <a:cubicBezTo>
                    <a:pt x="577" y="879"/>
                    <a:pt x="578" y="878"/>
                    <a:pt x="579" y="877"/>
                  </a:cubicBezTo>
                  <a:cubicBezTo>
                    <a:pt x="580" y="877"/>
                    <a:pt x="581" y="877"/>
                    <a:pt x="582" y="876"/>
                  </a:cubicBezTo>
                  <a:cubicBezTo>
                    <a:pt x="583" y="876"/>
                    <a:pt x="584" y="876"/>
                    <a:pt x="585" y="875"/>
                  </a:cubicBezTo>
                  <a:cubicBezTo>
                    <a:pt x="587" y="874"/>
                    <a:pt x="589" y="875"/>
                    <a:pt x="591" y="874"/>
                  </a:cubicBezTo>
                  <a:cubicBezTo>
                    <a:pt x="592" y="873"/>
                    <a:pt x="593" y="871"/>
                    <a:pt x="594" y="873"/>
                  </a:cubicBezTo>
                  <a:cubicBezTo>
                    <a:pt x="596" y="875"/>
                    <a:pt x="597" y="868"/>
                    <a:pt x="598" y="868"/>
                  </a:cubicBezTo>
                  <a:cubicBezTo>
                    <a:pt x="598" y="868"/>
                    <a:pt x="599" y="868"/>
                    <a:pt x="599" y="869"/>
                  </a:cubicBezTo>
                  <a:cubicBezTo>
                    <a:pt x="600" y="870"/>
                    <a:pt x="600" y="870"/>
                    <a:pt x="601" y="870"/>
                  </a:cubicBezTo>
                  <a:cubicBezTo>
                    <a:pt x="602" y="870"/>
                    <a:pt x="602" y="869"/>
                    <a:pt x="603" y="869"/>
                  </a:cubicBezTo>
                  <a:cubicBezTo>
                    <a:pt x="603" y="869"/>
                    <a:pt x="603" y="869"/>
                    <a:pt x="604" y="869"/>
                  </a:cubicBezTo>
                  <a:cubicBezTo>
                    <a:pt x="604" y="869"/>
                    <a:pt x="604" y="869"/>
                    <a:pt x="604" y="869"/>
                  </a:cubicBezTo>
                  <a:cubicBezTo>
                    <a:pt x="604" y="869"/>
                    <a:pt x="604" y="868"/>
                    <a:pt x="604" y="868"/>
                  </a:cubicBezTo>
                  <a:cubicBezTo>
                    <a:pt x="602" y="866"/>
                    <a:pt x="606" y="868"/>
                    <a:pt x="606" y="868"/>
                  </a:cubicBezTo>
                  <a:cubicBezTo>
                    <a:pt x="607" y="868"/>
                    <a:pt x="607" y="867"/>
                    <a:pt x="608" y="867"/>
                  </a:cubicBezTo>
                  <a:cubicBezTo>
                    <a:pt x="609" y="867"/>
                    <a:pt x="610" y="868"/>
                    <a:pt x="611" y="866"/>
                  </a:cubicBezTo>
                  <a:cubicBezTo>
                    <a:pt x="611" y="866"/>
                    <a:pt x="612" y="867"/>
                    <a:pt x="612" y="867"/>
                  </a:cubicBezTo>
                  <a:cubicBezTo>
                    <a:pt x="615" y="868"/>
                    <a:pt x="617" y="865"/>
                    <a:pt x="618" y="863"/>
                  </a:cubicBezTo>
                  <a:cubicBezTo>
                    <a:pt x="619" y="862"/>
                    <a:pt x="619" y="861"/>
                    <a:pt x="621" y="861"/>
                  </a:cubicBezTo>
                  <a:cubicBezTo>
                    <a:pt x="622" y="861"/>
                    <a:pt x="623" y="862"/>
                    <a:pt x="623" y="860"/>
                  </a:cubicBezTo>
                  <a:cubicBezTo>
                    <a:pt x="623" y="860"/>
                    <a:pt x="623" y="859"/>
                    <a:pt x="623" y="859"/>
                  </a:cubicBezTo>
                  <a:cubicBezTo>
                    <a:pt x="623" y="858"/>
                    <a:pt x="626" y="858"/>
                    <a:pt x="626" y="858"/>
                  </a:cubicBezTo>
                  <a:cubicBezTo>
                    <a:pt x="626" y="857"/>
                    <a:pt x="628" y="857"/>
                    <a:pt x="628" y="856"/>
                  </a:cubicBezTo>
                  <a:cubicBezTo>
                    <a:pt x="628" y="856"/>
                    <a:pt x="628" y="856"/>
                    <a:pt x="628" y="856"/>
                  </a:cubicBezTo>
                  <a:cubicBezTo>
                    <a:pt x="627" y="853"/>
                    <a:pt x="632" y="855"/>
                    <a:pt x="632" y="852"/>
                  </a:cubicBezTo>
                  <a:cubicBezTo>
                    <a:pt x="632" y="852"/>
                    <a:pt x="632" y="852"/>
                    <a:pt x="632" y="852"/>
                  </a:cubicBezTo>
                  <a:cubicBezTo>
                    <a:pt x="631" y="852"/>
                    <a:pt x="631" y="852"/>
                    <a:pt x="631" y="852"/>
                  </a:cubicBezTo>
                  <a:cubicBezTo>
                    <a:pt x="631" y="851"/>
                    <a:pt x="635" y="849"/>
                    <a:pt x="635" y="849"/>
                  </a:cubicBezTo>
                  <a:cubicBezTo>
                    <a:pt x="635" y="849"/>
                    <a:pt x="635" y="848"/>
                    <a:pt x="635" y="848"/>
                  </a:cubicBezTo>
                  <a:cubicBezTo>
                    <a:pt x="634" y="847"/>
                    <a:pt x="637" y="847"/>
                    <a:pt x="637" y="846"/>
                  </a:cubicBezTo>
                  <a:cubicBezTo>
                    <a:pt x="637" y="845"/>
                    <a:pt x="638" y="844"/>
                    <a:pt x="638" y="844"/>
                  </a:cubicBezTo>
                  <a:cubicBezTo>
                    <a:pt x="638" y="842"/>
                    <a:pt x="638" y="841"/>
                    <a:pt x="638" y="840"/>
                  </a:cubicBezTo>
                  <a:cubicBezTo>
                    <a:pt x="639" y="840"/>
                    <a:pt x="639" y="841"/>
                    <a:pt x="640" y="841"/>
                  </a:cubicBezTo>
                  <a:cubicBezTo>
                    <a:pt x="640" y="840"/>
                    <a:pt x="640" y="840"/>
                    <a:pt x="640" y="840"/>
                  </a:cubicBezTo>
                  <a:cubicBezTo>
                    <a:pt x="639" y="840"/>
                    <a:pt x="639" y="839"/>
                    <a:pt x="638" y="839"/>
                  </a:cubicBezTo>
                  <a:cubicBezTo>
                    <a:pt x="638" y="839"/>
                    <a:pt x="638" y="839"/>
                    <a:pt x="638" y="839"/>
                  </a:cubicBezTo>
                  <a:cubicBezTo>
                    <a:pt x="638" y="839"/>
                    <a:pt x="638" y="839"/>
                    <a:pt x="638" y="839"/>
                  </a:cubicBezTo>
                  <a:cubicBezTo>
                    <a:pt x="638" y="838"/>
                    <a:pt x="638" y="838"/>
                    <a:pt x="638" y="838"/>
                  </a:cubicBezTo>
                  <a:cubicBezTo>
                    <a:pt x="641" y="836"/>
                    <a:pt x="644" y="836"/>
                    <a:pt x="645" y="832"/>
                  </a:cubicBezTo>
                  <a:cubicBezTo>
                    <a:pt x="645" y="831"/>
                    <a:pt x="646" y="829"/>
                    <a:pt x="647" y="828"/>
                  </a:cubicBezTo>
                  <a:cubicBezTo>
                    <a:pt x="648" y="828"/>
                    <a:pt x="649" y="828"/>
                    <a:pt x="649" y="827"/>
                  </a:cubicBezTo>
                  <a:cubicBezTo>
                    <a:pt x="650" y="826"/>
                    <a:pt x="652" y="826"/>
                    <a:pt x="652" y="825"/>
                  </a:cubicBezTo>
                  <a:cubicBezTo>
                    <a:pt x="652" y="825"/>
                    <a:pt x="651" y="824"/>
                    <a:pt x="651" y="824"/>
                  </a:cubicBezTo>
                  <a:cubicBezTo>
                    <a:pt x="651" y="824"/>
                    <a:pt x="651" y="824"/>
                    <a:pt x="651" y="824"/>
                  </a:cubicBezTo>
                  <a:cubicBezTo>
                    <a:pt x="651" y="824"/>
                    <a:pt x="651" y="824"/>
                    <a:pt x="651" y="823"/>
                  </a:cubicBezTo>
                  <a:cubicBezTo>
                    <a:pt x="651" y="823"/>
                    <a:pt x="651" y="823"/>
                    <a:pt x="651" y="823"/>
                  </a:cubicBezTo>
                  <a:cubicBezTo>
                    <a:pt x="651" y="823"/>
                    <a:pt x="652" y="822"/>
                    <a:pt x="652" y="822"/>
                  </a:cubicBezTo>
                  <a:cubicBezTo>
                    <a:pt x="652" y="822"/>
                    <a:pt x="652" y="821"/>
                    <a:pt x="652" y="821"/>
                  </a:cubicBezTo>
                  <a:cubicBezTo>
                    <a:pt x="652" y="820"/>
                    <a:pt x="652" y="820"/>
                    <a:pt x="653" y="820"/>
                  </a:cubicBezTo>
                  <a:cubicBezTo>
                    <a:pt x="653" y="820"/>
                    <a:pt x="653" y="820"/>
                    <a:pt x="653" y="820"/>
                  </a:cubicBezTo>
                  <a:cubicBezTo>
                    <a:pt x="654" y="820"/>
                    <a:pt x="654" y="819"/>
                    <a:pt x="654" y="818"/>
                  </a:cubicBezTo>
                  <a:cubicBezTo>
                    <a:pt x="654" y="818"/>
                    <a:pt x="654" y="818"/>
                    <a:pt x="654" y="817"/>
                  </a:cubicBezTo>
                  <a:cubicBezTo>
                    <a:pt x="654" y="817"/>
                    <a:pt x="654" y="816"/>
                    <a:pt x="653" y="816"/>
                  </a:cubicBezTo>
                  <a:cubicBezTo>
                    <a:pt x="653" y="815"/>
                    <a:pt x="653" y="814"/>
                    <a:pt x="654" y="814"/>
                  </a:cubicBezTo>
                  <a:cubicBezTo>
                    <a:pt x="654" y="814"/>
                    <a:pt x="654" y="814"/>
                    <a:pt x="654" y="814"/>
                  </a:cubicBezTo>
                  <a:cubicBezTo>
                    <a:pt x="654" y="814"/>
                    <a:pt x="654" y="814"/>
                    <a:pt x="654" y="814"/>
                  </a:cubicBezTo>
                  <a:cubicBezTo>
                    <a:pt x="654" y="813"/>
                    <a:pt x="654" y="813"/>
                    <a:pt x="654" y="813"/>
                  </a:cubicBezTo>
                  <a:cubicBezTo>
                    <a:pt x="654" y="813"/>
                    <a:pt x="653" y="813"/>
                    <a:pt x="653" y="813"/>
                  </a:cubicBezTo>
                  <a:cubicBezTo>
                    <a:pt x="652" y="812"/>
                    <a:pt x="651" y="811"/>
                    <a:pt x="650" y="810"/>
                  </a:cubicBezTo>
                  <a:cubicBezTo>
                    <a:pt x="650" y="810"/>
                    <a:pt x="649" y="810"/>
                    <a:pt x="649" y="810"/>
                  </a:cubicBezTo>
                  <a:cubicBezTo>
                    <a:pt x="648" y="810"/>
                    <a:pt x="647" y="810"/>
                    <a:pt x="647" y="810"/>
                  </a:cubicBezTo>
                  <a:cubicBezTo>
                    <a:pt x="646" y="810"/>
                    <a:pt x="646" y="810"/>
                    <a:pt x="646" y="811"/>
                  </a:cubicBezTo>
                  <a:cubicBezTo>
                    <a:pt x="646" y="811"/>
                    <a:pt x="646" y="810"/>
                    <a:pt x="645" y="810"/>
                  </a:cubicBezTo>
                  <a:cubicBezTo>
                    <a:pt x="646" y="810"/>
                    <a:pt x="646" y="810"/>
                    <a:pt x="646" y="809"/>
                  </a:cubicBezTo>
                  <a:cubicBezTo>
                    <a:pt x="647" y="809"/>
                    <a:pt x="647" y="808"/>
                    <a:pt x="648" y="808"/>
                  </a:cubicBezTo>
                  <a:cubicBezTo>
                    <a:pt x="648" y="808"/>
                    <a:pt x="649" y="808"/>
                    <a:pt x="649" y="807"/>
                  </a:cubicBezTo>
                  <a:cubicBezTo>
                    <a:pt x="649" y="807"/>
                    <a:pt x="649" y="807"/>
                    <a:pt x="649" y="807"/>
                  </a:cubicBezTo>
                  <a:cubicBezTo>
                    <a:pt x="650" y="807"/>
                    <a:pt x="651" y="806"/>
                    <a:pt x="652" y="806"/>
                  </a:cubicBezTo>
                  <a:cubicBezTo>
                    <a:pt x="652" y="806"/>
                    <a:pt x="652" y="806"/>
                    <a:pt x="652" y="806"/>
                  </a:cubicBezTo>
                  <a:cubicBezTo>
                    <a:pt x="653" y="806"/>
                    <a:pt x="653" y="806"/>
                    <a:pt x="653" y="806"/>
                  </a:cubicBezTo>
                  <a:cubicBezTo>
                    <a:pt x="654" y="805"/>
                    <a:pt x="653" y="804"/>
                    <a:pt x="653" y="803"/>
                  </a:cubicBezTo>
                  <a:cubicBezTo>
                    <a:pt x="653" y="803"/>
                    <a:pt x="653" y="801"/>
                    <a:pt x="652" y="802"/>
                  </a:cubicBezTo>
                  <a:cubicBezTo>
                    <a:pt x="651" y="802"/>
                    <a:pt x="651" y="802"/>
                    <a:pt x="651" y="802"/>
                  </a:cubicBezTo>
                  <a:cubicBezTo>
                    <a:pt x="651" y="801"/>
                    <a:pt x="651" y="801"/>
                    <a:pt x="652" y="801"/>
                  </a:cubicBezTo>
                  <a:cubicBezTo>
                    <a:pt x="652" y="801"/>
                    <a:pt x="652" y="801"/>
                    <a:pt x="652" y="801"/>
                  </a:cubicBezTo>
                  <a:cubicBezTo>
                    <a:pt x="652" y="801"/>
                    <a:pt x="653" y="801"/>
                    <a:pt x="653" y="801"/>
                  </a:cubicBezTo>
                  <a:cubicBezTo>
                    <a:pt x="653" y="801"/>
                    <a:pt x="653" y="801"/>
                    <a:pt x="653" y="801"/>
                  </a:cubicBezTo>
                  <a:cubicBezTo>
                    <a:pt x="654" y="800"/>
                    <a:pt x="654" y="800"/>
                    <a:pt x="654" y="800"/>
                  </a:cubicBezTo>
                  <a:cubicBezTo>
                    <a:pt x="654" y="799"/>
                    <a:pt x="654" y="799"/>
                    <a:pt x="654" y="799"/>
                  </a:cubicBezTo>
                  <a:cubicBezTo>
                    <a:pt x="654" y="799"/>
                    <a:pt x="654" y="798"/>
                    <a:pt x="653" y="798"/>
                  </a:cubicBezTo>
                  <a:cubicBezTo>
                    <a:pt x="653" y="798"/>
                    <a:pt x="653" y="797"/>
                    <a:pt x="652" y="797"/>
                  </a:cubicBezTo>
                  <a:cubicBezTo>
                    <a:pt x="652" y="796"/>
                    <a:pt x="651" y="795"/>
                    <a:pt x="650" y="795"/>
                  </a:cubicBezTo>
                  <a:cubicBezTo>
                    <a:pt x="650" y="795"/>
                    <a:pt x="650" y="795"/>
                    <a:pt x="650" y="795"/>
                  </a:cubicBezTo>
                  <a:cubicBezTo>
                    <a:pt x="650" y="795"/>
                    <a:pt x="650" y="795"/>
                    <a:pt x="650" y="795"/>
                  </a:cubicBezTo>
                  <a:cubicBezTo>
                    <a:pt x="650" y="794"/>
                    <a:pt x="649" y="793"/>
                    <a:pt x="649" y="793"/>
                  </a:cubicBezTo>
                  <a:cubicBezTo>
                    <a:pt x="649" y="793"/>
                    <a:pt x="648" y="792"/>
                    <a:pt x="648" y="792"/>
                  </a:cubicBezTo>
                  <a:cubicBezTo>
                    <a:pt x="648" y="792"/>
                    <a:pt x="647" y="792"/>
                    <a:pt x="647" y="792"/>
                  </a:cubicBezTo>
                  <a:cubicBezTo>
                    <a:pt x="647" y="791"/>
                    <a:pt x="647" y="791"/>
                    <a:pt x="647" y="791"/>
                  </a:cubicBezTo>
                  <a:cubicBezTo>
                    <a:pt x="647" y="791"/>
                    <a:pt x="647" y="791"/>
                    <a:pt x="647" y="791"/>
                  </a:cubicBezTo>
                  <a:cubicBezTo>
                    <a:pt x="647" y="791"/>
                    <a:pt x="647" y="790"/>
                    <a:pt x="647" y="790"/>
                  </a:cubicBezTo>
                  <a:cubicBezTo>
                    <a:pt x="647" y="789"/>
                    <a:pt x="647" y="789"/>
                    <a:pt x="646" y="788"/>
                  </a:cubicBezTo>
                  <a:cubicBezTo>
                    <a:pt x="646" y="788"/>
                    <a:pt x="646" y="787"/>
                    <a:pt x="646" y="787"/>
                  </a:cubicBezTo>
                  <a:cubicBezTo>
                    <a:pt x="646" y="787"/>
                    <a:pt x="645" y="786"/>
                    <a:pt x="645" y="786"/>
                  </a:cubicBezTo>
                  <a:cubicBezTo>
                    <a:pt x="645" y="786"/>
                    <a:pt x="645" y="785"/>
                    <a:pt x="644" y="785"/>
                  </a:cubicBezTo>
                  <a:cubicBezTo>
                    <a:pt x="644" y="785"/>
                    <a:pt x="644" y="785"/>
                    <a:pt x="644" y="784"/>
                  </a:cubicBezTo>
                  <a:cubicBezTo>
                    <a:pt x="644" y="784"/>
                    <a:pt x="644" y="784"/>
                    <a:pt x="644" y="784"/>
                  </a:cubicBezTo>
                  <a:cubicBezTo>
                    <a:pt x="644" y="782"/>
                    <a:pt x="643" y="781"/>
                    <a:pt x="642" y="780"/>
                  </a:cubicBezTo>
                  <a:cubicBezTo>
                    <a:pt x="642" y="780"/>
                    <a:pt x="642" y="780"/>
                    <a:pt x="642" y="779"/>
                  </a:cubicBezTo>
                  <a:cubicBezTo>
                    <a:pt x="642" y="779"/>
                    <a:pt x="642" y="779"/>
                    <a:pt x="642" y="779"/>
                  </a:cubicBezTo>
                  <a:cubicBezTo>
                    <a:pt x="642" y="778"/>
                    <a:pt x="642" y="778"/>
                    <a:pt x="642" y="778"/>
                  </a:cubicBezTo>
                  <a:cubicBezTo>
                    <a:pt x="642" y="778"/>
                    <a:pt x="642" y="778"/>
                    <a:pt x="642" y="778"/>
                  </a:cubicBezTo>
                  <a:cubicBezTo>
                    <a:pt x="642" y="778"/>
                    <a:pt x="641" y="777"/>
                    <a:pt x="641" y="777"/>
                  </a:cubicBezTo>
                  <a:cubicBezTo>
                    <a:pt x="640" y="777"/>
                    <a:pt x="639" y="776"/>
                    <a:pt x="638" y="776"/>
                  </a:cubicBezTo>
                  <a:cubicBezTo>
                    <a:pt x="638" y="776"/>
                    <a:pt x="638" y="776"/>
                    <a:pt x="637" y="776"/>
                  </a:cubicBezTo>
                  <a:cubicBezTo>
                    <a:pt x="637" y="775"/>
                    <a:pt x="637" y="775"/>
                    <a:pt x="637" y="775"/>
                  </a:cubicBezTo>
                  <a:cubicBezTo>
                    <a:pt x="637" y="775"/>
                    <a:pt x="637" y="775"/>
                    <a:pt x="637" y="775"/>
                  </a:cubicBezTo>
                  <a:cubicBezTo>
                    <a:pt x="637" y="774"/>
                    <a:pt x="636" y="774"/>
                    <a:pt x="636" y="774"/>
                  </a:cubicBezTo>
                  <a:cubicBezTo>
                    <a:pt x="636" y="774"/>
                    <a:pt x="636" y="774"/>
                    <a:pt x="635" y="774"/>
                  </a:cubicBezTo>
                  <a:cubicBezTo>
                    <a:pt x="635" y="772"/>
                    <a:pt x="635" y="772"/>
                    <a:pt x="635" y="772"/>
                  </a:cubicBezTo>
                  <a:cubicBezTo>
                    <a:pt x="636" y="772"/>
                    <a:pt x="636" y="772"/>
                    <a:pt x="636" y="772"/>
                  </a:cubicBezTo>
                  <a:cubicBezTo>
                    <a:pt x="636" y="771"/>
                    <a:pt x="636" y="771"/>
                    <a:pt x="636" y="771"/>
                  </a:cubicBezTo>
                  <a:cubicBezTo>
                    <a:pt x="636" y="770"/>
                    <a:pt x="637" y="770"/>
                    <a:pt x="637" y="770"/>
                  </a:cubicBezTo>
                  <a:cubicBezTo>
                    <a:pt x="637" y="769"/>
                    <a:pt x="638" y="768"/>
                    <a:pt x="639" y="767"/>
                  </a:cubicBezTo>
                  <a:cubicBezTo>
                    <a:pt x="640" y="766"/>
                    <a:pt x="642" y="766"/>
                    <a:pt x="641" y="764"/>
                  </a:cubicBezTo>
                  <a:cubicBezTo>
                    <a:pt x="641" y="764"/>
                    <a:pt x="641" y="764"/>
                    <a:pt x="641" y="764"/>
                  </a:cubicBezTo>
                  <a:cubicBezTo>
                    <a:pt x="641" y="763"/>
                    <a:pt x="641" y="762"/>
                    <a:pt x="642" y="762"/>
                  </a:cubicBezTo>
                  <a:cubicBezTo>
                    <a:pt x="642" y="762"/>
                    <a:pt x="642" y="762"/>
                    <a:pt x="642" y="762"/>
                  </a:cubicBezTo>
                  <a:cubicBezTo>
                    <a:pt x="642" y="762"/>
                    <a:pt x="642" y="762"/>
                    <a:pt x="643" y="763"/>
                  </a:cubicBezTo>
                  <a:cubicBezTo>
                    <a:pt x="642" y="763"/>
                    <a:pt x="642" y="763"/>
                    <a:pt x="642" y="763"/>
                  </a:cubicBezTo>
                  <a:cubicBezTo>
                    <a:pt x="643" y="764"/>
                    <a:pt x="644" y="764"/>
                    <a:pt x="645" y="763"/>
                  </a:cubicBezTo>
                  <a:cubicBezTo>
                    <a:pt x="645" y="763"/>
                    <a:pt x="645" y="763"/>
                    <a:pt x="645" y="763"/>
                  </a:cubicBezTo>
                  <a:cubicBezTo>
                    <a:pt x="645" y="763"/>
                    <a:pt x="645" y="762"/>
                    <a:pt x="645" y="762"/>
                  </a:cubicBezTo>
                  <a:cubicBezTo>
                    <a:pt x="645" y="761"/>
                    <a:pt x="645" y="761"/>
                    <a:pt x="645" y="761"/>
                  </a:cubicBezTo>
                  <a:cubicBezTo>
                    <a:pt x="646" y="761"/>
                    <a:pt x="646" y="761"/>
                    <a:pt x="646" y="760"/>
                  </a:cubicBezTo>
                  <a:cubicBezTo>
                    <a:pt x="647" y="760"/>
                    <a:pt x="647" y="760"/>
                    <a:pt x="647" y="760"/>
                  </a:cubicBezTo>
                  <a:cubicBezTo>
                    <a:pt x="647" y="760"/>
                    <a:pt x="647" y="760"/>
                    <a:pt x="647" y="760"/>
                  </a:cubicBezTo>
                  <a:cubicBezTo>
                    <a:pt x="648" y="759"/>
                    <a:pt x="648" y="759"/>
                    <a:pt x="649" y="758"/>
                  </a:cubicBezTo>
                  <a:cubicBezTo>
                    <a:pt x="649" y="758"/>
                    <a:pt x="649" y="758"/>
                    <a:pt x="650" y="758"/>
                  </a:cubicBezTo>
                  <a:cubicBezTo>
                    <a:pt x="650" y="758"/>
                    <a:pt x="651" y="758"/>
                    <a:pt x="652" y="757"/>
                  </a:cubicBezTo>
                  <a:cubicBezTo>
                    <a:pt x="652" y="757"/>
                    <a:pt x="652" y="757"/>
                    <a:pt x="652" y="757"/>
                  </a:cubicBezTo>
                  <a:cubicBezTo>
                    <a:pt x="652" y="757"/>
                    <a:pt x="652" y="757"/>
                    <a:pt x="652" y="757"/>
                  </a:cubicBezTo>
                  <a:cubicBezTo>
                    <a:pt x="652" y="757"/>
                    <a:pt x="653" y="757"/>
                    <a:pt x="653" y="757"/>
                  </a:cubicBezTo>
                  <a:cubicBezTo>
                    <a:pt x="653" y="757"/>
                    <a:pt x="654" y="757"/>
                    <a:pt x="655" y="757"/>
                  </a:cubicBezTo>
                  <a:cubicBezTo>
                    <a:pt x="655" y="757"/>
                    <a:pt x="655" y="757"/>
                    <a:pt x="655" y="757"/>
                  </a:cubicBezTo>
                  <a:cubicBezTo>
                    <a:pt x="656" y="757"/>
                    <a:pt x="656" y="757"/>
                    <a:pt x="657" y="756"/>
                  </a:cubicBezTo>
                  <a:cubicBezTo>
                    <a:pt x="657" y="756"/>
                    <a:pt x="657" y="755"/>
                    <a:pt x="657" y="755"/>
                  </a:cubicBezTo>
                  <a:cubicBezTo>
                    <a:pt x="657" y="755"/>
                    <a:pt x="658" y="755"/>
                    <a:pt x="658" y="754"/>
                  </a:cubicBezTo>
                  <a:cubicBezTo>
                    <a:pt x="658" y="754"/>
                    <a:pt x="658" y="753"/>
                    <a:pt x="658" y="752"/>
                  </a:cubicBezTo>
                  <a:cubicBezTo>
                    <a:pt x="657" y="752"/>
                    <a:pt x="657" y="752"/>
                    <a:pt x="657" y="752"/>
                  </a:cubicBezTo>
                  <a:cubicBezTo>
                    <a:pt x="656" y="752"/>
                    <a:pt x="656" y="752"/>
                    <a:pt x="655" y="752"/>
                  </a:cubicBezTo>
                  <a:cubicBezTo>
                    <a:pt x="655" y="751"/>
                    <a:pt x="654" y="751"/>
                    <a:pt x="654" y="751"/>
                  </a:cubicBezTo>
                  <a:cubicBezTo>
                    <a:pt x="650" y="751"/>
                    <a:pt x="650" y="751"/>
                    <a:pt x="650" y="751"/>
                  </a:cubicBezTo>
                  <a:cubicBezTo>
                    <a:pt x="650" y="751"/>
                    <a:pt x="649" y="751"/>
                    <a:pt x="648" y="751"/>
                  </a:cubicBezTo>
                  <a:cubicBezTo>
                    <a:pt x="648" y="750"/>
                    <a:pt x="648" y="750"/>
                    <a:pt x="647" y="750"/>
                  </a:cubicBezTo>
                  <a:cubicBezTo>
                    <a:pt x="645" y="746"/>
                    <a:pt x="639" y="752"/>
                    <a:pt x="639" y="754"/>
                  </a:cubicBezTo>
                  <a:cubicBezTo>
                    <a:pt x="637" y="755"/>
                    <a:pt x="635" y="755"/>
                    <a:pt x="634" y="753"/>
                  </a:cubicBezTo>
                  <a:cubicBezTo>
                    <a:pt x="634" y="750"/>
                    <a:pt x="634" y="750"/>
                    <a:pt x="634" y="750"/>
                  </a:cubicBezTo>
                  <a:cubicBezTo>
                    <a:pt x="634" y="750"/>
                    <a:pt x="634" y="749"/>
                    <a:pt x="634" y="749"/>
                  </a:cubicBezTo>
                  <a:cubicBezTo>
                    <a:pt x="635" y="749"/>
                    <a:pt x="635" y="748"/>
                    <a:pt x="634" y="748"/>
                  </a:cubicBezTo>
                  <a:cubicBezTo>
                    <a:pt x="634" y="747"/>
                    <a:pt x="634" y="747"/>
                    <a:pt x="634" y="747"/>
                  </a:cubicBezTo>
                  <a:cubicBezTo>
                    <a:pt x="634" y="747"/>
                    <a:pt x="633" y="747"/>
                    <a:pt x="633" y="746"/>
                  </a:cubicBezTo>
                  <a:cubicBezTo>
                    <a:pt x="633" y="746"/>
                    <a:pt x="633" y="746"/>
                    <a:pt x="632" y="746"/>
                  </a:cubicBezTo>
                  <a:cubicBezTo>
                    <a:pt x="631" y="746"/>
                    <a:pt x="631" y="747"/>
                    <a:pt x="629" y="746"/>
                  </a:cubicBezTo>
                  <a:cubicBezTo>
                    <a:pt x="628" y="746"/>
                    <a:pt x="627" y="746"/>
                    <a:pt x="626" y="745"/>
                  </a:cubicBezTo>
                  <a:cubicBezTo>
                    <a:pt x="626" y="745"/>
                    <a:pt x="626" y="745"/>
                    <a:pt x="626" y="745"/>
                  </a:cubicBezTo>
                  <a:cubicBezTo>
                    <a:pt x="626" y="744"/>
                    <a:pt x="626" y="744"/>
                    <a:pt x="626" y="744"/>
                  </a:cubicBezTo>
                  <a:cubicBezTo>
                    <a:pt x="626" y="744"/>
                    <a:pt x="625" y="744"/>
                    <a:pt x="625" y="744"/>
                  </a:cubicBezTo>
                  <a:cubicBezTo>
                    <a:pt x="625" y="744"/>
                    <a:pt x="625" y="744"/>
                    <a:pt x="625" y="744"/>
                  </a:cubicBezTo>
                  <a:cubicBezTo>
                    <a:pt x="625" y="744"/>
                    <a:pt x="625" y="744"/>
                    <a:pt x="625" y="744"/>
                  </a:cubicBezTo>
                  <a:cubicBezTo>
                    <a:pt x="625" y="743"/>
                    <a:pt x="625" y="742"/>
                    <a:pt x="624" y="741"/>
                  </a:cubicBezTo>
                  <a:cubicBezTo>
                    <a:pt x="624" y="741"/>
                    <a:pt x="624" y="741"/>
                    <a:pt x="624" y="740"/>
                  </a:cubicBezTo>
                  <a:cubicBezTo>
                    <a:pt x="624" y="740"/>
                    <a:pt x="624" y="740"/>
                    <a:pt x="625" y="740"/>
                  </a:cubicBezTo>
                  <a:cubicBezTo>
                    <a:pt x="625" y="739"/>
                    <a:pt x="626" y="739"/>
                    <a:pt x="626" y="739"/>
                  </a:cubicBezTo>
                  <a:cubicBezTo>
                    <a:pt x="626" y="738"/>
                    <a:pt x="626" y="738"/>
                    <a:pt x="626" y="738"/>
                  </a:cubicBezTo>
                  <a:cubicBezTo>
                    <a:pt x="624" y="737"/>
                    <a:pt x="628" y="737"/>
                    <a:pt x="629" y="737"/>
                  </a:cubicBezTo>
                  <a:cubicBezTo>
                    <a:pt x="629" y="737"/>
                    <a:pt x="630" y="737"/>
                    <a:pt x="630" y="738"/>
                  </a:cubicBezTo>
                  <a:cubicBezTo>
                    <a:pt x="630" y="738"/>
                    <a:pt x="630" y="739"/>
                    <a:pt x="630" y="739"/>
                  </a:cubicBezTo>
                  <a:cubicBezTo>
                    <a:pt x="630" y="739"/>
                    <a:pt x="631" y="739"/>
                    <a:pt x="631" y="739"/>
                  </a:cubicBezTo>
                  <a:cubicBezTo>
                    <a:pt x="631" y="739"/>
                    <a:pt x="631" y="739"/>
                    <a:pt x="631" y="739"/>
                  </a:cubicBezTo>
                  <a:cubicBezTo>
                    <a:pt x="631" y="739"/>
                    <a:pt x="631" y="739"/>
                    <a:pt x="631" y="738"/>
                  </a:cubicBezTo>
                  <a:cubicBezTo>
                    <a:pt x="631" y="738"/>
                    <a:pt x="632" y="737"/>
                    <a:pt x="632" y="737"/>
                  </a:cubicBezTo>
                  <a:cubicBezTo>
                    <a:pt x="633" y="737"/>
                    <a:pt x="634" y="737"/>
                    <a:pt x="634" y="736"/>
                  </a:cubicBezTo>
                  <a:cubicBezTo>
                    <a:pt x="634" y="736"/>
                    <a:pt x="635" y="736"/>
                    <a:pt x="635" y="735"/>
                  </a:cubicBezTo>
                  <a:cubicBezTo>
                    <a:pt x="635" y="735"/>
                    <a:pt x="635" y="735"/>
                    <a:pt x="635" y="735"/>
                  </a:cubicBezTo>
                  <a:cubicBezTo>
                    <a:pt x="635" y="735"/>
                    <a:pt x="635" y="734"/>
                    <a:pt x="635" y="734"/>
                  </a:cubicBezTo>
                  <a:cubicBezTo>
                    <a:pt x="635" y="734"/>
                    <a:pt x="636" y="734"/>
                    <a:pt x="636" y="734"/>
                  </a:cubicBezTo>
                  <a:cubicBezTo>
                    <a:pt x="636" y="733"/>
                    <a:pt x="636" y="733"/>
                    <a:pt x="636" y="732"/>
                  </a:cubicBezTo>
                  <a:cubicBezTo>
                    <a:pt x="636" y="732"/>
                    <a:pt x="636" y="732"/>
                    <a:pt x="636" y="732"/>
                  </a:cubicBezTo>
                  <a:cubicBezTo>
                    <a:pt x="637" y="731"/>
                    <a:pt x="638" y="730"/>
                    <a:pt x="639" y="730"/>
                  </a:cubicBezTo>
                  <a:cubicBezTo>
                    <a:pt x="641" y="729"/>
                    <a:pt x="643" y="728"/>
                    <a:pt x="644" y="726"/>
                  </a:cubicBezTo>
                  <a:cubicBezTo>
                    <a:pt x="644" y="726"/>
                    <a:pt x="644" y="726"/>
                    <a:pt x="644" y="726"/>
                  </a:cubicBezTo>
                  <a:cubicBezTo>
                    <a:pt x="644" y="726"/>
                    <a:pt x="645" y="726"/>
                    <a:pt x="645" y="725"/>
                  </a:cubicBezTo>
                  <a:cubicBezTo>
                    <a:pt x="646" y="724"/>
                    <a:pt x="647" y="724"/>
                    <a:pt x="647" y="723"/>
                  </a:cubicBezTo>
                  <a:cubicBezTo>
                    <a:pt x="648" y="722"/>
                    <a:pt x="648" y="722"/>
                    <a:pt x="648" y="722"/>
                  </a:cubicBezTo>
                  <a:cubicBezTo>
                    <a:pt x="649" y="721"/>
                    <a:pt x="649" y="721"/>
                    <a:pt x="649" y="721"/>
                  </a:cubicBezTo>
                  <a:cubicBezTo>
                    <a:pt x="650" y="721"/>
                    <a:pt x="650" y="721"/>
                    <a:pt x="650" y="722"/>
                  </a:cubicBezTo>
                  <a:cubicBezTo>
                    <a:pt x="650" y="722"/>
                    <a:pt x="651" y="722"/>
                    <a:pt x="651" y="722"/>
                  </a:cubicBezTo>
                  <a:cubicBezTo>
                    <a:pt x="651" y="722"/>
                    <a:pt x="651" y="722"/>
                    <a:pt x="651" y="722"/>
                  </a:cubicBezTo>
                  <a:cubicBezTo>
                    <a:pt x="652" y="722"/>
                    <a:pt x="653" y="723"/>
                    <a:pt x="654" y="723"/>
                  </a:cubicBezTo>
                  <a:cubicBezTo>
                    <a:pt x="654" y="723"/>
                    <a:pt x="654" y="723"/>
                    <a:pt x="654" y="723"/>
                  </a:cubicBezTo>
                  <a:cubicBezTo>
                    <a:pt x="654" y="724"/>
                    <a:pt x="655" y="724"/>
                    <a:pt x="655" y="724"/>
                  </a:cubicBezTo>
                  <a:cubicBezTo>
                    <a:pt x="655" y="724"/>
                    <a:pt x="655" y="724"/>
                    <a:pt x="655" y="724"/>
                  </a:cubicBezTo>
                  <a:cubicBezTo>
                    <a:pt x="655" y="724"/>
                    <a:pt x="655" y="725"/>
                    <a:pt x="655" y="725"/>
                  </a:cubicBezTo>
                  <a:cubicBezTo>
                    <a:pt x="655" y="726"/>
                    <a:pt x="655" y="726"/>
                    <a:pt x="655" y="726"/>
                  </a:cubicBezTo>
                  <a:cubicBezTo>
                    <a:pt x="654" y="729"/>
                    <a:pt x="650" y="731"/>
                    <a:pt x="649" y="734"/>
                  </a:cubicBezTo>
                  <a:cubicBezTo>
                    <a:pt x="649" y="735"/>
                    <a:pt x="650" y="735"/>
                    <a:pt x="651" y="736"/>
                  </a:cubicBezTo>
                  <a:cubicBezTo>
                    <a:pt x="651" y="736"/>
                    <a:pt x="652" y="738"/>
                    <a:pt x="651" y="738"/>
                  </a:cubicBezTo>
                  <a:cubicBezTo>
                    <a:pt x="651" y="738"/>
                    <a:pt x="651" y="738"/>
                    <a:pt x="651" y="738"/>
                  </a:cubicBezTo>
                  <a:cubicBezTo>
                    <a:pt x="650" y="737"/>
                    <a:pt x="646" y="740"/>
                    <a:pt x="648" y="740"/>
                  </a:cubicBezTo>
                  <a:cubicBezTo>
                    <a:pt x="649" y="741"/>
                    <a:pt x="651" y="740"/>
                    <a:pt x="651" y="740"/>
                  </a:cubicBezTo>
                  <a:cubicBezTo>
                    <a:pt x="651" y="740"/>
                    <a:pt x="651" y="740"/>
                    <a:pt x="651" y="740"/>
                  </a:cubicBezTo>
                  <a:cubicBezTo>
                    <a:pt x="651" y="739"/>
                    <a:pt x="652" y="739"/>
                    <a:pt x="652" y="739"/>
                  </a:cubicBezTo>
                  <a:cubicBezTo>
                    <a:pt x="652" y="739"/>
                    <a:pt x="653" y="738"/>
                    <a:pt x="653" y="738"/>
                  </a:cubicBezTo>
                  <a:cubicBezTo>
                    <a:pt x="653" y="738"/>
                    <a:pt x="653" y="738"/>
                    <a:pt x="653" y="738"/>
                  </a:cubicBezTo>
                  <a:cubicBezTo>
                    <a:pt x="653" y="738"/>
                    <a:pt x="653" y="738"/>
                    <a:pt x="654" y="738"/>
                  </a:cubicBezTo>
                  <a:cubicBezTo>
                    <a:pt x="654" y="738"/>
                    <a:pt x="654" y="738"/>
                    <a:pt x="654" y="738"/>
                  </a:cubicBezTo>
                  <a:cubicBezTo>
                    <a:pt x="656" y="736"/>
                    <a:pt x="657" y="735"/>
                    <a:pt x="660" y="734"/>
                  </a:cubicBezTo>
                  <a:cubicBezTo>
                    <a:pt x="662" y="732"/>
                    <a:pt x="665" y="731"/>
                    <a:pt x="668" y="731"/>
                  </a:cubicBezTo>
                  <a:cubicBezTo>
                    <a:pt x="668" y="731"/>
                    <a:pt x="668" y="732"/>
                    <a:pt x="668" y="732"/>
                  </a:cubicBezTo>
                  <a:cubicBezTo>
                    <a:pt x="668" y="732"/>
                    <a:pt x="669" y="730"/>
                    <a:pt x="669" y="730"/>
                  </a:cubicBezTo>
                  <a:cubicBezTo>
                    <a:pt x="669" y="730"/>
                    <a:pt x="669" y="730"/>
                    <a:pt x="670" y="730"/>
                  </a:cubicBezTo>
                  <a:cubicBezTo>
                    <a:pt x="670" y="731"/>
                    <a:pt x="671" y="731"/>
                    <a:pt x="671" y="732"/>
                  </a:cubicBezTo>
                  <a:cubicBezTo>
                    <a:pt x="672" y="732"/>
                    <a:pt x="672" y="733"/>
                    <a:pt x="673" y="733"/>
                  </a:cubicBezTo>
                  <a:cubicBezTo>
                    <a:pt x="674" y="733"/>
                    <a:pt x="676" y="734"/>
                    <a:pt x="677" y="735"/>
                  </a:cubicBezTo>
                  <a:cubicBezTo>
                    <a:pt x="677" y="735"/>
                    <a:pt x="677" y="735"/>
                    <a:pt x="677" y="736"/>
                  </a:cubicBezTo>
                  <a:cubicBezTo>
                    <a:pt x="676" y="738"/>
                    <a:pt x="674" y="739"/>
                    <a:pt x="676" y="741"/>
                  </a:cubicBezTo>
                  <a:cubicBezTo>
                    <a:pt x="675" y="742"/>
                    <a:pt x="674" y="743"/>
                    <a:pt x="674" y="744"/>
                  </a:cubicBezTo>
                  <a:cubicBezTo>
                    <a:pt x="673" y="744"/>
                    <a:pt x="673" y="745"/>
                    <a:pt x="673" y="745"/>
                  </a:cubicBezTo>
                  <a:cubicBezTo>
                    <a:pt x="673" y="745"/>
                    <a:pt x="673" y="745"/>
                    <a:pt x="673" y="745"/>
                  </a:cubicBezTo>
                  <a:cubicBezTo>
                    <a:pt x="673" y="745"/>
                    <a:pt x="672" y="746"/>
                    <a:pt x="673" y="746"/>
                  </a:cubicBezTo>
                  <a:cubicBezTo>
                    <a:pt x="673" y="746"/>
                    <a:pt x="673" y="746"/>
                    <a:pt x="673" y="746"/>
                  </a:cubicBezTo>
                  <a:cubicBezTo>
                    <a:pt x="674" y="746"/>
                    <a:pt x="675" y="746"/>
                    <a:pt x="674" y="747"/>
                  </a:cubicBezTo>
                  <a:cubicBezTo>
                    <a:pt x="674" y="748"/>
                    <a:pt x="677" y="749"/>
                    <a:pt x="678" y="749"/>
                  </a:cubicBezTo>
                  <a:cubicBezTo>
                    <a:pt x="679" y="750"/>
                    <a:pt x="681" y="750"/>
                    <a:pt x="682" y="749"/>
                  </a:cubicBezTo>
                  <a:cubicBezTo>
                    <a:pt x="682" y="749"/>
                    <a:pt x="683" y="749"/>
                    <a:pt x="683" y="749"/>
                  </a:cubicBezTo>
                  <a:cubicBezTo>
                    <a:pt x="683" y="749"/>
                    <a:pt x="683" y="749"/>
                    <a:pt x="683" y="749"/>
                  </a:cubicBezTo>
                  <a:cubicBezTo>
                    <a:pt x="683" y="749"/>
                    <a:pt x="683" y="750"/>
                    <a:pt x="683" y="750"/>
                  </a:cubicBezTo>
                  <a:cubicBezTo>
                    <a:pt x="684" y="751"/>
                    <a:pt x="685" y="751"/>
                    <a:pt x="685" y="751"/>
                  </a:cubicBezTo>
                  <a:cubicBezTo>
                    <a:pt x="685" y="751"/>
                    <a:pt x="685" y="751"/>
                    <a:pt x="685" y="751"/>
                  </a:cubicBezTo>
                  <a:cubicBezTo>
                    <a:pt x="684" y="752"/>
                    <a:pt x="685" y="752"/>
                    <a:pt x="686" y="753"/>
                  </a:cubicBezTo>
                  <a:cubicBezTo>
                    <a:pt x="686" y="753"/>
                    <a:pt x="686" y="753"/>
                    <a:pt x="686" y="753"/>
                  </a:cubicBezTo>
                  <a:cubicBezTo>
                    <a:pt x="686" y="754"/>
                    <a:pt x="686" y="754"/>
                    <a:pt x="686" y="755"/>
                  </a:cubicBezTo>
                  <a:cubicBezTo>
                    <a:pt x="685" y="755"/>
                    <a:pt x="685" y="755"/>
                    <a:pt x="685" y="755"/>
                  </a:cubicBezTo>
                  <a:cubicBezTo>
                    <a:pt x="684" y="755"/>
                    <a:pt x="684" y="755"/>
                    <a:pt x="684" y="756"/>
                  </a:cubicBezTo>
                  <a:cubicBezTo>
                    <a:pt x="684" y="756"/>
                    <a:pt x="684" y="756"/>
                    <a:pt x="684" y="756"/>
                  </a:cubicBezTo>
                  <a:cubicBezTo>
                    <a:pt x="683" y="756"/>
                    <a:pt x="683" y="756"/>
                    <a:pt x="683" y="756"/>
                  </a:cubicBezTo>
                  <a:cubicBezTo>
                    <a:pt x="682" y="756"/>
                    <a:pt x="681" y="758"/>
                    <a:pt x="683" y="758"/>
                  </a:cubicBezTo>
                  <a:cubicBezTo>
                    <a:pt x="683" y="759"/>
                    <a:pt x="683" y="759"/>
                    <a:pt x="683" y="758"/>
                  </a:cubicBezTo>
                  <a:cubicBezTo>
                    <a:pt x="684" y="759"/>
                    <a:pt x="684" y="759"/>
                    <a:pt x="684" y="760"/>
                  </a:cubicBezTo>
                  <a:cubicBezTo>
                    <a:pt x="684" y="760"/>
                    <a:pt x="684" y="760"/>
                    <a:pt x="684" y="760"/>
                  </a:cubicBezTo>
                  <a:cubicBezTo>
                    <a:pt x="684" y="761"/>
                    <a:pt x="685" y="762"/>
                    <a:pt x="685" y="764"/>
                  </a:cubicBezTo>
                  <a:cubicBezTo>
                    <a:pt x="685" y="764"/>
                    <a:pt x="685" y="765"/>
                    <a:pt x="685" y="766"/>
                  </a:cubicBezTo>
                  <a:cubicBezTo>
                    <a:pt x="684" y="767"/>
                    <a:pt x="684" y="769"/>
                    <a:pt x="683" y="770"/>
                  </a:cubicBezTo>
                  <a:cubicBezTo>
                    <a:pt x="683" y="770"/>
                    <a:pt x="683" y="770"/>
                    <a:pt x="683" y="770"/>
                  </a:cubicBezTo>
                  <a:cubicBezTo>
                    <a:pt x="683" y="770"/>
                    <a:pt x="683" y="771"/>
                    <a:pt x="684" y="771"/>
                  </a:cubicBezTo>
                  <a:cubicBezTo>
                    <a:pt x="684" y="771"/>
                    <a:pt x="684" y="771"/>
                    <a:pt x="684" y="771"/>
                  </a:cubicBezTo>
                  <a:cubicBezTo>
                    <a:pt x="683" y="771"/>
                    <a:pt x="683" y="772"/>
                    <a:pt x="683" y="772"/>
                  </a:cubicBezTo>
                  <a:cubicBezTo>
                    <a:pt x="683" y="772"/>
                    <a:pt x="683" y="772"/>
                    <a:pt x="683" y="772"/>
                  </a:cubicBezTo>
                  <a:cubicBezTo>
                    <a:pt x="683" y="773"/>
                    <a:pt x="683" y="773"/>
                    <a:pt x="683" y="774"/>
                  </a:cubicBezTo>
                  <a:cubicBezTo>
                    <a:pt x="683" y="775"/>
                    <a:pt x="682" y="776"/>
                    <a:pt x="682" y="777"/>
                  </a:cubicBezTo>
                  <a:cubicBezTo>
                    <a:pt x="683" y="777"/>
                    <a:pt x="683" y="778"/>
                    <a:pt x="684" y="777"/>
                  </a:cubicBezTo>
                  <a:cubicBezTo>
                    <a:pt x="686" y="778"/>
                    <a:pt x="687" y="776"/>
                    <a:pt x="689" y="775"/>
                  </a:cubicBezTo>
                  <a:cubicBezTo>
                    <a:pt x="690" y="776"/>
                    <a:pt x="688" y="777"/>
                    <a:pt x="690" y="776"/>
                  </a:cubicBezTo>
                  <a:cubicBezTo>
                    <a:pt x="691" y="776"/>
                    <a:pt x="693" y="775"/>
                    <a:pt x="693" y="774"/>
                  </a:cubicBezTo>
                  <a:cubicBezTo>
                    <a:pt x="693" y="774"/>
                    <a:pt x="693" y="774"/>
                    <a:pt x="693" y="774"/>
                  </a:cubicBezTo>
                  <a:cubicBezTo>
                    <a:pt x="693" y="774"/>
                    <a:pt x="692" y="773"/>
                    <a:pt x="692" y="773"/>
                  </a:cubicBezTo>
                  <a:cubicBezTo>
                    <a:pt x="693" y="772"/>
                    <a:pt x="694" y="775"/>
                    <a:pt x="694" y="775"/>
                  </a:cubicBezTo>
                  <a:cubicBezTo>
                    <a:pt x="694" y="775"/>
                    <a:pt x="694" y="775"/>
                    <a:pt x="694" y="775"/>
                  </a:cubicBezTo>
                  <a:cubicBezTo>
                    <a:pt x="694" y="774"/>
                    <a:pt x="694" y="774"/>
                    <a:pt x="694" y="774"/>
                  </a:cubicBezTo>
                  <a:cubicBezTo>
                    <a:pt x="694" y="774"/>
                    <a:pt x="694" y="774"/>
                    <a:pt x="694" y="774"/>
                  </a:cubicBezTo>
                  <a:cubicBezTo>
                    <a:pt x="694" y="773"/>
                    <a:pt x="694" y="773"/>
                    <a:pt x="694" y="773"/>
                  </a:cubicBezTo>
                  <a:cubicBezTo>
                    <a:pt x="694" y="773"/>
                    <a:pt x="695" y="773"/>
                    <a:pt x="696" y="773"/>
                  </a:cubicBezTo>
                  <a:cubicBezTo>
                    <a:pt x="696" y="773"/>
                    <a:pt x="696" y="773"/>
                    <a:pt x="696" y="773"/>
                  </a:cubicBezTo>
                  <a:cubicBezTo>
                    <a:pt x="697" y="773"/>
                    <a:pt x="699" y="776"/>
                    <a:pt x="699" y="773"/>
                  </a:cubicBezTo>
                  <a:cubicBezTo>
                    <a:pt x="699" y="773"/>
                    <a:pt x="699" y="773"/>
                    <a:pt x="699" y="773"/>
                  </a:cubicBezTo>
                  <a:cubicBezTo>
                    <a:pt x="699" y="772"/>
                    <a:pt x="698" y="773"/>
                    <a:pt x="698" y="772"/>
                  </a:cubicBezTo>
                  <a:cubicBezTo>
                    <a:pt x="698" y="772"/>
                    <a:pt x="698" y="772"/>
                    <a:pt x="698" y="772"/>
                  </a:cubicBezTo>
                  <a:cubicBezTo>
                    <a:pt x="698" y="772"/>
                    <a:pt x="700" y="772"/>
                    <a:pt x="700" y="772"/>
                  </a:cubicBezTo>
                  <a:cubicBezTo>
                    <a:pt x="702" y="771"/>
                    <a:pt x="702" y="772"/>
                    <a:pt x="703" y="770"/>
                  </a:cubicBezTo>
                  <a:cubicBezTo>
                    <a:pt x="705" y="768"/>
                    <a:pt x="704" y="766"/>
                    <a:pt x="705" y="764"/>
                  </a:cubicBezTo>
                  <a:cubicBezTo>
                    <a:pt x="705" y="763"/>
                    <a:pt x="704" y="763"/>
                    <a:pt x="704" y="763"/>
                  </a:cubicBezTo>
                  <a:cubicBezTo>
                    <a:pt x="704" y="762"/>
                    <a:pt x="704" y="761"/>
                    <a:pt x="704" y="760"/>
                  </a:cubicBezTo>
                  <a:cubicBezTo>
                    <a:pt x="704" y="760"/>
                    <a:pt x="704" y="760"/>
                    <a:pt x="704" y="760"/>
                  </a:cubicBezTo>
                  <a:cubicBezTo>
                    <a:pt x="705" y="757"/>
                    <a:pt x="704" y="754"/>
                    <a:pt x="702" y="752"/>
                  </a:cubicBezTo>
                  <a:cubicBezTo>
                    <a:pt x="702" y="752"/>
                    <a:pt x="702" y="752"/>
                    <a:pt x="702" y="752"/>
                  </a:cubicBezTo>
                  <a:cubicBezTo>
                    <a:pt x="698" y="746"/>
                    <a:pt x="697" y="741"/>
                    <a:pt x="691" y="737"/>
                  </a:cubicBezTo>
                  <a:cubicBezTo>
                    <a:pt x="691" y="737"/>
                    <a:pt x="691" y="736"/>
                    <a:pt x="690" y="736"/>
                  </a:cubicBezTo>
                  <a:cubicBezTo>
                    <a:pt x="692" y="734"/>
                    <a:pt x="691" y="732"/>
                    <a:pt x="693" y="731"/>
                  </a:cubicBezTo>
                  <a:cubicBezTo>
                    <a:pt x="694" y="730"/>
                    <a:pt x="698" y="729"/>
                    <a:pt x="698" y="728"/>
                  </a:cubicBezTo>
                  <a:cubicBezTo>
                    <a:pt x="698" y="728"/>
                    <a:pt x="698" y="728"/>
                    <a:pt x="699" y="727"/>
                  </a:cubicBezTo>
                  <a:cubicBezTo>
                    <a:pt x="700" y="726"/>
                    <a:pt x="702" y="725"/>
                    <a:pt x="703" y="723"/>
                  </a:cubicBezTo>
                  <a:cubicBezTo>
                    <a:pt x="704" y="723"/>
                    <a:pt x="704" y="723"/>
                    <a:pt x="705" y="722"/>
                  </a:cubicBezTo>
                  <a:cubicBezTo>
                    <a:pt x="707" y="723"/>
                    <a:pt x="706" y="719"/>
                    <a:pt x="706" y="718"/>
                  </a:cubicBezTo>
                  <a:cubicBezTo>
                    <a:pt x="707" y="718"/>
                    <a:pt x="707" y="717"/>
                    <a:pt x="706" y="716"/>
                  </a:cubicBezTo>
                  <a:cubicBezTo>
                    <a:pt x="706" y="713"/>
                    <a:pt x="709" y="711"/>
                    <a:pt x="711" y="708"/>
                  </a:cubicBezTo>
                  <a:cubicBezTo>
                    <a:pt x="712" y="708"/>
                    <a:pt x="712" y="708"/>
                    <a:pt x="712" y="709"/>
                  </a:cubicBezTo>
                  <a:cubicBezTo>
                    <a:pt x="712" y="709"/>
                    <a:pt x="712" y="709"/>
                    <a:pt x="712" y="709"/>
                  </a:cubicBezTo>
                  <a:cubicBezTo>
                    <a:pt x="712" y="709"/>
                    <a:pt x="713" y="709"/>
                    <a:pt x="713" y="709"/>
                  </a:cubicBezTo>
                  <a:cubicBezTo>
                    <a:pt x="713" y="709"/>
                    <a:pt x="712" y="708"/>
                    <a:pt x="712" y="708"/>
                  </a:cubicBezTo>
                  <a:cubicBezTo>
                    <a:pt x="713" y="708"/>
                    <a:pt x="713" y="708"/>
                    <a:pt x="713" y="708"/>
                  </a:cubicBezTo>
                  <a:cubicBezTo>
                    <a:pt x="713" y="705"/>
                    <a:pt x="715" y="706"/>
                    <a:pt x="717" y="706"/>
                  </a:cubicBezTo>
                  <a:cubicBezTo>
                    <a:pt x="717" y="705"/>
                    <a:pt x="718" y="703"/>
                    <a:pt x="718" y="702"/>
                  </a:cubicBezTo>
                  <a:cubicBezTo>
                    <a:pt x="719" y="701"/>
                    <a:pt x="720" y="701"/>
                    <a:pt x="721" y="700"/>
                  </a:cubicBezTo>
                  <a:cubicBezTo>
                    <a:pt x="721" y="700"/>
                    <a:pt x="721" y="700"/>
                    <a:pt x="722" y="700"/>
                  </a:cubicBezTo>
                  <a:cubicBezTo>
                    <a:pt x="722" y="700"/>
                    <a:pt x="722" y="700"/>
                    <a:pt x="722" y="700"/>
                  </a:cubicBezTo>
                  <a:cubicBezTo>
                    <a:pt x="722" y="701"/>
                    <a:pt x="721" y="701"/>
                    <a:pt x="721" y="701"/>
                  </a:cubicBezTo>
                  <a:cubicBezTo>
                    <a:pt x="721" y="701"/>
                    <a:pt x="721" y="701"/>
                    <a:pt x="721" y="701"/>
                  </a:cubicBezTo>
                  <a:cubicBezTo>
                    <a:pt x="722" y="702"/>
                    <a:pt x="723" y="700"/>
                    <a:pt x="724" y="701"/>
                  </a:cubicBezTo>
                  <a:cubicBezTo>
                    <a:pt x="725" y="702"/>
                    <a:pt x="723" y="703"/>
                    <a:pt x="725" y="704"/>
                  </a:cubicBezTo>
                  <a:cubicBezTo>
                    <a:pt x="726" y="704"/>
                    <a:pt x="729" y="705"/>
                    <a:pt x="730" y="705"/>
                  </a:cubicBezTo>
                  <a:cubicBezTo>
                    <a:pt x="732" y="705"/>
                    <a:pt x="735" y="703"/>
                    <a:pt x="736" y="702"/>
                  </a:cubicBezTo>
                  <a:cubicBezTo>
                    <a:pt x="740" y="700"/>
                    <a:pt x="744" y="698"/>
                    <a:pt x="746" y="694"/>
                  </a:cubicBezTo>
                  <a:cubicBezTo>
                    <a:pt x="747" y="691"/>
                    <a:pt x="747" y="691"/>
                    <a:pt x="749" y="689"/>
                  </a:cubicBezTo>
                  <a:cubicBezTo>
                    <a:pt x="750" y="688"/>
                    <a:pt x="751" y="686"/>
                    <a:pt x="753" y="684"/>
                  </a:cubicBezTo>
                  <a:cubicBezTo>
                    <a:pt x="756" y="680"/>
                    <a:pt x="759" y="677"/>
                    <a:pt x="762" y="673"/>
                  </a:cubicBezTo>
                  <a:cubicBezTo>
                    <a:pt x="763" y="671"/>
                    <a:pt x="764" y="670"/>
                    <a:pt x="765" y="668"/>
                  </a:cubicBezTo>
                  <a:cubicBezTo>
                    <a:pt x="766" y="666"/>
                    <a:pt x="766" y="664"/>
                    <a:pt x="768" y="662"/>
                  </a:cubicBezTo>
                  <a:cubicBezTo>
                    <a:pt x="769" y="660"/>
                    <a:pt x="769" y="659"/>
                    <a:pt x="770" y="657"/>
                  </a:cubicBezTo>
                  <a:cubicBezTo>
                    <a:pt x="771" y="656"/>
                    <a:pt x="772" y="655"/>
                    <a:pt x="774" y="653"/>
                  </a:cubicBezTo>
                  <a:cubicBezTo>
                    <a:pt x="776" y="650"/>
                    <a:pt x="778" y="646"/>
                    <a:pt x="778" y="641"/>
                  </a:cubicBezTo>
                  <a:cubicBezTo>
                    <a:pt x="778" y="640"/>
                    <a:pt x="779" y="639"/>
                    <a:pt x="779" y="637"/>
                  </a:cubicBezTo>
                  <a:cubicBezTo>
                    <a:pt x="779" y="636"/>
                    <a:pt x="779" y="636"/>
                    <a:pt x="779" y="635"/>
                  </a:cubicBezTo>
                  <a:cubicBezTo>
                    <a:pt x="779" y="635"/>
                    <a:pt x="779" y="634"/>
                    <a:pt x="779" y="634"/>
                  </a:cubicBezTo>
                  <a:cubicBezTo>
                    <a:pt x="779" y="634"/>
                    <a:pt x="780" y="634"/>
                    <a:pt x="780" y="633"/>
                  </a:cubicBezTo>
                  <a:cubicBezTo>
                    <a:pt x="780" y="632"/>
                    <a:pt x="779" y="632"/>
                    <a:pt x="779" y="631"/>
                  </a:cubicBezTo>
                  <a:cubicBezTo>
                    <a:pt x="779" y="630"/>
                    <a:pt x="779" y="630"/>
                    <a:pt x="779" y="630"/>
                  </a:cubicBezTo>
                  <a:cubicBezTo>
                    <a:pt x="779" y="629"/>
                    <a:pt x="778" y="627"/>
                    <a:pt x="779" y="625"/>
                  </a:cubicBezTo>
                  <a:cubicBezTo>
                    <a:pt x="779" y="624"/>
                    <a:pt x="780" y="624"/>
                    <a:pt x="780" y="623"/>
                  </a:cubicBezTo>
                  <a:cubicBezTo>
                    <a:pt x="780" y="622"/>
                    <a:pt x="780" y="621"/>
                    <a:pt x="781" y="620"/>
                  </a:cubicBezTo>
                  <a:cubicBezTo>
                    <a:pt x="781" y="616"/>
                    <a:pt x="784" y="615"/>
                    <a:pt x="785" y="611"/>
                  </a:cubicBezTo>
                  <a:cubicBezTo>
                    <a:pt x="785" y="611"/>
                    <a:pt x="785" y="611"/>
                    <a:pt x="785" y="610"/>
                  </a:cubicBezTo>
                  <a:cubicBezTo>
                    <a:pt x="785" y="609"/>
                    <a:pt x="783" y="609"/>
                    <a:pt x="783" y="607"/>
                  </a:cubicBezTo>
                  <a:cubicBezTo>
                    <a:pt x="783" y="606"/>
                    <a:pt x="784" y="605"/>
                    <a:pt x="784" y="604"/>
                  </a:cubicBezTo>
                  <a:cubicBezTo>
                    <a:pt x="784" y="602"/>
                    <a:pt x="782" y="601"/>
                    <a:pt x="781" y="600"/>
                  </a:cubicBezTo>
                  <a:cubicBezTo>
                    <a:pt x="782" y="600"/>
                    <a:pt x="782" y="600"/>
                    <a:pt x="783" y="601"/>
                  </a:cubicBezTo>
                  <a:cubicBezTo>
                    <a:pt x="784" y="601"/>
                    <a:pt x="785" y="600"/>
                    <a:pt x="785" y="599"/>
                  </a:cubicBezTo>
                  <a:cubicBezTo>
                    <a:pt x="785" y="599"/>
                    <a:pt x="785" y="599"/>
                    <a:pt x="785" y="599"/>
                  </a:cubicBezTo>
                  <a:cubicBezTo>
                    <a:pt x="785" y="598"/>
                    <a:pt x="785" y="598"/>
                    <a:pt x="784" y="598"/>
                  </a:cubicBezTo>
                  <a:cubicBezTo>
                    <a:pt x="783" y="597"/>
                    <a:pt x="778" y="593"/>
                    <a:pt x="778" y="592"/>
                  </a:cubicBezTo>
                  <a:cubicBezTo>
                    <a:pt x="778" y="589"/>
                    <a:pt x="774" y="586"/>
                    <a:pt x="771" y="588"/>
                  </a:cubicBezTo>
                  <a:cubicBezTo>
                    <a:pt x="770" y="588"/>
                    <a:pt x="769" y="587"/>
                    <a:pt x="767" y="586"/>
                  </a:cubicBezTo>
                  <a:cubicBezTo>
                    <a:pt x="767" y="588"/>
                    <a:pt x="767" y="589"/>
                    <a:pt x="767" y="591"/>
                  </a:cubicBezTo>
                  <a:cubicBezTo>
                    <a:pt x="767" y="592"/>
                    <a:pt x="766" y="593"/>
                    <a:pt x="766" y="593"/>
                  </a:cubicBezTo>
                  <a:cubicBezTo>
                    <a:pt x="766" y="594"/>
                    <a:pt x="766" y="595"/>
                    <a:pt x="764" y="595"/>
                  </a:cubicBezTo>
                  <a:cubicBezTo>
                    <a:pt x="764" y="595"/>
                    <a:pt x="764" y="595"/>
                    <a:pt x="764" y="594"/>
                  </a:cubicBezTo>
                  <a:cubicBezTo>
                    <a:pt x="766" y="593"/>
                    <a:pt x="766" y="591"/>
                    <a:pt x="766" y="589"/>
                  </a:cubicBezTo>
                  <a:cubicBezTo>
                    <a:pt x="766" y="589"/>
                    <a:pt x="766" y="589"/>
                    <a:pt x="766" y="590"/>
                  </a:cubicBezTo>
                  <a:cubicBezTo>
                    <a:pt x="765" y="590"/>
                    <a:pt x="765" y="591"/>
                    <a:pt x="764" y="592"/>
                  </a:cubicBezTo>
                  <a:cubicBezTo>
                    <a:pt x="764" y="593"/>
                    <a:pt x="763" y="594"/>
                    <a:pt x="762" y="594"/>
                  </a:cubicBezTo>
                  <a:cubicBezTo>
                    <a:pt x="761" y="595"/>
                    <a:pt x="757" y="596"/>
                    <a:pt x="757" y="594"/>
                  </a:cubicBezTo>
                  <a:cubicBezTo>
                    <a:pt x="757" y="594"/>
                    <a:pt x="757" y="594"/>
                    <a:pt x="757" y="594"/>
                  </a:cubicBezTo>
                  <a:cubicBezTo>
                    <a:pt x="757" y="593"/>
                    <a:pt x="760" y="593"/>
                    <a:pt x="760" y="591"/>
                  </a:cubicBezTo>
                  <a:cubicBezTo>
                    <a:pt x="760" y="590"/>
                    <a:pt x="758" y="589"/>
                    <a:pt x="758" y="588"/>
                  </a:cubicBezTo>
                  <a:cubicBezTo>
                    <a:pt x="758" y="588"/>
                    <a:pt x="760" y="588"/>
                    <a:pt x="760" y="587"/>
                  </a:cubicBezTo>
                  <a:cubicBezTo>
                    <a:pt x="759" y="585"/>
                    <a:pt x="757" y="587"/>
                    <a:pt x="757" y="588"/>
                  </a:cubicBezTo>
                  <a:cubicBezTo>
                    <a:pt x="756" y="589"/>
                    <a:pt x="757" y="590"/>
                    <a:pt x="756" y="592"/>
                  </a:cubicBezTo>
                  <a:cubicBezTo>
                    <a:pt x="755" y="592"/>
                    <a:pt x="754" y="591"/>
                    <a:pt x="754" y="592"/>
                  </a:cubicBezTo>
                  <a:cubicBezTo>
                    <a:pt x="753" y="592"/>
                    <a:pt x="753" y="591"/>
                    <a:pt x="753" y="591"/>
                  </a:cubicBezTo>
                  <a:cubicBezTo>
                    <a:pt x="753" y="589"/>
                    <a:pt x="754" y="588"/>
                    <a:pt x="754" y="586"/>
                  </a:cubicBezTo>
                  <a:cubicBezTo>
                    <a:pt x="754" y="586"/>
                    <a:pt x="754" y="583"/>
                    <a:pt x="754" y="583"/>
                  </a:cubicBezTo>
                  <a:cubicBezTo>
                    <a:pt x="753" y="581"/>
                    <a:pt x="748" y="584"/>
                    <a:pt x="747" y="583"/>
                  </a:cubicBezTo>
                  <a:cubicBezTo>
                    <a:pt x="745" y="582"/>
                    <a:pt x="742" y="581"/>
                    <a:pt x="744" y="579"/>
                  </a:cubicBezTo>
                  <a:cubicBezTo>
                    <a:pt x="745" y="577"/>
                    <a:pt x="747" y="577"/>
                    <a:pt x="748" y="575"/>
                  </a:cubicBezTo>
                  <a:cubicBezTo>
                    <a:pt x="749" y="574"/>
                    <a:pt x="751" y="573"/>
                    <a:pt x="751" y="572"/>
                  </a:cubicBezTo>
                  <a:cubicBezTo>
                    <a:pt x="754" y="570"/>
                    <a:pt x="759" y="567"/>
                    <a:pt x="760" y="563"/>
                  </a:cubicBezTo>
                  <a:cubicBezTo>
                    <a:pt x="761" y="562"/>
                    <a:pt x="763" y="561"/>
                    <a:pt x="763" y="559"/>
                  </a:cubicBezTo>
                  <a:cubicBezTo>
                    <a:pt x="764" y="559"/>
                    <a:pt x="764" y="558"/>
                    <a:pt x="764" y="557"/>
                  </a:cubicBezTo>
                  <a:cubicBezTo>
                    <a:pt x="766" y="557"/>
                    <a:pt x="766" y="555"/>
                    <a:pt x="766" y="554"/>
                  </a:cubicBezTo>
                  <a:cubicBezTo>
                    <a:pt x="768" y="554"/>
                    <a:pt x="768" y="553"/>
                    <a:pt x="769" y="551"/>
                  </a:cubicBezTo>
                  <a:cubicBezTo>
                    <a:pt x="770" y="550"/>
                    <a:pt x="772" y="550"/>
                    <a:pt x="773" y="548"/>
                  </a:cubicBezTo>
                  <a:cubicBezTo>
                    <a:pt x="774" y="548"/>
                    <a:pt x="775" y="546"/>
                    <a:pt x="776" y="545"/>
                  </a:cubicBezTo>
                  <a:cubicBezTo>
                    <a:pt x="779" y="544"/>
                    <a:pt x="779" y="542"/>
                    <a:pt x="780" y="539"/>
                  </a:cubicBezTo>
                  <a:cubicBezTo>
                    <a:pt x="781" y="538"/>
                    <a:pt x="781" y="537"/>
                    <a:pt x="782" y="536"/>
                  </a:cubicBezTo>
                  <a:cubicBezTo>
                    <a:pt x="784" y="535"/>
                    <a:pt x="785" y="535"/>
                    <a:pt x="786" y="533"/>
                  </a:cubicBezTo>
                  <a:cubicBezTo>
                    <a:pt x="787" y="532"/>
                    <a:pt x="788" y="531"/>
                    <a:pt x="788" y="529"/>
                  </a:cubicBezTo>
                  <a:cubicBezTo>
                    <a:pt x="790" y="528"/>
                    <a:pt x="791" y="526"/>
                    <a:pt x="793" y="525"/>
                  </a:cubicBezTo>
                  <a:cubicBezTo>
                    <a:pt x="795" y="524"/>
                    <a:pt x="799" y="525"/>
                    <a:pt x="799" y="524"/>
                  </a:cubicBezTo>
                  <a:cubicBezTo>
                    <a:pt x="802" y="521"/>
                    <a:pt x="808" y="525"/>
                    <a:pt x="810" y="523"/>
                  </a:cubicBezTo>
                  <a:cubicBezTo>
                    <a:pt x="811" y="523"/>
                    <a:pt x="811" y="523"/>
                    <a:pt x="811" y="523"/>
                  </a:cubicBezTo>
                  <a:cubicBezTo>
                    <a:pt x="812" y="524"/>
                    <a:pt x="814" y="523"/>
                    <a:pt x="815" y="523"/>
                  </a:cubicBezTo>
                  <a:cubicBezTo>
                    <a:pt x="815" y="523"/>
                    <a:pt x="815" y="523"/>
                    <a:pt x="815" y="523"/>
                  </a:cubicBezTo>
                  <a:cubicBezTo>
                    <a:pt x="816" y="524"/>
                    <a:pt x="814" y="525"/>
                    <a:pt x="816" y="526"/>
                  </a:cubicBezTo>
                  <a:cubicBezTo>
                    <a:pt x="818" y="527"/>
                    <a:pt x="818" y="524"/>
                    <a:pt x="818" y="523"/>
                  </a:cubicBezTo>
                  <a:cubicBezTo>
                    <a:pt x="819" y="523"/>
                    <a:pt x="819" y="522"/>
                    <a:pt x="820" y="522"/>
                  </a:cubicBezTo>
                  <a:cubicBezTo>
                    <a:pt x="821" y="523"/>
                    <a:pt x="821" y="523"/>
                    <a:pt x="822" y="523"/>
                  </a:cubicBezTo>
                  <a:cubicBezTo>
                    <a:pt x="822" y="523"/>
                    <a:pt x="822" y="523"/>
                    <a:pt x="822" y="523"/>
                  </a:cubicBezTo>
                  <a:cubicBezTo>
                    <a:pt x="823" y="524"/>
                    <a:pt x="823" y="524"/>
                    <a:pt x="824" y="524"/>
                  </a:cubicBezTo>
                  <a:cubicBezTo>
                    <a:pt x="824" y="524"/>
                    <a:pt x="824" y="524"/>
                    <a:pt x="824" y="524"/>
                  </a:cubicBezTo>
                  <a:cubicBezTo>
                    <a:pt x="827" y="525"/>
                    <a:pt x="829" y="525"/>
                    <a:pt x="830" y="523"/>
                  </a:cubicBezTo>
                  <a:cubicBezTo>
                    <a:pt x="831" y="522"/>
                    <a:pt x="832" y="523"/>
                    <a:pt x="832" y="524"/>
                  </a:cubicBezTo>
                  <a:cubicBezTo>
                    <a:pt x="832" y="524"/>
                    <a:pt x="833" y="524"/>
                    <a:pt x="833" y="525"/>
                  </a:cubicBezTo>
                  <a:cubicBezTo>
                    <a:pt x="833" y="525"/>
                    <a:pt x="833" y="525"/>
                    <a:pt x="833" y="525"/>
                  </a:cubicBezTo>
                  <a:cubicBezTo>
                    <a:pt x="834" y="525"/>
                    <a:pt x="837" y="524"/>
                    <a:pt x="836" y="524"/>
                  </a:cubicBezTo>
                  <a:cubicBezTo>
                    <a:pt x="836" y="523"/>
                    <a:pt x="835" y="523"/>
                    <a:pt x="835" y="523"/>
                  </a:cubicBezTo>
                  <a:cubicBezTo>
                    <a:pt x="835" y="523"/>
                    <a:pt x="835" y="523"/>
                    <a:pt x="835" y="523"/>
                  </a:cubicBezTo>
                  <a:cubicBezTo>
                    <a:pt x="835" y="523"/>
                    <a:pt x="835" y="523"/>
                    <a:pt x="835" y="523"/>
                  </a:cubicBezTo>
                  <a:cubicBezTo>
                    <a:pt x="835" y="522"/>
                    <a:pt x="835" y="522"/>
                    <a:pt x="835" y="522"/>
                  </a:cubicBezTo>
                  <a:cubicBezTo>
                    <a:pt x="836" y="522"/>
                    <a:pt x="837" y="523"/>
                    <a:pt x="838" y="521"/>
                  </a:cubicBezTo>
                  <a:cubicBezTo>
                    <a:pt x="838" y="521"/>
                    <a:pt x="838" y="521"/>
                    <a:pt x="838" y="521"/>
                  </a:cubicBezTo>
                  <a:cubicBezTo>
                    <a:pt x="839" y="516"/>
                    <a:pt x="843" y="520"/>
                    <a:pt x="846" y="520"/>
                  </a:cubicBezTo>
                  <a:cubicBezTo>
                    <a:pt x="846" y="520"/>
                    <a:pt x="846" y="520"/>
                    <a:pt x="846" y="520"/>
                  </a:cubicBezTo>
                  <a:cubicBezTo>
                    <a:pt x="846" y="521"/>
                    <a:pt x="847" y="521"/>
                    <a:pt x="847" y="521"/>
                  </a:cubicBezTo>
                  <a:cubicBezTo>
                    <a:pt x="847" y="521"/>
                    <a:pt x="847" y="521"/>
                    <a:pt x="847" y="521"/>
                  </a:cubicBezTo>
                  <a:cubicBezTo>
                    <a:pt x="847" y="521"/>
                    <a:pt x="847" y="521"/>
                    <a:pt x="847" y="521"/>
                  </a:cubicBezTo>
                  <a:cubicBezTo>
                    <a:pt x="847" y="522"/>
                    <a:pt x="847" y="522"/>
                    <a:pt x="847" y="522"/>
                  </a:cubicBezTo>
                  <a:cubicBezTo>
                    <a:pt x="847" y="522"/>
                    <a:pt x="847" y="522"/>
                    <a:pt x="847" y="522"/>
                  </a:cubicBezTo>
                  <a:cubicBezTo>
                    <a:pt x="848" y="522"/>
                    <a:pt x="848" y="523"/>
                    <a:pt x="849" y="522"/>
                  </a:cubicBezTo>
                  <a:cubicBezTo>
                    <a:pt x="849" y="522"/>
                    <a:pt x="849" y="522"/>
                    <a:pt x="849" y="522"/>
                  </a:cubicBezTo>
                  <a:cubicBezTo>
                    <a:pt x="849" y="522"/>
                    <a:pt x="849" y="522"/>
                    <a:pt x="850" y="522"/>
                  </a:cubicBezTo>
                  <a:cubicBezTo>
                    <a:pt x="850" y="521"/>
                    <a:pt x="851" y="521"/>
                    <a:pt x="853" y="521"/>
                  </a:cubicBezTo>
                  <a:cubicBezTo>
                    <a:pt x="853" y="521"/>
                    <a:pt x="853" y="521"/>
                    <a:pt x="853" y="521"/>
                  </a:cubicBezTo>
                  <a:cubicBezTo>
                    <a:pt x="854" y="522"/>
                    <a:pt x="854" y="523"/>
                    <a:pt x="855" y="524"/>
                  </a:cubicBezTo>
                  <a:cubicBezTo>
                    <a:pt x="855" y="524"/>
                    <a:pt x="855" y="524"/>
                    <a:pt x="855" y="524"/>
                  </a:cubicBezTo>
                  <a:cubicBezTo>
                    <a:pt x="856" y="525"/>
                    <a:pt x="856" y="525"/>
                    <a:pt x="856" y="525"/>
                  </a:cubicBezTo>
                  <a:cubicBezTo>
                    <a:pt x="857" y="525"/>
                    <a:pt x="857" y="525"/>
                    <a:pt x="858" y="525"/>
                  </a:cubicBezTo>
                  <a:cubicBezTo>
                    <a:pt x="857" y="527"/>
                    <a:pt x="856" y="526"/>
                    <a:pt x="855" y="526"/>
                  </a:cubicBezTo>
                  <a:cubicBezTo>
                    <a:pt x="854" y="526"/>
                    <a:pt x="852" y="527"/>
                    <a:pt x="851" y="527"/>
                  </a:cubicBezTo>
                  <a:cubicBezTo>
                    <a:pt x="852" y="528"/>
                    <a:pt x="852" y="530"/>
                    <a:pt x="853" y="530"/>
                  </a:cubicBezTo>
                  <a:cubicBezTo>
                    <a:pt x="853" y="531"/>
                    <a:pt x="854" y="531"/>
                    <a:pt x="855" y="530"/>
                  </a:cubicBezTo>
                  <a:cubicBezTo>
                    <a:pt x="855" y="530"/>
                    <a:pt x="855" y="530"/>
                    <a:pt x="855" y="530"/>
                  </a:cubicBezTo>
                  <a:cubicBezTo>
                    <a:pt x="856" y="530"/>
                    <a:pt x="857" y="530"/>
                    <a:pt x="857" y="530"/>
                  </a:cubicBezTo>
                  <a:cubicBezTo>
                    <a:pt x="857" y="529"/>
                    <a:pt x="857" y="529"/>
                    <a:pt x="857" y="529"/>
                  </a:cubicBezTo>
                  <a:cubicBezTo>
                    <a:pt x="859" y="529"/>
                    <a:pt x="862" y="531"/>
                    <a:pt x="863" y="529"/>
                  </a:cubicBezTo>
                  <a:cubicBezTo>
                    <a:pt x="863" y="529"/>
                    <a:pt x="863" y="528"/>
                    <a:pt x="863" y="528"/>
                  </a:cubicBezTo>
                  <a:cubicBezTo>
                    <a:pt x="864" y="527"/>
                    <a:pt x="867" y="525"/>
                    <a:pt x="868" y="526"/>
                  </a:cubicBezTo>
                  <a:cubicBezTo>
                    <a:pt x="869" y="526"/>
                    <a:pt x="869" y="526"/>
                    <a:pt x="870" y="527"/>
                  </a:cubicBezTo>
                  <a:cubicBezTo>
                    <a:pt x="870" y="527"/>
                    <a:pt x="870" y="527"/>
                    <a:pt x="870" y="527"/>
                  </a:cubicBezTo>
                  <a:cubicBezTo>
                    <a:pt x="871" y="528"/>
                    <a:pt x="872" y="527"/>
                    <a:pt x="873" y="526"/>
                  </a:cubicBezTo>
                  <a:cubicBezTo>
                    <a:pt x="873" y="526"/>
                    <a:pt x="873" y="526"/>
                    <a:pt x="873" y="526"/>
                  </a:cubicBezTo>
                  <a:cubicBezTo>
                    <a:pt x="873" y="526"/>
                    <a:pt x="874" y="526"/>
                    <a:pt x="874" y="526"/>
                  </a:cubicBezTo>
                  <a:cubicBezTo>
                    <a:pt x="875" y="526"/>
                    <a:pt x="881" y="525"/>
                    <a:pt x="877" y="523"/>
                  </a:cubicBezTo>
                  <a:cubicBezTo>
                    <a:pt x="877" y="522"/>
                    <a:pt x="876" y="522"/>
                    <a:pt x="876" y="522"/>
                  </a:cubicBezTo>
                  <a:cubicBezTo>
                    <a:pt x="875" y="520"/>
                    <a:pt x="873" y="521"/>
                    <a:pt x="872" y="522"/>
                  </a:cubicBezTo>
                  <a:cubicBezTo>
                    <a:pt x="872" y="521"/>
                    <a:pt x="872" y="521"/>
                    <a:pt x="872" y="521"/>
                  </a:cubicBezTo>
                  <a:cubicBezTo>
                    <a:pt x="872" y="519"/>
                    <a:pt x="871" y="517"/>
                    <a:pt x="873" y="516"/>
                  </a:cubicBezTo>
                  <a:cubicBezTo>
                    <a:pt x="874" y="516"/>
                    <a:pt x="874" y="515"/>
                    <a:pt x="874" y="515"/>
                  </a:cubicBezTo>
                  <a:cubicBezTo>
                    <a:pt x="874" y="514"/>
                    <a:pt x="874" y="514"/>
                    <a:pt x="874" y="514"/>
                  </a:cubicBezTo>
                  <a:cubicBezTo>
                    <a:pt x="874" y="514"/>
                    <a:pt x="874" y="513"/>
                    <a:pt x="874" y="513"/>
                  </a:cubicBezTo>
                  <a:cubicBezTo>
                    <a:pt x="877" y="511"/>
                    <a:pt x="877" y="509"/>
                    <a:pt x="880" y="508"/>
                  </a:cubicBezTo>
                  <a:cubicBezTo>
                    <a:pt x="881" y="507"/>
                    <a:pt x="882" y="505"/>
                    <a:pt x="883" y="505"/>
                  </a:cubicBezTo>
                  <a:cubicBezTo>
                    <a:pt x="884" y="504"/>
                    <a:pt x="884" y="503"/>
                    <a:pt x="884" y="501"/>
                  </a:cubicBezTo>
                  <a:cubicBezTo>
                    <a:pt x="885" y="501"/>
                    <a:pt x="885" y="500"/>
                    <a:pt x="886" y="499"/>
                  </a:cubicBezTo>
                  <a:cubicBezTo>
                    <a:pt x="886" y="499"/>
                    <a:pt x="886" y="499"/>
                    <a:pt x="886" y="499"/>
                  </a:cubicBezTo>
                  <a:cubicBezTo>
                    <a:pt x="887" y="499"/>
                    <a:pt x="887" y="499"/>
                    <a:pt x="887" y="499"/>
                  </a:cubicBezTo>
                  <a:cubicBezTo>
                    <a:pt x="887" y="499"/>
                    <a:pt x="887" y="499"/>
                    <a:pt x="887" y="499"/>
                  </a:cubicBezTo>
                  <a:cubicBezTo>
                    <a:pt x="889" y="498"/>
                    <a:pt x="888" y="494"/>
                    <a:pt x="890" y="493"/>
                  </a:cubicBezTo>
                  <a:cubicBezTo>
                    <a:pt x="890" y="493"/>
                    <a:pt x="890" y="493"/>
                    <a:pt x="890" y="493"/>
                  </a:cubicBezTo>
                  <a:cubicBezTo>
                    <a:pt x="890" y="493"/>
                    <a:pt x="890" y="493"/>
                    <a:pt x="890" y="493"/>
                  </a:cubicBezTo>
                  <a:cubicBezTo>
                    <a:pt x="890" y="492"/>
                    <a:pt x="890" y="492"/>
                    <a:pt x="891" y="492"/>
                  </a:cubicBezTo>
                  <a:cubicBezTo>
                    <a:pt x="891" y="492"/>
                    <a:pt x="892" y="492"/>
                    <a:pt x="892" y="492"/>
                  </a:cubicBezTo>
                  <a:cubicBezTo>
                    <a:pt x="893" y="491"/>
                    <a:pt x="893" y="491"/>
                    <a:pt x="894" y="490"/>
                  </a:cubicBezTo>
                  <a:cubicBezTo>
                    <a:pt x="895" y="490"/>
                    <a:pt x="895" y="490"/>
                    <a:pt x="896" y="490"/>
                  </a:cubicBezTo>
                  <a:cubicBezTo>
                    <a:pt x="897" y="491"/>
                    <a:pt x="898" y="491"/>
                    <a:pt x="899" y="489"/>
                  </a:cubicBezTo>
                  <a:cubicBezTo>
                    <a:pt x="901" y="490"/>
                    <a:pt x="903" y="489"/>
                    <a:pt x="905" y="489"/>
                  </a:cubicBezTo>
                  <a:cubicBezTo>
                    <a:pt x="907" y="489"/>
                    <a:pt x="907" y="491"/>
                    <a:pt x="908" y="492"/>
                  </a:cubicBezTo>
                  <a:cubicBezTo>
                    <a:pt x="908" y="492"/>
                    <a:pt x="908" y="492"/>
                    <a:pt x="908" y="492"/>
                  </a:cubicBezTo>
                  <a:cubicBezTo>
                    <a:pt x="910" y="493"/>
                    <a:pt x="911" y="489"/>
                    <a:pt x="912" y="489"/>
                  </a:cubicBezTo>
                  <a:cubicBezTo>
                    <a:pt x="915" y="490"/>
                    <a:pt x="911" y="494"/>
                    <a:pt x="911" y="495"/>
                  </a:cubicBezTo>
                  <a:cubicBezTo>
                    <a:pt x="910" y="497"/>
                    <a:pt x="910" y="498"/>
                    <a:pt x="910" y="500"/>
                  </a:cubicBezTo>
                  <a:cubicBezTo>
                    <a:pt x="910" y="501"/>
                    <a:pt x="909" y="501"/>
                    <a:pt x="910" y="502"/>
                  </a:cubicBezTo>
                  <a:cubicBezTo>
                    <a:pt x="911" y="502"/>
                    <a:pt x="912" y="501"/>
                    <a:pt x="912" y="501"/>
                  </a:cubicBezTo>
                  <a:cubicBezTo>
                    <a:pt x="912" y="501"/>
                    <a:pt x="912" y="501"/>
                    <a:pt x="912" y="501"/>
                  </a:cubicBezTo>
                  <a:cubicBezTo>
                    <a:pt x="912" y="501"/>
                    <a:pt x="912" y="501"/>
                    <a:pt x="912" y="501"/>
                  </a:cubicBezTo>
                  <a:cubicBezTo>
                    <a:pt x="913" y="501"/>
                    <a:pt x="913" y="501"/>
                    <a:pt x="913" y="501"/>
                  </a:cubicBezTo>
                  <a:cubicBezTo>
                    <a:pt x="914" y="501"/>
                    <a:pt x="914" y="501"/>
                    <a:pt x="914" y="501"/>
                  </a:cubicBezTo>
                  <a:cubicBezTo>
                    <a:pt x="914" y="501"/>
                    <a:pt x="913" y="502"/>
                    <a:pt x="913" y="502"/>
                  </a:cubicBezTo>
                  <a:cubicBezTo>
                    <a:pt x="913" y="502"/>
                    <a:pt x="913" y="502"/>
                    <a:pt x="913" y="502"/>
                  </a:cubicBezTo>
                  <a:cubicBezTo>
                    <a:pt x="912" y="503"/>
                    <a:pt x="911" y="505"/>
                    <a:pt x="912" y="506"/>
                  </a:cubicBezTo>
                  <a:cubicBezTo>
                    <a:pt x="912" y="506"/>
                    <a:pt x="912" y="506"/>
                    <a:pt x="912" y="506"/>
                  </a:cubicBezTo>
                  <a:cubicBezTo>
                    <a:pt x="912" y="507"/>
                    <a:pt x="912" y="507"/>
                    <a:pt x="912" y="507"/>
                  </a:cubicBezTo>
                  <a:cubicBezTo>
                    <a:pt x="912" y="507"/>
                    <a:pt x="912" y="507"/>
                    <a:pt x="913" y="506"/>
                  </a:cubicBezTo>
                  <a:cubicBezTo>
                    <a:pt x="913" y="506"/>
                    <a:pt x="917" y="505"/>
                    <a:pt x="917" y="504"/>
                  </a:cubicBezTo>
                  <a:cubicBezTo>
                    <a:pt x="917" y="504"/>
                    <a:pt x="917" y="504"/>
                    <a:pt x="917" y="504"/>
                  </a:cubicBezTo>
                  <a:cubicBezTo>
                    <a:pt x="919" y="502"/>
                    <a:pt x="920" y="499"/>
                    <a:pt x="922" y="497"/>
                  </a:cubicBezTo>
                  <a:cubicBezTo>
                    <a:pt x="924" y="496"/>
                    <a:pt x="924" y="496"/>
                    <a:pt x="925" y="495"/>
                  </a:cubicBezTo>
                  <a:cubicBezTo>
                    <a:pt x="926" y="494"/>
                    <a:pt x="926" y="492"/>
                    <a:pt x="928" y="492"/>
                  </a:cubicBezTo>
                  <a:cubicBezTo>
                    <a:pt x="928" y="492"/>
                    <a:pt x="929" y="492"/>
                    <a:pt x="929" y="492"/>
                  </a:cubicBezTo>
                  <a:cubicBezTo>
                    <a:pt x="929" y="491"/>
                    <a:pt x="930" y="491"/>
                    <a:pt x="930" y="491"/>
                  </a:cubicBezTo>
                  <a:cubicBezTo>
                    <a:pt x="930" y="491"/>
                    <a:pt x="931" y="492"/>
                    <a:pt x="931" y="493"/>
                  </a:cubicBezTo>
                  <a:cubicBezTo>
                    <a:pt x="931" y="493"/>
                    <a:pt x="931" y="493"/>
                    <a:pt x="931" y="493"/>
                  </a:cubicBezTo>
                  <a:cubicBezTo>
                    <a:pt x="931" y="493"/>
                    <a:pt x="931" y="493"/>
                    <a:pt x="932" y="493"/>
                  </a:cubicBezTo>
                  <a:cubicBezTo>
                    <a:pt x="932" y="493"/>
                    <a:pt x="934" y="492"/>
                    <a:pt x="933" y="491"/>
                  </a:cubicBezTo>
                  <a:cubicBezTo>
                    <a:pt x="933" y="491"/>
                    <a:pt x="932" y="490"/>
                    <a:pt x="932" y="490"/>
                  </a:cubicBezTo>
                  <a:cubicBezTo>
                    <a:pt x="930" y="489"/>
                    <a:pt x="932" y="488"/>
                    <a:pt x="932" y="487"/>
                  </a:cubicBezTo>
                  <a:cubicBezTo>
                    <a:pt x="932" y="486"/>
                    <a:pt x="932" y="485"/>
                    <a:pt x="932" y="484"/>
                  </a:cubicBezTo>
                  <a:cubicBezTo>
                    <a:pt x="934" y="483"/>
                    <a:pt x="933" y="480"/>
                    <a:pt x="936" y="479"/>
                  </a:cubicBezTo>
                  <a:cubicBezTo>
                    <a:pt x="938" y="478"/>
                    <a:pt x="941" y="477"/>
                    <a:pt x="943" y="479"/>
                  </a:cubicBezTo>
                  <a:cubicBezTo>
                    <a:pt x="943" y="479"/>
                    <a:pt x="943" y="478"/>
                    <a:pt x="943" y="478"/>
                  </a:cubicBezTo>
                  <a:cubicBezTo>
                    <a:pt x="943" y="479"/>
                    <a:pt x="943" y="479"/>
                    <a:pt x="943" y="479"/>
                  </a:cubicBezTo>
                  <a:cubicBezTo>
                    <a:pt x="944" y="479"/>
                    <a:pt x="944" y="479"/>
                    <a:pt x="944" y="479"/>
                  </a:cubicBezTo>
                  <a:cubicBezTo>
                    <a:pt x="944" y="480"/>
                    <a:pt x="945" y="480"/>
                    <a:pt x="945" y="480"/>
                  </a:cubicBezTo>
                  <a:cubicBezTo>
                    <a:pt x="943" y="481"/>
                    <a:pt x="941" y="480"/>
                    <a:pt x="939" y="483"/>
                  </a:cubicBezTo>
                  <a:cubicBezTo>
                    <a:pt x="939" y="483"/>
                    <a:pt x="939" y="484"/>
                    <a:pt x="939" y="485"/>
                  </a:cubicBezTo>
                  <a:cubicBezTo>
                    <a:pt x="939" y="485"/>
                    <a:pt x="939" y="486"/>
                    <a:pt x="938" y="487"/>
                  </a:cubicBezTo>
                  <a:cubicBezTo>
                    <a:pt x="938" y="487"/>
                    <a:pt x="938" y="487"/>
                    <a:pt x="938" y="487"/>
                  </a:cubicBezTo>
                  <a:cubicBezTo>
                    <a:pt x="938" y="489"/>
                    <a:pt x="938" y="490"/>
                    <a:pt x="938" y="491"/>
                  </a:cubicBezTo>
                  <a:cubicBezTo>
                    <a:pt x="937" y="493"/>
                    <a:pt x="937" y="492"/>
                    <a:pt x="937" y="493"/>
                  </a:cubicBezTo>
                  <a:cubicBezTo>
                    <a:pt x="937" y="493"/>
                    <a:pt x="937" y="493"/>
                    <a:pt x="937" y="493"/>
                  </a:cubicBezTo>
                  <a:cubicBezTo>
                    <a:pt x="935" y="494"/>
                    <a:pt x="937" y="496"/>
                    <a:pt x="938" y="497"/>
                  </a:cubicBezTo>
                  <a:cubicBezTo>
                    <a:pt x="937" y="498"/>
                    <a:pt x="933" y="501"/>
                    <a:pt x="936" y="502"/>
                  </a:cubicBezTo>
                  <a:cubicBezTo>
                    <a:pt x="935" y="503"/>
                    <a:pt x="934" y="503"/>
                    <a:pt x="933" y="504"/>
                  </a:cubicBezTo>
                  <a:cubicBezTo>
                    <a:pt x="931" y="505"/>
                    <a:pt x="930" y="505"/>
                    <a:pt x="929" y="506"/>
                  </a:cubicBezTo>
                  <a:cubicBezTo>
                    <a:pt x="928" y="507"/>
                    <a:pt x="927" y="507"/>
                    <a:pt x="927" y="508"/>
                  </a:cubicBezTo>
                  <a:cubicBezTo>
                    <a:pt x="927" y="508"/>
                    <a:pt x="927" y="508"/>
                    <a:pt x="927" y="508"/>
                  </a:cubicBezTo>
                  <a:cubicBezTo>
                    <a:pt x="926" y="508"/>
                    <a:pt x="925" y="508"/>
                    <a:pt x="924" y="509"/>
                  </a:cubicBezTo>
                  <a:cubicBezTo>
                    <a:pt x="924" y="510"/>
                    <a:pt x="924" y="511"/>
                    <a:pt x="924" y="512"/>
                  </a:cubicBezTo>
                  <a:cubicBezTo>
                    <a:pt x="923" y="513"/>
                    <a:pt x="922" y="513"/>
                    <a:pt x="921" y="514"/>
                  </a:cubicBezTo>
                  <a:cubicBezTo>
                    <a:pt x="920" y="515"/>
                    <a:pt x="920" y="517"/>
                    <a:pt x="918" y="518"/>
                  </a:cubicBezTo>
                  <a:cubicBezTo>
                    <a:pt x="918" y="519"/>
                    <a:pt x="917" y="520"/>
                    <a:pt x="916" y="520"/>
                  </a:cubicBezTo>
                  <a:cubicBezTo>
                    <a:pt x="915" y="521"/>
                    <a:pt x="915" y="521"/>
                    <a:pt x="914" y="521"/>
                  </a:cubicBezTo>
                  <a:cubicBezTo>
                    <a:pt x="914" y="521"/>
                    <a:pt x="914" y="522"/>
                    <a:pt x="914" y="522"/>
                  </a:cubicBezTo>
                  <a:cubicBezTo>
                    <a:pt x="913" y="523"/>
                    <a:pt x="913" y="523"/>
                    <a:pt x="912" y="524"/>
                  </a:cubicBezTo>
                  <a:cubicBezTo>
                    <a:pt x="912" y="525"/>
                    <a:pt x="911" y="525"/>
                    <a:pt x="910" y="526"/>
                  </a:cubicBezTo>
                  <a:cubicBezTo>
                    <a:pt x="910" y="527"/>
                    <a:pt x="910" y="527"/>
                    <a:pt x="909" y="528"/>
                  </a:cubicBezTo>
                  <a:cubicBezTo>
                    <a:pt x="909" y="528"/>
                    <a:pt x="909" y="529"/>
                    <a:pt x="909" y="530"/>
                  </a:cubicBezTo>
                  <a:cubicBezTo>
                    <a:pt x="909" y="530"/>
                    <a:pt x="909" y="531"/>
                    <a:pt x="908" y="531"/>
                  </a:cubicBezTo>
                  <a:cubicBezTo>
                    <a:pt x="907" y="532"/>
                    <a:pt x="906" y="534"/>
                    <a:pt x="905" y="535"/>
                  </a:cubicBezTo>
                  <a:cubicBezTo>
                    <a:pt x="903" y="537"/>
                    <a:pt x="901" y="539"/>
                    <a:pt x="899" y="540"/>
                  </a:cubicBezTo>
                  <a:cubicBezTo>
                    <a:pt x="898" y="542"/>
                    <a:pt x="898" y="541"/>
                    <a:pt x="896" y="541"/>
                  </a:cubicBezTo>
                  <a:cubicBezTo>
                    <a:pt x="895" y="541"/>
                    <a:pt x="894" y="543"/>
                    <a:pt x="893" y="544"/>
                  </a:cubicBezTo>
                  <a:cubicBezTo>
                    <a:pt x="893" y="544"/>
                    <a:pt x="892" y="544"/>
                    <a:pt x="891" y="544"/>
                  </a:cubicBezTo>
                  <a:cubicBezTo>
                    <a:pt x="891" y="544"/>
                    <a:pt x="891" y="544"/>
                    <a:pt x="891" y="544"/>
                  </a:cubicBezTo>
                  <a:cubicBezTo>
                    <a:pt x="891" y="544"/>
                    <a:pt x="891" y="544"/>
                    <a:pt x="891" y="544"/>
                  </a:cubicBezTo>
                  <a:cubicBezTo>
                    <a:pt x="891" y="544"/>
                    <a:pt x="891" y="544"/>
                    <a:pt x="891" y="544"/>
                  </a:cubicBezTo>
                  <a:cubicBezTo>
                    <a:pt x="890" y="543"/>
                    <a:pt x="889" y="544"/>
                    <a:pt x="890" y="545"/>
                  </a:cubicBezTo>
                  <a:cubicBezTo>
                    <a:pt x="890" y="545"/>
                    <a:pt x="890" y="545"/>
                    <a:pt x="890" y="545"/>
                  </a:cubicBezTo>
                  <a:cubicBezTo>
                    <a:pt x="890" y="546"/>
                    <a:pt x="890" y="546"/>
                    <a:pt x="891" y="547"/>
                  </a:cubicBezTo>
                  <a:cubicBezTo>
                    <a:pt x="891" y="548"/>
                    <a:pt x="891" y="548"/>
                    <a:pt x="891" y="548"/>
                  </a:cubicBezTo>
                  <a:cubicBezTo>
                    <a:pt x="891" y="549"/>
                    <a:pt x="890" y="549"/>
                    <a:pt x="890" y="549"/>
                  </a:cubicBezTo>
                  <a:cubicBezTo>
                    <a:pt x="890" y="549"/>
                    <a:pt x="890" y="549"/>
                    <a:pt x="890" y="549"/>
                  </a:cubicBezTo>
                  <a:cubicBezTo>
                    <a:pt x="890" y="549"/>
                    <a:pt x="890" y="550"/>
                    <a:pt x="890" y="550"/>
                  </a:cubicBezTo>
                  <a:cubicBezTo>
                    <a:pt x="890" y="550"/>
                    <a:pt x="890" y="550"/>
                    <a:pt x="890" y="550"/>
                  </a:cubicBezTo>
                  <a:cubicBezTo>
                    <a:pt x="890" y="550"/>
                    <a:pt x="889" y="551"/>
                    <a:pt x="889" y="551"/>
                  </a:cubicBezTo>
                  <a:cubicBezTo>
                    <a:pt x="889" y="552"/>
                    <a:pt x="889" y="552"/>
                    <a:pt x="888" y="553"/>
                  </a:cubicBezTo>
                  <a:cubicBezTo>
                    <a:pt x="887" y="554"/>
                    <a:pt x="886" y="555"/>
                    <a:pt x="884" y="557"/>
                  </a:cubicBezTo>
                  <a:cubicBezTo>
                    <a:pt x="884" y="557"/>
                    <a:pt x="884" y="557"/>
                    <a:pt x="884" y="557"/>
                  </a:cubicBezTo>
                  <a:cubicBezTo>
                    <a:pt x="884" y="558"/>
                    <a:pt x="883" y="559"/>
                    <a:pt x="883" y="560"/>
                  </a:cubicBezTo>
                  <a:cubicBezTo>
                    <a:pt x="883" y="560"/>
                    <a:pt x="883" y="561"/>
                    <a:pt x="883" y="561"/>
                  </a:cubicBezTo>
                  <a:cubicBezTo>
                    <a:pt x="883" y="562"/>
                    <a:pt x="882" y="562"/>
                    <a:pt x="882" y="563"/>
                  </a:cubicBezTo>
                  <a:cubicBezTo>
                    <a:pt x="882" y="564"/>
                    <a:pt x="882" y="565"/>
                    <a:pt x="882" y="565"/>
                  </a:cubicBezTo>
                  <a:cubicBezTo>
                    <a:pt x="882" y="566"/>
                    <a:pt x="881" y="567"/>
                    <a:pt x="881" y="568"/>
                  </a:cubicBezTo>
                  <a:cubicBezTo>
                    <a:pt x="880" y="569"/>
                    <a:pt x="881" y="573"/>
                    <a:pt x="881" y="574"/>
                  </a:cubicBezTo>
                  <a:cubicBezTo>
                    <a:pt x="881" y="576"/>
                    <a:pt x="880" y="579"/>
                    <a:pt x="881" y="581"/>
                  </a:cubicBezTo>
                  <a:cubicBezTo>
                    <a:pt x="881" y="581"/>
                    <a:pt x="881" y="581"/>
                    <a:pt x="881" y="581"/>
                  </a:cubicBezTo>
                  <a:cubicBezTo>
                    <a:pt x="882" y="582"/>
                    <a:pt x="882" y="583"/>
                    <a:pt x="882" y="583"/>
                  </a:cubicBezTo>
                  <a:cubicBezTo>
                    <a:pt x="882" y="585"/>
                    <a:pt x="882" y="586"/>
                    <a:pt x="883" y="588"/>
                  </a:cubicBezTo>
                  <a:cubicBezTo>
                    <a:pt x="883" y="589"/>
                    <a:pt x="883" y="589"/>
                    <a:pt x="883" y="590"/>
                  </a:cubicBezTo>
                  <a:cubicBezTo>
                    <a:pt x="883" y="590"/>
                    <a:pt x="883" y="590"/>
                    <a:pt x="883" y="590"/>
                  </a:cubicBezTo>
                  <a:cubicBezTo>
                    <a:pt x="883" y="592"/>
                    <a:pt x="883" y="593"/>
                    <a:pt x="883" y="594"/>
                  </a:cubicBezTo>
                  <a:cubicBezTo>
                    <a:pt x="884" y="594"/>
                    <a:pt x="884" y="594"/>
                    <a:pt x="884" y="594"/>
                  </a:cubicBezTo>
                  <a:cubicBezTo>
                    <a:pt x="884" y="595"/>
                    <a:pt x="884" y="595"/>
                    <a:pt x="884" y="595"/>
                  </a:cubicBezTo>
                  <a:cubicBezTo>
                    <a:pt x="884" y="596"/>
                    <a:pt x="884" y="597"/>
                    <a:pt x="884" y="598"/>
                  </a:cubicBezTo>
                  <a:cubicBezTo>
                    <a:pt x="884" y="599"/>
                    <a:pt x="884" y="599"/>
                    <a:pt x="885" y="600"/>
                  </a:cubicBezTo>
                  <a:cubicBezTo>
                    <a:pt x="885" y="601"/>
                    <a:pt x="884" y="602"/>
                    <a:pt x="885" y="603"/>
                  </a:cubicBezTo>
                  <a:cubicBezTo>
                    <a:pt x="885" y="603"/>
                    <a:pt x="885" y="603"/>
                    <a:pt x="885" y="604"/>
                  </a:cubicBezTo>
                  <a:cubicBezTo>
                    <a:pt x="886" y="605"/>
                    <a:pt x="886" y="606"/>
                    <a:pt x="886" y="607"/>
                  </a:cubicBezTo>
                  <a:cubicBezTo>
                    <a:pt x="886" y="608"/>
                    <a:pt x="886" y="609"/>
                    <a:pt x="887" y="610"/>
                  </a:cubicBezTo>
                  <a:cubicBezTo>
                    <a:pt x="887" y="611"/>
                    <a:pt x="887" y="611"/>
                    <a:pt x="887" y="611"/>
                  </a:cubicBezTo>
                  <a:cubicBezTo>
                    <a:pt x="887" y="614"/>
                    <a:pt x="886" y="617"/>
                    <a:pt x="887" y="619"/>
                  </a:cubicBezTo>
                  <a:cubicBezTo>
                    <a:pt x="888" y="620"/>
                    <a:pt x="888" y="620"/>
                    <a:pt x="888" y="621"/>
                  </a:cubicBezTo>
                  <a:cubicBezTo>
                    <a:pt x="889" y="622"/>
                    <a:pt x="889" y="623"/>
                    <a:pt x="889" y="623"/>
                  </a:cubicBezTo>
                  <a:cubicBezTo>
                    <a:pt x="889" y="623"/>
                    <a:pt x="889" y="623"/>
                    <a:pt x="889" y="623"/>
                  </a:cubicBezTo>
                  <a:cubicBezTo>
                    <a:pt x="890" y="623"/>
                    <a:pt x="890" y="622"/>
                    <a:pt x="890" y="622"/>
                  </a:cubicBezTo>
                  <a:cubicBezTo>
                    <a:pt x="891" y="622"/>
                    <a:pt x="891" y="622"/>
                    <a:pt x="891" y="622"/>
                  </a:cubicBezTo>
                  <a:cubicBezTo>
                    <a:pt x="892" y="620"/>
                    <a:pt x="894" y="619"/>
                    <a:pt x="895" y="617"/>
                  </a:cubicBezTo>
                  <a:cubicBezTo>
                    <a:pt x="897" y="615"/>
                    <a:pt x="899" y="614"/>
                    <a:pt x="899" y="611"/>
                  </a:cubicBezTo>
                  <a:cubicBezTo>
                    <a:pt x="899" y="611"/>
                    <a:pt x="900" y="611"/>
                    <a:pt x="900" y="610"/>
                  </a:cubicBezTo>
                  <a:cubicBezTo>
                    <a:pt x="901" y="609"/>
                    <a:pt x="901" y="608"/>
                    <a:pt x="901" y="607"/>
                  </a:cubicBezTo>
                  <a:cubicBezTo>
                    <a:pt x="901" y="606"/>
                    <a:pt x="902" y="604"/>
                    <a:pt x="902" y="603"/>
                  </a:cubicBezTo>
                  <a:cubicBezTo>
                    <a:pt x="902" y="602"/>
                    <a:pt x="900" y="602"/>
                    <a:pt x="900" y="601"/>
                  </a:cubicBezTo>
                  <a:cubicBezTo>
                    <a:pt x="901" y="599"/>
                    <a:pt x="901" y="601"/>
                    <a:pt x="902" y="601"/>
                  </a:cubicBezTo>
                  <a:cubicBezTo>
                    <a:pt x="903" y="601"/>
                    <a:pt x="903" y="601"/>
                    <a:pt x="904" y="600"/>
                  </a:cubicBezTo>
                  <a:cubicBezTo>
                    <a:pt x="905" y="600"/>
                    <a:pt x="907" y="598"/>
                    <a:pt x="908" y="598"/>
                  </a:cubicBezTo>
                  <a:cubicBezTo>
                    <a:pt x="910" y="598"/>
                    <a:pt x="910" y="599"/>
                    <a:pt x="911" y="600"/>
                  </a:cubicBezTo>
                  <a:cubicBezTo>
                    <a:pt x="911" y="600"/>
                    <a:pt x="911" y="599"/>
                    <a:pt x="911" y="599"/>
                  </a:cubicBezTo>
                  <a:cubicBezTo>
                    <a:pt x="911" y="598"/>
                    <a:pt x="910" y="598"/>
                    <a:pt x="910" y="597"/>
                  </a:cubicBezTo>
                  <a:cubicBezTo>
                    <a:pt x="910" y="596"/>
                    <a:pt x="910" y="595"/>
                    <a:pt x="910" y="594"/>
                  </a:cubicBezTo>
                  <a:cubicBezTo>
                    <a:pt x="910" y="594"/>
                    <a:pt x="910" y="593"/>
                    <a:pt x="910" y="593"/>
                  </a:cubicBezTo>
                  <a:cubicBezTo>
                    <a:pt x="910" y="593"/>
                    <a:pt x="910" y="592"/>
                    <a:pt x="910" y="592"/>
                  </a:cubicBezTo>
                  <a:cubicBezTo>
                    <a:pt x="910" y="592"/>
                    <a:pt x="910" y="591"/>
                    <a:pt x="910" y="591"/>
                  </a:cubicBezTo>
                  <a:cubicBezTo>
                    <a:pt x="911" y="588"/>
                    <a:pt x="913" y="585"/>
                    <a:pt x="916" y="584"/>
                  </a:cubicBezTo>
                  <a:cubicBezTo>
                    <a:pt x="919" y="582"/>
                    <a:pt x="921" y="585"/>
                    <a:pt x="923" y="582"/>
                  </a:cubicBezTo>
                  <a:cubicBezTo>
                    <a:pt x="925" y="581"/>
                    <a:pt x="925" y="581"/>
                    <a:pt x="925" y="580"/>
                  </a:cubicBezTo>
                  <a:cubicBezTo>
                    <a:pt x="925" y="580"/>
                    <a:pt x="925" y="579"/>
                    <a:pt x="924" y="578"/>
                  </a:cubicBezTo>
                  <a:cubicBezTo>
                    <a:pt x="924" y="578"/>
                    <a:pt x="924" y="578"/>
                    <a:pt x="924" y="578"/>
                  </a:cubicBezTo>
                  <a:cubicBezTo>
                    <a:pt x="924" y="577"/>
                    <a:pt x="923" y="576"/>
                    <a:pt x="923" y="575"/>
                  </a:cubicBezTo>
                  <a:cubicBezTo>
                    <a:pt x="923" y="573"/>
                    <a:pt x="923" y="571"/>
                    <a:pt x="924" y="570"/>
                  </a:cubicBezTo>
                  <a:cubicBezTo>
                    <a:pt x="924" y="568"/>
                    <a:pt x="924" y="566"/>
                    <a:pt x="925" y="565"/>
                  </a:cubicBezTo>
                  <a:cubicBezTo>
                    <a:pt x="926" y="564"/>
                    <a:pt x="927" y="564"/>
                    <a:pt x="927" y="564"/>
                  </a:cubicBezTo>
                  <a:cubicBezTo>
                    <a:pt x="928" y="563"/>
                    <a:pt x="927" y="563"/>
                    <a:pt x="928" y="562"/>
                  </a:cubicBezTo>
                  <a:cubicBezTo>
                    <a:pt x="929" y="561"/>
                    <a:pt x="929" y="561"/>
                    <a:pt x="931" y="560"/>
                  </a:cubicBezTo>
                  <a:cubicBezTo>
                    <a:pt x="930" y="562"/>
                    <a:pt x="928" y="563"/>
                    <a:pt x="929" y="564"/>
                  </a:cubicBezTo>
                  <a:cubicBezTo>
                    <a:pt x="930" y="565"/>
                    <a:pt x="930" y="565"/>
                    <a:pt x="931" y="566"/>
                  </a:cubicBezTo>
                  <a:cubicBezTo>
                    <a:pt x="931" y="566"/>
                    <a:pt x="932" y="566"/>
                    <a:pt x="933" y="564"/>
                  </a:cubicBezTo>
                  <a:cubicBezTo>
                    <a:pt x="934" y="564"/>
                    <a:pt x="933" y="558"/>
                    <a:pt x="933" y="557"/>
                  </a:cubicBezTo>
                  <a:cubicBezTo>
                    <a:pt x="932" y="557"/>
                    <a:pt x="931" y="558"/>
                    <a:pt x="931" y="557"/>
                  </a:cubicBezTo>
                  <a:cubicBezTo>
                    <a:pt x="930" y="557"/>
                    <a:pt x="930" y="554"/>
                    <a:pt x="930" y="553"/>
                  </a:cubicBezTo>
                  <a:cubicBezTo>
                    <a:pt x="930" y="551"/>
                    <a:pt x="929" y="550"/>
                    <a:pt x="930" y="549"/>
                  </a:cubicBezTo>
                  <a:cubicBezTo>
                    <a:pt x="931" y="548"/>
                    <a:pt x="935" y="544"/>
                    <a:pt x="932" y="544"/>
                  </a:cubicBezTo>
                  <a:cubicBezTo>
                    <a:pt x="932" y="543"/>
                    <a:pt x="931" y="543"/>
                    <a:pt x="931" y="543"/>
                  </a:cubicBezTo>
                  <a:cubicBezTo>
                    <a:pt x="930" y="543"/>
                    <a:pt x="930" y="543"/>
                    <a:pt x="930" y="542"/>
                  </a:cubicBezTo>
                  <a:cubicBezTo>
                    <a:pt x="929" y="542"/>
                    <a:pt x="929" y="542"/>
                    <a:pt x="929" y="542"/>
                  </a:cubicBezTo>
                  <a:cubicBezTo>
                    <a:pt x="929" y="542"/>
                    <a:pt x="929" y="542"/>
                    <a:pt x="929" y="542"/>
                  </a:cubicBezTo>
                  <a:cubicBezTo>
                    <a:pt x="928" y="542"/>
                    <a:pt x="928" y="543"/>
                    <a:pt x="928" y="543"/>
                  </a:cubicBezTo>
                  <a:cubicBezTo>
                    <a:pt x="927" y="544"/>
                    <a:pt x="927" y="544"/>
                    <a:pt x="926" y="544"/>
                  </a:cubicBezTo>
                  <a:cubicBezTo>
                    <a:pt x="926" y="543"/>
                    <a:pt x="926" y="543"/>
                    <a:pt x="926" y="544"/>
                  </a:cubicBezTo>
                  <a:cubicBezTo>
                    <a:pt x="925" y="544"/>
                    <a:pt x="925" y="544"/>
                    <a:pt x="925" y="544"/>
                  </a:cubicBezTo>
                  <a:cubicBezTo>
                    <a:pt x="925" y="543"/>
                    <a:pt x="925" y="543"/>
                    <a:pt x="925" y="543"/>
                  </a:cubicBezTo>
                  <a:cubicBezTo>
                    <a:pt x="925" y="539"/>
                    <a:pt x="925" y="539"/>
                    <a:pt x="925" y="539"/>
                  </a:cubicBezTo>
                  <a:cubicBezTo>
                    <a:pt x="925" y="538"/>
                    <a:pt x="925" y="538"/>
                    <a:pt x="925" y="538"/>
                  </a:cubicBezTo>
                  <a:cubicBezTo>
                    <a:pt x="926" y="537"/>
                    <a:pt x="925" y="537"/>
                    <a:pt x="926" y="536"/>
                  </a:cubicBezTo>
                  <a:cubicBezTo>
                    <a:pt x="926" y="535"/>
                    <a:pt x="927" y="534"/>
                    <a:pt x="927" y="533"/>
                  </a:cubicBezTo>
                  <a:cubicBezTo>
                    <a:pt x="928" y="532"/>
                    <a:pt x="929" y="531"/>
                    <a:pt x="930" y="529"/>
                  </a:cubicBezTo>
                  <a:cubicBezTo>
                    <a:pt x="931" y="529"/>
                    <a:pt x="931" y="527"/>
                    <a:pt x="932" y="527"/>
                  </a:cubicBezTo>
                  <a:cubicBezTo>
                    <a:pt x="932" y="527"/>
                    <a:pt x="932" y="528"/>
                    <a:pt x="933" y="527"/>
                  </a:cubicBezTo>
                  <a:cubicBezTo>
                    <a:pt x="933" y="526"/>
                    <a:pt x="932" y="526"/>
                    <a:pt x="932" y="525"/>
                  </a:cubicBezTo>
                  <a:cubicBezTo>
                    <a:pt x="932" y="524"/>
                    <a:pt x="935" y="524"/>
                    <a:pt x="933" y="523"/>
                  </a:cubicBezTo>
                  <a:cubicBezTo>
                    <a:pt x="933" y="523"/>
                    <a:pt x="933" y="523"/>
                    <a:pt x="933" y="523"/>
                  </a:cubicBezTo>
                  <a:cubicBezTo>
                    <a:pt x="933" y="523"/>
                    <a:pt x="933" y="522"/>
                    <a:pt x="933" y="522"/>
                  </a:cubicBezTo>
                  <a:cubicBezTo>
                    <a:pt x="932" y="521"/>
                    <a:pt x="933" y="521"/>
                    <a:pt x="934" y="520"/>
                  </a:cubicBezTo>
                  <a:cubicBezTo>
                    <a:pt x="935" y="519"/>
                    <a:pt x="934" y="518"/>
                    <a:pt x="934" y="517"/>
                  </a:cubicBezTo>
                  <a:cubicBezTo>
                    <a:pt x="935" y="516"/>
                    <a:pt x="936" y="517"/>
                    <a:pt x="936" y="516"/>
                  </a:cubicBezTo>
                  <a:cubicBezTo>
                    <a:pt x="936" y="516"/>
                    <a:pt x="936" y="515"/>
                    <a:pt x="936" y="515"/>
                  </a:cubicBezTo>
                  <a:cubicBezTo>
                    <a:pt x="936" y="515"/>
                    <a:pt x="936" y="515"/>
                    <a:pt x="936" y="515"/>
                  </a:cubicBezTo>
                  <a:cubicBezTo>
                    <a:pt x="936" y="515"/>
                    <a:pt x="936" y="515"/>
                    <a:pt x="936" y="515"/>
                  </a:cubicBezTo>
                  <a:cubicBezTo>
                    <a:pt x="937" y="514"/>
                    <a:pt x="937" y="515"/>
                    <a:pt x="937" y="515"/>
                  </a:cubicBezTo>
                  <a:cubicBezTo>
                    <a:pt x="938" y="515"/>
                    <a:pt x="939" y="515"/>
                    <a:pt x="940" y="515"/>
                  </a:cubicBezTo>
                  <a:cubicBezTo>
                    <a:pt x="940" y="515"/>
                    <a:pt x="940" y="514"/>
                    <a:pt x="940" y="514"/>
                  </a:cubicBezTo>
                  <a:cubicBezTo>
                    <a:pt x="940" y="514"/>
                    <a:pt x="940" y="514"/>
                    <a:pt x="940" y="514"/>
                  </a:cubicBezTo>
                  <a:cubicBezTo>
                    <a:pt x="941" y="514"/>
                    <a:pt x="942" y="514"/>
                    <a:pt x="942" y="515"/>
                  </a:cubicBezTo>
                  <a:cubicBezTo>
                    <a:pt x="943" y="515"/>
                    <a:pt x="943" y="516"/>
                    <a:pt x="943" y="516"/>
                  </a:cubicBezTo>
                  <a:cubicBezTo>
                    <a:pt x="943" y="516"/>
                    <a:pt x="943" y="516"/>
                    <a:pt x="943" y="516"/>
                  </a:cubicBezTo>
                  <a:cubicBezTo>
                    <a:pt x="945" y="519"/>
                    <a:pt x="947" y="515"/>
                    <a:pt x="945" y="514"/>
                  </a:cubicBezTo>
                  <a:cubicBezTo>
                    <a:pt x="947" y="513"/>
                    <a:pt x="948" y="512"/>
                    <a:pt x="949" y="511"/>
                  </a:cubicBezTo>
                  <a:cubicBezTo>
                    <a:pt x="951" y="511"/>
                    <a:pt x="951" y="509"/>
                    <a:pt x="953" y="509"/>
                  </a:cubicBezTo>
                  <a:cubicBezTo>
                    <a:pt x="953" y="509"/>
                    <a:pt x="953" y="509"/>
                    <a:pt x="953" y="509"/>
                  </a:cubicBezTo>
                  <a:cubicBezTo>
                    <a:pt x="953" y="512"/>
                    <a:pt x="953" y="512"/>
                    <a:pt x="953" y="512"/>
                  </a:cubicBezTo>
                  <a:cubicBezTo>
                    <a:pt x="953" y="513"/>
                    <a:pt x="953" y="513"/>
                    <a:pt x="953" y="513"/>
                  </a:cubicBezTo>
                  <a:cubicBezTo>
                    <a:pt x="952" y="515"/>
                    <a:pt x="952" y="516"/>
                    <a:pt x="953" y="517"/>
                  </a:cubicBezTo>
                  <a:cubicBezTo>
                    <a:pt x="955" y="517"/>
                    <a:pt x="956" y="514"/>
                    <a:pt x="957" y="512"/>
                  </a:cubicBezTo>
                  <a:cubicBezTo>
                    <a:pt x="959" y="510"/>
                    <a:pt x="961" y="510"/>
                    <a:pt x="963" y="508"/>
                  </a:cubicBezTo>
                  <a:cubicBezTo>
                    <a:pt x="964" y="508"/>
                    <a:pt x="965" y="508"/>
                    <a:pt x="966" y="507"/>
                  </a:cubicBezTo>
                  <a:cubicBezTo>
                    <a:pt x="967" y="507"/>
                    <a:pt x="973" y="506"/>
                    <a:pt x="974" y="507"/>
                  </a:cubicBezTo>
                  <a:cubicBezTo>
                    <a:pt x="975" y="508"/>
                    <a:pt x="975" y="508"/>
                    <a:pt x="975" y="509"/>
                  </a:cubicBezTo>
                  <a:cubicBezTo>
                    <a:pt x="975" y="509"/>
                    <a:pt x="975" y="509"/>
                    <a:pt x="975" y="509"/>
                  </a:cubicBezTo>
                  <a:cubicBezTo>
                    <a:pt x="976" y="509"/>
                    <a:pt x="976" y="509"/>
                    <a:pt x="976" y="509"/>
                  </a:cubicBezTo>
                  <a:cubicBezTo>
                    <a:pt x="977" y="510"/>
                    <a:pt x="977" y="511"/>
                    <a:pt x="978" y="512"/>
                  </a:cubicBezTo>
                  <a:cubicBezTo>
                    <a:pt x="978" y="512"/>
                    <a:pt x="978" y="512"/>
                    <a:pt x="978" y="512"/>
                  </a:cubicBezTo>
                  <a:cubicBezTo>
                    <a:pt x="978" y="512"/>
                    <a:pt x="978" y="512"/>
                    <a:pt x="978" y="512"/>
                  </a:cubicBezTo>
                  <a:cubicBezTo>
                    <a:pt x="977" y="512"/>
                    <a:pt x="979" y="514"/>
                    <a:pt x="979" y="514"/>
                  </a:cubicBezTo>
                  <a:cubicBezTo>
                    <a:pt x="979" y="515"/>
                    <a:pt x="979" y="515"/>
                    <a:pt x="979" y="515"/>
                  </a:cubicBezTo>
                  <a:cubicBezTo>
                    <a:pt x="981" y="517"/>
                    <a:pt x="981" y="515"/>
                    <a:pt x="982" y="514"/>
                  </a:cubicBezTo>
                  <a:cubicBezTo>
                    <a:pt x="982" y="512"/>
                    <a:pt x="982" y="511"/>
                    <a:pt x="984" y="509"/>
                  </a:cubicBezTo>
                  <a:cubicBezTo>
                    <a:pt x="984" y="509"/>
                    <a:pt x="985" y="509"/>
                    <a:pt x="985" y="508"/>
                  </a:cubicBezTo>
                  <a:cubicBezTo>
                    <a:pt x="986" y="507"/>
                    <a:pt x="987" y="507"/>
                    <a:pt x="988" y="506"/>
                  </a:cubicBezTo>
                  <a:cubicBezTo>
                    <a:pt x="990" y="504"/>
                    <a:pt x="993" y="503"/>
                    <a:pt x="993" y="501"/>
                  </a:cubicBezTo>
                  <a:cubicBezTo>
                    <a:pt x="993" y="500"/>
                    <a:pt x="993" y="500"/>
                    <a:pt x="993" y="500"/>
                  </a:cubicBezTo>
                  <a:cubicBezTo>
                    <a:pt x="995" y="501"/>
                    <a:pt x="995" y="501"/>
                    <a:pt x="995" y="498"/>
                  </a:cubicBezTo>
                  <a:cubicBezTo>
                    <a:pt x="996" y="500"/>
                    <a:pt x="999" y="497"/>
                    <a:pt x="998" y="496"/>
                  </a:cubicBezTo>
                  <a:cubicBezTo>
                    <a:pt x="997" y="496"/>
                    <a:pt x="998" y="495"/>
                    <a:pt x="998" y="495"/>
                  </a:cubicBezTo>
                  <a:cubicBezTo>
                    <a:pt x="998" y="495"/>
                    <a:pt x="998" y="495"/>
                    <a:pt x="998" y="495"/>
                  </a:cubicBezTo>
                  <a:cubicBezTo>
                    <a:pt x="999" y="495"/>
                    <a:pt x="999" y="495"/>
                    <a:pt x="999" y="495"/>
                  </a:cubicBezTo>
                  <a:cubicBezTo>
                    <a:pt x="1000" y="496"/>
                    <a:pt x="1000" y="495"/>
                    <a:pt x="1001" y="494"/>
                  </a:cubicBezTo>
                  <a:cubicBezTo>
                    <a:pt x="1002" y="494"/>
                    <a:pt x="1003" y="491"/>
                    <a:pt x="1003" y="491"/>
                  </a:cubicBezTo>
                  <a:cubicBezTo>
                    <a:pt x="1004" y="491"/>
                    <a:pt x="1004" y="492"/>
                    <a:pt x="1005" y="492"/>
                  </a:cubicBezTo>
                  <a:cubicBezTo>
                    <a:pt x="1006" y="491"/>
                    <a:pt x="1005" y="489"/>
                    <a:pt x="1007" y="489"/>
                  </a:cubicBezTo>
                  <a:cubicBezTo>
                    <a:pt x="1011" y="490"/>
                    <a:pt x="1013" y="486"/>
                    <a:pt x="1016" y="485"/>
                  </a:cubicBezTo>
                  <a:cubicBezTo>
                    <a:pt x="1018" y="484"/>
                    <a:pt x="1025" y="481"/>
                    <a:pt x="1023" y="480"/>
                  </a:cubicBezTo>
                  <a:cubicBezTo>
                    <a:pt x="1024" y="479"/>
                    <a:pt x="1024" y="479"/>
                    <a:pt x="1024" y="479"/>
                  </a:cubicBezTo>
                  <a:cubicBezTo>
                    <a:pt x="1024" y="479"/>
                    <a:pt x="1025" y="480"/>
                    <a:pt x="1025" y="480"/>
                  </a:cubicBezTo>
                  <a:cubicBezTo>
                    <a:pt x="1025" y="480"/>
                    <a:pt x="1028" y="479"/>
                    <a:pt x="1028" y="479"/>
                  </a:cubicBezTo>
                  <a:cubicBezTo>
                    <a:pt x="1028" y="479"/>
                    <a:pt x="1028" y="479"/>
                    <a:pt x="1028" y="479"/>
                  </a:cubicBezTo>
                  <a:cubicBezTo>
                    <a:pt x="1028" y="479"/>
                    <a:pt x="1028" y="479"/>
                    <a:pt x="1028" y="479"/>
                  </a:cubicBezTo>
                  <a:cubicBezTo>
                    <a:pt x="1027" y="479"/>
                    <a:pt x="1027" y="479"/>
                    <a:pt x="1026" y="478"/>
                  </a:cubicBezTo>
                  <a:cubicBezTo>
                    <a:pt x="1026" y="478"/>
                    <a:pt x="1025" y="475"/>
                    <a:pt x="1027" y="475"/>
                  </a:cubicBezTo>
                  <a:cubicBezTo>
                    <a:pt x="1027" y="475"/>
                    <a:pt x="1027" y="476"/>
                    <a:pt x="1027" y="476"/>
                  </a:cubicBezTo>
                  <a:cubicBezTo>
                    <a:pt x="1027" y="476"/>
                    <a:pt x="1027" y="476"/>
                    <a:pt x="1027" y="476"/>
                  </a:cubicBezTo>
                  <a:cubicBezTo>
                    <a:pt x="1028" y="477"/>
                    <a:pt x="1028" y="477"/>
                    <a:pt x="1029" y="477"/>
                  </a:cubicBezTo>
                  <a:cubicBezTo>
                    <a:pt x="1029" y="477"/>
                    <a:pt x="1029" y="478"/>
                    <a:pt x="1029" y="478"/>
                  </a:cubicBezTo>
                  <a:cubicBezTo>
                    <a:pt x="1029" y="478"/>
                    <a:pt x="1029" y="478"/>
                    <a:pt x="1029" y="479"/>
                  </a:cubicBezTo>
                  <a:cubicBezTo>
                    <a:pt x="1029" y="479"/>
                    <a:pt x="1029" y="479"/>
                    <a:pt x="1029" y="479"/>
                  </a:cubicBezTo>
                  <a:cubicBezTo>
                    <a:pt x="1032" y="479"/>
                    <a:pt x="1035" y="480"/>
                    <a:pt x="1037" y="481"/>
                  </a:cubicBezTo>
                  <a:cubicBezTo>
                    <a:pt x="1038" y="481"/>
                    <a:pt x="1039" y="482"/>
                    <a:pt x="1040" y="482"/>
                  </a:cubicBezTo>
                  <a:cubicBezTo>
                    <a:pt x="1041" y="482"/>
                    <a:pt x="1040" y="481"/>
                    <a:pt x="1040" y="480"/>
                  </a:cubicBezTo>
                  <a:cubicBezTo>
                    <a:pt x="1040" y="480"/>
                    <a:pt x="1040" y="480"/>
                    <a:pt x="1040" y="479"/>
                  </a:cubicBezTo>
                  <a:cubicBezTo>
                    <a:pt x="1040" y="479"/>
                    <a:pt x="1040" y="479"/>
                    <a:pt x="1040" y="479"/>
                  </a:cubicBezTo>
                  <a:cubicBezTo>
                    <a:pt x="1040" y="480"/>
                    <a:pt x="1041" y="480"/>
                    <a:pt x="1041" y="480"/>
                  </a:cubicBezTo>
                  <a:cubicBezTo>
                    <a:pt x="1042" y="480"/>
                    <a:pt x="1043" y="478"/>
                    <a:pt x="1044" y="477"/>
                  </a:cubicBezTo>
                  <a:cubicBezTo>
                    <a:pt x="1044" y="475"/>
                    <a:pt x="1043" y="475"/>
                    <a:pt x="1042" y="474"/>
                  </a:cubicBezTo>
                  <a:cubicBezTo>
                    <a:pt x="1042" y="474"/>
                    <a:pt x="1042" y="473"/>
                    <a:pt x="1042" y="473"/>
                  </a:cubicBezTo>
                  <a:cubicBezTo>
                    <a:pt x="1042" y="473"/>
                    <a:pt x="1042" y="473"/>
                    <a:pt x="1042" y="473"/>
                  </a:cubicBezTo>
                  <a:cubicBezTo>
                    <a:pt x="1042" y="473"/>
                    <a:pt x="1038" y="472"/>
                    <a:pt x="1041" y="472"/>
                  </a:cubicBezTo>
                  <a:cubicBezTo>
                    <a:pt x="1044" y="472"/>
                    <a:pt x="1040" y="468"/>
                    <a:pt x="1039" y="468"/>
                  </a:cubicBezTo>
                  <a:cubicBezTo>
                    <a:pt x="1039" y="466"/>
                    <a:pt x="1037" y="466"/>
                    <a:pt x="1037" y="464"/>
                  </a:cubicBezTo>
                  <a:cubicBezTo>
                    <a:pt x="1036" y="464"/>
                    <a:pt x="1036" y="464"/>
                    <a:pt x="1035" y="464"/>
                  </a:cubicBezTo>
                  <a:cubicBezTo>
                    <a:pt x="1035" y="462"/>
                    <a:pt x="1038" y="464"/>
                    <a:pt x="1038" y="461"/>
                  </a:cubicBezTo>
                  <a:cubicBezTo>
                    <a:pt x="1038" y="460"/>
                    <a:pt x="1037" y="458"/>
                    <a:pt x="1035" y="458"/>
                  </a:cubicBezTo>
                  <a:cubicBezTo>
                    <a:pt x="1035" y="458"/>
                    <a:pt x="1035" y="457"/>
                    <a:pt x="1035" y="457"/>
                  </a:cubicBezTo>
                  <a:cubicBezTo>
                    <a:pt x="1036" y="456"/>
                    <a:pt x="1037" y="455"/>
                    <a:pt x="1035" y="453"/>
                  </a:cubicBezTo>
                  <a:cubicBezTo>
                    <a:pt x="1035" y="453"/>
                    <a:pt x="1035" y="453"/>
                    <a:pt x="1035" y="452"/>
                  </a:cubicBezTo>
                  <a:cubicBezTo>
                    <a:pt x="1033" y="455"/>
                    <a:pt x="1030" y="452"/>
                    <a:pt x="1029" y="450"/>
                  </a:cubicBezTo>
                  <a:cubicBezTo>
                    <a:pt x="1029" y="449"/>
                    <a:pt x="1030" y="443"/>
                    <a:pt x="1027" y="447"/>
                  </a:cubicBezTo>
                  <a:cubicBezTo>
                    <a:pt x="1026" y="447"/>
                    <a:pt x="1025" y="447"/>
                    <a:pt x="1025" y="448"/>
                  </a:cubicBezTo>
                  <a:cubicBezTo>
                    <a:pt x="1023" y="449"/>
                    <a:pt x="1021" y="445"/>
                    <a:pt x="1021" y="444"/>
                  </a:cubicBezTo>
                  <a:cubicBezTo>
                    <a:pt x="1021" y="444"/>
                    <a:pt x="1021" y="444"/>
                    <a:pt x="1022" y="444"/>
                  </a:cubicBezTo>
                  <a:cubicBezTo>
                    <a:pt x="1023" y="445"/>
                    <a:pt x="1022" y="444"/>
                    <a:pt x="1024" y="444"/>
                  </a:cubicBezTo>
                  <a:cubicBezTo>
                    <a:pt x="1023" y="444"/>
                    <a:pt x="1026" y="445"/>
                    <a:pt x="1026" y="445"/>
                  </a:cubicBezTo>
                  <a:cubicBezTo>
                    <a:pt x="1028" y="444"/>
                    <a:pt x="1026" y="442"/>
                    <a:pt x="1029" y="443"/>
                  </a:cubicBezTo>
                  <a:cubicBezTo>
                    <a:pt x="1029" y="444"/>
                    <a:pt x="1029" y="446"/>
                    <a:pt x="1031" y="446"/>
                  </a:cubicBezTo>
                  <a:cubicBezTo>
                    <a:pt x="1032" y="447"/>
                    <a:pt x="1038" y="448"/>
                    <a:pt x="1039" y="447"/>
                  </a:cubicBezTo>
                  <a:cubicBezTo>
                    <a:pt x="1041" y="445"/>
                    <a:pt x="1043" y="445"/>
                    <a:pt x="1045" y="442"/>
                  </a:cubicBezTo>
                  <a:cubicBezTo>
                    <a:pt x="1046" y="441"/>
                    <a:pt x="1047" y="440"/>
                    <a:pt x="1048" y="439"/>
                  </a:cubicBezTo>
                  <a:cubicBezTo>
                    <a:pt x="1049" y="437"/>
                    <a:pt x="1049" y="437"/>
                    <a:pt x="1050" y="435"/>
                  </a:cubicBezTo>
                  <a:cubicBezTo>
                    <a:pt x="1050" y="434"/>
                    <a:pt x="1051" y="433"/>
                    <a:pt x="1050" y="431"/>
                  </a:cubicBezTo>
                  <a:cubicBezTo>
                    <a:pt x="1050" y="429"/>
                    <a:pt x="1048" y="429"/>
                    <a:pt x="1048" y="427"/>
                  </a:cubicBezTo>
                  <a:cubicBezTo>
                    <a:pt x="1047" y="425"/>
                    <a:pt x="1048" y="424"/>
                    <a:pt x="1049" y="422"/>
                  </a:cubicBezTo>
                  <a:cubicBezTo>
                    <a:pt x="1049" y="424"/>
                    <a:pt x="1050" y="423"/>
                    <a:pt x="1051" y="423"/>
                  </a:cubicBezTo>
                  <a:cubicBezTo>
                    <a:pt x="1052" y="421"/>
                    <a:pt x="1051" y="421"/>
                    <a:pt x="1052" y="421"/>
                  </a:cubicBezTo>
                  <a:cubicBezTo>
                    <a:pt x="1053" y="421"/>
                    <a:pt x="1053" y="423"/>
                    <a:pt x="1055" y="422"/>
                  </a:cubicBezTo>
                  <a:cubicBezTo>
                    <a:pt x="1056" y="421"/>
                    <a:pt x="1055" y="419"/>
                    <a:pt x="1057" y="419"/>
                  </a:cubicBezTo>
                  <a:cubicBezTo>
                    <a:pt x="1057" y="419"/>
                    <a:pt x="1057" y="420"/>
                    <a:pt x="1057" y="420"/>
                  </a:cubicBezTo>
                  <a:cubicBezTo>
                    <a:pt x="1056" y="424"/>
                    <a:pt x="1053" y="425"/>
                    <a:pt x="1056" y="429"/>
                  </a:cubicBezTo>
                  <a:cubicBezTo>
                    <a:pt x="1056" y="430"/>
                    <a:pt x="1057" y="430"/>
                    <a:pt x="1057" y="431"/>
                  </a:cubicBezTo>
                  <a:cubicBezTo>
                    <a:pt x="1057" y="432"/>
                    <a:pt x="1056" y="433"/>
                    <a:pt x="1056" y="434"/>
                  </a:cubicBezTo>
                  <a:cubicBezTo>
                    <a:pt x="1057" y="435"/>
                    <a:pt x="1060" y="434"/>
                    <a:pt x="1061" y="434"/>
                  </a:cubicBezTo>
                  <a:cubicBezTo>
                    <a:pt x="1063" y="434"/>
                    <a:pt x="1064" y="433"/>
                    <a:pt x="1065" y="432"/>
                  </a:cubicBezTo>
                  <a:cubicBezTo>
                    <a:pt x="1066" y="432"/>
                    <a:pt x="1066" y="431"/>
                    <a:pt x="1067" y="431"/>
                  </a:cubicBezTo>
                  <a:cubicBezTo>
                    <a:pt x="1068" y="431"/>
                    <a:pt x="1069" y="432"/>
                    <a:pt x="1069" y="433"/>
                  </a:cubicBezTo>
                  <a:cubicBezTo>
                    <a:pt x="1071" y="434"/>
                    <a:pt x="1073" y="434"/>
                    <a:pt x="1074" y="435"/>
                  </a:cubicBezTo>
                  <a:cubicBezTo>
                    <a:pt x="1074" y="435"/>
                    <a:pt x="1075" y="440"/>
                    <a:pt x="1075" y="441"/>
                  </a:cubicBezTo>
                  <a:cubicBezTo>
                    <a:pt x="1074" y="442"/>
                    <a:pt x="1076" y="443"/>
                    <a:pt x="1077" y="443"/>
                  </a:cubicBezTo>
                  <a:cubicBezTo>
                    <a:pt x="1079" y="445"/>
                    <a:pt x="1078" y="445"/>
                    <a:pt x="1081" y="444"/>
                  </a:cubicBezTo>
                  <a:cubicBezTo>
                    <a:pt x="1084" y="443"/>
                    <a:pt x="1082" y="444"/>
                    <a:pt x="1083" y="445"/>
                  </a:cubicBezTo>
                  <a:cubicBezTo>
                    <a:pt x="1083" y="447"/>
                    <a:pt x="1086" y="447"/>
                    <a:pt x="1086" y="449"/>
                  </a:cubicBezTo>
                  <a:cubicBezTo>
                    <a:pt x="1088" y="451"/>
                    <a:pt x="1089" y="451"/>
                    <a:pt x="1091" y="452"/>
                  </a:cubicBezTo>
                  <a:cubicBezTo>
                    <a:pt x="1092" y="453"/>
                    <a:pt x="1093" y="454"/>
                    <a:pt x="1094" y="453"/>
                  </a:cubicBezTo>
                  <a:cubicBezTo>
                    <a:pt x="1095" y="452"/>
                    <a:pt x="1093" y="450"/>
                    <a:pt x="1094" y="450"/>
                  </a:cubicBezTo>
                  <a:cubicBezTo>
                    <a:pt x="1094" y="449"/>
                    <a:pt x="1096" y="452"/>
                    <a:pt x="1098" y="451"/>
                  </a:cubicBezTo>
                  <a:cubicBezTo>
                    <a:pt x="1100" y="450"/>
                    <a:pt x="1095" y="447"/>
                    <a:pt x="1093" y="447"/>
                  </a:cubicBezTo>
                  <a:cubicBezTo>
                    <a:pt x="1097" y="446"/>
                    <a:pt x="1094" y="445"/>
                    <a:pt x="1094" y="444"/>
                  </a:cubicBezTo>
                  <a:cubicBezTo>
                    <a:pt x="1097" y="444"/>
                    <a:pt x="1100" y="442"/>
                    <a:pt x="1098" y="438"/>
                  </a:cubicBezTo>
                  <a:cubicBezTo>
                    <a:pt x="1098" y="438"/>
                    <a:pt x="1097" y="438"/>
                    <a:pt x="1096" y="438"/>
                  </a:cubicBezTo>
                  <a:cubicBezTo>
                    <a:pt x="1100" y="438"/>
                    <a:pt x="1100" y="435"/>
                    <a:pt x="1097" y="432"/>
                  </a:cubicBezTo>
                  <a:cubicBezTo>
                    <a:pt x="1097" y="432"/>
                    <a:pt x="1095" y="432"/>
                    <a:pt x="1096" y="431"/>
                  </a:cubicBezTo>
                  <a:cubicBezTo>
                    <a:pt x="1097" y="430"/>
                    <a:pt x="1098" y="431"/>
                    <a:pt x="1099" y="432"/>
                  </a:cubicBezTo>
                  <a:cubicBezTo>
                    <a:pt x="1099" y="433"/>
                    <a:pt x="1100" y="433"/>
                    <a:pt x="1101" y="433"/>
                  </a:cubicBezTo>
                  <a:cubicBezTo>
                    <a:pt x="1102" y="433"/>
                    <a:pt x="1105" y="434"/>
                    <a:pt x="1106" y="433"/>
                  </a:cubicBezTo>
                  <a:cubicBezTo>
                    <a:pt x="1109" y="433"/>
                    <a:pt x="1104" y="431"/>
                    <a:pt x="1105" y="429"/>
                  </a:cubicBezTo>
                  <a:cubicBezTo>
                    <a:pt x="1106" y="430"/>
                    <a:pt x="1109" y="432"/>
                    <a:pt x="1110" y="431"/>
                  </a:cubicBezTo>
                  <a:cubicBezTo>
                    <a:pt x="1110" y="431"/>
                    <a:pt x="1110" y="429"/>
                    <a:pt x="1110" y="428"/>
                  </a:cubicBezTo>
                  <a:cubicBezTo>
                    <a:pt x="1111" y="427"/>
                    <a:pt x="1112" y="426"/>
                    <a:pt x="1113" y="425"/>
                  </a:cubicBezTo>
                  <a:cubicBezTo>
                    <a:pt x="1113" y="425"/>
                    <a:pt x="1115" y="425"/>
                    <a:pt x="1116" y="424"/>
                  </a:cubicBezTo>
                  <a:cubicBezTo>
                    <a:pt x="1117" y="423"/>
                    <a:pt x="1115" y="423"/>
                    <a:pt x="1114" y="423"/>
                  </a:cubicBezTo>
                  <a:cubicBezTo>
                    <a:pt x="1112" y="421"/>
                    <a:pt x="1112" y="420"/>
                    <a:pt x="1110" y="419"/>
                  </a:cubicBezTo>
                  <a:cubicBezTo>
                    <a:pt x="1108" y="417"/>
                    <a:pt x="1106" y="416"/>
                    <a:pt x="1105" y="414"/>
                  </a:cubicBezTo>
                  <a:cubicBezTo>
                    <a:pt x="1104" y="413"/>
                    <a:pt x="1104" y="412"/>
                    <a:pt x="1104" y="411"/>
                  </a:cubicBezTo>
                  <a:cubicBezTo>
                    <a:pt x="1103" y="411"/>
                    <a:pt x="1102" y="410"/>
                    <a:pt x="1102" y="409"/>
                  </a:cubicBezTo>
                  <a:cubicBezTo>
                    <a:pt x="1101" y="409"/>
                    <a:pt x="1099" y="409"/>
                    <a:pt x="1099" y="409"/>
                  </a:cubicBezTo>
                  <a:cubicBezTo>
                    <a:pt x="1098" y="409"/>
                    <a:pt x="1098" y="408"/>
                    <a:pt x="1097" y="409"/>
                  </a:cubicBezTo>
                  <a:cubicBezTo>
                    <a:pt x="1097" y="409"/>
                    <a:pt x="1097" y="409"/>
                    <a:pt x="1097" y="410"/>
                  </a:cubicBezTo>
                  <a:cubicBezTo>
                    <a:pt x="1096" y="410"/>
                    <a:pt x="1095" y="409"/>
                    <a:pt x="1094" y="409"/>
                  </a:cubicBezTo>
                  <a:cubicBezTo>
                    <a:pt x="1094" y="409"/>
                    <a:pt x="1093" y="409"/>
                    <a:pt x="1093" y="409"/>
                  </a:cubicBezTo>
                  <a:cubicBezTo>
                    <a:pt x="1093" y="410"/>
                    <a:pt x="1092" y="410"/>
                    <a:pt x="1092" y="411"/>
                  </a:cubicBezTo>
                  <a:cubicBezTo>
                    <a:pt x="1090" y="410"/>
                    <a:pt x="1093" y="409"/>
                    <a:pt x="1092" y="408"/>
                  </a:cubicBezTo>
                  <a:cubicBezTo>
                    <a:pt x="1091" y="406"/>
                    <a:pt x="1085" y="406"/>
                    <a:pt x="1084" y="407"/>
                  </a:cubicBezTo>
                  <a:cubicBezTo>
                    <a:pt x="1086" y="408"/>
                    <a:pt x="1087" y="409"/>
                    <a:pt x="1087" y="411"/>
                  </a:cubicBezTo>
                  <a:cubicBezTo>
                    <a:pt x="1087" y="411"/>
                    <a:pt x="1087" y="412"/>
                    <a:pt x="1087" y="413"/>
                  </a:cubicBezTo>
                  <a:cubicBezTo>
                    <a:pt x="1087" y="413"/>
                    <a:pt x="1086" y="415"/>
                    <a:pt x="1086" y="415"/>
                  </a:cubicBezTo>
                  <a:cubicBezTo>
                    <a:pt x="1086" y="417"/>
                    <a:pt x="1088" y="416"/>
                    <a:pt x="1089" y="418"/>
                  </a:cubicBezTo>
                  <a:cubicBezTo>
                    <a:pt x="1089" y="419"/>
                    <a:pt x="1087" y="422"/>
                    <a:pt x="1087" y="419"/>
                  </a:cubicBezTo>
                  <a:cubicBezTo>
                    <a:pt x="1087" y="419"/>
                    <a:pt x="1087" y="418"/>
                    <a:pt x="1086" y="418"/>
                  </a:cubicBezTo>
                  <a:cubicBezTo>
                    <a:pt x="1086" y="417"/>
                    <a:pt x="1085" y="418"/>
                    <a:pt x="1085" y="419"/>
                  </a:cubicBezTo>
                  <a:cubicBezTo>
                    <a:pt x="1083" y="420"/>
                    <a:pt x="1084" y="418"/>
                    <a:pt x="1084" y="417"/>
                  </a:cubicBezTo>
                  <a:cubicBezTo>
                    <a:pt x="1083" y="416"/>
                    <a:pt x="1083" y="416"/>
                    <a:pt x="1082" y="415"/>
                  </a:cubicBezTo>
                  <a:cubicBezTo>
                    <a:pt x="1082" y="414"/>
                    <a:pt x="1080" y="415"/>
                    <a:pt x="1080" y="413"/>
                  </a:cubicBezTo>
                  <a:cubicBezTo>
                    <a:pt x="1081" y="413"/>
                    <a:pt x="1082" y="412"/>
                    <a:pt x="1082" y="412"/>
                  </a:cubicBezTo>
                  <a:cubicBezTo>
                    <a:pt x="1082" y="411"/>
                    <a:pt x="1082" y="410"/>
                    <a:pt x="1081" y="409"/>
                  </a:cubicBezTo>
                  <a:cubicBezTo>
                    <a:pt x="1081" y="407"/>
                    <a:pt x="1081" y="406"/>
                    <a:pt x="1081" y="405"/>
                  </a:cubicBezTo>
                  <a:cubicBezTo>
                    <a:pt x="1081" y="403"/>
                    <a:pt x="1081" y="399"/>
                    <a:pt x="1080" y="402"/>
                  </a:cubicBezTo>
                  <a:cubicBezTo>
                    <a:pt x="1079" y="402"/>
                    <a:pt x="1079" y="402"/>
                    <a:pt x="1078" y="402"/>
                  </a:cubicBezTo>
                  <a:cubicBezTo>
                    <a:pt x="1079" y="400"/>
                    <a:pt x="1079" y="397"/>
                    <a:pt x="1076" y="395"/>
                  </a:cubicBezTo>
                  <a:cubicBezTo>
                    <a:pt x="1073" y="393"/>
                    <a:pt x="1075" y="397"/>
                    <a:pt x="1075" y="398"/>
                  </a:cubicBezTo>
                  <a:cubicBezTo>
                    <a:pt x="1074" y="396"/>
                    <a:pt x="1072" y="398"/>
                    <a:pt x="1072" y="396"/>
                  </a:cubicBezTo>
                  <a:cubicBezTo>
                    <a:pt x="1071" y="395"/>
                    <a:pt x="1073" y="395"/>
                    <a:pt x="1073" y="394"/>
                  </a:cubicBezTo>
                  <a:cubicBezTo>
                    <a:pt x="1073" y="392"/>
                    <a:pt x="1072" y="393"/>
                    <a:pt x="1071" y="392"/>
                  </a:cubicBezTo>
                  <a:cubicBezTo>
                    <a:pt x="1069" y="392"/>
                    <a:pt x="1069" y="392"/>
                    <a:pt x="1067" y="391"/>
                  </a:cubicBezTo>
                  <a:cubicBezTo>
                    <a:pt x="1068" y="390"/>
                    <a:pt x="1068" y="390"/>
                    <a:pt x="1069" y="390"/>
                  </a:cubicBezTo>
                  <a:cubicBezTo>
                    <a:pt x="1068" y="389"/>
                    <a:pt x="1067" y="388"/>
                    <a:pt x="1067" y="388"/>
                  </a:cubicBezTo>
                  <a:cubicBezTo>
                    <a:pt x="1066" y="388"/>
                    <a:pt x="1066" y="389"/>
                    <a:pt x="1065" y="388"/>
                  </a:cubicBezTo>
                  <a:cubicBezTo>
                    <a:pt x="1065" y="388"/>
                    <a:pt x="1065" y="385"/>
                    <a:pt x="1063" y="387"/>
                  </a:cubicBezTo>
                  <a:cubicBezTo>
                    <a:pt x="1062" y="388"/>
                    <a:pt x="1064" y="392"/>
                    <a:pt x="1062" y="392"/>
                  </a:cubicBezTo>
                  <a:cubicBezTo>
                    <a:pt x="1062" y="390"/>
                    <a:pt x="1063" y="385"/>
                    <a:pt x="1060" y="385"/>
                  </a:cubicBezTo>
                  <a:cubicBezTo>
                    <a:pt x="1060" y="383"/>
                    <a:pt x="1058" y="382"/>
                    <a:pt x="1056" y="381"/>
                  </a:cubicBezTo>
                  <a:cubicBezTo>
                    <a:pt x="1054" y="380"/>
                    <a:pt x="1056" y="379"/>
                    <a:pt x="1054" y="377"/>
                  </a:cubicBezTo>
                  <a:cubicBezTo>
                    <a:pt x="1054" y="376"/>
                    <a:pt x="1053" y="376"/>
                    <a:pt x="1052" y="376"/>
                  </a:cubicBezTo>
                  <a:cubicBezTo>
                    <a:pt x="1051" y="376"/>
                    <a:pt x="1051" y="375"/>
                    <a:pt x="1050" y="375"/>
                  </a:cubicBezTo>
                  <a:cubicBezTo>
                    <a:pt x="1049" y="374"/>
                    <a:pt x="1046" y="372"/>
                    <a:pt x="1044" y="372"/>
                  </a:cubicBezTo>
                  <a:cubicBezTo>
                    <a:pt x="1044" y="371"/>
                    <a:pt x="1044" y="369"/>
                    <a:pt x="1042" y="368"/>
                  </a:cubicBezTo>
                  <a:cubicBezTo>
                    <a:pt x="1041" y="367"/>
                    <a:pt x="1038" y="368"/>
                    <a:pt x="1037" y="366"/>
                  </a:cubicBezTo>
                  <a:cubicBezTo>
                    <a:pt x="1038" y="364"/>
                    <a:pt x="1040" y="367"/>
                    <a:pt x="1039" y="366"/>
                  </a:cubicBezTo>
                  <a:cubicBezTo>
                    <a:pt x="1039" y="363"/>
                    <a:pt x="1034" y="363"/>
                    <a:pt x="1033" y="363"/>
                  </a:cubicBezTo>
                  <a:cubicBezTo>
                    <a:pt x="1031" y="362"/>
                    <a:pt x="1029" y="361"/>
                    <a:pt x="1027" y="360"/>
                  </a:cubicBezTo>
                  <a:cubicBezTo>
                    <a:pt x="1024" y="359"/>
                    <a:pt x="1022" y="358"/>
                    <a:pt x="1020" y="355"/>
                  </a:cubicBezTo>
                  <a:cubicBezTo>
                    <a:pt x="1020" y="356"/>
                    <a:pt x="1020" y="357"/>
                    <a:pt x="1019" y="357"/>
                  </a:cubicBezTo>
                  <a:cubicBezTo>
                    <a:pt x="1019" y="355"/>
                    <a:pt x="1017" y="356"/>
                    <a:pt x="1016" y="356"/>
                  </a:cubicBezTo>
                  <a:cubicBezTo>
                    <a:pt x="1014" y="356"/>
                    <a:pt x="1013" y="356"/>
                    <a:pt x="1011" y="356"/>
                  </a:cubicBezTo>
                  <a:cubicBezTo>
                    <a:pt x="1009" y="356"/>
                    <a:pt x="1008" y="355"/>
                    <a:pt x="1006" y="354"/>
                  </a:cubicBezTo>
                  <a:cubicBezTo>
                    <a:pt x="1005" y="354"/>
                    <a:pt x="1004" y="355"/>
                    <a:pt x="1003" y="355"/>
                  </a:cubicBezTo>
                  <a:cubicBezTo>
                    <a:pt x="1002" y="355"/>
                    <a:pt x="999" y="354"/>
                    <a:pt x="1002" y="356"/>
                  </a:cubicBezTo>
                  <a:cubicBezTo>
                    <a:pt x="1002" y="357"/>
                    <a:pt x="1001" y="358"/>
                    <a:pt x="1000" y="356"/>
                  </a:cubicBezTo>
                  <a:cubicBezTo>
                    <a:pt x="1000" y="356"/>
                    <a:pt x="1000" y="356"/>
                    <a:pt x="999" y="356"/>
                  </a:cubicBezTo>
                  <a:cubicBezTo>
                    <a:pt x="999" y="356"/>
                    <a:pt x="998" y="354"/>
                    <a:pt x="997" y="353"/>
                  </a:cubicBezTo>
                  <a:cubicBezTo>
                    <a:pt x="997" y="353"/>
                    <a:pt x="996" y="354"/>
                    <a:pt x="996" y="354"/>
                  </a:cubicBezTo>
                  <a:cubicBezTo>
                    <a:pt x="995" y="354"/>
                    <a:pt x="994" y="354"/>
                    <a:pt x="993" y="353"/>
                  </a:cubicBezTo>
                  <a:cubicBezTo>
                    <a:pt x="989" y="352"/>
                    <a:pt x="985" y="351"/>
                    <a:pt x="982" y="350"/>
                  </a:cubicBezTo>
                  <a:cubicBezTo>
                    <a:pt x="983" y="352"/>
                    <a:pt x="982" y="353"/>
                    <a:pt x="982" y="355"/>
                  </a:cubicBezTo>
                  <a:cubicBezTo>
                    <a:pt x="982" y="358"/>
                    <a:pt x="982" y="358"/>
                    <a:pt x="980" y="359"/>
                  </a:cubicBezTo>
                  <a:cubicBezTo>
                    <a:pt x="980" y="359"/>
                    <a:pt x="980" y="360"/>
                    <a:pt x="980" y="361"/>
                  </a:cubicBezTo>
                  <a:cubicBezTo>
                    <a:pt x="981" y="361"/>
                    <a:pt x="982" y="360"/>
                    <a:pt x="983" y="361"/>
                  </a:cubicBezTo>
                  <a:cubicBezTo>
                    <a:pt x="985" y="362"/>
                    <a:pt x="984" y="366"/>
                    <a:pt x="984" y="367"/>
                  </a:cubicBezTo>
                  <a:cubicBezTo>
                    <a:pt x="985" y="368"/>
                    <a:pt x="986" y="370"/>
                    <a:pt x="986" y="371"/>
                  </a:cubicBezTo>
                  <a:cubicBezTo>
                    <a:pt x="986" y="372"/>
                    <a:pt x="984" y="373"/>
                    <a:pt x="984" y="374"/>
                  </a:cubicBezTo>
                  <a:cubicBezTo>
                    <a:pt x="982" y="375"/>
                    <a:pt x="979" y="377"/>
                    <a:pt x="977" y="376"/>
                  </a:cubicBezTo>
                  <a:cubicBezTo>
                    <a:pt x="974" y="375"/>
                    <a:pt x="976" y="373"/>
                    <a:pt x="975" y="371"/>
                  </a:cubicBezTo>
                  <a:cubicBezTo>
                    <a:pt x="974" y="370"/>
                    <a:pt x="972" y="370"/>
                    <a:pt x="971" y="369"/>
                  </a:cubicBezTo>
                  <a:cubicBezTo>
                    <a:pt x="970" y="368"/>
                    <a:pt x="968" y="368"/>
                    <a:pt x="968" y="368"/>
                  </a:cubicBezTo>
                  <a:cubicBezTo>
                    <a:pt x="966" y="366"/>
                    <a:pt x="967" y="364"/>
                    <a:pt x="966" y="362"/>
                  </a:cubicBezTo>
                  <a:cubicBezTo>
                    <a:pt x="966" y="361"/>
                    <a:pt x="964" y="360"/>
                    <a:pt x="965" y="359"/>
                  </a:cubicBezTo>
                  <a:cubicBezTo>
                    <a:pt x="966" y="358"/>
                    <a:pt x="968" y="360"/>
                    <a:pt x="968" y="360"/>
                  </a:cubicBezTo>
                  <a:cubicBezTo>
                    <a:pt x="970" y="361"/>
                    <a:pt x="972" y="362"/>
                    <a:pt x="973" y="361"/>
                  </a:cubicBezTo>
                  <a:cubicBezTo>
                    <a:pt x="975" y="360"/>
                    <a:pt x="975" y="356"/>
                    <a:pt x="974" y="354"/>
                  </a:cubicBezTo>
                  <a:cubicBezTo>
                    <a:pt x="973" y="354"/>
                    <a:pt x="969" y="352"/>
                    <a:pt x="968" y="352"/>
                  </a:cubicBezTo>
                  <a:cubicBezTo>
                    <a:pt x="966" y="352"/>
                    <a:pt x="964" y="355"/>
                    <a:pt x="963" y="357"/>
                  </a:cubicBezTo>
                  <a:cubicBezTo>
                    <a:pt x="963" y="359"/>
                    <a:pt x="960" y="361"/>
                    <a:pt x="959" y="362"/>
                  </a:cubicBezTo>
                  <a:cubicBezTo>
                    <a:pt x="956" y="364"/>
                    <a:pt x="955" y="363"/>
                    <a:pt x="953" y="362"/>
                  </a:cubicBezTo>
                  <a:cubicBezTo>
                    <a:pt x="950" y="361"/>
                    <a:pt x="948" y="361"/>
                    <a:pt x="946" y="361"/>
                  </a:cubicBezTo>
                  <a:cubicBezTo>
                    <a:pt x="944" y="361"/>
                    <a:pt x="942" y="361"/>
                    <a:pt x="940" y="360"/>
                  </a:cubicBezTo>
                  <a:cubicBezTo>
                    <a:pt x="940" y="359"/>
                    <a:pt x="939" y="358"/>
                    <a:pt x="939" y="358"/>
                  </a:cubicBezTo>
                  <a:cubicBezTo>
                    <a:pt x="937" y="357"/>
                    <a:pt x="938" y="358"/>
                    <a:pt x="937" y="359"/>
                  </a:cubicBezTo>
                  <a:cubicBezTo>
                    <a:pt x="935" y="359"/>
                    <a:pt x="935" y="359"/>
                    <a:pt x="933" y="359"/>
                  </a:cubicBezTo>
                  <a:cubicBezTo>
                    <a:pt x="932" y="359"/>
                    <a:pt x="931" y="360"/>
                    <a:pt x="930" y="360"/>
                  </a:cubicBezTo>
                  <a:cubicBezTo>
                    <a:pt x="929" y="360"/>
                    <a:pt x="927" y="359"/>
                    <a:pt x="926" y="360"/>
                  </a:cubicBezTo>
                  <a:cubicBezTo>
                    <a:pt x="925" y="361"/>
                    <a:pt x="923" y="363"/>
                    <a:pt x="922" y="364"/>
                  </a:cubicBezTo>
                  <a:cubicBezTo>
                    <a:pt x="922" y="361"/>
                    <a:pt x="922" y="361"/>
                    <a:pt x="919" y="361"/>
                  </a:cubicBezTo>
                  <a:cubicBezTo>
                    <a:pt x="918" y="361"/>
                    <a:pt x="918" y="360"/>
                    <a:pt x="917" y="360"/>
                  </a:cubicBezTo>
                  <a:cubicBezTo>
                    <a:pt x="916" y="359"/>
                    <a:pt x="915" y="359"/>
                    <a:pt x="914" y="359"/>
                  </a:cubicBezTo>
                  <a:cubicBezTo>
                    <a:pt x="912" y="359"/>
                    <a:pt x="910" y="358"/>
                    <a:pt x="909" y="356"/>
                  </a:cubicBezTo>
                  <a:cubicBezTo>
                    <a:pt x="909" y="355"/>
                    <a:pt x="910" y="352"/>
                    <a:pt x="910" y="350"/>
                  </a:cubicBezTo>
                  <a:cubicBezTo>
                    <a:pt x="911" y="348"/>
                    <a:pt x="912" y="347"/>
                    <a:pt x="911" y="344"/>
                  </a:cubicBezTo>
                  <a:cubicBezTo>
                    <a:pt x="909" y="339"/>
                    <a:pt x="905" y="336"/>
                    <a:pt x="901" y="333"/>
                  </a:cubicBezTo>
                  <a:cubicBezTo>
                    <a:pt x="898" y="332"/>
                    <a:pt x="889" y="329"/>
                    <a:pt x="888" y="333"/>
                  </a:cubicBezTo>
                  <a:cubicBezTo>
                    <a:pt x="887" y="333"/>
                    <a:pt x="888" y="332"/>
                    <a:pt x="887" y="331"/>
                  </a:cubicBezTo>
                  <a:cubicBezTo>
                    <a:pt x="887" y="331"/>
                    <a:pt x="885" y="331"/>
                    <a:pt x="885" y="331"/>
                  </a:cubicBezTo>
                  <a:cubicBezTo>
                    <a:pt x="883" y="331"/>
                    <a:pt x="881" y="331"/>
                    <a:pt x="881" y="334"/>
                  </a:cubicBezTo>
                  <a:cubicBezTo>
                    <a:pt x="880" y="331"/>
                    <a:pt x="878" y="332"/>
                    <a:pt x="876" y="333"/>
                  </a:cubicBezTo>
                  <a:cubicBezTo>
                    <a:pt x="872" y="333"/>
                    <a:pt x="869" y="335"/>
                    <a:pt x="866" y="336"/>
                  </a:cubicBezTo>
                  <a:cubicBezTo>
                    <a:pt x="864" y="337"/>
                    <a:pt x="863" y="335"/>
                    <a:pt x="861" y="337"/>
                  </a:cubicBezTo>
                  <a:cubicBezTo>
                    <a:pt x="859" y="337"/>
                    <a:pt x="857" y="334"/>
                    <a:pt x="855" y="333"/>
                  </a:cubicBezTo>
                  <a:cubicBezTo>
                    <a:pt x="855" y="333"/>
                    <a:pt x="855" y="333"/>
                    <a:pt x="855" y="333"/>
                  </a:cubicBezTo>
                  <a:cubicBezTo>
                    <a:pt x="859" y="333"/>
                    <a:pt x="856" y="330"/>
                    <a:pt x="855" y="328"/>
                  </a:cubicBezTo>
                  <a:cubicBezTo>
                    <a:pt x="854" y="326"/>
                    <a:pt x="852" y="325"/>
                    <a:pt x="849" y="325"/>
                  </a:cubicBezTo>
                  <a:cubicBezTo>
                    <a:pt x="849" y="324"/>
                    <a:pt x="849" y="323"/>
                    <a:pt x="849" y="323"/>
                  </a:cubicBezTo>
                  <a:cubicBezTo>
                    <a:pt x="848" y="323"/>
                    <a:pt x="848" y="324"/>
                    <a:pt x="848" y="325"/>
                  </a:cubicBezTo>
                  <a:cubicBezTo>
                    <a:pt x="848" y="325"/>
                    <a:pt x="848" y="325"/>
                    <a:pt x="847" y="325"/>
                  </a:cubicBezTo>
                  <a:cubicBezTo>
                    <a:pt x="848" y="322"/>
                    <a:pt x="848" y="323"/>
                    <a:pt x="847" y="322"/>
                  </a:cubicBezTo>
                  <a:cubicBezTo>
                    <a:pt x="846" y="321"/>
                    <a:pt x="845" y="321"/>
                    <a:pt x="845" y="321"/>
                  </a:cubicBezTo>
                  <a:cubicBezTo>
                    <a:pt x="844" y="320"/>
                    <a:pt x="845" y="320"/>
                    <a:pt x="844" y="319"/>
                  </a:cubicBezTo>
                  <a:cubicBezTo>
                    <a:pt x="843" y="318"/>
                    <a:pt x="841" y="319"/>
                    <a:pt x="840" y="318"/>
                  </a:cubicBezTo>
                  <a:cubicBezTo>
                    <a:pt x="838" y="318"/>
                    <a:pt x="836" y="318"/>
                    <a:pt x="838" y="320"/>
                  </a:cubicBezTo>
                  <a:cubicBezTo>
                    <a:pt x="838" y="321"/>
                    <a:pt x="838" y="321"/>
                    <a:pt x="838" y="321"/>
                  </a:cubicBezTo>
                  <a:cubicBezTo>
                    <a:pt x="837" y="321"/>
                    <a:pt x="836" y="319"/>
                    <a:pt x="837" y="317"/>
                  </a:cubicBezTo>
                  <a:cubicBezTo>
                    <a:pt x="837" y="316"/>
                    <a:pt x="839" y="314"/>
                    <a:pt x="840" y="314"/>
                  </a:cubicBezTo>
                  <a:cubicBezTo>
                    <a:pt x="841" y="314"/>
                    <a:pt x="840" y="316"/>
                    <a:pt x="842" y="316"/>
                  </a:cubicBezTo>
                  <a:cubicBezTo>
                    <a:pt x="844" y="316"/>
                    <a:pt x="844" y="314"/>
                    <a:pt x="844" y="313"/>
                  </a:cubicBezTo>
                  <a:cubicBezTo>
                    <a:pt x="842" y="307"/>
                    <a:pt x="828" y="300"/>
                    <a:pt x="823" y="305"/>
                  </a:cubicBezTo>
                  <a:cubicBezTo>
                    <a:pt x="820" y="308"/>
                    <a:pt x="820" y="313"/>
                    <a:pt x="817" y="316"/>
                  </a:cubicBezTo>
                  <a:cubicBezTo>
                    <a:pt x="816" y="317"/>
                    <a:pt x="809" y="321"/>
                    <a:pt x="809" y="317"/>
                  </a:cubicBezTo>
                  <a:cubicBezTo>
                    <a:pt x="809" y="316"/>
                    <a:pt x="810" y="316"/>
                    <a:pt x="811" y="315"/>
                  </a:cubicBezTo>
                  <a:cubicBezTo>
                    <a:pt x="811" y="315"/>
                    <a:pt x="810" y="314"/>
                    <a:pt x="810" y="314"/>
                  </a:cubicBezTo>
                  <a:cubicBezTo>
                    <a:pt x="811" y="312"/>
                    <a:pt x="811" y="314"/>
                    <a:pt x="813" y="314"/>
                  </a:cubicBezTo>
                  <a:cubicBezTo>
                    <a:pt x="818" y="313"/>
                    <a:pt x="812" y="309"/>
                    <a:pt x="815" y="307"/>
                  </a:cubicBezTo>
                  <a:cubicBezTo>
                    <a:pt x="815" y="306"/>
                    <a:pt x="816" y="308"/>
                    <a:pt x="816" y="307"/>
                  </a:cubicBezTo>
                  <a:cubicBezTo>
                    <a:pt x="817" y="307"/>
                    <a:pt x="816" y="308"/>
                    <a:pt x="817" y="309"/>
                  </a:cubicBezTo>
                  <a:cubicBezTo>
                    <a:pt x="817" y="308"/>
                    <a:pt x="818" y="306"/>
                    <a:pt x="818" y="308"/>
                  </a:cubicBezTo>
                  <a:cubicBezTo>
                    <a:pt x="818" y="309"/>
                    <a:pt x="818" y="309"/>
                    <a:pt x="817" y="310"/>
                  </a:cubicBezTo>
                  <a:cubicBezTo>
                    <a:pt x="816" y="311"/>
                    <a:pt x="816" y="312"/>
                    <a:pt x="817" y="312"/>
                  </a:cubicBezTo>
                  <a:cubicBezTo>
                    <a:pt x="818" y="312"/>
                    <a:pt x="820" y="308"/>
                    <a:pt x="821" y="307"/>
                  </a:cubicBezTo>
                  <a:cubicBezTo>
                    <a:pt x="822" y="306"/>
                    <a:pt x="823" y="305"/>
                    <a:pt x="821" y="304"/>
                  </a:cubicBezTo>
                  <a:cubicBezTo>
                    <a:pt x="820" y="304"/>
                    <a:pt x="816" y="305"/>
                    <a:pt x="815" y="306"/>
                  </a:cubicBezTo>
                  <a:cubicBezTo>
                    <a:pt x="812" y="305"/>
                    <a:pt x="809" y="306"/>
                    <a:pt x="807" y="307"/>
                  </a:cubicBezTo>
                  <a:cubicBezTo>
                    <a:pt x="806" y="307"/>
                    <a:pt x="807" y="308"/>
                    <a:pt x="805" y="308"/>
                  </a:cubicBezTo>
                  <a:cubicBezTo>
                    <a:pt x="804" y="307"/>
                    <a:pt x="805" y="306"/>
                    <a:pt x="805" y="305"/>
                  </a:cubicBezTo>
                  <a:cubicBezTo>
                    <a:pt x="806" y="307"/>
                    <a:pt x="807" y="304"/>
                    <a:pt x="807" y="303"/>
                  </a:cubicBezTo>
                  <a:cubicBezTo>
                    <a:pt x="809" y="301"/>
                    <a:pt x="810" y="302"/>
                    <a:pt x="812" y="303"/>
                  </a:cubicBezTo>
                  <a:cubicBezTo>
                    <a:pt x="813" y="303"/>
                    <a:pt x="822" y="304"/>
                    <a:pt x="821" y="303"/>
                  </a:cubicBezTo>
                  <a:cubicBezTo>
                    <a:pt x="821" y="302"/>
                    <a:pt x="816" y="300"/>
                    <a:pt x="815" y="300"/>
                  </a:cubicBezTo>
                  <a:cubicBezTo>
                    <a:pt x="813" y="299"/>
                    <a:pt x="811" y="298"/>
                    <a:pt x="809" y="298"/>
                  </a:cubicBezTo>
                  <a:cubicBezTo>
                    <a:pt x="804" y="297"/>
                    <a:pt x="800" y="296"/>
                    <a:pt x="795" y="296"/>
                  </a:cubicBezTo>
                  <a:cubicBezTo>
                    <a:pt x="793" y="296"/>
                    <a:pt x="791" y="296"/>
                    <a:pt x="788" y="295"/>
                  </a:cubicBezTo>
                  <a:cubicBezTo>
                    <a:pt x="787" y="294"/>
                    <a:pt x="786" y="293"/>
                    <a:pt x="784" y="292"/>
                  </a:cubicBezTo>
                  <a:cubicBezTo>
                    <a:pt x="778" y="290"/>
                    <a:pt x="784" y="296"/>
                    <a:pt x="784" y="298"/>
                  </a:cubicBezTo>
                  <a:cubicBezTo>
                    <a:pt x="783" y="299"/>
                    <a:pt x="781" y="300"/>
                    <a:pt x="780" y="300"/>
                  </a:cubicBezTo>
                  <a:cubicBezTo>
                    <a:pt x="778" y="301"/>
                    <a:pt x="777" y="300"/>
                    <a:pt x="775" y="300"/>
                  </a:cubicBezTo>
                  <a:cubicBezTo>
                    <a:pt x="771" y="300"/>
                    <a:pt x="767" y="307"/>
                    <a:pt x="772" y="308"/>
                  </a:cubicBezTo>
                  <a:cubicBezTo>
                    <a:pt x="772" y="305"/>
                    <a:pt x="774" y="307"/>
                    <a:pt x="775" y="306"/>
                  </a:cubicBezTo>
                  <a:cubicBezTo>
                    <a:pt x="776" y="306"/>
                    <a:pt x="776" y="306"/>
                    <a:pt x="777" y="306"/>
                  </a:cubicBezTo>
                  <a:cubicBezTo>
                    <a:pt x="778" y="307"/>
                    <a:pt x="778" y="307"/>
                    <a:pt x="777" y="308"/>
                  </a:cubicBezTo>
                  <a:cubicBezTo>
                    <a:pt x="775" y="308"/>
                    <a:pt x="774" y="310"/>
                    <a:pt x="773" y="312"/>
                  </a:cubicBezTo>
                  <a:cubicBezTo>
                    <a:pt x="773" y="313"/>
                    <a:pt x="774" y="313"/>
                    <a:pt x="774" y="315"/>
                  </a:cubicBezTo>
                  <a:cubicBezTo>
                    <a:pt x="774" y="316"/>
                    <a:pt x="774" y="319"/>
                    <a:pt x="775" y="319"/>
                  </a:cubicBezTo>
                  <a:cubicBezTo>
                    <a:pt x="775" y="320"/>
                    <a:pt x="776" y="321"/>
                    <a:pt x="775" y="322"/>
                  </a:cubicBezTo>
                  <a:cubicBezTo>
                    <a:pt x="774" y="323"/>
                    <a:pt x="775" y="322"/>
                    <a:pt x="774" y="322"/>
                  </a:cubicBezTo>
                  <a:cubicBezTo>
                    <a:pt x="773" y="322"/>
                    <a:pt x="772" y="323"/>
                    <a:pt x="772" y="323"/>
                  </a:cubicBezTo>
                  <a:cubicBezTo>
                    <a:pt x="770" y="324"/>
                    <a:pt x="771" y="323"/>
                    <a:pt x="770" y="321"/>
                  </a:cubicBezTo>
                  <a:cubicBezTo>
                    <a:pt x="769" y="320"/>
                    <a:pt x="767" y="318"/>
                    <a:pt x="766" y="320"/>
                  </a:cubicBezTo>
                  <a:cubicBezTo>
                    <a:pt x="766" y="321"/>
                    <a:pt x="768" y="323"/>
                    <a:pt x="767" y="325"/>
                  </a:cubicBezTo>
                  <a:cubicBezTo>
                    <a:pt x="766" y="323"/>
                    <a:pt x="765" y="318"/>
                    <a:pt x="762" y="322"/>
                  </a:cubicBezTo>
                  <a:cubicBezTo>
                    <a:pt x="762" y="320"/>
                    <a:pt x="761" y="319"/>
                    <a:pt x="760" y="319"/>
                  </a:cubicBezTo>
                  <a:cubicBezTo>
                    <a:pt x="759" y="319"/>
                    <a:pt x="756" y="320"/>
                    <a:pt x="756" y="320"/>
                  </a:cubicBezTo>
                  <a:cubicBezTo>
                    <a:pt x="755" y="322"/>
                    <a:pt x="757" y="322"/>
                    <a:pt x="758" y="322"/>
                  </a:cubicBezTo>
                  <a:cubicBezTo>
                    <a:pt x="759" y="323"/>
                    <a:pt x="760" y="324"/>
                    <a:pt x="762" y="323"/>
                  </a:cubicBezTo>
                  <a:cubicBezTo>
                    <a:pt x="762" y="324"/>
                    <a:pt x="763" y="326"/>
                    <a:pt x="761" y="328"/>
                  </a:cubicBezTo>
                  <a:cubicBezTo>
                    <a:pt x="760" y="329"/>
                    <a:pt x="763" y="328"/>
                    <a:pt x="763" y="329"/>
                  </a:cubicBezTo>
                  <a:cubicBezTo>
                    <a:pt x="763" y="332"/>
                    <a:pt x="760" y="328"/>
                    <a:pt x="760" y="327"/>
                  </a:cubicBezTo>
                  <a:cubicBezTo>
                    <a:pt x="759" y="325"/>
                    <a:pt x="755" y="321"/>
                    <a:pt x="752" y="322"/>
                  </a:cubicBezTo>
                  <a:cubicBezTo>
                    <a:pt x="752" y="322"/>
                    <a:pt x="752" y="322"/>
                    <a:pt x="751" y="322"/>
                  </a:cubicBezTo>
                  <a:cubicBezTo>
                    <a:pt x="753" y="320"/>
                    <a:pt x="748" y="319"/>
                    <a:pt x="747" y="319"/>
                  </a:cubicBezTo>
                  <a:cubicBezTo>
                    <a:pt x="744" y="319"/>
                    <a:pt x="743" y="322"/>
                    <a:pt x="741" y="323"/>
                  </a:cubicBezTo>
                  <a:cubicBezTo>
                    <a:pt x="736" y="327"/>
                    <a:pt x="733" y="322"/>
                    <a:pt x="729" y="320"/>
                  </a:cubicBezTo>
                  <a:cubicBezTo>
                    <a:pt x="728" y="319"/>
                    <a:pt x="728" y="317"/>
                    <a:pt x="727" y="316"/>
                  </a:cubicBezTo>
                  <a:cubicBezTo>
                    <a:pt x="727" y="315"/>
                    <a:pt x="726" y="315"/>
                    <a:pt x="726" y="313"/>
                  </a:cubicBezTo>
                  <a:cubicBezTo>
                    <a:pt x="725" y="314"/>
                    <a:pt x="725" y="315"/>
                    <a:pt x="724" y="317"/>
                  </a:cubicBezTo>
                  <a:cubicBezTo>
                    <a:pt x="723" y="318"/>
                    <a:pt x="723" y="320"/>
                    <a:pt x="723" y="322"/>
                  </a:cubicBezTo>
                  <a:cubicBezTo>
                    <a:pt x="722" y="324"/>
                    <a:pt x="722" y="326"/>
                    <a:pt x="721" y="328"/>
                  </a:cubicBezTo>
                  <a:cubicBezTo>
                    <a:pt x="720" y="330"/>
                    <a:pt x="720" y="331"/>
                    <a:pt x="720" y="333"/>
                  </a:cubicBezTo>
                  <a:cubicBezTo>
                    <a:pt x="719" y="335"/>
                    <a:pt x="718" y="336"/>
                    <a:pt x="717" y="338"/>
                  </a:cubicBezTo>
                  <a:cubicBezTo>
                    <a:pt x="717" y="338"/>
                    <a:pt x="717" y="338"/>
                    <a:pt x="717" y="338"/>
                  </a:cubicBezTo>
                  <a:cubicBezTo>
                    <a:pt x="714" y="338"/>
                    <a:pt x="715" y="336"/>
                    <a:pt x="713" y="335"/>
                  </a:cubicBezTo>
                  <a:cubicBezTo>
                    <a:pt x="712" y="335"/>
                    <a:pt x="711" y="335"/>
                    <a:pt x="710" y="334"/>
                  </a:cubicBezTo>
                  <a:cubicBezTo>
                    <a:pt x="709" y="332"/>
                    <a:pt x="710" y="330"/>
                    <a:pt x="708" y="331"/>
                  </a:cubicBezTo>
                  <a:cubicBezTo>
                    <a:pt x="707" y="330"/>
                    <a:pt x="707" y="329"/>
                    <a:pt x="706" y="329"/>
                  </a:cubicBezTo>
                  <a:cubicBezTo>
                    <a:pt x="707" y="327"/>
                    <a:pt x="705" y="326"/>
                    <a:pt x="704" y="325"/>
                  </a:cubicBezTo>
                  <a:cubicBezTo>
                    <a:pt x="704" y="324"/>
                    <a:pt x="704" y="320"/>
                    <a:pt x="702" y="320"/>
                  </a:cubicBezTo>
                  <a:cubicBezTo>
                    <a:pt x="701" y="321"/>
                    <a:pt x="701" y="320"/>
                    <a:pt x="700" y="319"/>
                  </a:cubicBezTo>
                  <a:cubicBezTo>
                    <a:pt x="700" y="318"/>
                    <a:pt x="700" y="318"/>
                    <a:pt x="701" y="318"/>
                  </a:cubicBezTo>
                  <a:cubicBezTo>
                    <a:pt x="702" y="317"/>
                    <a:pt x="703" y="317"/>
                    <a:pt x="704" y="317"/>
                  </a:cubicBezTo>
                  <a:cubicBezTo>
                    <a:pt x="704" y="317"/>
                    <a:pt x="704" y="317"/>
                    <a:pt x="704" y="317"/>
                  </a:cubicBezTo>
                  <a:cubicBezTo>
                    <a:pt x="704" y="316"/>
                    <a:pt x="705" y="315"/>
                    <a:pt x="704" y="315"/>
                  </a:cubicBezTo>
                  <a:cubicBezTo>
                    <a:pt x="703" y="315"/>
                    <a:pt x="703" y="316"/>
                    <a:pt x="702" y="316"/>
                  </a:cubicBezTo>
                  <a:cubicBezTo>
                    <a:pt x="700" y="319"/>
                    <a:pt x="699" y="314"/>
                    <a:pt x="699" y="313"/>
                  </a:cubicBezTo>
                  <a:cubicBezTo>
                    <a:pt x="699" y="313"/>
                    <a:pt x="700" y="313"/>
                    <a:pt x="700" y="313"/>
                  </a:cubicBezTo>
                  <a:cubicBezTo>
                    <a:pt x="702" y="312"/>
                    <a:pt x="699" y="311"/>
                    <a:pt x="699" y="311"/>
                  </a:cubicBezTo>
                  <a:cubicBezTo>
                    <a:pt x="697" y="310"/>
                    <a:pt x="696" y="308"/>
                    <a:pt x="695" y="307"/>
                  </a:cubicBezTo>
                  <a:cubicBezTo>
                    <a:pt x="693" y="305"/>
                    <a:pt x="690" y="301"/>
                    <a:pt x="687" y="303"/>
                  </a:cubicBezTo>
                  <a:cubicBezTo>
                    <a:pt x="687" y="303"/>
                    <a:pt x="686" y="303"/>
                    <a:pt x="686" y="303"/>
                  </a:cubicBezTo>
                  <a:cubicBezTo>
                    <a:pt x="686" y="303"/>
                    <a:pt x="687" y="306"/>
                    <a:pt x="687" y="307"/>
                  </a:cubicBezTo>
                  <a:cubicBezTo>
                    <a:pt x="687" y="308"/>
                    <a:pt x="687" y="310"/>
                    <a:pt x="688" y="311"/>
                  </a:cubicBezTo>
                  <a:cubicBezTo>
                    <a:pt x="689" y="313"/>
                    <a:pt x="690" y="313"/>
                    <a:pt x="689" y="314"/>
                  </a:cubicBezTo>
                  <a:cubicBezTo>
                    <a:pt x="689" y="316"/>
                    <a:pt x="689" y="315"/>
                    <a:pt x="690" y="316"/>
                  </a:cubicBezTo>
                  <a:cubicBezTo>
                    <a:pt x="690" y="317"/>
                    <a:pt x="690" y="319"/>
                    <a:pt x="689" y="320"/>
                  </a:cubicBezTo>
                  <a:cubicBezTo>
                    <a:pt x="688" y="319"/>
                    <a:pt x="689" y="316"/>
                    <a:pt x="688" y="314"/>
                  </a:cubicBezTo>
                  <a:cubicBezTo>
                    <a:pt x="687" y="311"/>
                    <a:pt x="685" y="310"/>
                    <a:pt x="683" y="308"/>
                  </a:cubicBezTo>
                  <a:cubicBezTo>
                    <a:pt x="683" y="307"/>
                    <a:pt x="682" y="307"/>
                    <a:pt x="682" y="306"/>
                  </a:cubicBezTo>
                  <a:cubicBezTo>
                    <a:pt x="682" y="306"/>
                    <a:pt x="682" y="305"/>
                    <a:pt x="682" y="305"/>
                  </a:cubicBezTo>
                  <a:cubicBezTo>
                    <a:pt x="685" y="302"/>
                    <a:pt x="682" y="302"/>
                    <a:pt x="682" y="299"/>
                  </a:cubicBezTo>
                  <a:cubicBezTo>
                    <a:pt x="682" y="299"/>
                    <a:pt x="682" y="299"/>
                    <a:pt x="682" y="299"/>
                  </a:cubicBezTo>
                  <a:cubicBezTo>
                    <a:pt x="683" y="299"/>
                    <a:pt x="683" y="299"/>
                    <a:pt x="683" y="299"/>
                  </a:cubicBezTo>
                  <a:cubicBezTo>
                    <a:pt x="683" y="299"/>
                    <a:pt x="682" y="299"/>
                    <a:pt x="682" y="299"/>
                  </a:cubicBezTo>
                  <a:cubicBezTo>
                    <a:pt x="682" y="299"/>
                    <a:pt x="682" y="299"/>
                    <a:pt x="682" y="299"/>
                  </a:cubicBezTo>
                  <a:cubicBezTo>
                    <a:pt x="682" y="299"/>
                    <a:pt x="682" y="299"/>
                    <a:pt x="682" y="299"/>
                  </a:cubicBezTo>
                  <a:cubicBezTo>
                    <a:pt x="681" y="299"/>
                    <a:pt x="681" y="299"/>
                    <a:pt x="681" y="298"/>
                  </a:cubicBezTo>
                  <a:cubicBezTo>
                    <a:pt x="681" y="298"/>
                    <a:pt x="681" y="298"/>
                    <a:pt x="681" y="298"/>
                  </a:cubicBezTo>
                  <a:cubicBezTo>
                    <a:pt x="682" y="298"/>
                    <a:pt x="682" y="297"/>
                    <a:pt x="682" y="297"/>
                  </a:cubicBezTo>
                  <a:cubicBezTo>
                    <a:pt x="682" y="297"/>
                    <a:pt x="683" y="297"/>
                    <a:pt x="683" y="296"/>
                  </a:cubicBezTo>
                  <a:cubicBezTo>
                    <a:pt x="683" y="296"/>
                    <a:pt x="683" y="293"/>
                    <a:pt x="683" y="293"/>
                  </a:cubicBezTo>
                  <a:cubicBezTo>
                    <a:pt x="683" y="293"/>
                    <a:pt x="683" y="294"/>
                    <a:pt x="684" y="295"/>
                  </a:cubicBezTo>
                  <a:cubicBezTo>
                    <a:pt x="684" y="294"/>
                    <a:pt x="686" y="296"/>
                    <a:pt x="686" y="296"/>
                  </a:cubicBezTo>
                  <a:cubicBezTo>
                    <a:pt x="686" y="296"/>
                    <a:pt x="686" y="296"/>
                    <a:pt x="686" y="296"/>
                  </a:cubicBezTo>
                  <a:cubicBezTo>
                    <a:pt x="686" y="296"/>
                    <a:pt x="686" y="296"/>
                    <a:pt x="686" y="296"/>
                  </a:cubicBezTo>
                  <a:cubicBezTo>
                    <a:pt x="686" y="295"/>
                    <a:pt x="686" y="294"/>
                    <a:pt x="686" y="293"/>
                  </a:cubicBezTo>
                  <a:cubicBezTo>
                    <a:pt x="687" y="293"/>
                    <a:pt x="687" y="293"/>
                    <a:pt x="687" y="293"/>
                  </a:cubicBezTo>
                  <a:cubicBezTo>
                    <a:pt x="688" y="292"/>
                    <a:pt x="687" y="291"/>
                    <a:pt x="688" y="290"/>
                  </a:cubicBezTo>
                  <a:cubicBezTo>
                    <a:pt x="689" y="290"/>
                    <a:pt x="688" y="293"/>
                    <a:pt x="690" y="292"/>
                  </a:cubicBezTo>
                  <a:cubicBezTo>
                    <a:pt x="690" y="292"/>
                    <a:pt x="691" y="292"/>
                    <a:pt x="691" y="292"/>
                  </a:cubicBezTo>
                  <a:cubicBezTo>
                    <a:pt x="691" y="292"/>
                    <a:pt x="691" y="292"/>
                    <a:pt x="691" y="292"/>
                  </a:cubicBezTo>
                  <a:cubicBezTo>
                    <a:pt x="690" y="293"/>
                    <a:pt x="690" y="293"/>
                    <a:pt x="689" y="293"/>
                  </a:cubicBezTo>
                  <a:cubicBezTo>
                    <a:pt x="689" y="293"/>
                    <a:pt x="689" y="293"/>
                    <a:pt x="689" y="293"/>
                  </a:cubicBezTo>
                  <a:cubicBezTo>
                    <a:pt x="691" y="295"/>
                    <a:pt x="691" y="295"/>
                    <a:pt x="693" y="293"/>
                  </a:cubicBezTo>
                  <a:cubicBezTo>
                    <a:pt x="693" y="294"/>
                    <a:pt x="694" y="294"/>
                    <a:pt x="695" y="294"/>
                  </a:cubicBezTo>
                  <a:cubicBezTo>
                    <a:pt x="696" y="293"/>
                    <a:pt x="696" y="292"/>
                    <a:pt x="697" y="291"/>
                  </a:cubicBezTo>
                  <a:cubicBezTo>
                    <a:pt x="698" y="294"/>
                    <a:pt x="699" y="294"/>
                    <a:pt x="701" y="292"/>
                  </a:cubicBezTo>
                  <a:cubicBezTo>
                    <a:pt x="699" y="292"/>
                    <a:pt x="698" y="291"/>
                    <a:pt x="697" y="291"/>
                  </a:cubicBezTo>
                  <a:cubicBezTo>
                    <a:pt x="696" y="289"/>
                    <a:pt x="693" y="293"/>
                    <a:pt x="692" y="290"/>
                  </a:cubicBezTo>
                  <a:cubicBezTo>
                    <a:pt x="692" y="290"/>
                    <a:pt x="691" y="290"/>
                    <a:pt x="691" y="290"/>
                  </a:cubicBezTo>
                  <a:cubicBezTo>
                    <a:pt x="691" y="290"/>
                    <a:pt x="691" y="290"/>
                    <a:pt x="692" y="290"/>
                  </a:cubicBezTo>
                  <a:cubicBezTo>
                    <a:pt x="692" y="289"/>
                    <a:pt x="692" y="289"/>
                    <a:pt x="692" y="289"/>
                  </a:cubicBezTo>
                  <a:cubicBezTo>
                    <a:pt x="692" y="289"/>
                    <a:pt x="692" y="289"/>
                    <a:pt x="692" y="289"/>
                  </a:cubicBezTo>
                  <a:cubicBezTo>
                    <a:pt x="693" y="290"/>
                    <a:pt x="696" y="290"/>
                    <a:pt x="697" y="289"/>
                  </a:cubicBezTo>
                  <a:cubicBezTo>
                    <a:pt x="699" y="288"/>
                    <a:pt x="699" y="287"/>
                    <a:pt x="700" y="285"/>
                  </a:cubicBezTo>
                  <a:cubicBezTo>
                    <a:pt x="700" y="284"/>
                    <a:pt x="701" y="284"/>
                    <a:pt x="700" y="283"/>
                  </a:cubicBezTo>
                  <a:cubicBezTo>
                    <a:pt x="700" y="283"/>
                    <a:pt x="697" y="282"/>
                    <a:pt x="696" y="283"/>
                  </a:cubicBezTo>
                  <a:cubicBezTo>
                    <a:pt x="696" y="283"/>
                    <a:pt x="696" y="283"/>
                    <a:pt x="696" y="283"/>
                  </a:cubicBezTo>
                  <a:cubicBezTo>
                    <a:pt x="696" y="284"/>
                    <a:pt x="696" y="284"/>
                    <a:pt x="695" y="284"/>
                  </a:cubicBezTo>
                  <a:cubicBezTo>
                    <a:pt x="695" y="285"/>
                    <a:pt x="694" y="285"/>
                    <a:pt x="693" y="285"/>
                  </a:cubicBezTo>
                  <a:cubicBezTo>
                    <a:pt x="694" y="284"/>
                    <a:pt x="695" y="283"/>
                    <a:pt x="696" y="282"/>
                  </a:cubicBezTo>
                  <a:cubicBezTo>
                    <a:pt x="696" y="282"/>
                    <a:pt x="697" y="282"/>
                    <a:pt x="697" y="282"/>
                  </a:cubicBezTo>
                  <a:cubicBezTo>
                    <a:pt x="698" y="281"/>
                    <a:pt x="697" y="279"/>
                    <a:pt x="696" y="280"/>
                  </a:cubicBezTo>
                  <a:cubicBezTo>
                    <a:pt x="695" y="280"/>
                    <a:pt x="695" y="281"/>
                    <a:pt x="695" y="281"/>
                  </a:cubicBezTo>
                  <a:cubicBezTo>
                    <a:pt x="695" y="281"/>
                    <a:pt x="695" y="281"/>
                    <a:pt x="695" y="281"/>
                  </a:cubicBezTo>
                  <a:cubicBezTo>
                    <a:pt x="695" y="281"/>
                    <a:pt x="694" y="282"/>
                    <a:pt x="694" y="282"/>
                  </a:cubicBezTo>
                  <a:cubicBezTo>
                    <a:pt x="694" y="279"/>
                    <a:pt x="693" y="279"/>
                    <a:pt x="691" y="280"/>
                  </a:cubicBezTo>
                  <a:cubicBezTo>
                    <a:pt x="689" y="279"/>
                    <a:pt x="692" y="275"/>
                    <a:pt x="687" y="277"/>
                  </a:cubicBezTo>
                  <a:cubicBezTo>
                    <a:pt x="687" y="277"/>
                    <a:pt x="687" y="277"/>
                    <a:pt x="687" y="277"/>
                  </a:cubicBezTo>
                  <a:cubicBezTo>
                    <a:pt x="686" y="277"/>
                    <a:pt x="688" y="279"/>
                    <a:pt x="688" y="279"/>
                  </a:cubicBezTo>
                  <a:cubicBezTo>
                    <a:pt x="688" y="279"/>
                    <a:pt x="688" y="279"/>
                    <a:pt x="688" y="279"/>
                  </a:cubicBezTo>
                  <a:cubicBezTo>
                    <a:pt x="687" y="280"/>
                    <a:pt x="687" y="281"/>
                    <a:pt x="687" y="281"/>
                  </a:cubicBezTo>
                  <a:cubicBezTo>
                    <a:pt x="687" y="281"/>
                    <a:pt x="687" y="281"/>
                    <a:pt x="687" y="280"/>
                  </a:cubicBezTo>
                  <a:cubicBezTo>
                    <a:pt x="687" y="280"/>
                    <a:pt x="687" y="280"/>
                    <a:pt x="687" y="280"/>
                  </a:cubicBezTo>
                  <a:cubicBezTo>
                    <a:pt x="687" y="279"/>
                    <a:pt x="686" y="278"/>
                    <a:pt x="685" y="278"/>
                  </a:cubicBezTo>
                  <a:cubicBezTo>
                    <a:pt x="685" y="278"/>
                    <a:pt x="685" y="278"/>
                    <a:pt x="685" y="278"/>
                  </a:cubicBezTo>
                  <a:cubicBezTo>
                    <a:pt x="685" y="279"/>
                    <a:pt x="686" y="285"/>
                    <a:pt x="686" y="285"/>
                  </a:cubicBezTo>
                  <a:cubicBezTo>
                    <a:pt x="685" y="285"/>
                    <a:pt x="685" y="285"/>
                    <a:pt x="685" y="286"/>
                  </a:cubicBezTo>
                  <a:cubicBezTo>
                    <a:pt x="684" y="284"/>
                    <a:pt x="685" y="282"/>
                    <a:pt x="684" y="280"/>
                  </a:cubicBezTo>
                  <a:cubicBezTo>
                    <a:pt x="684" y="280"/>
                    <a:pt x="684" y="280"/>
                    <a:pt x="684" y="280"/>
                  </a:cubicBezTo>
                  <a:cubicBezTo>
                    <a:pt x="684" y="279"/>
                    <a:pt x="684" y="275"/>
                    <a:pt x="682" y="276"/>
                  </a:cubicBezTo>
                  <a:cubicBezTo>
                    <a:pt x="682" y="276"/>
                    <a:pt x="682" y="276"/>
                    <a:pt x="682" y="276"/>
                  </a:cubicBezTo>
                  <a:cubicBezTo>
                    <a:pt x="682" y="277"/>
                    <a:pt x="681" y="277"/>
                    <a:pt x="681" y="277"/>
                  </a:cubicBezTo>
                  <a:cubicBezTo>
                    <a:pt x="680" y="277"/>
                    <a:pt x="680" y="278"/>
                    <a:pt x="680" y="278"/>
                  </a:cubicBezTo>
                  <a:cubicBezTo>
                    <a:pt x="679" y="278"/>
                    <a:pt x="679" y="278"/>
                    <a:pt x="679" y="277"/>
                  </a:cubicBezTo>
                  <a:cubicBezTo>
                    <a:pt x="678" y="276"/>
                    <a:pt x="671" y="269"/>
                    <a:pt x="670" y="270"/>
                  </a:cubicBezTo>
                  <a:cubicBezTo>
                    <a:pt x="669" y="270"/>
                    <a:pt x="668" y="272"/>
                    <a:pt x="668" y="273"/>
                  </a:cubicBezTo>
                  <a:cubicBezTo>
                    <a:pt x="667" y="273"/>
                    <a:pt x="667" y="274"/>
                    <a:pt x="667" y="274"/>
                  </a:cubicBezTo>
                  <a:cubicBezTo>
                    <a:pt x="666" y="274"/>
                    <a:pt x="667" y="274"/>
                    <a:pt x="666" y="273"/>
                  </a:cubicBezTo>
                  <a:cubicBezTo>
                    <a:pt x="666" y="273"/>
                    <a:pt x="664" y="273"/>
                    <a:pt x="664" y="273"/>
                  </a:cubicBezTo>
                  <a:cubicBezTo>
                    <a:pt x="664" y="273"/>
                    <a:pt x="664" y="273"/>
                    <a:pt x="664" y="273"/>
                  </a:cubicBezTo>
                  <a:cubicBezTo>
                    <a:pt x="663" y="274"/>
                    <a:pt x="663" y="278"/>
                    <a:pt x="663" y="279"/>
                  </a:cubicBezTo>
                  <a:cubicBezTo>
                    <a:pt x="663" y="280"/>
                    <a:pt x="664" y="283"/>
                    <a:pt x="665" y="284"/>
                  </a:cubicBezTo>
                  <a:cubicBezTo>
                    <a:pt x="665" y="285"/>
                    <a:pt x="665" y="286"/>
                    <a:pt x="664" y="286"/>
                  </a:cubicBezTo>
                  <a:cubicBezTo>
                    <a:pt x="664" y="286"/>
                    <a:pt x="664" y="286"/>
                    <a:pt x="664" y="286"/>
                  </a:cubicBezTo>
                  <a:cubicBezTo>
                    <a:pt x="662" y="287"/>
                    <a:pt x="664" y="289"/>
                    <a:pt x="663" y="290"/>
                  </a:cubicBezTo>
                  <a:cubicBezTo>
                    <a:pt x="663" y="290"/>
                    <a:pt x="663" y="290"/>
                    <a:pt x="663" y="290"/>
                  </a:cubicBezTo>
                  <a:cubicBezTo>
                    <a:pt x="662" y="291"/>
                    <a:pt x="659" y="289"/>
                    <a:pt x="659" y="288"/>
                  </a:cubicBezTo>
                  <a:cubicBezTo>
                    <a:pt x="658" y="287"/>
                    <a:pt x="658" y="288"/>
                    <a:pt x="658" y="289"/>
                  </a:cubicBezTo>
                  <a:cubicBezTo>
                    <a:pt x="659" y="290"/>
                    <a:pt x="661" y="291"/>
                    <a:pt x="662" y="291"/>
                  </a:cubicBezTo>
                  <a:cubicBezTo>
                    <a:pt x="662" y="293"/>
                    <a:pt x="663" y="292"/>
                    <a:pt x="664" y="293"/>
                  </a:cubicBezTo>
                  <a:cubicBezTo>
                    <a:pt x="664" y="293"/>
                    <a:pt x="664" y="293"/>
                    <a:pt x="664" y="293"/>
                  </a:cubicBezTo>
                  <a:cubicBezTo>
                    <a:pt x="663" y="294"/>
                    <a:pt x="664" y="295"/>
                    <a:pt x="665" y="294"/>
                  </a:cubicBezTo>
                  <a:cubicBezTo>
                    <a:pt x="665" y="294"/>
                    <a:pt x="665" y="294"/>
                    <a:pt x="665" y="294"/>
                  </a:cubicBezTo>
                  <a:cubicBezTo>
                    <a:pt x="665" y="294"/>
                    <a:pt x="664" y="294"/>
                    <a:pt x="664" y="293"/>
                  </a:cubicBezTo>
                  <a:cubicBezTo>
                    <a:pt x="666" y="294"/>
                    <a:pt x="668" y="293"/>
                    <a:pt x="669" y="295"/>
                  </a:cubicBezTo>
                  <a:cubicBezTo>
                    <a:pt x="668" y="296"/>
                    <a:pt x="668" y="295"/>
                    <a:pt x="667" y="295"/>
                  </a:cubicBezTo>
                  <a:cubicBezTo>
                    <a:pt x="664" y="295"/>
                    <a:pt x="663" y="295"/>
                    <a:pt x="661" y="293"/>
                  </a:cubicBezTo>
                  <a:cubicBezTo>
                    <a:pt x="661" y="293"/>
                    <a:pt x="661" y="293"/>
                    <a:pt x="661" y="293"/>
                  </a:cubicBezTo>
                  <a:cubicBezTo>
                    <a:pt x="657" y="293"/>
                    <a:pt x="654" y="289"/>
                    <a:pt x="650" y="289"/>
                  </a:cubicBezTo>
                  <a:cubicBezTo>
                    <a:pt x="649" y="290"/>
                    <a:pt x="648" y="290"/>
                    <a:pt x="647" y="290"/>
                  </a:cubicBezTo>
                  <a:cubicBezTo>
                    <a:pt x="646" y="290"/>
                    <a:pt x="646" y="290"/>
                    <a:pt x="645" y="289"/>
                  </a:cubicBezTo>
                  <a:cubicBezTo>
                    <a:pt x="644" y="289"/>
                    <a:pt x="640" y="289"/>
                    <a:pt x="639" y="288"/>
                  </a:cubicBezTo>
                  <a:cubicBezTo>
                    <a:pt x="639" y="288"/>
                    <a:pt x="640" y="288"/>
                    <a:pt x="640" y="288"/>
                  </a:cubicBezTo>
                  <a:cubicBezTo>
                    <a:pt x="641" y="287"/>
                    <a:pt x="641" y="289"/>
                    <a:pt x="642" y="288"/>
                  </a:cubicBezTo>
                  <a:cubicBezTo>
                    <a:pt x="642" y="288"/>
                    <a:pt x="642" y="288"/>
                    <a:pt x="642" y="288"/>
                  </a:cubicBezTo>
                  <a:cubicBezTo>
                    <a:pt x="644" y="286"/>
                    <a:pt x="639" y="283"/>
                    <a:pt x="638" y="284"/>
                  </a:cubicBezTo>
                  <a:cubicBezTo>
                    <a:pt x="636" y="285"/>
                    <a:pt x="638" y="286"/>
                    <a:pt x="638" y="287"/>
                  </a:cubicBezTo>
                  <a:cubicBezTo>
                    <a:pt x="638" y="287"/>
                    <a:pt x="638" y="287"/>
                    <a:pt x="638" y="287"/>
                  </a:cubicBezTo>
                  <a:cubicBezTo>
                    <a:pt x="636" y="287"/>
                    <a:pt x="632" y="286"/>
                    <a:pt x="631" y="284"/>
                  </a:cubicBezTo>
                  <a:cubicBezTo>
                    <a:pt x="630" y="283"/>
                    <a:pt x="628" y="280"/>
                    <a:pt x="630" y="278"/>
                  </a:cubicBezTo>
                  <a:cubicBezTo>
                    <a:pt x="630" y="278"/>
                    <a:pt x="631" y="278"/>
                    <a:pt x="631" y="278"/>
                  </a:cubicBezTo>
                  <a:cubicBezTo>
                    <a:pt x="631" y="278"/>
                    <a:pt x="632" y="278"/>
                    <a:pt x="632" y="278"/>
                  </a:cubicBezTo>
                  <a:cubicBezTo>
                    <a:pt x="633" y="277"/>
                    <a:pt x="632" y="276"/>
                    <a:pt x="631" y="276"/>
                  </a:cubicBezTo>
                  <a:cubicBezTo>
                    <a:pt x="630" y="275"/>
                    <a:pt x="626" y="275"/>
                    <a:pt x="625" y="275"/>
                  </a:cubicBezTo>
                  <a:cubicBezTo>
                    <a:pt x="623" y="275"/>
                    <a:pt x="622" y="275"/>
                    <a:pt x="621" y="274"/>
                  </a:cubicBezTo>
                  <a:cubicBezTo>
                    <a:pt x="619" y="273"/>
                    <a:pt x="618" y="273"/>
                    <a:pt x="616" y="273"/>
                  </a:cubicBezTo>
                  <a:cubicBezTo>
                    <a:pt x="613" y="273"/>
                    <a:pt x="611" y="271"/>
                    <a:pt x="608" y="273"/>
                  </a:cubicBezTo>
                  <a:cubicBezTo>
                    <a:pt x="606" y="274"/>
                    <a:pt x="606" y="274"/>
                    <a:pt x="604" y="275"/>
                  </a:cubicBezTo>
                  <a:cubicBezTo>
                    <a:pt x="602" y="275"/>
                    <a:pt x="600" y="275"/>
                    <a:pt x="599" y="276"/>
                  </a:cubicBezTo>
                  <a:cubicBezTo>
                    <a:pt x="598" y="276"/>
                    <a:pt x="598" y="276"/>
                    <a:pt x="598" y="276"/>
                  </a:cubicBezTo>
                  <a:cubicBezTo>
                    <a:pt x="596" y="278"/>
                    <a:pt x="598" y="279"/>
                    <a:pt x="599" y="280"/>
                  </a:cubicBezTo>
                  <a:cubicBezTo>
                    <a:pt x="600" y="281"/>
                    <a:pt x="600" y="281"/>
                    <a:pt x="601" y="281"/>
                  </a:cubicBezTo>
                  <a:cubicBezTo>
                    <a:pt x="600" y="281"/>
                    <a:pt x="600" y="281"/>
                    <a:pt x="599" y="281"/>
                  </a:cubicBezTo>
                  <a:cubicBezTo>
                    <a:pt x="597" y="282"/>
                    <a:pt x="597" y="284"/>
                    <a:pt x="597" y="285"/>
                  </a:cubicBezTo>
                  <a:cubicBezTo>
                    <a:pt x="596" y="285"/>
                    <a:pt x="596" y="284"/>
                    <a:pt x="596" y="284"/>
                  </a:cubicBezTo>
                  <a:cubicBezTo>
                    <a:pt x="595" y="283"/>
                    <a:pt x="594" y="284"/>
                    <a:pt x="593" y="283"/>
                  </a:cubicBezTo>
                  <a:cubicBezTo>
                    <a:pt x="593" y="283"/>
                    <a:pt x="593" y="283"/>
                    <a:pt x="594" y="283"/>
                  </a:cubicBezTo>
                  <a:cubicBezTo>
                    <a:pt x="594" y="283"/>
                    <a:pt x="595" y="283"/>
                    <a:pt x="596" y="283"/>
                  </a:cubicBezTo>
                  <a:cubicBezTo>
                    <a:pt x="598" y="281"/>
                    <a:pt x="596" y="281"/>
                    <a:pt x="595" y="280"/>
                  </a:cubicBezTo>
                  <a:cubicBezTo>
                    <a:pt x="594" y="278"/>
                    <a:pt x="595" y="277"/>
                    <a:pt x="595" y="275"/>
                  </a:cubicBezTo>
                  <a:cubicBezTo>
                    <a:pt x="596" y="274"/>
                    <a:pt x="594" y="265"/>
                    <a:pt x="592" y="267"/>
                  </a:cubicBezTo>
                  <a:cubicBezTo>
                    <a:pt x="592" y="267"/>
                    <a:pt x="593" y="270"/>
                    <a:pt x="592" y="271"/>
                  </a:cubicBezTo>
                  <a:cubicBezTo>
                    <a:pt x="591" y="272"/>
                    <a:pt x="587" y="272"/>
                    <a:pt x="585" y="271"/>
                  </a:cubicBezTo>
                  <a:cubicBezTo>
                    <a:pt x="583" y="271"/>
                    <a:pt x="579" y="267"/>
                    <a:pt x="581" y="265"/>
                  </a:cubicBezTo>
                  <a:cubicBezTo>
                    <a:pt x="582" y="265"/>
                    <a:pt x="582" y="265"/>
                    <a:pt x="582" y="265"/>
                  </a:cubicBezTo>
                  <a:cubicBezTo>
                    <a:pt x="583" y="265"/>
                    <a:pt x="583" y="264"/>
                    <a:pt x="583" y="264"/>
                  </a:cubicBezTo>
                  <a:cubicBezTo>
                    <a:pt x="583" y="264"/>
                    <a:pt x="583" y="264"/>
                    <a:pt x="583" y="264"/>
                  </a:cubicBezTo>
                  <a:cubicBezTo>
                    <a:pt x="582" y="264"/>
                    <a:pt x="581" y="264"/>
                    <a:pt x="580" y="265"/>
                  </a:cubicBezTo>
                  <a:cubicBezTo>
                    <a:pt x="580" y="265"/>
                    <a:pt x="580" y="265"/>
                    <a:pt x="580" y="265"/>
                  </a:cubicBezTo>
                  <a:cubicBezTo>
                    <a:pt x="580" y="266"/>
                    <a:pt x="580" y="266"/>
                    <a:pt x="579" y="267"/>
                  </a:cubicBezTo>
                  <a:cubicBezTo>
                    <a:pt x="578" y="268"/>
                    <a:pt x="575" y="263"/>
                    <a:pt x="572" y="265"/>
                  </a:cubicBezTo>
                  <a:cubicBezTo>
                    <a:pt x="572" y="265"/>
                    <a:pt x="569" y="270"/>
                    <a:pt x="570" y="271"/>
                  </a:cubicBezTo>
                  <a:cubicBezTo>
                    <a:pt x="570" y="273"/>
                    <a:pt x="574" y="272"/>
                    <a:pt x="576" y="271"/>
                  </a:cubicBezTo>
                  <a:cubicBezTo>
                    <a:pt x="576" y="271"/>
                    <a:pt x="577" y="271"/>
                    <a:pt x="577" y="270"/>
                  </a:cubicBezTo>
                  <a:cubicBezTo>
                    <a:pt x="578" y="269"/>
                    <a:pt x="579" y="272"/>
                    <a:pt x="578" y="273"/>
                  </a:cubicBezTo>
                  <a:cubicBezTo>
                    <a:pt x="578" y="273"/>
                    <a:pt x="578" y="273"/>
                    <a:pt x="578" y="273"/>
                  </a:cubicBezTo>
                  <a:cubicBezTo>
                    <a:pt x="578" y="273"/>
                    <a:pt x="577" y="273"/>
                    <a:pt x="577" y="273"/>
                  </a:cubicBezTo>
                  <a:cubicBezTo>
                    <a:pt x="574" y="274"/>
                    <a:pt x="574" y="277"/>
                    <a:pt x="572" y="278"/>
                  </a:cubicBezTo>
                  <a:cubicBezTo>
                    <a:pt x="570" y="279"/>
                    <a:pt x="569" y="277"/>
                    <a:pt x="568" y="276"/>
                  </a:cubicBezTo>
                  <a:cubicBezTo>
                    <a:pt x="567" y="277"/>
                    <a:pt x="568" y="278"/>
                    <a:pt x="568" y="279"/>
                  </a:cubicBezTo>
                  <a:cubicBezTo>
                    <a:pt x="567" y="281"/>
                    <a:pt x="563" y="281"/>
                    <a:pt x="561" y="282"/>
                  </a:cubicBezTo>
                  <a:cubicBezTo>
                    <a:pt x="561" y="282"/>
                    <a:pt x="561" y="282"/>
                    <a:pt x="561" y="282"/>
                  </a:cubicBezTo>
                  <a:cubicBezTo>
                    <a:pt x="561" y="282"/>
                    <a:pt x="561" y="282"/>
                    <a:pt x="561" y="282"/>
                  </a:cubicBezTo>
                  <a:cubicBezTo>
                    <a:pt x="561" y="282"/>
                    <a:pt x="561" y="282"/>
                    <a:pt x="561" y="282"/>
                  </a:cubicBezTo>
                  <a:cubicBezTo>
                    <a:pt x="561" y="282"/>
                    <a:pt x="561" y="282"/>
                    <a:pt x="561" y="282"/>
                  </a:cubicBezTo>
                  <a:cubicBezTo>
                    <a:pt x="561" y="283"/>
                    <a:pt x="562" y="283"/>
                    <a:pt x="562" y="283"/>
                  </a:cubicBezTo>
                  <a:cubicBezTo>
                    <a:pt x="562" y="283"/>
                    <a:pt x="562" y="283"/>
                    <a:pt x="562" y="284"/>
                  </a:cubicBezTo>
                  <a:cubicBezTo>
                    <a:pt x="561" y="284"/>
                    <a:pt x="560" y="283"/>
                    <a:pt x="559" y="284"/>
                  </a:cubicBezTo>
                  <a:cubicBezTo>
                    <a:pt x="557" y="285"/>
                    <a:pt x="556" y="284"/>
                    <a:pt x="554" y="284"/>
                  </a:cubicBezTo>
                  <a:cubicBezTo>
                    <a:pt x="553" y="285"/>
                    <a:pt x="552" y="285"/>
                    <a:pt x="551" y="285"/>
                  </a:cubicBezTo>
                  <a:cubicBezTo>
                    <a:pt x="550" y="286"/>
                    <a:pt x="548" y="284"/>
                    <a:pt x="548" y="284"/>
                  </a:cubicBezTo>
                  <a:cubicBezTo>
                    <a:pt x="548" y="284"/>
                    <a:pt x="548" y="285"/>
                    <a:pt x="548" y="285"/>
                  </a:cubicBezTo>
                  <a:cubicBezTo>
                    <a:pt x="547" y="286"/>
                    <a:pt x="547" y="288"/>
                    <a:pt x="548" y="289"/>
                  </a:cubicBezTo>
                  <a:cubicBezTo>
                    <a:pt x="549" y="291"/>
                    <a:pt x="551" y="290"/>
                    <a:pt x="551" y="292"/>
                  </a:cubicBezTo>
                  <a:cubicBezTo>
                    <a:pt x="549" y="292"/>
                    <a:pt x="547" y="289"/>
                    <a:pt x="546" y="291"/>
                  </a:cubicBezTo>
                  <a:cubicBezTo>
                    <a:pt x="544" y="292"/>
                    <a:pt x="544" y="295"/>
                    <a:pt x="541" y="294"/>
                  </a:cubicBezTo>
                  <a:cubicBezTo>
                    <a:pt x="541" y="294"/>
                    <a:pt x="540" y="294"/>
                    <a:pt x="540" y="294"/>
                  </a:cubicBezTo>
                  <a:cubicBezTo>
                    <a:pt x="539" y="295"/>
                    <a:pt x="537" y="298"/>
                    <a:pt x="537" y="299"/>
                  </a:cubicBezTo>
                  <a:cubicBezTo>
                    <a:pt x="537" y="297"/>
                    <a:pt x="536" y="298"/>
                    <a:pt x="535" y="298"/>
                  </a:cubicBezTo>
                  <a:cubicBezTo>
                    <a:pt x="535" y="298"/>
                    <a:pt x="535" y="298"/>
                    <a:pt x="534" y="299"/>
                  </a:cubicBezTo>
                  <a:cubicBezTo>
                    <a:pt x="534" y="299"/>
                    <a:pt x="535" y="300"/>
                    <a:pt x="535" y="299"/>
                  </a:cubicBezTo>
                  <a:cubicBezTo>
                    <a:pt x="535" y="299"/>
                    <a:pt x="536" y="299"/>
                    <a:pt x="536" y="299"/>
                  </a:cubicBezTo>
                  <a:cubicBezTo>
                    <a:pt x="536" y="299"/>
                    <a:pt x="536" y="299"/>
                    <a:pt x="536" y="299"/>
                  </a:cubicBezTo>
                  <a:cubicBezTo>
                    <a:pt x="536" y="299"/>
                    <a:pt x="536" y="300"/>
                    <a:pt x="536" y="300"/>
                  </a:cubicBezTo>
                  <a:cubicBezTo>
                    <a:pt x="536" y="300"/>
                    <a:pt x="530" y="300"/>
                    <a:pt x="533" y="298"/>
                  </a:cubicBezTo>
                  <a:cubicBezTo>
                    <a:pt x="533" y="298"/>
                    <a:pt x="533" y="298"/>
                    <a:pt x="533" y="298"/>
                  </a:cubicBezTo>
                  <a:cubicBezTo>
                    <a:pt x="534" y="298"/>
                    <a:pt x="535" y="297"/>
                    <a:pt x="536" y="296"/>
                  </a:cubicBezTo>
                  <a:cubicBezTo>
                    <a:pt x="536" y="296"/>
                    <a:pt x="536" y="296"/>
                    <a:pt x="537" y="296"/>
                  </a:cubicBezTo>
                  <a:cubicBezTo>
                    <a:pt x="537" y="295"/>
                    <a:pt x="537" y="294"/>
                    <a:pt x="538" y="294"/>
                  </a:cubicBezTo>
                  <a:cubicBezTo>
                    <a:pt x="539" y="293"/>
                    <a:pt x="540" y="294"/>
                    <a:pt x="542" y="293"/>
                  </a:cubicBezTo>
                  <a:cubicBezTo>
                    <a:pt x="543" y="293"/>
                    <a:pt x="543" y="292"/>
                    <a:pt x="543" y="291"/>
                  </a:cubicBezTo>
                  <a:cubicBezTo>
                    <a:pt x="543" y="291"/>
                    <a:pt x="543" y="291"/>
                    <a:pt x="544" y="291"/>
                  </a:cubicBezTo>
                  <a:cubicBezTo>
                    <a:pt x="544" y="291"/>
                    <a:pt x="544" y="291"/>
                    <a:pt x="544" y="291"/>
                  </a:cubicBezTo>
                  <a:cubicBezTo>
                    <a:pt x="545" y="290"/>
                    <a:pt x="545" y="289"/>
                    <a:pt x="545" y="288"/>
                  </a:cubicBezTo>
                  <a:cubicBezTo>
                    <a:pt x="545" y="286"/>
                    <a:pt x="546" y="285"/>
                    <a:pt x="546" y="284"/>
                  </a:cubicBezTo>
                  <a:cubicBezTo>
                    <a:pt x="546" y="284"/>
                    <a:pt x="546" y="283"/>
                    <a:pt x="546" y="283"/>
                  </a:cubicBezTo>
                  <a:cubicBezTo>
                    <a:pt x="547" y="283"/>
                    <a:pt x="547" y="282"/>
                    <a:pt x="547" y="281"/>
                  </a:cubicBezTo>
                  <a:cubicBezTo>
                    <a:pt x="548" y="281"/>
                    <a:pt x="550" y="282"/>
                    <a:pt x="551" y="281"/>
                  </a:cubicBezTo>
                  <a:cubicBezTo>
                    <a:pt x="551" y="281"/>
                    <a:pt x="552" y="278"/>
                    <a:pt x="552" y="277"/>
                  </a:cubicBezTo>
                  <a:cubicBezTo>
                    <a:pt x="553" y="276"/>
                    <a:pt x="554" y="276"/>
                    <a:pt x="552" y="275"/>
                  </a:cubicBezTo>
                  <a:cubicBezTo>
                    <a:pt x="552" y="275"/>
                    <a:pt x="553" y="275"/>
                    <a:pt x="553" y="274"/>
                  </a:cubicBezTo>
                  <a:cubicBezTo>
                    <a:pt x="553" y="274"/>
                    <a:pt x="553" y="274"/>
                    <a:pt x="553" y="274"/>
                  </a:cubicBezTo>
                  <a:cubicBezTo>
                    <a:pt x="553" y="274"/>
                    <a:pt x="554" y="274"/>
                    <a:pt x="554" y="274"/>
                  </a:cubicBezTo>
                  <a:cubicBezTo>
                    <a:pt x="556" y="274"/>
                    <a:pt x="560" y="273"/>
                    <a:pt x="561" y="271"/>
                  </a:cubicBezTo>
                  <a:cubicBezTo>
                    <a:pt x="563" y="270"/>
                    <a:pt x="564" y="267"/>
                    <a:pt x="565" y="265"/>
                  </a:cubicBezTo>
                  <a:cubicBezTo>
                    <a:pt x="567" y="263"/>
                    <a:pt x="569" y="263"/>
                    <a:pt x="571" y="261"/>
                  </a:cubicBezTo>
                  <a:cubicBezTo>
                    <a:pt x="571" y="261"/>
                    <a:pt x="572" y="260"/>
                    <a:pt x="572" y="259"/>
                  </a:cubicBezTo>
                  <a:cubicBezTo>
                    <a:pt x="572" y="257"/>
                    <a:pt x="571" y="258"/>
                    <a:pt x="570" y="257"/>
                  </a:cubicBezTo>
                  <a:cubicBezTo>
                    <a:pt x="572" y="255"/>
                    <a:pt x="576" y="256"/>
                    <a:pt x="575" y="252"/>
                  </a:cubicBezTo>
                  <a:cubicBezTo>
                    <a:pt x="579" y="252"/>
                    <a:pt x="579" y="250"/>
                    <a:pt x="582" y="248"/>
                  </a:cubicBezTo>
                  <a:cubicBezTo>
                    <a:pt x="584" y="247"/>
                    <a:pt x="586" y="248"/>
                    <a:pt x="586" y="245"/>
                  </a:cubicBezTo>
                  <a:cubicBezTo>
                    <a:pt x="587" y="242"/>
                    <a:pt x="591" y="242"/>
                    <a:pt x="593" y="239"/>
                  </a:cubicBezTo>
                  <a:cubicBezTo>
                    <a:pt x="594" y="238"/>
                    <a:pt x="595" y="236"/>
                    <a:pt x="596" y="234"/>
                  </a:cubicBezTo>
                  <a:cubicBezTo>
                    <a:pt x="597" y="232"/>
                    <a:pt x="597" y="231"/>
                    <a:pt x="597" y="229"/>
                  </a:cubicBezTo>
                  <a:cubicBezTo>
                    <a:pt x="598" y="228"/>
                    <a:pt x="598" y="228"/>
                    <a:pt x="598" y="227"/>
                  </a:cubicBezTo>
                  <a:cubicBezTo>
                    <a:pt x="597" y="226"/>
                    <a:pt x="596" y="226"/>
                    <a:pt x="596" y="225"/>
                  </a:cubicBezTo>
                  <a:cubicBezTo>
                    <a:pt x="595" y="225"/>
                    <a:pt x="595" y="221"/>
                    <a:pt x="594" y="222"/>
                  </a:cubicBezTo>
                  <a:cubicBezTo>
                    <a:pt x="593" y="223"/>
                    <a:pt x="593" y="224"/>
                    <a:pt x="593" y="225"/>
                  </a:cubicBezTo>
                  <a:cubicBezTo>
                    <a:pt x="593" y="225"/>
                    <a:pt x="593" y="225"/>
                    <a:pt x="592" y="225"/>
                  </a:cubicBezTo>
                  <a:cubicBezTo>
                    <a:pt x="591" y="225"/>
                    <a:pt x="592" y="222"/>
                    <a:pt x="592" y="221"/>
                  </a:cubicBezTo>
                  <a:cubicBezTo>
                    <a:pt x="592" y="219"/>
                    <a:pt x="591" y="219"/>
                    <a:pt x="589" y="218"/>
                  </a:cubicBezTo>
                  <a:cubicBezTo>
                    <a:pt x="589" y="218"/>
                    <a:pt x="589" y="217"/>
                    <a:pt x="589" y="216"/>
                  </a:cubicBezTo>
                  <a:cubicBezTo>
                    <a:pt x="589" y="217"/>
                    <a:pt x="590" y="217"/>
                    <a:pt x="590" y="217"/>
                  </a:cubicBezTo>
                  <a:cubicBezTo>
                    <a:pt x="591" y="218"/>
                    <a:pt x="592" y="219"/>
                    <a:pt x="593" y="220"/>
                  </a:cubicBezTo>
                  <a:cubicBezTo>
                    <a:pt x="594" y="220"/>
                    <a:pt x="596" y="221"/>
                    <a:pt x="596" y="222"/>
                  </a:cubicBezTo>
                  <a:cubicBezTo>
                    <a:pt x="598" y="223"/>
                    <a:pt x="596" y="222"/>
                    <a:pt x="597" y="224"/>
                  </a:cubicBezTo>
                  <a:cubicBezTo>
                    <a:pt x="597" y="224"/>
                    <a:pt x="596" y="226"/>
                    <a:pt x="597" y="225"/>
                  </a:cubicBezTo>
                  <a:cubicBezTo>
                    <a:pt x="598" y="224"/>
                    <a:pt x="599" y="220"/>
                    <a:pt x="599" y="218"/>
                  </a:cubicBezTo>
                  <a:cubicBezTo>
                    <a:pt x="599" y="216"/>
                    <a:pt x="598" y="216"/>
                    <a:pt x="597" y="213"/>
                  </a:cubicBezTo>
                  <a:cubicBezTo>
                    <a:pt x="596" y="211"/>
                    <a:pt x="597" y="209"/>
                    <a:pt x="596" y="207"/>
                  </a:cubicBezTo>
                  <a:cubicBezTo>
                    <a:pt x="595" y="206"/>
                    <a:pt x="594" y="204"/>
                    <a:pt x="593" y="205"/>
                  </a:cubicBezTo>
                  <a:cubicBezTo>
                    <a:pt x="592" y="206"/>
                    <a:pt x="595" y="207"/>
                    <a:pt x="593" y="208"/>
                  </a:cubicBezTo>
                  <a:cubicBezTo>
                    <a:pt x="593" y="208"/>
                    <a:pt x="593" y="209"/>
                    <a:pt x="593" y="209"/>
                  </a:cubicBezTo>
                  <a:cubicBezTo>
                    <a:pt x="593" y="209"/>
                    <a:pt x="593" y="209"/>
                    <a:pt x="593" y="209"/>
                  </a:cubicBezTo>
                  <a:cubicBezTo>
                    <a:pt x="592" y="209"/>
                    <a:pt x="594" y="210"/>
                    <a:pt x="593" y="211"/>
                  </a:cubicBezTo>
                  <a:cubicBezTo>
                    <a:pt x="592" y="211"/>
                    <a:pt x="591" y="212"/>
                    <a:pt x="591" y="211"/>
                  </a:cubicBezTo>
                  <a:cubicBezTo>
                    <a:pt x="593" y="209"/>
                    <a:pt x="591" y="209"/>
                    <a:pt x="591" y="207"/>
                  </a:cubicBezTo>
                  <a:cubicBezTo>
                    <a:pt x="590" y="206"/>
                    <a:pt x="591" y="206"/>
                    <a:pt x="591" y="205"/>
                  </a:cubicBezTo>
                  <a:cubicBezTo>
                    <a:pt x="591" y="204"/>
                    <a:pt x="591" y="203"/>
                    <a:pt x="591" y="202"/>
                  </a:cubicBezTo>
                  <a:cubicBezTo>
                    <a:pt x="591" y="200"/>
                    <a:pt x="590" y="192"/>
                    <a:pt x="586" y="195"/>
                  </a:cubicBezTo>
                  <a:cubicBezTo>
                    <a:pt x="584" y="195"/>
                    <a:pt x="584" y="192"/>
                    <a:pt x="582" y="191"/>
                  </a:cubicBezTo>
                  <a:cubicBezTo>
                    <a:pt x="580" y="191"/>
                    <a:pt x="577" y="191"/>
                    <a:pt x="576" y="191"/>
                  </a:cubicBezTo>
                  <a:cubicBezTo>
                    <a:pt x="573" y="192"/>
                    <a:pt x="573" y="192"/>
                    <a:pt x="570" y="192"/>
                  </a:cubicBezTo>
                  <a:cubicBezTo>
                    <a:pt x="568" y="191"/>
                    <a:pt x="566" y="192"/>
                    <a:pt x="564" y="192"/>
                  </a:cubicBezTo>
                  <a:cubicBezTo>
                    <a:pt x="563" y="193"/>
                    <a:pt x="561" y="190"/>
                    <a:pt x="560" y="191"/>
                  </a:cubicBezTo>
                  <a:cubicBezTo>
                    <a:pt x="558" y="193"/>
                    <a:pt x="560" y="196"/>
                    <a:pt x="558" y="197"/>
                  </a:cubicBezTo>
                  <a:cubicBezTo>
                    <a:pt x="557" y="198"/>
                    <a:pt x="555" y="196"/>
                    <a:pt x="554" y="197"/>
                  </a:cubicBezTo>
                  <a:cubicBezTo>
                    <a:pt x="552" y="198"/>
                    <a:pt x="552" y="199"/>
                    <a:pt x="550" y="198"/>
                  </a:cubicBezTo>
                  <a:cubicBezTo>
                    <a:pt x="549" y="198"/>
                    <a:pt x="547" y="197"/>
                    <a:pt x="549" y="196"/>
                  </a:cubicBezTo>
                  <a:cubicBezTo>
                    <a:pt x="549" y="195"/>
                    <a:pt x="550" y="197"/>
                    <a:pt x="550" y="196"/>
                  </a:cubicBezTo>
                  <a:cubicBezTo>
                    <a:pt x="551" y="196"/>
                    <a:pt x="551" y="193"/>
                    <a:pt x="551" y="193"/>
                  </a:cubicBezTo>
                  <a:cubicBezTo>
                    <a:pt x="552" y="192"/>
                    <a:pt x="552" y="191"/>
                    <a:pt x="553" y="190"/>
                  </a:cubicBezTo>
                  <a:cubicBezTo>
                    <a:pt x="554" y="189"/>
                    <a:pt x="556" y="187"/>
                    <a:pt x="555" y="186"/>
                  </a:cubicBezTo>
                  <a:cubicBezTo>
                    <a:pt x="555" y="184"/>
                    <a:pt x="552" y="182"/>
                    <a:pt x="551" y="182"/>
                  </a:cubicBezTo>
                  <a:cubicBezTo>
                    <a:pt x="549" y="182"/>
                    <a:pt x="546" y="182"/>
                    <a:pt x="544" y="184"/>
                  </a:cubicBezTo>
                  <a:cubicBezTo>
                    <a:pt x="544" y="184"/>
                    <a:pt x="543" y="184"/>
                    <a:pt x="543" y="184"/>
                  </a:cubicBezTo>
                  <a:cubicBezTo>
                    <a:pt x="543" y="184"/>
                    <a:pt x="542" y="184"/>
                    <a:pt x="542" y="184"/>
                  </a:cubicBezTo>
                  <a:cubicBezTo>
                    <a:pt x="542" y="183"/>
                    <a:pt x="542" y="183"/>
                    <a:pt x="542" y="183"/>
                  </a:cubicBezTo>
                  <a:cubicBezTo>
                    <a:pt x="543" y="182"/>
                    <a:pt x="543" y="183"/>
                    <a:pt x="544" y="183"/>
                  </a:cubicBezTo>
                  <a:cubicBezTo>
                    <a:pt x="545" y="182"/>
                    <a:pt x="544" y="181"/>
                    <a:pt x="543" y="181"/>
                  </a:cubicBezTo>
                  <a:cubicBezTo>
                    <a:pt x="543" y="180"/>
                    <a:pt x="542" y="181"/>
                    <a:pt x="541" y="181"/>
                  </a:cubicBezTo>
                  <a:cubicBezTo>
                    <a:pt x="540" y="181"/>
                    <a:pt x="539" y="181"/>
                    <a:pt x="538" y="181"/>
                  </a:cubicBezTo>
                  <a:cubicBezTo>
                    <a:pt x="537" y="181"/>
                    <a:pt x="535" y="182"/>
                    <a:pt x="534" y="181"/>
                  </a:cubicBezTo>
                  <a:cubicBezTo>
                    <a:pt x="534" y="181"/>
                    <a:pt x="534" y="180"/>
                    <a:pt x="534" y="180"/>
                  </a:cubicBezTo>
                  <a:cubicBezTo>
                    <a:pt x="534" y="180"/>
                    <a:pt x="534" y="180"/>
                    <a:pt x="534" y="180"/>
                  </a:cubicBezTo>
                  <a:cubicBezTo>
                    <a:pt x="536" y="180"/>
                    <a:pt x="537" y="179"/>
                    <a:pt x="538" y="178"/>
                  </a:cubicBezTo>
                  <a:cubicBezTo>
                    <a:pt x="540" y="178"/>
                    <a:pt x="542" y="178"/>
                    <a:pt x="543" y="175"/>
                  </a:cubicBezTo>
                  <a:cubicBezTo>
                    <a:pt x="544" y="175"/>
                    <a:pt x="544" y="174"/>
                    <a:pt x="545" y="173"/>
                  </a:cubicBezTo>
                  <a:cubicBezTo>
                    <a:pt x="545" y="173"/>
                    <a:pt x="546" y="173"/>
                    <a:pt x="547" y="173"/>
                  </a:cubicBezTo>
                  <a:cubicBezTo>
                    <a:pt x="547" y="173"/>
                    <a:pt x="545" y="168"/>
                    <a:pt x="545" y="167"/>
                  </a:cubicBezTo>
                  <a:cubicBezTo>
                    <a:pt x="544" y="166"/>
                    <a:pt x="542" y="167"/>
                    <a:pt x="540" y="166"/>
                  </a:cubicBezTo>
                  <a:cubicBezTo>
                    <a:pt x="538" y="165"/>
                    <a:pt x="538" y="163"/>
                    <a:pt x="537" y="163"/>
                  </a:cubicBezTo>
                  <a:cubicBezTo>
                    <a:pt x="536" y="163"/>
                    <a:pt x="536" y="163"/>
                    <a:pt x="536" y="163"/>
                  </a:cubicBezTo>
                  <a:cubicBezTo>
                    <a:pt x="535" y="163"/>
                    <a:pt x="535" y="162"/>
                    <a:pt x="535" y="162"/>
                  </a:cubicBezTo>
                  <a:cubicBezTo>
                    <a:pt x="534" y="162"/>
                    <a:pt x="534" y="160"/>
                    <a:pt x="532" y="161"/>
                  </a:cubicBezTo>
                  <a:cubicBezTo>
                    <a:pt x="531" y="162"/>
                    <a:pt x="531" y="164"/>
                    <a:pt x="530" y="164"/>
                  </a:cubicBezTo>
                  <a:cubicBezTo>
                    <a:pt x="529" y="165"/>
                    <a:pt x="528" y="164"/>
                    <a:pt x="527" y="165"/>
                  </a:cubicBezTo>
                  <a:cubicBezTo>
                    <a:pt x="526" y="165"/>
                    <a:pt x="526" y="166"/>
                    <a:pt x="525" y="166"/>
                  </a:cubicBezTo>
                  <a:cubicBezTo>
                    <a:pt x="525" y="167"/>
                    <a:pt x="524" y="167"/>
                    <a:pt x="524" y="168"/>
                  </a:cubicBezTo>
                  <a:cubicBezTo>
                    <a:pt x="523" y="168"/>
                    <a:pt x="523" y="168"/>
                    <a:pt x="523" y="168"/>
                  </a:cubicBezTo>
                  <a:cubicBezTo>
                    <a:pt x="523" y="168"/>
                    <a:pt x="523" y="168"/>
                    <a:pt x="523" y="169"/>
                  </a:cubicBezTo>
                  <a:cubicBezTo>
                    <a:pt x="521" y="170"/>
                    <a:pt x="520" y="173"/>
                    <a:pt x="518" y="175"/>
                  </a:cubicBezTo>
                  <a:cubicBezTo>
                    <a:pt x="518" y="175"/>
                    <a:pt x="517" y="176"/>
                    <a:pt x="517" y="176"/>
                  </a:cubicBezTo>
                  <a:cubicBezTo>
                    <a:pt x="516" y="178"/>
                    <a:pt x="515" y="179"/>
                    <a:pt x="515" y="180"/>
                  </a:cubicBezTo>
                  <a:cubicBezTo>
                    <a:pt x="514" y="181"/>
                    <a:pt x="514" y="182"/>
                    <a:pt x="514" y="182"/>
                  </a:cubicBezTo>
                  <a:cubicBezTo>
                    <a:pt x="514" y="183"/>
                    <a:pt x="515" y="184"/>
                    <a:pt x="514" y="184"/>
                  </a:cubicBezTo>
                  <a:cubicBezTo>
                    <a:pt x="514" y="185"/>
                    <a:pt x="513" y="185"/>
                    <a:pt x="513" y="185"/>
                  </a:cubicBezTo>
                  <a:cubicBezTo>
                    <a:pt x="513" y="185"/>
                    <a:pt x="512" y="185"/>
                    <a:pt x="512" y="185"/>
                  </a:cubicBezTo>
                  <a:cubicBezTo>
                    <a:pt x="512" y="185"/>
                    <a:pt x="512" y="185"/>
                    <a:pt x="512" y="185"/>
                  </a:cubicBezTo>
                  <a:cubicBezTo>
                    <a:pt x="510" y="188"/>
                    <a:pt x="512" y="189"/>
                    <a:pt x="513" y="191"/>
                  </a:cubicBezTo>
                  <a:cubicBezTo>
                    <a:pt x="514" y="193"/>
                    <a:pt x="513" y="196"/>
                    <a:pt x="512" y="198"/>
                  </a:cubicBezTo>
                  <a:cubicBezTo>
                    <a:pt x="510" y="198"/>
                    <a:pt x="510" y="199"/>
                    <a:pt x="509" y="199"/>
                  </a:cubicBezTo>
                  <a:cubicBezTo>
                    <a:pt x="508" y="200"/>
                    <a:pt x="507" y="199"/>
                    <a:pt x="506" y="199"/>
                  </a:cubicBezTo>
                  <a:cubicBezTo>
                    <a:pt x="504" y="200"/>
                    <a:pt x="503" y="200"/>
                    <a:pt x="501" y="200"/>
                  </a:cubicBezTo>
                  <a:cubicBezTo>
                    <a:pt x="501" y="200"/>
                    <a:pt x="499" y="198"/>
                    <a:pt x="498" y="199"/>
                  </a:cubicBezTo>
                  <a:cubicBezTo>
                    <a:pt x="497" y="200"/>
                    <a:pt x="503" y="208"/>
                    <a:pt x="504" y="209"/>
                  </a:cubicBezTo>
                  <a:cubicBezTo>
                    <a:pt x="504" y="210"/>
                    <a:pt x="504" y="211"/>
                    <a:pt x="504" y="211"/>
                  </a:cubicBezTo>
                  <a:cubicBezTo>
                    <a:pt x="504" y="211"/>
                    <a:pt x="504" y="210"/>
                    <a:pt x="503" y="210"/>
                  </a:cubicBezTo>
                  <a:cubicBezTo>
                    <a:pt x="503" y="209"/>
                    <a:pt x="502" y="210"/>
                    <a:pt x="501" y="209"/>
                  </a:cubicBezTo>
                  <a:cubicBezTo>
                    <a:pt x="500" y="209"/>
                    <a:pt x="501" y="208"/>
                    <a:pt x="500" y="207"/>
                  </a:cubicBezTo>
                  <a:cubicBezTo>
                    <a:pt x="499" y="205"/>
                    <a:pt x="497" y="208"/>
                    <a:pt x="497" y="205"/>
                  </a:cubicBezTo>
                  <a:cubicBezTo>
                    <a:pt x="496" y="206"/>
                    <a:pt x="494" y="207"/>
                    <a:pt x="493" y="208"/>
                  </a:cubicBezTo>
                  <a:cubicBezTo>
                    <a:pt x="493" y="208"/>
                    <a:pt x="493" y="208"/>
                    <a:pt x="492" y="208"/>
                  </a:cubicBezTo>
                  <a:cubicBezTo>
                    <a:pt x="492" y="208"/>
                    <a:pt x="492" y="208"/>
                    <a:pt x="492" y="208"/>
                  </a:cubicBezTo>
                  <a:cubicBezTo>
                    <a:pt x="492" y="209"/>
                    <a:pt x="492" y="209"/>
                    <a:pt x="491" y="209"/>
                  </a:cubicBezTo>
                  <a:cubicBezTo>
                    <a:pt x="492" y="209"/>
                    <a:pt x="492" y="209"/>
                    <a:pt x="492" y="209"/>
                  </a:cubicBezTo>
                  <a:cubicBezTo>
                    <a:pt x="492" y="210"/>
                    <a:pt x="492" y="210"/>
                    <a:pt x="492" y="210"/>
                  </a:cubicBezTo>
                  <a:cubicBezTo>
                    <a:pt x="491" y="211"/>
                    <a:pt x="491" y="210"/>
                    <a:pt x="490" y="210"/>
                  </a:cubicBezTo>
                  <a:cubicBezTo>
                    <a:pt x="488" y="212"/>
                    <a:pt x="490" y="211"/>
                    <a:pt x="490" y="213"/>
                  </a:cubicBezTo>
                  <a:cubicBezTo>
                    <a:pt x="490" y="214"/>
                    <a:pt x="490" y="213"/>
                    <a:pt x="489" y="213"/>
                  </a:cubicBezTo>
                  <a:cubicBezTo>
                    <a:pt x="488" y="213"/>
                    <a:pt x="486" y="214"/>
                    <a:pt x="486" y="213"/>
                  </a:cubicBezTo>
                  <a:cubicBezTo>
                    <a:pt x="487" y="213"/>
                    <a:pt x="487" y="211"/>
                    <a:pt x="486" y="210"/>
                  </a:cubicBezTo>
                  <a:cubicBezTo>
                    <a:pt x="485" y="210"/>
                    <a:pt x="484" y="212"/>
                    <a:pt x="483" y="213"/>
                  </a:cubicBezTo>
                  <a:cubicBezTo>
                    <a:pt x="484" y="213"/>
                    <a:pt x="485" y="213"/>
                    <a:pt x="485" y="213"/>
                  </a:cubicBezTo>
                  <a:cubicBezTo>
                    <a:pt x="485" y="215"/>
                    <a:pt x="483" y="216"/>
                    <a:pt x="481" y="216"/>
                  </a:cubicBezTo>
                  <a:cubicBezTo>
                    <a:pt x="481" y="216"/>
                    <a:pt x="483" y="212"/>
                    <a:pt x="481" y="212"/>
                  </a:cubicBezTo>
                  <a:cubicBezTo>
                    <a:pt x="480" y="213"/>
                    <a:pt x="480" y="215"/>
                    <a:pt x="478" y="214"/>
                  </a:cubicBezTo>
                  <a:cubicBezTo>
                    <a:pt x="477" y="213"/>
                    <a:pt x="479" y="211"/>
                    <a:pt x="478" y="209"/>
                  </a:cubicBezTo>
                  <a:cubicBezTo>
                    <a:pt x="477" y="207"/>
                    <a:pt x="474" y="209"/>
                    <a:pt x="473" y="209"/>
                  </a:cubicBezTo>
                  <a:cubicBezTo>
                    <a:pt x="472" y="210"/>
                    <a:pt x="472" y="210"/>
                    <a:pt x="472" y="210"/>
                  </a:cubicBezTo>
                  <a:cubicBezTo>
                    <a:pt x="471" y="210"/>
                    <a:pt x="471" y="210"/>
                    <a:pt x="471" y="209"/>
                  </a:cubicBezTo>
                  <a:cubicBezTo>
                    <a:pt x="471" y="209"/>
                    <a:pt x="471" y="209"/>
                    <a:pt x="471" y="209"/>
                  </a:cubicBezTo>
                  <a:cubicBezTo>
                    <a:pt x="470" y="208"/>
                    <a:pt x="470" y="208"/>
                    <a:pt x="470" y="209"/>
                  </a:cubicBezTo>
                  <a:cubicBezTo>
                    <a:pt x="469" y="209"/>
                    <a:pt x="469" y="210"/>
                    <a:pt x="468" y="210"/>
                  </a:cubicBezTo>
                  <a:cubicBezTo>
                    <a:pt x="468" y="210"/>
                    <a:pt x="467" y="209"/>
                    <a:pt x="467" y="209"/>
                  </a:cubicBezTo>
                  <a:cubicBezTo>
                    <a:pt x="466" y="209"/>
                    <a:pt x="464" y="209"/>
                    <a:pt x="464" y="210"/>
                  </a:cubicBezTo>
                  <a:cubicBezTo>
                    <a:pt x="464" y="210"/>
                    <a:pt x="464" y="211"/>
                    <a:pt x="464" y="211"/>
                  </a:cubicBezTo>
                  <a:cubicBezTo>
                    <a:pt x="463" y="211"/>
                    <a:pt x="461" y="211"/>
                    <a:pt x="461" y="211"/>
                  </a:cubicBezTo>
                  <a:cubicBezTo>
                    <a:pt x="461" y="211"/>
                    <a:pt x="461" y="209"/>
                    <a:pt x="460" y="210"/>
                  </a:cubicBezTo>
                  <a:cubicBezTo>
                    <a:pt x="460" y="210"/>
                    <a:pt x="459" y="212"/>
                    <a:pt x="459" y="212"/>
                  </a:cubicBezTo>
                  <a:cubicBezTo>
                    <a:pt x="458" y="213"/>
                    <a:pt x="458" y="212"/>
                    <a:pt x="457" y="213"/>
                  </a:cubicBezTo>
                  <a:cubicBezTo>
                    <a:pt x="457" y="214"/>
                    <a:pt x="457" y="215"/>
                    <a:pt x="458" y="215"/>
                  </a:cubicBezTo>
                  <a:cubicBezTo>
                    <a:pt x="459" y="215"/>
                    <a:pt x="458" y="214"/>
                    <a:pt x="458" y="214"/>
                  </a:cubicBezTo>
                  <a:cubicBezTo>
                    <a:pt x="459" y="214"/>
                    <a:pt x="459" y="214"/>
                    <a:pt x="460" y="214"/>
                  </a:cubicBezTo>
                  <a:cubicBezTo>
                    <a:pt x="460" y="214"/>
                    <a:pt x="461" y="215"/>
                    <a:pt x="461" y="215"/>
                  </a:cubicBezTo>
                  <a:cubicBezTo>
                    <a:pt x="462" y="215"/>
                    <a:pt x="463" y="215"/>
                    <a:pt x="464" y="215"/>
                  </a:cubicBezTo>
                  <a:cubicBezTo>
                    <a:pt x="461" y="217"/>
                    <a:pt x="459" y="218"/>
                    <a:pt x="456" y="219"/>
                  </a:cubicBezTo>
                  <a:cubicBezTo>
                    <a:pt x="455" y="219"/>
                    <a:pt x="453" y="219"/>
                    <a:pt x="452" y="220"/>
                  </a:cubicBezTo>
                  <a:cubicBezTo>
                    <a:pt x="452" y="220"/>
                    <a:pt x="452" y="220"/>
                    <a:pt x="452" y="220"/>
                  </a:cubicBezTo>
                  <a:cubicBezTo>
                    <a:pt x="451" y="221"/>
                    <a:pt x="451" y="220"/>
                    <a:pt x="451" y="220"/>
                  </a:cubicBezTo>
                  <a:cubicBezTo>
                    <a:pt x="450" y="220"/>
                    <a:pt x="450" y="220"/>
                    <a:pt x="449" y="220"/>
                  </a:cubicBezTo>
                  <a:cubicBezTo>
                    <a:pt x="449" y="221"/>
                    <a:pt x="449" y="222"/>
                    <a:pt x="448" y="222"/>
                  </a:cubicBezTo>
                  <a:cubicBezTo>
                    <a:pt x="448" y="222"/>
                    <a:pt x="446" y="223"/>
                    <a:pt x="446" y="223"/>
                  </a:cubicBezTo>
                  <a:cubicBezTo>
                    <a:pt x="446" y="223"/>
                    <a:pt x="446" y="222"/>
                    <a:pt x="445" y="222"/>
                  </a:cubicBezTo>
                  <a:cubicBezTo>
                    <a:pt x="444" y="222"/>
                    <a:pt x="445" y="223"/>
                    <a:pt x="444" y="223"/>
                  </a:cubicBezTo>
                  <a:cubicBezTo>
                    <a:pt x="444" y="223"/>
                    <a:pt x="443" y="222"/>
                    <a:pt x="443" y="222"/>
                  </a:cubicBezTo>
                  <a:cubicBezTo>
                    <a:pt x="443" y="222"/>
                    <a:pt x="442" y="223"/>
                    <a:pt x="442" y="223"/>
                  </a:cubicBezTo>
                  <a:cubicBezTo>
                    <a:pt x="441" y="223"/>
                    <a:pt x="439" y="223"/>
                    <a:pt x="438" y="224"/>
                  </a:cubicBezTo>
                  <a:cubicBezTo>
                    <a:pt x="437" y="225"/>
                    <a:pt x="437" y="225"/>
                    <a:pt x="437" y="226"/>
                  </a:cubicBezTo>
                  <a:cubicBezTo>
                    <a:pt x="436" y="227"/>
                    <a:pt x="435" y="228"/>
                    <a:pt x="434" y="228"/>
                  </a:cubicBezTo>
                  <a:cubicBezTo>
                    <a:pt x="432" y="228"/>
                    <a:pt x="433" y="227"/>
                    <a:pt x="431" y="228"/>
                  </a:cubicBezTo>
                  <a:cubicBezTo>
                    <a:pt x="429" y="230"/>
                    <a:pt x="427" y="232"/>
                    <a:pt x="426" y="235"/>
                  </a:cubicBezTo>
                  <a:cubicBezTo>
                    <a:pt x="424" y="238"/>
                    <a:pt x="424" y="237"/>
                    <a:pt x="421" y="236"/>
                  </a:cubicBezTo>
                  <a:cubicBezTo>
                    <a:pt x="419" y="236"/>
                    <a:pt x="416" y="235"/>
                    <a:pt x="417" y="237"/>
                  </a:cubicBezTo>
                  <a:cubicBezTo>
                    <a:pt x="419" y="239"/>
                    <a:pt x="420" y="238"/>
                    <a:pt x="421" y="239"/>
                  </a:cubicBezTo>
                  <a:cubicBezTo>
                    <a:pt x="423" y="240"/>
                    <a:pt x="422" y="241"/>
                    <a:pt x="421" y="241"/>
                  </a:cubicBezTo>
                  <a:cubicBezTo>
                    <a:pt x="420" y="241"/>
                    <a:pt x="420" y="239"/>
                    <a:pt x="419" y="240"/>
                  </a:cubicBezTo>
                  <a:cubicBezTo>
                    <a:pt x="418" y="241"/>
                    <a:pt x="420" y="241"/>
                    <a:pt x="418" y="243"/>
                  </a:cubicBezTo>
                  <a:cubicBezTo>
                    <a:pt x="418" y="240"/>
                    <a:pt x="418" y="240"/>
                    <a:pt x="416" y="240"/>
                  </a:cubicBezTo>
                  <a:cubicBezTo>
                    <a:pt x="415" y="240"/>
                    <a:pt x="415" y="240"/>
                    <a:pt x="414" y="240"/>
                  </a:cubicBezTo>
                  <a:cubicBezTo>
                    <a:pt x="414" y="241"/>
                    <a:pt x="414" y="241"/>
                    <a:pt x="414" y="242"/>
                  </a:cubicBezTo>
                  <a:cubicBezTo>
                    <a:pt x="414" y="242"/>
                    <a:pt x="415" y="242"/>
                    <a:pt x="414" y="242"/>
                  </a:cubicBezTo>
                  <a:cubicBezTo>
                    <a:pt x="413" y="243"/>
                    <a:pt x="413" y="242"/>
                    <a:pt x="412" y="242"/>
                  </a:cubicBezTo>
                  <a:cubicBezTo>
                    <a:pt x="412" y="243"/>
                    <a:pt x="413" y="243"/>
                    <a:pt x="413" y="244"/>
                  </a:cubicBezTo>
                  <a:cubicBezTo>
                    <a:pt x="414" y="245"/>
                    <a:pt x="414" y="245"/>
                    <a:pt x="414" y="246"/>
                  </a:cubicBezTo>
                  <a:cubicBezTo>
                    <a:pt x="411" y="247"/>
                    <a:pt x="414" y="245"/>
                    <a:pt x="412" y="244"/>
                  </a:cubicBezTo>
                  <a:cubicBezTo>
                    <a:pt x="410" y="243"/>
                    <a:pt x="411" y="245"/>
                    <a:pt x="411" y="246"/>
                  </a:cubicBezTo>
                  <a:cubicBezTo>
                    <a:pt x="411" y="247"/>
                    <a:pt x="409" y="246"/>
                    <a:pt x="409" y="247"/>
                  </a:cubicBezTo>
                  <a:cubicBezTo>
                    <a:pt x="409" y="248"/>
                    <a:pt x="409" y="249"/>
                    <a:pt x="410" y="249"/>
                  </a:cubicBezTo>
                  <a:cubicBezTo>
                    <a:pt x="411" y="250"/>
                    <a:pt x="414" y="251"/>
                    <a:pt x="415" y="251"/>
                  </a:cubicBezTo>
                  <a:cubicBezTo>
                    <a:pt x="415" y="252"/>
                    <a:pt x="415" y="253"/>
                    <a:pt x="415" y="254"/>
                  </a:cubicBezTo>
                  <a:cubicBezTo>
                    <a:pt x="414" y="253"/>
                    <a:pt x="413" y="253"/>
                    <a:pt x="411" y="254"/>
                  </a:cubicBezTo>
                  <a:cubicBezTo>
                    <a:pt x="411" y="255"/>
                    <a:pt x="412" y="255"/>
                    <a:pt x="412" y="255"/>
                  </a:cubicBezTo>
                  <a:cubicBezTo>
                    <a:pt x="412" y="256"/>
                    <a:pt x="410" y="254"/>
                    <a:pt x="410" y="256"/>
                  </a:cubicBezTo>
                  <a:cubicBezTo>
                    <a:pt x="409" y="258"/>
                    <a:pt x="412" y="257"/>
                    <a:pt x="413" y="258"/>
                  </a:cubicBezTo>
                  <a:cubicBezTo>
                    <a:pt x="414" y="258"/>
                    <a:pt x="415" y="259"/>
                    <a:pt x="416" y="260"/>
                  </a:cubicBezTo>
                  <a:cubicBezTo>
                    <a:pt x="416" y="261"/>
                    <a:pt x="415" y="261"/>
                    <a:pt x="416" y="261"/>
                  </a:cubicBezTo>
                  <a:cubicBezTo>
                    <a:pt x="416" y="262"/>
                    <a:pt x="417" y="263"/>
                    <a:pt x="418" y="263"/>
                  </a:cubicBezTo>
                  <a:cubicBezTo>
                    <a:pt x="417" y="264"/>
                    <a:pt x="416" y="263"/>
                    <a:pt x="415" y="264"/>
                  </a:cubicBezTo>
                  <a:cubicBezTo>
                    <a:pt x="416" y="265"/>
                    <a:pt x="420" y="266"/>
                    <a:pt x="418" y="268"/>
                  </a:cubicBezTo>
                  <a:cubicBezTo>
                    <a:pt x="418" y="268"/>
                    <a:pt x="415" y="268"/>
                    <a:pt x="415" y="268"/>
                  </a:cubicBezTo>
                  <a:cubicBezTo>
                    <a:pt x="414" y="268"/>
                    <a:pt x="412" y="268"/>
                    <a:pt x="411" y="268"/>
                  </a:cubicBezTo>
                  <a:cubicBezTo>
                    <a:pt x="410" y="269"/>
                    <a:pt x="408" y="269"/>
                    <a:pt x="407" y="270"/>
                  </a:cubicBezTo>
                  <a:cubicBezTo>
                    <a:pt x="407" y="270"/>
                    <a:pt x="407" y="271"/>
                    <a:pt x="406" y="272"/>
                  </a:cubicBezTo>
                  <a:cubicBezTo>
                    <a:pt x="405" y="272"/>
                    <a:pt x="404" y="272"/>
                    <a:pt x="404" y="272"/>
                  </a:cubicBezTo>
                  <a:cubicBezTo>
                    <a:pt x="401" y="271"/>
                    <a:pt x="401" y="271"/>
                    <a:pt x="398" y="272"/>
                  </a:cubicBezTo>
                  <a:cubicBezTo>
                    <a:pt x="397" y="272"/>
                    <a:pt x="394" y="274"/>
                    <a:pt x="392" y="274"/>
                  </a:cubicBezTo>
                  <a:cubicBezTo>
                    <a:pt x="390" y="274"/>
                    <a:pt x="390" y="274"/>
                    <a:pt x="390" y="274"/>
                  </a:cubicBezTo>
                  <a:cubicBezTo>
                    <a:pt x="387" y="274"/>
                    <a:pt x="384" y="273"/>
                    <a:pt x="381" y="274"/>
                  </a:cubicBezTo>
                  <a:cubicBezTo>
                    <a:pt x="380" y="274"/>
                    <a:pt x="379" y="275"/>
                    <a:pt x="378" y="275"/>
                  </a:cubicBezTo>
                  <a:cubicBezTo>
                    <a:pt x="377" y="275"/>
                    <a:pt x="374" y="275"/>
                    <a:pt x="374" y="275"/>
                  </a:cubicBezTo>
                  <a:cubicBezTo>
                    <a:pt x="373" y="277"/>
                    <a:pt x="375" y="277"/>
                    <a:pt x="375" y="278"/>
                  </a:cubicBezTo>
                  <a:cubicBezTo>
                    <a:pt x="374" y="280"/>
                    <a:pt x="371" y="281"/>
                    <a:pt x="374" y="282"/>
                  </a:cubicBezTo>
                  <a:cubicBezTo>
                    <a:pt x="375" y="284"/>
                    <a:pt x="373" y="284"/>
                    <a:pt x="374" y="286"/>
                  </a:cubicBezTo>
                  <a:cubicBezTo>
                    <a:pt x="374" y="287"/>
                    <a:pt x="375" y="288"/>
                    <a:pt x="376" y="289"/>
                  </a:cubicBezTo>
                  <a:cubicBezTo>
                    <a:pt x="376" y="291"/>
                    <a:pt x="375" y="293"/>
                    <a:pt x="375" y="295"/>
                  </a:cubicBezTo>
                  <a:cubicBezTo>
                    <a:pt x="375" y="296"/>
                    <a:pt x="375" y="297"/>
                    <a:pt x="375" y="297"/>
                  </a:cubicBezTo>
                  <a:cubicBezTo>
                    <a:pt x="375" y="297"/>
                    <a:pt x="375" y="299"/>
                    <a:pt x="375" y="299"/>
                  </a:cubicBezTo>
                  <a:cubicBezTo>
                    <a:pt x="376" y="303"/>
                    <a:pt x="379" y="303"/>
                    <a:pt x="382" y="304"/>
                  </a:cubicBezTo>
                  <a:cubicBezTo>
                    <a:pt x="384" y="305"/>
                    <a:pt x="385" y="304"/>
                    <a:pt x="385" y="305"/>
                  </a:cubicBezTo>
                  <a:cubicBezTo>
                    <a:pt x="386" y="307"/>
                    <a:pt x="386" y="309"/>
                    <a:pt x="387" y="311"/>
                  </a:cubicBezTo>
                  <a:cubicBezTo>
                    <a:pt x="388" y="313"/>
                    <a:pt x="389" y="313"/>
                    <a:pt x="391" y="314"/>
                  </a:cubicBezTo>
                  <a:cubicBezTo>
                    <a:pt x="393" y="315"/>
                    <a:pt x="393" y="315"/>
                    <a:pt x="393" y="317"/>
                  </a:cubicBezTo>
                  <a:cubicBezTo>
                    <a:pt x="394" y="318"/>
                    <a:pt x="395" y="319"/>
                    <a:pt x="394" y="321"/>
                  </a:cubicBezTo>
                  <a:cubicBezTo>
                    <a:pt x="394" y="322"/>
                    <a:pt x="393" y="323"/>
                    <a:pt x="393" y="324"/>
                  </a:cubicBezTo>
                  <a:cubicBezTo>
                    <a:pt x="392" y="327"/>
                    <a:pt x="391" y="329"/>
                    <a:pt x="392" y="332"/>
                  </a:cubicBezTo>
                  <a:cubicBezTo>
                    <a:pt x="393" y="334"/>
                    <a:pt x="394" y="335"/>
                    <a:pt x="394" y="337"/>
                  </a:cubicBezTo>
                  <a:cubicBezTo>
                    <a:pt x="394" y="339"/>
                    <a:pt x="396" y="343"/>
                    <a:pt x="395" y="344"/>
                  </a:cubicBezTo>
                  <a:cubicBezTo>
                    <a:pt x="394" y="345"/>
                    <a:pt x="394" y="341"/>
                    <a:pt x="393" y="342"/>
                  </a:cubicBezTo>
                  <a:cubicBezTo>
                    <a:pt x="392" y="342"/>
                    <a:pt x="394" y="345"/>
                    <a:pt x="394" y="346"/>
                  </a:cubicBezTo>
                  <a:cubicBezTo>
                    <a:pt x="393" y="346"/>
                    <a:pt x="392" y="346"/>
                    <a:pt x="391" y="347"/>
                  </a:cubicBezTo>
                  <a:cubicBezTo>
                    <a:pt x="391" y="347"/>
                    <a:pt x="390" y="347"/>
                    <a:pt x="390" y="347"/>
                  </a:cubicBezTo>
                  <a:cubicBezTo>
                    <a:pt x="390" y="348"/>
                    <a:pt x="391" y="349"/>
                    <a:pt x="391" y="349"/>
                  </a:cubicBezTo>
                  <a:cubicBezTo>
                    <a:pt x="391" y="349"/>
                    <a:pt x="391" y="350"/>
                    <a:pt x="391" y="350"/>
                  </a:cubicBezTo>
                  <a:cubicBezTo>
                    <a:pt x="390" y="350"/>
                    <a:pt x="390" y="349"/>
                    <a:pt x="390" y="349"/>
                  </a:cubicBezTo>
                  <a:cubicBezTo>
                    <a:pt x="390" y="349"/>
                    <a:pt x="389" y="349"/>
                    <a:pt x="390" y="350"/>
                  </a:cubicBezTo>
                  <a:cubicBezTo>
                    <a:pt x="389" y="349"/>
                    <a:pt x="388" y="349"/>
                    <a:pt x="388" y="348"/>
                  </a:cubicBezTo>
                  <a:cubicBezTo>
                    <a:pt x="389" y="346"/>
                    <a:pt x="390" y="345"/>
                    <a:pt x="390" y="343"/>
                  </a:cubicBezTo>
                  <a:cubicBezTo>
                    <a:pt x="390" y="342"/>
                    <a:pt x="389" y="342"/>
                    <a:pt x="389" y="341"/>
                  </a:cubicBezTo>
                  <a:cubicBezTo>
                    <a:pt x="389" y="341"/>
                    <a:pt x="391" y="339"/>
                    <a:pt x="391" y="339"/>
                  </a:cubicBezTo>
                  <a:cubicBezTo>
                    <a:pt x="391" y="338"/>
                    <a:pt x="392" y="333"/>
                    <a:pt x="390" y="333"/>
                  </a:cubicBezTo>
                  <a:cubicBezTo>
                    <a:pt x="389" y="333"/>
                    <a:pt x="390" y="335"/>
                    <a:pt x="389" y="335"/>
                  </a:cubicBezTo>
                  <a:cubicBezTo>
                    <a:pt x="388" y="335"/>
                    <a:pt x="388" y="333"/>
                    <a:pt x="387" y="333"/>
                  </a:cubicBezTo>
                  <a:cubicBezTo>
                    <a:pt x="387" y="334"/>
                    <a:pt x="387" y="338"/>
                    <a:pt x="388" y="337"/>
                  </a:cubicBezTo>
                  <a:cubicBezTo>
                    <a:pt x="385" y="338"/>
                    <a:pt x="387" y="341"/>
                    <a:pt x="385" y="341"/>
                  </a:cubicBezTo>
                  <a:cubicBezTo>
                    <a:pt x="385" y="341"/>
                    <a:pt x="385" y="342"/>
                    <a:pt x="385" y="342"/>
                  </a:cubicBezTo>
                  <a:cubicBezTo>
                    <a:pt x="386" y="343"/>
                    <a:pt x="384" y="343"/>
                    <a:pt x="384" y="342"/>
                  </a:cubicBezTo>
                  <a:cubicBezTo>
                    <a:pt x="384" y="340"/>
                    <a:pt x="386" y="340"/>
                    <a:pt x="385" y="339"/>
                  </a:cubicBezTo>
                  <a:cubicBezTo>
                    <a:pt x="386" y="338"/>
                    <a:pt x="385" y="338"/>
                    <a:pt x="386" y="336"/>
                  </a:cubicBezTo>
                  <a:cubicBezTo>
                    <a:pt x="386" y="335"/>
                    <a:pt x="387" y="334"/>
                    <a:pt x="386" y="333"/>
                  </a:cubicBezTo>
                  <a:cubicBezTo>
                    <a:pt x="386" y="333"/>
                    <a:pt x="386" y="333"/>
                    <a:pt x="385" y="333"/>
                  </a:cubicBezTo>
                  <a:cubicBezTo>
                    <a:pt x="385" y="333"/>
                    <a:pt x="385" y="334"/>
                    <a:pt x="385" y="334"/>
                  </a:cubicBezTo>
                  <a:cubicBezTo>
                    <a:pt x="384" y="334"/>
                    <a:pt x="385" y="331"/>
                    <a:pt x="385" y="331"/>
                  </a:cubicBezTo>
                  <a:cubicBezTo>
                    <a:pt x="386" y="330"/>
                    <a:pt x="384" y="329"/>
                    <a:pt x="385" y="327"/>
                  </a:cubicBezTo>
                  <a:cubicBezTo>
                    <a:pt x="386" y="325"/>
                    <a:pt x="390" y="325"/>
                    <a:pt x="390" y="324"/>
                  </a:cubicBezTo>
                  <a:cubicBezTo>
                    <a:pt x="391" y="323"/>
                    <a:pt x="390" y="322"/>
                    <a:pt x="390" y="322"/>
                  </a:cubicBezTo>
                  <a:cubicBezTo>
                    <a:pt x="390" y="321"/>
                    <a:pt x="391" y="321"/>
                    <a:pt x="391" y="320"/>
                  </a:cubicBezTo>
                  <a:cubicBezTo>
                    <a:pt x="391" y="320"/>
                    <a:pt x="393" y="319"/>
                    <a:pt x="392" y="318"/>
                  </a:cubicBezTo>
                  <a:cubicBezTo>
                    <a:pt x="391" y="315"/>
                    <a:pt x="384" y="318"/>
                    <a:pt x="382" y="317"/>
                  </a:cubicBezTo>
                  <a:cubicBezTo>
                    <a:pt x="379" y="317"/>
                    <a:pt x="378" y="314"/>
                    <a:pt x="376" y="312"/>
                  </a:cubicBezTo>
                  <a:cubicBezTo>
                    <a:pt x="375" y="311"/>
                    <a:pt x="375" y="310"/>
                    <a:pt x="375" y="309"/>
                  </a:cubicBezTo>
                  <a:cubicBezTo>
                    <a:pt x="374" y="308"/>
                    <a:pt x="372" y="308"/>
                    <a:pt x="371" y="307"/>
                  </a:cubicBezTo>
                  <a:cubicBezTo>
                    <a:pt x="368" y="306"/>
                    <a:pt x="367" y="303"/>
                    <a:pt x="363" y="303"/>
                  </a:cubicBezTo>
                  <a:cubicBezTo>
                    <a:pt x="362" y="303"/>
                    <a:pt x="361" y="303"/>
                    <a:pt x="359" y="303"/>
                  </a:cubicBezTo>
                  <a:cubicBezTo>
                    <a:pt x="358" y="303"/>
                    <a:pt x="357" y="304"/>
                    <a:pt x="355" y="304"/>
                  </a:cubicBezTo>
                  <a:cubicBezTo>
                    <a:pt x="354" y="304"/>
                    <a:pt x="357" y="302"/>
                    <a:pt x="357" y="302"/>
                  </a:cubicBezTo>
                  <a:cubicBezTo>
                    <a:pt x="357" y="302"/>
                    <a:pt x="358" y="301"/>
                    <a:pt x="358" y="300"/>
                  </a:cubicBezTo>
                  <a:cubicBezTo>
                    <a:pt x="359" y="298"/>
                    <a:pt x="356" y="298"/>
                    <a:pt x="354" y="298"/>
                  </a:cubicBezTo>
                  <a:cubicBezTo>
                    <a:pt x="352" y="298"/>
                    <a:pt x="351" y="301"/>
                    <a:pt x="350" y="303"/>
                  </a:cubicBezTo>
                  <a:cubicBezTo>
                    <a:pt x="347" y="306"/>
                    <a:pt x="352" y="305"/>
                    <a:pt x="355" y="305"/>
                  </a:cubicBezTo>
                  <a:cubicBezTo>
                    <a:pt x="355" y="307"/>
                    <a:pt x="354" y="306"/>
                    <a:pt x="353" y="307"/>
                  </a:cubicBezTo>
                  <a:cubicBezTo>
                    <a:pt x="353" y="308"/>
                    <a:pt x="352" y="308"/>
                    <a:pt x="352" y="309"/>
                  </a:cubicBezTo>
                  <a:cubicBezTo>
                    <a:pt x="353" y="310"/>
                    <a:pt x="353" y="309"/>
                    <a:pt x="354" y="309"/>
                  </a:cubicBezTo>
                  <a:cubicBezTo>
                    <a:pt x="355" y="309"/>
                    <a:pt x="356" y="308"/>
                    <a:pt x="357" y="310"/>
                  </a:cubicBezTo>
                  <a:cubicBezTo>
                    <a:pt x="358" y="311"/>
                    <a:pt x="358" y="312"/>
                    <a:pt x="357" y="314"/>
                  </a:cubicBezTo>
                  <a:cubicBezTo>
                    <a:pt x="355" y="317"/>
                    <a:pt x="352" y="314"/>
                    <a:pt x="350" y="312"/>
                  </a:cubicBezTo>
                  <a:cubicBezTo>
                    <a:pt x="349" y="311"/>
                    <a:pt x="349" y="310"/>
                    <a:pt x="348" y="310"/>
                  </a:cubicBezTo>
                  <a:cubicBezTo>
                    <a:pt x="346" y="310"/>
                    <a:pt x="344" y="312"/>
                    <a:pt x="344" y="313"/>
                  </a:cubicBezTo>
                  <a:cubicBezTo>
                    <a:pt x="343" y="314"/>
                    <a:pt x="344" y="319"/>
                    <a:pt x="345" y="321"/>
                  </a:cubicBezTo>
                  <a:cubicBezTo>
                    <a:pt x="346" y="321"/>
                    <a:pt x="347" y="322"/>
                    <a:pt x="348" y="323"/>
                  </a:cubicBezTo>
                  <a:cubicBezTo>
                    <a:pt x="349" y="323"/>
                    <a:pt x="351" y="326"/>
                    <a:pt x="352" y="326"/>
                  </a:cubicBezTo>
                  <a:cubicBezTo>
                    <a:pt x="353" y="326"/>
                    <a:pt x="354" y="326"/>
                    <a:pt x="355" y="326"/>
                  </a:cubicBezTo>
                  <a:cubicBezTo>
                    <a:pt x="355" y="326"/>
                    <a:pt x="358" y="327"/>
                    <a:pt x="358" y="327"/>
                  </a:cubicBezTo>
                  <a:cubicBezTo>
                    <a:pt x="359" y="328"/>
                    <a:pt x="358" y="329"/>
                    <a:pt x="358" y="330"/>
                  </a:cubicBezTo>
                  <a:cubicBezTo>
                    <a:pt x="358" y="332"/>
                    <a:pt x="359" y="333"/>
                    <a:pt x="361" y="334"/>
                  </a:cubicBezTo>
                  <a:cubicBezTo>
                    <a:pt x="360" y="335"/>
                    <a:pt x="357" y="334"/>
                    <a:pt x="356" y="333"/>
                  </a:cubicBezTo>
                  <a:cubicBezTo>
                    <a:pt x="355" y="331"/>
                    <a:pt x="356" y="330"/>
                    <a:pt x="353" y="329"/>
                  </a:cubicBezTo>
                  <a:cubicBezTo>
                    <a:pt x="351" y="329"/>
                    <a:pt x="348" y="328"/>
                    <a:pt x="345" y="328"/>
                  </a:cubicBezTo>
                  <a:cubicBezTo>
                    <a:pt x="343" y="328"/>
                    <a:pt x="340" y="328"/>
                    <a:pt x="338" y="326"/>
                  </a:cubicBezTo>
                  <a:cubicBezTo>
                    <a:pt x="337" y="323"/>
                    <a:pt x="339" y="322"/>
                    <a:pt x="339" y="320"/>
                  </a:cubicBezTo>
                  <a:cubicBezTo>
                    <a:pt x="339" y="317"/>
                    <a:pt x="337" y="316"/>
                    <a:pt x="338" y="314"/>
                  </a:cubicBezTo>
                  <a:cubicBezTo>
                    <a:pt x="338" y="312"/>
                    <a:pt x="339" y="309"/>
                    <a:pt x="340" y="307"/>
                  </a:cubicBezTo>
                  <a:cubicBezTo>
                    <a:pt x="340" y="305"/>
                    <a:pt x="339" y="302"/>
                    <a:pt x="340" y="299"/>
                  </a:cubicBezTo>
                  <a:cubicBezTo>
                    <a:pt x="340" y="299"/>
                    <a:pt x="339" y="298"/>
                    <a:pt x="339" y="298"/>
                  </a:cubicBezTo>
                  <a:cubicBezTo>
                    <a:pt x="339" y="297"/>
                    <a:pt x="339" y="297"/>
                    <a:pt x="338" y="296"/>
                  </a:cubicBezTo>
                  <a:cubicBezTo>
                    <a:pt x="338" y="296"/>
                    <a:pt x="338" y="295"/>
                    <a:pt x="339" y="295"/>
                  </a:cubicBezTo>
                  <a:cubicBezTo>
                    <a:pt x="338" y="293"/>
                    <a:pt x="336" y="292"/>
                    <a:pt x="335" y="290"/>
                  </a:cubicBezTo>
                  <a:cubicBezTo>
                    <a:pt x="335" y="290"/>
                    <a:pt x="334" y="289"/>
                    <a:pt x="334" y="289"/>
                  </a:cubicBezTo>
                  <a:cubicBezTo>
                    <a:pt x="334" y="288"/>
                    <a:pt x="334" y="288"/>
                    <a:pt x="335" y="288"/>
                  </a:cubicBezTo>
                  <a:cubicBezTo>
                    <a:pt x="334" y="287"/>
                    <a:pt x="334" y="287"/>
                    <a:pt x="333" y="286"/>
                  </a:cubicBezTo>
                  <a:cubicBezTo>
                    <a:pt x="330" y="285"/>
                    <a:pt x="329" y="288"/>
                    <a:pt x="331" y="290"/>
                  </a:cubicBezTo>
                  <a:cubicBezTo>
                    <a:pt x="333" y="292"/>
                    <a:pt x="335" y="293"/>
                    <a:pt x="336" y="296"/>
                  </a:cubicBezTo>
                  <a:cubicBezTo>
                    <a:pt x="336" y="299"/>
                    <a:pt x="337" y="303"/>
                    <a:pt x="336" y="306"/>
                  </a:cubicBezTo>
                  <a:cubicBezTo>
                    <a:pt x="336" y="308"/>
                    <a:pt x="334" y="310"/>
                    <a:pt x="332" y="312"/>
                  </a:cubicBezTo>
                  <a:cubicBezTo>
                    <a:pt x="330" y="313"/>
                    <a:pt x="326" y="314"/>
                    <a:pt x="326" y="316"/>
                  </a:cubicBezTo>
                  <a:cubicBezTo>
                    <a:pt x="326" y="318"/>
                    <a:pt x="326" y="319"/>
                    <a:pt x="324" y="321"/>
                  </a:cubicBezTo>
                  <a:cubicBezTo>
                    <a:pt x="323" y="323"/>
                    <a:pt x="322" y="324"/>
                    <a:pt x="323" y="325"/>
                  </a:cubicBezTo>
                  <a:cubicBezTo>
                    <a:pt x="325" y="326"/>
                    <a:pt x="326" y="327"/>
                    <a:pt x="327" y="329"/>
                  </a:cubicBezTo>
                  <a:cubicBezTo>
                    <a:pt x="327" y="330"/>
                    <a:pt x="327" y="332"/>
                    <a:pt x="329" y="333"/>
                  </a:cubicBezTo>
                  <a:cubicBezTo>
                    <a:pt x="327" y="337"/>
                    <a:pt x="333" y="339"/>
                    <a:pt x="331" y="343"/>
                  </a:cubicBezTo>
                  <a:cubicBezTo>
                    <a:pt x="330" y="345"/>
                    <a:pt x="328" y="347"/>
                    <a:pt x="327" y="349"/>
                  </a:cubicBezTo>
                  <a:cubicBezTo>
                    <a:pt x="327" y="350"/>
                    <a:pt x="328" y="351"/>
                    <a:pt x="328" y="352"/>
                  </a:cubicBezTo>
                  <a:cubicBezTo>
                    <a:pt x="328" y="353"/>
                    <a:pt x="327" y="354"/>
                    <a:pt x="327" y="356"/>
                  </a:cubicBezTo>
                  <a:cubicBezTo>
                    <a:pt x="326" y="359"/>
                    <a:pt x="327" y="360"/>
                    <a:pt x="328" y="363"/>
                  </a:cubicBezTo>
                  <a:cubicBezTo>
                    <a:pt x="329" y="365"/>
                    <a:pt x="327" y="367"/>
                    <a:pt x="328" y="369"/>
                  </a:cubicBezTo>
                  <a:cubicBezTo>
                    <a:pt x="329" y="371"/>
                    <a:pt x="331" y="369"/>
                    <a:pt x="333" y="370"/>
                  </a:cubicBezTo>
                  <a:cubicBezTo>
                    <a:pt x="335" y="370"/>
                    <a:pt x="335" y="371"/>
                    <a:pt x="337" y="369"/>
                  </a:cubicBezTo>
                  <a:cubicBezTo>
                    <a:pt x="342" y="365"/>
                    <a:pt x="344" y="369"/>
                    <a:pt x="348" y="370"/>
                  </a:cubicBezTo>
                  <a:cubicBezTo>
                    <a:pt x="349" y="372"/>
                    <a:pt x="350" y="372"/>
                    <a:pt x="352" y="373"/>
                  </a:cubicBezTo>
                  <a:cubicBezTo>
                    <a:pt x="354" y="375"/>
                    <a:pt x="354" y="376"/>
                    <a:pt x="355" y="378"/>
                  </a:cubicBezTo>
                  <a:cubicBezTo>
                    <a:pt x="355" y="380"/>
                    <a:pt x="357" y="384"/>
                    <a:pt x="357" y="385"/>
                  </a:cubicBezTo>
                  <a:cubicBezTo>
                    <a:pt x="357" y="387"/>
                    <a:pt x="355" y="386"/>
                    <a:pt x="354" y="388"/>
                  </a:cubicBezTo>
                  <a:cubicBezTo>
                    <a:pt x="353" y="389"/>
                    <a:pt x="352" y="394"/>
                    <a:pt x="354" y="395"/>
                  </a:cubicBezTo>
                  <a:cubicBezTo>
                    <a:pt x="353" y="395"/>
                    <a:pt x="355" y="395"/>
                    <a:pt x="355" y="396"/>
                  </a:cubicBezTo>
                  <a:cubicBezTo>
                    <a:pt x="355" y="396"/>
                    <a:pt x="356" y="397"/>
                    <a:pt x="356" y="397"/>
                  </a:cubicBezTo>
                  <a:cubicBezTo>
                    <a:pt x="357" y="397"/>
                    <a:pt x="357" y="397"/>
                    <a:pt x="357" y="397"/>
                  </a:cubicBezTo>
                  <a:cubicBezTo>
                    <a:pt x="357" y="398"/>
                    <a:pt x="356" y="398"/>
                    <a:pt x="356" y="399"/>
                  </a:cubicBezTo>
                  <a:cubicBezTo>
                    <a:pt x="355" y="399"/>
                    <a:pt x="355" y="400"/>
                    <a:pt x="355" y="400"/>
                  </a:cubicBezTo>
                  <a:cubicBezTo>
                    <a:pt x="354" y="400"/>
                    <a:pt x="354" y="401"/>
                    <a:pt x="354" y="401"/>
                  </a:cubicBezTo>
                  <a:cubicBezTo>
                    <a:pt x="354" y="400"/>
                    <a:pt x="354" y="399"/>
                    <a:pt x="354" y="398"/>
                  </a:cubicBezTo>
                  <a:cubicBezTo>
                    <a:pt x="353" y="397"/>
                    <a:pt x="352" y="396"/>
                    <a:pt x="351" y="396"/>
                  </a:cubicBezTo>
                  <a:cubicBezTo>
                    <a:pt x="350" y="394"/>
                    <a:pt x="351" y="393"/>
                    <a:pt x="351" y="391"/>
                  </a:cubicBezTo>
                  <a:cubicBezTo>
                    <a:pt x="351" y="390"/>
                    <a:pt x="352" y="388"/>
                    <a:pt x="351" y="387"/>
                  </a:cubicBezTo>
                  <a:cubicBezTo>
                    <a:pt x="351" y="387"/>
                    <a:pt x="351" y="386"/>
                    <a:pt x="351" y="385"/>
                  </a:cubicBezTo>
                  <a:cubicBezTo>
                    <a:pt x="351" y="383"/>
                    <a:pt x="352" y="382"/>
                    <a:pt x="350" y="380"/>
                  </a:cubicBezTo>
                  <a:cubicBezTo>
                    <a:pt x="349" y="378"/>
                    <a:pt x="348" y="377"/>
                    <a:pt x="347" y="375"/>
                  </a:cubicBezTo>
                  <a:cubicBezTo>
                    <a:pt x="346" y="373"/>
                    <a:pt x="347" y="372"/>
                    <a:pt x="344" y="373"/>
                  </a:cubicBezTo>
                  <a:cubicBezTo>
                    <a:pt x="341" y="373"/>
                    <a:pt x="334" y="375"/>
                    <a:pt x="332" y="378"/>
                  </a:cubicBezTo>
                  <a:cubicBezTo>
                    <a:pt x="332" y="379"/>
                    <a:pt x="333" y="380"/>
                    <a:pt x="332" y="381"/>
                  </a:cubicBezTo>
                  <a:cubicBezTo>
                    <a:pt x="332" y="382"/>
                    <a:pt x="331" y="383"/>
                    <a:pt x="331" y="383"/>
                  </a:cubicBezTo>
                  <a:cubicBezTo>
                    <a:pt x="331" y="384"/>
                    <a:pt x="333" y="385"/>
                    <a:pt x="333" y="386"/>
                  </a:cubicBezTo>
                  <a:cubicBezTo>
                    <a:pt x="334" y="387"/>
                    <a:pt x="334" y="388"/>
                    <a:pt x="334" y="389"/>
                  </a:cubicBezTo>
                  <a:cubicBezTo>
                    <a:pt x="335" y="392"/>
                    <a:pt x="335" y="394"/>
                    <a:pt x="334" y="397"/>
                  </a:cubicBezTo>
                  <a:cubicBezTo>
                    <a:pt x="332" y="399"/>
                    <a:pt x="330" y="400"/>
                    <a:pt x="329" y="402"/>
                  </a:cubicBezTo>
                  <a:cubicBezTo>
                    <a:pt x="329" y="404"/>
                    <a:pt x="329" y="406"/>
                    <a:pt x="328" y="408"/>
                  </a:cubicBezTo>
                  <a:cubicBezTo>
                    <a:pt x="328" y="409"/>
                    <a:pt x="326" y="411"/>
                    <a:pt x="325" y="412"/>
                  </a:cubicBezTo>
                  <a:cubicBezTo>
                    <a:pt x="324" y="412"/>
                    <a:pt x="323" y="413"/>
                    <a:pt x="322" y="413"/>
                  </a:cubicBezTo>
                  <a:cubicBezTo>
                    <a:pt x="322" y="414"/>
                    <a:pt x="321" y="414"/>
                    <a:pt x="321" y="415"/>
                  </a:cubicBezTo>
                  <a:cubicBezTo>
                    <a:pt x="319" y="416"/>
                    <a:pt x="318" y="415"/>
                    <a:pt x="318" y="418"/>
                  </a:cubicBezTo>
                  <a:cubicBezTo>
                    <a:pt x="317" y="419"/>
                    <a:pt x="314" y="414"/>
                    <a:pt x="313" y="414"/>
                  </a:cubicBezTo>
                  <a:cubicBezTo>
                    <a:pt x="313" y="413"/>
                    <a:pt x="311" y="410"/>
                    <a:pt x="311" y="410"/>
                  </a:cubicBezTo>
                  <a:cubicBezTo>
                    <a:pt x="312" y="409"/>
                    <a:pt x="313" y="410"/>
                    <a:pt x="314" y="409"/>
                  </a:cubicBezTo>
                  <a:cubicBezTo>
                    <a:pt x="315" y="409"/>
                    <a:pt x="317" y="405"/>
                    <a:pt x="317" y="404"/>
                  </a:cubicBezTo>
                  <a:cubicBezTo>
                    <a:pt x="317" y="403"/>
                    <a:pt x="315" y="404"/>
                    <a:pt x="316" y="402"/>
                  </a:cubicBezTo>
                  <a:cubicBezTo>
                    <a:pt x="317" y="402"/>
                    <a:pt x="318" y="403"/>
                    <a:pt x="319" y="402"/>
                  </a:cubicBezTo>
                  <a:cubicBezTo>
                    <a:pt x="319" y="402"/>
                    <a:pt x="318" y="401"/>
                    <a:pt x="318" y="400"/>
                  </a:cubicBezTo>
                  <a:cubicBezTo>
                    <a:pt x="319" y="399"/>
                    <a:pt x="320" y="398"/>
                    <a:pt x="320" y="398"/>
                  </a:cubicBezTo>
                  <a:cubicBezTo>
                    <a:pt x="323" y="395"/>
                    <a:pt x="324" y="394"/>
                    <a:pt x="323" y="390"/>
                  </a:cubicBezTo>
                  <a:cubicBezTo>
                    <a:pt x="322" y="387"/>
                    <a:pt x="324" y="386"/>
                    <a:pt x="325" y="384"/>
                  </a:cubicBezTo>
                  <a:cubicBezTo>
                    <a:pt x="327" y="381"/>
                    <a:pt x="326" y="380"/>
                    <a:pt x="324" y="378"/>
                  </a:cubicBezTo>
                  <a:cubicBezTo>
                    <a:pt x="322" y="376"/>
                    <a:pt x="320" y="375"/>
                    <a:pt x="319" y="373"/>
                  </a:cubicBezTo>
                  <a:cubicBezTo>
                    <a:pt x="319" y="370"/>
                    <a:pt x="319" y="369"/>
                    <a:pt x="320" y="367"/>
                  </a:cubicBezTo>
                  <a:cubicBezTo>
                    <a:pt x="320" y="364"/>
                    <a:pt x="319" y="361"/>
                    <a:pt x="319" y="359"/>
                  </a:cubicBezTo>
                  <a:cubicBezTo>
                    <a:pt x="319" y="357"/>
                    <a:pt x="320" y="357"/>
                    <a:pt x="320" y="355"/>
                  </a:cubicBezTo>
                  <a:cubicBezTo>
                    <a:pt x="319" y="354"/>
                    <a:pt x="319" y="352"/>
                    <a:pt x="319" y="351"/>
                  </a:cubicBezTo>
                  <a:cubicBezTo>
                    <a:pt x="319" y="350"/>
                    <a:pt x="319" y="350"/>
                    <a:pt x="319" y="349"/>
                  </a:cubicBezTo>
                  <a:cubicBezTo>
                    <a:pt x="319" y="349"/>
                    <a:pt x="318" y="348"/>
                    <a:pt x="318" y="347"/>
                  </a:cubicBezTo>
                  <a:cubicBezTo>
                    <a:pt x="318" y="346"/>
                    <a:pt x="320" y="345"/>
                    <a:pt x="321" y="344"/>
                  </a:cubicBezTo>
                  <a:cubicBezTo>
                    <a:pt x="321" y="343"/>
                    <a:pt x="320" y="342"/>
                    <a:pt x="320" y="341"/>
                  </a:cubicBezTo>
                  <a:cubicBezTo>
                    <a:pt x="320" y="340"/>
                    <a:pt x="321" y="338"/>
                    <a:pt x="321" y="337"/>
                  </a:cubicBezTo>
                  <a:cubicBezTo>
                    <a:pt x="321" y="335"/>
                    <a:pt x="320" y="334"/>
                    <a:pt x="319" y="333"/>
                  </a:cubicBezTo>
                  <a:cubicBezTo>
                    <a:pt x="319" y="332"/>
                    <a:pt x="320" y="332"/>
                    <a:pt x="320" y="331"/>
                  </a:cubicBezTo>
                  <a:cubicBezTo>
                    <a:pt x="320" y="330"/>
                    <a:pt x="319" y="330"/>
                    <a:pt x="319" y="330"/>
                  </a:cubicBezTo>
                  <a:cubicBezTo>
                    <a:pt x="318" y="327"/>
                    <a:pt x="315" y="325"/>
                    <a:pt x="315" y="323"/>
                  </a:cubicBezTo>
                  <a:cubicBezTo>
                    <a:pt x="315" y="320"/>
                    <a:pt x="318" y="318"/>
                    <a:pt x="317" y="315"/>
                  </a:cubicBezTo>
                  <a:cubicBezTo>
                    <a:pt x="318" y="314"/>
                    <a:pt x="318" y="314"/>
                    <a:pt x="318" y="314"/>
                  </a:cubicBezTo>
                  <a:cubicBezTo>
                    <a:pt x="320" y="313"/>
                    <a:pt x="319" y="311"/>
                    <a:pt x="319" y="310"/>
                  </a:cubicBezTo>
                  <a:cubicBezTo>
                    <a:pt x="320" y="308"/>
                    <a:pt x="321" y="307"/>
                    <a:pt x="321" y="305"/>
                  </a:cubicBezTo>
                  <a:cubicBezTo>
                    <a:pt x="321" y="305"/>
                    <a:pt x="321" y="304"/>
                    <a:pt x="321" y="304"/>
                  </a:cubicBezTo>
                  <a:cubicBezTo>
                    <a:pt x="321" y="301"/>
                    <a:pt x="321" y="296"/>
                    <a:pt x="320" y="295"/>
                  </a:cubicBezTo>
                  <a:cubicBezTo>
                    <a:pt x="318" y="293"/>
                    <a:pt x="314" y="292"/>
                    <a:pt x="311" y="291"/>
                  </a:cubicBezTo>
                  <a:cubicBezTo>
                    <a:pt x="308" y="291"/>
                    <a:pt x="305" y="291"/>
                    <a:pt x="302" y="291"/>
                  </a:cubicBezTo>
                  <a:cubicBezTo>
                    <a:pt x="301" y="291"/>
                    <a:pt x="300" y="292"/>
                    <a:pt x="300" y="291"/>
                  </a:cubicBezTo>
                  <a:cubicBezTo>
                    <a:pt x="300" y="291"/>
                    <a:pt x="301" y="290"/>
                    <a:pt x="301" y="290"/>
                  </a:cubicBezTo>
                  <a:cubicBezTo>
                    <a:pt x="298" y="289"/>
                    <a:pt x="297" y="293"/>
                    <a:pt x="296" y="295"/>
                  </a:cubicBezTo>
                  <a:cubicBezTo>
                    <a:pt x="294" y="298"/>
                    <a:pt x="294" y="304"/>
                    <a:pt x="293" y="308"/>
                  </a:cubicBezTo>
                  <a:cubicBezTo>
                    <a:pt x="293" y="312"/>
                    <a:pt x="292" y="317"/>
                    <a:pt x="289" y="321"/>
                  </a:cubicBezTo>
                  <a:cubicBezTo>
                    <a:pt x="287" y="323"/>
                    <a:pt x="284" y="325"/>
                    <a:pt x="282" y="327"/>
                  </a:cubicBezTo>
                  <a:cubicBezTo>
                    <a:pt x="281" y="328"/>
                    <a:pt x="278" y="332"/>
                    <a:pt x="281" y="332"/>
                  </a:cubicBezTo>
                  <a:cubicBezTo>
                    <a:pt x="281" y="334"/>
                    <a:pt x="279" y="335"/>
                    <a:pt x="280" y="336"/>
                  </a:cubicBezTo>
                  <a:cubicBezTo>
                    <a:pt x="281" y="338"/>
                    <a:pt x="282" y="335"/>
                    <a:pt x="283" y="336"/>
                  </a:cubicBezTo>
                  <a:cubicBezTo>
                    <a:pt x="285" y="337"/>
                    <a:pt x="284" y="339"/>
                    <a:pt x="284" y="340"/>
                  </a:cubicBezTo>
                  <a:cubicBezTo>
                    <a:pt x="283" y="342"/>
                    <a:pt x="284" y="343"/>
                    <a:pt x="283" y="345"/>
                  </a:cubicBezTo>
                  <a:cubicBezTo>
                    <a:pt x="283" y="347"/>
                    <a:pt x="283" y="348"/>
                    <a:pt x="284" y="350"/>
                  </a:cubicBezTo>
                  <a:cubicBezTo>
                    <a:pt x="284" y="351"/>
                    <a:pt x="285" y="352"/>
                    <a:pt x="284" y="353"/>
                  </a:cubicBezTo>
                  <a:cubicBezTo>
                    <a:pt x="283" y="354"/>
                    <a:pt x="282" y="353"/>
                    <a:pt x="281" y="354"/>
                  </a:cubicBezTo>
                  <a:cubicBezTo>
                    <a:pt x="280" y="354"/>
                    <a:pt x="281" y="359"/>
                    <a:pt x="281" y="360"/>
                  </a:cubicBezTo>
                  <a:cubicBezTo>
                    <a:pt x="282" y="360"/>
                    <a:pt x="282" y="359"/>
                    <a:pt x="282" y="359"/>
                  </a:cubicBezTo>
                  <a:cubicBezTo>
                    <a:pt x="283" y="359"/>
                    <a:pt x="284" y="360"/>
                    <a:pt x="284" y="360"/>
                  </a:cubicBezTo>
                  <a:cubicBezTo>
                    <a:pt x="286" y="361"/>
                    <a:pt x="287" y="362"/>
                    <a:pt x="288" y="363"/>
                  </a:cubicBezTo>
                  <a:cubicBezTo>
                    <a:pt x="290" y="364"/>
                    <a:pt x="288" y="362"/>
                    <a:pt x="289" y="364"/>
                  </a:cubicBezTo>
                  <a:cubicBezTo>
                    <a:pt x="290" y="365"/>
                    <a:pt x="289" y="367"/>
                    <a:pt x="290" y="368"/>
                  </a:cubicBezTo>
                  <a:cubicBezTo>
                    <a:pt x="290" y="370"/>
                    <a:pt x="291" y="371"/>
                    <a:pt x="292" y="372"/>
                  </a:cubicBezTo>
                  <a:cubicBezTo>
                    <a:pt x="293" y="374"/>
                    <a:pt x="295" y="373"/>
                    <a:pt x="298" y="373"/>
                  </a:cubicBezTo>
                  <a:cubicBezTo>
                    <a:pt x="297" y="374"/>
                    <a:pt x="296" y="374"/>
                    <a:pt x="296" y="374"/>
                  </a:cubicBezTo>
                  <a:cubicBezTo>
                    <a:pt x="295" y="375"/>
                    <a:pt x="295" y="377"/>
                    <a:pt x="295" y="378"/>
                  </a:cubicBezTo>
                  <a:cubicBezTo>
                    <a:pt x="294" y="380"/>
                    <a:pt x="294" y="381"/>
                    <a:pt x="293" y="383"/>
                  </a:cubicBezTo>
                  <a:cubicBezTo>
                    <a:pt x="293" y="383"/>
                    <a:pt x="292" y="386"/>
                    <a:pt x="292" y="386"/>
                  </a:cubicBezTo>
                  <a:cubicBezTo>
                    <a:pt x="292" y="386"/>
                    <a:pt x="290" y="387"/>
                    <a:pt x="290" y="386"/>
                  </a:cubicBezTo>
                  <a:cubicBezTo>
                    <a:pt x="289" y="385"/>
                    <a:pt x="290" y="385"/>
                    <a:pt x="290" y="385"/>
                  </a:cubicBezTo>
                  <a:cubicBezTo>
                    <a:pt x="289" y="383"/>
                    <a:pt x="289" y="383"/>
                    <a:pt x="287" y="382"/>
                  </a:cubicBezTo>
                  <a:cubicBezTo>
                    <a:pt x="286" y="381"/>
                    <a:pt x="286" y="380"/>
                    <a:pt x="285" y="379"/>
                  </a:cubicBezTo>
                  <a:cubicBezTo>
                    <a:pt x="284" y="378"/>
                    <a:pt x="281" y="376"/>
                    <a:pt x="283" y="375"/>
                  </a:cubicBezTo>
                  <a:cubicBezTo>
                    <a:pt x="278" y="374"/>
                    <a:pt x="273" y="370"/>
                    <a:pt x="268" y="367"/>
                  </a:cubicBezTo>
                  <a:cubicBezTo>
                    <a:pt x="266" y="363"/>
                    <a:pt x="260" y="361"/>
                    <a:pt x="256" y="359"/>
                  </a:cubicBezTo>
                  <a:cubicBezTo>
                    <a:pt x="253" y="358"/>
                    <a:pt x="251" y="358"/>
                    <a:pt x="248" y="358"/>
                  </a:cubicBezTo>
                  <a:cubicBezTo>
                    <a:pt x="247" y="358"/>
                    <a:pt x="246" y="357"/>
                    <a:pt x="244" y="357"/>
                  </a:cubicBezTo>
                  <a:cubicBezTo>
                    <a:pt x="244" y="357"/>
                    <a:pt x="242" y="355"/>
                    <a:pt x="241" y="356"/>
                  </a:cubicBezTo>
                  <a:cubicBezTo>
                    <a:pt x="239" y="356"/>
                    <a:pt x="241" y="357"/>
                    <a:pt x="240" y="359"/>
                  </a:cubicBezTo>
                  <a:cubicBezTo>
                    <a:pt x="239" y="360"/>
                    <a:pt x="237" y="359"/>
                    <a:pt x="236" y="360"/>
                  </a:cubicBezTo>
                  <a:cubicBezTo>
                    <a:pt x="235" y="362"/>
                    <a:pt x="237" y="364"/>
                    <a:pt x="238" y="365"/>
                  </a:cubicBezTo>
                  <a:cubicBezTo>
                    <a:pt x="239" y="367"/>
                    <a:pt x="239" y="368"/>
                    <a:pt x="240" y="370"/>
                  </a:cubicBezTo>
                  <a:cubicBezTo>
                    <a:pt x="240" y="370"/>
                    <a:pt x="240" y="370"/>
                    <a:pt x="241" y="371"/>
                  </a:cubicBezTo>
                  <a:cubicBezTo>
                    <a:pt x="241" y="372"/>
                    <a:pt x="241" y="373"/>
                    <a:pt x="241" y="374"/>
                  </a:cubicBezTo>
                  <a:cubicBezTo>
                    <a:pt x="240" y="375"/>
                    <a:pt x="238" y="377"/>
                    <a:pt x="237" y="378"/>
                  </a:cubicBezTo>
                  <a:cubicBezTo>
                    <a:pt x="235" y="379"/>
                    <a:pt x="234" y="377"/>
                    <a:pt x="233" y="379"/>
                  </a:cubicBezTo>
                  <a:cubicBezTo>
                    <a:pt x="233" y="381"/>
                    <a:pt x="235" y="382"/>
                    <a:pt x="233" y="384"/>
                  </a:cubicBezTo>
                  <a:cubicBezTo>
                    <a:pt x="231" y="386"/>
                    <a:pt x="228" y="383"/>
                    <a:pt x="228" y="380"/>
                  </a:cubicBezTo>
                  <a:cubicBezTo>
                    <a:pt x="229" y="379"/>
                    <a:pt x="230" y="378"/>
                    <a:pt x="230" y="377"/>
                  </a:cubicBezTo>
                  <a:cubicBezTo>
                    <a:pt x="230" y="375"/>
                    <a:pt x="229" y="374"/>
                    <a:pt x="227" y="374"/>
                  </a:cubicBezTo>
                  <a:cubicBezTo>
                    <a:pt x="228" y="373"/>
                    <a:pt x="229" y="373"/>
                    <a:pt x="229" y="372"/>
                  </a:cubicBezTo>
                  <a:cubicBezTo>
                    <a:pt x="227" y="372"/>
                    <a:pt x="225" y="373"/>
                    <a:pt x="223" y="374"/>
                  </a:cubicBezTo>
                  <a:cubicBezTo>
                    <a:pt x="222" y="375"/>
                    <a:pt x="222" y="376"/>
                    <a:pt x="221" y="376"/>
                  </a:cubicBezTo>
                  <a:cubicBezTo>
                    <a:pt x="220" y="376"/>
                    <a:pt x="220" y="376"/>
                    <a:pt x="219" y="377"/>
                  </a:cubicBezTo>
                  <a:cubicBezTo>
                    <a:pt x="217" y="378"/>
                    <a:pt x="218" y="380"/>
                    <a:pt x="216" y="381"/>
                  </a:cubicBezTo>
                  <a:cubicBezTo>
                    <a:pt x="215" y="381"/>
                    <a:pt x="214" y="381"/>
                    <a:pt x="213" y="380"/>
                  </a:cubicBezTo>
                  <a:cubicBezTo>
                    <a:pt x="212" y="380"/>
                    <a:pt x="212" y="380"/>
                    <a:pt x="211" y="380"/>
                  </a:cubicBezTo>
                  <a:cubicBezTo>
                    <a:pt x="210" y="380"/>
                    <a:pt x="210" y="380"/>
                    <a:pt x="209" y="380"/>
                  </a:cubicBezTo>
                  <a:cubicBezTo>
                    <a:pt x="209" y="380"/>
                    <a:pt x="209" y="380"/>
                    <a:pt x="208" y="379"/>
                  </a:cubicBezTo>
                  <a:cubicBezTo>
                    <a:pt x="207" y="379"/>
                    <a:pt x="206" y="380"/>
                    <a:pt x="205" y="380"/>
                  </a:cubicBezTo>
                  <a:cubicBezTo>
                    <a:pt x="203" y="381"/>
                    <a:pt x="202" y="381"/>
                    <a:pt x="201" y="383"/>
                  </a:cubicBezTo>
                  <a:cubicBezTo>
                    <a:pt x="201" y="383"/>
                    <a:pt x="200" y="384"/>
                    <a:pt x="200" y="385"/>
                  </a:cubicBezTo>
                  <a:cubicBezTo>
                    <a:pt x="200" y="385"/>
                    <a:pt x="201" y="386"/>
                    <a:pt x="200" y="387"/>
                  </a:cubicBezTo>
                  <a:cubicBezTo>
                    <a:pt x="198" y="389"/>
                    <a:pt x="198" y="385"/>
                    <a:pt x="196" y="386"/>
                  </a:cubicBezTo>
                  <a:cubicBezTo>
                    <a:pt x="196" y="386"/>
                    <a:pt x="196" y="386"/>
                    <a:pt x="196" y="387"/>
                  </a:cubicBezTo>
                  <a:cubicBezTo>
                    <a:pt x="195" y="386"/>
                    <a:pt x="194" y="387"/>
                    <a:pt x="193" y="387"/>
                  </a:cubicBezTo>
                  <a:cubicBezTo>
                    <a:pt x="192" y="384"/>
                    <a:pt x="188" y="388"/>
                    <a:pt x="188" y="385"/>
                  </a:cubicBezTo>
                  <a:cubicBezTo>
                    <a:pt x="189" y="385"/>
                    <a:pt x="189" y="384"/>
                    <a:pt x="190" y="384"/>
                  </a:cubicBezTo>
                  <a:cubicBezTo>
                    <a:pt x="191" y="384"/>
                    <a:pt x="192" y="384"/>
                    <a:pt x="192" y="384"/>
                  </a:cubicBezTo>
                  <a:cubicBezTo>
                    <a:pt x="193" y="384"/>
                    <a:pt x="193" y="385"/>
                    <a:pt x="194" y="384"/>
                  </a:cubicBezTo>
                  <a:cubicBezTo>
                    <a:pt x="194" y="384"/>
                    <a:pt x="193" y="381"/>
                    <a:pt x="193" y="381"/>
                  </a:cubicBezTo>
                  <a:cubicBezTo>
                    <a:pt x="193" y="381"/>
                    <a:pt x="192" y="380"/>
                    <a:pt x="192" y="380"/>
                  </a:cubicBezTo>
                  <a:cubicBezTo>
                    <a:pt x="192" y="379"/>
                    <a:pt x="193" y="379"/>
                    <a:pt x="193" y="378"/>
                  </a:cubicBezTo>
                  <a:cubicBezTo>
                    <a:pt x="193" y="377"/>
                    <a:pt x="193" y="376"/>
                    <a:pt x="192" y="375"/>
                  </a:cubicBezTo>
                  <a:cubicBezTo>
                    <a:pt x="193" y="375"/>
                    <a:pt x="192" y="374"/>
                    <a:pt x="192" y="374"/>
                  </a:cubicBezTo>
                  <a:cubicBezTo>
                    <a:pt x="191" y="374"/>
                    <a:pt x="196" y="373"/>
                    <a:pt x="196" y="373"/>
                  </a:cubicBezTo>
                  <a:cubicBezTo>
                    <a:pt x="194" y="373"/>
                    <a:pt x="192" y="372"/>
                    <a:pt x="191" y="374"/>
                  </a:cubicBezTo>
                  <a:cubicBezTo>
                    <a:pt x="189" y="374"/>
                    <a:pt x="183" y="378"/>
                    <a:pt x="183" y="380"/>
                  </a:cubicBezTo>
                  <a:cubicBezTo>
                    <a:pt x="183" y="381"/>
                    <a:pt x="185" y="380"/>
                    <a:pt x="185" y="382"/>
                  </a:cubicBezTo>
                  <a:cubicBezTo>
                    <a:pt x="185" y="384"/>
                    <a:pt x="183" y="386"/>
                    <a:pt x="181" y="384"/>
                  </a:cubicBezTo>
                  <a:cubicBezTo>
                    <a:pt x="181" y="384"/>
                    <a:pt x="182" y="382"/>
                    <a:pt x="181" y="381"/>
                  </a:cubicBezTo>
                  <a:cubicBezTo>
                    <a:pt x="181" y="380"/>
                    <a:pt x="179" y="381"/>
                    <a:pt x="178" y="382"/>
                  </a:cubicBezTo>
                  <a:cubicBezTo>
                    <a:pt x="176" y="383"/>
                    <a:pt x="175" y="383"/>
                    <a:pt x="173" y="384"/>
                  </a:cubicBezTo>
                  <a:cubicBezTo>
                    <a:pt x="171" y="385"/>
                    <a:pt x="169" y="386"/>
                    <a:pt x="168" y="388"/>
                  </a:cubicBezTo>
                  <a:cubicBezTo>
                    <a:pt x="168" y="388"/>
                    <a:pt x="168" y="388"/>
                    <a:pt x="168" y="388"/>
                  </a:cubicBezTo>
                  <a:cubicBezTo>
                    <a:pt x="167" y="388"/>
                    <a:pt x="166" y="390"/>
                    <a:pt x="165" y="391"/>
                  </a:cubicBezTo>
                  <a:cubicBezTo>
                    <a:pt x="165" y="391"/>
                    <a:pt x="165" y="391"/>
                    <a:pt x="165" y="390"/>
                  </a:cubicBezTo>
                  <a:cubicBezTo>
                    <a:pt x="163" y="392"/>
                    <a:pt x="162" y="393"/>
                    <a:pt x="160" y="394"/>
                  </a:cubicBezTo>
                  <a:cubicBezTo>
                    <a:pt x="159" y="394"/>
                    <a:pt x="158" y="395"/>
                    <a:pt x="157" y="394"/>
                  </a:cubicBezTo>
                  <a:cubicBezTo>
                    <a:pt x="157" y="394"/>
                    <a:pt x="156" y="392"/>
                    <a:pt x="155" y="393"/>
                  </a:cubicBezTo>
                  <a:cubicBezTo>
                    <a:pt x="155" y="393"/>
                    <a:pt x="157" y="397"/>
                    <a:pt x="157" y="397"/>
                  </a:cubicBezTo>
                  <a:cubicBezTo>
                    <a:pt x="157" y="397"/>
                    <a:pt x="159" y="398"/>
                    <a:pt x="159" y="398"/>
                  </a:cubicBezTo>
                  <a:cubicBezTo>
                    <a:pt x="159" y="399"/>
                    <a:pt x="157" y="398"/>
                    <a:pt x="157" y="398"/>
                  </a:cubicBezTo>
                  <a:cubicBezTo>
                    <a:pt x="156" y="397"/>
                    <a:pt x="155" y="398"/>
                    <a:pt x="154" y="398"/>
                  </a:cubicBezTo>
                  <a:cubicBezTo>
                    <a:pt x="155" y="398"/>
                    <a:pt x="152" y="399"/>
                    <a:pt x="153" y="399"/>
                  </a:cubicBezTo>
                  <a:cubicBezTo>
                    <a:pt x="152" y="399"/>
                    <a:pt x="152" y="399"/>
                    <a:pt x="152" y="398"/>
                  </a:cubicBezTo>
                  <a:cubicBezTo>
                    <a:pt x="149" y="399"/>
                    <a:pt x="151" y="400"/>
                    <a:pt x="151" y="401"/>
                  </a:cubicBezTo>
                  <a:cubicBezTo>
                    <a:pt x="151" y="403"/>
                    <a:pt x="150" y="404"/>
                    <a:pt x="150" y="405"/>
                  </a:cubicBezTo>
                  <a:cubicBezTo>
                    <a:pt x="150" y="406"/>
                    <a:pt x="150" y="406"/>
                    <a:pt x="150" y="407"/>
                  </a:cubicBezTo>
                  <a:cubicBezTo>
                    <a:pt x="150" y="409"/>
                    <a:pt x="149" y="410"/>
                    <a:pt x="149" y="412"/>
                  </a:cubicBezTo>
                  <a:cubicBezTo>
                    <a:pt x="148" y="410"/>
                    <a:pt x="141" y="414"/>
                    <a:pt x="141" y="414"/>
                  </a:cubicBezTo>
                  <a:cubicBezTo>
                    <a:pt x="140" y="413"/>
                    <a:pt x="142" y="413"/>
                    <a:pt x="142" y="412"/>
                  </a:cubicBezTo>
                  <a:cubicBezTo>
                    <a:pt x="142" y="411"/>
                    <a:pt x="140" y="412"/>
                    <a:pt x="140" y="412"/>
                  </a:cubicBezTo>
                  <a:cubicBezTo>
                    <a:pt x="136" y="413"/>
                    <a:pt x="137" y="410"/>
                    <a:pt x="136" y="407"/>
                  </a:cubicBezTo>
                  <a:cubicBezTo>
                    <a:pt x="135" y="406"/>
                    <a:pt x="132" y="406"/>
                    <a:pt x="131" y="404"/>
                  </a:cubicBezTo>
                  <a:cubicBezTo>
                    <a:pt x="129" y="401"/>
                    <a:pt x="132" y="401"/>
                    <a:pt x="134" y="399"/>
                  </a:cubicBezTo>
                  <a:cubicBezTo>
                    <a:pt x="134" y="398"/>
                    <a:pt x="133" y="398"/>
                    <a:pt x="134" y="397"/>
                  </a:cubicBezTo>
                  <a:cubicBezTo>
                    <a:pt x="135" y="396"/>
                    <a:pt x="138" y="396"/>
                    <a:pt x="139" y="396"/>
                  </a:cubicBezTo>
                  <a:cubicBezTo>
                    <a:pt x="140" y="395"/>
                    <a:pt x="143" y="396"/>
                    <a:pt x="143" y="394"/>
                  </a:cubicBezTo>
                  <a:cubicBezTo>
                    <a:pt x="143" y="393"/>
                    <a:pt x="142" y="391"/>
                    <a:pt x="141" y="390"/>
                  </a:cubicBezTo>
                  <a:cubicBezTo>
                    <a:pt x="141" y="390"/>
                    <a:pt x="141" y="389"/>
                    <a:pt x="141" y="389"/>
                  </a:cubicBezTo>
                  <a:cubicBezTo>
                    <a:pt x="140" y="388"/>
                    <a:pt x="139" y="387"/>
                    <a:pt x="138" y="386"/>
                  </a:cubicBezTo>
                  <a:cubicBezTo>
                    <a:pt x="138" y="386"/>
                    <a:pt x="138" y="386"/>
                    <a:pt x="138" y="386"/>
                  </a:cubicBezTo>
                  <a:cubicBezTo>
                    <a:pt x="138" y="385"/>
                    <a:pt x="138" y="385"/>
                    <a:pt x="138" y="385"/>
                  </a:cubicBezTo>
                  <a:cubicBezTo>
                    <a:pt x="138" y="383"/>
                    <a:pt x="138" y="384"/>
                    <a:pt x="137" y="383"/>
                  </a:cubicBezTo>
                  <a:cubicBezTo>
                    <a:pt x="136" y="382"/>
                    <a:pt x="135" y="382"/>
                    <a:pt x="134" y="382"/>
                  </a:cubicBezTo>
                  <a:cubicBezTo>
                    <a:pt x="131" y="382"/>
                    <a:pt x="126" y="383"/>
                    <a:pt x="123" y="381"/>
                  </a:cubicBezTo>
                  <a:cubicBezTo>
                    <a:pt x="123" y="381"/>
                    <a:pt x="122" y="381"/>
                    <a:pt x="122" y="380"/>
                  </a:cubicBezTo>
                  <a:cubicBezTo>
                    <a:pt x="119" y="378"/>
                    <a:pt x="120" y="381"/>
                    <a:pt x="122" y="382"/>
                  </a:cubicBezTo>
                  <a:cubicBezTo>
                    <a:pt x="123" y="384"/>
                    <a:pt x="125" y="384"/>
                    <a:pt x="126" y="386"/>
                  </a:cubicBezTo>
                  <a:cubicBezTo>
                    <a:pt x="126" y="387"/>
                    <a:pt x="126" y="390"/>
                    <a:pt x="126" y="391"/>
                  </a:cubicBezTo>
                  <a:cubicBezTo>
                    <a:pt x="126" y="391"/>
                    <a:pt x="127" y="391"/>
                    <a:pt x="127" y="391"/>
                  </a:cubicBezTo>
                  <a:cubicBezTo>
                    <a:pt x="127" y="392"/>
                    <a:pt x="126" y="392"/>
                    <a:pt x="126" y="393"/>
                  </a:cubicBezTo>
                  <a:cubicBezTo>
                    <a:pt x="125" y="393"/>
                    <a:pt x="126" y="394"/>
                    <a:pt x="126" y="394"/>
                  </a:cubicBezTo>
                  <a:cubicBezTo>
                    <a:pt x="125" y="395"/>
                    <a:pt x="125" y="394"/>
                    <a:pt x="126" y="396"/>
                  </a:cubicBezTo>
                  <a:cubicBezTo>
                    <a:pt x="126" y="396"/>
                    <a:pt x="126" y="397"/>
                    <a:pt x="126" y="398"/>
                  </a:cubicBezTo>
                  <a:cubicBezTo>
                    <a:pt x="126" y="398"/>
                    <a:pt x="125" y="398"/>
                    <a:pt x="125" y="398"/>
                  </a:cubicBezTo>
                  <a:cubicBezTo>
                    <a:pt x="124" y="399"/>
                    <a:pt x="122" y="404"/>
                    <a:pt x="123" y="406"/>
                  </a:cubicBezTo>
                  <a:cubicBezTo>
                    <a:pt x="123" y="406"/>
                    <a:pt x="127" y="408"/>
                    <a:pt x="127" y="408"/>
                  </a:cubicBezTo>
                  <a:cubicBezTo>
                    <a:pt x="127" y="409"/>
                    <a:pt x="128" y="411"/>
                    <a:pt x="128" y="412"/>
                  </a:cubicBezTo>
                  <a:cubicBezTo>
                    <a:pt x="128" y="413"/>
                    <a:pt x="127" y="413"/>
                    <a:pt x="127" y="414"/>
                  </a:cubicBezTo>
                  <a:cubicBezTo>
                    <a:pt x="127" y="414"/>
                    <a:pt x="128" y="415"/>
                    <a:pt x="128" y="415"/>
                  </a:cubicBezTo>
                  <a:cubicBezTo>
                    <a:pt x="126" y="419"/>
                    <a:pt x="125" y="422"/>
                    <a:pt x="125" y="426"/>
                  </a:cubicBezTo>
                  <a:cubicBezTo>
                    <a:pt x="125" y="427"/>
                    <a:pt x="127" y="428"/>
                    <a:pt x="126" y="429"/>
                  </a:cubicBezTo>
                  <a:cubicBezTo>
                    <a:pt x="124" y="428"/>
                    <a:pt x="125" y="423"/>
                    <a:pt x="122" y="424"/>
                  </a:cubicBezTo>
                  <a:cubicBezTo>
                    <a:pt x="119" y="425"/>
                    <a:pt x="123" y="426"/>
                    <a:pt x="122" y="427"/>
                  </a:cubicBezTo>
                  <a:cubicBezTo>
                    <a:pt x="121" y="426"/>
                    <a:pt x="120" y="426"/>
                    <a:pt x="120" y="425"/>
                  </a:cubicBezTo>
                  <a:cubicBezTo>
                    <a:pt x="120" y="424"/>
                    <a:pt x="122" y="424"/>
                    <a:pt x="122" y="423"/>
                  </a:cubicBezTo>
                  <a:cubicBezTo>
                    <a:pt x="123" y="421"/>
                    <a:pt x="120" y="422"/>
                    <a:pt x="120" y="419"/>
                  </a:cubicBezTo>
                  <a:cubicBezTo>
                    <a:pt x="119" y="419"/>
                    <a:pt x="116" y="420"/>
                    <a:pt x="115" y="420"/>
                  </a:cubicBezTo>
                  <a:cubicBezTo>
                    <a:pt x="115" y="419"/>
                    <a:pt x="116" y="420"/>
                    <a:pt x="115" y="418"/>
                  </a:cubicBezTo>
                  <a:cubicBezTo>
                    <a:pt x="115" y="418"/>
                    <a:pt x="113" y="418"/>
                    <a:pt x="113" y="418"/>
                  </a:cubicBezTo>
                  <a:cubicBezTo>
                    <a:pt x="111" y="418"/>
                    <a:pt x="111" y="421"/>
                    <a:pt x="110" y="422"/>
                  </a:cubicBezTo>
                  <a:cubicBezTo>
                    <a:pt x="108" y="426"/>
                    <a:pt x="103" y="426"/>
                    <a:pt x="101" y="429"/>
                  </a:cubicBezTo>
                  <a:cubicBezTo>
                    <a:pt x="99" y="432"/>
                    <a:pt x="95" y="433"/>
                    <a:pt x="96" y="438"/>
                  </a:cubicBezTo>
                  <a:cubicBezTo>
                    <a:pt x="97" y="441"/>
                    <a:pt x="101" y="443"/>
                    <a:pt x="101" y="447"/>
                  </a:cubicBezTo>
                  <a:cubicBezTo>
                    <a:pt x="101" y="448"/>
                    <a:pt x="102" y="450"/>
                    <a:pt x="100" y="450"/>
                  </a:cubicBezTo>
                  <a:cubicBezTo>
                    <a:pt x="99" y="450"/>
                    <a:pt x="99" y="449"/>
                    <a:pt x="98" y="449"/>
                  </a:cubicBezTo>
                  <a:cubicBezTo>
                    <a:pt x="98" y="449"/>
                    <a:pt x="96" y="448"/>
                    <a:pt x="96" y="449"/>
                  </a:cubicBezTo>
                  <a:cubicBezTo>
                    <a:pt x="97" y="449"/>
                    <a:pt x="97" y="450"/>
                    <a:pt x="96" y="450"/>
                  </a:cubicBezTo>
                  <a:cubicBezTo>
                    <a:pt x="94" y="450"/>
                    <a:pt x="93" y="448"/>
                    <a:pt x="91" y="447"/>
                  </a:cubicBezTo>
                  <a:cubicBezTo>
                    <a:pt x="91" y="447"/>
                    <a:pt x="88" y="446"/>
                    <a:pt x="87" y="446"/>
                  </a:cubicBezTo>
                  <a:cubicBezTo>
                    <a:pt x="87" y="446"/>
                    <a:pt x="87" y="447"/>
                    <a:pt x="86" y="447"/>
                  </a:cubicBezTo>
                  <a:cubicBezTo>
                    <a:pt x="86" y="447"/>
                    <a:pt x="85" y="448"/>
                    <a:pt x="85" y="448"/>
                  </a:cubicBezTo>
                  <a:cubicBezTo>
                    <a:pt x="84" y="446"/>
                    <a:pt x="86" y="447"/>
                    <a:pt x="87" y="446"/>
                  </a:cubicBezTo>
                  <a:cubicBezTo>
                    <a:pt x="87" y="446"/>
                    <a:pt x="83" y="444"/>
                    <a:pt x="83" y="444"/>
                  </a:cubicBezTo>
                  <a:cubicBezTo>
                    <a:pt x="82" y="442"/>
                    <a:pt x="81" y="441"/>
                    <a:pt x="79" y="440"/>
                  </a:cubicBezTo>
                  <a:cubicBezTo>
                    <a:pt x="78" y="440"/>
                    <a:pt x="78" y="439"/>
                    <a:pt x="77" y="440"/>
                  </a:cubicBezTo>
                  <a:cubicBezTo>
                    <a:pt x="76" y="440"/>
                    <a:pt x="77" y="441"/>
                    <a:pt x="77" y="442"/>
                  </a:cubicBezTo>
                  <a:cubicBezTo>
                    <a:pt x="76" y="442"/>
                    <a:pt x="76" y="443"/>
                    <a:pt x="76" y="444"/>
                  </a:cubicBezTo>
                  <a:cubicBezTo>
                    <a:pt x="75" y="444"/>
                    <a:pt x="74" y="443"/>
                    <a:pt x="74" y="444"/>
                  </a:cubicBezTo>
                  <a:cubicBezTo>
                    <a:pt x="73" y="444"/>
                    <a:pt x="75" y="445"/>
                    <a:pt x="75" y="445"/>
                  </a:cubicBezTo>
                  <a:cubicBezTo>
                    <a:pt x="75" y="446"/>
                    <a:pt x="74" y="446"/>
                    <a:pt x="74" y="447"/>
                  </a:cubicBezTo>
                  <a:cubicBezTo>
                    <a:pt x="76" y="448"/>
                    <a:pt x="76" y="449"/>
                    <a:pt x="77" y="450"/>
                  </a:cubicBezTo>
                  <a:cubicBezTo>
                    <a:pt x="77" y="451"/>
                    <a:pt x="80" y="454"/>
                    <a:pt x="81" y="453"/>
                  </a:cubicBezTo>
                  <a:cubicBezTo>
                    <a:pt x="82" y="452"/>
                    <a:pt x="82" y="453"/>
                    <a:pt x="82" y="452"/>
                  </a:cubicBezTo>
                  <a:cubicBezTo>
                    <a:pt x="83" y="452"/>
                    <a:pt x="83" y="452"/>
                    <a:pt x="83" y="452"/>
                  </a:cubicBezTo>
                  <a:cubicBezTo>
                    <a:pt x="83" y="453"/>
                    <a:pt x="84" y="453"/>
                    <a:pt x="84" y="453"/>
                  </a:cubicBezTo>
                  <a:cubicBezTo>
                    <a:pt x="85" y="454"/>
                    <a:pt x="84" y="454"/>
                    <a:pt x="84" y="455"/>
                  </a:cubicBezTo>
                  <a:cubicBezTo>
                    <a:pt x="84" y="457"/>
                    <a:pt x="86" y="458"/>
                    <a:pt x="84" y="460"/>
                  </a:cubicBezTo>
                  <a:cubicBezTo>
                    <a:pt x="83" y="460"/>
                    <a:pt x="83" y="460"/>
                    <a:pt x="82" y="460"/>
                  </a:cubicBezTo>
                  <a:cubicBezTo>
                    <a:pt x="82" y="460"/>
                    <a:pt x="81" y="461"/>
                    <a:pt x="81" y="461"/>
                  </a:cubicBezTo>
                  <a:cubicBezTo>
                    <a:pt x="79" y="462"/>
                    <a:pt x="79" y="460"/>
                    <a:pt x="77" y="460"/>
                  </a:cubicBezTo>
                  <a:cubicBezTo>
                    <a:pt x="77" y="460"/>
                    <a:pt x="77" y="460"/>
                    <a:pt x="76" y="460"/>
                  </a:cubicBezTo>
                  <a:cubicBezTo>
                    <a:pt x="76" y="460"/>
                    <a:pt x="72" y="458"/>
                    <a:pt x="73" y="458"/>
                  </a:cubicBezTo>
                  <a:cubicBezTo>
                    <a:pt x="73" y="457"/>
                    <a:pt x="72" y="457"/>
                    <a:pt x="72" y="457"/>
                  </a:cubicBezTo>
                  <a:cubicBezTo>
                    <a:pt x="72" y="456"/>
                    <a:pt x="72" y="454"/>
                    <a:pt x="71" y="455"/>
                  </a:cubicBezTo>
                  <a:cubicBezTo>
                    <a:pt x="70" y="456"/>
                    <a:pt x="70" y="451"/>
                    <a:pt x="68" y="452"/>
                  </a:cubicBezTo>
                  <a:cubicBezTo>
                    <a:pt x="68" y="453"/>
                    <a:pt x="68" y="453"/>
                    <a:pt x="68" y="453"/>
                  </a:cubicBezTo>
                  <a:cubicBezTo>
                    <a:pt x="68" y="453"/>
                    <a:pt x="67" y="453"/>
                    <a:pt x="67" y="453"/>
                  </a:cubicBezTo>
                  <a:cubicBezTo>
                    <a:pt x="66" y="453"/>
                    <a:pt x="65" y="452"/>
                    <a:pt x="64" y="451"/>
                  </a:cubicBezTo>
                  <a:cubicBezTo>
                    <a:pt x="64" y="451"/>
                    <a:pt x="64" y="451"/>
                    <a:pt x="63" y="450"/>
                  </a:cubicBezTo>
                  <a:cubicBezTo>
                    <a:pt x="62" y="450"/>
                    <a:pt x="63" y="450"/>
                    <a:pt x="63" y="449"/>
                  </a:cubicBezTo>
                  <a:cubicBezTo>
                    <a:pt x="63" y="448"/>
                    <a:pt x="63" y="448"/>
                    <a:pt x="63" y="447"/>
                  </a:cubicBezTo>
                  <a:cubicBezTo>
                    <a:pt x="63" y="447"/>
                    <a:pt x="63" y="447"/>
                    <a:pt x="63" y="446"/>
                  </a:cubicBezTo>
                  <a:cubicBezTo>
                    <a:pt x="63" y="445"/>
                    <a:pt x="63" y="445"/>
                    <a:pt x="63" y="444"/>
                  </a:cubicBezTo>
                  <a:cubicBezTo>
                    <a:pt x="63" y="444"/>
                    <a:pt x="62" y="444"/>
                    <a:pt x="62" y="443"/>
                  </a:cubicBezTo>
                  <a:cubicBezTo>
                    <a:pt x="62" y="443"/>
                    <a:pt x="63" y="442"/>
                    <a:pt x="63" y="442"/>
                  </a:cubicBezTo>
                  <a:cubicBezTo>
                    <a:pt x="63" y="442"/>
                    <a:pt x="62" y="442"/>
                    <a:pt x="62" y="442"/>
                  </a:cubicBezTo>
                  <a:cubicBezTo>
                    <a:pt x="62" y="441"/>
                    <a:pt x="62" y="440"/>
                    <a:pt x="61" y="439"/>
                  </a:cubicBezTo>
                  <a:cubicBezTo>
                    <a:pt x="61" y="438"/>
                    <a:pt x="60" y="437"/>
                    <a:pt x="59" y="437"/>
                  </a:cubicBezTo>
                  <a:cubicBezTo>
                    <a:pt x="60" y="436"/>
                    <a:pt x="60" y="436"/>
                    <a:pt x="61" y="436"/>
                  </a:cubicBezTo>
                  <a:cubicBezTo>
                    <a:pt x="61" y="435"/>
                    <a:pt x="61" y="436"/>
                    <a:pt x="62" y="436"/>
                  </a:cubicBezTo>
                  <a:cubicBezTo>
                    <a:pt x="62" y="435"/>
                    <a:pt x="63" y="433"/>
                    <a:pt x="62" y="433"/>
                  </a:cubicBezTo>
                  <a:cubicBezTo>
                    <a:pt x="62" y="432"/>
                    <a:pt x="62" y="432"/>
                    <a:pt x="62" y="432"/>
                  </a:cubicBezTo>
                  <a:cubicBezTo>
                    <a:pt x="62" y="432"/>
                    <a:pt x="62" y="430"/>
                    <a:pt x="62" y="430"/>
                  </a:cubicBezTo>
                  <a:cubicBezTo>
                    <a:pt x="63" y="430"/>
                    <a:pt x="63" y="431"/>
                    <a:pt x="64" y="431"/>
                  </a:cubicBezTo>
                  <a:cubicBezTo>
                    <a:pt x="64" y="432"/>
                    <a:pt x="63" y="431"/>
                    <a:pt x="63" y="431"/>
                  </a:cubicBezTo>
                  <a:cubicBezTo>
                    <a:pt x="63" y="430"/>
                    <a:pt x="63" y="430"/>
                    <a:pt x="63" y="430"/>
                  </a:cubicBezTo>
                  <a:cubicBezTo>
                    <a:pt x="63" y="427"/>
                    <a:pt x="61" y="425"/>
                    <a:pt x="58" y="423"/>
                  </a:cubicBezTo>
                  <a:cubicBezTo>
                    <a:pt x="58" y="423"/>
                    <a:pt x="58" y="423"/>
                    <a:pt x="58" y="423"/>
                  </a:cubicBezTo>
                  <a:cubicBezTo>
                    <a:pt x="56" y="422"/>
                    <a:pt x="58" y="423"/>
                    <a:pt x="57" y="423"/>
                  </a:cubicBezTo>
                  <a:cubicBezTo>
                    <a:pt x="57" y="423"/>
                    <a:pt x="57" y="423"/>
                    <a:pt x="56" y="423"/>
                  </a:cubicBezTo>
                  <a:cubicBezTo>
                    <a:pt x="56" y="422"/>
                    <a:pt x="56" y="422"/>
                    <a:pt x="55" y="422"/>
                  </a:cubicBezTo>
                  <a:cubicBezTo>
                    <a:pt x="54" y="421"/>
                    <a:pt x="53" y="421"/>
                    <a:pt x="53" y="421"/>
                  </a:cubicBezTo>
                  <a:cubicBezTo>
                    <a:pt x="53" y="420"/>
                    <a:pt x="54" y="421"/>
                    <a:pt x="55" y="420"/>
                  </a:cubicBezTo>
                  <a:cubicBezTo>
                    <a:pt x="55" y="420"/>
                    <a:pt x="54" y="420"/>
                    <a:pt x="54" y="420"/>
                  </a:cubicBezTo>
                  <a:cubicBezTo>
                    <a:pt x="54" y="420"/>
                    <a:pt x="55" y="420"/>
                    <a:pt x="55" y="420"/>
                  </a:cubicBezTo>
                  <a:cubicBezTo>
                    <a:pt x="55" y="419"/>
                    <a:pt x="55" y="419"/>
                    <a:pt x="55" y="419"/>
                  </a:cubicBezTo>
                  <a:cubicBezTo>
                    <a:pt x="55" y="419"/>
                    <a:pt x="55" y="418"/>
                    <a:pt x="55" y="418"/>
                  </a:cubicBezTo>
                  <a:cubicBezTo>
                    <a:pt x="55" y="418"/>
                    <a:pt x="53" y="418"/>
                    <a:pt x="53" y="418"/>
                  </a:cubicBezTo>
                  <a:cubicBezTo>
                    <a:pt x="52" y="418"/>
                    <a:pt x="51" y="418"/>
                    <a:pt x="50" y="418"/>
                  </a:cubicBezTo>
                  <a:cubicBezTo>
                    <a:pt x="51" y="417"/>
                    <a:pt x="52" y="417"/>
                    <a:pt x="52" y="417"/>
                  </a:cubicBezTo>
                  <a:cubicBezTo>
                    <a:pt x="53" y="417"/>
                    <a:pt x="54" y="418"/>
                    <a:pt x="54" y="417"/>
                  </a:cubicBezTo>
                  <a:cubicBezTo>
                    <a:pt x="54" y="416"/>
                    <a:pt x="50" y="417"/>
                    <a:pt x="50" y="417"/>
                  </a:cubicBezTo>
                  <a:cubicBezTo>
                    <a:pt x="50" y="416"/>
                    <a:pt x="50" y="417"/>
                    <a:pt x="51" y="416"/>
                  </a:cubicBezTo>
                  <a:cubicBezTo>
                    <a:pt x="51" y="416"/>
                    <a:pt x="53" y="416"/>
                    <a:pt x="53" y="416"/>
                  </a:cubicBezTo>
                  <a:cubicBezTo>
                    <a:pt x="52" y="415"/>
                    <a:pt x="51" y="415"/>
                    <a:pt x="50" y="415"/>
                  </a:cubicBezTo>
                  <a:cubicBezTo>
                    <a:pt x="50" y="415"/>
                    <a:pt x="50" y="415"/>
                    <a:pt x="49" y="415"/>
                  </a:cubicBezTo>
                  <a:cubicBezTo>
                    <a:pt x="49" y="414"/>
                    <a:pt x="50" y="414"/>
                    <a:pt x="50" y="414"/>
                  </a:cubicBezTo>
                  <a:cubicBezTo>
                    <a:pt x="49" y="413"/>
                    <a:pt x="47" y="412"/>
                    <a:pt x="46" y="412"/>
                  </a:cubicBezTo>
                  <a:cubicBezTo>
                    <a:pt x="47" y="411"/>
                    <a:pt x="47" y="411"/>
                    <a:pt x="47" y="411"/>
                  </a:cubicBezTo>
                  <a:cubicBezTo>
                    <a:pt x="49" y="410"/>
                    <a:pt x="46" y="409"/>
                    <a:pt x="46" y="408"/>
                  </a:cubicBezTo>
                  <a:cubicBezTo>
                    <a:pt x="45" y="407"/>
                    <a:pt x="43" y="408"/>
                    <a:pt x="43" y="407"/>
                  </a:cubicBezTo>
                  <a:cubicBezTo>
                    <a:pt x="44" y="406"/>
                    <a:pt x="49" y="407"/>
                    <a:pt x="50" y="408"/>
                  </a:cubicBezTo>
                  <a:cubicBezTo>
                    <a:pt x="51" y="408"/>
                    <a:pt x="49" y="409"/>
                    <a:pt x="49" y="409"/>
                  </a:cubicBezTo>
                  <a:cubicBezTo>
                    <a:pt x="49" y="411"/>
                    <a:pt x="51" y="411"/>
                    <a:pt x="51" y="412"/>
                  </a:cubicBezTo>
                  <a:cubicBezTo>
                    <a:pt x="52" y="413"/>
                    <a:pt x="54" y="416"/>
                    <a:pt x="54" y="413"/>
                  </a:cubicBezTo>
                  <a:cubicBezTo>
                    <a:pt x="54" y="412"/>
                    <a:pt x="56" y="415"/>
                    <a:pt x="56" y="415"/>
                  </a:cubicBezTo>
                  <a:cubicBezTo>
                    <a:pt x="58" y="416"/>
                    <a:pt x="57" y="414"/>
                    <a:pt x="58" y="414"/>
                  </a:cubicBezTo>
                  <a:cubicBezTo>
                    <a:pt x="58" y="414"/>
                    <a:pt x="58" y="414"/>
                    <a:pt x="58" y="414"/>
                  </a:cubicBezTo>
                  <a:cubicBezTo>
                    <a:pt x="58" y="416"/>
                    <a:pt x="60" y="415"/>
                    <a:pt x="61" y="416"/>
                  </a:cubicBezTo>
                  <a:cubicBezTo>
                    <a:pt x="60" y="416"/>
                    <a:pt x="60" y="416"/>
                    <a:pt x="60" y="417"/>
                  </a:cubicBezTo>
                  <a:cubicBezTo>
                    <a:pt x="60" y="418"/>
                    <a:pt x="61" y="417"/>
                    <a:pt x="62" y="417"/>
                  </a:cubicBezTo>
                  <a:cubicBezTo>
                    <a:pt x="62" y="417"/>
                    <a:pt x="63" y="417"/>
                    <a:pt x="64" y="417"/>
                  </a:cubicBezTo>
                  <a:cubicBezTo>
                    <a:pt x="64" y="417"/>
                    <a:pt x="65" y="418"/>
                    <a:pt x="66" y="419"/>
                  </a:cubicBezTo>
                  <a:cubicBezTo>
                    <a:pt x="70" y="422"/>
                    <a:pt x="76" y="421"/>
                    <a:pt x="81" y="424"/>
                  </a:cubicBezTo>
                  <a:cubicBezTo>
                    <a:pt x="88" y="427"/>
                    <a:pt x="98" y="424"/>
                    <a:pt x="102" y="418"/>
                  </a:cubicBezTo>
                  <a:cubicBezTo>
                    <a:pt x="104" y="415"/>
                    <a:pt x="106" y="413"/>
                    <a:pt x="106" y="410"/>
                  </a:cubicBezTo>
                  <a:cubicBezTo>
                    <a:pt x="108" y="409"/>
                    <a:pt x="107" y="406"/>
                    <a:pt x="107" y="406"/>
                  </a:cubicBezTo>
                  <a:cubicBezTo>
                    <a:pt x="106" y="406"/>
                    <a:pt x="106" y="406"/>
                    <a:pt x="106" y="406"/>
                  </a:cubicBezTo>
                  <a:cubicBezTo>
                    <a:pt x="105" y="406"/>
                    <a:pt x="106" y="405"/>
                    <a:pt x="105" y="403"/>
                  </a:cubicBezTo>
                  <a:cubicBezTo>
                    <a:pt x="105" y="402"/>
                    <a:pt x="104" y="401"/>
                    <a:pt x="104" y="400"/>
                  </a:cubicBezTo>
                  <a:cubicBezTo>
                    <a:pt x="104" y="399"/>
                    <a:pt x="105" y="399"/>
                    <a:pt x="105" y="398"/>
                  </a:cubicBezTo>
                  <a:cubicBezTo>
                    <a:pt x="104" y="396"/>
                    <a:pt x="104" y="398"/>
                    <a:pt x="103" y="397"/>
                  </a:cubicBezTo>
                  <a:cubicBezTo>
                    <a:pt x="102" y="396"/>
                    <a:pt x="103" y="396"/>
                    <a:pt x="102" y="395"/>
                  </a:cubicBezTo>
                  <a:cubicBezTo>
                    <a:pt x="101" y="395"/>
                    <a:pt x="102" y="397"/>
                    <a:pt x="101" y="396"/>
                  </a:cubicBezTo>
                  <a:cubicBezTo>
                    <a:pt x="100" y="396"/>
                    <a:pt x="101" y="395"/>
                    <a:pt x="100" y="395"/>
                  </a:cubicBezTo>
                  <a:cubicBezTo>
                    <a:pt x="100" y="394"/>
                    <a:pt x="100" y="394"/>
                    <a:pt x="99" y="393"/>
                  </a:cubicBezTo>
                  <a:cubicBezTo>
                    <a:pt x="99" y="392"/>
                    <a:pt x="98" y="391"/>
                    <a:pt x="97" y="390"/>
                  </a:cubicBezTo>
                  <a:cubicBezTo>
                    <a:pt x="97" y="390"/>
                    <a:pt x="95" y="388"/>
                    <a:pt x="96" y="390"/>
                  </a:cubicBezTo>
                  <a:cubicBezTo>
                    <a:pt x="96" y="390"/>
                    <a:pt x="96" y="390"/>
                    <a:pt x="97" y="390"/>
                  </a:cubicBezTo>
                  <a:cubicBezTo>
                    <a:pt x="97" y="391"/>
                    <a:pt x="97" y="391"/>
                    <a:pt x="97" y="392"/>
                  </a:cubicBezTo>
                  <a:cubicBezTo>
                    <a:pt x="94" y="391"/>
                    <a:pt x="93" y="389"/>
                    <a:pt x="91" y="388"/>
                  </a:cubicBezTo>
                  <a:cubicBezTo>
                    <a:pt x="91" y="388"/>
                    <a:pt x="91" y="388"/>
                    <a:pt x="91" y="388"/>
                  </a:cubicBezTo>
                  <a:cubicBezTo>
                    <a:pt x="91" y="387"/>
                    <a:pt x="91" y="387"/>
                    <a:pt x="91" y="387"/>
                  </a:cubicBezTo>
                  <a:cubicBezTo>
                    <a:pt x="90" y="387"/>
                    <a:pt x="90" y="387"/>
                    <a:pt x="90" y="386"/>
                  </a:cubicBezTo>
                  <a:cubicBezTo>
                    <a:pt x="90" y="386"/>
                    <a:pt x="89" y="385"/>
                    <a:pt x="89" y="385"/>
                  </a:cubicBezTo>
                  <a:cubicBezTo>
                    <a:pt x="88" y="385"/>
                    <a:pt x="89" y="387"/>
                    <a:pt x="89" y="387"/>
                  </a:cubicBezTo>
                  <a:cubicBezTo>
                    <a:pt x="86" y="387"/>
                    <a:pt x="84" y="381"/>
                    <a:pt x="82" y="379"/>
                  </a:cubicBezTo>
                  <a:cubicBezTo>
                    <a:pt x="80" y="378"/>
                    <a:pt x="79" y="377"/>
                    <a:pt x="77" y="375"/>
                  </a:cubicBezTo>
                  <a:cubicBezTo>
                    <a:pt x="76" y="374"/>
                    <a:pt x="74" y="374"/>
                    <a:pt x="73" y="372"/>
                  </a:cubicBezTo>
                  <a:cubicBezTo>
                    <a:pt x="72" y="372"/>
                    <a:pt x="71" y="370"/>
                    <a:pt x="70" y="370"/>
                  </a:cubicBezTo>
                  <a:cubicBezTo>
                    <a:pt x="69" y="369"/>
                    <a:pt x="66" y="368"/>
                    <a:pt x="65" y="369"/>
                  </a:cubicBezTo>
                  <a:cubicBezTo>
                    <a:pt x="65" y="369"/>
                    <a:pt x="66" y="370"/>
                    <a:pt x="66" y="370"/>
                  </a:cubicBezTo>
                  <a:cubicBezTo>
                    <a:pt x="65" y="371"/>
                    <a:pt x="65" y="370"/>
                    <a:pt x="65" y="370"/>
                  </a:cubicBezTo>
                  <a:cubicBezTo>
                    <a:pt x="64" y="370"/>
                    <a:pt x="64" y="370"/>
                    <a:pt x="64" y="370"/>
                  </a:cubicBezTo>
                  <a:cubicBezTo>
                    <a:pt x="63" y="369"/>
                    <a:pt x="59" y="367"/>
                    <a:pt x="57" y="367"/>
                  </a:cubicBezTo>
                  <a:cubicBezTo>
                    <a:pt x="55" y="368"/>
                    <a:pt x="55" y="367"/>
                    <a:pt x="55" y="370"/>
                  </a:cubicBezTo>
                  <a:cubicBezTo>
                    <a:pt x="54" y="372"/>
                    <a:pt x="53" y="371"/>
                    <a:pt x="52" y="373"/>
                  </a:cubicBezTo>
                  <a:cubicBezTo>
                    <a:pt x="51" y="373"/>
                    <a:pt x="50" y="374"/>
                    <a:pt x="51" y="374"/>
                  </a:cubicBezTo>
                  <a:cubicBezTo>
                    <a:pt x="48" y="373"/>
                    <a:pt x="54" y="371"/>
                    <a:pt x="54" y="370"/>
                  </a:cubicBezTo>
                  <a:cubicBezTo>
                    <a:pt x="54" y="370"/>
                    <a:pt x="54" y="370"/>
                    <a:pt x="53" y="370"/>
                  </a:cubicBezTo>
                  <a:cubicBezTo>
                    <a:pt x="53" y="370"/>
                    <a:pt x="53" y="370"/>
                    <a:pt x="53" y="369"/>
                  </a:cubicBezTo>
                  <a:cubicBezTo>
                    <a:pt x="53" y="369"/>
                    <a:pt x="53" y="369"/>
                    <a:pt x="53" y="369"/>
                  </a:cubicBezTo>
                  <a:cubicBezTo>
                    <a:pt x="53" y="369"/>
                    <a:pt x="54" y="369"/>
                    <a:pt x="53" y="368"/>
                  </a:cubicBezTo>
                  <a:cubicBezTo>
                    <a:pt x="53" y="368"/>
                    <a:pt x="53" y="368"/>
                    <a:pt x="52" y="368"/>
                  </a:cubicBezTo>
                  <a:cubicBezTo>
                    <a:pt x="52" y="368"/>
                    <a:pt x="54" y="366"/>
                    <a:pt x="54" y="367"/>
                  </a:cubicBezTo>
                  <a:cubicBezTo>
                    <a:pt x="53" y="367"/>
                    <a:pt x="53" y="366"/>
                    <a:pt x="54" y="366"/>
                  </a:cubicBezTo>
                  <a:cubicBezTo>
                    <a:pt x="54" y="364"/>
                    <a:pt x="49" y="367"/>
                    <a:pt x="49" y="368"/>
                  </a:cubicBezTo>
                  <a:cubicBezTo>
                    <a:pt x="49" y="367"/>
                    <a:pt x="51" y="365"/>
                    <a:pt x="51" y="365"/>
                  </a:cubicBezTo>
                  <a:cubicBezTo>
                    <a:pt x="51" y="364"/>
                    <a:pt x="49" y="366"/>
                    <a:pt x="49" y="366"/>
                  </a:cubicBezTo>
                  <a:cubicBezTo>
                    <a:pt x="49" y="365"/>
                    <a:pt x="50" y="365"/>
                    <a:pt x="49" y="364"/>
                  </a:cubicBezTo>
                  <a:cubicBezTo>
                    <a:pt x="48" y="364"/>
                    <a:pt x="46" y="366"/>
                    <a:pt x="45" y="366"/>
                  </a:cubicBezTo>
                  <a:cubicBezTo>
                    <a:pt x="45" y="365"/>
                    <a:pt x="48" y="364"/>
                    <a:pt x="46" y="363"/>
                  </a:cubicBezTo>
                  <a:cubicBezTo>
                    <a:pt x="46" y="362"/>
                    <a:pt x="44" y="362"/>
                    <a:pt x="44" y="363"/>
                  </a:cubicBezTo>
                  <a:cubicBezTo>
                    <a:pt x="44" y="362"/>
                    <a:pt x="44" y="362"/>
                    <a:pt x="44" y="361"/>
                  </a:cubicBezTo>
                  <a:cubicBezTo>
                    <a:pt x="44" y="361"/>
                    <a:pt x="45" y="360"/>
                    <a:pt x="45" y="360"/>
                  </a:cubicBezTo>
                  <a:cubicBezTo>
                    <a:pt x="44" y="360"/>
                    <a:pt x="46" y="361"/>
                    <a:pt x="46" y="361"/>
                  </a:cubicBezTo>
                  <a:cubicBezTo>
                    <a:pt x="47" y="362"/>
                    <a:pt x="49" y="362"/>
                    <a:pt x="50" y="362"/>
                  </a:cubicBezTo>
                  <a:cubicBezTo>
                    <a:pt x="52" y="362"/>
                    <a:pt x="52" y="359"/>
                    <a:pt x="49" y="359"/>
                  </a:cubicBezTo>
                  <a:cubicBezTo>
                    <a:pt x="48" y="358"/>
                    <a:pt x="48" y="358"/>
                    <a:pt x="46" y="357"/>
                  </a:cubicBezTo>
                  <a:cubicBezTo>
                    <a:pt x="46" y="357"/>
                    <a:pt x="44" y="355"/>
                    <a:pt x="44" y="355"/>
                  </a:cubicBezTo>
                  <a:cubicBezTo>
                    <a:pt x="43" y="356"/>
                    <a:pt x="45" y="358"/>
                    <a:pt x="44" y="359"/>
                  </a:cubicBezTo>
                  <a:cubicBezTo>
                    <a:pt x="44" y="359"/>
                    <a:pt x="43" y="357"/>
                    <a:pt x="43" y="357"/>
                  </a:cubicBezTo>
                  <a:cubicBezTo>
                    <a:pt x="41" y="357"/>
                    <a:pt x="43" y="359"/>
                    <a:pt x="42" y="360"/>
                  </a:cubicBezTo>
                  <a:cubicBezTo>
                    <a:pt x="42" y="361"/>
                    <a:pt x="41" y="360"/>
                    <a:pt x="40" y="361"/>
                  </a:cubicBezTo>
                  <a:cubicBezTo>
                    <a:pt x="40" y="362"/>
                    <a:pt x="39" y="362"/>
                    <a:pt x="39" y="362"/>
                  </a:cubicBezTo>
                  <a:cubicBezTo>
                    <a:pt x="39" y="360"/>
                    <a:pt x="40" y="360"/>
                    <a:pt x="39" y="359"/>
                  </a:cubicBezTo>
                  <a:cubicBezTo>
                    <a:pt x="38" y="359"/>
                    <a:pt x="37" y="358"/>
                    <a:pt x="36" y="358"/>
                  </a:cubicBezTo>
                  <a:cubicBezTo>
                    <a:pt x="36" y="360"/>
                    <a:pt x="37" y="362"/>
                    <a:pt x="37" y="363"/>
                  </a:cubicBezTo>
                  <a:cubicBezTo>
                    <a:pt x="35" y="365"/>
                    <a:pt x="34" y="363"/>
                    <a:pt x="33" y="362"/>
                  </a:cubicBezTo>
                  <a:cubicBezTo>
                    <a:pt x="31" y="361"/>
                    <a:pt x="32" y="362"/>
                    <a:pt x="32" y="362"/>
                  </a:cubicBezTo>
                  <a:cubicBezTo>
                    <a:pt x="31" y="363"/>
                    <a:pt x="32" y="367"/>
                    <a:pt x="30" y="367"/>
                  </a:cubicBezTo>
                  <a:cubicBezTo>
                    <a:pt x="29" y="367"/>
                    <a:pt x="27" y="368"/>
                    <a:pt x="26" y="368"/>
                  </a:cubicBezTo>
                  <a:cubicBezTo>
                    <a:pt x="26" y="369"/>
                    <a:pt x="25" y="374"/>
                    <a:pt x="23" y="373"/>
                  </a:cubicBezTo>
                  <a:cubicBezTo>
                    <a:pt x="23" y="373"/>
                    <a:pt x="20" y="376"/>
                    <a:pt x="20" y="376"/>
                  </a:cubicBezTo>
                  <a:cubicBezTo>
                    <a:pt x="20" y="377"/>
                    <a:pt x="21" y="376"/>
                    <a:pt x="22" y="377"/>
                  </a:cubicBezTo>
                  <a:cubicBezTo>
                    <a:pt x="23" y="378"/>
                    <a:pt x="22" y="379"/>
                    <a:pt x="21" y="380"/>
                  </a:cubicBezTo>
                  <a:cubicBezTo>
                    <a:pt x="20" y="381"/>
                    <a:pt x="20" y="382"/>
                    <a:pt x="20" y="384"/>
                  </a:cubicBezTo>
                  <a:cubicBezTo>
                    <a:pt x="21" y="385"/>
                    <a:pt x="21" y="387"/>
                    <a:pt x="22" y="388"/>
                  </a:cubicBezTo>
                  <a:cubicBezTo>
                    <a:pt x="23" y="389"/>
                    <a:pt x="24" y="390"/>
                    <a:pt x="25" y="390"/>
                  </a:cubicBezTo>
                  <a:cubicBezTo>
                    <a:pt x="27" y="392"/>
                    <a:pt x="27" y="393"/>
                    <a:pt x="28" y="395"/>
                  </a:cubicBezTo>
                  <a:cubicBezTo>
                    <a:pt x="29" y="396"/>
                    <a:pt x="30" y="397"/>
                    <a:pt x="30" y="398"/>
                  </a:cubicBezTo>
                  <a:cubicBezTo>
                    <a:pt x="31" y="401"/>
                    <a:pt x="29" y="403"/>
                    <a:pt x="27" y="405"/>
                  </a:cubicBezTo>
                  <a:cubicBezTo>
                    <a:pt x="26" y="407"/>
                    <a:pt x="23" y="410"/>
                    <a:pt x="25" y="413"/>
                  </a:cubicBezTo>
                  <a:cubicBezTo>
                    <a:pt x="26" y="416"/>
                    <a:pt x="27" y="419"/>
                    <a:pt x="28" y="422"/>
                  </a:cubicBezTo>
                  <a:cubicBezTo>
                    <a:pt x="29" y="423"/>
                    <a:pt x="33" y="431"/>
                    <a:pt x="31" y="432"/>
                  </a:cubicBezTo>
                  <a:cubicBezTo>
                    <a:pt x="30" y="433"/>
                    <a:pt x="30" y="431"/>
                    <a:pt x="29" y="432"/>
                  </a:cubicBezTo>
                  <a:cubicBezTo>
                    <a:pt x="28" y="433"/>
                    <a:pt x="29" y="433"/>
                    <a:pt x="29" y="433"/>
                  </a:cubicBezTo>
                  <a:cubicBezTo>
                    <a:pt x="29" y="435"/>
                    <a:pt x="29" y="437"/>
                    <a:pt x="28" y="438"/>
                  </a:cubicBezTo>
                  <a:cubicBezTo>
                    <a:pt x="27" y="439"/>
                    <a:pt x="28" y="439"/>
                    <a:pt x="29" y="439"/>
                  </a:cubicBezTo>
                  <a:cubicBezTo>
                    <a:pt x="29" y="439"/>
                    <a:pt x="29" y="439"/>
                    <a:pt x="29" y="440"/>
                  </a:cubicBezTo>
                  <a:cubicBezTo>
                    <a:pt x="30" y="441"/>
                    <a:pt x="28" y="441"/>
                    <a:pt x="28" y="442"/>
                  </a:cubicBezTo>
                  <a:cubicBezTo>
                    <a:pt x="27" y="443"/>
                    <a:pt x="28" y="445"/>
                    <a:pt x="29" y="446"/>
                  </a:cubicBezTo>
                  <a:cubicBezTo>
                    <a:pt x="30" y="446"/>
                    <a:pt x="33" y="447"/>
                    <a:pt x="31" y="449"/>
                  </a:cubicBezTo>
                  <a:cubicBezTo>
                    <a:pt x="28" y="451"/>
                    <a:pt x="32" y="454"/>
                    <a:pt x="34" y="455"/>
                  </a:cubicBezTo>
                  <a:cubicBezTo>
                    <a:pt x="36" y="457"/>
                    <a:pt x="33" y="460"/>
                    <a:pt x="32" y="461"/>
                  </a:cubicBezTo>
                  <a:cubicBezTo>
                    <a:pt x="31" y="463"/>
                    <a:pt x="30" y="463"/>
                    <a:pt x="32" y="464"/>
                  </a:cubicBezTo>
                  <a:cubicBezTo>
                    <a:pt x="33" y="466"/>
                    <a:pt x="34" y="466"/>
                    <a:pt x="35" y="467"/>
                  </a:cubicBezTo>
                  <a:cubicBezTo>
                    <a:pt x="37" y="469"/>
                    <a:pt x="39" y="471"/>
                    <a:pt x="40" y="473"/>
                  </a:cubicBezTo>
                  <a:cubicBezTo>
                    <a:pt x="41" y="475"/>
                    <a:pt x="41" y="475"/>
                    <a:pt x="40" y="477"/>
                  </a:cubicBezTo>
                  <a:cubicBezTo>
                    <a:pt x="39" y="479"/>
                    <a:pt x="39" y="481"/>
                    <a:pt x="37" y="482"/>
                  </a:cubicBezTo>
                  <a:cubicBezTo>
                    <a:pt x="34" y="487"/>
                    <a:pt x="31" y="491"/>
                    <a:pt x="27" y="496"/>
                  </a:cubicBezTo>
                  <a:cubicBezTo>
                    <a:pt x="25" y="498"/>
                    <a:pt x="24" y="500"/>
                    <a:pt x="22" y="502"/>
                  </a:cubicBezTo>
                  <a:cubicBezTo>
                    <a:pt x="20" y="504"/>
                    <a:pt x="17" y="506"/>
                    <a:pt x="16" y="509"/>
                  </a:cubicBezTo>
                  <a:cubicBezTo>
                    <a:pt x="17" y="510"/>
                    <a:pt x="20" y="506"/>
                    <a:pt x="22" y="506"/>
                  </a:cubicBezTo>
                  <a:cubicBezTo>
                    <a:pt x="22" y="506"/>
                    <a:pt x="21" y="509"/>
                    <a:pt x="21" y="509"/>
                  </a:cubicBezTo>
                  <a:cubicBezTo>
                    <a:pt x="21" y="509"/>
                    <a:pt x="21" y="508"/>
                    <a:pt x="20" y="508"/>
                  </a:cubicBezTo>
                  <a:cubicBezTo>
                    <a:pt x="19" y="508"/>
                    <a:pt x="22" y="512"/>
                    <a:pt x="22" y="511"/>
                  </a:cubicBezTo>
                  <a:cubicBezTo>
                    <a:pt x="23" y="511"/>
                    <a:pt x="23" y="513"/>
                    <a:pt x="24" y="513"/>
                  </a:cubicBezTo>
                  <a:cubicBezTo>
                    <a:pt x="25" y="514"/>
                    <a:pt x="25" y="514"/>
                    <a:pt x="27" y="513"/>
                  </a:cubicBezTo>
                  <a:cubicBezTo>
                    <a:pt x="28" y="513"/>
                    <a:pt x="28" y="513"/>
                    <a:pt x="30" y="514"/>
                  </a:cubicBezTo>
                  <a:cubicBezTo>
                    <a:pt x="30" y="515"/>
                    <a:pt x="30" y="515"/>
                    <a:pt x="30" y="516"/>
                  </a:cubicBezTo>
                  <a:cubicBezTo>
                    <a:pt x="31" y="516"/>
                    <a:pt x="31" y="516"/>
                    <a:pt x="32" y="516"/>
                  </a:cubicBezTo>
                  <a:cubicBezTo>
                    <a:pt x="33" y="517"/>
                    <a:pt x="31" y="517"/>
                    <a:pt x="30" y="517"/>
                  </a:cubicBezTo>
                  <a:cubicBezTo>
                    <a:pt x="29" y="517"/>
                    <a:pt x="27" y="516"/>
                    <a:pt x="26" y="516"/>
                  </a:cubicBezTo>
                  <a:cubicBezTo>
                    <a:pt x="25" y="516"/>
                    <a:pt x="24" y="516"/>
                    <a:pt x="23" y="517"/>
                  </a:cubicBezTo>
                  <a:cubicBezTo>
                    <a:pt x="25" y="519"/>
                    <a:pt x="22" y="518"/>
                    <a:pt x="21" y="518"/>
                  </a:cubicBezTo>
                  <a:cubicBezTo>
                    <a:pt x="21" y="518"/>
                    <a:pt x="21" y="518"/>
                    <a:pt x="20" y="518"/>
                  </a:cubicBezTo>
                  <a:cubicBezTo>
                    <a:pt x="19" y="519"/>
                    <a:pt x="20" y="520"/>
                    <a:pt x="20" y="520"/>
                  </a:cubicBezTo>
                  <a:cubicBezTo>
                    <a:pt x="18" y="521"/>
                    <a:pt x="18" y="519"/>
                    <a:pt x="18" y="519"/>
                  </a:cubicBezTo>
                  <a:cubicBezTo>
                    <a:pt x="16" y="519"/>
                    <a:pt x="17" y="522"/>
                    <a:pt x="17" y="523"/>
                  </a:cubicBezTo>
                  <a:cubicBezTo>
                    <a:pt x="18" y="524"/>
                    <a:pt x="18" y="524"/>
                    <a:pt x="17" y="525"/>
                  </a:cubicBezTo>
                  <a:cubicBezTo>
                    <a:pt x="16" y="527"/>
                    <a:pt x="15" y="529"/>
                    <a:pt x="14" y="531"/>
                  </a:cubicBezTo>
                  <a:cubicBezTo>
                    <a:pt x="12" y="533"/>
                    <a:pt x="13" y="536"/>
                    <a:pt x="14" y="538"/>
                  </a:cubicBezTo>
                  <a:cubicBezTo>
                    <a:pt x="14" y="540"/>
                    <a:pt x="14" y="541"/>
                    <a:pt x="15" y="542"/>
                  </a:cubicBezTo>
                  <a:cubicBezTo>
                    <a:pt x="15" y="543"/>
                    <a:pt x="16" y="543"/>
                    <a:pt x="15" y="544"/>
                  </a:cubicBezTo>
                  <a:cubicBezTo>
                    <a:pt x="15" y="544"/>
                    <a:pt x="14" y="545"/>
                    <a:pt x="14" y="545"/>
                  </a:cubicBezTo>
                  <a:cubicBezTo>
                    <a:pt x="13" y="546"/>
                    <a:pt x="12" y="547"/>
                    <a:pt x="12" y="548"/>
                  </a:cubicBezTo>
                  <a:cubicBezTo>
                    <a:pt x="14" y="548"/>
                    <a:pt x="13" y="549"/>
                    <a:pt x="14" y="550"/>
                  </a:cubicBezTo>
                  <a:cubicBezTo>
                    <a:pt x="15" y="551"/>
                    <a:pt x="17" y="551"/>
                    <a:pt x="16" y="553"/>
                  </a:cubicBezTo>
                  <a:cubicBezTo>
                    <a:pt x="15" y="554"/>
                    <a:pt x="15" y="555"/>
                    <a:pt x="14" y="557"/>
                  </a:cubicBezTo>
                  <a:cubicBezTo>
                    <a:pt x="16" y="557"/>
                    <a:pt x="15" y="556"/>
                    <a:pt x="16" y="558"/>
                  </a:cubicBezTo>
                  <a:cubicBezTo>
                    <a:pt x="17" y="558"/>
                    <a:pt x="17" y="559"/>
                    <a:pt x="17" y="560"/>
                  </a:cubicBezTo>
                  <a:cubicBezTo>
                    <a:pt x="17" y="560"/>
                    <a:pt x="17" y="560"/>
                    <a:pt x="17" y="560"/>
                  </a:cubicBezTo>
                  <a:cubicBezTo>
                    <a:pt x="18" y="561"/>
                    <a:pt x="19" y="565"/>
                    <a:pt x="18" y="565"/>
                  </a:cubicBezTo>
                  <a:cubicBezTo>
                    <a:pt x="18" y="567"/>
                    <a:pt x="18" y="566"/>
                    <a:pt x="19" y="566"/>
                  </a:cubicBezTo>
                  <a:cubicBezTo>
                    <a:pt x="20" y="566"/>
                    <a:pt x="20" y="566"/>
                    <a:pt x="20" y="566"/>
                  </a:cubicBezTo>
                  <a:cubicBezTo>
                    <a:pt x="21" y="566"/>
                    <a:pt x="21" y="566"/>
                    <a:pt x="21" y="566"/>
                  </a:cubicBezTo>
                  <a:cubicBezTo>
                    <a:pt x="22" y="567"/>
                    <a:pt x="22" y="567"/>
                    <a:pt x="22" y="567"/>
                  </a:cubicBezTo>
                  <a:cubicBezTo>
                    <a:pt x="23" y="568"/>
                    <a:pt x="23" y="566"/>
                    <a:pt x="25" y="567"/>
                  </a:cubicBezTo>
                  <a:cubicBezTo>
                    <a:pt x="25" y="568"/>
                    <a:pt x="26" y="567"/>
                    <a:pt x="27" y="568"/>
                  </a:cubicBezTo>
                  <a:cubicBezTo>
                    <a:pt x="27" y="569"/>
                    <a:pt x="26" y="569"/>
                    <a:pt x="26" y="571"/>
                  </a:cubicBezTo>
                  <a:cubicBezTo>
                    <a:pt x="27" y="570"/>
                    <a:pt x="27" y="569"/>
                    <a:pt x="29" y="570"/>
                  </a:cubicBezTo>
                  <a:cubicBezTo>
                    <a:pt x="30" y="567"/>
                    <a:pt x="33" y="570"/>
                    <a:pt x="34" y="571"/>
                  </a:cubicBezTo>
                  <a:cubicBezTo>
                    <a:pt x="36" y="573"/>
                    <a:pt x="37" y="571"/>
                    <a:pt x="37" y="574"/>
                  </a:cubicBezTo>
                  <a:cubicBezTo>
                    <a:pt x="36" y="575"/>
                    <a:pt x="35" y="576"/>
                    <a:pt x="37" y="577"/>
                  </a:cubicBezTo>
                  <a:cubicBezTo>
                    <a:pt x="37" y="578"/>
                    <a:pt x="37" y="579"/>
                    <a:pt x="36" y="580"/>
                  </a:cubicBezTo>
                  <a:cubicBezTo>
                    <a:pt x="34" y="579"/>
                    <a:pt x="37" y="582"/>
                    <a:pt x="37" y="582"/>
                  </a:cubicBezTo>
                  <a:cubicBezTo>
                    <a:pt x="38" y="583"/>
                    <a:pt x="38" y="584"/>
                    <a:pt x="39" y="585"/>
                  </a:cubicBezTo>
                  <a:cubicBezTo>
                    <a:pt x="39" y="586"/>
                    <a:pt x="39" y="587"/>
                    <a:pt x="39" y="587"/>
                  </a:cubicBezTo>
                  <a:cubicBezTo>
                    <a:pt x="40" y="588"/>
                    <a:pt x="41" y="588"/>
                    <a:pt x="42" y="589"/>
                  </a:cubicBezTo>
                  <a:cubicBezTo>
                    <a:pt x="43" y="590"/>
                    <a:pt x="42" y="592"/>
                    <a:pt x="43" y="593"/>
                  </a:cubicBezTo>
                  <a:cubicBezTo>
                    <a:pt x="44" y="593"/>
                    <a:pt x="45" y="592"/>
                    <a:pt x="46" y="594"/>
                  </a:cubicBezTo>
                  <a:cubicBezTo>
                    <a:pt x="47" y="594"/>
                    <a:pt x="46" y="595"/>
                    <a:pt x="47" y="596"/>
                  </a:cubicBezTo>
                  <a:cubicBezTo>
                    <a:pt x="48" y="597"/>
                    <a:pt x="49" y="597"/>
                    <a:pt x="48" y="598"/>
                  </a:cubicBezTo>
                  <a:cubicBezTo>
                    <a:pt x="48" y="598"/>
                    <a:pt x="47" y="599"/>
                    <a:pt x="46" y="600"/>
                  </a:cubicBezTo>
                  <a:cubicBezTo>
                    <a:pt x="43" y="602"/>
                    <a:pt x="43" y="599"/>
                    <a:pt x="40" y="599"/>
                  </a:cubicBezTo>
                  <a:cubicBezTo>
                    <a:pt x="37" y="600"/>
                    <a:pt x="40" y="603"/>
                    <a:pt x="41" y="604"/>
                  </a:cubicBezTo>
                  <a:cubicBezTo>
                    <a:pt x="41" y="604"/>
                    <a:pt x="41" y="606"/>
                    <a:pt x="41" y="606"/>
                  </a:cubicBezTo>
                  <a:cubicBezTo>
                    <a:pt x="41" y="608"/>
                    <a:pt x="41" y="610"/>
                    <a:pt x="42" y="611"/>
                  </a:cubicBezTo>
                  <a:cubicBezTo>
                    <a:pt x="42" y="611"/>
                    <a:pt x="42" y="611"/>
                    <a:pt x="42" y="612"/>
                  </a:cubicBezTo>
                  <a:cubicBezTo>
                    <a:pt x="42" y="612"/>
                    <a:pt x="42" y="612"/>
                    <a:pt x="42" y="612"/>
                  </a:cubicBezTo>
                  <a:cubicBezTo>
                    <a:pt x="44" y="612"/>
                    <a:pt x="45" y="613"/>
                    <a:pt x="46" y="611"/>
                  </a:cubicBezTo>
                  <a:cubicBezTo>
                    <a:pt x="47" y="610"/>
                    <a:pt x="45" y="610"/>
                    <a:pt x="48" y="609"/>
                  </a:cubicBezTo>
                  <a:cubicBezTo>
                    <a:pt x="48" y="609"/>
                    <a:pt x="49" y="610"/>
                    <a:pt x="49" y="610"/>
                  </a:cubicBezTo>
                  <a:cubicBezTo>
                    <a:pt x="50" y="610"/>
                    <a:pt x="50" y="609"/>
                    <a:pt x="51" y="609"/>
                  </a:cubicBezTo>
                  <a:cubicBezTo>
                    <a:pt x="52" y="609"/>
                    <a:pt x="54" y="608"/>
                    <a:pt x="54" y="609"/>
                  </a:cubicBezTo>
                  <a:cubicBezTo>
                    <a:pt x="55" y="610"/>
                    <a:pt x="55" y="608"/>
                    <a:pt x="56" y="609"/>
                  </a:cubicBezTo>
                  <a:cubicBezTo>
                    <a:pt x="56" y="609"/>
                    <a:pt x="57" y="611"/>
                    <a:pt x="57" y="611"/>
                  </a:cubicBezTo>
                  <a:cubicBezTo>
                    <a:pt x="58" y="612"/>
                    <a:pt x="58" y="613"/>
                    <a:pt x="58" y="613"/>
                  </a:cubicBezTo>
                  <a:cubicBezTo>
                    <a:pt x="58" y="614"/>
                    <a:pt x="59" y="614"/>
                    <a:pt x="59" y="614"/>
                  </a:cubicBezTo>
                  <a:cubicBezTo>
                    <a:pt x="61" y="615"/>
                    <a:pt x="58" y="617"/>
                    <a:pt x="58" y="617"/>
                  </a:cubicBezTo>
                  <a:cubicBezTo>
                    <a:pt x="58" y="617"/>
                    <a:pt x="59" y="619"/>
                    <a:pt x="59" y="620"/>
                  </a:cubicBezTo>
                  <a:cubicBezTo>
                    <a:pt x="59" y="620"/>
                    <a:pt x="59" y="621"/>
                    <a:pt x="58" y="621"/>
                  </a:cubicBezTo>
                  <a:cubicBezTo>
                    <a:pt x="60" y="621"/>
                    <a:pt x="62" y="621"/>
                    <a:pt x="63" y="621"/>
                  </a:cubicBezTo>
                  <a:cubicBezTo>
                    <a:pt x="64" y="622"/>
                    <a:pt x="64" y="621"/>
                    <a:pt x="65" y="622"/>
                  </a:cubicBezTo>
                  <a:cubicBezTo>
                    <a:pt x="65" y="622"/>
                    <a:pt x="65" y="623"/>
                    <a:pt x="66" y="623"/>
                  </a:cubicBezTo>
                  <a:cubicBezTo>
                    <a:pt x="66" y="625"/>
                    <a:pt x="67" y="625"/>
                    <a:pt x="67" y="626"/>
                  </a:cubicBezTo>
                  <a:cubicBezTo>
                    <a:pt x="67" y="628"/>
                    <a:pt x="67" y="628"/>
                    <a:pt x="68" y="630"/>
                  </a:cubicBezTo>
                  <a:cubicBezTo>
                    <a:pt x="68" y="630"/>
                    <a:pt x="68" y="630"/>
                    <a:pt x="68" y="630"/>
                  </a:cubicBezTo>
                  <a:cubicBezTo>
                    <a:pt x="69" y="630"/>
                    <a:pt x="75" y="630"/>
                    <a:pt x="75" y="632"/>
                  </a:cubicBezTo>
                  <a:cubicBezTo>
                    <a:pt x="75" y="632"/>
                    <a:pt x="76" y="631"/>
                    <a:pt x="76" y="631"/>
                  </a:cubicBezTo>
                  <a:cubicBezTo>
                    <a:pt x="77" y="630"/>
                    <a:pt x="77" y="630"/>
                    <a:pt x="78" y="631"/>
                  </a:cubicBezTo>
                  <a:cubicBezTo>
                    <a:pt x="79" y="630"/>
                    <a:pt x="80" y="630"/>
                    <a:pt x="81" y="630"/>
                  </a:cubicBezTo>
                  <a:cubicBezTo>
                    <a:pt x="82" y="631"/>
                    <a:pt x="82" y="635"/>
                    <a:pt x="85" y="635"/>
                  </a:cubicBezTo>
                  <a:cubicBezTo>
                    <a:pt x="85" y="635"/>
                    <a:pt x="85" y="634"/>
                    <a:pt x="86" y="634"/>
                  </a:cubicBezTo>
                  <a:cubicBezTo>
                    <a:pt x="86" y="634"/>
                    <a:pt x="89" y="635"/>
                    <a:pt x="89" y="635"/>
                  </a:cubicBezTo>
                  <a:cubicBezTo>
                    <a:pt x="89" y="635"/>
                    <a:pt x="90" y="636"/>
                    <a:pt x="90" y="636"/>
                  </a:cubicBezTo>
                  <a:cubicBezTo>
                    <a:pt x="90" y="636"/>
                    <a:pt x="91" y="636"/>
                    <a:pt x="91" y="636"/>
                  </a:cubicBezTo>
                  <a:cubicBezTo>
                    <a:pt x="92" y="636"/>
                    <a:pt x="93" y="637"/>
                    <a:pt x="95" y="637"/>
                  </a:cubicBezTo>
                  <a:cubicBezTo>
                    <a:pt x="95" y="637"/>
                    <a:pt x="95" y="638"/>
                    <a:pt x="95" y="638"/>
                  </a:cubicBezTo>
                  <a:cubicBezTo>
                    <a:pt x="96" y="638"/>
                    <a:pt x="96" y="639"/>
                    <a:pt x="96" y="639"/>
                  </a:cubicBezTo>
                  <a:cubicBezTo>
                    <a:pt x="97" y="639"/>
                    <a:pt x="97" y="638"/>
                    <a:pt x="97" y="638"/>
                  </a:cubicBezTo>
                  <a:cubicBezTo>
                    <a:pt x="98" y="638"/>
                    <a:pt x="98" y="638"/>
                    <a:pt x="98" y="638"/>
                  </a:cubicBezTo>
                  <a:cubicBezTo>
                    <a:pt x="99" y="641"/>
                    <a:pt x="98" y="642"/>
                    <a:pt x="97" y="644"/>
                  </a:cubicBezTo>
                  <a:cubicBezTo>
                    <a:pt x="96" y="645"/>
                    <a:pt x="95" y="644"/>
                    <a:pt x="96" y="646"/>
                  </a:cubicBezTo>
                  <a:cubicBezTo>
                    <a:pt x="97" y="646"/>
                    <a:pt x="98" y="645"/>
                    <a:pt x="98" y="646"/>
                  </a:cubicBezTo>
                  <a:cubicBezTo>
                    <a:pt x="98" y="647"/>
                    <a:pt x="96" y="646"/>
                    <a:pt x="96" y="648"/>
                  </a:cubicBezTo>
                  <a:cubicBezTo>
                    <a:pt x="96" y="648"/>
                    <a:pt x="96" y="649"/>
                    <a:pt x="97" y="649"/>
                  </a:cubicBezTo>
                  <a:cubicBezTo>
                    <a:pt x="97" y="650"/>
                    <a:pt x="97" y="651"/>
                    <a:pt x="97" y="652"/>
                  </a:cubicBezTo>
                  <a:cubicBezTo>
                    <a:pt x="98" y="652"/>
                    <a:pt x="96" y="654"/>
                    <a:pt x="96" y="655"/>
                  </a:cubicBezTo>
                  <a:cubicBezTo>
                    <a:pt x="96" y="655"/>
                    <a:pt x="96" y="655"/>
                    <a:pt x="96" y="655"/>
                  </a:cubicBezTo>
                  <a:cubicBezTo>
                    <a:pt x="96" y="657"/>
                    <a:pt x="95" y="656"/>
                    <a:pt x="93" y="656"/>
                  </a:cubicBezTo>
                  <a:cubicBezTo>
                    <a:pt x="91" y="656"/>
                    <a:pt x="91" y="656"/>
                    <a:pt x="89" y="658"/>
                  </a:cubicBezTo>
                  <a:cubicBezTo>
                    <a:pt x="88" y="658"/>
                    <a:pt x="85" y="659"/>
                    <a:pt x="86" y="662"/>
                  </a:cubicBezTo>
                  <a:cubicBezTo>
                    <a:pt x="86" y="662"/>
                    <a:pt x="86" y="662"/>
                    <a:pt x="86" y="662"/>
                  </a:cubicBezTo>
                  <a:cubicBezTo>
                    <a:pt x="86" y="662"/>
                    <a:pt x="85" y="663"/>
                    <a:pt x="86" y="664"/>
                  </a:cubicBezTo>
                  <a:cubicBezTo>
                    <a:pt x="87" y="663"/>
                    <a:pt x="89" y="663"/>
                    <a:pt x="90" y="663"/>
                  </a:cubicBezTo>
                  <a:cubicBezTo>
                    <a:pt x="91" y="662"/>
                    <a:pt x="93" y="661"/>
                    <a:pt x="93" y="663"/>
                  </a:cubicBezTo>
                  <a:cubicBezTo>
                    <a:pt x="94" y="666"/>
                    <a:pt x="87" y="665"/>
                    <a:pt x="87" y="667"/>
                  </a:cubicBezTo>
                  <a:cubicBezTo>
                    <a:pt x="87" y="667"/>
                    <a:pt x="87" y="667"/>
                    <a:pt x="87" y="667"/>
                  </a:cubicBezTo>
                  <a:cubicBezTo>
                    <a:pt x="87" y="667"/>
                    <a:pt x="87" y="667"/>
                    <a:pt x="88" y="667"/>
                  </a:cubicBezTo>
                  <a:cubicBezTo>
                    <a:pt x="88" y="668"/>
                    <a:pt x="88" y="668"/>
                    <a:pt x="88" y="668"/>
                  </a:cubicBezTo>
                  <a:cubicBezTo>
                    <a:pt x="87" y="669"/>
                    <a:pt x="86" y="668"/>
                    <a:pt x="85" y="668"/>
                  </a:cubicBezTo>
                  <a:cubicBezTo>
                    <a:pt x="85" y="668"/>
                    <a:pt x="83" y="668"/>
                    <a:pt x="83" y="668"/>
                  </a:cubicBezTo>
                  <a:cubicBezTo>
                    <a:pt x="83" y="669"/>
                    <a:pt x="83" y="669"/>
                    <a:pt x="83" y="669"/>
                  </a:cubicBezTo>
                  <a:cubicBezTo>
                    <a:pt x="83" y="670"/>
                    <a:pt x="88" y="673"/>
                    <a:pt x="88" y="674"/>
                  </a:cubicBezTo>
                  <a:cubicBezTo>
                    <a:pt x="88" y="674"/>
                    <a:pt x="86" y="673"/>
                    <a:pt x="86" y="673"/>
                  </a:cubicBezTo>
                  <a:cubicBezTo>
                    <a:pt x="85" y="673"/>
                    <a:pt x="85" y="675"/>
                    <a:pt x="85" y="676"/>
                  </a:cubicBezTo>
                  <a:cubicBezTo>
                    <a:pt x="84" y="675"/>
                    <a:pt x="84" y="675"/>
                    <a:pt x="84" y="674"/>
                  </a:cubicBezTo>
                  <a:cubicBezTo>
                    <a:pt x="83" y="675"/>
                    <a:pt x="83" y="676"/>
                    <a:pt x="83" y="677"/>
                  </a:cubicBezTo>
                  <a:cubicBezTo>
                    <a:pt x="83" y="677"/>
                    <a:pt x="82" y="678"/>
                    <a:pt x="82" y="678"/>
                  </a:cubicBezTo>
                  <a:cubicBezTo>
                    <a:pt x="82" y="679"/>
                    <a:pt x="82" y="679"/>
                    <a:pt x="82" y="679"/>
                  </a:cubicBezTo>
                  <a:cubicBezTo>
                    <a:pt x="82" y="680"/>
                    <a:pt x="82" y="680"/>
                    <a:pt x="82" y="681"/>
                  </a:cubicBezTo>
                  <a:cubicBezTo>
                    <a:pt x="82" y="681"/>
                    <a:pt x="82" y="681"/>
                    <a:pt x="81" y="681"/>
                  </a:cubicBezTo>
                  <a:cubicBezTo>
                    <a:pt x="81" y="681"/>
                    <a:pt x="79" y="681"/>
                    <a:pt x="79" y="682"/>
                  </a:cubicBezTo>
                  <a:cubicBezTo>
                    <a:pt x="79" y="682"/>
                    <a:pt x="75" y="679"/>
                    <a:pt x="76" y="681"/>
                  </a:cubicBezTo>
                  <a:cubicBezTo>
                    <a:pt x="77" y="681"/>
                    <a:pt x="77" y="681"/>
                    <a:pt x="77" y="681"/>
                  </a:cubicBezTo>
                  <a:cubicBezTo>
                    <a:pt x="77" y="682"/>
                    <a:pt x="75" y="682"/>
                    <a:pt x="75" y="682"/>
                  </a:cubicBezTo>
                  <a:cubicBezTo>
                    <a:pt x="75" y="683"/>
                    <a:pt x="78" y="684"/>
                    <a:pt x="78" y="684"/>
                  </a:cubicBezTo>
                  <a:cubicBezTo>
                    <a:pt x="79" y="685"/>
                    <a:pt x="79" y="686"/>
                    <a:pt x="80" y="687"/>
                  </a:cubicBezTo>
                  <a:cubicBezTo>
                    <a:pt x="81" y="687"/>
                    <a:pt x="82" y="687"/>
                    <a:pt x="83" y="687"/>
                  </a:cubicBezTo>
                  <a:cubicBezTo>
                    <a:pt x="83" y="686"/>
                    <a:pt x="84" y="688"/>
                    <a:pt x="84" y="688"/>
                  </a:cubicBezTo>
                  <a:cubicBezTo>
                    <a:pt x="86" y="690"/>
                    <a:pt x="87" y="690"/>
                    <a:pt x="89" y="691"/>
                  </a:cubicBezTo>
                  <a:cubicBezTo>
                    <a:pt x="90" y="692"/>
                    <a:pt x="92" y="693"/>
                    <a:pt x="93" y="694"/>
                  </a:cubicBezTo>
                  <a:cubicBezTo>
                    <a:pt x="93" y="695"/>
                    <a:pt x="95" y="696"/>
                    <a:pt x="96" y="697"/>
                  </a:cubicBezTo>
                  <a:cubicBezTo>
                    <a:pt x="97" y="698"/>
                    <a:pt x="98" y="700"/>
                    <a:pt x="99" y="700"/>
                  </a:cubicBezTo>
                  <a:cubicBezTo>
                    <a:pt x="100" y="701"/>
                    <a:pt x="100" y="701"/>
                    <a:pt x="101" y="702"/>
                  </a:cubicBezTo>
                  <a:cubicBezTo>
                    <a:pt x="102" y="702"/>
                    <a:pt x="104" y="702"/>
                    <a:pt x="104" y="703"/>
                  </a:cubicBezTo>
                  <a:cubicBezTo>
                    <a:pt x="106" y="704"/>
                    <a:pt x="107" y="706"/>
                    <a:pt x="108" y="707"/>
                  </a:cubicBezTo>
                  <a:cubicBezTo>
                    <a:pt x="109" y="709"/>
                    <a:pt x="110" y="712"/>
                    <a:pt x="109" y="714"/>
                  </a:cubicBezTo>
                  <a:cubicBezTo>
                    <a:pt x="108" y="718"/>
                    <a:pt x="102" y="722"/>
                    <a:pt x="98" y="721"/>
                  </a:cubicBezTo>
                  <a:cubicBezTo>
                    <a:pt x="96" y="721"/>
                    <a:pt x="94" y="720"/>
                    <a:pt x="92" y="720"/>
                  </a:cubicBezTo>
                  <a:cubicBezTo>
                    <a:pt x="90" y="721"/>
                    <a:pt x="88" y="722"/>
                    <a:pt x="87" y="722"/>
                  </a:cubicBezTo>
                  <a:cubicBezTo>
                    <a:pt x="87" y="722"/>
                    <a:pt x="87" y="722"/>
                    <a:pt x="87" y="722"/>
                  </a:cubicBezTo>
                  <a:cubicBezTo>
                    <a:pt x="85" y="722"/>
                    <a:pt x="84" y="720"/>
                    <a:pt x="82" y="720"/>
                  </a:cubicBezTo>
                  <a:cubicBezTo>
                    <a:pt x="82" y="720"/>
                    <a:pt x="81" y="720"/>
                    <a:pt x="80" y="720"/>
                  </a:cubicBezTo>
                  <a:cubicBezTo>
                    <a:pt x="78" y="720"/>
                    <a:pt x="79" y="719"/>
                    <a:pt x="78" y="719"/>
                  </a:cubicBezTo>
                  <a:cubicBezTo>
                    <a:pt x="77" y="718"/>
                    <a:pt x="76" y="718"/>
                    <a:pt x="76" y="718"/>
                  </a:cubicBezTo>
                  <a:cubicBezTo>
                    <a:pt x="75" y="718"/>
                    <a:pt x="75" y="719"/>
                    <a:pt x="74" y="719"/>
                  </a:cubicBezTo>
                  <a:cubicBezTo>
                    <a:pt x="72" y="719"/>
                    <a:pt x="73" y="716"/>
                    <a:pt x="71" y="715"/>
                  </a:cubicBezTo>
                  <a:cubicBezTo>
                    <a:pt x="70" y="714"/>
                    <a:pt x="68" y="715"/>
                    <a:pt x="67" y="715"/>
                  </a:cubicBezTo>
                  <a:cubicBezTo>
                    <a:pt x="65" y="714"/>
                    <a:pt x="66" y="713"/>
                    <a:pt x="65" y="712"/>
                  </a:cubicBezTo>
                  <a:cubicBezTo>
                    <a:pt x="64" y="711"/>
                    <a:pt x="63" y="712"/>
                    <a:pt x="61" y="712"/>
                  </a:cubicBezTo>
                  <a:cubicBezTo>
                    <a:pt x="58" y="713"/>
                    <a:pt x="56" y="712"/>
                    <a:pt x="53" y="712"/>
                  </a:cubicBezTo>
                  <a:cubicBezTo>
                    <a:pt x="49" y="713"/>
                    <a:pt x="46" y="715"/>
                    <a:pt x="42" y="717"/>
                  </a:cubicBezTo>
                  <a:cubicBezTo>
                    <a:pt x="40" y="718"/>
                    <a:pt x="40" y="720"/>
                    <a:pt x="38" y="720"/>
                  </a:cubicBezTo>
                  <a:cubicBezTo>
                    <a:pt x="36" y="721"/>
                    <a:pt x="34" y="719"/>
                    <a:pt x="33" y="719"/>
                  </a:cubicBezTo>
                  <a:cubicBezTo>
                    <a:pt x="31" y="719"/>
                    <a:pt x="30" y="720"/>
                    <a:pt x="29" y="719"/>
                  </a:cubicBezTo>
                  <a:cubicBezTo>
                    <a:pt x="28" y="719"/>
                    <a:pt x="26" y="719"/>
                    <a:pt x="26" y="719"/>
                  </a:cubicBezTo>
                  <a:cubicBezTo>
                    <a:pt x="23" y="720"/>
                    <a:pt x="24" y="721"/>
                    <a:pt x="25" y="722"/>
                  </a:cubicBezTo>
                  <a:cubicBezTo>
                    <a:pt x="27" y="723"/>
                    <a:pt x="28" y="723"/>
                    <a:pt x="30" y="723"/>
                  </a:cubicBezTo>
                  <a:cubicBezTo>
                    <a:pt x="28" y="724"/>
                    <a:pt x="25" y="723"/>
                    <a:pt x="24" y="724"/>
                  </a:cubicBezTo>
                  <a:cubicBezTo>
                    <a:pt x="21" y="725"/>
                    <a:pt x="23" y="725"/>
                    <a:pt x="24" y="726"/>
                  </a:cubicBezTo>
                  <a:cubicBezTo>
                    <a:pt x="24" y="726"/>
                    <a:pt x="21" y="727"/>
                    <a:pt x="20" y="726"/>
                  </a:cubicBezTo>
                  <a:cubicBezTo>
                    <a:pt x="19" y="726"/>
                    <a:pt x="13" y="728"/>
                    <a:pt x="12" y="726"/>
                  </a:cubicBezTo>
                  <a:cubicBezTo>
                    <a:pt x="9" y="725"/>
                    <a:pt x="8" y="727"/>
                    <a:pt x="6" y="729"/>
                  </a:cubicBezTo>
                  <a:cubicBezTo>
                    <a:pt x="5" y="730"/>
                    <a:pt x="5" y="730"/>
                    <a:pt x="4" y="732"/>
                  </a:cubicBezTo>
                  <a:cubicBezTo>
                    <a:pt x="4" y="732"/>
                    <a:pt x="4" y="734"/>
                    <a:pt x="4" y="734"/>
                  </a:cubicBezTo>
                  <a:cubicBezTo>
                    <a:pt x="5" y="736"/>
                    <a:pt x="8" y="733"/>
                    <a:pt x="9" y="734"/>
                  </a:cubicBezTo>
                  <a:cubicBezTo>
                    <a:pt x="10" y="735"/>
                    <a:pt x="8" y="735"/>
                    <a:pt x="8" y="736"/>
                  </a:cubicBezTo>
                  <a:cubicBezTo>
                    <a:pt x="8" y="737"/>
                    <a:pt x="9" y="737"/>
                    <a:pt x="9" y="738"/>
                  </a:cubicBezTo>
                  <a:cubicBezTo>
                    <a:pt x="8" y="739"/>
                    <a:pt x="10" y="739"/>
                    <a:pt x="11" y="739"/>
                  </a:cubicBezTo>
                  <a:cubicBezTo>
                    <a:pt x="10" y="741"/>
                    <a:pt x="8" y="741"/>
                    <a:pt x="9" y="742"/>
                  </a:cubicBezTo>
                  <a:cubicBezTo>
                    <a:pt x="9" y="742"/>
                    <a:pt x="11" y="744"/>
                    <a:pt x="11" y="744"/>
                  </a:cubicBezTo>
                  <a:cubicBezTo>
                    <a:pt x="11" y="744"/>
                    <a:pt x="8" y="744"/>
                    <a:pt x="8" y="743"/>
                  </a:cubicBezTo>
                  <a:cubicBezTo>
                    <a:pt x="8" y="743"/>
                    <a:pt x="8" y="744"/>
                    <a:pt x="8" y="744"/>
                  </a:cubicBezTo>
                  <a:cubicBezTo>
                    <a:pt x="8" y="744"/>
                    <a:pt x="7" y="741"/>
                    <a:pt x="7" y="741"/>
                  </a:cubicBezTo>
                  <a:cubicBezTo>
                    <a:pt x="5" y="741"/>
                    <a:pt x="7" y="743"/>
                    <a:pt x="7" y="744"/>
                  </a:cubicBezTo>
                  <a:cubicBezTo>
                    <a:pt x="6" y="744"/>
                    <a:pt x="5" y="744"/>
                    <a:pt x="6" y="745"/>
                  </a:cubicBezTo>
                  <a:cubicBezTo>
                    <a:pt x="6" y="746"/>
                    <a:pt x="10" y="745"/>
                    <a:pt x="10" y="747"/>
                  </a:cubicBezTo>
                  <a:cubicBezTo>
                    <a:pt x="11" y="748"/>
                    <a:pt x="12" y="747"/>
                    <a:pt x="12" y="749"/>
                  </a:cubicBezTo>
                  <a:cubicBezTo>
                    <a:pt x="12" y="750"/>
                    <a:pt x="11" y="749"/>
                    <a:pt x="11" y="750"/>
                  </a:cubicBezTo>
                  <a:cubicBezTo>
                    <a:pt x="11" y="750"/>
                    <a:pt x="11" y="751"/>
                    <a:pt x="11" y="751"/>
                  </a:cubicBezTo>
                  <a:cubicBezTo>
                    <a:pt x="12" y="751"/>
                    <a:pt x="12" y="751"/>
                    <a:pt x="12" y="751"/>
                  </a:cubicBezTo>
                  <a:cubicBezTo>
                    <a:pt x="12" y="752"/>
                    <a:pt x="12" y="752"/>
                    <a:pt x="12" y="752"/>
                  </a:cubicBezTo>
                  <a:cubicBezTo>
                    <a:pt x="12" y="752"/>
                    <a:pt x="13" y="753"/>
                    <a:pt x="13" y="753"/>
                  </a:cubicBezTo>
                  <a:cubicBezTo>
                    <a:pt x="13" y="753"/>
                    <a:pt x="14" y="753"/>
                    <a:pt x="14" y="754"/>
                  </a:cubicBezTo>
                  <a:cubicBezTo>
                    <a:pt x="13" y="755"/>
                    <a:pt x="12" y="754"/>
                    <a:pt x="12" y="755"/>
                  </a:cubicBezTo>
                  <a:cubicBezTo>
                    <a:pt x="12" y="756"/>
                    <a:pt x="18" y="755"/>
                    <a:pt x="19" y="755"/>
                  </a:cubicBezTo>
                  <a:cubicBezTo>
                    <a:pt x="18" y="757"/>
                    <a:pt x="16" y="756"/>
                    <a:pt x="17" y="759"/>
                  </a:cubicBezTo>
                  <a:cubicBezTo>
                    <a:pt x="18" y="758"/>
                    <a:pt x="19" y="757"/>
                    <a:pt x="20" y="757"/>
                  </a:cubicBezTo>
                  <a:cubicBezTo>
                    <a:pt x="20" y="757"/>
                    <a:pt x="22" y="759"/>
                    <a:pt x="22" y="758"/>
                  </a:cubicBezTo>
                  <a:cubicBezTo>
                    <a:pt x="24" y="758"/>
                    <a:pt x="23" y="760"/>
                    <a:pt x="25" y="761"/>
                  </a:cubicBezTo>
                  <a:cubicBezTo>
                    <a:pt x="27" y="763"/>
                    <a:pt x="29" y="762"/>
                    <a:pt x="32" y="762"/>
                  </a:cubicBezTo>
                  <a:cubicBezTo>
                    <a:pt x="34" y="761"/>
                    <a:pt x="33" y="762"/>
                    <a:pt x="34" y="759"/>
                  </a:cubicBezTo>
                  <a:cubicBezTo>
                    <a:pt x="34" y="757"/>
                    <a:pt x="34" y="756"/>
                    <a:pt x="36" y="757"/>
                  </a:cubicBezTo>
                  <a:cubicBezTo>
                    <a:pt x="38" y="757"/>
                    <a:pt x="41" y="759"/>
                    <a:pt x="43" y="760"/>
                  </a:cubicBezTo>
                  <a:cubicBezTo>
                    <a:pt x="45" y="761"/>
                    <a:pt x="46" y="763"/>
                    <a:pt x="48" y="763"/>
                  </a:cubicBezTo>
                  <a:cubicBezTo>
                    <a:pt x="49" y="764"/>
                    <a:pt x="52" y="763"/>
                    <a:pt x="54" y="763"/>
                  </a:cubicBezTo>
                  <a:cubicBezTo>
                    <a:pt x="55" y="762"/>
                    <a:pt x="57" y="762"/>
                    <a:pt x="58" y="760"/>
                  </a:cubicBezTo>
                  <a:cubicBezTo>
                    <a:pt x="59" y="760"/>
                    <a:pt x="60" y="759"/>
                    <a:pt x="61" y="758"/>
                  </a:cubicBezTo>
                  <a:cubicBezTo>
                    <a:pt x="63" y="758"/>
                    <a:pt x="63" y="758"/>
                    <a:pt x="65" y="759"/>
                  </a:cubicBezTo>
                  <a:cubicBezTo>
                    <a:pt x="67" y="759"/>
                    <a:pt x="67" y="759"/>
                    <a:pt x="68" y="758"/>
                  </a:cubicBezTo>
                  <a:cubicBezTo>
                    <a:pt x="69" y="758"/>
                    <a:pt x="71" y="756"/>
                    <a:pt x="72" y="757"/>
                  </a:cubicBezTo>
                  <a:cubicBezTo>
                    <a:pt x="73" y="759"/>
                    <a:pt x="70" y="761"/>
                    <a:pt x="69" y="762"/>
                  </a:cubicBezTo>
                  <a:cubicBezTo>
                    <a:pt x="70" y="762"/>
                    <a:pt x="70" y="764"/>
                    <a:pt x="71" y="765"/>
                  </a:cubicBezTo>
                  <a:cubicBezTo>
                    <a:pt x="70" y="767"/>
                    <a:pt x="71" y="769"/>
                    <a:pt x="71" y="772"/>
                  </a:cubicBezTo>
                  <a:cubicBezTo>
                    <a:pt x="71" y="775"/>
                    <a:pt x="71" y="776"/>
                    <a:pt x="69" y="779"/>
                  </a:cubicBezTo>
                  <a:cubicBezTo>
                    <a:pt x="68" y="781"/>
                    <a:pt x="68" y="783"/>
                    <a:pt x="67" y="786"/>
                  </a:cubicBezTo>
                  <a:cubicBezTo>
                    <a:pt x="66" y="788"/>
                    <a:pt x="65" y="790"/>
                    <a:pt x="64" y="792"/>
                  </a:cubicBezTo>
                  <a:cubicBezTo>
                    <a:pt x="63" y="795"/>
                    <a:pt x="63" y="801"/>
                    <a:pt x="59" y="803"/>
                  </a:cubicBezTo>
                  <a:cubicBezTo>
                    <a:pt x="64" y="818"/>
                    <a:pt x="64" y="818"/>
                    <a:pt x="64" y="818"/>
                  </a:cubicBezTo>
                  <a:cubicBezTo>
                    <a:pt x="64" y="819"/>
                    <a:pt x="64" y="819"/>
                    <a:pt x="64" y="819"/>
                  </a:cubicBezTo>
                  <a:cubicBezTo>
                    <a:pt x="62" y="825"/>
                    <a:pt x="62" y="825"/>
                    <a:pt x="62" y="825"/>
                  </a:cubicBezTo>
                  <a:cubicBezTo>
                    <a:pt x="62" y="827"/>
                    <a:pt x="62" y="827"/>
                    <a:pt x="62" y="827"/>
                  </a:cubicBezTo>
                  <a:cubicBezTo>
                    <a:pt x="64" y="828"/>
                    <a:pt x="64" y="828"/>
                    <a:pt x="64" y="828"/>
                  </a:cubicBezTo>
                  <a:cubicBezTo>
                    <a:pt x="69" y="835"/>
                    <a:pt x="72" y="843"/>
                    <a:pt x="79" y="849"/>
                  </a:cubicBezTo>
                  <a:cubicBezTo>
                    <a:pt x="79" y="851"/>
                    <a:pt x="79" y="856"/>
                    <a:pt x="80" y="857"/>
                  </a:cubicBezTo>
                  <a:cubicBezTo>
                    <a:pt x="82" y="858"/>
                    <a:pt x="84" y="859"/>
                    <a:pt x="86" y="860"/>
                  </a:cubicBezTo>
                  <a:cubicBezTo>
                    <a:pt x="87" y="862"/>
                    <a:pt x="88" y="864"/>
                    <a:pt x="89" y="866"/>
                  </a:cubicBezTo>
                  <a:cubicBezTo>
                    <a:pt x="90" y="868"/>
                    <a:pt x="91" y="869"/>
                    <a:pt x="91" y="872"/>
                  </a:cubicBezTo>
                  <a:cubicBezTo>
                    <a:pt x="92" y="877"/>
                    <a:pt x="92" y="882"/>
                    <a:pt x="96" y="886"/>
                  </a:cubicBezTo>
                  <a:cubicBezTo>
                    <a:pt x="99" y="887"/>
                    <a:pt x="101" y="888"/>
                    <a:pt x="103" y="890"/>
                  </a:cubicBezTo>
                  <a:cubicBezTo>
                    <a:pt x="105" y="893"/>
                    <a:pt x="105" y="895"/>
                    <a:pt x="106" y="898"/>
                  </a:cubicBezTo>
                  <a:cubicBezTo>
                    <a:pt x="107" y="902"/>
                    <a:pt x="112" y="906"/>
                    <a:pt x="115" y="911"/>
                  </a:cubicBezTo>
                  <a:cubicBezTo>
                    <a:pt x="118" y="916"/>
                    <a:pt x="117" y="921"/>
                    <a:pt x="118" y="926"/>
                  </a:cubicBezTo>
                  <a:cubicBezTo>
                    <a:pt x="118" y="928"/>
                    <a:pt x="119" y="930"/>
                    <a:pt x="119" y="932"/>
                  </a:cubicBezTo>
                  <a:cubicBezTo>
                    <a:pt x="120" y="934"/>
                    <a:pt x="120" y="936"/>
                    <a:pt x="121" y="938"/>
                  </a:cubicBezTo>
                  <a:cubicBezTo>
                    <a:pt x="123" y="941"/>
                    <a:pt x="128" y="939"/>
                    <a:pt x="131" y="938"/>
                  </a:cubicBezTo>
                  <a:cubicBezTo>
                    <a:pt x="133" y="938"/>
                    <a:pt x="135" y="936"/>
                    <a:pt x="137" y="934"/>
                  </a:cubicBezTo>
                  <a:cubicBezTo>
                    <a:pt x="140" y="933"/>
                    <a:pt x="145" y="935"/>
                    <a:pt x="148" y="932"/>
                  </a:cubicBezTo>
                  <a:cubicBezTo>
                    <a:pt x="149" y="932"/>
                    <a:pt x="150" y="932"/>
                    <a:pt x="150" y="931"/>
                  </a:cubicBezTo>
                  <a:cubicBezTo>
                    <a:pt x="152" y="930"/>
                    <a:pt x="153" y="930"/>
                    <a:pt x="155" y="930"/>
                  </a:cubicBezTo>
                  <a:cubicBezTo>
                    <a:pt x="157" y="930"/>
                    <a:pt x="158" y="929"/>
                    <a:pt x="160" y="927"/>
                  </a:cubicBezTo>
                  <a:cubicBezTo>
                    <a:pt x="163" y="924"/>
                    <a:pt x="166" y="924"/>
                    <a:pt x="170" y="922"/>
                  </a:cubicBezTo>
                  <a:cubicBezTo>
                    <a:pt x="172" y="922"/>
                    <a:pt x="174" y="922"/>
                    <a:pt x="176" y="921"/>
                  </a:cubicBezTo>
                  <a:cubicBezTo>
                    <a:pt x="178" y="921"/>
                    <a:pt x="181" y="919"/>
                    <a:pt x="182" y="918"/>
                  </a:cubicBezTo>
                  <a:cubicBezTo>
                    <a:pt x="182" y="917"/>
                    <a:pt x="181" y="916"/>
                    <a:pt x="182" y="915"/>
                  </a:cubicBezTo>
                  <a:cubicBezTo>
                    <a:pt x="182" y="913"/>
                    <a:pt x="185" y="913"/>
                    <a:pt x="186" y="911"/>
                  </a:cubicBezTo>
                  <a:cubicBezTo>
                    <a:pt x="189" y="911"/>
                    <a:pt x="192" y="910"/>
                    <a:pt x="194" y="909"/>
                  </a:cubicBezTo>
                  <a:cubicBezTo>
                    <a:pt x="196" y="909"/>
                    <a:pt x="201" y="910"/>
                    <a:pt x="202" y="908"/>
                  </a:cubicBezTo>
                  <a:cubicBezTo>
                    <a:pt x="202" y="907"/>
                    <a:pt x="202" y="907"/>
                    <a:pt x="202" y="907"/>
                  </a:cubicBezTo>
                  <a:cubicBezTo>
                    <a:pt x="202" y="906"/>
                    <a:pt x="202" y="906"/>
                    <a:pt x="202" y="906"/>
                  </a:cubicBezTo>
                  <a:cubicBezTo>
                    <a:pt x="202" y="903"/>
                    <a:pt x="205" y="902"/>
                    <a:pt x="208" y="902"/>
                  </a:cubicBezTo>
                  <a:cubicBezTo>
                    <a:pt x="211" y="902"/>
                    <a:pt x="211" y="900"/>
                    <a:pt x="212" y="898"/>
                  </a:cubicBezTo>
                  <a:cubicBezTo>
                    <a:pt x="213" y="896"/>
                    <a:pt x="215" y="895"/>
                    <a:pt x="217" y="895"/>
                  </a:cubicBezTo>
                  <a:cubicBezTo>
                    <a:pt x="222" y="894"/>
                    <a:pt x="217" y="892"/>
                    <a:pt x="219" y="889"/>
                  </a:cubicBezTo>
                  <a:cubicBezTo>
                    <a:pt x="220" y="888"/>
                    <a:pt x="219" y="887"/>
                    <a:pt x="220" y="886"/>
                  </a:cubicBezTo>
                  <a:cubicBezTo>
                    <a:pt x="220" y="885"/>
                    <a:pt x="221" y="884"/>
                    <a:pt x="222" y="883"/>
                  </a:cubicBezTo>
                  <a:cubicBezTo>
                    <a:pt x="223" y="885"/>
                    <a:pt x="223" y="885"/>
                    <a:pt x="225" y="883"/>
                  </a:cubicBezTo>
                  <a:cubicBezTo>
                    <a:pt x="226" y="881"/>
                    <a:pt x="227" y="879"/>
                    <a:pt x="229" y="877"/>
                  </a:cubicBezTo>
                  <a:cubicBezTo>
                    <a:pt x="231" y="876"/>
                    <a:pt x="232" y="874"/>
                    <a:pt x="233" y="871"/>
                  </a:cubicBezTo>
                  <a:cubicBezTo>
                    <a:pt x="234" y="869"/>
                    <a:pt x="233" y="869"/>
                    <a:pt x="231" y="868"/>
                  </a:cubicBezTo>
                  <a:cubicBezTo>
                    <a:pt x="229" y="866"/>
                    <a:pt x="228" y="864"/>
                    <a:pt x="226" y="862"/>
                  </a:cubicBezTo>
                  <a:cubicBezTo>
                    <a:pt x="224" y="860"/>
                    <a:pt x="222" y="861"/>
                    <a:pt x="220" y="860"/>
                  </a:cubicBezTo>
                  <a:cubicBezTo>
                    <a:pt x="215" y="859"/>
                    <a:pt x="211" y="856"/>
                    <a:pt x="210" y="851"/>
                  </a:cubicBezTo>
                  <a:cubicBezTo>
                    <a:pt x="210" y="851"/>
                    <a:pt x="210" y="850"/>
                    <a:pt x="210" y="850"/>
                  </a:cubicBezTo>
                  <a:cubicBezTo>
                    <a:pt x="210" y="849"/>
                    <a:pt x="210" y="848"/>
                    <a:pt x="210" y="846"/>
                  </a:cubicBezTo>
                  <a:cubicBezTo>
                    <a:pt x="210" y="845"/>
                    <a:pt x="210" y="845"/>
                    <a:pt x="210" y="844"/>
                  </a:cubicBezTo>
                  <a:cubicBezTo>
                    <a:pt x="210" y="843"/>
                    <a:pt x="209" y="840"/>
                    <a:pt x="208" y="843"/>
                  </a:cubicBezTo>
                  <a:cubicBezTo>
                    <a:pt x="208" y="842"/>
                    <a:pt x="208" y="842"/>
                    <a:pt x="208" y="842"/>
                  </a:cubicBezTo>
                  <a:cubicBezTo>
                    <a:pt x="208" y="843"/>
                    <a:pt x="208" y="843"/>
                    <a:pt x="208" y="843"/>
                  </a:cubicBezTo>
                  <a:cubicBezTo>
                    <a:pt x="208" y="844"/>
                    <a:pt x="207" y="844"/>
                    <a:pt x="207" y="845"/>
                  </a:cubicBezTo>
                  <a:cubicBezTo>
                    <a:pt x="204" y="846"/>
                    <a:pt x="203" y="849"/>
                    <a:pt x="201" y="851"/>
                  </a:cubicBezTo>
                  <a:cubicBezTo>
                    <a:pt x="199" y="853"/>
                    <a:pt x="198" y="855"/>
                    <a:pt x="195" y="856"/>
                  </a:cubicBezTo>
                  <a:cubicBezTo>
                    <a:pt x="192" y="858"/>
                    <a:pt x="191" y="857"/>
                    <a:pt x="188" y="857"/>
                  </a:cubicBezTo>
                  <a:cubicBezTo>
                    <a:pt x="185" y="856"/>
                    <a:pt x="182" y="858"/>
                    <a:pt x="179" y="858"/>
                  </a:cubicBezTo>
                  <a:cubicBezTo>
                    <a:pt x="179" y="858"/>
                    <a:pt x="179" y="857"/>
                    <a:pt x="178" y="857"/>
                  </a:cubicBezTo>
                  <a:cubicBezTo>
                    <a:pt x="178" y="857"/>
                    <a:pt x="178" y="856"/>
                    <a:pt x="177" y="856"/>
                  </a:cubicBezTo>
                  <a:cubicBezTo>
                    <a:pt x="176" y="856"/>
                    <a:pt x="176" y="855"/>
                    <a:pt x="177" y="854"/>
                  </a:cubicBezTo>
                  <a:cubicBezTo>
                    <a:pt x="177" y="854"/>
                    <a:pt x="177" y="854"/>
                    <a:pt x="177" y="854"/>
                  </a:cubicBezTo>
                  <a:cubicBezTo>
                    <a:pt x="177" y="852"/>
                    <a:pt x="178" y="851"/>
                    <a:pt x="178" y="849"/>
                  </a:cubicBezTo>
                  <a:cubicBezTo>
                    <a:pt x="178" y="848"/>
                    <a:pt x="177" y="848"/>
                    <a:pt x="177" y="847"/>
                  </a:cubicBezTo>
                  <a:cubicBezTo>
                    <a:pt x="177" y="847"/>
                    <a:pt x="177" y="846"/>
                    <a:pt x="177" y="845"/>
                  </a:cubicBezTo>
                  <a:cubicBezTo>
                    <a:pt x="177" y="845"/>
                    <a:pt x="177" y="842"/>
                    <a:pt x="176" y="842"/>
                  </a:cubicBezTo>
                  <a:cubicBezTo>
                    <a:pt x="174" y="841"/>
                    <a:pt x="174" y="844"/>
                    <a:pt x="173" y="845"/>
                  </a:cubicBezTo>
                  <a:cubicBezTo>
                    <a:pt x="173" y="846"/>
                    <a:pt x="172" y="847"/>
                    <a:pt x="172" y="849"/>
                  </a:cubicBezTo>
                  <a:cubicBezTo>
                    <a:pt x="172" y="849"/>
                    <a:pt x="173" y="852"/>
                    <a:pt x="172" y="852"/>
                  </a:cubicBezTo>
                  <a:cubicBezTo>
                    <a:pt x="171" y="852"/>
                    <a:pt x="171" y="849"/>
                    <a:pt x="170" y="848"/>
                  </a:cubicBezTo>
                  <a:cubicBezTo>
                    <a:pt x="169" y="846"/>
                    <a:pt x="168" y="844"/>
                    <a:pt x="167" y="842"/>
                  </a:cubicBezTo>
                  <a:cubicBezTo>
                    <a:pt x="167" y="842"/>
                    <a:pt x="168" y="843"/>
                    <a:pt x="168" y="842"/>
                  </a:cubicBezTo>
                  <a:cubicBezTo>
                    <a:pt x="170" y="841"/>
                    <a:pt x="167" y="840"/>
                    <a:pt x="167" y="838"/>
                  </a:cubicBezTo>
                  <a:cubicBezTo>
                    <a:pt x="167" y="837"/>
                    <a:pt x="165" y="836"/>
                    <a:pt x="164" y="835"/>
                  </a:cubicBezTo>
                  <a:cubicBezTo>
                    <a:pt x="162" y="833"/>
                    <a:pt x="161" y="831"/>
                    <a:pt x="159" y="830"/>
                  </a:cubicBezTo>
                  <a:cubicBezTo>
                    <a:pt x="159" y="830"/>
                    <a:pt x="159" y="830"/>
                    <a:pt x="159" y="830"/>
                  </a:cubicBezTo>
                  <a:cubicBezTo>
                    <a:pt x="159" y="828"/>
                    <a:pt x="157" y="824"/>
                    <a:pt x="156" y="823"/>
                  </a:cubicBezTo>
                  <a:cubicBezTo>
                    <a:pt x="156" y="822"/>
                    <a:pt x="155" y="821"/>
                    <a:pt x="154" y="820"/>
                  </a:cubicBezTo>
                  <a:cubicBezTo>
                    <a:pt x="154" y="817"/>
                    <a:pt x="154" y="817"/>
                    <a:pt x="152" y="817"/>
                  </a:cubicBezTo>
                  <a:cubicBezTo>
                    <a:pt x="152" y="816"/>
                    <a:pt x="156" y="816"/>
                    <a:pt x="155" y="814"/>
                  </a:cubicBezTo>
                  <a:cubicBezTo>
                    <a:pt x="155" y="813"/>
                    <a:pt x="153" y="815"/>
                    <a:pt x="154" y="812"/>
                  </a:cubicBezTo>
                  <a:cubicBezTo>
                    <a:pt x="154" y="812"/>
                    <a:pt x="154" y="812"/>
                    <a:pt x="155" y="812"/>
                  </a:cubicBezTo>
                  <a:cubicBezTo>
                    <a:pt x="156" y="813"/>
                    <a:pt x="156" y="813"/>
                    <a:pt x="156" y="813"/>
                  </a:cubicBezTo>
                  <a:cubicBezTo>
                    <a:pt x="156" y="813"/>
                    <a:pt x="157" y="813"/>
                    <a:pt x="157" y="813"/>
                  </a:cubicBezTo>
                  <a:cubicBezTo>
                    <a:pt x="158" y="813"/>
                    <a:pt x="159" y="812"/>
                    <a:pt x="159" y="812"/>
                  </a:cubicBezTo>
                  <a:cubicBezTo>
                    <a:pt x="160" y="811"/>
                    <a:pt x="159" y="810"/>
                    <a:pt x="160" y="809"/>
                  </a:cubicBezTo>
                  <a:cubicBezTo>
                    <a:pt x="160" y="809"/>
                    <a:pt x="162" y="811"/>
                    <a:pt x="163" y="811"/>
                  </a:cubicBezTo>
                  <a:cubicBezTo>
                    <a:pt x="165" y="813"/>
                    <a:pt x="165" y="811"/>
                    <a:pt x="167" y="811"/>
                  </a:cubicBezTo>
                  <a:cubicBezTo>
                    <a:pt x="168" y="811"/>
                    <a:pt x="169" y="814"/>
                    <a:pt x="169" y="815"/>
                  </a:cubicBezTo>
                  <a:cubicBezTo>
                    <a:pt x="170" y="816"/>
                    <a:pt x="171" y="816"/>
                    <a:pt x="171" y="818"/>
                  </a:cubicBezTo>
                  <a:cubicBezTo>
                    <a:pt x="172" y="819"/>
                    <a:pt x="173" y="819"/>
                    <a:pt x="173" y="820"/>
                  </a:cubicBezTo>
                  <a:cubicBezTo>
                    <a:pt x="173" y="820"/>
                    <a:pt x="173" y="821"/>
                    <a:pt x="173" y="821"/>
                  </a:cubicBezTo>
                  <a:cubicBezTo>
                    <a:pt x="173" y="822"/>
                    <a:pt x="174" y="822"/>
                    <a:pt x="174" y="822"/>
                  </a:cubicBezTo>
                  <a:cubicBezTo>
                    <a:pt x="174" y="823"/>
                    <a:pt x="175" y="825"/>
                    <a:pt x="175" y="826"/>
                  </a:cubicBezTo>
                  <a:cubicBezTo>
                    <a:pt x="176" y="828"/>
                    <a:pt x="178" y="829"/>
                    <a:pt x="181" y="829"/>
                  </a:cubicBezTo>
                  <a:cubicBezTo>
                    <a:pt x="182" y="830"/>
                    <a:pt x="183" y="830"/>
                    <a:pt x="184" y="831"/>
                  </a:cubicBezTo>
                  <a:cubicBezTo>
                    <a:pt x="185" y="832"/>
                    <a:pt x="185" y="833"/>
                    <a:pt x="186" y="834"/>
                  </a:cubicBezTo>
                  <a:cubicBezTo>
                    <a:pt x="187" y="835"/>
                    <a:pt x="189" y="835"/>
                    <a:pt x="190" y="835"/>
                  </a:cubicBezTo>
                  <a:cubicBezTo>
                    <a:pt x="190" y="836"/>
                    <a:pt x="190" y="837"/>
                    <a:pt x="191" y="837"/>
                  </a:cubicBezTo>
                  <a:cubicBezTo>
                    <a:pt x="193" y="838"/>
                    <a:pt x="192" y="837"/>
                    <a:pt x="194" y="837"/>
                  </a:cubicBezTo>
                  <a:cubicBezTo>
                    <a:pt x="195" y="837"/>
                    <a:pt x="196" y="838"/>
                    <a:pt x="197" y="839"/>
                  </a:cubicBezTo>
                  <a:cubicBezTo>
                    <a:pt x="200" y="840"/>
                    <a:pt x="202" y="837"/>
                    <a:pt x="205" y="837"/>
                  </a:cubicBezTo>
                  <a:cubicBezTo>
                    <a:pt x="205" y="836"/>
                    <a:pt x="207" y="835"/>
                    <a:pt x="208" y="835"/>
                  </a:cubicBezTo>
                  <a:cubicBezTo>
                    <a:pt x="210" y="834"/>
                    <a:pt x="212" y="834"/>
                    <a:pt x="214" y="835"/>
                  </a:cubicBezTo>
                  <a:cubicBezTo>
                    <a:pt x="214" y="837"/>
                    <a:pt x="215" y="838"/>
                    <a:pt x="215" y="839"/>
                  </a:cubicBezTo>
                  <a:cubicBezTo>
                    <a:pt x="215" y="841"/>
                    <a:pt x="215" y="844"/>
                    <a:pt x="217" y="845"/>
                  </a:cubicBezTo>
                  <a:cubicBezTo>
                    <a:pt x="219" y="846"/>
                    <a:pt x="222" y="846"/>
                    <a:pt x="223" y="846"/>
                  </a:cubicBezTo>
                  <a:cubicBezTo>
                    <a:pt x="228" y="847"/>
                    <a:pt x="233" y="849"/>
                    <a:pt x="238" y="847"/>
                  </a:cubicBezTo>
                  <a:cubicBezTo>
                    <a:pt x="238" y="847"/>
                    <a:pt x="238" y="847"/>
                    <a:pt x="238" y="847"/>
                  </a:cubicBezTo>
                  <a:cubicBezTo>
                    <a:pt x="239" y="849"/>
                    <a:pt x="244" y="850"/>
                    <a:pt x="245" y="849"/>
                  </a:cubicBezTo>
                  <a:cubicBezTo>
                    <a:pt x="245" y="849"/>
                    <a:pt x="245" y="849"/>
                    <a:pt x="245" y="849"/>
                  </a:cubicBezTo>
                  <a:cubicBezTo>
                    <a:pt x="245" y="849"/>
                    <a:pt x="245" y="849"/>
                    <a:pt x="245" y="849"/>
                  </a:cubicBezTo>
                  <a:cubicBezTo>
                    <a:pt x="245" y="849"/>
                    <a:pt x="245" y="849"/>
                    <a:pt x="245" y="849"/>
                  </a:cubicBezTo>
                  <a:cubicBezTo>
                    <a:pt x="245" y="849"/>
                    <a:pt x="245" y="849"/>
                    <a:pt x="245" y="849"/>
                  </a:cubicBezTo>
                  <a:cubicBezTo>
                    <a:pt x="245" y="849"/>
                    <a:pt x="245" y="849"/>
                    <a:pt x="245" y="849"/>
                  </a:cubicBezTo>
                  <a:cubicBezTo>
                    <a:pt x="246" y="849"/>
                    <a:pt x="247" y="850"/>
                    <a:pt x="248" y="850"/>
                  </a:cubicBezTo>
                  <a:cubicBezTo>
                    <a:pt x="249" y="850"/>
                    <a:pt x="250" y="849"/>
                    <a:pt x="252" y="849"/>
                  </a:cubicBezTo>
                  <a:cubicBezTo>
                    <a:pt x="253" y="848"/>
                    <a:pt x="258" y="850"/>
                    <a:pt x="258" y="848"/>
                  </a:cubicBezTo>
                  <a:cubicBezTo>
                    <a:pt x="259" y="848"/>
                    <a:pt x="261" y="848"/>
                    <a:pt x="262" y="847"/>
                  </a:cubicBezTo>
                  <a:cubicBezTo>
                    <a:pt x="264" y="849"/>
                    <a:pt x="265" y="849"/>
                    <a:pt x="268" y="848"/>
                  </a:cubicBezTo>
                  <a:cubicBezTo>
                    <a:pt x="269" y="849"/>
                    <a:pt x="270" y="848"/>
                    <a:pt x="271" y="848"/>
                  </a:cubicBezTo>
                  <a:cubicBezTo>
                    <a:pt x="272" y="848"/>
                    <a:pt x="274" y="848"/>
                    <a:pt x="275" y="847"/>
                  </a:cubicBezTo>
                  <a:cubicBezTo>
                    <a:pt x="277" y="847"/>
                    <a:pt x="279" y="847"/>
                    <a:pt x="280" y="849"/>
                  </a:cubicBezTo>
                  <a:cubicBezTo>
                    <a:pt x="280" y="851"/>
                    <a:pt x="279" y="852"/>
                    <a:pt x="281" y="852"/>
                  </a:cubicBezTo>
                  <a:cubicBezTo>
                    <a:pt x="284" y="852"/>
                    <a:pt x="284" y="854"/>
                    <a:pt x="284" y="856"/>
                  </a:cubicBezTo>
                  <a:cubicBezTo>
                    <a:pt x="285" y="859"/>
                    <a:pt x="286" y="859"/>
                    <a:pt x="289" y="859"/>
                  </a:cubicBezTo>
                  <a:cubicBezTo>
                    <a:pt x="289" y="860"/>
                    <a:pt x="289" y="860"/>
                    <a:pt x="289" y="860"/>
                  </a:cubicBezTo>
                  <a:cubicBezTo>
                    <a:pt x="290" y="860"/>
                    <a:pt x="290" y="859"/>
                    <a:pt x="290" y="859"/>
                  </a:cubicBezTo>
                  <a:cubicBezTo>
                    <a:pt x="290" y="859"/>
                    <a:pt x="291" y="859"/>
                    <a:pt x="291" y="859"/>
                  </a:cubicBezTo>
                  <a:cubicBezTo>
                    <a:pt x="291" y="859"/>
                    <a:pt x="291" y="859"/>
                    <a:pt x="291" y="859"/>
                  </a:cubicBezTo>
                  <a:cubicBezTo>
                    <a:pt x="291" y="860"/>
                    <a:pt x="290" y="860"/>
                    <a:pt x="290" y="860"/>
                  </a:cubicBezTo>
                  <a:cubicBezTo>
                    <a:pt x="291" y="861"/>
                    <a:pt x="291" y="861"/>
                    <a:pt x="292" y="861"/>
                  </a:cubicBezTo>
                  <a:cubicBezTo>
                    <a:pt x="293" y="862"/>
                    <a:pt x="292" y="864"/>
                    <a:pt x="294" y="865"/>
                  </a:cubicBezTo>
                  <a:cubicBezTo>
                    <a:pt x="295" y="866"/>
                    <a:pt x="297" y="867"/>
                    <a:pt x="299" y="867"/>
                  </a:cubicBezTo>
                  <a:cubicBezTo>
                    <a:pt x="300" y="867"/>
                    <a:pt x="303" y="865"/>
                    <a:pt x="304" y="866"/>
                  </a:cubicBezTo>
                  <a:cubicBezTo>
                    <a:pt x="305" y="867"/>
                    <a:pt x="303" y="868"/>
                    <a:pt x="302" y="869"/>
                  </a:cubicBezTo>
                  <a:cubicBezTo>
                    <a:pt x="301" y="870"/>
                    <a:pt x="299" y="870"/>
                    <a:pt x="297" y="870"/>
                  </a:cubicBezTo>
                  <a:cubicBezTo>
                    <a:pt x="296" y="871"/>
                    <a:pt x="295" y="870"/>
                    <a:pt x="296" y="872"/>
                  </a:cubicBezTo>
                  <a:cubicBezTo>
                    <a:pt x="297" y="874"/>
                    <a:pt x="299" y="875"/>
                    <a:pt x="300" y="876"/>
                  </a:cubicBezTo>
                  <a:cubicBezTo>
                    <a:pt x="302" y="877"/>
                    <a:pt x="303" y="879"/>
                    <a:pt x="304" y="880"/>
                  </a:cubicBezTo>
                  <a:cubicBezTo>
                    <a:pt x="305" y="881"/>
                    <a:pt x="305" y="881"/>
                    <a:pt x="306" y="881"/>
                  </a:cubicBezTo>
                  <a:cubicBezTo>
                    <a:pt x="306" y="882"/>
                    <a:pt x="307" y="882"/>
                    <a:pt x="308" y="882"/>
                  </a:cubicBezTo>
                  <a:cubicBezTo>
                    <a:pt x="308" y="883"/>
                    <a:pt x="309" y="881"/>
                    <a:pt x="309" y="882"/>
                  </a:cubicBezTo>
                  <a:cubicBezTo>
                    <a:pt x="310" y="882"/>
                    <a:pt x="316" y="880"/>
                    <a:pt x="316" y="878"/>
                  </a:cubicBezTo>
                  <a:cubicBezTo>
                    <a:pt x="317" y="877"/>
                    <a:pt x="317" y="875"/>
                    <a:pt x="317" y="874"/>
                  </a:cubicBezTo>
                  <a:cubicBezTo>
                    <a:pt x="318" y="872"/>
                    <a:pt x="318" y="871"/>
                    <a:pt x="318" y="869"/>
                  </a:cubicBezTo>
                  <a:cubicBezTo>
                    <a:pt x="318" y="869"/>
                    <a:pt x="319" y="869"/>
                    <a:pt x="319" y="870"/>
                  </a:cubicBezTo>
                  <a:cubicBezTo>
                    <a:pt x="320" y="872"/>
                    <a:pt x="319" y="874"/>
                    <a:pt x="320" y="876"/>
                  </a:cubicBezTo>
                  <a:cubicBezTo>
                    <a:pt x="320" y="877"/>
                    <a:pt x="320" y="878"/>
                    <a:pt x="320" y="879"/>
                  </a:cubicBezTo>
                  <a:cubicBezTo>
                    <a:pt x="321" y="881"/>
                    <a:pt x="322" y="882"/>
                    <a:pt x="321" y="883"/>
                  </a:cubicBezTo>
                  <a:cubicBezTo>
                    <a:pt x="321" y="884"/>
                    <a:pt x="321" y="884"/>
                    <a:pt x="321" y="885"/>
                  </a:cubicBezTo>
                  <a:cubicBezTo>
                    <a:pt x="320" y="892"/>
                    <a:pt x="323" y="899"/>
                    <a:pt x="324" y="906"/>
                  </a:cubicBezTo>
                  <a:cubicBezTo>
                    <a:pt x="325" y="909"/>
                    <a:pt x="325" y="913"/>
                    <a:pt x="326" y="916"/>
                  </a:cubicBezTo>
                  <a:cubicBezTo>
                    <a:pt x="327" y="917"/>
                    <a:pt x="328" y="918"/>
                    <a:pt x="328" y="920"/>
                  </a:cubicBezTo>
                  <a:cubicBezTo>
                    <a:pt x="329" y="921"/>
                    <a:pt x="329" y="923"/>
                    <a:pt x="330" y="923"/>
                  </a:cubicBezTo>
                  <a:cubicBezTo>
                    <a:pt x="330" y="924"/>
                    <a:pt x="331" y="925"/>
                    <a:pt x="331" y="925"/>
                  </a:cubicBezTo>
                  <a:cubicBezTo>
                    <a:pt x="331" y="926"/>
                    <a:pt x="331" y="926"/>
                    <a:pt x="332" y="927"/>
                  </a:cubicBezTo>
                  <a:cubicBezTo>
                    <a:pt x="332" y="927"/>
                    <a:pt x="332" y="927"/>
                    <a:pt x="332" y="927"/>
                  </a:cubicBezTo>
                  <a:cubicBezTo>
                    <a:pt x="332" y="929"/>
                    <a:pt x="332" y="930"/>
                    <a:pt x="334" y="931"/>
                  </a:cubicBezTo>
                  <a:cubicBezTo>
                    <a:pt x="333" y="939"/>
                    <a:pt x="339" y="945"/>
                    <a:pt x="342" y="951"/>
                  </a:cubicBezTo>
                  <a:cubicBezTo>
                    <a:pt x="343" y="953"/>
                    <a:pt x="344" y="955"/>
                    <a:pt x="344" y="957"/>
                  </a:cubicBezTo>
                  <a:cubicBezTo>
                    <a:pt x="345" y="959"/>
                    <a:pt x="345" y="961"/>
                    <a:pt x="346" y="962"/>
                  </a:cubicBezTo>
                  <a:cubicBezTo>
                    <a:pt x="346" y="965"/>
                    <a:pt x="349" y="969"/>
                    <a:pt x="352" y="970"/>
                  </a:cubicBezTo>
                  <a:cubicBezTo>
                    <a:pt x="355" y="971"/>
                    <a:pt x="356" y="968"/>
                    <a:pt x="357" y="966"/>
                  </a:cubicBezTo>
                  <a:cubicBezTo>
                    <a:pt x="358" y="965"/>
                    <a:pt x="358" y="964"/>
                    <a:pt x="359" y="964"/>
                  </a:cubicBezTo>
                  <a:cubicBezTo>
                    <a:pt x="360" y="963"/>
                    <a:pt x="363" y="963"/>
                    <a:pt x="363" y="963"/>
                  </a:cubicBezTo>
                  <a:cubicBezTo>
                    <a:pt x="363" y="962"/>
                    <a:pt x="363" y="961"/>
                    <a:pt x="363" y="961"/>
                  </a:cubicBezTo>
                  <a:cubicBezTo>
                    <a:pt x="362" y="960"/>
                    <a:pt x="363" y="960"/>
                    <a:pt x="363" y="959"/>
                  </a:cubicBezTo>
                  <a:cubicBezTo>
                    <a:pt x="364" y="958"/>
                    <a:pt x="364" y="957"/>
                    <a:pt x="365" y="955"/>
                  </a:cubicBezTo>
                  <a:cubicBezTo>
                    <a:pt x="365" y="955"/>
                    <a:pt x="365" y="955"/>
                    <a:pt x="366" y="955"/>
                  </a:cubicBezTo>
                  <a:cubicBezTo>
                    <a:pt x="368" y="957"/>
                    <a:pt x="370" y="954"/>
                    <a:pt x="368" y="951"/>
                  </a:cubicBezTo>
                  <a:cubicBezTo>
                    <a:pt x="368" y="951"/>
                    <a:pt x="368" y="951"/>
                    <a:pt x="368" y="951"/>
                  </a:cubicBezTo>
                  <a:cubicBezTo>
                    <a:pt x="370" y="950"/>
                    <a:pt x="368" y="947"/>
                    <a:pt x="368" y="945"/>
                  </a:cubicBezTo>
                  <a:cubicBezTo>
                    <a:pt x="368" y="945"/>
                    <a:pt x="368" y="944"/>
                    <a:pt x="368" y="944"/>
                  </a:cubicBezTo>
                  <a:cubicBezTo>
                    <a:pt x="370" y="941"/>
                    <a:pt x="371" y="939"/>
                    <a:pt x="372" y="936"/>
                  </a:cubicBezTo>
                  <a:cubicBezTo>
                    <a:pt x="372" y="935"/>
                    <a:pt x="371" y="934"/>
                    <a:pt x="371" y="933"/>
                  </a:cubicBezTo>
                  <a:cubicBezTo>
                    <a:pt x="370" y="932"/>
                    <a:pt x="370" y="932"/>
                    <a:pt x="370" y="931"/>
                  </a:cubicBezTo>
                  <a:cubicBezTo>
                    <a:pt x="370" y="931"/>
                    <a:pt x="371" y="930"/>
                    <a:pt x="371" y="930"/>
                  </a:cubicBezTo>
                  <a:cubicBezTo>
                    <a:pt x="371" y="929"/>
                    <a:pt x="371" y="929"/>
                    <a:pt x="371" y="928"/>
                  </a:cubicBezTo>
                  <a:cubicBezTo>
                    <a:pt x="371" y="927"/>
                    <a:pt x="371" y="926"/>
                    <a:pt x="371" y="925"/>
                  </a:cubicBezTo>
                  <a:cubicBezTo>
                    <a:pt x="371" y="925"/>
                    <a:pt x="371" y="924"/>
                    <a:pt x="370" y="923"/>
                  </a:cubicBezTo>
                  <a:cubicBezTo>
                    <a:pt x="370" y="921"/>
                    <a:pt x="371" y="918"/>
                    <a:pt x="374" y="916"/>
                  </a:cubicBezTo>
                  <a:cubicBezTo>
                    <a:pt x="377" y="919"/>
                    <a:pt x="377" y="915"/>
                    <a:pt x="379" y="913"/>
                  </a:cubicBezTo>
                  <a:cubicBezTo>
                    <a:pt x="381" y="913"/>
                    <a:pt x="383" y="913"/>
                    <a:pt x="384" y="912"/>
                  </a:cubicBezTo>
                  <a:cubicBezTo>
                    <a:pt x="386" y="911"/>
                    <a:pt x="385" y="911"/>
                    <a:pt x="383" y="911"/>
                  </a:cubicBezTo>
                  <a:cubicBezTo>
                    <a:pt x="383" y="911"/>
                    <a:pt x="383" y="911"/>
                    <a:pt x="383" y="910"/>
                  </a:cubicBezTo>
                  <a:cubicBezTo>
                    <a:pt x="386" y="911"/>
                    <a:pt x="385" y="909"/>
                    <a:pt x="386" y="907"/>
                  </a:cubicBezTo>
                  <a:cubicBezTo>
                    <a:pt x="389" y="906"/>
                    <a:pt x="391" y="905"/>
                    <a:pt x="393" y="902"/>
                  </a:cubicBezTo>
                  <a:cubicBezTo>
                    <a:pt x="395" y="900"/>
                    <a:pt x="398" y="899"/>
                    <a:pt x="400" y="897"/>
                  </a:cubicBezTo>
                  <a:cubicBezTo>
                    <a:pt x="401" y="896"/>
                    <a:pt x="401" y="895"/>
                    <a:pt x="402" y="894"/>
                  </a:cubicBezTo>
                  <a:cubicBezTo>
                    <a:pt x="403" y="893"/>
                    <a:pt x="404" y="892"/>
                    <a:pt x="404" y="892"/>
                  </a:cubicBezTo>
                  <a:cubicBezTo>
                    <a:pt x="405" y="891"/>
                    <a:pt x="405" y="891"/>
                    <a:pt x="405" y="891"/>
                  </a:cubicBezTo>
                  <a:cubicBezTo>
                    <a:pt x="405" y="890"/>
                    <a:pt x="405" y="889"/>
                    <a:pt x="405" y="889"/>
                  </a:cubicBezTo>
                  <a:cubicBezTo>
                    <a:pt x="407" y="888"/>
                    <a:pt x="406" y="889"/>
                    <a:pt x="407" y="889"/>
                  </a:cubicBezTo>
                  <a:cubicBezTo>
                    <a:pt x="409" y="889"/>
                    <a:pt x="411" y="888"/>
                    <a:pt x="413" y="888"/>
                  </a:cubicBezTo>
                  <a:cubicBezTo>
                    <a:pt x="414" y="887"/>
                    <a:pt x="416" y="884"/>
                    <a:pt x="417" y="882"/>
                  </a:cubicBezTo>
                  <a:cubicBezTo>
                    <a:pt x="417" y="880"/>
                    <a:pt x="415" y="878"/>
                    <a:pt x="418" y="876"/>
                  </a:cubicBezTo>
                  <a:cubicBezTo>
                    <a:pt x="419" y="875"/>
                    <a:pt x="421" y="876"/>
                    <a:pt x="422" y="875"/>
                  </a:cubicBezTo>
                  <a:cubicBezTo>
                    <a:pt x="423" y="874"/>
                    <a:pt x="424" y="873"/>
                    <a:pt x="425" y="872"/>
                  </a:cubicBezTo>
                  <a:cubicBezTo>
                    <a:pt x="425" y="873"/>
                    <a:pt x="425" y="875"/>
                    <a:pt x="425" y="875"/>
                  </a:cubicBezTo>
                  <a:cubicBezTo>
                    <a:pt x="425" y="875"/>
                    <a:pt x="425" y="875"/>
                    <a:pt x="425" y="875"/>
                  </a:cubicBezTo>
                  <a:cubicBezTo>
                    <a:pt x="426" y="876"/>
                    <a:pt x="427" y="876"/>
                    <a:pt x="428" y="876"/>
                  </a:cubicBezTo>
                  <a:cubicBezTo>
                    <a:pt x="428" y="876"/>
                    <a:pt x="428" y="876"/>
                    <a:pt x="428" y="876"/>
                  </a:cubicBezTo>
                  <a:cubicBezTo>
                    <a:pt x="429" y="876"/>
                    <a:pt x="431" y="875"/>
                    <a:pt x="431" y="874"/>
                  </a:cubicBezTo>
                  <a:moveTo>
                    <a:pt x="70" y="787"/>
                  </a:moveTo>
                  <a:cubicBezTo>
                    <a:pt x="69" y="787"/>
                    <a:pt x="70" y="787"/>
                    <a:pt x="70" y="787"/>
                  </a:cubicBezTo>
                  <a:cubicBezTo>
                    <a:pt x="70" y="787"/>
                    <a:pt x="70" y="787"/>
                    <a:pt x="70" y="787"/>
                  </a:cubicBezTo>
                  <a:close/>
                  <a:moveTo>
                    <a:pt x="198" y="684"/>
                  </a:moveTo>
                  <a:cubicBezTo>
                    <a:pt x="196" y="685"/>
                    <a:pt x="193" y="684"/>
                    <a:pt x="191" y="685"/>
                  </a:cubicBezTo>
                  <a:cubicBezTo>
                    <a:pt x="190" y="686"/>
                    <a:pt x="190" y="689"/>
                    <a:pt x="189" y="690"/>
                  </a:cubicBezTo>
                  <a:cubicBezTo>
                    <a:pt x="188" y="691"/>
                    <a:pt x="185" y="693"/>
                    <a:pt x="185" y="691"/>
                  </a:cubicBezTo>
                  <a:cubicBezTo>
                    <a:pt x="185" y="691"/>
                    <a:pt x="188" y="689"/>
                    <a:pt x="188" y="688"/>
                  </a:cubicBezTo>
                  <a:cubicBezTo>
                    <a:pt x="189" y="687"/>
                    <a:pt x="192" y="684"/>
                    <a:pt x="191" y="683"/>
                  </a:cubicBezTo>
                  <a:cubicBezTo>
                    <a:pt x="190" y="682"/>
                    <a:pt x="188" y="683"/>
                    <a:pt x="187" y="683"/>
                  </a:cubicBezTo>
                  <a:cubicBezTo>
                    <a:pt x="186" y="683"/>
                    <a:pt x="185" y="682"/>
                    <a:pt x="185" y="682"/>
                  </a:cubicBezTo>
                  <a:cubicBezTo>
                    <a:pt x="184" y="682"/>
                    <a:pt x="183" y="682"/>
                    <a:pt x="182" y="682"/>
                  </a:cubicBezTo>
                  <a:cubicBezTo>
                    <a:pt x="181" y="682"/>
                    <a:pt x="180" y="680"/>
                    <a:pt x="180" y="680"/>
                  </a:cubicBezTo>
                  <a:cubicBezTo>
                    <a:pt x="179" y="680"/>
                    <a:pt x="179" y="681"/>
                    <a:pt x="178" y="681"/>
                  </a:cubicBezTo>
                  <a:cubicBezTo>
                    <a:pt x="175" y="681"/>
                    <a:pt x="173" y="686"/>
                    <a:pt x="175" y="688"/>
                  </a:cubicBezTo>
                  <a:cubicBezTo>
                    <a:pt x="176" y="689"/>
                    <a:pt x="177" y="689"/>
                    <a:pt x="175" y="689"/>
                  </a:cubicBezTo>
                  <a:cubicBezTo>
                    <a:pt x="174" y="690"/>
                    <a:pt x="173" y="688"/>
                    <a:pt x="171" y="688"/>
                  </a:cubicBezTo>
                  <a:cubicBezTo>
                    <a:pt x="170" y="688"/>
                    <a:pt x="167" y="688"/>
                    <a:pt x="167" y="690"/>
                  </a:cubicBezTo>
                  <a:cubicBezTo>
                    <a:pt x="168" y="691"/>
                    <a:pt x="170" y="691"/>
                    <a:pt x="171" y="692"/>
                  </a:cubicBezTo>
                  <a:cubicBezTo>
                    <a:pt x="173" y="694"/>
                    <a:pt x="173" y="696"/>
                    <a:pt x="174" y="697"/>
                  </a:cubicBezTo>
                  <a:cubicBezTo>
                    <a:pt x="174" y="698"/>
                    <a:pt x="175" y="698"/>
                    <a:pt x="175" y="699"/>
                  </a:cubicBezTo>
                  <a:cubicBezTo>
                    <a:pt x="175" y="700"/>
                    <a:pt x="174" y="701"/>
                    <a:pt x="175" y="702"/>
                  </a:cubicBezTo>
                  <a:cubicBezTo>
                    <a:pt x="178" y="702"/>
                    <a:pt x="178" y="704"/>
                    <a:pt x="180" y="705"/>
                  </a:cubicBezTo>
                  <a:cubicBezTo>
                    <a:pt x="181" y="706"/>
                    <a:pt x="184" y="704"/>
                    <a:pt x="185" y="706"/>
                  </a:cubicBezTo>
                  <a:cubicBezTo>
                    <a:pt x="186" y="708"/>
                    <a:pt x="183" y="711"/>
                    <a:pt x="183" y="713"/>
                  </a:cubicBezTo>
                  <a:cubicBezTo>
                    <a:pt x="183" y="715"/>
                    <a:pt x="184" y="719"/>
                    <a:pt x="185" y="718"/>
                  </a:cubicBezTo>
                  <a:cubicBezTo>
                    <a:pt x="186" y="717"/>
                    <a:pt x="186" y="716"/>
                    <a:pt x="185" y="716"/>
                  </a:cubicBezTo>
                  <a:cubicBezTo>
                    <a:pt x="187" y="714"/>
                    <a:pt x="187" y="712"/>
                    <a:pt x="190" y="712"/>
                  </a:cubicBezTo>
                  <a:cubicBezTo>
                    <a:pt x="194" y="712"/>
                    <a:pt x="193" y="714"/>
                    <a:pt x="194" y="716"/>
                  </a:cubicBezTo>
                  <a:cubicBezTo>
                    <a:pt x="195" y="718"/>
                    <a:pt x="199" y="721"/>
                    <a:pt x="199" y="722"/>
                  </a:cubicBezTo>
                  <a:cubicBezTo>
                    <a:pt x="198" y="723"/>
                    <a:pt x="197" y="722"/>
                    <a:pt x="196" y="722"/>
                  </a:cubicBezTo>
                  <a:cubicBezTo>
                    <a:pt x="195" y="723"/>
                    <a:pt x="196" y="723"/>
                    <a:pt x="197" y="724"/>
                  </a:cubicBezTo>
                  <a:cubicBezTo>
                    <a:pt x="195" y="724"/>
                    <a:pt x="192" y="726"/>
                    <a:pt x="192" y="723"/>
                  </a:cubicBezTo>
                  <a:cubicBezTo>
                    <a:pt x="188" y="725"/>
                    <a:pt x="186" y="721"/>
                    <a:pt x="185" y="726"/>
                  </a:cubicBezTo>
                  <a:cubicBezTo>
                    <a:pt x="184" y="731"/>
                    <a:pt x="187" y="730"/>
                    <a:pt x="191" y="730"/>
                  </a:cubicBezTo>
                  <a:cubicBezTo>
                    <a:pt x="191" y="731"/>
                    <a:pt x="190" y="732"/>
                    <a:pt x="190" y="732"/>
                  </a:cubicBezTo>
                  <a:cubicBezTo>
                    <a:pt x="190" y="733"/>
                    <a:pt x="190" y="734"/>
                    <a:pt x="190" y="734"/>
                  </a:cubicBezTo>
                  <a:cubicBezTo>
                    <a:pt x="190" y="735"/>
                    <a:pt x="187" y="735"/>
                    <a:pt x="187" y="736"/>
                  </a:cubicBezTo>
                  <a:cubicBezTo>
                    <a:pt x="188" y="736"/>
                    <a:pt x="189" y="736"/>
                    <a:pt x="190" y="736"/>
                  </a:cubicBezTo>
                  <a:cubicBezTo>
                    <a:pt x="191" y="737"/>
                    <a:pt x="191" y="738"/>
                    <a:pt x="191" y="738"/>
                  </a:cubicBezTo>
                  <a:cubicBezTo>
                    <a:pt x="191" y="739"/>
                    <a:pt x="192" y="739"/>
                    <a:pt x="193" y="739"/>
                  </a:cubicBezTo>
                  <a:cubicBezTo>
                    <a:pt x="194" y="741"/>
                    <a:pt x="193" y="740"/>
                    <a:pt x="193" y="742"/>
                  </a:cubicBezTo>
                  <a:cubicBezTo>
                    <a:pt x="192" y="743"/>
                    <a:pt x="192" y="745"/>
                    <a:pt x="192" y="746"/>
                  </a:cubicBezTo>
                  <a:cubicBezTo>
                    <a:pt x="192" y="749"/>
                    <a:pt x="192" y="752"/>
                    <a:pt x="193" y="755"/>
                  </a:cubicBezTo>
                  <a:cubicBezTo>
                    <a:pt x="193" y="755"/>
                    <a:pt x="194" y="758"/>
                    <a:pt x="193" y="758"/>
                  </a:cubicBezTo>
                  <a:cubicBezTo>
                    <a:pt x="192" y="759"/>
                    <a:pt x="192" y="757"/>
                    <a:pt x="191" y="757"/>
                  </a:cubicBezTo>
                  <a:cubicBezTo>
                    <a:pt x="190" y="759"/>
                    <a:pt x="188" y="758"/>
                    <a:pt x="186" y="759"/>
                  </a:cubicBezTo>
                  <a:cubicBezTo>
                    <a:pt x="184" y="759"/>
                    <a:pt x="182" y="760"/>
                    <a:pt x="180" y="760"/>
                  </a:cubicBezTo>
                  <a:cubicBezTo>
                    <a:pt x="177" y="760"/>
                    <a:pt x="175" y="759"/>
                    <a:pt x="173" y="758"/>
                  </a:cubicBezTo>
                  <a:cubicBezTo>
                    <a:pt x="170" y="757"/>
                    <a:pt x="169" y="755"/>
                    <a:pt x="167" y="754"/>
                  </a:cubicBezTo>
                  <a:cubicBezTo>
                    <a:pt x="167" y="753"/>
                    <a:pt x="167" y="753"/>
                    <a:pt x="166" y="753"/>
                  </a:cubicBezTo>
                  <a:cubicBezTo>
                    <a:pt x="165" y="752"/>
                    <a:pt x="163" y="753"/>
                    <a:pt x="162" y="752"/>
                  </a:cubicBezTo>
                  <a:cubicBezTo>
                    <a:pt x="160" y="752"/>
                    <a:pt x="159" y="750"/>
                    <a:pt x="159" y="748"/>
                  </a:cubicBezTo>
                  <a:cubicBezTo>
                    <a:pt x="158" y="745"/>
                    <a:pt x="159" y="742"/>
                    <a:pt x="159" y="739"/>
                  </a:cubicBezTo>
                  <a:cubicBezTo>
                    <a:pt x="159" y="739"/>
                    <a:pt x="159" y="739"/>
                    <a:pt x="159" y="739"/>
                  </a:cubicBezTo>
                  <a:cubicBezTo>
                    <a:pt x="159" y="739"/>
                    <a:pt x="161" y="736"/>
                    <a:pt x="161" y="736"/>
                  </a:cubicBezTo>
                  <a:cubicBezTo>
                    <a:pt x="161" y="735"/>
                    <a:pt x="160" y="735"/>
                    <a:pt x="160" y="734"/>
                  </a:cubicBezTo>
                  <a:cubicBezTo>
                    <a:pt x="160" y="733"/>
                    <a:pt x="161" y="732"/>
                    <a:pt x="161" y="731"/>
                  </a:cubicBezTo>
                  <a:cubicBezTo>
                    <a:pt x="161" y="730"/>
                    <a:pt x="162" y="729"/>
                    <a:pt x="162" y="728"/>
                  </a:cubicBezTo>
                  <a:cubicBezTo>
                    <a:pt x="163" y="728"/>
                    <a:pt x="164" y="727"/>
                    <a:pt x="165" y="727"/>
                  </a:cubicBezTo>
                  <a:cubicBezTo>
                    <a:pt x="166" y="727"/>
                    <a:pt x="166" y="727"/>
                    <a:pt x="167" y="728"/>
                  </a:cubicBezTo>
                  <a:cubicBezTo>
                    <a:pt x="169" y="724"/>
                    <a:pt x="160" y="726"/>
                    <a:pt x="161" y="722"/>
                  </a:cubicBezTo>
                  <a:cubicBezTo>
                    <a:pt x="159" y="721"/>
                    <a:pt x="159" y="719"/>
                    <a:pt x="159" y="718"/>
                  </a:cubicBezTo>
                  <a:cubicBezTo>
                    <a:pt x="158" y="717"/>
                    <a:pt x="157" y="714"/>
                    <a:pt x="156" y="713"/>
                  </a:cubicBezTo>
                  <a:cubicBezTo>
                    <a:pt x="155" y="713"/>
                    <a:pt x="155" y="713"/>
                    <a:pt x="155" y="713"/>
                  </a:cubicBezTo>
                  <a:cubicBezTo>
                    <a:pt x="154" y="711"/>
                    <a:pt x="154" y="711"/>
                    <a:pt x="154" y="711"/>
                  </a:cubicBezTo>
                  <a:cubicBezTo>
                    <a:pt x="152" y="708"/>
                    <a:pt x="149" y="705"/>
                    <a:pt x="149" y="701"/>
                  </a:cubicBezTo>
                  <a:cubicBezTo>
                    <a:pt x="149" y="700"/>
                    <a:pt x="150" y="698"/>
                    <a:pt x="150" y="697"/>
                  </a:cubicBezTo>
                  <a:cubicBezTo>
                    <a:pt x="150" y="696"/>
                    <a:pt x="150" y="694"/>
                    <a:pt x="149" y="696"/>
                  </a:cubicBezTo>
                  <a:cubicBezTo>
                    <a:pt x="148" y="695"/>
                    <a:pt x="148" y="693"/>
                    <a:pt x="147" y="692"/>
                  </a:cubicBezTo>
                  <a:cubicBezTo>
                    <a:pt x="146" y="691"/>
                    <a:pt x="145" y="691"/>
                    <a:pt x="144" y="690"/>
                  </a:cubicBezTo>
                  <a:cubicBezTo>
                    <a:pt x="144" y="688"/>
                    <a:pt x="145" y="688"/>
                    <a:pt x="146" y="687"/>
                  </a:cubicBezTo>
                  <a:cubicBezTo>
                    <a:pt x="146" y="687"/>
                    <a:pt x="147" y="687"/>
                    <a:pt x="147" y="685"/>
                  </a:cubicBezTo>
                  <a:cubicBezTo>
                    <a:pt x="148" y="684"/>
                    <a:pt x="148" y="682"/>
                    <a:pt x="149" y="681"/>
                  </a:cubicBezTo>
                  <a:cubicBezTo>
                    <a:pt x="150" y="679"/>
                    <a:pt x="151" y="681"/>
                    <a:pt x="152" y="680"/>
                  </a:cubicBezTo>
                  <a:cubicBezTo>
                    <a:pt x="153" y="680"/>
                    <a:pt x="152" y="679"/>
                    <a:pt x="153" y="678"/>
                  </a:cubicBezTo>
                  <a:cubicBezTo>
                    <a:pt x="154" y="678"/>
                    <a:pt x="156" y="678"/>
                    <a:pt x="157" y="678"/>
                  </a:cubicBezTo>
                  <a:cubicBezTo>
                    <a:pt x="158" y="677"/>
                    <a:pt x="158" y="677"/>
                    <a:pt x="158" y="676"/>
                  </a:cubicBezTo>
                  <a:cubicBezTo>
                    <a:pt x="158" y="676"/>
                    <a:pt x="159" y="676"/>
                    <a:pt x="159" y="676"/>
                  </a:cubicBezTo>
                  <a:cubicBezTo>
                    <a:pt x="159" y="675"/>
                    <a:pt x="159" y="674"/>
                    <a:pt x="160" y="673"/>
                  </a:cubicBezTo>
                  <a:cubicBezTo>
                    <a:pt x="161" y="675"/>
                    <a:pt x="161" y="673"/>
                    <a:pt x="161" y="672"/>
                  </a:cubicBezTo>
                  <a:cubicBezTo>
                    <a:pt x="165" y="675"/>
                    <a:pt x="165" y="672"/>
                    <a:pt x="166" y="669"/>
                  </a:cubicBezTo>
                  <a:cubicBezTo>
                    <a:pt x="167" y="668"/>
                    <a:pt x="169" y="667"/>
                    <a:pt x="170" y="666"/>
                  </a:cubicBezTo>
                  <a:cubicBezTo>
                    <a:pt x="171" y="666"/>
                    <a:pt x="173" y="664"/>
                    <a:pt x="174" y="664"/>
                  </a:cubicBezTo>
                  <a:cubicBezTo>
                    <a:pt x="176" y="664"/>
                    <a:pt x="176" y="665"/>
                    <a:pt x="177" y="666"/>
                  </a:cubicBezTo>
                  <a:cubicBezTo>
                    <a:pt x="178" y="666"/>
                    <a:pt x="179" y="666"/>
                    <a:pt x="180" y="667"/>
                  </a:cubicBezTo>
                  <a:cubicBezTo>
                    <a:pt x="180" y="667"/>
                    <a:pt x="181" y="668"/>
                    <a:pt x="182" y="667"/>
                  </a:cubicBezTo>
                  <a:cubicBezTo>
                    <a:pt x="183" y="667"/>
                    <a:pt x="182" y="665"/>
                    <a:pt x="183" y="665"/>
                  </a:cubicBezTo>
                  <a:cubicBezTo>
                    <a:pt x="184" y="666"/>
                    <a:pt x="186" y="665"/>
                    <a:pt x="187" y="666"/>
                  </a:cubicBezTo>
                  <a:cubicBezTo>
                    <a:pt x="188" y="667"/>
                    <a:pt x="189" y="671"/>
                    <a:pt x="189" y="672"/>
                  </a:cubicBezTo>
                  <a:cubicBezTo>
                    <a:pt x="189" y="673"/>
                    <a:pt x="187" y="675"/>
                    <a:pt x="187" y="676"/>
                  </a:cubicBezTo>
                  <a:cubicBezTo>
                    <a:pt x="187" y="678"/>
                    <a:pt x="190" y="678"/>
                    <a:pt x="191" y="680"/>
                  </a:cubicBezTo>
                  <a:cubicBezTo>
                    <a:pt x="191" y="679"/>
                    <a:pt x="192" y="677"/>
                    <a:pt x="193" y="677"/>
                  </a:cubicBezTo>
                  <a:cubicBezTo>
                    <a:pt x="195" y="677"/>
                    <a:pt x="195" y="678"/>
                    <a:pt x="196" y="679"/>
                  </a:cubicBezTo>
                  <a:cubicBezTo>
                    <a:pt x="198" y="681"/>
                    <a:pt x="201" y="683"/>
                    <a:pt x="198" y="684"/>
                  </a:cubicBezTo>
                  <a:close/>
                  <a:moveTo>
                    <a:pt x="431" y="875"/>
                  </a:moveTo>
                  <a:cubicBezTo>
                    <a:pt x="431" y="875"/>
                    <a:pt x="431" y="875"/>
                    <a:pt x="431" y="874"/>
                  </a:cubicBezTo>
                  <a:cubicBezTo>
                    <a:pt x="432" y="874"/>
                    <a:pt x="431" y="875"/>
                    <a:pt x="431" y="875"/>
                  </a:cubicBezTo>
                  <a:cubicBezTo>
                    <a:pt x="431" y="875"/>
                    <a:pt x="431" y="875"/>
                    <a:pt x="431" y="875"/>
                  </a:cubicBezTo>
                  <a:close/>
                  <a:moveTo>
                    <a:pt x="440" y="873"/>
                  </a:moveTo>
                  <a:cubicBezTo>
                    <a:pt x="439" y="873"/>
                    <a:pt x="439" y="873"/>
                    <a:pt x="439" y="873"/>
                  </a:cubicBezTo>
                  <a:cubicBezTo>
                    <a:pt x="439" y="873"/>
                    <a:pt x="439" y="873"/>
                    <a:pt x="440" y="873"/>
                  </a:cubicBezTo>
                  <a:cubicBezTo>
                    <a:pt x="440" y="873"/>
                    <a:pt x="440" y="873"/>
                    <a:pt x="440" y="873"/>
                  </a:cubicBezTo>
                  <a:close/>
                  <a:moveTo>
                    <a:pt x="514" y="982"/>
                  </a:moveTo>
                  <a:cubicBezTo>
                    <a:pt x="514" y="982"/>
                    <a:pt x="514" y="982"/>
                    <a:pt x="515" y="981"/>
                  </a:cubicBezTo>
                  <a:cubicBezTo>
                    <a:pt x="516" y="982"/>
                    <a:pt x="519" y="983"/>
                    <a:pt x="519" y="984"/>
                  </a:cubicBezTo>
                  <a:cubicBezTo>
                    <a:pt x="517" y="983"/>
                    <a:pt x="517" y="984"/>
                    <a:pt x="516" y="984"/>
                  </a:cubicBezTo>
                  <a:cubicBezTo>
                    <a:pt x="514" y="985"/>
                    <a:pt x="513" y="984"/>
                    <a:pt x="514" y="982"/>
                  </a:cubicBezTo>
                  <a:close/>
                  <a:moveTo>
                    <a:pt x="756" y="577"/>
                  </a:moveTo>
                  <a:cubicBezTo>
                    <a:pt x="757" y="577"/>
                    <a:pt x="756" y="577"/>
                    <a:pt x="756" y="578"/>
                  </a:cubicBezTo>
                  <a:cubicBezTo>
                    <a:pt x="756" y="579"/>
                    <a:pt x="756" y="579"/>
                    <a:pt x="755" y="579"/>
                  </a:cubicBezTo>
                  <a:cubicBezTo>
                    <a:pt x="754" y="579"/>
                    <a:pt x="754" y="579"/>
                    <a:pt x="754" y="579"/>
                  </a:cubicBezTo>
                  <a:cubicBezTo>
                    <a:pt x="753" y="579"/>
                    <a:pt x="755" y="576"/>
                    <a:pt x="756" y="577"/>
                  </a:cubicBezTo>
                  <a:close/>
                  <a:moveTo>
                    <a:pt x="935" y="534"/>
                  </a:moveTo>
                  <a:cubicBezTo>
                    <a:pt x="935" y="535"/>
                    <a:pt x="935" y="535"/>
                    <a:pt x="934" y="535"/>
                  </a:cubicBezTo>
                  <a:cubicBezTo>
                    <a:pt x="934" y="535"/>
                    <a:pt x="935" y="534"/>
                    <a:pt x="935" y="534"/>
                  </a:cubicBezTo>
                  <a:close/>
                  <a:moveTo>
                    <a:pt x="1076" y="325"/>
                  </a:moveTo>
                  <a:cubicBezTo>
                    <a:pt x="1075" y="325"/>
                    <a:pt x="1075" y="324"/>
                    <a:pt x="1075" y="324"/>
                  </a:cubicBezTo>
                  <a:cubicBezTo>
                    <a:pt x="1076" y="324"/>
                    <a:pt x="1076" y="324"/>
                    <a:pt x="1076" y="324"/>
                  </a:cubicBezTo>
                  <a:cubicBezTo>
                    <a:pt x="1076" y="324"/>
                    <a:pt x="1076" y="325"/>
                    <a:pt x="1076" y="325"/>
                  </a:cubicBezTo>
                  <a:close/>
                  <a:moveTo>
                    <a:pt x="415" y="267"/>
                  </a:moveTo>
                  <a:cubicBezTo>
                    <a:pt x="413" y="267"/>
                    <a:pt x="416" y="265"/>
                    <a:pt x="416" y="266"/>
                  </a:cubicBezTo>
                  <a:cubicBezTo>
                    <a:pt x="416" y="267"/>
                    <a:pt x="416" y="267"/>
                    <a:pt x="415" y="267"/>
                  </a:cubicBezTo>
                  <a:close/>
                  <a:moveTo>
                    <a:pt x="98" y="448"/>
                  </a:moveTo>
                  <a:cubicBezTo>
                    <a:pt x="98" y="448"/>
                    <a:pt x="100" y="449"/>
                    <a:pt x="100" y="449"/>
                  </a:cubicBezTo>
                  <a:cubicBezTo>
                    <a:pt x="101" y="450"/>
                    <a:pt x="97" y="448"/>
                    <a:pt x="97" y="448"/>
                  </a:cubicBezTo>
                  <a:cubicBezTo>
                    <a:pt x="97" y="447"/>
                    <a:pt x="98" y="447"/>
                    <a:pt x="98" y="448"/>
                  </a:cubicBezTo>
                  <a:close/>
                  <a:moveTo>
                    <a:pt x="965" y="583"/>
                  </a:moveTo>
                  <a:cubicBezTo>
                    <a:pt x="966" y="583"/>
                    <a:pt x="965" y="584"/>
                    <a:pt x="964" y="582"/>
                  </a:cubicBezTo>
                  <a:cubicBezTo>
                    <a:pt x="963" y="580"/>
                    <a:pt x="965" y="583"/>
                    <a:pt x="965" y="583"/>
                  </a:cubicBezTo>
                  <a:close/>
                  <a:moveTo>
                    <a:pt x="1098" y="510"/>
                  </a:moveTo>
                  <a:cubicBezTo>
                    <a:pt x="1098" y="511"/>
                    <a:pt x="1097" y="511"/>
                    <a:pt x="1097" y="511"/>
                  </a:cubicBezTo>
                  <a:cubicBezTo>
                    <a:pt x="1096" y="511"/>
                    <a:pt x="1093" y="508"/>
                    <a:pt x="1094" y="508"/>
                  </a:cubicBezTo>
                  <a:cubicBezTo>
                    <a:pt x="1094" y="508"/>
                    <a:pt x="1098" y="510"/>
                    <a:pt x="1098" y="510"/>
                  </a:cubicBezTo>
                  <a:close/>
                  <a:moveTo>
                    <a:pt x="1099" y="445"/>
                  </a:moveTo>
                  <a:cubicBezTo>
                    <a:pt x="1099" y="446"/>
                    <a:pt x="1098" y="446"/>
                    <a:pt x="1097" y="447"/>
                  </a:cubicBezTo>
                  <a:cubicBezTo>
                    <a:pt x="1094" y="446"/>
                    <a:pt x="1100" y="443"/>
                    <a:pt x="1099" y="445"/>
                  </a:cubicBezTo>
                  <a:close/>
                  <a:moveTo>
                    <a:pt x="957" y="581"/>
                  </a:moveTo>
                  <a:cubicBezTo>
                    <a:pt x="957" y="582"/>
                    <a:pt x="957" y="582"/>
                    <a:pt x="956" y="582"/>
                  </a:cubicBezTo>
                  <a:cubicBezTo>
                    <a:pt x="957" y="581"/>
                    <a:pt x="954" y="580"/>
                    <a:pt x="953" y="579"/>
                  </a:cubicBezTo>
                  <a:cubicBezTo>
                    <a:pt x="953" y="578"/>
                    <a:pt x="953" y="577"/>
                    <a:pt x="953" y="576"/>
                  </a:cubicBezTo>
                  <a:cubicBezTo>
                    <a:pt x="952" y="576"/>
                    <a:pt x="951" y="575"/>
                    <a:pt x="952" y="575"/>
                  </a:cubicBezTo>
                  <a:cubicBezTo>
                    <a:pt x="954" y="575"/>
                    <a:pt x="953" y="573"/>
                    <a:pt x="954" y="576"/>
                  </a:cubicBezTo>
                  <a:cubicBezTo>
                    <a:pt x="955" y="578"/>
                    <a:pt x="955" y="579"/>
                    <a:pt x="957" y="581"/>
                  </a:cubicBezTo>
                  <a:close/>
                  <a:moveTo>
                    <a:pt x="1112" y="551"/>
                  </a:moveTo>
                  <a:cubicBezTo>
                    <a:pt x="1112" y="551"/>
                    <a:pt x="1112" y="551"/>
                    <a:pt x="1112" y="551"/>
                  </a:cubicBezTo>
                  <a:cubicBezTo>
                    <a:pt x="1112" y="552"/>
                    <a:pt x="1112" y="552"/>
                    <a:pt x="1112" y="552"/>
                  </a:cubicBezTo>
                  <a:cubicBezTo>
                    <a:pt x="1112" y="552"/>
                    <a:pt x="1112" y="552"/>
                    <a:pt x="1112" y="552"/>
                  </a:cubicBezTo>
                  <a:cubicBezTo>
                    <a:pt x="1112" y="551"/>
                    <a:pt x="1112" y="551"/>
                    <a:pt x="1112" y="551"/>
                  </a:cubicBezTo>
                  <a:close/>
                  <a:moveTo>
                    <a:pt x="942" y="526"/>
                  </a:moveTo>
                  <a:cubicBezTo>
                    <a:pt x="944" y="528"/>
                    <a:pt x="943" y="529"/>
                    <a:pt x="941" y="530"/>
                  </a:cubicBezTo>
                  <a:cubicBezTo>
                    <a:pt x="939" y="531"/>
                    <a:pt x="937" y="532"/>
                    <a:pt x="936" y="533"/>
                  </a:cubicBezTo>
                  <a:cubicBezTo>
                    <a:pt x="935" y="533"/>
                    <a:pt x="936" y="532"/>
                    <a:pt x="936" y="531"/>
                  </a:cubicBezTo>
                  <a:cubicBezTo>
                    <a:pt x="936" y="530"/>
                    <a:pt x="937" y="529"/>
                    <a:pt x="937" y="529"/>
                  </a:cubicBezTo>
                  <a:cubicBezTo>
                    <a:pt x="938" y="528"/>
                    <a:pt x="939" y="527"/>
                    <a:pt x="940" y="526"/>
                  </a:cubicBezTo>
                  <a:cubicBezTo>
                    <a:pt x="941" y="526"/>
                    <a:pt x="942" y="525"/>
                    <a:pt x="942" y="526"/>
                  </a:cubicBezTo>
                  <a:cubicBezTo>
                    <a:pt x="942" y="526"/>
                    <a:pt x="942" y="526"/>
                    <a:pt x="942" y="526"/>
                  </a:cubicBezTo>
                  <a:close/>
                  <a:moveTo>
                    <a:pt x="581" y="257"/>
                  </a:moveTo>
                  <a:cubicBezTo>
                    <a:pt x="581" y="257"/>
                    <a:pt x="581" y="257"/>
                    <a:pt x="581" y="257"/>
                  </a:cubicBezTo>
                  <a:cubicBezTo>
                    <a:pt x="581" y="257"/>
                    <a:pt x="581" y="258"/>
                    <a:pt x="581" y="258"/>
                  </a:cubicBezTo>
                  <a:cubicBezTo>
                    <a:pt x="580" y="258"/>
                    <a:pt x="580" y="257"/>
                    <a:pt x="581" y="257"/>
                  </a:cubicBezTo>
                  <a:cubicBezTo>
                    <a:pt x="581" y="257"/>
                    <a:pt x="581" y="257"/>
                    <a:pt x="581" y="257"/>
                  </a:cubicBezTo>
                  <a:close/>
                  <a:moveTo>
                    <a:pt x="586" y="256"/>
                  </a:moveTo>
                  <a:cubicBezTo>
                    <a:pt x="587" y="255"/>
                    <a:pt x="586" y="252"/>
                    <a:pt x="587" y="252"/>
                  </a:cubicBezTo>
                  <a:cubicBezTo>
                    <a:pt x="588" y="251"/>
                    <a:pt x="591" y="252"/>
                    <a:pt x="591" y="252"/>
                  </a:cubicBezTo>
                  <a:cubicBezTo>
                    <a:pt x="593" y="252"/>
                    <a:pt x="595" y="252"/>
                    <a:pt x="596" y="254"/>
                  </a:cubicBezTo>
                  <a:cubicBezTo>
                    <a:pt x="596" y="256"/>
                    <a:pt x="595" y="257"/>
                    <a:pt x="595" y="258"/>
                  </a:cubicBezTo>
                  <a:cubicBezTo>
                    <a:pt x="594" y="259"/>
                    <a:pt x="592" y="262"/>
                    <a:pt x="592" y="263"/>
                  </a:cubicBezTo>
                  <a:cubicBezTo>
                    <a:pt x="590" y="264"/>
                    <a:pt x="585" y="259"/>
                    <a:pt x="583" y="258"/>
                  </a:cubicBezTo>
                  <a:cubicBezTo>
                    <a:pt x="583" y="258"/>
                    <a:pt x="583" y="256"/>
                    <a:pt x="583" y="256"/>
                  </a:cubicBezTo>
                  <a:cubicBezTo>
                    <a:pt x="584" y="255"/>
                    <a:pt x="585" y="256"/>
                    <a:pt x="585" y="256"/>
                  </a:cubicBezTo>
                  <a:cubicBezTo>
                    <a:pt x="585" y="256"/>
                    <a:pt x="586" y="256"/>
                    <a:pt x="586" y="256"/>
                  </a:cubicBezTo>
                  <a:close/>
                  <a:moveTo>
                    <a:pt x="690" y="299"/>
                  </a:moveTo>
                  <a:cubicBezTo>
                    <a:pt x="690" y="299"/>
                    <a:pt x="690" y="299"/>
                    <a:pt x="689" y="299"/>
                  </a:cubicBezTo>
                  <a:cubicBezTo>
                    <a:pt x="688" y="300"/>
                    <a:pt x="689" y="298"/>
                    <a:pt x="689" y="298"/>
                  </a:cubicBezTo>
                  <a:cubicBezTo>
                    <a:pt x="690" y="298"/>
                    <a:pt x="690" y="298"/>
                    <a:pt x="691" y="299"/>
                  </a:cubicBezTo>
                  <a:cubicBezTo>
                    <a:pt x="691" y="299"/>
                    <a:pt x="691" y="299"/>
                    <a:pt x="690" y="299"/>
                  </a:cubicBezTo>
                  <a:close/>
                  <a:moveTo>
                    <a:pt x="593" y="249"/>
                  </a:moveTo>
                  <a:cubicBezTo>
                    <a:pt x="592" y="249"/>
                    <a:pt x="592" y="248"/>
                    <a:pt x="592" y="248"/>
                  </a:cubicBezTo>
                  <a:cubicBezTo>
                    <a:pt x="593" y="248"/>
                    <a:pt x="593" y="248"/>
                    <a:pt x="593" y="249"/>
                  </a:cubicBezTo>
                  <a:close/>
                  <a:moveTo>
                    <a:pt x="690" y="300"/>
                  </a:moveTo>
                  <a:cubicBezTo>
                    <a:pt x="690" y="300"/>
                    <a:pt x="690" y="300"/>
                    <a:pt x="690" y="301"/>
                  </a:cubicBezTo>
                  <a:cubicBezTo>
                    <a:pt x="690" y="301"/>
                    <a:pt x="689" y="301"/>
                    <a:pt x="690" y="300"/>
                  </a:cubicBezTo>
                  <a:close/>
                  <a:moveTo>
                    <a:pt x="686" y="296"/>
                  </a:moveTo>
                  <a:cubicBezTo>
                    <a:pt x="686" y="296"/>
                    <a:pt x="689" y="295"/>
                    <a:pt x="689" y="295"/>
                  </a:cubicBezTo>
                  <a:cubicBezTo>
                    <a:pt x="690" y="296"/>
                    <a:pt x="689" y="297"/>
                    <a:pt x="689" y="297"/>
                  </a:cubicBezTo>
                  <a:cubicBezTo>
                    <a:pt x="688" y="298"/>
                    <a:pt x="688" y="298"/>
                    <a:pt x="687" y="298"/>
                  </a:cubicBezTo>
                  <a:cubicBezTo>
                    <a:pt x="687" y="298"/>
                    <a:pt x="686" y="296"/>
                    <a:pt x="686" y="297"/>
                  </a:cubicBezTo>
                  <a:cubicBezTo>
                    <a:pt x="686" y="296"/>
                    <a:pt x="686" y="296"/>
                    <a:pt x="686" y="296"/>
                  </a:cubicBezTo>
                  <a:close/>
                  <a:moveTo>
                    <a:pt x="661" y="293"/>
                  </a:moveTo>
                  <a:cubicBezTo>
                    <a:pt x="660" y="293"/>
                    <a:pt x="660" y="292"/>
                    <a:pt x="660" y="292"/>
                  </a:cubicBezTo>
                  <a:cubicBezTo>
                    <a:pt x="660" y="292"/>
                    <a:pt x="659" y="292"/>
                    <a:pt x="658" y="292"/>
                  </a:cubicBezTo>
                  <a:cubicBezTo>
                    <a:pt x="660" y="291"/>
                    <a:pt x="661" y="292"/>
                    <a:pt x="661" y="293"/>
                  </a:cubicBezTo>
                  <a:close/>
                  <a:moveTo>
                    <a:pt x="700" y="309"/>
                  </a:moveTo>
                  <a:cubicBezTo>
                    <a:pt x="700" y="310"/>
                    <a:pt x="700" y="310"/>
                    <a:pt x="700" y="310"/>
                  </a:cubicBezTo>
                  <a:cubicBezTo>
                    <a:pt x="700" y="310"/>
                    <a:pt x="700" y="310"/>
                    <a:pt x="700" y="310"/>
                  </a:cubicBezTo>
                  <a:cubicBezTo>
                    <a:pt x="699" y="310"/>
                    <a:pt x="699" y="310"/>
                    <a:pt x="700" y="309"/>
                  </a:cubicBezTo>
                  <a:close/>
                  <a:moveTo>
                    <a:pt x="683" y="300"/>
                  </a:moveTo>
                  <a:cubicBezTo>
                    <a:pt x="683" y="300"/>
                    <a:pt x="683" y="299"/>
                    <a:pt x="683" y="299"/>
                  </a:cubicBezTo>
                  <a:cubicBezTo>
                    <a:pt x="684" y="299"/>
                    <a:pt x="684" y="300"/>
                    <a:pt x="684" y="300"/>
                  </a:cubicBezTo>
                  <a:cubicBezTo>
                    <a:pt x="684" y="300"/>
                    <a:pt x="684" y="300"/>
                    <a:pt x="684" y="300"/>
                  </a:cubicBezTo>
                  <a:cubicBezTo>
                    <a:pt x="684" y="300"/>
                    <a:pt x="684" y="301"/>
                    <a:pt x="684" y="301"/>
                  </a:cubicBezTo>
                  <a:cubicBezTo>
                    <a:pt x="683" y="301"/>
                    <a:pt x="683" y="300"/>
                    <a:pt x="683" y="300"/>
                  </a:cubicBezTo>
                  <a:close/>
                  <a:moveTo>
                    <a:pt x="527" y="111"/>
                  </a:moveTo>
                  <a:cubicBezTo>
                    <a:pt x="527" y="109"/>
                    <a:pt x="529" y="111"/>
                    <a:pt x="529" y="111"/>
                  </a:cubicBezTo>
                  <a:cubicBezTo>
                    <a:pt x="528" y="111"/>
                    <a:pt x="527" y="112"/>
                    <a:pt x="527" y="111"/>
                  </a:cubicBezTo>
                  <a:close/>
                  <a:moveTo>
                    <a:pt x="457" y="103"/>
                  </a:moveTo>
                  <a:cubicBezTo>
                    <a:pt x="455" y="103"/>
                    <a:pt x="455" y="101"/>
                    <a:pt x="457" y="102"/>
                  </a:cubicBezTo>
                  <a:cubicBezTo>
                    <a:pt x="458" y="102"/>
                    <a:pt x="458" y="104"/>
                    <a:pt x="457" y="103"/>
                  </a:cubicBezTo>
                  <a:close/>
                  <a:moveTo>
                    <a:pt x="528" y="113"/>
                  </a:moveTo>
                  <a:cubicBezTo>
                    <a:pt x="528" y="112"/>
                    <a:pt x="528" y="112"/>
                    <a:pt x="529" y="113"/>
                  </a:cubicBezTo>
                  <a:cubicBezTo>
                    <a:pt x="528" y="113"/>
                    <a:pt x="528" y="113"/>
                    <a:pt x="528" y="113"/>
                  </a:cubicBezTo>
                  <a:close/>
                  <a:moveTo>
                    <a:pt x="451" y="163"/>
                  </a:moveTo>
                  <a:cubicBezTo>
                    <a:pt x="452" y="163"/>
                    <a:pt x="452" y="166"/>
                    <a:pt x="450" y="165"/>
                  </a:cubicBezTo>
                  <a:cubicBezTo>
                    <a:pt x="449" y="164"/>
                    <a:pt x="450" y="164"/>
                    <a:pt x="451" y="163"/>
                  </a:cubicBezTo>
                  <a:close/>
                  <a:moveTo>
                    <a:pt x="453" y="114"/>
                  </a:moveTo>
                  <a:cubicBezTo>
                    <a:pt x="452" y="113"/>
                    <a:pt x="456" y="113"/>
                    <a:pt x="456" y="115"/>
                  </a:cubicBezTo>
                  <a:cubicBezTo>
                    <a:pt x="456" y="116"/>
                    <a:pt x="453" y="114"/>
                    <a:pt x="453" y="114"/>
                  </a:cubicBezTo>
                  <a:close/>
                  <a:moveTo>
                    <a:pt x="456" y="217"/>
                  </a:moveTo>
                  <a:cubicBezTo>
                    <a:pt x="456" y="216"/>
                    <a:pt x="457" y="216"/>
                    <a:pt x="457" y="217"/>
                  </a:cubicBezTo>
                  <a:cubicBezTo>
                    <a:pt x="457" y="217"/>
                    <a:pt x="456" y="217"/>
                    <a:pt x="456" y="217"/>
                  </a:cubicBezTo>
                  <a:close/>
                  <a:moveTo>
                    <a:pt x="546" y="145"/>
                  </a:moveTo>
                  <a:cubicBezTo>
                    <a:pt x="546" y="143"/>
                    <a:pt x="546" y="142"/>
                    <a:pt x="548" y="142"/>
                  </a:cubicBezTo>
                  <a:cubicBezTo>
                    <a:pt x="548" y="141"/>
                    <a:pt x="549" y="138"/>
                    <a:pt x="550" y="138"/>
                  </a:cubicBezTo>
                  <a:cubicBezTo>
                    <a:pt x="551" y="138"/>
                    <a:pt x="552" y="142"/>
                    <a:pt x="552" y="143"/>
                  </a:cubicBezTo>
                  <a:cubicBezTo>
                    <a:pt x="551" y="145"/>
                    <a:pt x="553" y="145"/>
                    <a:pt x="554" y="145"/>
                  </a:cubicBezTo>
                  <a:cubicBezTo>
                    <a:pt x="557" y="145"/>
                    <a:pt x="556" y="145"/>
                    <a:pt x="558" y="146"/>
                  </a:cubicBezTo>
                  <a:cubicBezTo>
                    <a:pt x="559" y="147"/>
                    <a:pt x="559" y="148"/>
                    <a:pt x="558" y="148"/>
                  </a:cubicBezTo>
                  <a:cubicBezTo>
                    <a:pt x="558" y="150"/>
                    <a:pt x="557" y="150"/>
                    <a:pt x="556" y="151"/>
                  </a:cubicBezTo>
                  <a:cubicBezTo>
                    <a:pt x="556" y="151"/>
                    <a:pt x="553" y="150"/>
                    <a:pt x="553" y="150"/>
                  </a:cubicBezTo>
                  <a:cubicBezTo>
                    <a:pt x="553" y="150"/>
                    <a:pt x="553" y="150"/>
                    <a:pt x="553" y="150"/>
                  </a:cubicBezTo>
                  <a:cubicBezTo>
                    <a:pt x="552" y="149"/>
                    <a:pt x="550" y="150"/>
                    <a:pt x="549" y="149"/>
                  </a:cubicBezTo>
                  <a:cubicBezTo>
                    <a:pt x="548" y="147"/>
                    <a:pt x="547" y="146"/>
                    <a:pt x="546" y="144"/>
                  </a:cubicBezTo>
                  <a:cubicBezTo>
                    <a:pt x="546" y="144"/>
                    <a:pt x="546" y="144"/>
                    <a:pt x="546" y="145"/>
                  </a:cubicBezTo>
                  <a:close/>
                  <a:moveTo>
                    <a:pt x="451" y="104"/>
                  </a:moveTo>
                  <a:cubicBezTo>
                    <a:pt x="450" y="103"/>
                    <a:pt x="447" y="102"/>
                    <a:pt x="446" y="101"/>
                  </a:cubicBezTo>
                  <a:cubicBezTo>
                    <a:pt x="446" y="101"/>
                    <a:pt x="446" y="100"/>
                    <a:pt x="446" y="100"/>
                  </a:cubicBezTo>
                  <a:cubicBezTo>
                    <a:pt x="445" y="99"/>
                    <a:pt x="445" y="99"/>
                    <a:pt x="444" y="99"/>
                  </a:cubicBezTo>
                  <a:cubicBezTo>
                    <a:pt x="442" y="95"/>
                    <a:pt x="449" y="101"/>
                    <a:pt x="450" y="101"/>
                  </a:cubicBezTo>
                  <a:cubicBezTo>
                    <a:pt x="450" y="101"/>
                    <a:pt x="454" y="101"/>
                    <a:pt x="454" y="101"/>
                  </a:cubicBezTo>
                  <a:cubicBezTo>
                    <a:pt x="455" y="103"/>
                    <a:pt x="452" y="104"/>
                    <a:pt x="451" y="104"/>
                  </a:cubicBezTo>
                  <a:close/>
                  <a:moveTo>
                    <a:pt x="466" y="78"/>
                  </a:moveTo>
                  <a:cubicBezTo>
                    <a:pt x="468" y="78"/>
                    <a:pt x="464" y="83"/>
                    <a:pt x="463" y="81"/>
                  </a:cubicBezTo>
                  <a:cubicBezTo>
                    <a:pt x="463" y="80"/>
                    <a:pt x="466" y="79"/>
                    <a:pt x="466" y="79"/>
                  </a:cubicBezTo>
                  <a:cubicBezTo>
                    <a:pt x="465" y="79"/>
                    <a:pt x="465" y="79"/>
                    <a:pt x="466" y="78"/>
                  </a:cubicBezTo>
                  <a:close/>
                  <a:moveTo>
                    <a:pt x="555" y="177"/>
                  </a:moveTo>
                  <a:cubicBezTo>
                    <a:pt x="555" y="176"/>
                    <a:pt x="555" y="176"/>
                    <a:pt x="555" y="176"/>
                  </a:cubicBezTo>
                  <a:cubicBezTo>
                    <a:pt x="555" y="176"/>
                    <a:pt x="554" y="174"/>
                    <a:pt x="555" y="174"/>
                  </a:cubicBezTo>
                  <a:cubicBezTo>
                    <a:pt x="556" y="173"/>
                    <a:pt x="558" y="175"/>
                    <a:pt x="556" y="176"/>
                  </a:cubicBezTo>
                  <a:cubicBezTo>
                    <a:pt x="556" y="176"/>
                    <a:pt x="556" y="176"/>
                    <a:pt x="555" y="176"/>
                  </a:cubicBezTo>
                  <a:cubicBezTo>
                    <a:pt x="555" y="177"/>
                    <a:pt x="555" y="177"/>
                    <a:pt x="555" y="177"/>
                  </a:cubicBezTo>
                  <a:cubicBezTo>
                    <a:pt x="555" y="177"/>
                    <a:pt x="554" y="177"/>
                    <a:pt x="555" y="177"/>
                  </a:cubicBezTo>
                  <a:close/>
                  <a:moveTo>
                    <a:pt x="730" y="313"/>
                  </a:moveTo>
                  <a:cubicBezTo>
                    <a:pt x="729" y="313"/>
                    <a:pt x="729" y="313"/>
                    <a:pt x="729" y="312"/>
                  </a:cubicBezTo>
                  <a:cubicBezTo>
                    <a:pt x="729" y="312"/>
                    <a:pt x="730" y="312"/>
                    <a:pt x="730" y="313"/>
                  </a:cubicBezTo>
                  <a:cubicBezTo>
                    <a:pt x="730" y="313"/>
                    <a:pt x="730" y="313"/>
                    <a:pt x="730" y="313"/>
                  </a:cubicBezTo>
                  <a:close/>
                  <a:moveTo>
                    <a:pt x="552" y="170"/>
                  </a:moveTo>
                  <a:cubicBezTo>
                    <a:pt x="553" y="170"/>
                    <a:pt x="552" y="170"/>
                    <a:pt x="552" y="171"/>
                  </a:cubicBezTo>
                  <a:cubicBezTo>
                    <a:pt x="552" y="171"/>
                    <a:pt x="552" y="171"/>
                    <a:pt x="551" y="172"/>
                  </a:cubicBezTo>
                  <a:cubicBezTo>
                    <a:pt x="551" y="172"/>
                    <a:pt x="550" y="172"/>
                    <a:pt x="550" y="172"/>
                  </a:cubicBezTo>
                  <a:cubicBezTo>
                    <a:pt x="549" y="173"/>
                    <a:pt x="549" y="172"/>
                    <a:pt x="549" y="172"/>
                  </a:cubicBezTo>
                  <a:cubicBezTo>
                    <a:pt x="549" y="171"/>
                    <a:pt x="550" y="170"/>
                    <a:pt x="550" y="169"/>
                  </a:cubicBezTo>
                  <a:cubicBezTo>
                    <a:pt x="551" y="169"/>
                    <a:pt x="552" y="169"/>
                    <a:pt x="552" y="170"/>
                  </a:cubicBezTo>
                  <a:close/>
                  <a:moveTo>
                    <a:pt x="482" y="203"/>
                  </a:moveTo>
                  <a:cubicBezTo>
                    <a:pt x="483" y="203"/>
                    <a:pt x="483" y="204"/>
                    <a:pt x="482" y="204"/>
                  </a:cubicBezTo>
                  <a:cubicBezTo>
                    <a:pt x="482" y="204"/>
                    <a:pt x="481" y="203"/>
                    <a:pt x="482" y="203"/>
                  </a:cubicBezTo>
                  <a:close/>
                  <a:moveTo>
                    <a:pt x="491" y="76"/>
                  </a:moveTo>
                  <a:cubicBezTo>
                    <a:pt x="491" y="76"/>
                    <a:pt x="492" y="76"/>
                    <a:pt x="491" y="77"/>
                  </a:cubicBezTo>
                  <a:cubicBezTo>
                    <a:pt x="492" y="78"/>
                    <a:pt x="491" y="78"/>
                    <a:pt x="491" y="79"/>
                  </a:cubicBezTo>
                  <a:cubicBezTo>
                    <a:pt x="491" y="79"/>
                    <a:pt x="491" y="80"/>
                    <a:pt x="491" y="80"/>
                  </a:cubicBezTo>
                  <a:cubicBezTo>
                    <a:pt x="490" y="80"/>
                    <a:pt x="490" y="81"/>
                    <a:pt x="491" y="81"/>
                  </a:cubicBezTo>
                  <a:cubicBezTo>
                    <a:pt x="491" y="83"/>
                    <a:pt x="492" y="84"/>
                    <a:pt x="490" y="85"/>
                  </a:cubicBezTo>
                  <a:cubicBezTo>
                    <a:pt x="490" y="86"/>
                    <a:pt x="488" y="86"/>
                    <a:pt x="488" y="86"/>
                  </a:cubicBezTo>
                  <a:cubicBezTo>
                    <a:pt x="488" y="87"/>
                    <a:pt x="488" y="87"/>
                    <a:pt x="486" y="87"/>
                  </a:cubicBezTo>
                  <a:cubicBezTo>
                    <a:pt x="486" y="88"/>
                    <a:pt x="485" y="88"/>
                    <a:pt x="485" y="88"/>
                  </a:cubicBezTo>
                  <a:cubicBezTo>
                    <a:pt x="484" y="89"/>
                    <a:pt x="481" y="89"/>
                    <a:pt x="482" y="91"/>
                  </a:cubicBezTo>
                  <a:cubicBezTo>
                    <a:pt x="482" y="92"/>
                    <a:pt x="486" y="89"/>
                    <a:pt x="486" y="88"/>
                  </a:cubicBezTo>
                  <a:cubicBezTo>
                    <a:pt x="488" y="88"/>
                    <a:pt x="490" y="87"/>
                    <a:pt x="489" y="90"/>
                  </a:cubicBezTo>
                  <a:cubicBezTo>
                    <a:pt x="487" y="92"/>
                    <a:pt x="485" y="91"/>
                    <a:pt x="486" y="94"/>
                  </a:cubicBezTo>
                  <a:cubicBezTo>
                    <a:pt x="486" y="94"/>
                    <a:pt x="486" y="94"/>
                    <a:pt x="486" y="94"/>
                  </a:cubicBezTo>
                  <a:cubicBezTo>
                    <a:pt x="486" y="94"/>
                    <a:pt x="486" y="94"/>
                    <a:pt x="486" y="94"/>
                  </a:cubicBezTo>
                  <a:cubicBezTo>
                    <a:pt x="485" y="91"/>
                    <a:pt x="491" y="89"/>
                    <a:pt x="492" y="88"/>
                  </a:cubicBezTo>
                  <a:cubicBezTo>
                    <a:pt x="492" y="87"/>
                    <a:pt x="492" y="81"/>
                    <a:pt x="495" y="82"/>
                  </a:cubicBezTo>
                  <a:cubicBezTo>
                    <a:pt x="495" y="81"/>
                    <a:pt x="493" y="79"/>
                    <a:pt x="496" y="78"/>
                  </a:cubicBezTo>
                  <a:cubicBezTo>
                    <a:pt x="496" y="79"/>
                    <a:pt x="498" y="78"/>
                    <a:pt x="499" y="78"/>
                  </a:cubicBezTo>
                  <a:cubicBezTo>
                    <a:pt x="499" y="78"/>
                    <a:pt x="500" y="79"/>
                    <a:pt x="500" y="79"/>
                  </a:cubicBezTo>
                  <a:cubicBezTo>
                    <a:pt x="500" y="79"/>
                    <a:pt x="502" y="81"/>
                    <a:pt x="500" y="80"/>
                  </a:cubicBezTo>
                  <a:cubicBezTo>
                    <a:pt x="500" y="80"/>
                    <a:pt x="500" y="80"/>
                    <a:pt x="500" y="80"/>
                  </a:cubicBezTo>
                  <a:cubicBezTo>
                    <a:pt x="501" y="80"/>
                    <a:pt x="501" y="80"/>
                    <a:pt x="502" y="81"/>
                  </a:cubicBezTo>
                  <a:cubicBezTo>
                    <a:pt x="502" y="81"/>
                    <a:pt x="503" y="83"/>
                    <a:pt x="504" y="84"/>
                  </a:cubicBezTo>
                  <a:cubicBezTo>
                    <a:pt x="505" y="84"/>
                    <a:pt x="504" y="85"/>
                    <a:pt x="504" y="85"/>
                  </a:cubicBezTo>
                  <a:cubicBezTo>
                    <a:pt x="504" y="85"/>
                    <a:pt x="505" y="86"/>
                    <a:pt x="505" y="86"/>
                  </a:cubicBezTo>
                  <a:cubicBezTo>
                    <a:pt x="506" y="87"/>
                    <a:pt x="506" y="90"/>
                    <a:pt x="504" y="90"/>
                  </a:cubicBezTo>
                  <a:cubicBezTo>
                    <a:pt x="505" y="91"/>
                    <a:pt x="505" y="92"/>
                    <a:pt x="504" y="93"/>
                  </a:cubicBezTo>
                  <a:cubicBezTo>
                    <a:pt x="504" y="93"/>
                    <a:pt x="504" y="94"/>
                    <a:pt x="504" y="94"/>
                  </a:cubicBezTo>
                  <a:cubicBezTo>
                    <a:pt x="505" y="94"/>
                    <a:pt x="505" y="95"/>
                    <a:pt x="504" y="96"/>
                  </a:cubicBezTo>
                  <a:cubicBezTo>
                    <a:pt x="504" y="96"/>
                    <a:pt x="503" y="97"/>
                    <a:pt x="504" y="98"/>
                  </a:cubicBezTo>
                  <a:cubicBezTo>
                    <a:pt x="504" y="99"/>
                    <a:pt x="504" y="99"/>
                    <a:pt x="504" y="99"/>
                  </a:cubicBezTo>
                  <a:cubicBezTo>
                    <a:pt x="504" y="100"/>
                    <a:pt x="504" y="101"/>
                    <a:pt x="504" y="102"/>
                  </a:cubicBezTo>
                  <a:cubicBezTo>
                    <a:pt x="504" y="103"/>
                    <a:pt x="504" y="107"/>
                    <a:pt x="503" y="108"/>
                  </a:cubicBezTo>
                  <a:cubicBezTo>
                    <a:pt x="502" y="109"/>
                    <a:pt x="499" y="105"/>
                    <a:pt x="500" y="108"/>
                  </a:cubicBezTo>
                  <a:cubicBezTo>
                    <a:pt x="500" y="109"/>
                    <a:pt x="502" y="111"/>
                    <a:pt x="503" y="112"/>
                  </a:cubicBezTo>
                  <a:cubicBezTo>
                    <a:pt x="503" y="113"/>
                    <a:pt x="503" y="113"/>
                    <a:pt x="503" y="114"/>
                  </a:cubicBezTo>
                  <a:cubicBezTo>
                    <a:pt x="503" y="114"/>
                    <a:pt x="504" y="114"/>
                    <a:pt x="504" y="115"/>
                  </a:cubicBezTo>
                  <a:cubicBezTo>
                    <a:pt x="506" y="117"/>
                    <a:pt x="505" y="119"/>
                    <a:pt x="505" y="121"/>
                  </a:cubicBezTo>
                  <a:cubicBezTo>
                    <a:pt x="504" y="123"/>
                    <a:pt x="501" y="124"/>
                    <a:pt x="499" y="124"/>
                  </a:cubicBezTo>
                  <a:cubicBezTo>
                    <a:pt x="498" y="125"/>
                    <a:pt x="497" y="125"/>
                    <a:pt x="496" y="124"/>
                  </a:cubicBezTo>
                  <a:cubicBezTo>
                    <a:pt x="496" y="124"/>
                    <a:pt x="496" y="124"/>
                    <a:pt x="495" y="124"/>
                  </a:cubicBezTo>
                  <a:cubicBezTo>
                    <a:pt x="495" y="125"/>
                    <a:pt x="495" y="125"/>
                    <a:pt x="494" y="125"/>
                  </a:cubicBezTo>
                  <a:cubicBezTo>
                    <a:pt x="494" y="125"/>
                    <a:pt x="492" y="124"/>
                    <a:pt x="492" y="124"/>
                  </a:cubicBezTo>
                  <a:cubicBezTo>
                    <a:pt x="491" y="123"/>
                    <a:pt x="490" y="124"/>
                    <a:pt x="489" y="124"/>
                  </a:cubicBezTo>
                  <a:cubicBezTo>
                    <a:pt x="488" y="124"/>
                    <a:pt x="487" y="123"/>
                    <a:pt x="486" y="122"/>
                  </a:cubicBezTo>
                  <a:cubicBezTo>
                    <a:pt x="486" y="121"/>
                    <a:pt x="485" y="120"/>
                    <a:pt x="484" y="119"/>
                  </a:cubicBezTo>
                  <a:cubicBezTo>
                    <a:pt x="483" y="118"/>
                    <a:pt x="484" y="118"/>
                    <a:pt x="482" y="118"/>
                  </a:cubicBezTo>
                  <a:cubicBezTo>
                    <a:pt x="481" y="118"/>
                    <a:pt x="480" y="117"/>
                    <a:pt x="480" y="117"/>
                  </a:cubicBezTo>
                  <a:cubicBezTo>
                    <a:pt x="476" y="121"/>
                    <a:pt x="476" y="115"/>
                    <a:pt x="475" y="114"/>
                  </a:cubicBezTo>
                  <a:cubicBezTo>
                    <a:pt x="473" y="114"/>
                    <a:pt x="472" y="117"/>
                    <a:pt x="470" y="116"/>
                  </a:cubicBezTo>
                  <a:cubicBezTo>
                    <a:pt x="469" y="115"/>
                    <a:pt x="469" y="114"/>
                    <a:pt x="469" y="113"/>
                  </a:cubicBezTo>
                  <a:cubicBezTo>
                    <a:pt x="469" y="112"/>
                    <a:pt x="469" y="112"/>
                    <a:pt x="469" y="111"/>
                  </a:cubicBezTo>
                  <a:cubicBezTo>
                    <a:pt x="469" y="111"/>
                    <a:pt x="468" y="111"/>
                    <a:pt x="468" y="110"/>
                  </a:cubicBezTo>
                  <a:cubicBezTo>
                    <a:pt x="467" y="108"/>
                    <a:pt x="467" y="107"/>
                    <a:pt x="467" y="105"/>
                  </a:cubicBezTo>
                  <a:cubicBezTo>
                    <a:pt x="467" y="103"/>
                    <a:pt x="468" y="100"/>
                    <a:pt x="466" y="100"/>
                  </a:cubicBezTo>
                  <a:cubicBezTo>
                    <a:pt x="464" y="100"/>
                    <a:pt x="464" y="103"/>
                    <a:pt x="463" y="100"/>
                  </a:cubicBezTo>
                  <a:cubicBezTo>
                    <a:pt x="463" y="100"/>
                    <a:pt x="464" y="97"/>
                    <a:pt x="462" y="97"/>
                  </a:cubicBezTo>
                  <a:cubicBezTo>
                    <a:pt x="460" y="97"/>
                    <a:pt x="461" y="100"/>
                    <a:pt x="460" y="101"/>
                  </a:cubicBezTo>
                  <a:cubicBezTo>
                    <a:pt x="459" y="101"/>
                    <a:pt x="459" y="101"/>
                    <a:pt x="459" y="100"/>
                  </a:cubicBezTo>
                  <a:cubicBezTo>
                    <a:pt x="459" y="100"/>
                    <a:pt x="459" y="99"/>
                    <a:pt x="458" y="99"/>
                  </a:cubicBezTo>
                  <a:cubicBezTo>
                    <a:pt x="458" y="99"/>
                    <a:pt x="458" y="98"/>
                    <a:pt x="457" y="98"/>
                  </a:cubicBezTo>
                  <a:cubicBezTo>
                    <a:pt x="457" y="97"/>
                    <a:pt x="456" y="98"/>
                    <a:pt x="457" y="97"/>
                  </a:cubicBezTo>
                  <a:cubicBezTo>
                    <a:pt x="457" y="96"/>
                    <a:pt x="459" y="96"/>
                    <a:pt x="459" y="96"/>
                  </a:cubicBezTo>
                  <a:cubicBezTo>
                    <a:pt x="462" y="95"/>
                    <a:pt x="462" y="92"/>
                    <a:pt x="464" y="91"/>
                  </a:cubicBezTo>
                  <a:cubicBezTo>
                    <a:pt x="464" y="90"/>
                    <a:pt x="466" y="89"/>
                    <a:pt x="466" y="88"/>
                  </a:cubicBezTo>
                  <a:cubicBezTo>
                    <a:pt x="467" y="86"/>
                    <a:pt x="466" y="87"/>
                    <a:pt x="466" y="85"/>
                  </a:cubicBezTo>
                  <a:cubicBezTo>
                    <a:pt x="465" y="82"/>
                    <a:pt x="467" y="81"/>
                    <a:pt x="469" y="80"/>
                  </a:cubicBezTo>
                  <a:cubicBezTo>
                    <a:pt x="469" y="78"/>
                    <a:pt x="471" y="78"/>
                    <a:pt x="471" y="76"/>
                  </a:cubicBezTo>
                  <a:cubicBezTo>
                    <a:pt x="472" y="77"/>
                    <a:pt x="471" y="78"/>
                    <a:pt x="472" y="79"/>
                  </a:cubicBezTo>
                  <a:cubicBezTo>
                    <a:pt x="473" y="79"/>
                    <a:pt x="473" y="79"/>
                    <a:pt x="473" y="79"/>
                  </a:cubicBezTo>
                  <a:cubicBezTo>
                    <a:pt x="475" y="77"/>
                    <a:pt x="474" y="77"/>
                    <a:pt x="476" y="76"/>
                  </a:cubicBezTo>
                  <a:cubicBezTo>
                    <a:pt x="478" y="75"/>
                    <a:pt x="480" y="76"/>
                    <a:pt x="483" y="75"/>
                  </a:cubicBezTo>
                  <a:cubicBezTo>
                    <a:pt x="485" y="75"/>
                    <a:pt x="486" y="73"/>
                    <a:pt x="488" y="74"/>
                  </a:cubicBezTo>
                  <a:cubicBezTo>
                    <a:pt x="489" y="74"/>
                    <a:pt x="491" y="76"/>
                    <a:pt x="491" y="76"/>
                  </a:cubicBezTo>
                  <a:close/>
                  <a:moveTo>
                    <a:pt x="505" y="91"/>
                  </a:moveTo>
                  <a:cubicBezTo>
                    <a:pt x="506" y="91"/>
                    <a:pt x="507" y="92"/>
                    <a:pt x="507" y="93"/>
                  </a:cubicBezTo>
                  <a:cubicBezTo>
                    <a:pt x="507" y="94"/>
                    <a:pt x="505" y="95"/>
                    <a:pt x="505" y="95"/>
                  </a:cubicBezTo>
                  <a:cubicBezTo>
                    <a:pt x="505" y="95"/>
                    <a:pt x="505" y="91"/>
                    <a:pt x="505" y="91"/>
                  </a:cubicBezTo>
                  <a:close/>
                  <a:moveTo>
                    <a:pt x="506" y="102"/>
                  </a:moveTo>
                  <a:cubicBezTo>
                    <a:pt x="505" y="102"/>
                    <a:pt x="505" y="103"/>
                    <a:pt x="505" y="103"/>
                  </a:cubicBezTo>
                  <a:cubicBezTo>
                    <a:pt x="504" y="102"/>
                    <a:pt x="506" y="100"/>
                    <a:pt x="506" y="102"/>
                  </a:cubicBezTo>
                  <a:close/>
                  <a:moveTo>
                    <a:pt x="496" y="132"/>
                  </a:moveTo>
                  <a:cubicBezTo>
                    <a:pt x="496" y="131"/>
                    <a:pt x="495" y="130"/>
                    <a:pt x="497" y="130"/>
                  </a:cubicBezTo>
                  <a:cubicBezTo>
                    <a:pt x="497" y="130"/>
                    <a:pt x="497" y="131"/>
                    <a:pt x="497" y="132"/>
                  </a:cubicBezTo>
                  <a:cubicBezTo>
                    <a:pt x="497" y="132"/>
                    <a:pt x="497" y="133"/>
                    <a:pt x="497" y="133"/>
                  </a:cubicBezTo>
                  <a:cubicBezTo>
                    <a:pt x="497" y="134"/>
                    <a:pt x="497" y="135"/>
                    <a:pt x="497" y="136"/>
                  </a:cubicBezTo>
                  <a:cubicBezTo>
                    <a:pt x="496" y="135"/>
                    <a:pt x="496" y="133"/>
                    <a:pt x="496" y="132"/>
                  </a:cubicBezTo>
                  <a:close/>
                  <a:moveTo>
                    <a:pt x="488" y="192"/>
                  </a:moveTo>
                  <a:cubicBezTo>
                    <a:pt x="488" y="193"/>
                    <a:pt x="488" y="194"/>
                    <a:pt x="488" y="195"/>
                  </a:cubicBezTo>
                  <a:cubicBezTo>
                    <a:pt x="487" y="194"/>
                    <a:pt x="487" y="193"/>
                    <a:pt x="488" y="192"/>
                  </a:cubicBezTo>
                  <a:close/>
                  <a:moveTo>
                    <a:pt x="489" y="191"/>
                  </a:moveTo>
                  <a:cubicBezTo>
                    <a:pt x="488" y="192"/>
                    <a:pt x="488" y="191"/>
                    <a:pt x="487" y="191"/>
                  </a:cubicBezTo>
                  <a:cubicBezTo>
                    <a:pt x="487" y="191"/>
                    <a:pt x="489" y="190"/>
                    <a:pt x="489" y="191"/>
                  </a:cubicBezTo>
                  <a:close/>
                  <a:moveTo>
                    <a:pt x="508" y="132"/>
                  </a:moveTo>
                  <a:cubicBezTo>
                    <a:pt x="506" y="133"/>
                    <a:pt x="507" y="135"/>
                    <a:pt x="507" y="136"/>
                  </a:cubicBezTo>
                  <a:cubicBezTo>
                    <a:pt x="506" y="138"/>
                    <a:pt x="505" y="140"/>
                    <a:pt x="504" y="142"/>
                  </a:cubicBezTo>
                  <a:cubicBezTo>
                    <a:pt x="502" y="146"/>
                    <a:pt x="500" y="150"/>
                    <a:pt x="502" y="154"/>
                  </a:cubicBezTo>
                  <a:cubicBezTo>
                    <a:pt x="503" y="153"/>
                    <a:pt x="503" y="154"/>
                    <a:pt x="504" y="154"/>
                  </a:cubicBezTo>
                  <a:cubicBezTo>
                    <a:pt x="506" y="153"/>
                    <a:pt x="507" y="152"/>
                    <a:pt x="508" y="151"/>
                  </a:cubicBezTo>
                  <a:cubicBezTo>
                    <a:pt x="509" y="150"/>
                    <a:pt x="511" y="148"/>
                    <a:pt x="512" y="147"/>
                  </a:cubicBezTo>
                  <a:cubicBezTo>
                    <a:pt x="514" y="146"/>
                    <a:pt x="515" y="147"/>
                    <a:pt x="517" y="146"/>
                  </a:cubicBezTo>
                  <a:cubicBezTo>
                    <a:pt x="517" y="146"/>
                    <a:pt x="517" y="146"/>
                    <a:pt x="517" y="146"/>
                  </a:cubicBezTo>
                  <a:cubicBezTo>
                    <a:pt x="517" y="146"/>
                    <a:pt x="518" y="146"/>
                    <a:pt x="518" y="146"/>
                  </a:cubicBezTo>
                  <a:cubicBezTo>
                    <a:pt x="518" y="146"/>
                    <a:pt x="518" y="146"/>
                    <a:pt x="518" y="146"/>
                  </a:cubicBezTo>
                  <a:cubicBezTo>
                    <a:pt x="518" y="146"/>
                    <a:pt x="518" y="146"/>
                    <a:pt x="518" y="146"/>
                  </a:cubicBezTo>
                  <a:cubicBezTo>
                    <a:pt x="519" y="146"/>
                    <a:pt x="520" y="146"/>
                    <a:pt x="520" y="145"/>
                  </a:cubicBezTo>
                  <a:cubicBezTo>
                    <a:pt x="521" y="145"/>
                    <a:pt x="522" y="145"/>
                    <a:pt x="523" y="145"/>
                  </a:cubicBezTo>
                  <a:cubicBezTo>
                    <a:pt x="523" y="145"/>
                    <a:pt x="523" y="145"/>
                    <a:pt x="523" y="145"/>
                  </a:cubicBezTo>
                  <a:cubicBezTo>
                    <a:pt x="523" y="145"/>
                    <a:pt x="523" y="145"/>
                    <a:pt x="523" y="145"/>
                  </a:cubicBezTo>
                  <a:cubicBezTo>
                    <a:pt x="524" y="146"/>
                    <a:pt x="523" y="147"/>
                    <a:pt x="524" y="147"/>
                  </a:cubicBezTo>
                  <a:cubicBezTo>
                    <a:pt x="525" y="147"/>
                    <a:pt x="524" y="145"/>
                    <a:pt x="525" y="145"/>
                  </a:cubicBezTo>
                  <a:cubicBezTo>
                    <a:pt x="526" y="145"/>
                    <a:pt x="526" y="145"/>
                    <a:pt x="527" y="145"/>
                  </a:cubicBezTo>
                  <a:cubicBezTo>
                    <a:pt x="527" y="145"/>
                    <a:pt x="527" y="145"/>
                    <a:pt x="527" y="145"/>
                  </a:cubicBezTo>
                  <a:cubicBezTo>
                    <a:pt x="527" y="145"/>
                    <a:pt x="527" y="145"/>
                    <a:pt x="527" y="145"/>
                  </a:cubicBezTo>
                  <a:cubicBezTo>
                    <a:pt x="527" y="145"/>
                    <a:pt x="528" y="144"/>
                    <a:pt x="528" y="144"/>
                  </a:cubicBezTo>
                  <a:cubicBezTo>
                    <a:pt x="529" y="144"/>
                    <a:pt x="530" y="145"/>
                    <a:pt x="530" y="144"/>
                  </a:cubicBezTo>
                  <a:cubicBezTo>
                    <a:pt x="530" y="144"/>
                    <a:pt x="530" y="144"/>
                    <a:pt x="530" y="144"/>
                  </a:cubicBezTo>
                  <a:cubicBezTo>
                    <a:pt x="532" y="143"/>
                    <a:pt x="533" y="142"/>
                    <a:pt x="534" y="142"/>
                  </a:cubicBezTo>
                  <a:cubicBezTo>
                    <a:pt x="535" y="141"/>
                    <a:pt x="536" y="142"/>
                    <a:pt x="536" y="141"/>
                  </a:cubicBezTo>
                  <a:cubicBezTo>
                    <a:pt x="536" y="141"/>
                    <a:pt x="536" y="141"/>
                    <a:pt x="536" y="141"/>
                  </a:cubicBezTo>
                  <a:cubicBezTo>
                    <a:pt x="540" y="142"/>
                    <a:pt x="541" y="136"/>
                    <a:pt x="542" y="134"/>
                  </a:cubicBezTo>
                  <a:cubicBezTo>
                    <a:pt x="542" y="134"/>
                    <a:pt x="542" y="133"/>
                    <a:pt x="542" y="133"/>
                  </a:cubicBezTo>
                  <a:cubicBezTo>
                    <a:pt x="542" y="133"/>
                    <a:pt x="542" y="133"/>
                    <a:pt x="542" y="133"/>
                  </a:cubicBezTo>
                  <a:cubicBezTo>
                    <a:pt x="542" y="133"/>
                    <a:pt x="542" y="133"/>
                    <a:pt x="542" y="133"/>
                  </a:cubicBezTo>
                  <a:cubicBezTo>
                    <a:pt x="541" y="131"/>
                    <a:pt x="542" y="130"/>
                    <a:pt x="541" y="129"/>
                  </a:cubicBezTo>
                  <a:cubicBezTo>
                    <a:pt x="541" y="129"/>
                    <a:pt x="541" y="129"/>
                    <a:pt x="541" y="129"/>
                  </a:cubicBezTo>
                  <a:cubicBezTo>
                    <a:pt x="541" y="129"/>
                    <a:pt x="541" y="129"/>
                    <a:pt x="541" y="129"/>
                  </a:cubicBezTo>
                  <a:cubicBezTo>
                    <a:pt x="541" y="129"/>
                    <a:pt x="542" y="128"/>
                    <a:pt x="541" y="128"/>
                  </a:cubicBezTo>
                  <a:cubicBezTo>
                    <a:pt x="541" y="128"/>
                    <a:pt x="541" y="128"/>
                    <a:pt x="541" y="128"/>
                  </a:cubicBezTo>
                  <a:cubicBezTo>
                    <a:pt x="541" y="128"/>
                    <a:pt x="541" y="128"/>
                    <a:pt x="541" y="128"/>
                  </a:cubicBezTo>
                  <a:cubicBezTo>
                    <a:pt x="541" y="127"/>
                    <a:pt x="541" y="126"/>
                    <a:pt x="541" y="125"/>
                  </a:cubicBezTo>
                  <a:cubicBezTo>
                    <a:pt x="540" y="123"/>
                    <a:pt x="537" y="122"/>
                    <a:pt x="537" y="125"/>
                  </a:cubicBezTo>
                  <a:cubicBezTo>
                    <a:pt x="537" y="125"/>
                    <a:pt x="536" y="124"/>
                    <a:pt x="536" y="124"/>
                  </a:cubicBezTo>
                  <a:cubicBezTo>
                    <a:pt x="536" y="124"/>
                    <a:pt x="536" y="124"/>
                    <a:pt x="536" y="124"/>
                  </a:cubicBezTo>
                  <a:cubicBezTo>
                    <a:pt x="536" y="124"/>
                    <a:pt x="536" y="124"/>
                    <a:pt x="536" y="124"/>
                  </a:cubicBezTo>
                  <a:cubicBezTo>
                    <a:pt x="536" y="124"/>
                    <a:pt x="536" y="124"/>
                    <a:pt x="535" y="124"/>
                  </a:cubicBezTo>
                  <a:cubicBezTo>
                    <a:pt x="535" y="124"/>
                    <a:pt x="535" y="124"/>
                    <a:pt x="535" y="124"/>
                  </a:cubicBezTo>
                  <a:cubicBezTo>
                    <a:pt x="535" y="122"/>
                    <a:pt x="537" y="122"/>
                    <a:pt x="535" y="120"/>
                  </a:cubicBezTo>
                  <a:cubicBezTo>
                    <a:pt x="535" y="120"/>
                    <a:pt x="535" y="120"/>
                    <a:pt x="535" y="120"/>
                  </a:cubicBezTo>
                  <a:cubicBezTo>
                    <a:pt x="535" y="119"/>
                    <a:pt x="535" y="118"/>
                    <a:pt x="533" y="118"/>
                  </a:cubicBezTo>
                  <a:cubicBezTo>
                    <a:pt x="533" y="117"/>
                    <a:pt x="533" y="117"/>
                    <a:pt x="533" y="117"/>
                  </a:cubicBezTo>
                  <a:cubicBezTo>
                    <a:pt x="534" y="118"/>
                    <a:pt x="534" y="117"/>
                    <a:pt x="535" y="116"/>
                  </a:cubicBezTo>
                  <a:cubicBezTo>
                    <a:pt x="534" y="117"/>
                    <a:pt x="534" y="117"/>
                    <a:pt x="533" y="117"/>
                  </a:cubicBezTo>
                  <a:cubicBezTo>
                    <a:pt x="533" y="117"/>
                    <a:pt x="533" y="116"/>
                    <a:pt x="533" y="116"/>
                  </a:cubicBezTo>
                  <a:cubicBezTo>
                    <a:pt x="532" y="116"/>
                    <a:pt x="532" y="115"/>
                    <a:pt x="532" y="115"/>
                  </a:cubicBezTo>
                  <a:cubicBezTo>
                    <a:pt x="533" y="114"/>
                    <a:pt x="533" y="113"/>
                    <a:pt x="532" y="113"/>
                  </a:cubicBezTo>
                  <a:cubicBezTo>
                    <a:pt x="532" y="113"/>
                    <a:pt x="532" y="113"/>
                    <a:pt x="532" y="113"/>
                  </a:cubicBezTo>
                  <a:cubicBezTo>
                    <a:pt x="532" y="113"/>
                    <a:pt x="532" y="113"/>
                    <a:pt x="532" y="113"/>
                  </a:cubicBezTo>
                  <a:cubicBezTo>
                    <a:pt x="532" y="113"/>
                    <a:pt x="532" y="113"/>
                    <a:pt x="532" y="113"/>
                  </a:cubicBezTo>
                  <a:cubicBezTo>
                    <a:pt x="531" y="112"/>
                    <a:pt x="532" y="112"/>
                    <a:pt x="531" y="111"/>
                  </a:cubicBezTo>
                  <a:cubicBezTo>
                    <a:pt x="531" y="111"/>
                    <a:pt x="531" y="111"/>
                    <a:pt x="531" y="111"/>
                  </a:cubicBezTo>
                  <a:cubicBezTo>
                    <a:pt x="531" y="112"/>
                    <a:pt x="531" y="113"/>
                    <a:pt x="530" y="113"/>
                  </a:cubicBezTo>
                  <a:cubicBezTo>
                    <a:pt x="530" y="112"/>
                    <a:pt x="530" y="112"/>
                    <a:pt x="529" y="111"/>
                  </a:cubicBezTo>
                  <a:cubicBezTo>
                    <a:pt x="528" y="114"/>
                    <a:pt x="526" y="115"/>
                    <a:pt x="525" y="117"/>
                  </a:cubicBezTo>
                  <a:cubicBezTo>
                    <a:pt x="524" y="119"/>
                    <a:pt x="524" y="120"/>
                    <a:pt x="524" y="121"/>
                  </a:cubicBezTo>
                  <a:cubicBezTo>
                    <a:pt x="523" y="122"/>
                    <a:pt x="523" y="124"/>
                    <a:pt x="522" y="124"/>
                  </a:cubicBezTo>
                  <a:cubicBezTo>
                    <a:pt x="521" y="124"/>
                    <a:pt x="523" y="119"/>
                    <a:pt x="524" y="118"/>
                  </a:cubicBezTo>
                  <a:cubicBezTo>
                    <a:pt x="524" y="117"/>
                    <a:pt x="524" y="116"/>
                    <a:pt x="524" y="114"/>
                  </a:cubicBezTo>
                  <a:cubicBezTo>
                    <a:pt x="524" y="114"/>
                    <a:pt x="524" y="113"/>
                    <a:pt x="524" y="113"/>
                  </a:cubicBezTo>
                  <a:cubicBezTo>
                    <a:pt x="524" y="112"/>
                    <a:pt x="524" y="111"/>
                    <a:pt x="524" y="111"/>
                  </a:cubicBezTo>
                  <a:cubicBezTo>
                    <a:pt x="524" y="111"/>
                    <a:pt x="524" y="111"/>
                    <a:pt x="524" y="111"/>
                  </a:cubicBezTo>
                  <a:cubicBezTo>
                    <a:pt x="524" y="111"/>
                    <a:pt x="524" y="111"/>
                    <a:pt x="524" y="111"/>
                  </a:cubicBezTo>
                  <a:cubicBezTo>
                    <a:pt x="526" y="108"/>
                    <a:pt x="527" y="107"/>
                    <a:pt x="525" y="105"/>
                  </a:cubicBezTo>
                  <a:cubicBezTo>
                    <a:pt x="524" y="103"/>
                    <a:pt x="522" y="101"/>
                    <a:pt x="520" y="103"/>
                  </a:cubicBezTo>
                  <a:cubicBezTo>
                    <a:pt x="519" y="105"/>
                    <a:pt x="521" y="107"/>
                    <a:pt x="520" y="109"/>
                  </a:cubicBezTo>
                  <a:cubicBezTo>
                    <a:pt x="519" y="112"/>
                    <a:pt x="519" y="107"/>
                    <a:pt x="518" y="106"/>
                  </a:cubicBezTo>
                  <a:cubicBezTo>
                    <a:pt x="518" y="106"/>
                    <a:pt x="518" y="106"/>
                    <a:pt x="518" y="106"/>
                  </a:cubicBezTo>
                  <a:cubicBezTo>
                    <a:pt x="516" y="103"/>
                    <a:pt x="516" y="108"/>
                    <a:pt x="515" y="109"/>
                  </a:cubicBezTo>
                  <a:cubicBezTo>
                    <a:pt x="513" y="109"/>
                    <a:pt x="513" y="112"/>
                    <a:pt x="514" y="114"/>
                  </a:cubicBezTo>
                  <a:cubicBezTo>
                    <a:pt x="514" y="114"/>
                    <a:pt x="514" y="114"/>
                    <a:pt x="514" y="114"/>
                  </a:cubicBezTo>
                  <a:cubicBezTo>
                    <a:pt x="513" y="113"/>
                    <a:pt x="512" y="114"/>
                    <a:pt x="512" y="115"/>
                  </a:cubicBezTo>
                  <a:cubicBezTo>
                    <a:pt x="512" y="116"/>
                    <a:pt x="514" y="117"/>
                    <a:pt x="515" y="118"/>
                  </a:cubicBezTo>
                  <a:cubicBezTo>
                    <a:pt x="512" y="118"/>
                    <a:pt x="512" y="116"/>
                    <a:pt x="511" y="120"/>
                  </a:cubicBezTo>
                  <a:cubicBezTo>
                    <a:pt x="511" y="121"/>
                    <a:pt x="510" y="122"/>
                    <a:pt x="511" y="123"/>
                  </a:cubicBezTo>
                  <a:cubicBezTo>
                    <a:pt x="511" y="124"/>
                    <a:pt x="512" y="126"/>
                    <a:pt x="512" y="126"/>
                  </a:cubicBezTo>
                  <a:cubicBezTo>
                    <a:pt x="511" y="126"/>
                    <a:pt x="510" y="124"/>
                    <a:pt x="509" y="125"/>
                  </a:cubicBezTo>
                  <a:cubicBezTo>
                    <a:pt x="508" y="126"/>
                    <a:pt x="508" y="128"/>
                    <a:pt x="508" y="129"/>
                  </a:cubicBezTo>
                  <a:cubicBezTo>
                    <a:pt x="508" y="130"/>
                    <a:pt x="508" y="131"/>
                    <a:pt x="508" y="132"/>
                  </a:cubicBezTo>
                  <a:cubicBezTo>
                    <a:pt x="508" y="132"/>
                    <a:pt x="507" y="133"/>
                    <a:pt x="508" y="132"/>
                  </a:cubicBezTo>
                  <a:cubicBezTo>
                    <a:pt x="506" y="133"/>
                    <a:pt x="508" y="132"/>
                    <a:pt x="508" y="132"/>
                  </a:cubicBezTo>
                  <a:close/>
                  <a:moveTo>
                    <a:pt x="529" y="144"/>
                  </a:moveTo>
                  <a:cubicBezTo>
                    <a:pt x="529" y="144"/>
                    <a:pt x="529" y="144"/>
                    <a:pt x="529" y="144"/>
                  </a:cubicBezTo>
                  <a:cubicBezTo>
                    <a:pt x="529" y="144"/>
                    <a:pt x="529" y="144"/>
                    <a:pt x="529" y="144"/>
                  </a:cubicBezTo>
                  <a:cubicBezTo>
                    <a:pt x="529" y="144"/>
                    <a:pt x="529" y="144"/>
                    <a:pt x="529" y="144"/>
                  </a:cubicBezTo>
                  <a:close/>
                  <a:moveTo>
                    <a:pt x="479" y="187"/>
                  </a:moveTo>
                  <a:cubicBezTo>
                    <a:pt x="477" y="187"/>
                    <a:pt x="478" y="186"/>
                    <a:pt x="479" y="186"/>
                  </a:cubicBezTo>
                  <a:cubicBezTo>
                    <a:pt x="480" y="186"/>
                    <a:pt x="480" y="187"/>
                    <a:pt x="479" y="187"/>
                  </a:cubicBezTo>
                  <a:close/>
                  <a:moveTo>
                    <a:pt x="472" y="207"/>
                  </a:moveTo>
                  <a:cubicBezTo>
                    <a:pt x="472" y="207"/>
                    <a:pt x="472" y="207"/>
                    <a:pt x="472" y="207"/>
                  </a:cubicBezTo>
                  <a:cubicBezTo>
                    <a:pt x="472" y="209"/>
                    <a:pt x="471" y="207"/>
                    <a:pt x="472" y="207"/>
                  </a:cubicBezTo>
                  <a:close/>
                  <a:moveTo>
                    <a:pt x="463" y="146"/>
                  </a:moveTo>
                  <a:cubicBezTo>
                    <a:pt x="462" y="147"/>
                    <a:pt x="461" y="145"/>
                    <a:pt x="462" y="145"/>
                  </a:cubicBezTo>
                  <a:cubicBezTo>
                    <a:pt x="462" y="145"/>
                    <a:pt x="463" y="146"/>
                    <a:pt x="463" y="146"/>
                  </a:cubicBezTo>
                  <a:close/>
                  <a:moveTo>
                    <a:pt x="468" y="207"/>
                  </a:moveTo>
                  <a:cubicBezTo>
                    <a:pt x="469" y="206"/>
                    <a:pt x="470" y="206"/>
                    <a:pt x="471" y="206"/>
                  </a:cubicBezTo>
                  <a:cubicBezTo>
                    <a:pt x="470" y="207"/>
                    <a:pt x="469" y="207"/>
                    <a:pt x="468" y="207"/>
                  </a:cubicBezTo>
                  <a:close/>
                  <a:moveTo>
                    <a:pt x="478" y="194"/>
                  </a:moveTo>
                  <a:cubicBezTo>
                    <a:pt x="478" y="193"/>
                    <a:pt x="479" y="194"/>
                    <a:pt x="480" y="193"/>
                  </a:cubicBezTo>
                  <a:cubicBezTo>
                    <a:pt x="480" y="193"/>
                    <a:pt x="480" y="196"/>
                    <a:pt x="478" y="195"/>
                  </a:cubicBezTo>
                  <a:cubicBezTo>
                    <a:pt x="478" y="195"/>
                    <a:pt x="477" y="195"/>
                    <a:pt x="478" y="194"/>
                  </a:cubicBezTo>
                  <a:close/>
                  <a:moveTo>
                    <a:pt x="559" y="185"/>
                  </a:moveTo>
                  <a:cubicBezTo>
                    <a:pt x="559" y="184"/>
                    <a:pt x="559" y="184"/>
                    <a:pt x="559" y="183"/>
                  </a:cubicBezTo>
                  <a:cubicBezTo>
                    <a:pt x="559" y="183"/>
                    <a:pt x="560" y="183"/>
                    <a:pt x="560" y="184"/>
                  </a:cubicBezTo>
                  <a:cubicBezTo>
                    <a:pt x="560" y="184"/>
                    <a:pt x="560" y="184"/>
                    <a:pt x="559" y="185"/>
                  </a:cubicBezTo>
                  <a:cubicBezTo>
                    <a:pt x="559" y="185"/>
                    <a:pt x="559" y="185"/>
                    <a:pt x="559" y="185"/>
                  </a:cubicBezTo>
                  <a:close/>
                  <a:moveTo>
                    <a:pt x="481" y="179"/>
                  </a:moveTo>
                  <a:cubicBezTo>
                    <a:pt x="483" y="181"/>
                    <a:pt x="479" y="184"/>
                    <a:pt x="477" y="185"/>
                  </a:cubicBezTo>
                  <a:cubicBezTo>
                    <a:pt x="477" y="184"/>
                    <a:pt x="478" y="184"/>
                    <a:pt x="477" y="183"/>
                  </a:cubicBezTo>
                  <a:cubicBezTo>
                    <a:pt x="476" y="183"/>
                    <a:pt x="473" y="185"/>
                    <a:pt x="475" y="182"/>
                  </a:cubicBezTo>
                  <a:cubicBezTo>
                    <a:pt x="476" y="181"/>
                    <a:pt x="481" y="178"/>
                    <a:pt x="481" y="179"/>
                  </a:cubicBezTo>
                  <a:close/>
                  <a:moveTo>
                    <a:pt x="663" y="271"/>
                  </a:moveTo>
                  <a:cubicBezTo>
                    <a:pt x="663" y="271"/>
                    <a:pt x="664" y="271"/>
                    <a:pt x="664" y="271"/>
                  </a:cubicBezTo>
                  <a:cubicBezTo>
                    <a:pt x="664" y="271"/>
                    <a:pt x="664" y="271"/>
                    <a:pt x="664" y="271"/>
                  </a:cubicBezTo>
                  <a:cubicBezTo>
                    <a:pt x="664" y="271"/>
                    <a:pt x="664" y="271"/>
                    <a:pt x="664" y="271"/>
                  </a:cubicBezTo>
                  <a:cubicBezTo>
                    <a:pt x="664" y="272"/>
                    <a:pt x="663" y="272"/>
                    <a:pt x="663" y="271"/>
                  </a:cubicBezTo>
                  <a:close/>
                  <a:moveTo>
                    <a:pt x="700" y="294"/>
                  </a:moveTo>
                  <a:cubicBezTo>
                    <a:pt x="701" y="295"/>
                    <a:pt x="702" y="295"/>
                    <a:pt x="702" y="296"/>
                  </a:cubicBezTo>
                  <a:cubicBezTo>
                    <a:pt x="702" y="296"/>
                    <a:pt x="702" y="296"/>
                    <a:pt x="702" y="296"/>
                  </a:cubicBezTo>
                  <a:cubicBezTo>
                    <a:pt x="701" y="296"/>
                    <a:pt x="696" y="295"/>
                    <a:pt x="698" y="294"/>
                  </a:cubicBezTo>
                  <a:cubicBezTo>
                    <a:pt x="698" y="293"/>
                    <a:pt x="699" y="294"/>
                    <a:pt x="700" y="294"/>
                  </a:cubicBezTo>
                  <a:close/>
                  <a:moveTo>
                    <a:pt x="701" y="291"/>
                  </a:moveTo>
                  <a:cubicBezTo>
                    <a:pt x="701" y="291"/>
                    <a:pt x="701" y="291"/>
                    <a:pt x="701" y="291"/>
                  </a:cubicBezTo>
                  <a:cubicBezTo>
                    <a:pt x="701" y="291"/>
                    <a:pt x="702" y="291"/>
                    <a:pt x="702" y="291"/>
                  </a:cubicBezTo>
                  <a:cubicBezTo>
                    <a:pt x="702" y="291"/>
                    <a:pt x="702" y="291"/>
                    <a:pt x="701" y="291"/>
                  </a:cubicBezTo>
                  <a:cubicBezTo>
                    <a:pt x="701" y="291"/>
                    <a:pt x="701" y="291"/>
                    <a:pt x="701" y="291"/>
                  </a:cubicBezTo>
                  <a:close/>
                  <a:moveTo>
                    <a:pt x="685" y="306"/>
                  </a:moveTo>
                  <a:cubicBezTo>
                    <a:pt x="685" y="306"/>
                    <a:pt x="685" y="306"/>
                    <a:pt x="685" y="306"/>
                  </a:cubicBezTo>
                  <a:cubicBezTo>
                    <a:pt x="684" y="306"/>
                    <a:pt x="684" y="306"/>
                    <a:pt x="685" y="305"/>
                  </a:cubicBezTo>
                  <a:cubicBezTo>
                    <a:pt x="685" y="306"/>
                    <a:pt x="685" y="306"/>
                    <a:pt x="685" y="306"/>
                  </a:cubicBezTo>
                  <a:close/>
                  <a:moveTo>
                    <a:pt x="694" y="295"/>
                  </a:moveTo>
                  <a:cubicBezTo>
                    <a:pt x="695" y="295"/>
                    <a:pt x="694" y="296"/>
                    <a:pt x="694" y="296"/>
                  </a:cubicBezTo>
                  <a:cubicBezTo>
                    <a:pt x="693" y="296"/>
                    <a:pt x="694" y="295"/>
                    <a:pt x="694" y="295"/>
                  </a:cubicBezTo>
                  <a:close/>
                  <a:moveTo>
                    <a:pt x="701" y="289"/>
                  </a:moveTo>
                  <a:cubicBezTo>
                    <a:pt x="701" y="289"/>
                    <a:pt x="701" y="289"/>
                    <a:pt x="701" y="289"/>
                  </a:cubicBezTo>
                  <a:cubicBezTo>
                    <a:pt x="700" y="290"/>
                    <a:pt x="700" y="290"/>
                    <a:pt x="700" y="290"/>
                  </a:cubicBezTo>
                  <a:cubicBezTo>
                    <a:pt x="700" y="290"/>
                    <a:pt x="700" y="290"/>
                    <a:pt x="700" y="290"/>
                  </a:cubicBezTo>
                  <a:cubicBezTo>
                    <a:pt x="699" y="290"/>
                    <a:pt x="699" y="290"/>
                    <a:pt x="698" y="290"/>
                  </a:cubicBezTo>
                  <a:cubicBezTo>
                    <a:pt x="698" y="290"/>
                    <a:pt x="698" y="290"/>
                    <a:pt x="698" y="290"/>
                  </a:cubicBezTo>
                  <a:cubicBezTo>
                    <a:pt x="699" y="289"/>
                    <a:pt x="699" y="290"/>
                    <a:pt x="700" y="290"/>
                  </a:cubicBezTo>
                  <a:cubicBezTo>
                    <a:pt x="700" y="289"/>
                    <a:pt x="700" y="289"/>
                    <a:pt x="700" y="289"/>
                  </a:cubicBezTo>
                  <a:cubicBezTo>
                    <a:pt x="700" y="289"/>
                    <a:pt x="701" y="289"/>
                    <a:pt x="701" y="289"/>
                  </a:cubicBezTo>
                  <a:close/>
                  <a:moveTo>
                    <a:pt x="701" y="287"/>
                  </a:moveTo>
                  <a:cubicBezTo>
                    <a:pt x="701" y="287"/>
                    <a:pt x="701" y="286"/>
                    <a:pt x="701" y="286"/>
                  </a:cubicBezTo>
                  <a:cubicBezTo>
                    <a:pt x="701" y="286"/>
                    <a:pt x="701" y="286"/>
                    <a:pt x="702" y="286"/>
                  </a:cubicBezTo>
                  <a:cubicBezTo>
                    <a:pt x="702" y="286"/>
                    <a:pt x="703" y="286"/>
                    <a:pt x="703" y="287"/>
                  </a:cubicBezTo>
                  <a:cubicBezTo>
                    <a:pt x="703" y="287"/>
                    <a:pt x="703" y="287"/>
                    <a:pt x="703" y="287"/>
                  </a:cubicBezTo>
                  <a:cubicBezTo>
                    <a:pt x="702" y="288"/>
                    <a:pt x="701" y="288"/>
                    <a:pt x="701" y="287"/>
                  </a:cubicBezTo>
                  <a:close/>
                  <a:moveTo>
                    <a:pt x="694" y="296"/>
                  </a:moveTo>
                  <a:cubicBezTo>
                    <a:pt x="695" y="296"/>
                    <a:pt x="696" y="295"/>
                    <a:pt x="697" y="296"/>
                  </a:cubicBezTo>
                  <a:cubicBezTo>
                    <a:pt x="697" y="296"/>
                    <a:pt x="697" y="296"/>
                    <a:pt x="697" y="296"/>
                  </a:cubicBezTo>
                  <a:cubicBezTo>
                    <a:pt x="696" y="297"/>
                    <a:pt x="695" y="297"/>
                    <a:pt x="694" y="296"/>
                  </a:cubicBezTo>
                  <a:close/>
                  <a:moveTo>
                    <a:pt x="704" y="293"/>
                  </a:moveTo>
                  <a:cubicBezTo>
                    <a:pt x="704" y="293"/>
                    <a:pt x="704" y="293"/>
                    <a:pt x="704" y="294"/>
                  </a:cubicBezTo>
                  <a:cubicBezTo>
                    <a:pt x="703" y="295"/>
                    <a:pt x="701" y="293"/>
                    <a:pt x="703" y="292"/>
                  </a:cubicBezTo>
                  <a:cubicBezTo>
                    <a:pt x="704" y="291"/>
                    <a:pt x="704" y="292"/>
                    <a:pt x="704" y="293"/>
                  </a:cubicBezTo>
                  <a:close/>
                  <a:moveTo>
                    <a:pt x="703" y="290"/>
                  </a:moveTo>
                  <a:cubicBezTo>
                    <a:pt x="703" y="290"/>
                    <a:pt x="703" y="290"/>
                    <a:pt x="703" y="289"/>
                  </a:cubicBezTo>
                  <a:cubicBezTo>
                    <a:pt x="703" y="289"/>
                    <a:pt x="703" y="289"/>
                    <a:pt x="703" y="289"/>
                  </a:cubicBezTo>
                  <a:cubicBezTo>
                    <a:pt x="704" y="289"/>
                    <a:pt x="704" y="289"/>
                    <a:pt x="704" y="290"/>
                  </a:cubicBezTo>
                  <a:cubicBezTo>
                    <a:pt x="704" y="290"/>
                    <a:pt x="704" y="290"/>
                    <a:pt x="704" y="290"/>
                  </a:cubicBezTo>
                  <a:cubicBezTo>
                    <a:pt x="704" y="290"/>
                    <a:pt x="703" y="290"/>
                    <a:pt x="703" y="290"/>
                  </a:cubicBezTo>
                  <a:close/>
                  <a:moveTo>
                    <a:pt x="703" y="297"/>
                  </a:moveTo>
                  <a:cubicBezTo>
                    <a:pt x="703" y="297"/>
                    <a:pt x="703" y="297"/>
                    <a:pt x="703" y="297"/>
                  </a:cubicBezTo>
                  <a:cubicBezTo>
                    <a:pt x="703" y="297"/>
                    <a:pt x="703" y="297"/>
                    <a:pt x="703" y="298"/>
                  </a:cubicBezTo>
                  <a:cubicBezTo>
                    <a:pt x="703" y="298"/>
                    <a:pt x="702" y="297"/>
                    <a:pt x="702" y="297"/>
                  </a:cubicBezTo>
                  <a:cubicBezTo>
                    <a:pt x="703" y="297"/>
                    <a:pt x="703" y="297"/>
                    <a:pt x="703" y="297"/>
                  </a:cubicBezTo>
                  <a:close/>
                  <a:moveTo>
                    <a:pt x="691" y="297"/>
                  </a:moveTo>
                  <a:cubicBezTo>
                    <a:pt x="691" y="297"/>
                    <a:pt x="690" y="296"/>
                    <a:pt x="691" y="296"/>
                  </a:cubicBezTo>
                  <a:cubicBezTo>
                    <a:pt x="691" y="296"/>
                    <a:pt x="691" y="296"/>
                    <a:pt x="691" y="296"/>
                  </a:cubicBezTo>
                  <a:cubicBezTo>
                    <a:pt x="691" y="296"/>
                    <a:pt x="691" y="297"/>
                    <a:pt x="691" y="297"/>
                  </a:cubicBezTo>
                  <a:cubicBezTo>
                    <a:pt x="691" y="297"/>
                    <a:pt x="691" y="297"/>
                    <a:pt x="691" y="297"/>
                  </a:cubicBezTo>
                  <a:close/>
                  <a:moveTo>
                    <a:pt x="704" y="305"/>
                  </a:moveTo>
                  <a:cubicBezTo>
                    <a:pt x="703" y="305"/>
                    <a:pt x="705" y="306"/>
                    <a:pt x="704" y="307"/>
                  </a:cubicBezTo>
                  <a:cubicBezTo>
                    <a:pt x="702" y="308"/>
                    <a:pt x="699" y="305"/>
                    <a:pt x="698" y="305"/>
                  </a:cubicBezTo>
                  <a:cubicBezTo>
                    <a:pt x="698" y="305"/>
                    <a:pt x="699" y="305"/>
                    <a:pt x="699" y="305"/>
                  </a:cubicBezTo>
                  <a:cubicBezTo>
                    <a:pt x="700" y="305"/>
                    <a:pt x="700" y="305"/>
                    <a:pt x="700" y="305"/>
                  </a:cubicBezTo>
                  <a:cubicBezTo>
                    <a:pt x="698" y="304"/>
                    <a:pt x="698" y="305"/>
                    <a:pt x="696" y="305"/>
                  </a:cubicBezTo>
                  <a:cubicBezTo>
                    <a:pt x="696" y="305"/>
                    <a:pt x="694" y="304"/>
                    <a:pt x="695" y="304"/>
                  </a:cubicBezTo>
                  <a:cubicBezTo>
                    <a:pt x="695" y="304"/>
                    <a:pt x="695" y="304"/>
                    <a:pt x="696" y="304"/>
                  </a:cubicBezTo>
                  <a:cubicBezTo>
                    <a:pt x="697" y="302"/>
                    <a:pt x="699" y="303"/>
                    <a:pt x="701" y="303"/>
                  </a:cubicBezTo>
                  <a:cubicBezTo>
                    <a:pt x="702" y="303"/>
                    <a:pt x="703" y="303"/>
                    <a:pt x="704" y="303"/>
                  </a:cubicBezTo>
                  <a:cubicBezTo>
                    <a:pt x="704" y="303"/>
                    <a:pt x="705" y="304"/>
                    <a:pt x="704" y="304"/>
                  </a:cubicBezTo>
                  <a:cubicBezTo>
                    <a:pt x="704" y="304"/>
                    <a:pt x="704" y="304"/>
                    <a:pt x="704" y="305"/>
                  </a:cubicBezTo>
                  <a:close/>
                  <a:moveTo>
                    <a:pt x="704" y="309"/>
                  </a:moveTo>
                  <a:cubicBezTo>
                    <a:pt x="704" y="309"/>
                    <a:pt x="701" y="310"/>
                    <a:pt x="701" y="310"/>
                  </a:cubicBezTo>
                  <a:cubicBezTo>
                    <a:pt x="700" y="309"/>
                    <a:pt x="699" y="308"/>
                    <a:pt x="700" y="307"/>
                  </a:cubicBezTo>
                  <a:cubicBezTo>
                    <a:pt x="700" y="307"/>
                    <a:pt x="703" y="309"/>
                    <a:pt x="704" y="308"/>
                  </a:cubicBezTo>
                  <a:cubicBezTo>
                    <a:pt x="704" y="308"/>
                    <a:pt x="704" y="308"/>
                    <a:pt x="704" y="308"/>
                  </a:cubicBezTo>
                  <a:cubicBezTo>
                    <a:pt x="704" y="308"/>
                    <a:pt x="704" y="309"/>
                    <a:pt x="704" y="309"/>
                  </a:cubicBezTo>
                  <a:close/>
                  <a:moveTo>
                    <a:pt x="726" y="313"/>
                  </a:moveTo>
                  <a:cubicBezTo>
                    <a:pt x="727" y="312"/>
                    <a:pt x="727" y="312"/>
                    <a:pt x="728" y="313"/>
                  </a:cubicBezTo>
                  <a:cubicBezTo>
                    <a:pt x="728" y="313"/>
                    <a:pt x="727" y="313"/>
                    <a:pt x="726" y="313"/>
                  </a:cubicBezTo>
                  <a:close/>
                  <a:moveTo>
                    <a:pt x="692" y="298"/>
                  </a:moveTo>
                  <a:cubicBezTo>
                    <a:pt x="692" y="298"/>
                    <a:pt x="692" y="299"/>
                    <a:pt x="692" y="298"/>
                  </a:cubicBezTo>
                  <a:cubicBezTo>
                    <a:pt x="692" y="298"/>
                    <a:pt x="692" y="298"/>
                    <a:pt x="692" y="298"/>
                  </a:cubicBezTo>
                  <a:close/>
                  <a:moveTo>
                    <a:pt x="702" y="312"/>
                  </a:moveTo>
                  <a:cubicBezTo>
                    <a:pt x="703" y="313"/>
                    <a:pt x="704" y="313"/>
                    <a:pt x="704" y="315"/>
                  </a:cubicBezTo>
                  <a:cubicBezTo>
                    <a:pt x="702" y="314"/>
                    <a:pt x="702" y="313"/>
                    <a:pt x="702" y="312"/>
                  </a:cubicBezTo>
                  <a:close/>
                  <a:moveTo>
                    <a:pt x="691" y="277"/>
                  </a:moveTo>
                  <a:cubicBezTo>
                    <a:pt x="691" y="277"/>
                    <a:pt x="691" y="277"/>
                    <a:pt x="691" y="277"/>
                  </a:cubicBezTo>
                  <a:cubicBezTo>
                    <a:pt x="692" y="276"/>
                    <a:pt x="693" y="277"/>
                    <a:pt x="693" y="277"/>
                  </a:cubicBezTo>
                  <a:cubicBezTo>
                    <a:pt x="693" y="278"/>
                    <a:pt x="693" y="279"/>
                    <a:pt x="692" y="279"/>
                  </a:cubicBezTo>
                  <a:cubicBezTo>
                    <a:pt x="691" y="280"/>
                    <a:pt x="691" y="277"/>
                    <a:pt x="691" y="277"/>
                  </a:cubicBezTo>
                  <a:close/>
                  <a:moveTo>
                    <a:pt x="466" y="80"/>
                  </a:moveTo>
                  <a:cubicBezTo>
                    <a:pt x="467" y="80"/>
                    <a:pt x="467" y="80"/>
                    <a:pt x="467" y="80"/>
                  </a:cubicBezTo>
                  <a:cubicBezTo>
                    <a:pt x="467" y="80"/>
                    <a:pt x="467" y="80"/>
                    <a:pt x="466" y="80"/>
                  </a:cubicBezTo>
                  <a:close/>
                  <a:moveTo>
                    <a:pt x="692" y="299"/>
                  </a:moveTo>
                  <a:cubicBezTo>
                    <a:pt x="693" y="300"/>
                    <a:pt x="694" y="300"/>
                    <a:pt x="695" y="299"/>
                  </a:cubicBezTo>
                  <a:cubicBezTo>
                    <a:pt x="695" y="299"/>
                    <a:pt x="694" y="299"/>
                    <a:pt x="694" y="298"/>
                  </a:cubicBezTo>
                  <a:cubicBezTo>
                    <a:pt x="695" y="298"/>
                    <a:pt x="695" y="299"/>
                    <a:pt x="695" y="299"/>
                  </a:cubicBezTo>
                  <a:cubicBezTo>
                    <a:pt x="696" y="299"/>
                    <a:pt x="697" y="300"/>
                    <a:pt x="698" y="300"/>
                  </a:cubicBezTo>
                  <a:cubicBezTo>
                    <a:pt x="698" y="298"/>
                    <a:pt x="700" y="298"/>
                    <a:pt x="698" y="297"/>
                  </a:cubicBezTo>
                  <a:cubicBezTo>
                    <a:pt x="699" y="296"/>
                    <a:pt x="701" y="297"/>
                    <a:pt x="701" y="297"/>
                  </a:cubicBezTo>
                  <a:cubicBezTo>
                    <a:pt x="702" y="298"/>
                    <a:pt x="701" y="299"/>
                    <a:pt x="700" y="300"/>
                  </a:cubicBezTo>
                  <a:cubicBezTo>
                    <a:pt x="700" y="302"/>
                    <a:pt x="703" y="300"/>
                    <a:pt x="703" y="302"/>
                  </a:cubicBezTo>
                  <a:cubicBezTo>
                    <a:pt x="701" y="302"/>
                    <a:pt x="692" y="304"/>
                    <a:pt x="692" y="299"/>
                  </a:cubicBezTo>
                  <a:close/>
                  <a:moveTo>
                    <a:pt x="660" y="288"/>
                  </a:moveTo>
                  <a:cubicBezTo>
                    <a:pt x="659" y="287"/>
                    <a:pt x="659" y="287"/>
                    <a:pt x="659" y="287"/>
                  </a:cubicBezTo>
                  <a:cubicBezTo>
                    <a:pt x="659" y="287"/>
                    <a:pt x="660" y="287"/>
                    <a:pt x="660" y="287"/>
                  </a:cubicBezTo>
                  <a:cubicBezTo>
                    <a:pt x="660" y="287"/>
                    <a:pt x="660" y="287"/>
                    <a:pt x="660" y="287"/>
                  </a:cubicBezTo>
                  <a:cubicBezTo>
                    <a:pt x="660" y="288"/>
                    <a:pt x="660" y="288"/>
                    <a:pt x="660" y="288"/>
                  </a:cubicBezTo>
                  <a:close/>
                  <a:moveTo>
                    <a:pt x="670" y="269"/>
                  </a:moveTo>
                  <a:cubicBezTo>
                    <a:pt x="669" y="268"/>
                    <a:pt x="670" y="267"/>
                    <a:pt x="671" y="267"/>
                  </a:cubicBezTo>
                  <a:cubicBezTo>
                    <a:pt x="671" y="266"/>
                    <a:pt x="671" y="266"/>
                    <a:pt x="672" y="266"/>
                  </a:cubicBezTo>
                  <a:cubicBezTo>
                    <a:pt x="672" y="266"/>
                    <a:pt x="673" y="267"/>
                    <a:pt x="673" y="267"/>
                  </a:cubicBezTo>
                  <a:cubicBezTo>
                    <a:pt x="674" y="267"/>
                    <a:pt x="674" y="267"/>
                    <a:pt x="674" y="268"/>
                  </a:cubicBezTo>
                  <a:cubicBezTo>
                    <a:pt x="674" y="268"/>
                    <a:pt x="672" y="269"/>
                    <a:pt x="671" y="269"/>
                  </a:cubicBezTo>
                  <a:cubicBezTo>
                    <a:pt x="671" y="270"/>
                    <a:pt x="670" y="269"/>
                    <a:pt x="670" y="269"/>
                  </a:cubicBezTo>
                  <a:close/>
                  <a:moveTo>
                    <a:pt x="593" y="198"/>
                  </a:moveTo>
                  <a:cubicBezTo>
                    <a:pt x="593" y="198"/>
                    <a:pt x="593" y="198"/>
                    <a:pt x="594" y="198"/>
                  </a:cubicBezTo>
                  <a:cubicBezTo>
                    <a:pt x="595" y="198"/>
                    <a:pt x="597" y="200"/>
                    <a:pt x="596" y="202"/>
                  </a:cubicBezTo>
                  <a:cubicBezTo>
                    <a:pt x="596" y="202"/>
                    <a:pt x="596" y="202"/>
                    <a:pt x="596" y="202"/>
                  </a:cubicBezTo>
                  <a:cubicBezTo>
                    <a:pt x="596" y="203"/>
                    <a:pt x="596" y="203"/>
                    <a:pt x="595" y="203"/>
                  </a:cubicBezTo>
                  <a:cubicBezTo>
                    <a:pt x="593" y="203"/>
                    <a:pt x="594" y="199"/>
                    <a:pt x="593" y="198"/>
                  </a:cubicBezTo>
                  <a:close/>
                  <a:moveTo>
                    <a:pt x="666" y="272"/>
                  </a:moveTo>
                  <a:cubicBezTo>
                    <a:pt x="665" y="271"/>
                    <a:pt x="666" y="269"/>
                    <a:pt x="667" y="270"/>
                  </a:cubicBezTo>
                  <a:cubicBezTo>
                    <a:pt x="668" y="270"/>
                    <a:pt x="668" y="272"/>
                    <a:pt x="668" y="273"/>
                  </a:cubicBezTo>
                  <a:cubicBezTo>
                    <a:pt x="667" y="273"/>
                    <a:pt x="667" y="272"/>
                    <a:pt x="666" y="272"/>
                  </a:cubicBezTo>
                  <a:close/>
                  <a:moveTo>
                    <a:pt x="485" y="206"/>
                  </a:moveTo>
                  <a:cubicBezTo>
                    <a:pt x="485" y="206"/>
                    <a:pt x="484" y="207"/>
                    <a:pt x="483" y="206"/>
                  </a:cubicBezTo>
                  <a:cubicBezTo>
                    <a:pt x="482" y="207"/>
                    <a:pt x="482" y="208"/>
                    <a:pt x="482" y="209"/>
                  </a:cubicBezTo>
                  <a:cubicBezTo>
                    <a:pt x="482" y="207"/>
                    <a:pt x="482" y="206"/>
                    <a:pt x="481" y="205"/>
                  </a:cubicBezTo>
                  <a:cubicBezTo>
                    <a:pt x="480" y="206"/>
                    <a:pt x="482" y="208"/>
                    <a:pt x="481" y="209"/>
                  </a:cubicBezTo>
                  <a:cubicBezTo>
                    <a:pt x="480" y="207"/>
                    <a:pt x="476" y="208"/>
                    <a:pt x="475" y="207"/>
                  </a:cubicBezTo>
                  <a:cubicBezTo>
                    <a:pt x="473" y="205"/>
                    <a:pt x="474" y="204"/>
                    <a:pt x="475" y="206"/>
                  </a:cubicBezTo>
                  <a:cubicBezTo>
                    <a:pt x="476" y="206"/>
                    <a:pt x="476" y="205"/>
                    <a:pt x="477" y="204"/>
                  </a:cubicBezTo>
                  <a:cubicBezTo>
                    <a:pt x="478" y="204"/>
                    <a:pt x="479" y="206"/>
                    <a:pt x="480" y="206"/>
                  </a:cubicBezTo>
                  <a:cubicBezTo>
                    <a:pt x="480" y="205"/>
                    <a:pt x="480" y="204"/>
                    <a:pt x="481" y="204"/>
                  </a:cubicBezTo>
                  <a:cubicBezTo>
                    <a:pt x="482" y="204"/>
                    <a:pt x="482" y="205"/>
                    <a:pt x="483" y="205"/>
                  </a:cubicBezTo>
                  <a:cubicBezTo>
                    <a:pt x="483" y="205"/>
                    <a:pt x="485" y="203"/>
                    <a:pt x="485" y="204"/>
                  </a:cubicBezTo>
                  <a:cubicBezTo>
                    <a:pt x="486" y="204"/>
                    <a:pt x="484" y="204"/>
                    <a:pt x="485" y="206"/>
                  </a:cubicBezTo>
                  <a:close/>
                  <a:moveTo>
                    <a:pt x="650" y="945"/>
                  </a:moveTo>
                  <a:cubicBezTo>
                    <a:pt x="650" y="945"/>
                    <a:pt x="650" y="945"/>
                    <a:pt x="649" y="945"/>
                  </a:cubicBezTo>
                  <a:cubicBezTo>
                    <a:pt x="650" y="945"/>
                    <a:pt x="650" y="945"/>
                    <a:pt x="650" y="945"/>
                  </a:cubicBezTo>
                  <a:close/>
                  <a:moveTo>
                    <a:pt x="649" y="944"/>
                  </a:moveTo>
                  <a:cubicBezTo>
                    <a:pt x="649" y="943"/>
                    <a:pt x="649" y="943"/>
                    <a:pt x="649" y="944"/>
                  </a:cubicBezTo>
                  <a:cubicBezTo>
                    <a:pt x="649" y="944"/>
                    <a:pt x="649" y="944"/>
                    <a:pt x="649" y="944"/>
                  </a:cubicBezTo>
                  <a:close/>
                  <a:moveTo>
                    <a:pt x="649" y="945"/>
                  </a:moveTo>
                  <a:cubicBezTo>
                    <a:pt x="648" y="945"/>
                    <a:pt x="648" y="945"/>
                    <a:pt x="648" y="945"/>
                  </a:cubicBezTo>
                  <a:cubicBezTo>
                    <a:pt x="649" y="945"/>
                    <a:pt x="649" y="945"/>
                    <a:pt x="649" y="945"/>
                  </a:cubicBezTo>
                  <a:close/>
                  <a:moveTo>
                    <a:pt x="646" y="987"/>
                  </a:moveTo>
                  <a:cubicBezTo>
                    <a:pt x="646" y="987"/>
                    <a:pt x="646" y="987"/>
                    <a:pt x="646" y="987"/>
                  </a:cubicBezTo>
                  <a:cubicBezTo>
                    <a:pt x="646" y="987"/>
                    <a:pt x="646" y="987"/>
                    <a:pt x="646" y="987"/>
                  </a:cubicBezTo>
                  <a:close/>
                  <a:moveTo>
                    <a:pt x="648" y="991"/>
                  </a:moveTo>
                  <a:cubicBezTo>
                    <a:pt x="648" y="991"/>
                    <a:pt x="648" y="991"/>
                    <a:pt x="648" y="991"/>
                  </a:cubicBezTo>
                  <a:cubicBezTo>
                    <a:pt x="648" y="991"/>
                    <a:pt x="648" y="991"/>
                    <a:pt x="648" y="991"/>
                  </a:cubicBezTo>
                  <a:close/>
                  <a:moveTo>
                    <a:pt x="645" y="987"/>
                  </a:moveTo>
                  <a:cubicBezTo>
                    <a:pt x="647" y="986"/>
                    <a:pt x="644" y="987"/>
                    <a:pt x="645" y="987"/>
                  </a:cubicBezTo>
                  <a:cubicBezTo>
                    <a:pt x="645" y="987"/>
                    <a:pt x="645" y="987"/>
                    <a:pt x="645" y="987"/>
                  </a:cubicBezTo>
                  <a:close/>
                  <a:moveTo>
                    <a:pt x="650" y="990"/>
                  </a:moveTo>
                  <a:cubicBezTo>
                    <a:pt x="650" y="990"/>
                    <a:pt x="650" y="990"/>
                    <a:pt x="650" y="990"/>
                  </a:cubicBezTo>
                  <a:cubicBezTo>
                    <a:pt x="650" y="990"/>
                    <a:pt x="650" y="990"/>
                    <a:pt x="650" y="990"/>
                  </a:cubicBezTo>
                  <a:close/>
                  <a:moveTo>
                    <a:pt x="654" y="933"/>
                  </a:moveTo>
                  <a:cubicBezTo>
                    <a:pt x="654" y="933"/>
                    <a:pt x="654" y="934"/>
                    <a:pt x="654" y="934"/>
                  </a:cubicBezTo>
                  <a:cubicBezTo>
                    <a:pt x="654" y="934"/>
                    <a:pt x="653" y="934"/>
                    <a:pt x="653" y="934"/>
                  </a:cubicBezTo>
                  <a:cubicBezTo>
                    <a:pt x="653" y="935"/>
                    <a:pt x="653" y="935"/>
                    <a:pt x="652" y="934"/>
                  </a:cubicBezTo>
                  <a:cubicBezTo>
                    <a:pt x="652" y="934"/>
                    <a:pt x="652" y="934"/>
                    <a:pt x="651" y="933"/>
                  </a:cubicBezTo>
                  <a:cubicBezTo>
                    <a:pt x="652" y="933"/>
                    <a:pt x="651" y="933"/>
                    <a:pt x="651" y="933"/>
                  </a:cubicBezTo>
                  <a:cubicBezTo>
                    <a:pt x="652" y="933"/>
                    <a:pt x="652" y="932"/>
                    <a:pt x="652" y="932"/>
                  </a:cubicBezTo>
                  <a:cubicBezTo>
                    <a:pt x="652" y="932"/>
                    <a:pt x="653" y="932"/>
                    <a:pt x="653" y="933"/>
                  </a:cubicBezTo>
                  <a:cubicBezTo>
                    <a:pt x="653" y="933"/>
                    <a:pt x="653" y="933"/>
                    <a:pt x="653" y="933"/>
                  </a:cubicBezTo>
                  <a:cubicBezTo>
                    <a:pt x="654" y="933"/>
                    <a:pt x="654" y="933"/>
                    <a:pt x="654" y="933"/>
                  </a:cubicBezTo>
                  <a:close/>
                  <a:moveTo>
                    <a:pt x="647" y="943"/>
                  </a:moveTo>
                  <a:cubicBezTo>
                    <a:pt x="646" y="943"/>
                    <a:pt x="646" y="941"/>
                    <a:pt x="647" y="943"/>
                  </a:cubicBezTo>
                  <a:cubicBezTo>
                    <a:pt x="647" y="943"/>
                    <a:pt x="647" y="943"/>
                    <a:pt x="647" y="943"/>
                  </a:cubicBezTo>
                  <a:close/>
                  <a:moveTo>
                    <a:pt x="647" y="953"/>
                  </a:moveTo>
                  <a:cubicBezTo>
                    <a:pt x="646" y="953"/>
                    <a:pt x="648" y="953"/>
                    <a:pt x="647" y="953"/>
                  </a:cubicBezTo>
                  <a:cubicBezTo>
                    <a:pt x="647" y="953"/>
                    <a:pt x="647" y="953"/>
                    <a:pt x="647" y="953"/>
                  </a:cubicBezTo>
                  <a:close/>
                  <a:moveTo>
                    <a:pt x="640" y="931"/>
                  </a:moveTo>
                  <a:cubicBezTo>
                    <a:pt x="640" y="932"/>
                    <a:pt x="640" y="932"/>
                    <a:pt x="640" y="932"/>
                  </a:cubicBezTo>
                  <a:cubicBezTo>
                    <a:pt x="641" y="932"/>
                    <a:pt x="641" y="932"/>
                    <a:pt x="641" y="932"/>
                  </a:cubicBezTo>
                  <a:cubicBezTo>
                    <a:pt x="641" y="932"/>
                    <a:pt x="641" y="932"/>
                    <a:pt x="641" y="932"/>
                  </a:cubicBezTo>
                  <a:cubicBezTo>
                    <a:pt x="641" y="932"/>
                    <a:pt x="641" y="932"/>
                    <a:pt x="641" y="932"/>
                  </a:cubicBezTo>
                  <a:cubicBezTo>
                    <a:pt x="640" y="932"/>
                    <a:pt x="639" y="931"/>
                    <a:pt x="639" y="931"/>
                  </a:cubicBezTo>
                  <a:cubicBezTo>
                    <a:pt x="639" y="931"/>
                    <a:pt x="638" y="930"/>
                    <a:pt x="638" y="930"/>
                  </a:cubicBezTo>
                  <a:cubicBezTo>
                    <a:pt x="639" y="930"/>
                    <a:pt x="639" y="930"/>
                    <a:pt x="639" y="931"/>
                  </a:cubicBezTo>
                  <a:cubicBezTo>
                    <a:pt x="639" y="931"/>
                    <a:pt x="639" y="931"/>
                    <a:pt x="640" y="931"/>
                  </a:cubicBezTo>
                  <a:cubicBezTo>
                    <a:pt x="640" y="931"/>
                    <a:pt x="640" y="931"/>
                    <a:pt x="640" y="931"/>
                  </a:cubicBezTo>
                  <a:cubicBezTo>
                    <a:pt x="640" y="931"/>
                    <a:pt x="640" y="931"/>
                    <a:pt x="640" y="931"/>
                  </a:cubicBezTo>
                  <a:cubicBezTo>
                    <a:pt x="641" y="931"/>
                    <a:pt x="641" y="931"/>
                    <a:pt x="640" y="931"/>
                  </a:cubicBezTo>
                  <a:close/>
                  <a:moveTo>
                    <a:pt x="646" y="933"/>
                  </a:moveTo>
                  <a:cubicBezTo>
                    <a:pt x="646" y="933"/>
                    <a:pt x="646" y="933"/>
                    <a:pt x="646" y="932"/>
                  </a:cubicBezTo>
                  <a:cubicBezTo>
                    <a:pt x="646" y="932"/>
                    <a:pt x="647" y="932"/>
                    <a:pt x="646" y="933"/>
                  </a:cubicBezTo>
                  <a:close/>
                  <a:moveTo>
                    <a:pt x="650" y="988"/>
                  </a:moveTo>
                  <a:cubicBezTo>
                    <a:pt x="650" y="988"/>
                    <a:pt x="650" y="989"/>
                    <a:pt x="650" y="989"/>
                  </a:cubicBezTo>
                  <a:cubicBezTo>
                    <a:pt x="651" y="988"/>
                    <a:pt x="651" y="989"/>
                    <a:pt x="651" y="988"/>
                  </a:cubicBezTo>
                  <a:cubicBezTo>
                    <a:pt x="652" y="988"/>
                    <a:pt x="651" y="990"/>
                    <a:pt x="651" y="989"/>
                  </a:cubicBezTo>
                  <a:cubicBezTo>
                    <a:pt x="650" y="989"/>
                    <a:pt x="650" y="989"/>
                    <a:pt x="649" y="989"/>
                  </a:cubicBezTo>
                  <a:cubicBezTo>
                    <a:pt x="649" y="989"/>
                    <a:pt x="648" y="990"/>
                    <a:pt x="648" y="989"/>
                  </a:cubicBezTo>
                  <a:cubicBezTo>
                    <a:pt x="647" y="988"/>
                    <a:pt x="649" y="987"/>
                    <a:pt x="650" y="988"/>
                  </a:cubicBezTo>
                  <a:close/>
                  <a:moveTo>
                    <a:pt x="645" y="932"/>
                  </a:moveTo>
                  <a:cubicBezTo>
                    <a:pt x="645" y="932"/>
                    <a:pt x="644" y="932"/>
                    <a:pt x="644" y="932"/>
                  </a:cubicBezTo>
                  <a:cubicBezTo>
                    <a:pt x="645" y="932"/>
                    <a:pt x="645" y="932"/>
                    <a:pt x="645" y="932"/>
                  </a:cubicBezTo>
                  <a:close/>
                  <a:moveTo>
                    <a:pt x="644" y="933"/>
                  </a:moveTo>
                  <a:cubicBezTo>
                    <a:pt x="645" y="933"/>
                    <a:pt x="645" y="933"/>
                    <a:pt x="646" y="934"/>
                  </a:cubicBezTo>
                  <a:cubicBezTo>
                    <a:pt x="646" y="933"/>
                    <a:pt x="647" y="934"/>
                    <a:pt x="647" y="934"/>
                  </a:cubicBezTo>
                  <a:cubicBezTo>
                    <a:pt x="647" y="933"/>
                    <a:pt x="649" y="935"/>
                    <a:pt x="649" y="935"/>
                  </a:cubicBezTo>
                  <a:cubicBezTo>
                    <a:pt x="649" y="935"/>
                    <a:pt x="649" y="935"/>
                    <a:pt x="650" y="935"/>
                  </a:cubicBezTo>
                  <a:cubicBezTo>
                    <a:pt x="650" y="936"/>
                    <a:pt x="649" y="939"/>
                    <a:pt x="649" y="938"/>
                  </a:cubicBezTo>
                  <a:cubicBezTo>
                    <a:pt x="651" y="939"/>
                    <a:pt x="649" y="940"/>
                    <a:pt x="649" y="941"/>
                  </a:cubicBezTo>
                  <a:cubicBezTo>
                    <a:pt x="649" y="943"/>
                    <a:pt x="647" y="942"/>
                    <a:pt x="647" y="942"/>
                  </a:cubicBezTo>
                  <a:cubicBezTo>
                    <a:pt x="646" y="942"/>
                    <a:pt x="646" y="941"/>
                    <a:pt x="646" y="941"/>
                  </a:cubicBezTo>
                  <a:cubicBezTo>
                    <a:pt x="646" y="941"/>
                    <a:pt x="645" y="941"/>
                    <a:pt x="645" y="940"/>
                  </a:cubicBezTo>
                  <a:cubicBezTo>
                    <a:pt x="645" y="940"/>
                    <a:pt x="645" y="940"/>
                    <a:pt x="645" y="939"/>
                  </a:cubicBezTo>
                  <a:cubicBezTo>
                    <a:pt x="645" y="939"/>
                    <a:pt x="645" y="939"/>
                    <a:pt x="645" y="939"/>
                  </a:cubicBezTo>
                  <a:cubicBezTo>
                    <a:pt x="645" y="939"/>
                    <a:pt x="644" y="939"/>
                    <a:pt x="644" y="939"/>
                  </a:cubicBezTo>
                  <a:cubicBezTo>
                    <a:pt x="644" y="937"/>
                    <a:pt x="644" y="936"/>
                    <a:pt x="643" y="935"/>
                  </a:cubicBezTo>
                  <a:cubicBezTo>
                    <a:pt x="642" y="935"/>
                    <a:pt x="642" y="935"/>
                    <a:pt x="642" y="934"/>
                  </a:cubicBezTo>
                  <a:cubicBezTo>
                    <a:pt x="642" y="934"/>
                    <a:pt x="642" y="934"/>
                    <a:pt x="642" y="934"/>
                  </a:cubicBezTo>
                  <a:cubicBezTo>
                    <a:pt x="641" y="934"/>
                    <a:pt x="641" y="934"/>
                    <a:pt x="641" y="934"/>
                  </a:cubicBezTo>
                  <a:cubicBezTo>
                    <a:pt x="641" y="934"/>
                    <a:pt x="639" y="934"/>
                    <a:pt x="641" y="933"/>
                  </a:cubicBezTo>
                  <a:cubicBezTo>
                    <a:pt x="642" y="933"/>
                    <a:pt x="643" y="933"/>
                    <a:pt x="644" y="933"/>
                  </a:cubicBezTo>
                  <a:cubicBezTo>
                    <a:pt x="644" y="933"/>
                    <a:pt x="644" y="933"/>
                    <a:pt x="644" y="933"/>
                  </a:cubicBezTo>
                  <a:close/>
                  <a:moveTo>
                    <a:pt x="650" y="945"/>
                  </a:moveTo>
                  <a:cubicBezTo>
                    <a:pt x="650" y="945"/>
                    <a:pt x="650" y="944"/>
                    <a:pt x="650" y="944"/>
                  </a:cubicBezTo>
                  <a:cubicBezTo>
                    <a:pt x="650" y="945"/>
                    <a:pt x="650" y="945"/>
                    <a:pt x="650" y="945"/>
                  </a:cubicBezTo>
                  <a:close/>
                  <a:moveTo>
                    <a:pt x="654" y="939"/>
                  </a:moveTo>
                  <a:cubicBezTo>
                    <a:pt x="654" y="942"/>
                    <a:pt x="654" y="942"/>
                    <a:pt x="654" y="942"/>
                  </a:cubicBezTo>
                  <a:cubicBezTo>
                    <a:pt x="654" y="939"/>
                    <a:pt x="654" y="939"/>
                    <a:pt x="654" y="939"/>
                  </a:cubicBezTo>
                  <a:close/>
                  <a:moveTo>
                    <a:pt x="647" y="992"/>
                  </a:moveTo>
                  <a:cubicBezTo>
                    <a:pt x="647" y="992"/>
                    <a:pt x="648" y="991"/>
                    <a:pt x="648" y="992"/>
                  </a:cubicBezTo>
                  <a:cubicBezTo>
                    <a:pt x="648" y="992"/>
                    <a:pt x="647" y="992"/>
                    <a:pt x="647" y="992"/>
                  </a:cubicBezTo>
                  <a:close/>
                  <a:moveTo>
                    <a:pt x="648" y="991"/>
                  </a:moveTo>
                  <a:cubicBezTo>
                    <a:pt x="648" y="991"/>
                    <a:pt x="647" y="991"/>
                    <a:pt x="647" y="991"/>
                  </a:cubicBezTo>
                  <a:cubicBezTo>
                    <a:pt x="647" y="991"/>
                    <a:pt x="648" y="991"/>
                    <a:pt x="648" y="991"/>
                  </a:cubicBezTo>
                  <a:close/>
                  <a:moveTo>
                    <a:pt x="650" y="893"/>
                  </a:moveTo>
                  <a:cubicBezTo>
                    <a:pt x="649" y="893"/>
                    <a:pt x="650" y="892"/>
                    <a:pt x="650" y="892"/>
                  </a:cubicBezTo>
                  <a:cubicBezTo>
                    <a:pt x="650" y="892"/>
                    <a:pt x="650" y="892"/>
                    <a:pt x="650" y="892"/>
                  </a:cubicBezTo>
                  <a:cubicBezTo>
                    <a:pt x="651" y="892"/>
                    <a:pt x="650" y="892"/>
                    <a:pt x="650" y="893"/>
                  </a:cubicBezTo>
                  <a:cubicBezTo>
                    <a:pt x="650" y="893"/>
                    <a:pt x="650" y="893"/>
                    <a:pt x="650" y="893"/>
                  </a:cubicBezTo>
                  <a:cubicBezTo>
                    <a:pt x="649" y="893"/>
                    <a:pt x="649" y="893"/>
                    <a:pt x="650" y="893"/>
                  </a:cubicBezTo>
                  <a:close/>
                  <a:moveTo>
                    <a:pt x="647" y="890"/>
                  </a:moveTo>
                  <a:cubicBezTo>
                    <a:pt x="647" y="890"/>
                    <a:pt x="647" y="890"/>
                    <a:pt x="647" y="890"/>
                  </a:cubicBezTo>
                  <a:cubicBezTo>
                    <a:pt x="646" y="890"/>
                    <a:pt x="646" y="890"/>
                    <a:pt x="646" y="890"/>
                  </a:cubicBezTo>
                  <a:cubicBezTo>
                    <a:pt x="646" y="889"/>
                    <a:pt x="647" y="890"/>
                    <a:pt x="647" y="889"/>
                  </a:cubicBezTo>
                  <a:cubicBezTo>
                    <a:pt x="647" y="890"/>
                    <a:pt x="647" y="890"/>
                    <a:pt x="647" y="890"/>
                  </a:cubicBezTo>
                  <a:close/>
                  <a:moveTo>
                    <a:pt x="651" y="886"/>
                  </a:moveTo>
                  <a:cubicBezTo>
                    <a:pt x="651" y="886"/>
                    <a:pt x="651" y="886"/>
                    <a:pt x="651" y="886"/>
                  </a:cubicBezTo>
                  <a:cubicBezTo>
                    <a:pt x="651" y="886"/>
                    <a:pt x="651" y="886"/>
                    <a:pt x="651" y="886"/>
                  </a:cubicBezTo>
                  <a:close/>
                  <a:moveTo>
                    <a:pt x="651" y="881"/>
                  </a:moveTo>
                  <a:cubicBezTo>
                    <a:pt x="651" y="881"/>
                    <a:pt x="651" y="881"/>
                    <a:pt x="651" y="881"/>
                  </a:cubicBezTo>
                  <a:cubicBezTo>
                    <a:pt x="650" y="881"/>
                    <a:pt x="650" y="881"/>
                    <a:pt x="650" y="881"/>
                  </a:cubicBezTo>
                  <a:cubicBezTo>
                    <a:pt x="651" y="880"/>
                    <a:pt x="651" y="880"/>
                    <a:pt x="651" y="881"/>
                  </a:cubicBezTo>
                  <a:close/>
                  <a:moveTo>
                    <a:pt x="647" y="893"/>
                  </a:moveTo>
                  <a:cubicBezTo>
                    <a:pt x="647" y="893"/>
                    <a:pt x="646" y="893"/>
                    <a:pt x="646" y="893"/>
                  </a:cubicBezTo>
                  <a:cubicBezTo>
                    <a:pt x="645" y="893"/>
                    <a:pt x="646" y="893"/>
                    <a:pt x="647" y="893"/>
                  </a:cubicBezTo>
                  <a:close/>
                  <a:moveTo>
                    <a:pt x="651" y="927"/>
                  </a:moveTo>
                  <a:cubicBezTo>
                    <a:pt x="651" y="927"/>
                    <a:pt x="651" y="927"/>
                    <a:pt x="651" y="927"/>
                  </a:cubicBezTo>
                  <a:cubicBezTo>
                    <a:pt x="651" y="927"/>
                    <a:pt x="651" y="927"/>
                    <a:pt x="651" y="927"/>
                  </a:cubicBezTo>
                  <a:close/>
                  <a:moveTo>
                    <a:pt x="652" y="922"/>
                  </a:moveTo>
                  <a:cubicBezTo>
                    <a:pt x="653" y="922"/>
                    <a:pt x="653" y="922"/>
                    <a:pt x="653" y="922"/>
                  </a:cubicBezTo>
                  <a:cubicBezTo>
                    <a:pt x="652" y="923"/>
                    <a:pt x="652" y="923"/>
                    <a:pt x="652" y="922"/>
                  </a:cubicBezTo>
                  <a:close/>
                  <a:moveTo>
                    <a:pt x="653" y="928"/>
                  </a:moveTo>
                  <a:cubicBezTo>
                    <a:pt x="652" y="928"/>
                    <a:pt x="652" y="928"/>
                    <a:pt x="652" y="927"/>
                  </a:cubicBezTo>
                  <a:cubicBezTo>
                    <a:pt x="652" y="927"/>
                    <a:pt x="652" y="927"/>
                    <a:pt x="652" y="927"/>
                  </a:cubicBezTo>
                  <a:cubicBezTo>
                    <a:pt x="652" y="927"/>
                    <a:pt x="654" y="928"/>
                    <a:pt x="654" y="929"/>
                  </a:cubicBezTo>
                  <a:cubicBezTo>
                    <a:pt x="654" y="929"/>
                    <a:pt x="653" y="928"/>
                    <a:pt x="653" y="928"/>
                  </a:cubicBezTo>
                  <a:close/>
                  <a:moveTo>
                    <a:pt x="645" y="891"/>
                  </a:moveTo>
                  <a:cubicBezTo>
                    <a:pt x="645" y="891"/>
                    <a:pt x="645" y="891"/>
                    <a:pt x="645" y="891"/>
                  </a:cubicBezTo>
                  <a:cubicBezTo>
                    <a:pt x="645" y="892"/>
                    <a:pt x="645" y="892"/>
                    <a:pt x="645" y="892"/>
                  </a:cubicBezTo>
                  <a:cubicBezTo>
                    <a:pt x="645" y="892"/>
                    <a:pt x="645" y="892"/>
                    <a:pt x="645" y="891"/>
                  </a:cubicBezTo>
                  <a:close/>
                  <a:moveTo>
                    <a:pt x="652" y="923"/>
                  </a:moveTo>
                  <a:cubicBezTo>
                    <a:pt x="652" y="924"/>
                    <a:pt x="650" y="919"/>
                    <a:pt x="653" y="921"/>
                  </a:cubicBezTo>
                  <a:cubicBezTo>
                    <a:pt x="652" y="921"/>
                    <a:pt x="652" y="924"/>
                    <a:pt x="652" y="924"/>
                  </a:cubicBezTo>
                  <a:cubicBezTo>
                    <a:pt x="652" y="924"/>
                    <a:pt x="652" y="924"/>
                    <a:pt x="652" y="924"/>
                  </a:cubicBezTo>
                  <a:cubicBezTo>
                    <a:pt x="652" y="924"/>
                    <a:pt x="652" y="924"/>
                    <a:pt x="652" y="923"/>
                  </a:cubicBezTo>
                  <a:close/>
                  <a:moveTo>
                    <a:pt x="655" y="923"/>
                  </a:moveTo>
                  <a:cubicBezTo>
                    <a:pt x="655" y="923"/>
                    <a:pt x="655" y="923"/>
                    <a:pt x="655" y="924"/>
                  </a:cubicBezTo>
                  <a:cubicBezTo>
                    <a:pt x="655" y="924"/>
                    <a:pt x="655" y="924"/>
                    <a:pt x="655" y="924"/>
                  </a:cubicBezTo>
                  <a:cubicBezTo>
                    <a:pt x="654" y="924"/>
                    <a:pt x="655" y="923"/>
                    <a:pt x="655" y="923"/>
                  </a:cubicBezTo>
                  <a:close/>
                  <a:moveTo>
                    <a:pt x="619" y="974"/>
                  </a:moveTo>
                  <a:cubicBezTo>
                    <a:pt x="619" y="974"/>
                    <a:pt x="619" y="973"/>
                    <a:pt x="619" y="973"/>
                  </a:cubicBezTo>
                  <a:cubicBezTo>
                    <a:pt x="619" y="973"/>
                    <a:pt x="619" y="973"/>
                    <a:pt x="619" y="974"/>
                  </a:cubicBezTo>
                  <a:close/>
                  <a:moveTo>
                    <a:pt x="631" y="960"/>
                  </a:moveTo>
                  <a:cubicBezTo>
                    <a:pt x="631" y="959"/>
                    <a:pt x="631" y="959"/>
                    <a:pt x="631" y="959"/>
                  </a:cubicBezTo>
                  <a:cubicBezTo>
                    <a:pt x="631" y="959"/>
                    <a:pt x="631" y="959"/>
                    <a:pt x="631" y="958"/>
                  </a:cubicBezTo>
                  <a:cubicBezTo>
                    <a:pt x="631" y="958"/>
                    <a:pt x="631" y="958"/>
                    <a:pt x="632" y="958"/>
                  </a:cubicBezTo>
                  <a:cubicBezTo>
                    <a:pt x="632" y="958"/>
                    <a:pt x="632" y="958"/>
                    <a:pt x="632" y="958"/>
                  </a:cubicBezTo>
                  <a:cubicBezTo>
                    <a:pt x="632" y="958"/>
                    <a:pt x="632" y="958"/>
                    <a:pt x="632" y="958"/>
                  </a:cubicBezTo>
                  <a:cubicBezTo>
                    <a:pt x="633" y="956"/>
                    <a:pt x="633" y="956"/>
                    <a:pt x="634" y="953"/>
                  </a:cubicBezTo>
                  <a:cubicBezTo>
                    <a:pt x="634" y="952"/>
                    <a:pt x="635" y="954"/>
                    <a:pt x="635" y="954"/>
                  </a:cubicBezTo>
                  <a:cubicBezTo>
                    <a:pt x="635" y="954"/>
                    <a:pt x="635" y="954"/>
                    <a:pt x="635" y="953"/>
                  </a:cubicBezTo>
                  <a:cubicBezTo>
                    <a:pt x="635" y="953"/>
                    <a:pt x="634" y="953"/>
                    <a:pt x="634" y="952"/>
                  </a:cubicBezTo>
                  <a:cubicBezTo>
                    <a:pt x="634" y="953"/>
                    <a:pt x="634" y="951"/>
                    <a:pt x="634" y="952"/>
                  </a:cubicBezTo>
                  <a:cubicBezTo>
                    <a:pt x="635" y="952"/>
                    <a:pt x="635" y="952"/>
                    <a:pt x="635" y="952"/>
                  </a:cubicBezTo>
                  <a:cubicBezTo>
                    <a:pt x="635" y="951"/>
                    <a:pt x="635" y="950"/>
                    <a:pt x="635" y="950"/>
                  </a:cubicBezTo>
                  <a:cubicBezTo>
                    <a:pt x="635" y="950"/>
                    <a:pt x="635" y="950"/>
                    <a:pt x="635" y="949"/>
                  </a:cubicBezTo>
                  <a:cubicBezTo>
                    <a:pt x="635" y="949"/>
                    <a:pt x="635" y="949"/>
                    <a:pt x="635" y="949"/>
                  </a:cubicBezTo>
                  <a:cubicBezTo>
                    <a:pt x="636" y="949"/>
                    <a:pt x="636" y="951"/>
                    <a:pt x="636" y="951"/>
                  </a:cubicBezTo>
                  <a:cubicBezTo>
                    <a:pt x="636" y="951"/>
                    <a:pt x="636" y="952"/>
                    <a:pt x="636" y="952"/>
                  </a:cubicBezTo>
                  <a:cubicBezTo>
                    <a:pt x="636" y="952"/>
                    <a:pt x="636" y="952"/>
                    <a:pt x="635" y="952"/>
                  </a:cubicBezTo>
                  <a:cubicBezTo>
                    <a:pt x="637" y="955"/>
                    <a:pt x="637" y="956"/>
                    <a:pt x="635" y="957"/>
                  </a:cubicBezTo>
                  <a:cubicBezTo>
                    <a:pt x="634" y="958"/>
                    <a:pt x="634" y="958"/>
                    <a:pt x="634" y="958"/>
                  </a:cubicBezTo>
                  <a:cubicBezTo>
                    <a:pt x="633" y="961"/>
                    <a:pt x="630" y="959"/>
                    <a:pt x="630" y="962"/>
                  </a:cubicBezTo>
                  <a:cubicBezTo>
                    <a:pt x="630" y="962"/>
                    <a:pt x="631" y="962"/>
                    <a:pt x="630" y="962"/>
                  </a:cubicBezTo>
                  <a:cubicBezTo>
                    <a:pt x="630" y="964"/>
                    <a:pt x="629" y="964"/>
                    <a:pt x="628" y="965"/>
                  </a:cubicBezTo>
                  <a:cubicBezTo>
                    <a:pt x="626" y="966"/>
                    <a:pt x="626" y="967"/>
                    <a:pt x="625" y="969"/>
                  </a:cubicBezTo>
                  <a:cubicBezTo>
                    <a:pt x="624" y="970"/>
                    <a:pt x="620" y="971"/>
                    <a:pt x="620" y="973"/>
                  </a:cubicBezTo>
                  <a:cubicBezTo>
                    <a:pt x="620" y="973"/>
                    <a:pt x="620" y="972"/>
                    <a:pt x="620" y="972"/>
                  </a:cubicBezTo>
                  <a:cubicBezTo>
                    <a:pt x="620" y="971"/>
                    <a:pt x="621" y="970"/>
                    <a:pt x="621" y="969"/>
                  </a:cubicBezTo>
                  <a:cubicBezTo>
                    <a:pt x="621" y="969"/>
                    <a:pt x="622" y="968"/>
                    <a:pt x="622" y="968"/>
                  </a:cubicBezTo>
                  <a:cubicBezTo>
                    <a:pt x="623" y="968"/>
                    <a:pt x="623" y="967"/>
                    <a:pt x="623" y="967"/>
                  </a:cubicBezTo>
                  <a:cubicBezTo>
                    <a:pt x="623" y="967"/>
                    <a:pt x="623" y="967"/>
                    <a:pt x="623" y="967"/>
                  </a:cubicBezTo>
                  <a:cubicBezTo>
                    <a:pt x="624" y="967"/>
                    <a:pt x="624" y="966"/>
                    <a:pt x="624" y="966"/>
                  </a:cubicBezTo>
                  <a:cubicBezTo>
                    <a:pt x="625" y="965"/>
                    <a:pt x="631" y="960"/>
                    <a:pt x="631" y="960"/>
                  </a:cubicBezTo>
                  <a:close/>
                  <a:moveTo>
                    <a:pt x="619" y="974"/>
                  </a:moveTo>
                  <a:cubicBezTo>
                    <a:pt x="619" y="975"/>
                    <a:pt x="619" y="975"/>
                    <a:pt x="619" y="976"/>
                  </a:cubicBezTo>
                  <a:cubicBezTo>
                    <a:pt x="619" y="976"/>
                    <a:pt x="619" y="976"/>
                    <a:pt x="619" y="977"/>
                  </a:cubicBezTo>
                  <a:cubicBezTo>
                    <a:pt x="618" y="977"/>
                    <a:pt x="618" y="974"/>
                    <a:pt x="619" y="974"/>
                  </a:cubicBezTo>
                  <a:close/>
                  <a:moveTo>
                    <a:pt x="637" y="912"/>
                  </a:moveTo>
                  <a:cubicBezTo>
                    <a:pt x="637" y="912"/>
                    <a:pt x="637" y="912"/>
                    <a:pt x="637" y="912"/>
                  </a:cubicBezTo>
                  <a:cubicBezTo>
                    <a:pt x="637" y="912"/>
                    <a:pt x="637" y="912"/>
                    <a:pt x="637" y="912"/>
                  </a:cubicBezTo>
                  <a:close/>
                  <a:moveTo>
                    <a:pt x="637" y="912"/>
                  </a:moveTo>
                  <a:cubicBezTo>
                    <a:pt x="638" y="912"/>
                    <a:pt x="637" y="913"/>
                    <a:pt x="637" y="913"/>
                  </a:cubicBezTo>
                  <a:cubicBezTo>
                    <a:pt x="637" y="913"/>
                    <a:pt x="637" y="913"/>
                    <a:pt x="637" y="912"/>
                  </a:cubicBezTo>
                  <a:close/>
                  <a:moveTo>
                    <a:pt x="636" y="914"/>
                  </a:moveTo>
                  <a:cubicBezTo>
                    <a:pt x="635" y="916"/>
                    <a:pt x="636" y="915"/>
                    <a:pt x="637" y="915"/>
                  </a:cubicBezTo>
                  <a:cubicBezTo>
                    <a:pt x="637" y="916"/>
                    <a:pt x="636" y="916"/>
                    <a:pt x="637" y="917"/>
                  </a:cubicBezTo>
                  <a:cubicBezTo>
                    <a:pt x="637" y="917"/>
                    <a:pt x="637" y="917"/>
                    <a:pt x="637" y="917"/>
                  </a:cubicBezTo>
                  <a:cubicBezTo>
                    <a:pt x="637" y="918"/>
                    <a:pt x="637" y="919"/>
                    <a:pt x="637" y="919"/>
                  </a:cubicBezTo>
                  <a:cubicBezTo>
                    <a:pt x="638" y="920"/>
                    <a:pt x="638" y="921"/>
                    <a:pt x="638" y="922"/>
                  </a:cubicBezTo>
                  <a:cubicBezTo>
                    <a:pt x="638" y="922"/>
                    <a:pt x="638" y="922"/>
                    <a:pt x="638" y="922"/>
                  </a:cubicBezTo>
                  <a:cubicBezTo>
                    <a:pt x="638" y="922"/>
                    <a:pt x="638" y="923"/>
                    <a:pt x="638" y="923"/>
                  </a:cubicBezTo>
                  <a:cubicBezTo>
                    <a:pt x="638" y="923"/>
                    <a:pt x="638" y="923"/>
                    <a:pt x="638" y="924"/>
                  </a:cubicBezTo>
                  <a:cubicBezTo>
                    <a:pt x="639" y="924"/>
                    <a:pt x="639" y="923"/>
                    <a:pt x="640" y="923"/>
                  </a:cubicBezTo>
                  <a:cubicBezTo>
                    <a:pt x="640" y="924"/>
                    <a:pt x="640" y="924"/>
                    <a:pt x="640" y="924"/>
                  </a:cubicBezTo>
                  <a:cubicBezTo>
                    <a:pt x="640" y="924"/>
                    <a:pt x="640" y="924"/>
                    <a:pt x="640" y="924"/>
                  </a:cubicBezTo>
                  <a:cubicBezTo>
                    <a:pt x="640" y="924"/>
                    <a:pt x="640" y="924"/>
                    <a:pt x="640" y="924"/>
                  </a:cubicBezTo>
                  <a:cubicBezTo>
                    <a:pt x="640" y="925"/>
                    <a:pt x="640" y="925"/>
                    <a:pt x="641" y="925"/>
                  </a:cubicBezTo>
                  <a:cubicBezTo>
                    <a:pt x="641" y="925"/>
                    <a:pt x="641" y="925"/>
                    <a:pt x="641" y="926"/>
                  </a:cubicBezTo>
                  <a:cubicBezTo>
                    <a:pt x="641" y="926"/>
                    <a:pt x="642" y="927"/>
                    <a:pt x="642" y="926"/>
                  </a:cubicBezTo>
                  <a:cubicBezTo>
                    <a:pt x="643" y="926"/>
                    <a:pt x="642" y="925"/>
                    <a:pt x="642" y="924"/>
                  </a:cubicBezTo>
                  <a:cubicBezTo>
                    <a:pt x="643" y="923"/>
                    <a:pt x="642" y="923"/>
                    <a:pt x="643" y="923"/>
                  </a:cubicBezTo>
                  <a:cubicBezTo>
                    <a:pt x="644" y="923"/>
                    <a:pt x="645" y="925"/>
                    <a:pt x="645" y="925"/>
                  </a:cubicBezTo>
                  <a:cubicBezTo>
                    <a:pt x="644" y="925"/>
                    <a:pt x="643" y="927"/>
                    <a:pt x="643" y="927"/>
                  </a:cubicBezTo>
                  <a:cubicBezTo>
                    <a:pt x="643" y="927"/>
                    <a:pt x="643" y="927"/>
                    <a:pt x="643" y="928"/>
                  </a:cubicBezTo>
                  <a:cubicBezTo>
                    <a:pt x="643" y="928"/>
                    <a:pt x="642" y="928"/>
                    <a:pt x="642" y="928"/>
                  </a:cubicBezTo>
                  <a:cubicBezTo>
                    <a:pt x="642" y="928"/>
                    <a:pt x="643" y="930"/>
                    <a:pt x="643" y="930"/>
                  </a:cubicBezTo>
                  <a:cubicBezTo>
                    <a:pt x="643" y="930"/>
                    <a:pt x="643" y="930"/>
                    <a:pt x="643" y="931"/>
                  </a:cubicBezTo>
                  <a:cubicBezTo>
                    <a:pt x="643" y="931"/>
                    <a:pt x="644" y="930"/>
                    <a:pt x="645" y="930"/>
                  </a:cubicBezTo>
                  <a:cubicBezTo>
                    <a:pt x="645" y="930"/>
                    <a:pt x="645" y="930"/>
                    <a:pt x="645" y="930"/>
                  </a:cubicBezTo>
                  <a:cubicBezTo>
                    <a:pt x="645" y="930"/>
                    <a:pt x="645" y="930"/>
                    <a:pt x="645" y="931"/>
                  </a:cubicBezTo>
                  <a:cubicBezTo>
                    <a:pt x="644" y="931"/>
                    <a:pt x="644" y="931"/>
                    <a:pt x="645" y="931"/>
                  </a:cubicBezTo>
                  <a:cubicBezTo>
                    <a:pt x="645" y="931"/>
                    <a:pt x="646" y="931"/>
                    <a:pt x="646" y="931"/>
                  </a:cubicBezTo>
                  <a:cubicBezTo>
                    <a:pt x="646" y="931"/>
                    <a:pt x="646" y="931"/>
                    <a:pt x="646" y="931"/>
                  </a:cubicBezTo>
                  <a:cubicBezTo>
                    <a:pt x="646" y="931"/>
                    <a:pt x="646" y="931"/>
                    <a:pt x="646" y="931"/>
                  </a:cubicBezTo>
                  <a:cubicBezTo>
                    <a:pt x="646" y="931"/>
                    <a:pt x="646" y="931"/>
                    <a:pt x="646" y="931"/>
                  </a:cubicBezTo>
                  <a:cubicBezTo>
                    <a:pt x="646" y="932"/>
                    <a:pt x="646" y="932"/>
                    <a:pt x="646" y="932"/>
                  </a:cubicBezTo>
                  <a:cubicBezTo>
                    <a:pt x="646" y="932"/>
                    <a:pt x="646" y="932"/>
                    <a:pt x="646" y="932"/>
                  </a:cubicBezTo>
                  <a:cubicBezTo>
                    <a:pt x="646" y="932"/>
                    <a:pt x="646" y="932"/>
                    <a:pt x="646" y="932"/>
                  </a:cubicBezTo>
                  <a:cubicBezTo>
                    <a:pt x="647" y="932"/>
                    <a:pt x="647" y="932"/>
                    <a:pt x="647" y="932"/>
                  </a:cubicBezTo>
                  <a:cubicBezTo>
                    <a:pt x="647" y="933"/>
                    <a:pt x="650" y="929"/>
                    <a:pt x="651" y="929"/>
                  </a:cubicBezTo>
                  <a:cubicBezTo>
                    <a:pt x="651" y="929"/>
                    <a:pt x="652" y="930"/>
                    <a:pt x="652" y="930"/>
                  </a:cubicBezTo>
                  <a:cubicBezTo>
                    <a:pt x="653" y="931"/>
                    <a:pt x="655" y="932"/>
                    <a:pt x="656" y="932"/>
                  </a:cubicBezTo>
                  <a:cubicBezTo>
                    <a:pt x="656" y="932"/>
                    <a:pt x="656" y="932"/>
                    <a:pt x="656" y="932"/>
                  </a:cubicBezTo>
                  <a:cubicBezTo>
                    <a:pt x="656" y="933"/>
                    <a:pt x="656" y="933"/>
                    <a:pt x="656" y="933"/>
                  </a:cubicBezTo>
                  <a:cubicBezTo>
                    <a:pt x="656" y="933"/>
                    <a:pt x="656" y="933"/>
                    <a:pt x="657" y="933"/>
                  </a:cubicBezTo>
                  <a:cubicBezTo>
                    <a:pt x="657" y="933"/>
                    <a:pt x="657" y="933"/>
                    <a:pt x="657" y="933"/>
                  </a:cubicBezTo>
                  <a:cubicBezTo>
                    <a:pt x="657" y="934"/>
                    <a:pt x="657" y="934"/>
                    <a:pt x="657" y="934"/>
                  </a:cubicBezTo>
                  <a:cubicBezTo>
                    <a:pt x="657" y="936"/>
                    <a:pt x="658" y="934"/>
                    <a:pt x="658" y="934"/>
                  </a:cubicBezTo>
                  <a:cubicBezTo>
                    <a:pt x="658" y="934"/>
                    <a:pt x="658" y="934"/>
                    <a:pt x="658" y="934"/>
                  </a:cubicBezTo>
                  <a:cubicBezTo>
                    <a:pt x="658" y="933"/>
                    <a:pt x="658" y="933"/>
                    <a:pt x="657" y="933"/>
                  </a:cubicBezTo>
                  <a:cubicBezTo>
                    <a:pt x="657" y="933"/>
                    <a:pt x="657" y="932"/>
                    <a:pt x="657" y="932"/>
                  </a:cubicBezTo>
                  <a:cubicBezTo>
                    <a:pt x="657" y="932"/>
                    <a:pt x="657" y="932"/>
                    <a:pt x="657" y="932"/>
                  </a:cubicBezTo>
                  <a:cubicBezTo>
                    <a:pt x="657" y="932"/>
                    <a:pt x="657" y="932"/>
                    <a:pt x="657" y="932"/>
                  </a:cubicBezTo>
                  <a:cubicBezTo>
                    <a:pt x="657" y="932"/>
                    <a:pt x="657" y="931"/>
                    <a:pt x="656" y="931"/>
                  </a:cubicBezTo>
                  <a:cubicBezTo>
                    <a:pt x="656" y="930"/>
                    <a:pt x="656" y="930"/>
                    <a:pt x="656" y="929"/>
                  </a:cubicBezTo>
                  <a:cubicBezTo>
                    <a:pt x="656" y="929"/>
                    <a:pt x="656" y="929"/>
                    <a:pt x="657" y="929"/>
                  </a:cubicBezTo>
                  <a:cubicBezTo>
                    <a:pt x="657" y="929"/>
                    <a:pt x="657" y="929"/>
                    <a:pt x="657" y="929"/>
                  </a:cubicBezTo>
                  <a:cubicBezTo>
                    <a:pt x="658" y="931"/>
                    <a:pt x="660" y="932"/>
                    <a:pt x="662" y="934"/>
                  </a:cubicBezTo>
                  <a:cubicBezTo>
                    <a:pt x="663" y="935"/>
                    <a:pt x="664" y="936"/>
                    <a:pt x="666" y="937"/>
                  </a:cubicBezTo>
                  <a:cubicBezTo>
                    <a:pt x="666" y="937"/>
                    <a:pt x="666" y="937"/>
                    <a:pt x="666" y="937"/>
                  </a:cubicBezTo>
                  <a:cubicBezTo>
                    <a:pt x="666" y="936"/>
                    <a:pt x="666" y="936"/>
                    <a:pt x="666" y="936"/>
                  </a:cubicBezTo>
                  <a:cubicBezTo>
                    <a:pt x="667" y="936"/>
                    <a:pt x="667" y="936"/>
                    <a:pt x="667" y="936"/>
                  </a:cubicBezTo>
                  <a:cubicBezTo>
                    <a:pt x="667" y="936"/>
                    <a:pt x="667" y="936"/>
                    <a:pt x="667" y="936"/>
                  </a:cubicBezTo>
                  <a:cubicBezTo>
                    <a:pt x="667" y="936"/>
                    <a:pt x="667" y="936"/>
                    <a:pt x="668" y="936"/>
                  </a:cubicBezTo>
                  <a:cubicBezTo>
                    <a:pt x="668" y="936"/>
                    <a:pt x="668" y="936"/>
                    <a:pt x="668" y="936"/>
                  </a:cubicBezTo>
                  <a:cubicBezTo>
                    <a:pt x="667" y="936"/>
                    <a:pt x="667" y="936"/>
                    <a:pt x="667" y="936"/>
                  </a:cubicBezTo>
                  <a:cubicBezTo>
                    <a:pt x="667" y="936"/>
                    <a:pt x="666" y="936"/>
                    <a:pt x="666" y="937"/>
                  </a:cubicBezTo>
                  <a:cubicBezTo>
                    <a:pt x="666" y="937"/>
                    <a:pt x="666" y="937"/>
                    <a:pt x="666" y="937"/>
                  </a:cubicBezTo>
                  <a:cubicBezTo>
                    <a:pt x="667" y="937"/>
                    <a:pt x="667" y="938"/>
                    <a:pt x="667" y="938"/>
                  </a:cubicBezTo>
                  <a:cubicBezTo>
                    <a:pt x="667" y="938"/>
                    <a:pt x="667" y="939"/>
                    <a:pt x="668" y="939"/>
                  </a:cubicBezTo>
                  <a:cubicBezTo>
                    <a:pt x="668" y="939"/>
                    <a:pt x="668" y="939"/>
                    <a:pt x="668" y="939"/>
                  </a:cubicBezTo>
                  <a:cubicBezTo>
                    <a:pt x="669" y="938"/>
                    <a:pt x="669" y="938"/>
                    <a:pt x="669" y="937"/>
                  </a:cubicBezTo>
                  <a:cubicBezTo>
                    <a:pt x="669" y="937"/>
                    <a:pt x="669" y="936"/>
                    <a:pt x="669" y="936"/>
                  </a:cubicBezTo>
                  <a:cubicBezTo>
                    <a:pt x="670" y="935"/>
                    <a:pt x="667" y="934"/>
                    <a:pt x="666" y="935"/>
                  </a:cubicBezTo>
                  <a:cubicBezTo>
                    <a:pt x="666" y="935"/>
                    <a:pt x="666" y="935"/>
                    <a:pt x="666" y="935"/>
                  </a:cubicBezTo>
                  <a:cubicBezTo>
                    <a:pt x="666" y="935"/>
                    <a:pt x="666" y="935"/>
                    <a:pt x="666" y="935"/>
                  </a:cubicBezTo>
                  <a:cubicBezTo>
                    <a:pt x="666" y="935"/>
                    <a:pt x="666" y="934"/>
                    <a:pt x="666" y="934"/>
                  </a:cubicBezTo>
                  <a:cubicBezTo>
                    <a:pt x="666" y="934"/>
                    <a:pt x="667" y="933"/>
                    <a:pt x="667" y="933"/>
                  </a:cubicBezTo>
                  <a:cubicBezTo>
                    <a:pt x="667" y="933"/>
                    <a:pt x="666" y="933"/>
                    <a:pt x="666" y="933"/>
                  </a:cubicBezTo>
                  <a:cubicBezTo>
                    <a:pt x="666" y="933"/>
                    <a:pt x="666" y="933"/>
                    <a:pt x="666" y="933"/>
                  </a:cubicBezTo>
                  <a:cubicBezTo>
                    <a:pt x="665" y="933"/>
                    <a:pt x="663" y="931"/>
                    <a:pt x="664" y="930"/>
                  </a:cubicBezTo>
                  <a:cubicBezTo>
                    <a:pt x="665" y="930"/>
                    <a:pt x="665" y="930"/>
                    <a:pt x="665" y="930"/>
                  </a:cubicBezTo>
                  <a:cubicBezTo>
                    <a:pt x="666" y="930"/>
                    <a:pt x="666" y="930"/>
                    <a:pt x="667" y="930"/>
                  </a:cubicBezTo>
                  <a:cubicBezTo>
                    <a:pt x="667" y="930"/>
                    <a:pt x="666" y="929"/>
                    <a:pt x="666" y="929"/>
                  </a:cubicBezTo>
                  <a:cubicBezTo>
                    <a:pt x="665" y="929"/>
                    <a:pt x="661" y="928"/>
                    <a:pt x="661" y="928"/>
                  </a:cubicBezTo>
                  <a:cubicBezTo>
                    <a:pt x="661" y="928"/>
                    <a:pt x="662" y="929"/>
                    <a:pt x="662" y="929"/>
                  </a:cubicBezTo>
                  <a:cubicBezTo>
                    <a:pt x="662" y="929"/>
                    <a:pt x="662" y="929"/>
                    <a:pt x="662" y="929"/>
                  </a:cubicBezTo>
                  <a:cubicBezTo>
                    <a:pt x="662" y="930"/>
                    <a:pt x="662" y="930"/>
                    <a:pt x="662" y="930"/>
                  </a:cubicBezTo>
                  <a:cubicBezTo>
                    <a:pt x="659" y="930"/>
                    <a:pt x="661" y="929"/>
                    <a:pt x="660" y="928"/>
                  </a:cubicBezTo>
                  <a:cubicBezTo>
                    <a:pt x="660" y="928"/>
                    <a:pt x="657" y="926"/>
                    <a:pt x="657" y="926"/>
                  </a:cubicBezTo>
                  <a:cubicBezTo>
                    <a:pt x="657" y="926"/>
                    <a:pt x="657" y="926"/>
                    <a:pt x="657" y="926"/>
                  </a:cubicBezTo>
                  <a:cubicBezTo>
                    <a:pt x="657" y="926"/>
                    <a:pt x="657" y="926"/>
                    <a:pt x="657" y="926"/>
                  </a:cubicBezTo>
                  <a:cubicBezTo>
                    <a:pt x="654" y="926"/>
                    <a:pt x="656" y="928"/>
                    <a:pt x="655" y="929"/>
                  </a:cubicBezTo>
                  <a:cubicBezTo>
                    <a:pt x="654" y="929"/>
                    <a:pt x="654" y="929"/>
                    <a:pt x="654" y="929"/>
                  </a:cubicBezTo>
                  <a:cubicBezTo>
                    <a:pt x="654" y="929"/>
                    <a:pt x="654" y="929"/>
                    <a:pt x="654" y="929"/>
                  </a:cubicBezTo>
                  <a:cubicBezTo>
                    <a:pt x="652" y="929"/>
                    <a:pt x="652" y="929"/>
                    <a:pt x="651" y="927"/>
                  </a:cubicBezTo>
                  <a:cubicBezTo>
                    <a:pt x="651" y="926"/>
                    <a:pt x="649" y="924"/>
                    <a:pt x="650" y="924"/>
                  </a:cubicBezTo>
                  <a:cubicBezTo>
                    <a:pt x="650" y="924"/>
                    <a:pt x="649" y="921"/>
                    <a:pt x="648" y="920"/>
                  </a:cubicBezTo>
                  <a:cubicBezTo>
                    <a:pt x="648" y="920"/>
                    <a:pt x="647" y="920"/>
                    <a:pt x="648" y="919"/>
                  </a:cubicBezTo>
                  <a:cubicBezTo>
                    <a:pt x="649" y="919"/>
                    <a:pt x="649" y="915"/>
                    <a:pt x="649" y="915"/>
                  </a:cubicBezTo>
                  <a:cubicBezTo>
                    <a:pt x="649" y="914"/>
                    <a:pt x="650" y="914"/>
                    <a:pt x="650" y="914"/>
                  </a:cubicBezTo>
                  <a:cubicBezTo>
                    <a:pt x="650" y="913"/>
                    <a:pt x="652" y="913"/>
                    <a:pt x="652" y="912"/>
                  </a:cubicBezTo>
                  <a:cubicBezTo>
                    <a:pt x="652" y="912"/>
                    <a:pt x="651" y="912"/>
                    <a:pt x="651" y="913"/>
                  </a:cubicBezTo>
                  <a:cubicBezTo>
                    <a:pt x="651" y="912"/>
                    <a:pt x="655" y="911"/>
                    <a:pt x="653" y="911"/>
                  </a:cubicBezTo>
                  <a:cubicBezTo>
                    <a:pt x="653" y="911"/>
                    <a:pt x="653" y="910"/>
                    <a:pt x="653" y="910"/>
                  </a:cubicBezTo>
                  <a:cubicBezTo>
                    <a:pt x="653" y="910"/>
                    <a:pt x="653" y="910"/>
                    <a:pt x="653" y="910"/>
                  </a:cubicBezTo>
                  <a:cubicBezTo>
                    <a:pt x="653" y="910"/>
                    <a:pt x="653" y="910"/>
                    <a:pt x="653" y="910"/>
                  </a:cubicBezTo>
                  <a:cubicBezTo>
                    <a:pt x="654" y="910"/>
                    <a:pt x="654" y="909"/>
                    <a:pt x="654" y="908"/>
                  </a:cubicBezTo>
                  <a:cubicBezTo>
                    <a:pt x="655" y="908"/>
                    <a:pt x="654" y="908"/>
                    <a:pt x="655" y="908"/>
                  </a:cubicBezTo>
                  <a:cubicBezTo>
                    <a:pt x="655" y="907"/>
                    <a:pt x="654" y="906"/>
                    <a:pt x="654" y="905"/>
                  </a:cubicBezTo>
                  <a:cubicBezTo>
                    <a:pt x="654" y="904"/>
                    <a:pt x="654" y="904"/>
                    <a:pt x="654" y="904"/>
                  </a:cubicBezTo>
                  <a:cubicBezTo>
                    <a:pt x="653" y="903"/>
                    <a:pt x="652" y="902"/>
                    <a:pt x="652" y="901"/>
                  </a:cubicBezTo>
                  <a:cubicBezTo>
                    <a:pt x="652" y="899"/>
                    <a:pt x="654" y="897"/>
                    <a:pt x="653" y="896"/>
                  </a:cubicBezTo>
                  <a:cubicBezTo>
                    <a:pt x="653" y="896"/>
                    <a:pt x="653" y="896"/>
                    <a:pt x="652" y="895"/>
                  </a:cubicBezTo>
                  <a:cubicBezTo>
                    <a:pt x="652" y="896"/>
                    <a:pt x="652" y="895"/>
                    <a:pt x="652" y="895"/>
                  </a:cubicBezTo>
                  <a:cubicBezTo>
                    <a:pt x="652" y="895"/>
                    <a:pt x="651" y="897"/>
                    <a:pt x="651" y="897"/>
                  </a:cubicBezTo>
                  <a:cubicBezTo>
                    <a:pt x="651" y="897"/>
                    <a:pt x="651" y="897"/>
                    <a:pt x="651" y="897"/>
                  </a:cubicBezTo>
                  <a:cubicBezTo>
                    <a:pt x="651" y="897"/>
                    <a:pt x="650" y="897"/>
                    <a:pt x="650" y="897"/>
                  </a:cubicBezTo>
                  <a:cubicBezTo>
                    <a:pt x="650" y="897"/>
                    <a:pt x="650" y="897"/>
                    <a:pt x="650" y="897"/>
                  </a:cubicBezTo>
                  <a:cubicBezTo>
                    <a:pt x="650" y="897"/>
                    <a:pt x="649" y="897"/>
                    <a:pt x="648" y="897"/>
                  </a:cubicBezTo>
                  <a:cubicBezTo>
                    <a:pt x="648" y="897"/>
                    <a:pt x="648" y="897"/>
                    <a:pt x="648" y="897"/>
                  </a:cubicBezTo>
                  <a:cubicBezTo>
                    <a:pt x="647" y="896"/>
                    <a:pt x="646" y="895"/>
                    <a:pt x="644" y="895"/>
                  </a:cubicBezTo>
                  <a:cubicBezTo>
                    <a:pt x="645" y="895"/>
                    <a:pt x="642" y="895"/>
                    <a:pt x="642" y="895"/>
                  </a:cubicBezTo>
                  <a:cubicBezTo>
                    <a:pt x="642" y="895"/>
                    <a:pt x="642" y="896"/>
                    <a:pt x="642" y="896"/>
                  </a:cubicBezTo>
                  <a:cubicBezTo>
                    <a:pt x="642" y="896"/>
                    <a:pt x="641" y="896"/>
                    <a:pt x="641" y="896"/>
                  </a:cubicBezTo>
                  <a:cubicBezTo>
                    <a:pt x="641" y="896"/>
                    <a:pt x="641" y="896"/>
                    <a:pt x="641" y="896"/>
                  </a:cubicBezTo>
                  <a:cubicBezTo>
                    <a:pt x="640" y="897"/>
                    <a:pt x="641" y="898"/>
                    <a:pt x="640" y="899"/>
                  </a:cubicBezTo>
                  <a:cubicBezTo>
                    <a:pt x="640" y="900"/>
                    <a:pt x="640" y="901"/>
                    <a:pt x="640" y="902"/>
                  </a:cubicBezTo>
                  <a:cubicBezTo>
                    <a:pt x="640" y="902"/>
                    <a:pt x="639" y="903"/>
                    <a:pt x="639" y="903"/>
                  </a:cubicBezTo>
                  <a:cubicBezTo>
                    <a:pt x="640" y="903"/>
                    <a:pt x="640" y="904"/>
                    <a:pt x="640" y="904"/>
                  </a:cubicBezTo>
                  <a:cubicBezTo>
                    <a:pt x="640" y="904"/>
                    <a:pt x="640" y="904"/>
                    <a:pt x="640" y="904"/>
                  </a:cubicBezTo>
                  <a:cubicBezTo>
                    <a:pt x="641" y="905"/>
                    <a:pt x="640" y="907"/>
                    <a:pt x="640" y="908"/>
                  </a:cubicBezTo>
                  <a:cubicBezTo>
                    <a:pt x="640" y="908"/>
                    <a:pt x="639" y="909"/>
                    <a:pt x="640" y="909"/>
                  </a:cubicBezTo>
                  <a:cubicBezTo>
                    <a:pt x="640" y="909"/>
                    <a:pt x="640" y="909"/>
                    <a:pt x="640" y="909"/>
                  </a:cubicBezTo>
                  <a:cubicBezTo>
                    <a:pt x="639" y="911"/>
                    <a:pt x="641" y="912"/>
                    <a:pt x="640" y="914"/>
                  </a:cubicBezTo>
                  <a:cubicBezTo>
                    <a:pt x="640" y="914"/>
                    <a:pt x="639" y="915"/>
                    <a:pt x="638" y="914"/>
                  </a:cubicBezTo>
                  <a:cubicBezTo>
                    <a:pt x="638" y="914"/>
                    <a:pt x="636" y="911"/>
                    <a:pt x="636" y="913"/>
                  </a:cubicBezTo>
                  <a:cubicBezTo>
                    <a:pt x="636" y="913"/>
                    <a:pt x="636" y="914"/>
                    <a:pt x="636" y="914"/>
                  </a:cubicBezTo>
                  <a:cubicBezTo>
                    <a:pt x="635" y="916"/>
                    <a:pt x="636" y="914"/>
                    <a:pt x="636" y="914"/>
                  </a:cubicBezTo>
                  <a:close/>
                  <a:moveTo>
                    <a:pt x="645" y="920"/>
                  </a:moveTo>
                  <a:cubicBezTo>
                    <a:pt x="645" y="920"/>
                    <a:pt x="645" y="920"/>
                    <a:pt x="645" y="920"/>
                  </a:cubicBezTo>
                  <a:cubicBezTo>
                    <a:pt x="645" y="920"/>
                    <a:pt x="645" y="920"/>
                    <a:pt x="645" y="920"/>
                  </a:cubicBezTo>
                  <a:cubicBezTo>
                    <a:pt x="645" y="920"/>
                    <a:pt x="645" y="920"/>
                    <a:pt x="645" y="920"/>
                  </a:cubicBezTo>
                  <a:close/>
                  <a:moveTo>
                    <a:pt x="657" y="981"/>
                  </a:moveTo>
                  <a:cubicBezTo>
                    <a:pt x="657" y="981"/>
                    <a:pt x="657" y="981"/>
                    <a:pt x="658" y="981"/>
                  </a:cubicBezTo>
                  <a:cubicBezTo>
                    <a:pt x="657" y="981"/>
                    <a:pt x="657" y="981"/>
                    <a:pt x="657" y="981"/>
                  </a:cubicBezTo>
                  <a:close/>
                  <a:moveTo>
                    <a:pt x="681" y="958"/>
                  </a:moveTo>
                  <a:cubicBezTo>
                    <a:pt x="681" y="958"/>
                    <a:pt x="681" y="958"/>
                    <a:pt x="681" y="958"/>
                  </a:cubicBezTo>
                  <a:cubicBezTo>
                    <a:pt x="681" y="958"/>
                    <a:pt x="681" y="958"/>
                    <a:pt x="681" y="957"/>
                  </a:cubicBezTo>
                  <a:cubicBezTo>
                    <a:pt x="681" y="957"/>
                    <a:pt x="681" y="957"/>
                    <a:pt x="681" y="957"/>
                  </a:cubicBezTo>
                  <a:cubicBezTo>
                    <a:pt x="680" y="957"/>
                    <a:pt x="680" y="957"/>
                    <a:pt x="680" y="956"/>
                  </a:cubicBezTo>
                  <a:cubicBezTo>
                    <a:pt x="680" y="956"/>
                    <a:pt x="679" y="955"/>
                    <a:pt x="679" y="955"/>
                  </a:cubicBezTo>
                  <a:cubicBezTo>
                    <a:pt x="680" y="955"/>
                    <a:pt x="682" y="958"/>
                    <a:pt x="681" y="958"/>
                  </a:cubicBezTo>
                  <a:close/>
                  <a:moveTo>
                    <a:pt x="680" y="958"/>
                  </a:moveTo>
                  <a:cubicBezTo>
                    <a:pt x="680" y="958"/>
                    <a:pt x="680" y="958"/>
                    <a:pt x="680" y="958"/>
                  </a:cubicBezTo>
                  <a:cubicBezTo>
                    <a:pt x="680" y="958"/>
                    <a:pt x="680" y="958"/>
                    <a:pt x="680" y="958"/>
                  </a:cubicBezTo>
                  <a:close/>
                  <a:moveTo>
                    <a:pt x="681" y="958"/>
                  </a:moveTo>
                  <a:cubicBezTo>
                    <a:pt x="681" y="958"/>
                    <a:pt x="681" y="958"/>
                    <a:pt x="681" y="958"/>
                  </a:cubicBezTo>
                  <a:cubicBezTo>
                    <a:pt x="681" y="958"/>
                    <a:pt x="681" y="958"/>
                    <a:pt x="681" y="958"/>
                  </a:cubicBezTo>
                  <a:cubicBezTo>
                    <a:pt x="681" y="958"/>
                    <a:pt x="681" y="958"/>
                    <a:pt x="681" y="958"/>
                  </a:cubicBezTo>
                  <a:close/>
                  <a:moveTo>
                    <a:pt x="657" y="983"/>
                  </a:moveTo>
                  <a:cubicBezTo>
                    <a:pt x="659" y="985"/>
                    <a:pt x="655" y="985"/>
                    <a:pt x="654" y="984"/>
                  </a:cubicBezTo>
                  <a:cubicBezTo>
                    <a:pt x="654" y="984"/>
                    <a:pt x="655" y="983"/>
                    <a:pt x="656" y="983"/>
                  </a:cubicBezTo>
                  <a:cubicBezTo>
                    <a:pt x="656" y="983"/>
                    <a:pt x="656" y="983"/>
                    <a:pt x="657" y="983"/>
                  </a:cubicBezTo>
                  <a:close/>
                  <a:moveTo>
                    <a:pt x="678" y="957"/>
                  </a:moveTo>
                  <a:cubicBezTo>
                    <a:pt x="677" y="957"/>
                    <a:pt x="676" y="954"/>
                    <a:pt x="676" y="955"/>
                  </a:cubicBezTo>
                  <a:cubicBezTo>
                    <a:pt x="678" y="957"/>
                    <a:pt x="675" y="958"/>
                    <a:pt x="674" y="955"/>
                  </a:cubicBezTo>
                  <a:cubicBezTo>
                    <a:pt x="674" y="954"/>
                    <a:pt x="675" y="952"/>
                    <a:pt x="674" y="951"/>
                  </a:cubicBezTo>
                  <a:cubicBezTo>
                    <a:pt x="674" y="951"/>
                    <a:pt x="674" y="951"/>
                    <a:pt x="674" y="951"/>
                  </a:cubicBezTo>
                  <a:cubicBezTo>
                    <a:pt x="673" y="950"/>
                    <a:pt x="673" y="950"/>
                    <a:pt x="672" y="950"/>
                  </a:cubicBezTo>
                  <a:cubicBezTo>
                    <a:pt x="672" y="950"/>
                    <a:pt x="672" y="951"/>
                    <a:pt x="672" y="951"/>
                  </a:cubicBezTo>
                  <a:cubicBezTo>
                    <a:pt x="672" y="951"/>
                    <a:pt x="672" y="951"/>
                    <a:pt x="671" y="951"/>
                  </a:cubicBezTo>
                  <a:cubicBezTo>
                    <a:pt x="671" y="950"/>
                    <a:pt x="671" y="950"/>
                    <a:pt x="671" y="950"/>
                  </a:cubicBezTo>
                  <a:cubicBezTo>
                    <a:pt x="671" y="950"/>
                    <a:pt x="671" y="946"/>
                    <a:pt x="671" y="946"/>
                  </a:cubicBezTo>
                  <a:cubicBezTo>
                    <a:pt x="671" y="946"/>
                    <a:pt x="672" y="947"/>
                    <a:pt x="672" y="947"/>
                  </a:cubicBezTo>
                  <a:cubicBezTo>
                    <a:pt x="672" y="947"/>
                    <a:pt x="672" y="947"/>
                    <a:pt x="672" y="948"/>
                  </a:cubicBezTo>
                  <a:cubicBezTo>
                    <a:pt x="673" y="948"/>
                    <a:pt x="673" y="948"/>
                    <a:pt x="673" y="948"/>
                  </a:cubicBezTo>
                  <a:cubicBezTo>
                    <a:pt x="673" y="948"/>
                    <a:pt x="674" y="947"/>
                    <a:pt x="674" y="947"/>
                  </a:cubicBezTo>
                  <a:cubicBezTo>
                    <a:pt x="674" y="947"/>
                    <a:pt x="674" y="947"/>
                    <a:pt x="675" y="947"/>
                  </a:cubicBezTo>
                  <a:cubicBezTo>
                    <a:pt x="677" y="947"/>
                    <a:pt x="676" y="951"/>
                    <a:pt x="676" y="952"/>
                  </a:cubicBezTo>
                  <a:cubicBezTo>
                    <a:pt x="677" y="952"/>
                    <a:pt x="678" y="955"/>
                    <a:pt x="678" y="955"/>
                  </a:cubicBezTo>
                  <a:cubicBezTo>
                    <a:pt x="678" y="955"/>
                    <a:pt x="677" y="955"/>
                    <a:pt x="677" y="955"/>
                  </a:cubicBezTo>
                  <a:cubicBezTo>
                    <a:pt x="677" y="956"/>
                    <a:pt x="677" y="956"/>
                    <a:pt x="677" y="956"/>
                  </a:cubicBezTo>
                  <a:cubicBezTo>
                    <a:pt x="677" y="956"/>
                    <a:pt x="679" y="958"/>
                    <a:pt x="678" y="958"/>
                  </a:cubicBezTo>
                  <a:cubicBezTo>
                    <a:pt x="678" y="958"/>
                    <a:pt x="677" y="958"/>
                    <a:pt x="678" y="957"/>
                  </a:cubicBezTo>
                  <a:close/>
                  <a:moveTo>
                    <a:pt x="682" y="950"/>
                  </a:moveTo>
                  <a:cubicBezTo>
                    <a:pt x="681" y="950"/>
                    <a:pt x="681" y="949"/>
                    <a:pt x="681" y="949"/>
                  </a:cubicBezTo>
                  <a:cubicBezTo>
                    <a:pt x="682" y="949"/>
                    <a:pt x="682" y="949"/>
                    <a:pt x="682" y="950"/>
                  </a:cubicBezTo>
                  <a:close/>
                  <a:moveTo>
                    <a:pt x="657" y="961"/>
                  </a:moveTo>
                  <a:cubicBezTo>
                    <a:pt x="657" y="960"/>
                    <a:pt x="657" y="959"/>
                    <a:pt x="658" y="958"/>
                  </a:cubicBezTo>
                  <a:cubicBezTo>
                    <a:pt x="657" y="959"/>
                    <a:pt x="660" y="958"/>
                    <a:pt x="660" y="958"/>
                  </a:cubicBezTo>
                  <a:cubicBezTo>
                    <a:pt x="661" y="957"/>
                    <a:pt x="660" y="957"/>
                    <a:pt x="660" y="957"/>
                  </a:cubicBezTo>
                  <a:cubicBezTo>
                    <a:pt x="660" y="957"/>
                    <a:pt x="660" y="957"/>
                    <a:pt x="660" y="956"/>
                  </a:cubicBezTo>
                  <a:cubicBezTo>
                    <a:pt x="660" y="956"/>
                    <a:pt x="660" y="956"/>
                    <a:pt x="660" y="956"/>
                  </a:cubicBezTo>
                  <a:cubicBezTo>
                    <a:pt x="660" y="955"/>
                    <a:pt x="660" y="954"/>
                    <a:pt x="660" y="954"/>
                  </a:cubicBezTo>
                  <a:cubicBezTo>
                    <a:pt x="660" y="954"/>
                    <a:pt x="660" y="954"/>
                    <a:pt x="661" y="954"/>
                  </a:cubicBezTo>
                  <a:cubicBezTo>
                    <a:pt x="661" y="953"/>
                    <a:pt x="661" y="953"/>
                    <a:pt x="661" y="952"/>
                  </a:cubicBezTo>
                  <a:cubicBezTo>
                    <a:pt x="661" y="952"/>
                    <a:pt x="661" y="952"/>
                    <a:pt x="661" y="952"/>
                  </a:cubicBezTo>
                  <a:cubicBezTo>
                    <a:pt x="662" y="952"/>
                    <a:pt x="662" y="951"/>
                    <a:pt x="662" y="951"/>
                  </a:cubicBezTo>
                  <a:cubicBezTo>
                    <a:pt x="663" y="951"/>
                    <a:pt x="663" y="951"/>
                    <a:pt x="663" y="951"/>
                  </a:cubicBezTo>
                  <a:cubicBezTo>
                    <a:pt x="663" y="951"/>
                    <a:pt x="663" y="951"/>
                    <a:pt x="663" y="951"/>
                  </a:cubicBezTo>
                  <a:cubicBezTo>
                    <a:pt x="663" y="951"/>
                    <a:pt x="663" y="951"/>
                    <a:pt x="664" y="951"/>
                  </a:cubicBezTo>
                  <a:cubicBezTo>
                    <a:pt x="664" y="951"/>
                    <a:pt x="664" y="951"/>
                    <a:pt x="664" y="951"/>
                  </a:cubicBezTo>
                  <a:cubicBezTo>
                    <a:pt x="665" y="951"/>
                    <a:pt x="665" y="951"/>
                    <a:pt x="665" y="951"/>
                  </a:cubicBezTo>
                  <a:cubicBezTo>
                    <a:pt x="665" y="952"/>
                    <a:pt x="666" y="953"/>
                    <a:pt x="665" y="954"/>
                  </a:cubicBezTo>
                  <a:cubicBezTo>
                    <a:pt x="665" y="954"/>
                    <a:pt x="665" y="954"/>
                    <a:pt x="665" y="954"/>
                  </a:cubicBezTo>
                  <a:cubicBezTo>
                    <a:pt x="664" y="955"/>
                    <a:pt x="664" y="955"/>
                    <a:pt x="664" y="955"/>
                  </a:cubicBezTo>
                  <a:cubicBezTo>
                    <a:pt x="664" y="956"/>
                    <a:pt x="664" y="957"/>
                    <a:pt x="664" y="958"/>
                  </a:cubicBezTo>
                  <a:cubicBezTo>
                    <a:pt x="664" y="957"/>
                    <a:pt x="663" y="959"/>
                    <a:pt x="663" y="960"/>
                  </a:cubicBezTo>
                  <a:cubicBezTo>
                    <a:pt x="663" y="962"/>
                    <a:pt x="665" y="963"/>
                    <a:pt x="664" y="964"/>
                  </a:cubicBezTo>
                  <a:cubicBezTo>
                    <a:pt x="663" y="967"/>
                    <a:pt x="657" y="962"/>
                    <a:pt x="657" y="961"/>
                  </a:cubicBezTo>
                  <a:close/>
                  <a:moveTo>
                    <a:pt x="675" y="963"/>
                  </a:moveTo>
                  <a:cubicBezTo>
                    <a:pt x="676" y="965"/>
                    <a:pt x="674" y="964"/>
                    <a:pt x="674" y="963"/>
                  </a:cubicBezTo>
                  <a:cubicBezTo>
                    <a:pt x="674" y="963"/>
                    <a:pt x="674" y="963"/>
                    <a:pt x="675" y="963"/>
                  </a:cubicBezTo>
                  <a:close/>
                  <a:moveTo>
                    <a:pt x="667" y="964"/>
                  </a:moveTo>
                  <a:cubicBezTo>
                    <a:pt x="667" y="964"/>
                    <a:pt x="666" y="965"/>
                    <a:pt x="666" y="965"/>
                  </a:cubicBezTo>
                  <a:cubicBezTo>
                    <a:pt x="665" y="964"/>
                    <a:pt x="665" y="964"/>
                    <a:pt x="666" y="964"/>
                  </a:cubicBezTo>
                  <a:cubicBezTo>
                    <a:pt x="666" y="963"/>
                    <a:pt x="666" y="963"/>
                    <a:pt x="666" y="963"/>
                  </a:cubicBezTo>
                  <a:cubicBezTo>
                    <a:pt x="666" y="963"/>
                    <a:pt x="667" y="963"/>
                    <a:pt x="667" y="963"/>
                  </a:cubicBezTo>
                  <a:cubicBezTo>
                    <a:pt x="667" y="963"/>
                    <a:pt x="667" y="963"/>
                    <a:pt x="667" y="964"/>
                  </a:cubicBezTo>
                  <a:close/>
                  <a:moveTo>
                    <a:pt x="665" y="928"/>
                  </a:moveTo>
                  <a:cubicBezTo>
                    <a:pt x="665" y="928"/>
                    <a:pt x="664" y="929"/>
                    <a:pt x="664" y="929"/>
                  </a:cubicBezTo>
                  <a:cubicBezTo>
                    <a:pt x="664" y="929"/>
                    <a:pt x="665" y="929"/>
                    <a:pt x="665" y="928"/>
                  </a:cubicBezTo>
                  <a:close/>
                  <a:moveTo>
                    <a:pt x="668" y="930"/>
                  </a:moveTo>
                  <a:cubicBezTo>
                    <a:pt x="668" y="930"/>
                    <a:pt x="668" y="930"/>
                    <a:pt x="668" y="930"/>
                  </a:cubicBezTo>
                  <a:cubicBezTo>
                    <a:pt x="668" y="929"/>
                    <a:pt x="668" y="926"/>
                    <a:pt x="669" y="928"/>
                  </a:cubicBezTo>
                  <a:cubicBezTo>
                    <a:pt x="669" y="928"/>
                    <a:pt x="669" y="928"/>
                    <a:pt x="669" y="928"/>
                  </a:cubicBezTo>
                  <a:cubicBezTo>
                    <a:pt x="669" y="928"/>
                    <a:pt x="669" y="928"/>
                    <a:pt x="670" y="928"/>
                  </a:cubicBezTo>
                  <a:cubicBezTo>
                    <a:pt x="670" y="928"/>
                    <a:pt x="670" y="928"/>
                    <a:pt x="670" y="929"/>
                  </a:cubicBezTo>
                  <a:cubicBezTo>
                    <a:pt x="670" y="929"/>
                    <a:pt x="670" y="929"/>
                    <a:pt x="670" y="929"/>
                  </a:cubicBezTo>
                  <a:cubicBezTo>
                    <a:pt x="670" y="929"/>
                    <a:pt x="670" y="930"/>
                    <a:pt x="670" y="930"/>
                  </a:cubicBezTo>
                  <a:cubicBezTo>
                    <a:pt x="670" y="930"/>
                    <a:pt x="670" y="930"/>
                    <a:pt x="670" y="930"/>
                  </a:cubicBezTo>
                  <a:cubicBezTo>
                    <a:pt x="670" y="931"/>
                    <a:pt x="670" y="931"/>
                    <a:pt x="670" y="931"/>
                  </a:cubicBezTo>
                  <a:cubicBezTo>
                    <a:pt x="670" y="931"/>
                    <a:pt x="670" y="931"/>
                    <a:pt x="669" y="931"/>
                  </a:cubicBezTo>
                  <a:cubicBezTo>
                    <a:pt x="669" y="931"/>
                    <a:pt x="669" y="931"/>
                    <a:pt x="669" y="931"/>
                  </a:cubicBezTo>
                  <a:cubicBezTo>
                    <a:pt x="668" y="931"/>
                    <a:pt x="669" y="932"/>
                    <a:pt x="668" y="931"/>
                  </a:cubicBezTo>
                  <a:cubicBezTo>
                    <a:pt x="668" y="931"/>
                    <a:pt x="667" y="931"/>
                    <a:pt x="667" y="930"/>
                  </a:cubicBezTo>
                  <a:cubicBezTo>
                    <a:pt x="667" y="930"/>
                    <a:pt x="667" y="930"/>
                    <a:pt x="668" y="930"/>
                  </a:cubicBezTo>
                  <a:close/>
                  <a:moveTo>
                    <a:pt x="666" y="928"/>
                  </a:moveTo>
                  <a:cubicBezTo>
                    <a:pt x="666" y="928"/>
                    <a:pt x="666" y="929"/>
                    <a:pt x="666" y="929"/>
                  </a:cubicBezTo>
                  <a:cubicBezTo>
                    <a:pt x="666" y="929"/>
                    <a:pt x="666" y="929"/>
                    <a:pt x="666" y="928"/>
                  </a:cubicBezTo>
                  <a:close/>
                  <a:moveTo>
                    <a:pt x="654" y="923"/>
                  </a:moveTo>
                  <a:cubicBezTo>
                    <a:pt x="653" y="923"/>
                    <a:pt x="653" y="923"/>
                    <a:pt x="653" y="923"/>
                  </a:cubicBezTo>
                  <a:cubicBezTo>
                    <a:pt x="653" y="922"/>
                    <a:pt x="654" y="923"/>
                    <a:pt x="654" y="923"/>
                  </a:cubicBezTo>
                  <a:cubicBezTo>
                    <a:pt x="654" y="923"/>
                    <a:pt x="654" y="923"/>
                    <a:pt x="654" y="923"/>
                  </a:cubicBezTo>
                  <a:close/>
                  <a:moveTo>
                    <a:pt x="681" y="951"/>
                  </a:moveTo>
                  <a:cubicBezTo>
                    <a:pt x="681" y="951"/>
                    <a:pt x="682" y="951"/>
                    <a:pt x="682" y="951"/>
                  </a:cubicBezTo>
                  <a:cubicBezTo>
                    <a:pt x="682" y="951"/>
                    <a:pt x="681" y="951"/>
                    <a:pt x="681" y="951"/>
                  </a:cubicBezTo>
                  <a:cubicBezTo>
                    <a:pt x="681" y="951"/>
                    <a:pt x="681" y="951"/>
                    <a:pt x="681" y="951"/>
                  </a:cubicBezTo>
                  <a:close/>
                  <a:moveTo>
                    <a:pt x="670" y="939"/>
                  </a:moveTo>
                  <a:cubicBezTo>
                    <a:pt x="672" y="939"/>
                    <a:pt x="671" y="939"/>
                    <a:pt x="672" y="939"/>
                  </a:cubicBezTo>
                  <a:cubicBezTo>
                    <a:pt x="672" y="939"/>
                    <a:pt x="674" y="939"/>
                    <a:pt x="674" y="938"/>
                  </a:cubicBezTo>
                  <a:cubicBezTo>
                    <a:pt x="675" y="938"/>
                    <a:pt x="675" y="938"/>
                    <a:pt x="675" y="938"/>
                  </a:cubicBezTo>
                  <a:cubicBezTo>
                    <a:pt x="675" y="938"/>
                    <a:pt x="675" y="938"/>
                    <a:pt x="675" y="938"/>
                  </a:cubicBezTo>
                  <a:cubicBezTo>
                    <a:pt x="676" y="938"/>
                    <a:pt x="676" y="938"/>
                    <a:pt x="676" y="938"/>
                  </a:cubicBezTo>
                  <a:cubicBezTo>
                    <a:pt x="676" y="938"/>
                    <a:pt x="676" y="938"/>
                    <a:pt x="676" y="938"/>
                  </a:cubicBezTo>
                  <a:cubicBezTo>
                    <a:pt x="676" y="938"/>
                    <a:pt x="677" y="939"/>
                    <a:pt x="677" y="939"/>
                  </a:cubicBezTo>
                  <a:cubicBezTo>
                    <a:pt x="677" y="939"/>
                    <a:pt x="677" y="939"/>
                    <a:pt x="677" y="939"/>
                  </a:cubicBezTo>
                  <a:cubicBezTo>
                    <a:pt x="677" y="940"/>
                    <a:pt x="677" y="940"/>
                    <a:pt x="678" y="940"/>
                  </a:cubicBezTo>
                  <a:cubicBezTo>
                    <a:pt x="678" y="940"/>
                    <a:pt x="678" y="940"/>
                    <a:pt x="678" y="940"/>
                  </a:cubicBezTo>
                  <a:cubicBezTo>
                    <a:pt x="679" y="940"/>
                    <a:pt x="679" y="941"/>
                    <a:pt x="679" y="942"/>
                  </a:cubicBezTo>
                  <a:cubicBezTo>
                    <a:pt x="679" y="942"/>
                    <a:pt x="679" y="944"/>
                    <a:pt x="679" y="945"/>
                  </a:cubicBezTo>
                  <a:cubicBezTo>
                    <a:pt x="679" y="945"/>
                    <a:pt x="680" y="946"/>
                    <a:pt x="680" y="947"/>
                  </a:cubicBezTo>
                  <a:cubicBezTo>
                    <a:pt x="680" y="947"/>
                    <a:pt x="680" y="947"/>
                    <a:pt x="680" y="947"/>
                  </a:cubicBezTo>
                  <a:cubicBezTo>
                    <a:pt x="680" y="947"/>
                    <a:pt x="680" y="947"/>
                    <a:pt x="680" y="947"/>
                  </a:cubicBezTo>
                  <a:cubicBezTo>
                    <a:pt x="680" y="948"/>
                    <a:pt x="680" y="948"/>
                    <a:pt x="680" y="948"/>
                  </a:cubicBezTo>
                  <a:cubicBezTo>
                    <a:pt x="680" y="948"/>
                    <a:pt x="680" y="948"/>
                    <a:pt x="680" y="948"/>
                  </a:cubicBezTo>
                  <a:cubicBezTo>
                    <a:pt x="681" y="948"/>
                    <a:pt x="681" y="949"/>
                    <a:pt x="681" y="949"/>
                  </a:cubicBezTo>
                  <a:cubicBezTo>
                    <a:pt x="681" y="949"/>
                    <a:pt x="681" y="949"/>
                    <a:pt x="681" y="949"/>
                  </a:cubicBezTo>
                  <a:cubicBezTo>
                    <a:pt x="680" y="948"/>
                    <a:pt x="679" y="949"/>
                    <a:pt x="678" y="949"/>
                  </a:cubicBezTo>
                  <a:cubicBezTo>
                    <a:pt x="677" y="949"/>
                    <a:pt x="678" y="949"/>
                    <a:pt x="677" y="948"/>
                  </a:cubicBezTo>
                  <a:cubicBezTo>
                    <a:pt x="676" y="948"/>
                    <a:pt x="674" y="946"/>
                    <a:pt x="675" y="945"/>
                  </a:cubicBezTo>
                  <a:cubicBezTo>
                    <a:pt x="675" y="945"/>
                    <a:pt x="676" y="945"/>
                    <a:pt x="676" y="944"/>
                  </a:cubicBezTo>
                  <a:cubicBezTo>
                    <a:pt x="674" y="945"/>
                    <a:pt x="674" y="943"/>
                    <a:pt x="673" y="943"/>
                  </a:cubicBezTo>
                  <a:cubicBezTo>
                    <a:pt x="673" y="942"/>
                    <a:pt x="672" y="942"/>
                    <a:pt x="672" y="942"/>
                  </a:cubicBezTo>
                  <a:cubicBezTo>
                    <a:pt x="671" y="941"/>
                    <a:pt x="671" y="939"/>
                    <a:pt x="670" y="939"/>
                  </a:cubicBezTo>
                  <a:close/>
                  <a:moveTo>
                    <a:pt x="675" y="938"/>
                  </a:moveTo>
                  <a:cubicBezTo>
                    <a:pt x="675" y="937"/>
                    <a:pt x="675" y="937"/>
                    <a:pt x="676" y="937"/>
                  </a:cubicBezTo>
                  <a:cubicBezTo>
                    <a:pt x="676" y="938"/>
                    <a:pt x="676" y="938"/>
                    <a:pt x="676" y="938"/>
                  </a:cubicBezTo>
                  <a:cubicBezTo>
                    <a:pt x="675" y="938"/>
                    <a:pt x="675" y="938"/>
                    <a:pt x="675" y="938"/>
                  </a:cubicBezTo>
                  <a:close/>
                  <a:moveTo>
                    <a:pt x="683" y="979"/>
                  </a:moveTo>
                  <a:cubicBezTo>
                    <a:pt x="683" y="979"/>
                    <a:pt x="683" y="979"/>
                    <a:pt x="683" y="978"/>
                  </a:cubicBezTo>
                  <a:cubicBezTo>
                    <a:pt x="683" y="978"/>
                    <a:pt x="683" y="978"/>
                    <a:pt x="683" y="978"/>
                  </a:cubicBezTo>
                  <a:cubicBezTo>
                    <a:pt x="683" y="978"/>
                    <a:pt x="683" y="978"/>
                    <a:pt x="683" y="978"/>
                  </a:cubicBezTo>
                  <a:cubicBezTo>
                    <a:pt x="684" y="978"/>
                    <a:pt x="684" y="978"/>
                    <a:pt x="683" y="978"/>
                  </a:cubicBezTo>
                  <a:cubicBezTo>
                    <a:pt x="683" y="979"/>
                    <a:pt x="683" y="980"/>
                    <a:pt x="683" y="980"/>
                  </a:cubicBezTo>
                  <a:cubicBezTo>
                    <a:pt x="683" y="980"/>
                    <a:pt x="683" y="979"/>
                    <a:pt x="683" y="979"/>
                  </a:cubicBezTo>
                  <a:close/>
                  <a:moveTo>
                    <a:pt x="656" y="940"/>
                  </a:moveTo>
                  <a:cubicBezTo>
                    <a:pt x="656" y="940"/>
                    <a:pt x="656" y="940"/>
                    <a:pt x="657" y="940"/>
                  </a:cubicBezTo>
                  <a:cubicBezTo>
                    <a:pt x="657" y="940"/>
                    <a:pt x="658" y="940"/>
                    <a:pt x="658" y="940"/>
                  </a:cubicBezTo>
                  <a:cubicBezTo>
                    <a:pt x="658" y="940"/>
                    <a:pt x="658" y="940"/>
                    <a:pt x="658" y="940"/>
                  </a:cubicBezTo>
                  <a:cubicBezTo>
                    <a:pt x="658" y="940"/>
                    <a:pt x="658" y="941"/>
                    <a:pt x="658" y="941"/>
                  </a:cubicBezTo>
                  <a:cubicBezTo>
                    <a:pt x="658" y="941"/>
                    <a:pt x="658" y="942"/>
                    <a:pt x="657" y="941"/>
                  </a:cubicBezTo>
                  <a:cubicBezTo>
                    <a:pt x="657" y="941"/>
                    <a:pt x="657" y="941"/>
                    <a:pt x="656" y="940"/>
                  </a:cubicBezTo>
                  <a:close/>
                  <a:moveTo>
                    <a:pt x="665" y="940"/>
                  </a:moveTo>
                  <a:cubicBezTo>
                    <a:pt x="665" y="940"/>
                    <a:pt x="671" y="944"/>
                    <a:pt x="668" y="945"/>
                  </a:cubicBezTo>
                  <a:cubicBezTo>
                    <a:pt x="668" y="945"/>
                    <a:pt x="665" y="942"/>
                    <a:pt x="664" y="942"/>
                  </a:cubicBezTo>
                  <a:cubicBezTo>
                    <a:pt x="664" y="941"/>
                    <a:pt x="662" y="943"/>
                    <a:pt x="662" y="944"/>
                  </a:cubicBezTo>
                  <a:cubicBezTo>
                    <a:pt x="662" y="943"/>
                    <a:pt x="662" y="943"/>
                    <a:pt x="662" y="943"/>
                  </a:cubicBezTo>
                  <a:cubicBezTo>
                    <a:pt x="662" y="943"/>
                    <a:pt x="662" y="942"/>
                    <a:pt x="663" y="942"/>
                  </a:cubicBezTo>
                  <a:cubicBezTo>
                    <a:pt x="663" y="942"/>
                    <a:pt x="663" y="942"/>
                    <a:pt x="663" y="941"/>
                  </a:cubicBezTo>
                  <a:cubicBezTo>
                    <a:pt x="661" y="941"/>
                    <a:pt x="662" y="939"/>
                    <a:pt x="663" y="939"/>
                  </a:cubicBezTo>
                  <a:cubicBezTo>
                    <a:pt x="663" y="939"/>
                    <a:pt x="663" y="940"/>
                    <a:pt x="663" y="940"/>
                  </a:cubicBezTo>
                  <a:cubicBezTo>
                    <a:pt x="663" y="939"/>
                    <a:pt x="663" y="939"/>
                    <a:pt x="664" y="939"/>
                  </a:cubicBezTo>
                  <a:cubicBezTo>
                    <a:pt x="664" y="939"/>
                    <a:pt x="664" y="939"/>
                    <a:pt x="664" y="940"/>
                  </a:cubicBezTo>
                  <a:cubicBezTo>
                    <a:pt x="665" y="940"/>
                    <a:pt x="665" y="940"/>
                    <a:pt x="665" y="940"/>
                  </a:cubicBezTo>
                  <a:close/>
                  <a:moveTo>
                    <a:pt x="665" y="939"/>
                  </a:moveTo>
                  <a:cubicBezTo>
                    <a:pt x="665" y="939"/>
                    <a:pt x="665" y="939"/>
                    <a:pt x="665" y="938"/>
                  </a:cubicBezTo>
                  <a:cubicBezTo>
                    <a:pt x="665" y="938"/>
                    <a:pt x="665" y="938"/>
                    <a:pt x="665" y="938"/>
                  </a:cubicBezTo>
                  <a:cubicBezTo>
                    <a:pt x="666" y="938"/>
                    <a:pt x="666" y="938"/>
                    <a:pt x="666" y="939"/>
                  </a:cubicBezTo>
                  <a:cubicBezTo>
                    <a:pt x="666" y="939"/>
                    <a:pt x="666" y="939"/>
                    <a:pt x="666" y="940"/>
                  </a:cubicBezTo>
                  <a:cubicBezTo>
                    <a:pt x="666" y="940"/>
                    <a:pt x="666" y="940"/>
                    <a:pt x="666" y="940"/>
                  </a:cubicBezTo>
                  <a:cubicBezTo>
                    <a:pt x="666" y="940"/>
                    <a:pt x="666" y="940"/>
                    <a:pt x="666" y="940"/>
                  </a:cubicBezTo>
                  <a:cubicBezTo>
                    <a:pt x="666" y="940"/>
                    <a:pt x="666" y="940"/>
                    <a:pt x="665" y="939"/>
                  </a:cubicBezTo>
                  <a:close/>
                  <a:moveTo>
                    <a:pt x="655" y="939"/>
                  </a:moveTo>
                  <a:cubicBezTo>
                    <a:pt x="656" y="940"/>
                    <a:pt x="656" y="940"/>
                    <a:pt x="656" y="940"/>
                  </a:cubicBezTo>
                  <a:cubicBezTo>
                    <a:pt x="655" y="940"/>
                    <a:pt x="655" y="939"/>
                    <a:pt x="655" y="939"/>
                  </a:cubicBezTo>
                  <a:close/>
                  <a:moveTo>
                    <a:pt x="656" y="954"/>
                  </a:moveTo>
                  <a:cubicBezTo>
                    <a:pt x="655" y="954"/>
                    <a:pt x="655" y="954"/>
                    <a:pt x="655" y="954"/>
                  </a:cubicBezTo>
                  <a:cubicBezTo>
                    <a:pt x="655" y="955"/>
                    <a:pt x="655" y="955"/>
                    <a:pt x="654" y="955"/>
                  </a:cubicBezTo>
                  <a:cubicBezTo>
                    <a:pt x="654" y="956"/>
                    <a:pt x="654" y="956"/>
                    <a:pt x="653" y="955"/>
                  </a:cubicBezTo>
                  <a:cubicBezTo>
                    <a:pt x="653" y="955"/>
                    <a:pt x="653" y="955"/>
                    <a:pt x="653" y="955"/>
                  </a:cubicBezTo>
                  <a:cubicBezTo>
                    <a:pt x="654" y="955"/>
                    <a:pt x="654" y="955"/>
                    <a:pt x="654" y="954"/>
                  </a:cubicBezTo>
                  <a:cubicBezTo>
                    <a:pt x="654" y="954"/>
                    <a:pt x="654" y="954"/>
                    <a:pt x="654" y="953"/>
                  </a:cubicBezTo>
                  <a:cubicBezTo>
                    <a:pt x="654" y="953"/>
                    <a:pt x="653" y="953"/>
                    <a:pt x="653" y="953"/>
                  </a:cubicBezTo>
                  <a:cubicBezTo>
                    <a:pt x="653" y="953"/>
                    <a:pt x="654" y="953"/>
                    <a:pt x="654" y="953"/>
                  </a:cubicBezTo>
                  <a:cubicBezTo>
                    <a:pt x="653" y="952"/>
                    <a:pt x="654" y="952"/>
                    <a:pt x="654" y="952"/>
                  </a:cubicBezTo>
                  <a:cubicBezTo>
                    <a:pt x="654" y="950"/>
                    <a:pt x="653" y="949"/>
                    <a:pt x="654" y="948"/>
                  </a:cubicBezTo>
                  <a:cubicBezTo>
                    <a:pt x="654" y="947"/>
                    <a:pt x="654" y="947"/>
                    <a:pt x="654" y="946"/>
                  </a:cubicBezTo>
                  <a:cubicBezTo>
                    <a:pt x="653" y="946"/>
                    <a:pt x="652" y="946"/>
                    <a:pt x="653" y="945"/>
                  </a:cubicBezTo>
                  <a:cubicBezTo>
                    <a:pt x="652" y="944"/>
                    <a:pt x="653" y="944"/>
                    <a:pt x="653" y="944"/>
                  </a:cubicBezTo>
                  <a:cubicBezTo>
                    <a:pt x="653" y="944"/>
                    <a:pt x="653" y="944"/>
                    <a:pt x="653" y="944"/>
                  </a:cubicBezTo>
                  <a:cubicBezTo>
                    <a:pt x="654" y="943"/>
                    <a:pt x="654" y="945"/>
                    <a:pt x="654" y="945"/>
                  </a:cubicBezTo>
                  <a:cubicBezTo>
                    <a:pt x="654" y="945"/>
                    <a:pt x="655" y="945"/>
                    <a:pt x="655" y="945"/>
                  </a:cubicBezTo>
                  <a:cubicBezTo>
                    <a:pt x="655" y="945"/>
                    <a:pt x="658" y="947"/>
                    <a:pt x="658" y="947"/>
                  </a:cubicBezTo>
                  <a:cubicBezTo>
                    <a:pt x="659" y="947"/>
                    <a:pt x="659" y="946"/>
                    <a:pt x="660" y="946"/>
                  </a:cubicBezTo>
                  <a:cubicBezTo>
                    <a:pt x="660" y="947"/>
                    <a:pt x="660" y="947"/>
                    <a:pt x="660" y="947"/>
                  </a:cubicBezTo>
                  <a:cubicBezTo>
                    <a:pt x="661" y="947"/>
                    <a:pt x="661" y="947"/>
                    <a:pt x="662" y="946"/>
                  </a:cubicBezTo>
                  <a:cubicBezTo>
                    <a:pt x="662" y="947"/>
                    <a:pt x="662" y="948"/>
                    <a:pt x="662" y="949"/>
                  </a:cubicBezTo>
                  <a:cubicBezTo>
                    <a:pt x="662" y="950"/>
                    <a:pt x="661" y="949"/>
                    <a:pt x="661" y="950"/>
                  </a:cubicBezTo>
                  <a:cubicBezTo>
                    <a:pt x="662" y="951"/>
                    <a:pt x="660" y="951"/>
                    <a:pt x="660" y="951"/>
                  </a:cubicBezTo>
                  <a:cubicBezTo>
                    <a:pt x="660" y="951"/>
                    <a:pt x="660" y="951"/>
                    <a:pt x="660" y="951"/>
                  </a:cubicBezTo>
                  <a:cubicBezTo>
                    <a:pt x="660" y="951"/>
                    <a:pt x="660" y="952"/>
                    <a:pt x="660" y="952"/>
                  </a:cubicBezTo>
                  <a:cubicBezTo>
                    <a:pt x="660" y="953"/>
                    <a:pt x="659" y="953"/>
                    <a:pt x="658" y="953"/>
                  </a:cubicBezTo>
                  <a:cubicBezTo>
                    <a:pt x="658" y="953"/>
                    <a:pt x="658" y="953"/>
                    <a:pt x="658" y="953"/>
                  </a:cubicBezTo>
                  <a:cubicBezTo>
                    <a:pt x="658" y="954"/>
                    <a:pt x="657" y="954"/>
                    <a:pt x="656" y="954"/>
                  </a:cubicBezTo>
                  <a:close/>
                  <a:moveTo>
                    <a:pt x="667" y="949"/>
                  </a:moveTo>
                  <a:cubicBezTo>
                    <a:pt x="667" y="949"/>
                    <a:pt x="667" y="949"/>
                    <a:pt x="667" y="949"/>
                  </a:cubicBezTo>
                  <a:cubicBezTo>
                    <a:pt x="666" y="949"/>
                    <a:pt x="666" y="948"/>
                    <a:pt x="667" y="949"/>
                  </a:cubicBezTo>
                  <a:close/>
                  <a:moveTo>
                    <a:pt x="664" y="962"/>
                  </a:moveTo>
                  <a:cubicBezTo>
                    <a:pt x="664" y="962"/>
                    <a:pt x="664" y="961"/>
                    <a:pt x="664" y="960"/>
                  </a:cubicBezTo>
                  <a:cubicBezTo>
                    <a:pt x="664" y="960"/>
                    <a:pt x="665" y="957"/>
                    <a:pt x="665" y="957"/>
                  </a:cubicBezTo>
                  <a:cubicBezTo>
                    <a:pt x="665" y="957"/>
                    <a:pt x="665" y="957"/>
                    <a:pt x="665" y="957"/>
                  </a:cubicBezTo>
                  <a:cubicBezTo>
                    <a:pt x="665" y="957"/>
                    <a:pt x="666" y="953"/>
                    <a:pt x="666" y="953"/>
                  </a:cubicBezTo>
                  <a:cubicBezTo>
                    <a:pt x="667" y="952"/>
                    <a:pt x="668" y="951"/>
                    <a:pt x="668" y="949"/>
                  </a:cubicBezTo>
                  <a:cubicBezTo>
                    <a:pt x="667" y="949"/>
                    <a:pt x="669" y="948"/>
                    <a:pt x="668" y="948"/>
                  </a:cubicBezTo>
                  <a:cubicBezTo>
                    <a:pt x="669" y="949"/>
                    <a:pt x="669" y="955"/>
                    <a:pt x="669" y="955"/>
                  </a:cubicBezTo>
                  <a:cubicBezTo>
                    <a:pt x="669" y="956"/>
                    <a:pt x="668" y="956"/>
                    <a:pt x="667" y="956"/>
                  </a:cubicBezTo>
                  <a:cubicBezTo>
                    <a:pt x="667" y="956"/>
                    <a:pt x="667" y="957"/>
                    <a:pt x="667" y="957"/>
                  </a:cubicBezTo>
                  <a:cubicBezTo>
                    <a:pt x="667" y="957"/>
                    <a:pt x="667" y="957"/>
                    <a:pt x="666" y="957"/>
                  </a:cubicBezTo>
                  <a:cubicBezTo>
                    <a:pt x="666" y="958"/>
                    <a:pt x="665" y="963"/>
                    <a:pt x="664" y="962"/>
                  </a:cubicBezTo>
                  <a:close/>
                  <a:moveTo>
                    <a:pt x="669" y="939"/>
                  </a:moveTo>
                  <a:cubicBezTo>
                    <a:pt x="669" y="939"/>
                    <a:pt x="669" y="940"/>
                    <a:pt x="669" y="940"/>
                  </a:cubicBezTo>
                  <a:cubicBezTo>
                    <a:pt x="669" y="940"/>
                    <a:pt x="669" y="940"/>
                    <a:pt x="669" y="939"/>
                  </a:cubicBezTo>
                  <a:close/>
                  <a:moveTo>
                    <a:pt x="658" y="955"/>
                  </a:moveTo>
                  <a:cubicBezTo>
                    <a:pt x="658" y="955"/>
                    <a:pt x="658" y="955"/>
                    <a:pt x="658" y="955"/>
                  </a:cubicBezTo>
                  <a:cubicBezTo>
                    <a:pt x="658" y="954"/>
                    <a:pt x="658" y="953"/>
                    <a:pt x="659" y="953"/>
                  </a:cubicBezTo>
                  <a:cubicBezTo>
                    <a:pt x="659" y="953"/>
                    <a:pt x="659" y="954"/>
                    <a:pt x="659" y="954"/>
                  </a:cubicBezTo>
                  <a:cubicBezTo>
                    <a:pt x="659" y="954"/>
                    <a:pt x="658" y="956"/>
                    <a:pt x="658" y="955"/>
                  </a:cubicBezTo>
                  <a:cubicBezTo>
                    <a:pt x="658" y="955"/>
                    <a:pt x="658" y="955"/>
                    <a:pt x="658" y="955"/>
                  </a:cubicBezTo>
                  <a:cubicBezTo>
                    <a:pt x="658" y="955"/>
                    <a:pt x="658" y="955"/>
                    <a:pt x="658" y="955"/>
                  </a:cubicBezTo>
                  <a:close/>
                  <a:moveTo>
                    <a:pt x="662" y="947"/>
                  </a:moveTo>
                  <a:cubicBezTo>
                    <a:pt x="662" y="947"/>
                    <a:pt x="662" y="947"/>
                    <a:pt x="662" y="947"/>
                  </a:cubicBezTo>
                  <a:cubicBezTo>
                    <a:pt x="662" y="947"/>
                    <a:pt x="663" y="947"/>
                    <a:pt x="663" y="947"/>
                  </a:cubicBezTo>
                  <a:cubicBezTo>
                    <a:pt x="663" y="947"/>
                    <a:pt x="663" y="947"/>
                    <a:pt x="662" y="947"/>
                  </a:cubicBezTo>
                  <a:close/>
                  <a:moveTo>
                    <a:pt x="663" y="937"/>
                  </a:moveTo>
                  <a:cubicBezTo>
                    <a:pt x="663" y="938"/>
                    <a:pt x="663" y="938"/>
                    <a:pt x="663" y="938"/>
                  </a:cubicBezTo>
                  <a:cubicBezTo>
                    <a:pt x="663" y="938"/>
                    <a:pt x="663" y="938"/>
                    <a:pt x="663" y="938"/>
                  </a:cubicBezTo>
                  <a:cubicBezTo>
                    <a:pt x="663" y="938"/>
                    <a:pt x="663" y="937"/>
                    <a:pt x="663" y="937"/>
                  </a:cubicBezTo>
                  <a:cubicBezTo>
                    <a:pt x="662" y="937"/>
                    <a:pt x="660" y="936"/>
                    <a:pt x="660" y="935"/>
                  </a:cubicBezTo>
                  <a:cubicBezTo>
                    <a:pt x="660" y="934"/>
                    <a:pt x="662" y="936"/>
                    <a:pt x="662" y="936"/>
                  </a:cubicBezTo>
                  <a:cubicBezTo>
                    <a:pt x="662" y="936"/>
                    <a:pt x="662" y="936"/>
                    <a:pt x="662" y="937"/>
                  </a:cubicBezTo>
                  <a:cubicBezTo>
                    <a:pt x="662" y="937"/>
                    <a:pt x="662" y="937"/>
                    <a:pt x="663" y="937"/>
                  </a:cubicBezTo>
                  <a:cubicBezTo>
                    <a:pt x="663" y="937"/>
                    <a:pt x="663" y="937"/>
                    <a:pt x="663" y="937"/>
                  </a:cubicBezTo>
                  <a:close/>
                  <a:moveTo>
                    <a:pt x="639" y="946"/>
                  </a:moveTo>
                  <a:cubicBezTo>
                    <a:pt x="639" y="946"/>
                    <a:pt x="639" y="945"/>
                    <a:pt x="638" y="945"/>
                  </a:cubicBezTo>
                  <a:cubicBezTo>
                    <a:pt x="638" y="946"/>
                    <a:pt x="638" y="946"/>
                    <a:pt x="639" y="947"/>
                  </a:cubicBezTo>
                  <a:cubicBezTo>
                    <a:pt x="638" y="946"/>
                    <a:pt x="639" y="946"/>
                    <a:pt x="639" y="946"/>
                  </a:cubicBezTo>
                  <a:close/>
                  <a:moveTo>
                    <a:pt x="638" y="956"/>
                  </a:moveTo>
                  <a:cubicBezTo>
                    <a:pt x="636" y="956"/>
                    <a:pt x="642" y="953"/>
                    <a:pt x="638" y="956"/>
                  </a:cubicBezTo>
                  <a:cubicBezTo>
                    <a:pt x="638" y="956"/>
                    <a:pt x="639" y="956"/>
                    <a:pt x="638" y="956"/>
                  </a:cubicBezTo>
                  <a:close/>
                  <a:moveTo>
                    <a:pt x="638" y="999"/>
                  </a:moveTo>
                  <a:cubicBezTo>
                    <a:pt x="638" y="998"/>
                    <a:pt x="638" y="998"/>
                    <a:pt x="638" y="998"/>
                  </a:cubicBezTo>
                  <a:cubicBezTo>
                    <a:pt x="638" y="998"/>
                    <a:pt x="638" y="998"/>
                    <a:pt x="638" y="999"/>
                  </a:cubicBezTo>
                  <a:close/>
                  <a:moveTo>
                    <a:pt x="638" y="942"/>
                  </a:moveTo>
                  <a:cubicBezTo>
                    <a:pt x="639" y="942"/>
                    <a:pt x="639" y="943"/>
                    <a:pt x="639" y="943"/>
                  </a:cubicBezTo>
                  <a:cubicBezTo>
                    <a:pt x="643" y="943"/>
                    <a:pt x="640" y="945"/>
                    <a:pt x="639" y="944"/>
                  </a:cubicBezTo>
                  <a:cubicBezTo>
                    <a:pt x="639" y="944"/>
                    <a:pt x="639" y="945"/>
                    <a:pt x="639" y="944"/>
                  </a:cubicBezTo>
                  <a:cubicBezTo>
                    <a:pt x="639" y="944"/>
                    <a:pt x="639" y="944"/>
                    <a:pt x="638" y="944"/>
                  </a:cubicBezTo>
                  <a:cubicBezTo>
                    <a:pt x="638" y="944"/>
                    <a:pt x="638" y="942"/>
                    <a:pt x="638" y="942"/>
                  </a:cubicBezTo>
                  <a:close/>
                  <a:moveTo>
                    <a:pt x="638" y="999"/>
                  </a:moveTo>
                  <a:cubicBezTo>
                    <a:pt x="638" y="998"/>
                    <a:pt x="638" y="998"/>
                    <a:pt x="638" y="997"/>
                  </a:cubicBezTo>
                  <a:cubicBezTo>
                    <a:pt x="638" y="997"/>
                    <a:pt x="638" y="999"/>
                    <a:pt x="638" y="999"/>
                  </a:cubicBezTo>
                  <a:close/>
                  <a:moveTo>
                    <a:pt x="654" y="988"/>
                  </a:moveTo>
                  <a:cubicBezTo>
                    <a:pt x="655" y="988"/>
                    <a:pt x="655" y="988"/>
                    <a:pt x="655" y="988"/>
                  </a:cubicBezTo>
                  <a:cubicBezTo>
                    <a:pt x="655" y="988"/>
                    <a:pt x="655" y="988"/>
                    <a:pt x="654" y="988"/>
                  </a:cubicBezTo>
                  <a:close/>
                  <a:moveTo>
                    <a:pt x="655" y="987"/>
                  </a:moveTo>
                  <a:cubicBezTo>
                    <a:pt x="655" y="987"/>
                    <a:pt x="654" y="987"/>
                    <a:pt x="654" y="987"/>
                  </a:cubicBezTo>
                  <a:cubicBezTo>
                    <a:pt x="655" y="987"/>
                    <a:pt x="655" y="987"/>
                    <a:pt x="655" y="987"/>
                  </a:cubicBezTo>
                  <a:close/>
                  <a:moveTo>
                    <a:pt x="653" y="984"/>
                  </a:moveTo>
                  <a:cubicBezTo>
                    <a:pt x="653" y="984"/>
                    <a:pt x="653" y="984"/>
                    <a:pt x="653" y="984"/>
                  </a:cubicBezTo>
                  <a:cubicBezTo>
                    <a:pt x="653" y="984"/>
                    <a:pt x="653" y="984"/>
                    <a:pt x="653" y="984"/>
                  </a:cubicBezTo>
                  <a:close/>
                  <a:moveTo>
                    <a:pt x="669" y="934"/>
                  </a:moveTo>
                  <a:cubicBezTo>
                    <a:pt x="670" y="934"/>
                    <a:pt x="667" y="934"/>
                    <a:pt x="668" y="934"/>
                  </a:cubicBezTo>
                  <a:cubicBezTo>
                    <a:pt x="668" y="934"/>
                    <a:pt x="669" y="934"/>
                    <a:pt x="669" y="934"/>
                  </a:cubicBezTo>
                  <a:close/>
                  <a:moveTo>
                    <a:pt x="637" y="949"/>
                  </a:moveTo>
                  <a:cubicBezTo>
                    <a:pt x="639" y="949"/>
                    <a:pt x="637" y="949"/>
                    <a:pt x="637" y="949"/>
                  </a:cubicBezTo>
                  <a:cubicBezTo>
                    <a:pt x="637" y="949"/>
                    <a:pt x="637" y="949"/>
                    <a:pt x="637" y="949"/>
                  </a:cubicBezTo>
                  <a:close/>
                  <a:moveTo>
                    <a:pt x="619" y="974"/>
                  </a:moveTo>
                  <a:cubicBezTo>
                    <a:pt x="620" y="974"/>
                    <a:pt x="620" y="974"/>
                    <a:pt x="620" y="974"/>
                  </a:cubicBezTo>
                  <a:cubicBezTo>
                    <a:pt x="620" y="974"/>
                    <a:pt x="620" y="974"/>
                    <a:pt x="619" y="974"/>
                  </a:cubicBezTo>
                  <a:close/>
                  <a:moveTo>
                    <a:pt x="636" y="951"/>
                  </a:moveTo>
                  <a:cubicBezTo>
                    <a:pt x="636" y="951"/>
                    <a:pt x="636" y="951"/>
                    <a:pt x="636" y="951"/>
                  </a:cubicBezTo>
                  <a:cubicBezTo>
                    <a:pt x="636" y="951"/>
                    <a:pt x="636" y="951"/>
                    <a:pt x="636" y="951"/>
                  </a:cubicBezTo>
                  <a:close/>
                  <a:moveTo>
                    <a:pt x="620" y="973"/>
                  </a:moveTo>
                  <a:cubicBezTo>
                    <a:pt x="620" y="973"/>
                    <a:pt x="620" y="973"/>
                    <a:pt x="620" y="973"/>
                  </a:cubicBezTo>
                  <a:cubicBezTo>
                    <a:pt x="620" y="973"/>
                    <a:pt x="620" y="973"/>
                    <a:pt x="620" y="973"/>
                  </a:cubicBezTo>
                  <a:close/>
                  <a:moveTo>
                    <a:pt x="621" y="974"/>
                  </a:moveTo>
                  <a:cubicBezTo>
                    <a:pt x="621" y="974"/>
                    <a:pt x="619" y="973"/>
                    <a:pt x="621" y="973"/>
                  </a:cubicBezTo>
                  <a:cubicBezTo>
                    <a:pt x="621" y="972"/>
                    <a:pt x="621" y="974"/>
                    <a:pt x="621" y="974"/>
                  </a:cubicBezTo>
                  <a:close/>
                  <a:moveTo>
                    <a:pt x="667" y="933"/>
                  </a:moveTo>
                  <a:cubicBezTo>
                    <a:pt x="667" y="933"/>
                    <a:pt x="668" y="933"/>
                    <a:pt x="668" y="933"/>
                  </a:cubicBezTo>
                  <a:cubicBezTo>
                    <a:pt x="667" y="934"/>
                    <a:pt x="667" y="933"/>
                    <a:pt x="667" y="933"/>
                  </a:cubicBezTo>
                  <a:close/>
                  <a:moveTo>
                    <a:pt x="674" y="945"/>
                  </a:moveTo>
                  <a:cubicBezTo>
                    <a:pt x="674" y="945"/>
                    <a:pt x="674" y="945"/>
                    <a:pt x="674" y="945"/>
                  </a:cubicBezTo>
                  <a:cubicBezTo>
                    <a:pt x="674" y="945"/>
                    <a:pt x="674" y="945"/>
                    <a:pt x="674" y="945"/>
                  </a:cubicBezTo>
                  <a:cubicBezTo>
                    <a:pt x="674" y="945"/>
                    <a:pt x="674" y="945"/>
                    <a:pt x="673" y="945"/>
                  </a:cubicBezTo>
                  <a:cubicBezTo>
                    <a:pt x="674" y="945"/>
                    <a:pt x="674" y="945"/>
                    <a:pt x="674" y="945"/>
                  </a:cubicBezTo>
                  <a:close/>
                  <a:moveTo>
                    <a:pt x="637" y="950"/>
                  </a:moveTo>
                  <a:cubicBezTo>
                    <a:pt x="637" y="950"/>
                    <a:pt x="637" y="950"/>
                    <a:pt x="637" y="950"/>
                  </a:cubicBezTo>
                  <a:cubicBezTo>
                    <a:pt x="637" y="950"/>
                    <a:pt x="637" y="950"/>
                    <a:pt x="637" y="950"/>
                  </a:cubicBezTo>
                  <a:close/>
                  <a:moveTo>
                    <a:pt x="681" y="991"/>
                  </a:moveTo>
                  <a:cubicBezTo>
                    <a:pt x="681" y="991"/>
                    <a:pt x="680" y="991"/>
                    <a:pt x="681" y="991"/>
                  </a:cubicBezTo>
                  <a:cubicBezTo>
                    <a:pt x="682" y="991"/>
                    <a:pt x="682" y="991"/>
                    <a:pt x="681" y="991"/>
                  </a:cubicBezTo>
                  <a:close/>
                  <a:moveTo>
                    <a:pt x="682" y="991"/>
                  </a:moveTo>
                  <a:cubicBezTo>
                    <a:pt x="682" y="991"/>
                    <a:pt x="682" y="991"/>
                    <a:pt x="682" y="990"/>
                  </a:cubicBezTo>
                  <a:cubicBezTo>
                    <a:pt x="682" y="990"/>
                    <a:pt x="682" y="991"/>
                    <a:pt x="682" y="991"/>
                  </a:cubicBezTo>
                  <a:close/>
                  <a:moveTo>
                    <a:pt x="683" y="980"/>
                  </a:moveTo>
                  <a:cubicBezTo>
                    <a:pt x="683" y="979"/>
                    <a:pt x="683" y="979"/>
                    <a:pt x="683" y="980"/>
                  </a:cubicBezTo>
                  <a:cubicBezTo>
                    <a:pt x="683" y="980"/>
                    <a:pt x="683" y="980"/>
                    <a:pt x="683" y="980"/>
                  </a:cubicBezTo>
                  <a:close/>
                  <a:moveTo>
                    <a:pt x="685" y="958"/>
                  </a:moveTo>
                  <a:cubicBezTo>
                    <a:pt x="684" y="959"/>
                    <a:pt x="684" y="959"/>
                    <a:pt x="684" y="959"/>
                  </a:cubicBezTo>
                  <a:cubicBezTo>
                    <a:pt x="684" y="959"/>
                    <a:pt x="683" y="958"/>
                    <a:pt x="684" y="958"/>
                  </a:cubicBezTo>
                  <a:cubicBezTo>
                    <a:pt x="683" y="958"/>
                    <a:pt x="684" y="956"/>
                    <a:pt x="683" y="956"/>
                  </a:cubicBezTo>
                  <a:cubicBezTo>
                    <a:pt x="684" y="956"/>
                    <a:pt x="685" y="957"/>
                    <a:pt x="685" y="958"/>
                  </a:cubicBezTo>
                  <a:cubicBezTo>
                    <a:pt x="685" y="958"/>
                    <a:pt x="685" y="958"/>
                    <a:pt x="685" y="958"/>
                  </a:cubicBezTo>
                  <a:cubicBezTo>
                    <a:pt x="685" y="958"/>
                    <a:pt x="685" y="958"/>
                    <a:pt x="685" y="958"/>
                  </a:cubicBezTo>
                  <a:close/>
                  <a:moveTo>
                    <a:pt x="683" y="959"/>
                  </a:moveTo>
                  <a:cubicBezTo>
                    <a:pt x="683" y="959"/>
                    <a:pt x="683" y="959"/>
                    <a:pt x="683" y="959"/>
                  </a:cubicBezTo>
                  <a:cubicBezTo>
                    <a:pt x="683" y="959"/>
                    <a:pt x="683" y="959"/>
                    <a:pt x="683" y="959"/>
                  </a:cubicBezTo>
                  <a:cubicBezTo>
                    <a:pt x="683" y="959"/>
                    <a:pt x="683" y="959"/>
                    <a:pt x="684" y="959"/>
                  </a:cubicBezTo>
                  <a:cubicBezTo>
                    <a:pt x="684" y="959"/>
                    <a:pt x="684" y="959"/>
                    <a:pt x="684" y="959"/>
                  </a:cubicBezTo>
                  <a:cubicBezTo>
                    <a:pt x="684" y="959"/>
                    <a:pt x="683" y="960"/>
                    <a:pt x="683" y="959"/>
                  </a:cubicBezTo>
                  <a:close/>
                  <a:moveTo>
                    <a:pt x="671" y="945"/>
                  </a:moveTo>
                  <a:cubicBezTo>
                    <a:pt x="671" y="945"/>
                    <a:pt x="672" y="945"/>
                    <a:pt x="672" y="945"/>
                  </a:cubicBezTo>
                  <a:cubicBezTo>
                    <a:pt x="672" y="946"/>
                    <a:pt x="672" y="946"/>
                    <a:pt x="672" y="946"/>
                  </a:cubicBezTo>
                  <a:cubicBezTo>
                    <a:pt x="673" y="946"/>
                    <a:pt x="673" y="946"/>
                    <a:pt x="673" y="946"/>
                  </a:cubicBezTo>
                  <a:cubicBezTo>
                    <a:pt x="674" y="947"/>
                    <a:pt x="669" y="946"/>
                    <a:pt x="671" y="945"/>
                  </a:cubicBezTo>
                  <a:close/>
                  <a:moveTo>
                    <a:pt x="680" y="988"/>
                  </a:moveTo>
                  <a:cubicBezTo>
                    <a:pt x="680" y="988"/>
                    <a:pt x="680" y="988"/>
                    <a:pt x="680" y="987"/>
                  </a:cubicBezTo>
                  <a:cubicBezTo>
                    <a:pt x="680" y="987"/>
                    <a:pt x="680" y="987"/>
                    <a:pt x="680" y="987"/>
                  </a:cubicBezTo>
                  <a:cubicBezTo>
                    <a:pt x="680" y="985"/>
                    <a:pt x="679" y="987"/>
                    <a:pt x="679" y="987"/>
                  </a:cubicBezTo>
                  <a:cubicBezTo>
                    <a:pt x="679" y="987"/>
                    <a:pt x="679" y="988"/>
                    <a:pt x="679" y="988"/>
                  </a:cubicBezTo>
                  <a:cubicBezTo>
                    <a:pt x="678" y="988"/>
                    <a:pt x="677" y="988"/>
                    <a:pt x="676" y="987"/>
                  </a:cubicBezTo>
                  <a:cubicBezTo>
                    <a:pt x="675" y="987"/>
                    <a:pt x="673" y="987"/>
                    <a:pt x="672" y="986"/>
                  </a:cubicBezTo>
                  <a:cubicBezTo>
                    <a:pt x="672" y="986"/>
                    <a:pt x="672" y="985"/>
                    <a:pt x="672" y="985"/>
                  </a:cubicBezTo>
                  <a:cubicBezTo>
                    <a:pt x="672" y="985"/>
                    <a:pt x="672" y="985"/>
                    <a:pt x="672" y="985"/>
                  </a:cubicBezTo>
                  <a:cubicBezTo>
                    <a:pt x="671" y="984"/>
                    <a:pt x="670" y="981"/>
                    <a:pt x="670" y="980"/>
                  </a:cubicBezTo>
                  <a:cubicBezTo>
                    <a:pt x="670" y="979"/>
                    <a:pt x="672" y="978"/>
                    <a:pt x="672" y="977"/>
                  </a:cubicBezTo>
                  <a:cubicBezTo>
                    <a:pt x="671" y="977"/>
                    <a:pt x="668" y="973"/>
                    <a:pt x="666" y="974"/>
                  </a:cubicBezTo>
                  <a:cubicBezTo>
                    <a:pt x="666" y="974"/>
                    <a:pt x="666" y="977"/>
                    <a:pt x="666" y="977"/>
                  </a:cubicBezTo>
                  <a:cubicBezTo>
                    <a:pt x="666" y="978"/>
                    <a:pt x="663" y="976"/>
                    <a:pt x="664" y="976"/>
                  </a:cubicBezTo>
                  <a:cubicBezTo>
                    <a:pt x="664" y="975"/>
                    <a:pt x="663" y="976"/>
                    <a:pt x="663" y="976"/>
                  </a:cubicBezTo>
                  <a:cubicBezTo>
                    <a:pt x="663" y="977"/>
                    <a:pt x="663" y="977"/>
                    <a:pt x="663" y="977"/>
                  </a:cubicBezTo>
                  <a:cubicBezTo>
                    <a:pt x="663" y="977"/>
                    <a:pt x="661" y="977"/>
                    <a:pt x="662" y="978"/>
                  </a:cubicBezTo>
                  <a:cubicBezTo>
                    <a:pt x="662" y="978"/>
                    <a:pt x="661" y="978"/>
                    <a:pt x="661" y="978"/>
                  </a:cubicBezTo>
                  <a:cubicBezTo>
                    <a:pt x="661" y="978"/>
                    <a:pt x="661" y="975"/>
                    <a:pt x="661" y="975"/>
                  </a:cubicBezTo>
                  <a:cubicBezTo>
                    <a:pt x="658" y="973"/>
                    <a:pt x="658" y="979"/>
                    <a:pt x="657" y="980"/>
                  </a:cubicBezTo>
                  <a:cubicBezTo>
                    <a:pt x="657" y="981"/>
                    <a:pt x="657" y="981"/>
                    <a:pt x="657" y="981"/>
                  </a:cubicBezTo>
                  <a:cubicBezTo>
                    <a:pt x="657" y="982"/>
                    <a:pt x="655" y="981"/>
                    <a:pt x="655" y="981"/>
                  </a:cubicBezTo>
                  <a:cubicBezTo>
                    <a:pt x="655" y="979"/>
                    <a:pt x="657" y="978"/>
                    <a:pt x="656" y="976"/>
                  </a:cubicBezTo>
                  <a:cubicBezTo>
                    <a:pt x="656" y="976"/>
                    <a:pt x="656" y="976"/>
                    <a:pt x="656" y="976"/>
                  </a:cubicBezTo>
                  <a:cubicBezTo>
                    <a:pt x="656" y="973"/>
                    <a:pt x="658" y="974"/>
                    <a:pt x="659" y="973"/>
                  </a:cubicBezTo>
                  <a:cubicBezTo>
                    <a:pt x="660" y="973"/>
                    <a:pt x="660" y="972"/>
                    <a:pt x="660" y="972"/>
                  </a:cubicBezTo>
                  <a:cubicBezTo>
                    <a:pt x="660" y="972"/>
                    <a:pt x="661" y="972"/>
                    <a:pt x="661" y="972"/>
                  </a:cubicBezTo>
                  <a:cubicBezTo>
                    <a:pt x="661" y="972"/>
                    <a:pt x="661" y="972"/>
                    <a:pt x="661" y="972"/>
                  </a:cubicBezTo>
                  <a:cubicBezTo>
                    <a:pt x="662" y="972"/>
                    <a:pt x="662" y="971"/>
                    <a:pt x="662" y="970"/>
                  </a:cubicBezTo>
                  <a:cubicBezTo>
                    <a:pt x="662" y="969"/>
                    <a:pt x="663" y="969"/>
                    <a:pt x="664" y="969"/>
                  </a:cubicBezTo>
                  <a:cubicBezTo>
                    <a:pt x="664" y="969"/>
                    <a:pt x="664" y="969"/>
                    <a:pt x="664" y="969"/>
                  </a:cubicBezTo>
                  <a:cubicBezTo>
                    <a:pt x="664" y="969"/>
                    <a:pt x="666" y="968"/>
                    <a:pt x="665" y="968"/>
                  </a:cubicBezTo>
                  <a:cubicBezTo>
                    <a:pt x="665" y="968"/>
                    <a:pt x="666" y="968"/>
                    <a:pt x="667" y="968"/>
                  </a:cubicBezTo>
                  <a:cubicBezTo>
                    <a:pt x="668" y="968"/>
                    <a:pt x="669" y="969"/>
                    <a:pt x="669" y="971"/>
                  </a:cubicBezTo>
                  <a:cubicBezTo>
                    <a:pt x="669" y="971"/>
                    <a:pt x="668" y="973"/>
                    <a:pt x="668" y="973"/>
                  </a:cubicBezTo>
                  <a:cubicBezTo>
                    <a:pt x="668" y="973"/>
                    <a:pt x="669" y="972"/>
                    <a:pt x="669" y="972"/>
                  </a:cubicBezTo>
                  <a:cubicBezTo>
                    <a:pt x="668" y="973"/>
                    <a:pt x="672" y="970"/>
                    <a:pt x="671" y="971"/>
                  </a:cubicBezTo>
                  <a:cubicBezTo>
                    <a:pt x="672" y="970"/>
                    <a:pt x="671" y="969"/>
                    <a:pt x="672" y="968"/>
                  </a:cubicBezTo>
                  <a:cubicBezTo>
                    <a:pt x="672" y="968"/>
                    <a:pt x="672" y="968"/>
                    <a:pt x="672" y="968"/>
                  </a:cubicBezTo>
                  <a:cubicBezTo>
                    <a:pt x="672" y="968"/>
                    <a:pt x="672" y="968"/>
                    <a:pt x="672" y="968"/>
                  </a:cubicBezTo>
                  <a:cubicBezTo>
                    <a:pt x="673" y="967"/>
                    <a:pt x="674" y="968"/>
                    <a:pt x="675" y="969"/>
                  </a:cubicBezTo>
                  <a:cubicBezTo>
                    <a:pt x="675" y="968"/>
                    <a:pt x="675" y="968"/>
                    <a:pt x="675" y="968"/>
                  </a:cubicBezTo>
                  <a:cubicBezTo>
                    <a:pt x="675" y="968"/>
                    <a:pt x="675" y="964"/>
                    <a:pt x="676" y="965"/>
                  </a:cubicBezTo>
                  <a:cubicBezTo>
                    <a:pt x="677" y="966"/>
                    <a:pt x="677" y="965"/>
                    <a:pt x="678" y="965"/>
                  </a:cubicBezTo>
                  <a:cubicBezTo>
                    <a:pt x="678" y="965"/>
                    <a:pt x="678" y="965"/>
                    <a:pt x="678" y="964"/>
                  </a:cubicBezTo>
                  <a:cubicBezTo>
                    <a:pt x="678" y="964"/>
                    <a:pt x="678" y="964"/>
                    <a:pt x="678" y="964"/>
                  </a:cubicBezTo>
                  <a:cubicBezTo>
                    <a:pt x="678" y="964"/>
                    <a:pt x="679" y="964"/>
                    <a:pt x="679" y="965"/>
                  </a:cubicBezTo>
                  <a:cubicBezTo>
                    <a:pt x="679" y="965"/>
                    <a:pt x="680" y="965"/>
                    <a:pt x="680" y="965"/>
                  </a:cubicBezTo>
                  <a:cubicBezTo>
                    <a:pt x="680" y="964"/>
                    <a:pt x="681" y="964"/>
                    <a:pt x="681" y="964"/>
                  </a:cubicBezTo>
                  <a:cubicBezTo>
                    <a:pt x="680" y="963"/>
                    <a:pt x="679" y="960"/>
                    <a:pt x="679" y="959"/>
                  </a:cubicBezTo>
                  <a:cubicBezTo>
                    <a:pt x="679" y="959"/>
                    <a:pt x="679" y="959"/>
                    <a:pt x="680" y="959"/>
                  </a:cubicBezTo>
                  <a:cubicBezTo>
                    <a:pt x="680" y="959"/>
                    <a:pt x="680" y="958"/>
                    <a:pt x="680" y="958"/>
                  </a:cubicBezTo>
                  <a:cubicBezTo>
                    <a:pt x="680" y="958"/>
                    <a:pt x="681" y="959"/>
                    <a:pt x="681" y="959"/>
                  </a:cubicBezTo>
                  <a:cubicBezTo>
                    <a:pt x="681" y="959"/>
                    <a:pt x="681" y="960"/>
                    <a:pt x="681" y="960"/>
                  </a:cubicBezTo>
                  <a:cubicBezTo>
                    <a:pt x="682" y="960"/>
                    <a:pt x="684" y="960"/>
                    <a:pt x="683" y="961"/>
                  </a:cubicBezTo>
                  <a:cubicBezTo>
                    <a:pt x="683" y="961"/>
                    <a:pt x="684" y="961"/>
                    <a:pt x="684" y="962"/>
                  </a:cubicBezTo>
                  <a:cubicBezTo>
                    <a:pt x="684" y="962"/>
                    <a:pt x="684" y="962"/>
                    <a:pt x="684" y="962"/>
                  </a:cubicBezTo>
                  <a:cubicBezTo>
                    <a:pt x="684" y="962"/>
                    <a:pt x="686" y="962"/>
                    <a:pt x="686" y="962"/>
                  </a:cubicBezTo>
                  <a:cubicBezTo>
                    <a:pt x="686" y="963"/>
                    <a:pt x="685" y="963"/>
                    <a:pt x="686" y="964"/>
                  </a:cubicBezTo>
                  <a:cubicBezTo>
                    <a:pt x="686" y="964"/>
                    <a:pt x="687" y="965"/>
                    <a:pt x="686" y="965"/>
                  </a:cubicBezTo>
                  <a:cubicBezTo>
                    <a:pt x="687" y="966"/>
                    <a:pt x="684" y="966"/>
                    <a:pt x="685" y="968"/>
                  </a:cubicBezTo>
                  <a:cubicBezTo>
                    <a:pt x="689" y="967"/>
                    <a:pt x="686" y="969"/>
                    <a:pt x="687" y="970"/>
                  </a:cubicBezTo>
                  <a:cubicBezTo>
                    <a:pt x="687" y="970"/>
                    <a:pt x="687" y="969"/>
                    <a:pt x="688" y="970"/>
                  </a:cubicBezTo>
                  <a:cubicBezTo>
                    <a:pt x="687" y="970"/>
                    <a:pt x="687" y="973"/>
                    <a:pt x="688" y="973"/>
                  </a:cubicBezTo>
                  <a:cubicBezTo>
                    <a:pt x="688" y="973"/>
                    <a:pt x="689" y="973"/>
                    <a:pt x="689" y="973"/>
                  </a:cubicBezTo>
                  <a:cubicBezTo>
                    <a:pt x="690" y="974"/>
                    <a:pt x="688" y="978"/>
                    <a:pt x="688" y="979"/>
                  </a:cubicBezTo>
                  <a:cubicBezTo>
                    <a:pt x="688" y="979"/>
                    <a:pt x="687" y="979"/>
                    <a:pt x="687" y="980"/>
                  </a:cubicBezTo>
                  <a:cubicBezTo>
                    <a:pt x="687" y="980"/>
                    <a:pt x="686" y="979"/>
                    <a:pt x="686" y="979"/>
                  </a:cubicBezTo>
                  <a:cubicBezTo>
                    <a:pt x="687" y="981"/>
                    <a:pt x="687" y="982"/>
                    <a:pt x="687" y="984"/>
                  </a:cubicBezTo>
                  <a:cubicBezTo>
                    <a:pt x="687" y="983"/>
                    <a:pt x="685" y="982"/>
                    <a:pt x="686" y="981"/>
                  </a:cubicBezTo>
                  <a:cubicBezTo>
                    <a:pt x="686" y="981"/>
                    <a:pt x="686" y="981"/>
                    <a:pt x="686" y="981"/>
                  </a:cubicBezTo>
                  <a:cubicBezTo>
                    <a:pt x="686" y="980"/>
                    <a:pt x="686" y="980"/>
                    <a:pt x="686" y="980"/>
                  </a:cubicBezTo>
                  <a:cubicBezTo>
                    <a:pt x="685" y="980"/>
                    <a:pt x="685" y="980"/>
                    <a:pt x="685" y="980"/>
                  </a:cubicBezTo>
                  <a:cubicBezTo>
                    <a:pt x="685" y="978"/>
                    <a:pt x="684" y="977"/>
                    <a:pt x="684" y="976"/>
                  </a:cubicBezTo>
                  <a:cubicBezTo>
                    <a:pt x="683" y="977"/>
                    <a:pt x="682" y="977"/>
                    <a:pt x="683" y="978"/>
                  </a:cubicBezTo>
                  <a:cubicBezTo>
                    <a:pt x="683" y="978"/>
                    <a:pt x="683" y="978"/>
                    <a:pt x="682" y="978"/>
                  </a:cubicBezTo>
                  <a:cubicBezTo>
                    <a:pt x="682" y="979"/>
                    <a:pt x="682" y="979"/>
                    <a:pt x="682" y="979"/>
                  </a:cubicBezTo>
                  <a:cubicBezTo>
                    <a:pt x="681" y="979"/>
                    <a:pt x="681" y="980"/>
                    <a:pt x="681" y="980"/>
                  </a:cubicBezTo>
                  <a:cubicBezTo>
                    <a:pt x="681" y="981"/>
                    <a:pt x="681" y="981"/>
                    <a:pt x="681" y="981"/>
                  </a:cubicBezTo>
                  <a:cubicBezTo>
                    <a:pt x="681" y="981"/>
                    <a:pt x="680" y="982"/>
                    <a:pt x="681" y="982"/>
                  </a:cubicBezTo>
                  <a:cubicBezTo>
                    <a:pt x="681" y="982"/>
                    <a:pt x="682" y="982"/>
                    <a:pt x="682" y="983"/>
                  </a:cubicBezTo>
                  <a:cubicBezTo>
                    <a:pt x="682" y="983"/>
                    <a:pt x="682" y="983"/>
                    <a:pt x="682" y="983"/>
                  </a:cubicBezTo>
                  <a:cubicBezTo>
                    <a:pt x="682" y="984"/>
                    <a:pt x="684" y="985"/>
                    <a:pt x="683" y="987"/>
                  </a:cubicBezTo>
                  <a:cubicBezTo>
                    <a:pt x="683" y="987"/>
                    <a:pt x="682" y="989"/>
                    <a:pt x="682" y="989"/>
                  </a:cubicBezTo>
                  <a:cubicBezTo>
                    <a:pt x="680" y="990"/>
                    <a:pt x="681" y="990"/>
                    <a:pt x="680" y="988"/>
                  </a:cubicBezTo>
                  <a:cubicBezTo>
                    <a:pt x="679" y="988"/>
                    <a:pt x="680" y="988"/>
                    <a:pt x="680" y="988"/>
                  </a:cubicBezTo>
                  <a:close/>
                  <a:moveTo>
                    <a:pt x="670" y="939"/>
                  </a:moveTo>
                  <a:cubicBezTo>
                    <a:pt x="670" y="940"/>
                    <a:pt x="670" y="940"/>
                    <a:pt x="670" y="940"/>
                  </a:cubicBezTo>
                  <a:cubicBezTo>
                    <a:pt x="670" y="940"/>
                    <a:pt x="670" y="940"/>
                    <a:pt x="670" y="939"/>
                  </a:cubicBezTo>
                  <a:close/>
                  <a:moveTo>
                    <a:pt x="670" y="956"/>
                  </a:moveTo>
                  <a:cubicBezTo>
                    <a:pt x="672" y="955"/>
                    <a:pt x="669" y="957"/>
                    <a:pt x="670" y="956"/>
                  </a:cubicBezTo>
                  <a:cubicBezTo>
                    <a:pt x="670" y="956"/>
                    <a:pt x="670" y="956"/>
                    <a:pt x="670" y="956"/>
                  </a:cubicBezTo>
                  <a:close/>
                  <a:moveTo>
                    <a:pt x="672" y="952"/>
                  </a:moveTo>
                  <a:cubicBezTo>
                    <a:pt x="672" y="952"/>
                    <a:pt x="672" y="952"/>
                    <a:pt x="673" y="952"/>
                  </a:cubicBezTo>
                  <a:cubicBezTo>
                    <a:pt x="673" y="952"/>
                    <a:pt x="673" y="952"/>
                    <a:pt x="672" y="952"/>
                  </a:cubicBezTo>
                  <a:close/>
                  <a:moveTo>
                    <a:pt x="671" y="953"/>
                  </a:moveTo>
                  <a:cubicBezTo>
                    <a:pt x="671" y="953"/>
                    <a:pt x="671" y="953"/>
                    <a:pt x="671" y="953"/>
                  </a:cubicBezTo>
                  <a:cubicBezTo>
                    <a:pt x="671" y="953"/>
                    <a:pt x="671" y="952"/>
                    <a:pt x="671" y="952"/>
                  </a:cubicBezTo>
                  <a:cubicBezTo>
                    <a:pt x="674" y="953"/>
                    <a:pt x="671" y="953"/>
                    <a:pt x="671" y="953"/>
                  </a:cubicBezTo>
                  <a:close/>
                  <a:moveTo>
                    <a:pt x="670" y="944"/>
                  </a:moveTo>
                  <a:cubicBezTo>
                    <a:pt x="671" y="944"/>
                    <a:pt x="671" y="944"/>
                    <a:pt x="670" y="944"/>
                  </a:cubicBezTo>
                  <a:cubicBezTo>
                    <a:pt x="670" y="944"/>
                    <a:pt x="670" y="944"/>
                    <a:pt x="670" y="944"/>
                  </a:cubicBezTo>
                  <a:close/>
                  <a:moveTo>
                    <a:pt x="670" y="943"/>
                  </a:moveTo>
                  <a:cubicBezTo>
                    <a:pt x="671" y="943"/>
                    <a:pt x="670" y="943"/>
                    <a:pt x="670" y="943"/>
                  </a:cubicBezTo>
                  <a:cubicBezTo>
                    <a:pt x="670" y="943"/>
                    <a:pt x="670" y="943"/>
                    <a:pt x="670" y="943"/>
                  </a:cubicBezTo>
                  <a:close/>
                  <a:moveTo>
                    <a:pt x="668" y="960"/>
                  </a:moveTo>
                  <a:cubicBezTo>
                    <a:pt x="668" y="960"/>
                    <a:pt x="668" y="960"/>
                    <a:pt x="667" y="960"/>
                  </a:cubicBezTo>
                  <a:cubicBezTo>
                    <a:pt x="667" y="960"/>
                    <a:pt x="667" y="959"/>
                    <a:pt x="667" y="959"/>
                  </a:cubicBezTo>
                  <a:cubicBezTo>
                    <a:pt x="668" y="959"/>
                    <a:pt x="669" y="957"/>
                    <a:pt x="670" y="957"/>
                  </a:cubicBezTo>
                  <a:cubicBezTo>
                    <a:pt x="670" y="956"/>
                    <a:pt x="671" y="956"/>
                    <a:pt x="671" y="957"/>
                  </a:cubicBezTo>
                  <a:cubicBezTo>
                    <a:pt x="672" y="956"/>
                    <a:pt x="672" y="957"/>
                    <a:pt x="672" y="957"/>
                  </a:cubicBezTo>
                  <a:cubicBezTo>
                    <a:pt x="673" y="957"/>
                    <a:pt x="673" y="958"/>
                    <a:pt x="673" y="959"/>
                  </a:cubicBezTo>
                  <a:cubicBezTo>
                    <a:pt x="673" y="959"/>
                    <a:pt x="673" y="959"/>
                    <a:pt x="673" y="959"/>
                  </a:cubicBezTo>
                  <a:cubicBezTo>
                    <a:pt x="674" y="959"/>
                    <a:pt x="674" y="959"/>
                    <a:pt x="673" y="959"/>
                  </a:cubicBezTo>
                  <a:cubicBezTo>
                    <a:pt x="673" y="959"/>
                    <a:pt x="673" y="959"/>
                    <a:pt x="673" y="960"/>
                  </a:cubicBezTo>
                  <a:cubicBezTo>
                    <a:pt x="673" y="960"/>
                    <a:pt x="673" y="960"/>
                    <a:pt x="673" y="960"/>
                  </a:cubicBezTo>
                  <a:cubicBezTo>
                    <a:pt x="673" y="959"/>
                    <a:pt x="673" y="959"/>
                    <a:pt x="673" y="959"/>
                  </a:cubicBezTo>
                  <a:cubicBezTo>
                    <a:pt x="672" y="960"/>
                    <a:pt x="669" y="962"/>
                    <a:pt x="669" y="961"/>
                  </a:cubicBezTo>
                  <a:cubicBezTo>
                    <a:pt x="669" y="961"/>
                    <a:pt x="668" y="961"/>
                    <a:pt x="668" y="960"/>
                  </a:cubicBezTo>
                  <a:close/>
                  <a:moveTo>
                    <a:pt x="673" y="957"/>
                  </a:moveTo>
                  <a:cubicBezTo>
                    <a:pt x="673" y="957"/>
                    <a:pt x="673" y="957"/>
                    <a:pt x="673" y="957"/>
                  </a:cubicBezTo>
                  <a:cubicBezTo>
                    <a:pt x="673" y="956"/>
                    <a:pt x="673" y="956"/>
                    <a:pt x="673" y="957"/>
                  </a:cubicBezTo>
                  <a:close/>
                  <a:moveTo>
                    <a:pt x="674" y="946"/>
                  </a:moveTo>
                  <a:cubicBezTo>
                    <a:pt x="674" y="946"/>
                    <a:pt x="674" y="946"/>
                    <a:pt x="674" y="946"/>
                  </a:cubicBezTo>
                  <a:cubicBezTo>
                    <a:pt x="674" y="946"/>
                    <a:pt x="674" y="946"/>
                    <a:pt x="674" y="946"/>
                  </a:cubicBezTo>
                  <a:cubicBezTo>
                    <a:pt x="674" y="946"/>
                    <a:pt x="674" y="946"/>
                    <a:pt x="674" y="946"/>
                  </a:cubicBezTo>
                  <a:cubicBezTo>
                    <a:pt x="674" y="946"/>
                    <a:pt x="674" y="946"/>
                    <a:pt x="674" y="946"/>
                  </a:cubicBezTo>
                  <a:close/>
                  <a:moveTo>
                    <a:pt x="675" y="945"/>
                  </a:moveTo>
                  <a:cubicBezTo>
                    <a:pt x="674" y="945"/>
                    <a:pt x="675" y="945"/>
                    <a:pt x="675" y="945"/>
                  </a:cubicBezTo>
                  <a:cubicBezTo>
                    <a:pt x="675" y="945"/>
                    <a:pt x="675" y="945"/>
                    <a:pt x="675" y="945"/>
                  </a:cubicBezTo>
                  <a:close/>
                  <a:moveTo>
                    <a:pt x="667" y="961"/>
                  </a:moveTo>
                  <a:cubicBezTo>
                    <a:pt x="667" y="961"/>
                    <a:pt x="667" y="961"/>
                    <a:pt x="667" y="961"/>
                  </a:cubicBezTo>
                  <a:cubicBezTo>
                    <a:pt x="667" y="961"/>
                    <a:pt x="668" y="961"/>
                    <a:pt x="668" y="960"/>
                  </a:cubicBezTo>
                  <a:cubicBezTo>
                    <a:pt x="669" y="961"/>
                    <a:pt x="667" y="961"/>
                    <a:pt x="667" y="961"/>
                  </a:cubicBezTo>
                  <a:close/>
                  <a:moveTo>
                    <a:pt x="669" y="956"/>
                  </a:moveTo>
                  <a:cubicBezTo>
                    <a:pt x="669" y="956"/>
                    <a:pt x="669" y="956"/>
                    <a:pt x="669" y="956"/>
                  </a:cubicBezTo>
                  <a:cubicBezTo>
                    <a:pt x="669" y="956"/>
                    <a:pt x="669" y="956"/>
                    <a:pt x="669" y="956"/>
                  </a:cubicBezTo>
                  <a:close/>
                  <a:moveTo>
                    <a:pt x="669" y="942"/>
                  </a:moveTo>
                  <a:cubicBezTo>
                    <a:pt x="669" y="942"/>
                    <a:pt x="670" y="942"/>
                    <a:pt x="670" y="942"/>
                  </a:cubicBezTo>
                  <a:cubicBezTo>
                    <a:pt x="670" y="942"/>
                    <a:pt x="669" y="943"/>
                    <a:pt x="669" y="942"/>
                  </a:cubicBezTo>
                  <a:close/>
                  <a:moveTo>
                    <a:pt x="641" y="945"/>
                  </a:moveTo>
                  <a:cubicBezTo>
                    <a:pt x="641" y="945"/>
                    <a:pt x="641" y="945"/>
                    <a:pt x="641" y="946"/>
                  </a:cubicBezTo>
                  <a:cubicBezTo>
                    <a:pt x="640" y="944"/>
                    <a:pt x="641" y="945"/>
                    <a:pt x="641" y="945"/>
                  </a:cubicBezTo>
                  <a:close/>
                  <a:moveTo>
                    <a:pt x="643" y="995"/>
                  </a:moveTo>
                  <a:cubicBezTo>
                    <a:pt x="643" y="995"/>
                    <a:pt x="643" y="995"/>
                    <a:pt x="643" y="995"/>
                  </a:cubicBezTo>
                  <a:cubicBezTo>
                    <a:pt x="643" y="994"/>
                    <a:pt x="643" y="994"/>
                    <a:pt x="643" y="994"/>
                  </a:cubicBezTo>
                  <a:cubicBezTo>
                    <a:pt x="643" y="994"/>
                    <a:pt x="643" y="994"/>
                    <a:pt x="643" y="994"/>
                  </a:cubicBezTo>
                  <a:cubicBezTo>
                    <a:pt x="643" y="994"/>
                    <a:pt x="643" y="994"/>
                    <a:pt x="643" y="994"/>
                  </a:cubicBezTo>
                  <a:cubicBezTo>
                    <a:pt x="643" y="994"/>
                    <a:pt x="643" y="994"/>
                    <a:pt x="643" y="994"/>
                  </a:cubicBezTo>
                  <a:cubicBezTo>
                    <a:pt x="643" y="994"/>
                    <a:pt x="642" y="994"/>
                    <a:pt x="642" y="994"/>
                  </a:cubicBezTo>
                  <a:cubicBezTo>
                    <a:pt x="642" y="994"/>
                    <a:pt x="642" y="994"/>
                    <a:pt x="642" y="994"/>
                  </a:cubicBezTo>
                  <a:cubicBezTo>
                    <a:pt x="642" y="994"/>
                    <a:pt x="642" y="994"/>
                    <a:pt x="642" y="994"/>
                  </a:cubicBezTo>
                  <a:cubicBezTo>
                    <a:pt x="642" y="994"/>
                    <a:pt x="642" y="994"/>
                    <a:pt x="642" y="994"/>
                  </a:cubicBezTo>
                  <a:cubicBezTo>
                    <a:pt x="642" y="995"/>
                    <a:pt x="642" y="994"/>
                    <a:pt x="642" y="994"/>
                  </a:cubicBezTo>
                  <a:cubicBezTo>
                    <a:pt x="642" y="994"/>
                    <a:pt x="642" y="994"/>
                    <a:pt x="642" y="994"/>
                  </a:cubicBezTo>
                  <a:cubicBezTo>
                    <a:pt x="642" y="994"/>
                    <a:pt x="642" y="994"/>
                    <a:pt x="642" y="994"/>
                  </a:cubicBezTo>
                  <a:cubicBezTo>
                    <a:pt x="642" y="994"/>
                    <a:pt x="642" y="994"/>
                    <a:pt x="642" y="994"/>
                  </a:cubicBezTo>
                  <a:cubicBezTo>
                    <a:pt x="642" y="994"/>
                    <a:pt x="642" y="995"/>
                    <a:pt x="642" y="995"/>
                  </a:cubicBezTo>
                  <a:cubicBezTo>
                    <a:pt x="642" y="995"/>
                    <a:pt x="642" y="995"/>
                    <a:pt x="642" y="995"/>
                  </a:cubicBezTo>
                  <a:cubicBezTo>
                    <a:pt x="642" y="995"/>
                    <a:pt x="642" y="995"/>
                    <a:pt x="642" y="995"/>
                  </a:cubicBezTo>
                  <a:cubicBezTo>
                    <a:pt x="641" y="995"/>
                    <a:pt x="641" y="995"/>
                    <a:pt x="641" y="995"/>
                  </a:cubicBezTo>
                  <a:cubicBezTo>
                    <a:pt x="641" y="995"/>
                    <a:pt x="641" y="995"/>
                    <a:pt x="641" y="995"/>
                  </a:cubicBezTo>
                  <a:cubicBezTo>
                    <a:pt x="641" y="995"/>
                    <a:pt x="641" y="995"/>
                    <a:pt x="641" y="995"/>
                  </a:cubicBezTo>
                  <a:cubicBezTo>
                    <a:pt x="641" y="995"/>
                    <a:pt x="641" y="995"/>
                    <a:pt x="640" y="995"/>
                  </a:cubicBezTo>
                  <a:cubicBezTo>
                    <a:pt x="640" y="995"/>
                    <a:pt x="640" y="995"/>
                    <a:pt x="640" y="995"/>
                  </a:cubicBezTo>
                  <a:cubicBezTo>
                    <a:pt x="640" y="995"/>
                    <a:pt x="640" y="995"/>
                    <a:pt x="640" y="995"/>
                  </a:cubicBezTo>
                  <a:cubicBezTo>
                    <a:pt x="640" y="995"/>
                    <a:pt x="640" y="995"/>
                    <a:pt x="640" y="996"/>
                  </a:cubicBezTo>
                  <a:cubicBezTo>
                    <a:pt x="640" y="996"/>
                    <a:pt x="640" y="996"/>
                    <a:pt x="640" y="996"/>
                  </a:cubicBezTo>
                  <a:cubicBezTo>
                    <a:pt x="640" y="996"/>
                    <a:pt x="640" y="996"/>
                    <a:pt x="640" y="996"/>
                  </a:cubicBezTo>
                  <a:cubicBezTo>
                    <a:pt x="640" y="996"/>
                    <a:pt x="640" y="996"/>
                    <a:pt x="640" y="996"/>
                  </a:cubicBezTo>
                  <a:cubicBezTo>
                    <a:pt x="640" y="995"/>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1" y="996"/>
                    <a:pt x="641" y="996"/>
                  </a:cubicBezTo>
                  <a:cubicBezTo>
                    <a:pt x="641" y="996"/>
                    <a:pt x="640" y="996"/>
                    <a:pt x="640" y="996"/>
                  </a:cubicBezTo>
                  <a:cubicBezTo>
                    <a:pt x="640" y="996"/>
                    <a:pt x="640" y="996"/>
                    <a:pt x="640" y="996"/>
                  </a:cubicBezTo>
                  <a:cubicBezTo>
                    <a:pt x="640" y="996"/>
                    <a:pt x="641" y="996"/>
                    <a:pt x="641" y="996"/>
                  </a:cubicBezTo>
                  <a:cubicBezTo>
                    <a:pt x="641" y="996"/>
                    <a:pt x="641" y="996"/>
                    <a:pt x="641" y="996"/>
                  </a:cubicBezTo>
                  <a:cubicBezTo>
                    <a:pt x="641" y="996"/>
                    <a:pt x="641" y="996"/>
                    <a:pt x="641" y="996"/>
                  </a:cubicBezTo>
                  <a:cubicBezTo>
                    <a:pt x="641" y="996"/>
                    <a:pt x="641" y="996"/>
                    <a:pt x="641" y="996"/>
                  </a:cubicBezTo>
                  <a:cubicBezTo>
                    <a:pt x="641" y="996"/>
                    <a:pt x="641" y="996"/>
                    <a:pt x="641" y="996"/>
                  </a:cubicBezTo>
                  <a:cubicBezTo>
                    <a:pt x="641" y="996"/>
                    <a:pt x="641" y="996"/>
                    <a:pt x="641" y="996"/>
                  </a:cubicBezTo>
                  <a:cubicBezTo>
                    <a:pt x="641" y="996"/>
                    <a:pt x="641" y="996"/>
                    <a:pt x="641" y="996"/>
                  </a:cubicBezTo>
                  <a:cubicBezTo>
                    <a:pt x="641" y="996"/>
                    <a:pt x="641" y="996"/>
                    <a:pt x="641" y="996"/>
                  </a:cubicBezTo>
                  <a:cubicBezTo>
                    <a:pt x="641" y="996"/>
                    <a:pt x="641" y="996"/>
                    <a:pt x="641" y="996"/>
                  </a:cubicBezTo>
                  <a:cubicBezTo>
                    <a:pt x="641" y="996"/>
                    <a:pt x="641" y="996"/>
                    <a:pt x="641" y="996"/>
                  </a:cubicBezTo>
                  <a:cubicBezTo>
                    <a:pt x="641" y="996"/>
                    <a:pt x="641" y="996"/>
                    <a:pt x="641" y="996"/>
                  </a:cubicBezTo>
                  <a:cubicBezTo>
                    <a:pt x="641" y="996"/>
                    <a:pt x="641" y="996"/>
                    <a:pt x="641" y="996"/>
                  </a:cubicBezTo>
                  <a:cubicBezTo>
                    <a:pt x="641" y="996"/>
                    <a:pt x="641" y="996"/>
                    <a:pt x="641" y="996"/>
                  </a:cubicBezTo>
                  <a:cubicBezTo>
                    <a:pt x="641" y="996"/>
                    <a:pt x="641" y="996"/>
                    <a:pt x="641" y="996"/>
                  </a:cubicBezTo>
                  <a:cubicBezTo>
                    <a:pt x="641" y="996"/>
                    <a:pt x="641" y="996"/>
                    <a:pt x="641" y="996"/>
                  </a:cubicBezTo>
                  <a:cubicBezTo>
                    <a:pt x="641" y="995"/>
                    <a:pt x="641" y="995"/>
                    <a:pt x="641" y="995"/>
                  </a:cubicBezTo>
                  <a:cubicBezTo>
                    <a:pt x="641" y="995"/>
                    <a:pt x="641" y="995"/>
                    <a:pt x="641" y="995"/>
                  </a:cubicBezTo>
                  <a:cubicBezTo>
                    <a:pt x="641" y="995"/>
                    <a:pt x="641" y="995"/>
                    <a:pt x="641" y="995"/>
                  </a:cubicBezTo>
                  <a:cubicBezTo>
                    <a:pt x="641" y="995"/>
                    <a:pt x="641" y="995"/>
                    <a:pt x="641" y="995"/>
                  </a:cubicBezTo>
                  <a:cubicBezTo>
                    <a:pt x="641" y="995"/>
                    <a:pt x="642" y="995"/>
                    <a:pt x="642" y="995"/>
                  </a:cubicBezTo>
                  <a:cubicBezTo>
                    <a:pt x="642" y="995"/>
                    <a:pt x="642" y="995"/>
                    <a:pt x="642" y="995"/>
                  </a:cubicBezTo>
                  <a:cubicBezTo>
                    <a:pt x="642" y="995"/>
                    <a:pt x="642" y="995"/>
                    <a:pt x="642" y="995"/>
                  </a:cubicBezTo>
                  <a:cubicBezTo>
                    <a:pt x="642" y="995"/>
                    <a:pt x="642" y="995"/>
                    <a:pt x="642" y="995"/>
                  </a:cubicBezTo>
                  <a:cubicBezTo>
                    <a:pt x="642" y="995"/>
                    <a:pt x="642" y="995"/>
                    <a:pt x="642" y="995"/>
                  </a:cubicBezTo>
                  <a:cubicBezTo>
                    <a:pt x="642" y="995"/>
                    <a:pt x="642" y="995"/>
                    <a:pt x="642" y="995"/>
                  </a:cubicBezTo>
                  <a:cubicBezTo>
                    <a:pt x="642" y="995"/>
                    <a:pt x="642" y="995"/>
                    <a:pt x="642" y="995"/>
                  </a:cubicBezTo>
                  <a:cubicBezTo>
                    <a:pt x="642" y="995"/>
                    <a:pt x="642" y="995"/>
                    <a:pt x="642" y="995"/>
                  </a:cubicBezTo>
                  <a:cubicBezTo>
                    <a:pt x="642" y="995"/>
                    <a:pt x="642" y="995"/>
                    <a:pt x="642" y="995"/>
                  </a:cubicBezTo>
                  <a:cubicBezTo>
                    <a:pt x="642" y="995"/>
                    <a:pt x="642" y="995"/>
                    <a:pt x="642" y="995"/>
                  </a:cubicBezTo>
                  <a:cubicBezTo>
                    <a:pt x="642" y="995"/>
                    <a:pt x="642" y="995"/>
                    <a:pt x="642" y="995"/>
                  </a:cubicBezTo>
                  <a:cubicBezTo>
                    <a:pt x="642" y="995"/>
                    <a:pt x="642" y="995"/>
                    <a:pt x="642" y="995"/>
                  </a:cubicBezTo>
                  <a:cubicBezTo>
                    <a:pt x="642" y="995"/>
                    <a:pt x="642" y="995"/>
                    <a:pt x="642" y="995"/>
                  </a:cubicBezTo>
                  <a:cubicBezTo>
                    <a:pt x="642" y="995"/>
                    <a:pt x="642" y="995"/>
                    <a:pt x="642" y="995"/>
                  </a:cubicBezTo>
                  <a:cubicBezTo>
                    <a:pt x="642" y="995"/>
                    <a:pt x="642" y="995"/>
                    <a:pt x="642" y="995"/>
                  </a:cubicBezTo>
                  <a:cubicBezTo>
                    <a:pt x="642" y="995"/>
                    <a:pt x="642" y="995"/>
                    <a:pt x="642" y="995"/>
                  </a:cubicBezTo>
                  <a:cubicBezTo>
                    <a:pt x="642" y="995"/>
                    <a:pt x="642"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lose/>
                  <a:moveTo>
                    <a:pt x="641" y="996"/>
                  </a:moveTo>
                  <a:cubicBezTo>
                    <a:pt x="641" y="996"/>
                    <a:pt x="641" y="996"/>
                    <a:pt x="641" y="996"/>
                  </a:cubicBezTo>
                  <a:cubicBezTo>
                    <a:pt x="641" y="996"/>
                    <a:pt x="641" y="996"/>
                    <a:pt x="641" y="996"/>
                  </a:cubicBezTo>
                  <a:close/>
                  <a:moveTo>
                    <a:pt x="227" y="882"/>
                  </a:moveTo>
                  <a:cubicBezTo>
                    <a:pt x="228" y="884"/>
                    <a:pt x="224" y="887"/>
                    <a:pt x="227" y="882"/>
                  </a:cubicBezTo>
                  <a:cubicBezTo>
                    <a:pt x="228" y="884"/>
                    <a:pt x="227" y="883"/>
                    <a:pt x="227" y="882"/>
                  </a:cubicBezTo>
                  <a:close/>
                  <a:moveTo>
                    <a:pt x="462" y="900"/>
                  </a:moveTo>
                  <a:cubicBezTo>
                    <a:pt x="462" y="900"/>
                    <a:pt x="459" y="900"/>
                    <a:pt x="460" y="899"/>
                  </a:cubicBezTo>
                  <a:cubicBezTo>
                    <a:pt x="460" y="897"/>
                    <a:pt x="462" y="899"/>
                    <a:pt x="462" y="900"/>
                  </a:cubicBezTo>
                  <a:close/>
                  <a:moveTo>
                    <a:pt x="623" y="979"/>
                  </a:moveTo>
                  <a:cubicBezTo>
                    <a:pt x="622" y="980"/>
                    <a:pt x="622" y="980"/>
                    <a:pt x="621" y="981"/>
                  </a:cubicBezTo>
                  <a:cubicBezTo>
                    <a:pt x="621" y="979"/>
                    <a:pt x="623" y="979"/>
                    <a:pt x="623" y="979"/>
                  </a:cubicBezTo>
                  <a:close/>
                  <a:moveTo>
                    <a:pt x="585" y="1011"/>
                  </a:moveTo>
                  <a:cubicBezTo>
                    <a:pt x="585" y="1012"/>
                    <a:pt x="584" y="1013"/>
                    <a:pt x="584" y="1013"/>
                  </a:cubicBezTo>
                  <a:cubicBezTo>
                    <a:pt x="584" y="1013"/>
                    <a:pt x="584" y="1010"/>
                    <a:pt x="584" y="1011"/>
                  </a:cubicBezTo>
                  <a:cubicBezTo>
                    <a:pt x="585" y="1011"/>
                    <a:pt x="585" y="1011"/>
                    <a:pt x="585" y="1011"/>
                  </a:cubicBezTo>
                  <a:close/>
                  <a:moveTo>
                    <a:pt x="621" y="979"/>
                  </a:moveTo>
                  <a:cubicBezTo>
                    <a:pt x="621" y="979"/>
                    <a:pt x="621" y="980"/>
                    <a:pt x="621" y="980"/>
                  </a:cubicBezTo>
                  <a:cubicBezTo>
                    <a:pt x="621" y="980"/>
                    <a:pt x="620" y="980"/>
                    <a:pt x="620" y="980"/>
                  </a:cubicBezTo>
                  <a:cubicBezTo>
                    <a:pt x="620" y="980"/>
                    <a:pt x="621" y="979"/>
                    <a:pt x="621" y="979"/>
                  </a:cubicBezTo>
                  <a:cubicBezTo>
                    <a:pt x="621" y="979"/>
                    <a:pt x="621" y="979"/>
                    <a:pt x="621" y="979"/>
                  </a:cubicBezTo>
                  <a:close/>
                  <a:moveTo>
                    <a:pt x="632" y="997"/>
                  </a:moveTo>
                  <a:cubicBezTo>
                    <a:pt x="633" y="997"/>
                    <a:pt x="630" y="997"/>
                    <a:pt x="630" y="997"/>
                  </a:cubicBezTo>
                  <a:cubicBezTo>
                    <a:pt x="631" y="996"/>
                    <a:pt x="632" y="996"/>
                    <a:pt x="632" y="997"/>
                  </a:cubicBezTo>
                  <a:cubicBezTo>
                    <a:pt x="632" y="997"/>
                    <a:pt x="632" y="997"/>
                    <a:pt x="632" y="997"/>
                  </a:cubicBezTo>
                  <a:close/>
                  <a:moveTo>
                    <a:pt x="704" y="775"/>
                  </a:moveTo>
                  <a:cubicBezTo>
                    <a:pt x="705" y="775"/>
                    <a:pt x="705" y="775"/>
                    <a:pt x="705" y="775"/>
                  </a:cubicBezTo>
                  <a:cubicBezTo>
                    <a:pt x="705" y="776"/>
                    <a:pt x="704" y="776"/>
                    <a:pt x="704" y="776"/>
                  </a:cubicBezTo>
                  <a:cubicBezTo>
                    <a:pt x="703" y="776"/>
                    <a:pt x="704" y="775"/>
                    <a:pt x="704" y="775"/>
                  </a:cubicBezTo>
                  <a:close/>
                  <a:moveTo>
                    <a:pt x="703" y="779"/>
                  </a:moveTo>
                  <a:cubicBezTo>
                    <a:pt x="703" y="779"/>
                    <a:pt x="703" y="779"/>
                    <a:pt x="703" y="779"/>
                  </a:cubicBezTo>
                  <a:cubicBezTo>
                    <a:pt x="703" y="779"/>
                    <a:pt x="703" y="779"/>
                    <a:pt x="703" y="779"/>
                  </a:cubicBezTo>
                  <a:cubicBezTo>
                    <a:pt x="703" y="780"/>
                    <a:pt x="703" y="780"/>
                    <a:pt x="703" y="779"/>
                  </a:cubicBezTo>
                  <a:cubicBezTo>
                    <a:pt x="703" y="779"/>
                    <a:pt x="703" y="779"/>
                    <a:pt x="703" y="779"/>
                  </a:cubicBezTo>
                  <a:cubicBezTo>
                    <a:pt x="703" y="779"/>
                    <a:pt x="703" y="779"/>
                    <a:pt x="703" y="779"/>
                  </a:cubicBezTo>
                  <a:cubicBezTo>
                    <a:pt x="703" y="779"/>
                    <a:pt x="703" y="779"/>
                    <a:pt x="703" y="779"/>
                  </a:cubicBezTo>
                  <a:close/>
                  <a:moveTo>
                    <a:pt x="666" y="856"/>
                  </a:moveTo>
                  <a:cubicBezTo>
                    <a:pt x="666" y="856"/>
                    <a:pt x="666" y="856"/>
                    <a:pt x="666" y="856"/>
                  </a:cubicBezTo>
                  <a:cubicBezTo>
                    <a:pt x="666" y="856"/>
                    <a:pt x="666" y="855"/>
                    <a:pt x="667" y="856"/>
                  </a:cubicBezTo>
                  <a:cubicBezTo>
                    <a:pt x="666" y="856"/>
                    <a:pt x="666" y="856"/>
                    <a:pt x="666" y="856"/>
                  </a:cubicBezTo>
                  <a:close/>
                  <a:moveTo>
                    <a:pt x="706" y="789"/>
                  </a:moveTo>
                  <a:cubicBezTo>
                    <a:pt x="706" y="789"/>
                    <a:pt x="706" y="789"/>
                    <a:pt x="706" y="789"/>
                  </a:cubicBezTo>
                  <a:cubicBezTo>
                    <a:pt x="706" y="789"/>
                    <a:pt x="706" y="789"/>
                    <a:pt x="706" y="789"/>
                  </a:cubicBezTo>
                  <a:close/>
                  <a:moveTo>
                    <a:pt x="710" y="795"/>
                  </a:moveTo>
                  <a:cubicBezTo>
                    <a:pt x="710" y="795"/>
                    <a:pt x="710" y="795"/>
                    <a:pt x="710" y="795"/>
                  </a:cubicBezTo>
                  <a:cubicBezTo>
                    <a:pt x="710" y="795"/>
                    <a:pt x="710" y="795"/>
                    <a:pt x="710" y="795"/>
                  </a:cubicBezTo>
                  <a:close/>
                  <a:moveTo>
                    <a:pt x="703" y="821"/>
                  </a:moveTo>
                  <a:cubicBezTo>
                    <a:pt x="703" y="820"/>
                    <a:pt x="703" y="820"/>
                    <a:pt x="703" y="820"/>
                  </a:cubicBezTo>
                  <a:cubicBezTo>
                    <a:pt x="703" y="821"/>
                    <a:pt x="703" y="821"/>
                    <a:pt x="703" y="821"/>
                  </a:cubicBezTo>
                  <a:close/>
                  <a:moveTo>
                    <a:pt x="703" y="821"/>
                  </a:moveTo>
                  <a:cubicBezTo>
                    <a:pt x="703" y="821"/>
                    <a:pt x="703" y="821"/>
                    <a:pt x="703" y="821"/>
                  </a:cubicBezTo>
                  <a:cubicBezTo>
                    <a:pt x="703" y="821"/>
                    <a:pt x="703" y="821"/>
                    <a:pt x="703" y="821"/>
                  </a:cubicBezTo>
                  <a:close/>
                  <a:moveTo>
                    <a:pt x="711" y="810"/>
                  </a:moveTo>
                  <a:cubicBezTo>
                    <a:pt x="710" y="810"/>
                    <a:pt x="712" y="810"/>
                    <a:pt x="712" y="810"/>
                  </a:cubicBezTo>
                  <a:cubicBezTo>
                    <a:pt x="713" y="810"/>
                    <a:pt x="712" y="812"/>
                    <a:pt x="711" y="811"/>
                  </a:cubicBezTo>
                  <a:cubicBezTo>
                    <a:pt x="711" y="811"/>
                    <a:pt x="711" y="811"/>
                    <a:pt x="711" y="810"/>
                  </a:cubicBezTo>
                  <a:close/>
                  <a:moveTo>
                    <a:pt x="714" y="809"/>
                  </a:moveTo>
                  <a:cubicBezTo>
                    <a:pt x="715" y="808"/>
                    <a:pt x="715" y="807"/>
                    <a:pt x="715" y="807"/>
                  </a:cubicBezTo>
                  <a:cubicBezTo>
                    <a:pt x="715" y="807"/>
                    <a:pt x="716" y="810"/>
                    <a:pt x="714" y="810"/>
                  </a:cubicBezTo>
                  <a:cubicBezTo>
                    <a:pt x="714" y="810"/>
                    <a:pt x="714" y="809"/>
                    <a:pt x="714" y="809"/>
                  </a:cubicBezTo>
                  <a:close/>
                  <a:moveTo>
                    <a:pt x="707" y="798"/>
                  </a:moveTo>
                  <a:cubicBezTo>
                    <a:pt x="707" y="798"/>
                    <a:pt x="708" y="799"/>
                    <a:pt x="708" y="799"/>
                  </a:cubicBezTo>
                  <a:cubicBezTo>
                    <a:pt x="708" y="799"/>
                    <a:pt x="707" y="799"/>
                    <a:pt x="707" y="798"/>
                  </a:cubicBezTo>
                  <a:close/>
                  <a:moveTo>
                    <a:pt x="707" y="820"/>
                  </a:moveTo>
                  <a:cubicBezTo>
                    <a:pt x="708" y="819"/>
                    <a:pt x="708" y="819"/>
                    <a:pt x="708" y="820"/>
                  </a:cubicBezTo>
                  <a:cubicBezTo>
                    <a:pt x="707" y="820"/>
                    <a:pt x="707" y="820"/>
                    <a:pt x="707" y="820"/>
                  </a:cubicBezTo>
                  <a:close/>
                  <a:moveTo>
                    <a:pt x="702" y="821"/>
                  </a:moveTo>
                  <a:cubicBezTo>
                    <a:pt x="702" y="821"/>
                    <a:pt x="702" y="821"/>
                    <a:pt x="702" y="821"/>
                  </a:cubicBezTo>
                  <a:cubicBezTo>
                    <a:pt x="702" y="821"/>
                    <a:pt x="702" y="821"/>
                    <a:pt x="702" y="821"/>
                  </a:cubicBezTo>
                  <a:close/>
                  <a:moveTo>
                    <a:pt x="699" y="825"/>
                  </a:moveTo>
                  <a:cubicBezTo>
                    <a:pt x="698" y="825"/>
                    <a:pt x="698" y="826"/>
                    <a:pt x="698" y="826"/>
                  </a:cubicBezTo>
                  <a:cubicBezTo>
                    <a:pt x="697" y="825"/>
                    <a:pt x="698" y="825"/>
                    <a:pt x="699" y="825"/>
                  </a:cubicBezTo>
                  <a:close/>
                  <a:moveTo>
                    <a:pt x="702" y="790"/>
                  </a:moveTo>
                  <a:cubicBezTo>
                    <a:pt x="702" y="790"/>
                    <a:pt x="702" y="790"/>
                    <a:pt x="702" y="790"/>
                  </a:cubicBezTo>
                  <a:cubicBezTo>
                    <a:pt x="701" y="790"/>
                    <a:pt x="701" y="790"/>
                    <a:pt x="702" y="790"/>
                  </a:cubicBezTo>
                  <a:close/>
                  <a:moveTo>
                    <a:pt x="701" y="791"/>
                  </a:moveTo>
                  <a:cubicBezTo>
                    <a:pt x="701" y="791"/>
                    <a:pt x="701" y="791"/>
                    <a:pt x="702" y="791"/>
                  </a:cubicBezTo>
                  <a:cubicBezTo>
                    <a:pt x="702" y="791"/>
                    <a:pt x="702" y="791"/>
                    <a:pt x="701" y="791"/>
                  </a:cubicBezTo>
                  <a:close/>
                  <a:moveTo>
                    <a:pt x="710" y="794"/>
                  </a:moveTo>
                  <a:cubicBezTo>
                    <a:pt x="710" y="794"/>
                    <a:pt x="709" y="796"/>
                    <a:pt x="708" y="796"/>
                  </a:cubicBezTo>
                  <a:cubicBezTo>
                    <a:pt x="709" y="795"/>
                    <a:pt x="708" y="795"/>
                    <a:pt x="708" y="794"/>
                  </a:cubicBezTo>
                  <a:cubicBezTo>
                    <a:pt x="709" y="793"/>
                    <a:pt x="710" y="792"/>
                    <a:pt x="710" y="794"/>
                  </a:cubicBezTo>
                  <a:cubicBezTo>
                    <a:pt x="710" y="794"/>
                    <a:pt x="711" y="793"/>
                    <a:pt x="711" y="793"/>
                  </a:cubicBezTo>
                  <a:cubicBezTo>
                    <a:pt x="711" y="793"/>
                    <a:pt x="711" y="793"/>
                    <a:pt x="711" y="793"/>
                  </a:cubicBezTo>
                  <a:cubicBezTo>
                    <a:pt x="711" y="794"/>
                    <a:pt x="711" y="794"/>
                    <a:pt x="710" y="794"/>
                  </a:cubicBezTo>
                  <a:close/>
                  <a:moveTo>
                    <a:pt x="701" y="791"/>
                  </a:moveTo>
                  <a:cubicBezTo>
                    <a:pt x="701" y="791"/>
                    <a:pt x="701" y="790"/>
                    <a:pt x="701" y="790"/>
                  </a:cubicBezTo>
                  <a:cubicBezTo>
                    <a:pt x="701" y="790"/>
                    <a:pt x="701" y="790"/>
                    <a:pt x="701" y="791"/>
                  </a:cubicBezTo>
                  <a:close/>
                  <a:moveTo>
                    <a:pt x="701" y="791"/>
                  </a:moveTo>
                  <a:cubicBezTo>
                    <a:pt x="701" y="791"/>
                    <a:pt x="701" y="791"/>
                    <a:pt x="701" y="791"/>
                  </a:cubicBezTo>
                  <a:cubicBezTo>
                    <a:pt x="700" y="791"/>
                    <a:pt x="700" y="791"/>
                    <a:pt x="701" y="791"/>
                  </a:cubicBezTo>
                  <a:close/>
                  <a:moveTo>
                    <a:pt x="700" y="823"/>
                  </a:moveTo>
                  <a:cubicBezTo>
                    <a:pt x="700" y="823"/>
                    <a:pt x="700" y="823"/>
                    <a:pt x="700" y="822"/>
                  </a:cubicBezTo>
                  <a:cubicBezTo>
                    <a:pt x="700" y="822"/>
                    <a:pt x="701" y="822"/>
                    <a:pt x="701" y="822"/>
                  </a:cubicBezTo>
                  <a:cubicBezTo>
                    <a:pt x="701" y="822"/>
                    <a:pt x="701" y="823"/>
                    <a:pt x="701" y="823"/>
                  </a:cubicBezTo>
                  <a:cubicBezTo>
                    <a:pt x="701" y="823"/>
                    <a:pt x="700" y="824"/>
                    <a:pt x="700" y="823"/>
                  </a:cubicBezTo>
                  <a:close/>
                  <a:moveTo>
                    <a:pt x="703" y="787"/>
                  </a:moveTo>
                  <a:cubicBezTo>
                    <a:pt x="703" y="787"/>
                    <a:pt x="702" y="787"/>
                    <a:pt x="702" y="787"/>
                  </a:cubicBezTo>
                  <a:cubicBezTo>
                    <a:pt x="702" y="787"/>
                    <a:pt x="702" y="787"/>
                    <a:pt x="702" y="787"/>
                  </a:cubicBezTo>
                  <a:cubicBezTo>
                    <a:pt x="702" y="787"/>
                    <a:pt x="703" y="787"/>
                    <a:pt x="703" y="787"/>
                  </a:cubicBezTo>
                  <a:close/>
                  <a:moveTo>
                    <a:pt x="691" y="833"/>
                  </a:moveTo>
                  <a:cubicBezTo>
                    <a:pt x="692" y="832"/>
                    <a:pt x="692" y="832"/>
                    <a:pt x="692" y="832"/>
                  </a:cubicBezTo>
                  <a:cubicBezTo>
                    <a:pt x="692" y="832"/>
                    <a:pt x="692" y="831"/>
                    <a:pt x="692" y="831"/>
                  </a:cubicBezTo>
                  <a:cubicBezTo>
                    <a:pt x="692" y="831"/>
                    <a:pt x="692" y="831"/>
                    <a:pt x="693" y="831"/>
                  </a:cubicBezTo>
                  <a:cubicBezTo>
                    <a:pt x="693" y="830"/>
                    <a:pt x="693" y="829"/>
                    <a:pt x="693" y="830"/>
                  </a:cubicBezTo>
                  <a:cubicBezTo>
                    <a:pt x="694" y="830"/>
                    <a:pt x="694" y="830"/>
                    <a:pt x="694" y="830"/>
                  </a:cubicBezTo>
                  <a:cubicBezTo>
                    <a:pt x="694" y="831"/>
                    <a:pt x="694" y="830"/>
                    <a:pt x="694" y="830"/>
                  </a:cubicBezTo>
                  <a:cubicBezTo>
                    <a:pt x="695" y="829"/>
                    <a:pt x="695" y="829"/>
                    <a:pt x="695" y="829"/>
                  </a:cubicBezTo>
                  <a:cubicBezTo>
                    <a:pt x="695" y="829"/>
                    <a:pt x="696" y="829"/>
                    <a:pt x="696" y="830"/>
                  </a:cubicBezTo>
                  <a:cubicBezTo>
                    <a:pt x="695" y="830"/>
                    <a:pt x="695" y="830"/>
                    <a:pt x="695" y="830"/>
                  </a:cubicBezTo>
                  <a:cubicBezTo>
                    <a:pt x="695" y="830"/>
                    <a:pt x="695" y="830"/>
                    <a:pt x="695" y="830"/>
                  </a:cubicBezTo>
                  <a:cubicBezTo>
                    <a:pt x="694" y="831"/>
                    <a:pt x="693" y="831"/>
                    <a:pt x="693" y="831"/>
                  </a:cubicBezTo>
                  <a:cubicBezTo>
                    <a:pt x="692" y="831"/>
                    <a:pt x="693" y="833"/>
                    <a:pt x="692" y="832"/>
                  </a:cubicBezTo>
                  <a:cubicBezTo>
                    <a:pt x="692" y="832"/>
                    <a:pt x="692" y="833"/>
                    <a:pt x="692" y="833"/>
                  </a:cubicBezTo>
                  <a:cubicBezTo>
                    <a:pt x="692" y="833"/>
                    <a:pt x="692" y="833"/>
                    <a:pt x="692" y="833"/>
                  </a:cubicBezTo>
                  <a:cubicBezTo>
                    <a:pt x="692" y="833"/>
                    <a:pt x="692" y="833"/>
                    <a:pt x="691" y="834"/>
                  </a:cubicBezTo>
                  <a:cubicBezTo>
                    <a:pt x="691" y="833"/>
                    <a:pt x="691" y="833"/>
                    <a:pt x="691" y="833"/>
                  </a:cubicBezTo>
                  <a:cubicBezTo>
                    <a:pt x="691" y="833"/>
                    <a:pt x="691" y="833"/>
                    <a:pt x="691" y="833"/>
                  </a:cubicBezTo>
                  <a:close/>
                  <a:moveTo>
                    <a:pt x="699" y="792"/>
                  </a:moveTo>
                  <a:cubicBezTo>
                    <a:pt x="699" y="792"/>
                    <a:pt x="699" y="791"/>
                    <a:pt x="699" y="791"/>
                  </a:cubicBezTo>
                  <a:cubicBezTo>
                    <a:pt x="700" y="791"/>
                    <a:pt x="701" y="791"/>
                    <a:pt x="701" y="792"/>
                  </a:cubicBezTo>
                  <a:cubicBezTo>
                    <a:pt x="700" y="793"/>
                    <a:pt x="700" y="792"/>
                    <a:pt x="700" y="793"/>
                  </a:cubicBezTo>
                  <a:cubicBezTo>
                    <a:pt x="700" y="792"/>
                    <a:pt x="699" y="793"/>
                    <a:pt x="699" y="792"/>
                  </a:cubicBezTo>
                  <a:close/>
                  <a:moveTo>
                    <a:pt x="702" y="788"/>
                  </a:moveTo>
                  <a:cubicBezTo>
                    <a:pt x="702" y="787"/>
                    <a:pt x="702" y="787"/>
                    <a:pt x="702" y="788"/>
                  </a:cubicBezTo>
                  <a:cubicBezTo>
                    <a:pt x="702" y="788"/>
                    <a:pt x="702" y="788"/>
                    <a:pt x="702" y="788"/>
                  </a:cubicBezTo>
                  <a:close/>
                  <a:moveTo>
                    <a:pt x="703" y="819"/>
                  </a:moveTo>
                  <a:cubicBezTo>
                    <a:pt x="704" y="818"/>
                    <a:pt x="706" y="819"/>
                    <a:pt x="706" y="819"/>
                  </a:cubicBezTo>
                  <a:cubicBezTo>
                    <a:pt x="706" y="819"/>
                    <a:pt x="706" y="818"/>
                    <a:pt x="706" y="818"/>
                  </a:cubicBezTo>
                  <a:cubicBezTo>
                    <a:pt x="706" y="818"/>
                    <a:pt x="704" y="821"/>
                    <a:pt x="704" y="820"/>
                  </a:cubicBezTo>
                  <a:cubicBezTo>
                    <a:pt x="703" y="821"/>
                    <a:pt x="703" y="820"/>
                    <a:pt x="703" y="819"/>
                  </a:cubicBezTo>
                  <a:cubicBezTo>
                    <a:pt x="703" y="819"/>
                    <a:pt x="703" y="819"/>
                    <a:pt x="703" y="819"/>
                  </a:cubicBezTo>
                  <a:close/>
                  <a:moveTo>
                    <a:pt x="705" y="787"/>
                  </a:moveTo>
                  <a:cubicBezTo>
                    <a:pt x="706" y="786"/>
                    <a:pt x="706" y="787"/>
                    <a:pt x="707" y="786"/>
                  </a:cubicBezTo>
                  <a:cubicBezTo>
                    <a:pt x="707" y="787"/>
                    <a:pt x="707" y="787"/>
                    <a:pt x="707" y="786"/>
                  </a:cubicBezTo>
                  <a:cubicBezTo>
                    <a:pt x="708" y="786"/>
                    <a:pt x="707" y="786"/>
                    <a:pt x="707" y="786"/>
                  </a:cubicBezTo>
                  <a:cubicBezTo>
                    <a:pt x="707" y="786"/>
                    <a:pt x="707" y="786"/>
                    <a:pt x="707" y="786"/>
                  </a:cubicBezTo>
                  <a:cubicBezTo>
                    <a:pt x="707" y="784"/>
                    <a:pt x="709" y="786"/>
                    <a:pt x="709" y="786"/>
                  </a:cubicBezTo>
                  <a:cubicBezTo>
                    <a:pt x="709" y="785"/>
                    <a:pt x="709" y="785"/>
                    <a:pt x="709" y="785"/>
                  </a:cubicBezTo>
                  <a:cubicBezTo>
                    <a:pt x="709" y="785"/>
                    <a:pt x="709" y="784"/>
                    <a:pt x="710" y="784"/>
                  </a:cubicBezTo>
                  <a:cubicBezTo>
                    <a:pt x="710" y="784"/>
                    <a:pt x="710" y="784"/>
                    <a:pt x="710" y="784"/>
                  </a:cubicBezTo>
                  <a:cubicBezTo>
                    <a:pt x="712" y="784"/>
                    <a:pt x="711" y="782"/>
                    <a:pt x="713" y="782"/>
                  </a:cubicBezTo>
                  <a:cubicBezTo>
                    <a:pt x="713" y="782"/>
                    <a:pt x="715" y="782"/>
                    <a:pt x="715" y="782"/>
                  </a:cubicBezTo>
                  <a:cubicBezTo>
                    <a:pt x="715" y="782"/>
                    <a:pt x="715" y="782"/>
                    <a:pt x="715" y="782"/>
                  </a:cubicBezTo>
                  <a:cubicBezTo>
                    <a:pt x="715" y="782"/>
                    <a:pt x="715" y="782"/>
                    <a:pt x="715" y="782"/>
                  </a:cubicBezTo>
                  <a:cubicBezTo>
                    <a:pt x="715" y="782"/>
                    <a:pt x="715" y="782"/>
                    <a:pt x="715" y="783"/>
                  </a:cubicBezTo>
                  <a:cubicBezTo>
                    <a:pt x="715" y="783"/>
                    <a:pt x="715" y="783"/>
                    <a:pt x="715" y="783"/>
                  </a:cubicBezTo>
                  <a:cubicBezTo>
                    <a:pt x="715" y="784"/>
                    <a:pt x="715" y="784"/>
                    <a:pt x="716" y="784"/>
                  </a:cubicBezTo>
                  <a:cubicBezTo>
                    <a:pt x="716" y="784"/>
                    <a:pt x="716" y="784"/>
                    <a:pt x="716" y="784"/>
                  </a:cubicBezTo>
                  <a:cubicBezTo>
                    <a:pt x="716" y="784"/>
                    <a:pt x="719" y="784"/>
                    <a:pt x="719" y="784"/>
                  </a:cubicBezTo>
                  <a:cubicBezTo>
                    <a:pt x="721" y="784"/>
                    <a:pt x="719" y="787"/>
                    <a:pt x="719" y="786"/>
                  </a:cubicBezTo>
                  <a:cubicBezTo>
                    <a:pt x="719" y="786"/>
                    <a:pt x="719" y="787"/>
                    <a:pt x="719" y="787"/>
                  </a:cubicBezTo>
                  <a:cubicBezTo>
                    <a:pt x="719" y="787"/>
                    <a:pt x="719" y="787"/>
                    <a:pt x="719" y="787"/>
                  </a:cubicBezTo>
                  <a:cubicBezTo>
                    <a:pt x="719" y="787"/>
                    <a:pt x="721" y="787"/>
                    <a:pt x="721" y="787"/>
                  </a:cubicBezTo>
                  <a:cubicBezTo>
                    <a:pt x="721" y="788"/>
                    <a:pt x="721" y="788"/>
                    <a:pt x="721" y="788"/>
                  </a:cubicBezTo>
                  <a:cubicBezTo>
                    <a:pt x="721" y="788"/>
                    <a:pt x="721" y="788"/>
                    <a:pt x="721" y="788"/>
                  </a:cubicBezTo>
                  <a:cubicBezTo>
                    <a:pt x="721" y="788"/>
                    <a:pt x="721" y="788"/>
                    <a:pt x="721" y="788"/>
                  </a:cubicBezTo>
                  <a:cubicBezTo>
                    <a:pt x="721" y="789"/>
                    <a:pt x="722" y="789"/>
                    <a:pt x="722" y="789"/>
                  </a:cubicBezTo>
                  <a:cubicBezTo>
                    <a:pt x="722" y="789"/>
                    <a:pt x="721" y="789"/>
                    <a:pt x="722" y="790"/>
                  </a:cubicBezTo>
                  <a:cubicBezTo>
                    <a:pt x="722" y="790"/>
                    <a:pt x="722" y="791"/>
                    <a:pt x="721" y="791"/>
                  </a:cubicBezTo>
                  <a:cubicBezTo>
                    <a:pt x="721" y="791"/>
                    <a:pt x="721" y="792"/>
                    <a:pt x="720" y="792"/>
                  </a:cubicBezTo>
                  <a:cubicBezTo>
                    <a:pt x="720" y="792"/>
                    <a:pt x="720" y="793"/>
                    <a:pt x="720" y="794"/>
                  </a:cubicBezTo>
                  <a:cubicBezTo>
                    <a:pt x="720" y="794"/>
                    <a:pt x="719" y="794"/>
                    <a:pt x="719" y="794"/>
                  </a:cubicBezTo>
                  <a:cubicBezTo>
                    <a:pt x="719" y="795"/>
                    <a:pt x="719" y="795"/>
                    <a:pt x="719" y="795"/>
                  </a:cubicBezTo>
                  <a:cubicBezTo>
                    <a:pt x="719" y="796"/>
                    <a:pt x="719" y="796"/>
                    <a:pt x="718" y="797"/>
                  </a:cubicBezTo>
                  <a:cubicBezTo>
                    <a:pt x="719" y="797"/>
                    <a:pt x="719" y="798"/>
                    <a:pt x="718" y="798"/>
                  </a:cubicBezTo>
                  <a:cubicBezTo>
                    <a:pt x="718" y="799"/>
                    <a:pt x="718" y="800"/>
                    <a:pt x="718" y="800"/>
                  </a:cubicBezTo>
                  <a:cubicBezTo>
                    <a:pt x="718" y="801"/>
                    <a:pt x="718" y="801"/>
                    <a:pt x="718" y="802"/>
                  </a:cubicBezTo>
                  <a:cubicBezTo>
                    <a:pt x="716" y="803"/>
                    <a:pt x="718" y="801"/>
                    <a:pt x="717" y="802"/>
                  </a:cubicBezTo>
                  <a:cubicBezTo>
                    <a:pt x="717" y="802"/>
                    <a:pt x="715" y="801"/>
                    <a:pt x="715" y="802"/>
                  </a:cubicBezTo>
                  <a:cubicBezTo>
                    <a:pt x="715" y="802"/>
                    <a:pt x="716" y="803"/>
                    <a:pt x="716" y="803"/>
                  </a:cubicBezTo>
                  <a:cubicBezTo>
                    <a:pt x="716" y="803"/>
                    <a:pt x="716" y="803"/>
                    <a:pt x="715" y="804"/>
                  </a:cubicBezTo>
                  <a:cubicBezTo>
                    <a:pt x="715" y="804"/>
                    <a:pt x="714" y="804"/>
                    <a:pt x="714" y="805"/>
                  </a:cubicBezTo>
                  <a:cubicBezTo>
                    <a:pt x="714" y="805"/>
                    <a:pt x="713" y="805"/>
                    <a:pt x="713" y="805"/>
                  </a:cubicBezTo>
                  <a:cubicBezTo>
                    <a:pt x="712" y="806"/>
                    <a:pt x="714" y="803"/>
                    <a:pt x="714" y="803"/>
                  </a:cubicBezTo>
                  <a:cubicBezTo>
                    <a:pt x="714" y="802"/>
                    <a:pt x="713" y="801"/>
                    <a:pt x="712" y="801"/>
                  </a:cubicBezTo>
                  <a:cubicBezTo>
                    <a:pt x="712" y="800"/>
                    <a:pt x="713" y="801"/>
                    <a:pt x="713" y="801"/>
                  </a:cubicBezTo>
                  <a:cubicBezTo>
                    <a:pt x="714" y="801"/>
                    <a:pt x="714" y="800"/>
                    <a:pt x="714" y="800"/>
                  </a:cubicBezTo>
                  <a:cubicBezTo>
                    <a:pt x="713" y="800"/>
                    <a:pt x="713" y="800"/>
                    <a:pt x="713" y="799"/>
                  </a:cubicBezTo>
                  <a:cubicBezTo>
                    <a:pt x="713" y="799"/>
                    <a:pt x="712" y="801"/>
                    <a:pt x="712" y="801"/>
                  </a:cubicBezTo>
                  <a:cubicBezTo>
                    <a:pt x="712" y="801"/>
                    <a:pt x="712" y="802"/>
                    <a:pt x="712" y="802"/>
                  </a:cubicBezTo>
                  <a:cubicBezTo>
                    <a:pt x="714" y="803"/>
                    <a:pt x="712" y="804"/>
                    <a:pt x="712" y="804"/>
                  </a:cubicBezTo>
                  <a:cubicBezTo>
                    <a:pt x="712" y="804"/>
                    <a:pt x="708" y="803"/>
                    <a:pt x="709" y="802"/>
                  </a:cubicBezTo>
                  <a:cubicBezTo>
                    <a:pt x="710" y="801"/>
                    <a:pt x="711" y="803"/>
                    <a:pt x="711" y="800"/>
                  </a:cubicBezTo>
                  <a:cubicBezTo>
                    <a:pt x="711" y="800"/>
                    <a:pt x="710" y="800"/>
                    <a:pt x="710" y="800"/>
                  </a:cubicBezTo>
                  <a:cubicBezTo>
                    <a:pt x="710" y="800"/>
                    <a:pt x="710" y="800"/>
                    <a:pt x="710" y="800"/>
                  </a:cubicBezTo>
                  <a:cubicBezTo>
                    <a:pt x="710" y="799"/>
                    <a:pt x="710" y="799"/>
                    <a:pt x="710" y="799"/>
                  </a:cubicBezTo>
                  <a:cubicBezTo>
                    <a:pt x="709" y="799"/>
                    <a:pt x="710" y="798"/>
                    <a:pt x="710" y="798"/>
                  </a:cubicBezTo>
                  <a:cubicBezTo>
                    <a:pt x="710" y="798"/>
                    <a:pt x="710" y="797"/>
                    <a:pt x="710" y="797"/>
                  </a:cubicBezTo>
                  <a:cubicBezTo>
                    <a:pt x="710" y="797"/>
                    <a:pt x="708" y="795"/>
                    <a:pt x="709" y="795"/>
                  </a:cubicBezTo>
                  <a:cubicBezTo>
                    <a:pt x="710" y="796"/>
                    <a:pt x="710" y="796"/>
                    <a:pt x="710" y="796"/>
                  </a:cubicBezTo>
                  <a:cubicBezTo>
                    <a:pt x="710" y="796"/>
                    <a:pt x="710" y="796"/>
                    <a:pt x="710" y="796"/>
                  </a:cubicBezTo>
                  <a:cubicBezTo>
                    <a:pt x="711" y="796"/>
                    <a:pt x="711" y="796"/>
                    <a:pt x="711" y="795"/>
                  </a:cubicBezTo>
                  <a:cubicBezTo>
                    <a:pt x="711" y="795"/>
                    <a:pt x="712" y="795"/>
                    <a:pt x="712" y="795"/>
                  </a:cubicBezTo>
                  <a:cubicBezTo>
                    <a:pt x="712" y="794"/>
                    <a:pt x="712" y="794"/>
                    <a:pt x="712" y="794"/>
                  </a:cubicBezTo>
                  <a:cubicBezTo>
                    <a:pt x="712" y="794"/>
                    <a:pt x="712" y="794"/>
                    <a:pt x="712" y="794"/>
                  </a:cubicBezTo>
                  <a:cubicBezTo>
                    <a:pt x="712" y="793"/>
                    <a:pt x="712" y="792"/>
                    <a:pt x="713" y="792"/>
                  </a:cubicBezTo>
                  <a:cubicBezTo>
                    <a:pt x="712" y="792"/>
                    <a:pt x="712" y="792"/>
                    <a:pt x="712" y="793"/>
                  </a:cubicBezTo>
                  <a:cubicBezTo>
                    <a:pt x="712" y="793"/>
                    <a:pt x="711" y="793"/>
                    <a:pt x="711" y="793"/>
                  </a:cubicBezTo>
                  <a:cubicBezTo>
                    <a:pt x="711" y="793"/>
                    <a:pt x="711" y="792"/>
                    <a:pt x="711" y="792"/>
                  </a:cubicBezTo>
                  <a:cubicBezTo>
                    <a:pt x="712" y="792"/>
                    <a:pt x="712" y="792"/>
                    <a:pt x="712" y="792"/>
                  </a:cubicBezTo>
                  <a:cubicBezTo>
                    <a:pt x="713" y="791"/>
                    <a:pt x="711" y="790"/>
                    <a:pt x="711" y="790"/>
                  </a:cubicBezTo>
                  <a:cubicBezTo>
                    <a:pt x="711" y="789"/>
                    <a:pt x="711" y="789"/>
                    <a:pt x="711" y="789"/>
                  </a:cubicBezTo>
                  <a:cubicBezTo>
                    <a:pt x="711" y="788"/>
                    <a:pt x="711" y="788"/>
                    <a:pt x="711" y="788"/>
                  </a:cubicBezTo>
                  <a:cubicBezTo>
                    <a:pt x="711" y="788"/>
                    <a:pt x="710" y="788"/>
                    <a:pt x="710" y="787"/>
                  </a:cubicBezTo>
                  <a:cubicBezTo>
                    <a:pt x="710" y="788"/>
                    <a:pt x="710" y="788"/>
                    <a:pt x="709" y="789"/>
                  </a:cubicBezTo>
                  <a:cubicBezTo>
                    <a:pt x="709" y="789"/>
                    <a:pt x="709" y="791"/>
                    <a:pt x="710" y="790"/>
                  </a:cubicBezTo>
                  <a:cubicBezTo>
                    <a:pt x="710" y="790"/>
                    <a:pt x="711" y="790"/>
                    <a:pt x="711" y="791"/>
                  </a:cubicBezTo>
                  <a:cubicBezTo>
                    <a:pt x="711" y="792"/>
                    <a:pt x="709" y="793"/>
                    <a:pt x="710" y="791"/>
                  </a:cubicBezTo>
                  <a:cubicBezTo>
                    <a:pt x="710" y="791"/>
                    <a:pt x="710" y="791"/>
                    <a:pt x="709" y="791"/>
                  </a:cubicBezTo>
                  <a:cubicBezTo>
                    <a:pt x="709" y="791"/>
                    <a:pt x="708" y="791"/>
                    <a:pt x="708" y="791"/>
                  </a:cubicBezTo>
                  <a:cubicBezTo>
                    <a:pt x="708" y="791"/>
                    <a:pt x="708" y="791"/>
                    <a:pt x="708" y="792"/>
                  </a:cubicBezTo>
                  <a:cubicBezTo>
                    <a:pt x="708" y="792"/>
                    <a:pt x="707" y="792"/>
                    <a:pt x="707" y="793"/>
                  </a:cubicBezTo>
                  <a:cubicBezTo>
                    <a:pt x="707" y="792"/>
                    <a:pt x="707" y="792"/>
                    <a:pt x="707" y="792"/>
                  </a:cubicBezTo>
                  <a:cubicBezTo>
                    <a:pt x="707" y="792"/>
                    <a:pt x="707" y="791"/>
                    <a:pt x="707" y="791"/>
                  </a:cubicBezTo>
                  <a:cubicBezTo>
                    <a:pt x="706" y="790"/>
                    <a:pt x="706" y="790"/>
                    <a:pt x="706" y="789"/>
                  </a:cubicBezTo>
                  <a:cubicBezTo>
                    <a:pt x="706" y="789"/>
                    <a:pt x="706" y="789"/>
                    <a:pt x="707" y="789"/>
                  </a:cubicBezTo>
                  <a:cubicBezTo>
                    <a:pt x="707" y="789"/>
                    <a:pt x="707" y="790"/>
                    <a:pt x="707" y="790"/>
                  </a:cubicBezTo>
                  <a:cubicBezTo>
                    <a:pt x="707" y="790"/>
                    <a:pt x="708" y="790"/>
                    <a:pt x="708" y="790"/>
                  </a:cubicBezTo>
                  <a:cubicBezTo>
                    <a:pt x="709" y="791"/>
                    <a:pt x="708" y="790"/>
                    <a:pt x="708" y="790"/>
                  </a:cubicBezTo>
                  <a:cubicBezTo>
                    <a:pt x="708" y="790"/>
                    <a:pt x="708" y="789"/>
                    <a:pt x="708" y="789"/>
                  </a:cubicBezTo>
                  <a:cubicBezTo>
                    <a:pt x="707" y="789"/>
                    <a:pt x="707" y="789"/>
                    <a:pt x="707" y="789"/>
                  </a:cubicBezTo>
                  <a:cubicBezTo>
                    <a:pt x="707" y="789"/>
                    <a:pt x="706" y="788"/>
                    <a:pt x="706" y="789"/>
                  </a:cubicBezTo>
                  <a:cubicBezTo>
                    <a:pt x="706" y="788"/>
                    <a:pt x="705" y="787"/>
                    <a:pt x="705" y="787"/>
                  </a:cubicBezTo>
                  <a:close/>
                  <a:moveTo>
                    <a:pt x="707" y="783"/>
                  </a:moveTo>
                  <a:cubicBezTo>
                    <a:pt x="707" y="784"/>
                    <a:pt x="706" y="783"/>
                    <a:pt x="706" y="783"/>
                  </a:cubicBezTo>
                  <a:cubicBezTo>
                    <a:pt x="706" y="783"/>
                    <a:pt x="706" y="782"/>
                    <a:pt x="707" y="783"/>
                  </a:cubicBezTo>
                  <a:close/>
                  <a:moveTo>
                    <a:pt x="706" y="800"/>
                  </a:moveTo>
                  <a:cubicBezTo>
                    <a:pt x="706" y="800"/>
                    <a:pt x="707" y="799"/>
                    <a:pt x="707" y="799"/>
                  </a:cubicBezTo>
                  <a:cubicBezTo>
                    <a:pt x="707" y="800"/>
                    <a:pt x="707" y="800"/>
                    <a:pt x="706" y="800"/>
                  </a:cubicBezTo>
                  <a:close/>
                  <a:moveTo>
                    <a:pt x="702" y="789"/>
                  </a:moveTo>
                  <a:cubicBezTo>
                    <a:pt x="702" y="789"/>
                    <a:pt x="702" y="789"/>
                    <a:pt x="702" y="789"/>
                  </a:cubicBezTo>
                  <a:cubicBezTo>
                    <a:pt x="702" y="789"/>
                    <a:pt x="702" y="788"/>
                    <a:pt x="702" y="788"/>
                  </a:cubicBezTo>
                  <a:cubicBezTo>
                    <a:pt x="702" y="789"/>
                    <a:pt x="703" y="790"/>
                    <a:pt x="703" y="789"/>
                  </a:cubicBezTo>
                  <a:cubicBezTo>
                    <a:pt x="702" y="790"/>
                    <a:pt x="702" y="790"/>
                    <a:pt x="702" y="791"/>
                  </a:cubicBezTo>
                  <a:cubicBezTo>
                    <a:pt x="702" y="790"/>
                    <a:pt x="702" y="790"/>
                    <a:pt x="702" y="790"/>
                  </a:cubicBezTo>
                  <a:cubicBezTo>
                    <a:pt x="702" y="790"/>
                    <a:pt x="702" y="789"/>
                    <a:pt x="702" y="789"/>
                  </a:cubicBezTo>
                  <a:close/>
                  <a:moveTo>
                    <a:pt x="721" y="781"/>
                  </a:moveTo>
                  <a:cubicBezTo>
                    <a:pt x="721" y="781"/>
                    <a:pt x="721" y="782"/>
                    <a:pt x="721" y="782"/>
                  </a:cubicBezTo>
                  <a:cubicBezTo>
                    <a:pt x="721" y="781"/>
                    <a:pt x="721" y="781"/>
                    <a:pt x="721" y="781"/>
                  </a:cubicBezTo>
                  <a:close/>
                  <a:moveTo>
                    <a:pt x="705" y="786"/>
                  </a:moveTo>
                  <a:cubicBezTo>
                    <a:pt x="705" y="786"/>
                    <a:pt x="705" y="786"/>
                    <a:pt x="705" y="786"/>
                  </a:cubicBezTo>
                  <a:cubicBezTo>
                    <a:pt x="706" y="786"/>
                    <a:pt x="704" y="788"/>
                    <a:pt x="704" y="788"/>
                  </a:cubicBezTo>
                  <a:cubicBezTo>
                    <a:pt x="704" y="787"/>
                    <a:pt x="704" y="787"/>
                    <a:pt x="705" y="786"/>
                  </a:cubicBezTo>
                  <a:close/>
                  <a:moveTo>
                    <a:pt x="705" y="785"/>
                  </a:moveTo>
                  <a:cubicBezTo>
                    <a:pt x="705" y="785"/>
                    <a:pt x="705" y="785"/>
                    <a:pt x="705" y="785"/>
                  </a:cubicBezTo>
                  <a:cubicBezTo>
                    <a:pt x="705" y="785"/>
                    <a:pt x="705" y="785"/>
                    <a:pt x="705" y="785"/>
                  </a:cubicBezTo>
                  <a:close/>
                  <a:moveTo>
                    <a:pt x="731" y="763"/>
                  </a:moveTo>
                  <a:cubicBezTo>
                    <a:pt x="729" y="763"/>
                    <a:pt x="731" y="760"/>
                    <a:pt x="731" y="762"/>
                  </a:cubicBezTo>
                  <a:cubicBezTo>
                    <a:pt x="731" y="763"/>
                    <a:pt x="731" y="763"/>
                    <a:pt x="731" y="763"/>
                  </a:cubicBezTo>
                  <a:close/>
                  <a:moveTo>
                    <a:pt x="756" y="755"/>
                  </a:moveTo>
                  <a:cubicBezTo>
                    <a:pt x="756" y="755"/>
                    <a:pt x="756" y="755"/>
                    <a:pt x="756" y="755"/>
                  </a:cubicBezTo>
                  <a:cubicBezTo>
                    <a:pt x="756" y="755"/>
                    <a:pt x="756" y="755"/>
                    <a:pt x="756" y="755"/>
                  </a:cubicBezTo>
                  <a:cubicBezTo>
                    <a:pt x="756" y="755"/>
                    <a:pt x="755" y="755"/>
                    <a:pt x="756" y="755"/>
                  </a:cubicBezTo>
                  <a:close/>
                  <a:moveTo>
                    <a:pt x="765" y="748"/>
                  </a:moveTo>
                  <a:cubicBezTo>
                    <a:pt x="765" y="748"/>
                    <a:pt x="764" y="748"/>
                    <a:pt x="764" y="748"/>
                  </a:cubicBezTo>
                  <a:cubicBezTo>
                    <a:pt x="763" y="747"/>
                    <a:pt x="766" y="744"/>
                    <a:pt x="766" y="745"/>
                  </a:cubicBezTo>
                  <a:cubicBezTo>
                    <a:pt x="766" y="745"/>
                    <a:pt x="766" y="746"/>
                    <a:pt x="766" y="746"/>
                  </a:cubicBezTo>
                  <a:cubicBezTo>
                    <a:pt x="765" y="747"/>
                    <a:pt x="766" y="746"/>
                    <a:pt x="767" y="747"/>
                  </a:cubicBezTo>
                  <a:cubicBezTo>
                    <a:pt x="767" y="747"/>
                    <a:pt x="765" y="750"/>
                    <a:pt x="764" y="749"/>
                  </a:cubicBezTo>
                  <a:cubicBezTo>
                    <a:pt x="765" y="749"/>
                    <a:pt x="765" y="748"/>
                    <a:pt x="765" y="748"/>
                  </a:cubicBezTo>
                  <a:close/>
                  <a:moveTo>
                    <a:pt x="772" y="712"/>
                  </a:moveTo>
                  <a:cubicBezTo>
                    <a:pt x="772" y="712"/>
                    <a:pt x="772" y="711"/>
                    <a:pt x="772" y="711"/>
                  </a:cubicBezTo>
                  <a:cubicBezTo>
                    <a:pt x="772" y="710"/>
                    <a:pt x="772" y="710"/>
                    <a:pt x="773" y="710"/>
                  </a:cubicBezTo>
                  <a:cubicBezTo>
                    <a:pt x="773" y="710"/>
                    <a:pt x="773" y="712"/>
                    <a:pt x="772" y="712"/>
                  </a:cubicBezTo>
                  <a:close/>
                  <a:moveTo>
                    <a:pt x="783" y="681"/>
                  </a:moveTo>
                  <a:cubicBezTo>
                    <a:pt x="783" y="681"/>
                    <a:pt x="783" y="680"/>
                    <a:pt x="782" y="680"/>
                  </a:cubicBezTo>
                  <a:cubicBezTo>
                    <a:pt x="783" y="680"/>
                    <a:pt x="783" y="682"/>
                    <a:pt x="783" y="681"/>
                  </a:cubicBezTo>
                  <a:close/>
                  <a:moveTo>
                    <a:pt x="815" y="700"/>
                  </a:moveTo>
                  <a:cubicBezTo>
                    <a:pt x="815" y="700"/>
                    <a:pt x="814" y="701"/>
                    <a:pt x="813" y="701"/>
                  </a:cubicBezTo>
                  <a:cubicBezTo>
                    <a:pt x="812" y="702"/>
                    <a:pt x="811" y="701"/>
                    <a:pt x="811" y="702"/>
                  </a:cubicBezTo>
                  <a:cubicBezTo>
                    <a:pt x="811" y="702"/>
                    <a:pt x="811" y="703"/>
                    <a:pt x="811" y="703"/>
                  </a:cubicBezTo>
                  <a:cubicBezTo>
                    <a:pt x="810" y="704"/>
                    <a:pt x="809" y="703"/>
                    <a:pt x="809" y="703"/>
                  </a:cubicBezTo>
                  <a:cubicBezTo>
                    <a:pt x="809" y="703"/>
                    <a:pt x="809" y="703"/>
                    <a:pt x="809" y="703"/>
                  </a:cubicBezTo>
                  <a:cubicBezTo>
                    <a:pt x="809" y="702"/>
                    <a:pt x="808" y="703"/>
                    <a:pt x="808" y="703"/>
                  </a:cubicBezTo>
                  <a:cubicBezTo>
                    <a:pt x="808" y="703"/>
                    <a:pt x="808" y="703"/>
                    <a:pt x="808" y="704"/>
                  </a:cubicBezTo>
                  <a:cubicBezTo>
                    <a:pt x="808" y="704"/>
                    <a:pt x="806" y="704"/>
                    <a:pt x="806" y="703"/>
                  </a:cubicBezTo>
                  <a:cubicBezTo>
                    <a:pt x="805" y="703"/>
                    <a:pt x="804" y="703"/>
                    <a:pt x="804" y="704"/>
                  </a:cubicBezTo>
                  <a:cubicBezTo>
                    <a:pt x="803" y="704"/>
                    <a:pt x="803" y="704"/>
                    <a:pt x="802" y="705"/>
                  </a:cubicBezTo>
                  <a:cubicBezTo>
                    <a:pt x="800" y="707"/>
                    <a:pt x="798" y="709"/>
                    <a:pt x="798" y="713"/>
                  </a:cubicBezTo>
                  <a:cubicBezTo>
                    <a:pt x="796" y="711"/>
                    <a:pt x="794" y="711"/>
                    <a:pt x="792" y="710"/>
                  </a:cubicBezTo>
                  <a:cubicBezTo>
                    <a:pt x="790" y="708"/>
                    <a:pt x="789" y="708"/>
                    <a:pt x="787" y="707"/>
                  </a:cubicBezTo>
                  <a:cubicBezTo>
                    <a:pt x="787" y="707"/>
                    <a:pt x="786" y="707"/>
                    <a:pt x="786" y="707"/>
                  </a:cubicBezTo>
                  <a:cubicBezTo>
                    <a:pt x="786" y="707"/>
                    <a:pt x="786" y="707"/>
                    <a:pt x="786" y="707"/>
                  </a:cubicBezTo>
                  <a:cubicBezTo>
                    <a:pt x="786" y="707"/>
                    <a:pt x="785" y="707"/>
                    <a:pt x="785" y="707"/>
                  </a:cubicBezTo>
                  <a:cubicBezTo>
                    <a:pt x="785" y="707"/>
                    <a:pt x="785" y="708"/>
                    <a:pt x="785" y="708"/>
                  </a:cubicBezTo>
                  <a:cubicBezTo>
                    <a:pt x="785" y="708"/>
                    <a:pt x="784" y="708"/>
                    <a:pt x="784" y="708"/>
                  </a:cubicBezTo>
                  <a:cubicBezTo>
                    <a:pt x="784" y="709"/>
                    <a:pt x="783" y="710"/>
                    <a:pt x="783" y="709"/>
                  </a:cubicBezTo>
                  <a:cubicBezTo>
                    <a:pt x="782" y="709"/>
                    <a:pt x="781" y="708"/>
                    <a:pt x="781" y="707"/>
                  </a:cubicBezTo>
                  <a:cubicBezTo>
                    <a:pt x="781" y="707"/>
                    <a:pt x="780" y="707"/>
                    <a:pt x="779" y="707"/>
                  </a:cubicBezTo>
                  <a:cubicBezTo>
                    <a:pt x="779" y="707"/>
                    <a:pt x="778" y="708"/>
                    <a:pt x="778" y="708"/>
                  </a:cubicBezTo>
                  <a:cubicBezTo>
                    <a:pt x="778" y="709"/>
                    <a:pt x="778" y="709"/>
                    <a:pt x="778" y="709"/>
                  </a:cubicBezTo>
                  <a:cubicBezTo>
                    <a:pt x="778" y="710"/>
                    <a:pt x="778" y="710"/>
                    <a:pt x="778" y="710"/>
                  </a:cubicBezTo>
                  <a:cubicBezTo>
                    <a:pt x="779" y="710"/>
                    <a:pt x="779" y="711"/>
                    <a:pt x="780" y="711"/>
                  </a:cubicBezTo>
                  <a:cubicBezTo>
                    <a:pt x="782" y="711"/>
                    <a:pt x="786" y="716"/>
                    <a:pt x="781" y="714"/>
                  </a:cubicBezTo>
                  <a:cubicBezTo>
                    <a:pt x="781" y="715"/>
                    <a:pt x="781" y="715"/>
                    <a:pt x="781" y="714"/>
                  </a:cubicBezTo>
                  <a:cubicBezTo>
                    <a:pt x="780" y="714"/>
                    <a:pt x="780" y="714"/>
                    <a:pt x="780" y="715"/>
                  </a:cubicBezTo>
                  <a:cubicBezTo>
                    <a:pt x="780" y="715"/>
                    <a:pt x="778" y="717"/>
                    <a:pt x="777" y="717"/>
                  </a:cubicBezTo>
                  <a:cubicBezTo>
                    <a:pt x="776" y="718"/>
                    <a:pt x="776" y="716"/>
                    <a:pt x="776" y="715"/>
                  </a:cubicBezTo>
                  <a:cubicBezTo>
                    <a:pt x="776" y="713"/>
                    <a:pt x="777" y="713"/>
                    <a:pt x="776" y="711"/>
                  </a:cubicBezTo>
                  <a:cubicBezTo>
                    <a:pt x="775" y="710"/>
                    <a:pt x="774" y="710"/>
                    <a:pt x="775" y="708"/>
                  </a:cubicBezTo>
                  <a:cubicBezTo>
                    <a:pt x="775" y="706"/>
                    <a:pt x="775" y="706"/>
                    <a:pt x="777" y="705"/>
                  </a:cubicBezTo>
                  <a:cubicBezTo>
                    <a:pt x="777" y="705"/>
                    <a:pt x="777" y="706"/>
                    <a:pt x="778" y="705"/>
                  </a:cubicBezTo>
                  <a:cubicBezTo>
                    <a:pt x="778" y="705"/>
                    <a:pt x="779" y="703"/>
                    <a:pt x="779" y="703"/>
                  </a:cubicBezTo>
                  <a:cubicBezTo>
                    <a:pt x="779" y="702"/>
                    <a:pt x="777" y="701"/>
                    <a:pt x="779" y="700"/>
                  </a:cubicBezTo>
                  <a:cubicBezTo>
                    <a:pt x="779" y="700"/>
                    <a:pt x="781" y="700"/>
                    <a:pt x="781" y="701"/>
                  </a:cubicBezTo>
                  <a:cubicBezTo>
                    <a:pt x="783" y="701"/>
                    <a:pt x="782" y="701"/>
                    <a:pt x="783" y="701"/>
                  </a:cubicBezTo>
                  <a:cubicBezTo>
                    <a:pt x="783" y="702"/>
                    <a:pt x="784" y="702"/>
                    <a:pt x="784" y="702"/>
                  </a:cubicBezTo>
                  <a:cubicBezTo>
                    <a:pt x="787" y="700"/>
                    <a:pt x="784" y="699"/>
                    <a:pt x="785" y="697"/>
                  </a:cubicBezTo>
                  <a:cubicBezTo>
                    <a:pt x="785" y="695"/>
                    <a:pt x="786" y="696"/>
                    <a:pt x="787" y="694"/>
                  </a:cubicBezTo>
                  <a:cubicBezTo>
                    <a:pt x="788" y="693"/>
                    <a:pt x="787" y="692"/>
                    <a:pt x="787" y="691"/>
                  </a:cubicBezTo>
                  <a:cubicBezTo>
                    <a:pt x="788" y="689"/>
                    <a:pt x="788" y="688"/>
                    <a:pt x="788" y="685"/>
                  </a:cubicBezTo>
                  <a:cubicBezTo>
                    <a:pt x="787" y="683"/>
                    <a:pt x="786" y="682"/>
                    <a:pt x="787" y="680"/>
                  </a:cubicBezTo>
                  <a:cubicBezTo>
                    <a:pt x="787" y="680"/>
                    <a:pt x="787" y="680"/>
                    <a:pt x="788" y="680"/>
                  </a:cubicBezTo>
                  <a:cubicBezTo>
                    <a:pt x="788" y="680"/>
                    <a:pt x="789" y="679"/>
                    <a:pt x="789" y="679"/>
                  </a:cubicBezTo>
                  <a:cubicBezTo>
                    <a:pt x="790" y="680"/>
                    <a:pt x="793" y="683"/>
                    <a:pt x="793" y="684"/>
                  </a:cubicBezTo>
                  <a:cubicBezTo>
                    <a:pt x="795" y="687"/>
                    <a:pt x="798" y="690"/>
                    <a:pt x="801" y="692"/>
                  </a:cubicBezTo>
                  <a:cubicBezTo>
                    <a:pt x="801" y="692"/>
                    <a:pt x="801" y="692"/>
                    <a:pt x="801" y="692"/>
                  </a:cubicBezTo>
                  <a:cubicBezTo>
                    <a:pt x="801" y="693"/>
                    <a:pt x="803" y="693"/>
                    <a:pt x="804" y="693"/>
                  </a:cubicBezTo>
                  <a:cubicBezTo>
                    <a:pt x="805" y="693"/>
                    <a:pt x="805" y="693"/>
                    <a:pt x="805" y="694"/>
                  </a:cubicBezTo>
                  <a:cubicBezTo>
                    <a:pt x="805" y="694"/>
                    <a:pt x="805" y="694"/>
                    <a:pt x="805" y="694"/>
                  </a:cubicBezTo>
                  <a:cubicBezTo>
                    <a:pt x="806" y="694"/>
                    <a:pt x="806" y="694"/>
                    <a:pt x="806" y="694"/>
                  </a:cubicBezTo>
                  <a:cubicBezTo>
                    <a:pt x="809" y="695"/>
                    <a:pt x="811" y="693"/>
                    <a:pt x="812" y="691"/>
                  </a:cubicBezTo>
                  <a:cubicBezTo>
                    <a:pt x="812" y="691"/>
                    <a:pt x="812" y="692"/>
                    <a:pt x="812" y="692"/>
                  </a:cubicBezTo>
                  <a:cubicBezTo>
                    <a:pt x="812" y="692"/>
                    <a:pt x="812" y="692"/>
                    <a:pt x="812" y="692"/>
                  </a:cubicBezTo>
                  <a:cubicBezTo>
                    <a:pt x="812" y="693"/>
                    <a:pt x="812" y="693"/>
                    <a:pt x="812" y="693"/>
                  </a:cubicBezTo>
                  <a:cubicBezTo>
                    <a:pt x="811" y="693"/>
                    <a:pt x="811" y="694"/>
                    <a:pt x="811" y="694"/>
                  </a:cubicBezTo>
                  <a:cubicBezTo>
                    <a:pt x="810" y="696"/>
                    <a:pt x="811" y="699"/>
                    <a:pt x="812" y="700"/>
                  </a:cubicBezTo>
                  <a:cubicBezTo>
                    <a:pt x="812" y="700"/>
                    <a:pt x="812" y="700"/>
                    <a:pt x="812" y="701"/>
                  </a:cubicBezTo>
                  <a:cubicBezTo>
                    <a:pt x="812" y="701"/>
                    <a:pt x="812" y="701"/>
                    <a:pt x="813" y="701"/>
                  </a:cubicBezTo>
                  <a:cubicBezTo>
                    <a:pt x="813" y="701"/>
                    <a:pt x="813" y="701"/>
                    <a:pt x="813" y="701"/>
                  </a:cubicBezTo>
                  <a:cubicBezTo>
                    <a:pt x="813" y="700"/>
                    <a:pt x="813" y="700"/>
                    <a:pt x="814" y="700"/>
                  </a:cubicBezTo>
                  <a:cubicBezTo>
                    <a:pt x="814" y="700"/>
                    <a:pt x="815" y="700"/>
                    <a:pt x="815" y="700"/>
                  </a:cubicBezTo>
                  <a:close/>
                  <a:moveTo>
                    <a:pt x="729" y="764"/>
                  </a:moveTo>
                  <a:cubicBezTo>
                    <a:pt x="729" y="763"/>
                    <a:pt x="730" y="763"/>
                    <a:pt x="730" y="764"/>
                  </a:cubicBezTo>
                  <a:cubicBezTo>
                    <a:pt x="730" y="765"/>
                    <a:pt x="729" y="764"/>
                    <a:pt x="729" y="764"/>
                  </a:cubicBezTo>
                  <a:close/>
                  <a:moveTo>
                    <a:pt x="775" y="789"/>
                  </a:moveTo>
                  <a:cubicBezTo>
                    <a:pt x="775" y="789"/>
                    <a:pt x="774" y="788"/>
                    <a:pt x="775" y="788"/>
                  </a:cubicBezTo>
                  <a:cubicBezTo>
                    <a:pt x="775" y="788"/>
                    <a:pt x="775" y="788"/>
                    <a:pt x="775" y="789"/>
                  </a:cubicBezTo>
                  <a:close/>
                  <a:moveTo>
                    <a:pt x="774" y="782"/>
                  </a:moveTo>
                  <a:cubicBezTo>
                    <a:pt x="773" y="782"/>
                    <a:pt x="773" y="782"/>
                    <a:pt x="774" y="782"/>
                  </a:cubicBezTo>
                  <a:cubicBezTo>
                    <a:pt x="774" y="782"/>
                    <a:pt x="774" y="782"/>
                    <a:pt x="774" y="782"/>
                  </a:cubicBezTo>
                  <a:close/>
                  <a:moveTo>
                    <a:pt x="790" y="734"/>
                  </a:moveTo>
                  <a:cubicBezTo>
                    <a:pt x="790" y="734"/>
                    <a:pt x="790" y="734"/>
                    <a:pt x="790" y="735"/>
                  </a:cubicBezTo>
                  <a:cubicBezTo>
                    <a:pt x="791" y="735"/>
                    <a:pt x="790" y="735"/>
                    <a:pt x="790" y="735"/>
                  </a:cubicBezTo>
                  <a:cubicBezTo>
                    <a:pt x="789" y="736"/>
                    <a:pt x="790" y="737"/>
                    <a:pt x="789" y="738"/>
                  </a:cubicBezTo>
                  <a:cubicBezTo>
                    <a:pt x="789" y="738"/>
                    <a:pt x="789" y="738"/>
                    <a:pt x="789" y="738"/>
                  </a:cubicBezTo>
                  <a:cubicBezTo>
                    <a:pt x="789" y="738"/>
                    <a:pt x="789" y="738"/>
                    <a:pt x="789" y="738"/>
                  </a:cubicBezTo>
                  <a:cubicBezTo>
                    <a:pt x="789" y="738"/>
                    <a:pt x="789" y="739"/>
                    <a:pt x="789" y="739"/>
                  </a:cubicBezTo>
                  <a:cubicBezTo>
                    <a:pt x="788" y="738"/>
                    <a:pt x="788" y="739"/>
                    <a:pt x="788" y="739"/>
                  </a:cubicBezTo>
                  <a:cubicBezTo>
                    <a:pt x="788" y="739"/>
                    <a:pt x="788" y="739"/>
                    <a:pt x="788" y="739"/>
                  </a:cubicBezTo>
                  <a:cubicBezTo>
                    <a:pt x="787" y="739"/>
                    <a:pt x="787" y="739"/>
                    <a:pt x="788" y="739"/>
                  </a:cubicBezTo>
                  <a:cubicBezTo>
                    <a:pt x="788" y="740"/>
                    <a:pt x="788" y="740"/>
                    <a:pt x="788" y="740"/>
                  </a:cubicBezTo>
                  <a:cubicBezTo>
                    <a:pt x="788" y="740"/>
                    <a:pt x="787" y="740"/>
                    <a:pt x="787" y="740"/>
                  </a:cubicBezTo>
                  <a:cubicBezTo>
                    <a:pt x="787" y="741"/>
                    <a:pt x="786" y="741"/>
                    <a:pt x="786" y="742"/>
                  </a:cubicBezTo>
                  <a:cubicBezTo>
                    <a:pt x="786" y="742"/>
                    <a:pt x="787" y="742"/>
                    <a:pt x="787" y="742"/>
                  </a:cubicBezTo>
                  <a:cubicBezTo>
                    <a:pt x="787" y="742"/>
                    <a:pt x="787" y="743"/>
                    <a:pt x="786" y="743"/>
                  </a:cubicBezTo>
                  <a:cubicBezTo>
                    <a:pt x="787" y="743"/>
                    <a:pt x="787" y="743"/>
                    <a:pt x="787" y="743"/>
                  </a:cubicBezTo>
                  <a:cubicBezTo>
                    <a:pt x="787" y="743"/>
                    <a:pt x="787" y="743"/>
                    <a:pt x="787" y="743"/>
                  </a:cubicBezTo>
                  <a:cubicBezTo>
                    <a:pt x="786" y="743"/>
                    <a:pt x="787" y="743"/>
                    <a:pt x="787" y="743"/>
                  </a:cubicBezTo>
                  <a:cubicBezTo>
                    <a:pt x="787" y="744"/>
                    <a:pt x="787" y="744"/>
                    <a:pt x="787" y="744"/>
                  </a:cubicBezTo>
                  <a:cubicBezTo>
                    <a:pt x="786" y="744"/>
                    <a:pt x="787" y="745"/>
                    <a:pt x="787" y="745"/>
                  </a:cubicBezTo>
                  <a:cubicBezTo>
                    <a:pt x="787" y="745"/>
                    <a:pt x="786" y="745"/>
                    <a:pt x="786" y="744"/>
                  </a:cubicBezTo>
                  <a:cubicBezTo>
                    <a:pt x="786" y="744"/>
                    <a:pt x="784" y="744"/>
                    <a:pt x="784" y="745"/>
                  </a:cubicBezTo>
                  <a:cubicBezTo>
                    <a:pt x="784" y="744"/>
                    <a:pt x="784" y="744"/>
                    <a:pt x="784" y="744"/>
                  </a:cubicBezTo>
                  <a:cubicBezTo>
                    <a:pt x="783" y="746"/>
                    <a:pt x="783" y="747"/>
                    <a:pt x="783" y="748"/>
                  </a:cubicBezTo>
                  <a:cubicBezTo>
                    <a:pt x="783" y="748"/>
                    <a:pt x="783" y="748"/>
                    <a:pt x="783" y="748"/>
                  </a:cubicBezTo>
                  <a:cubicBezTo>
                    <a:pt x="784" y="749"/>
                    <a:pt x="784" y="753"/>
                    <a:pt x="783" y="754"/>
                  </a:cubicBezTo>
                  <a:cubicBezTo>
                    <a:pt x="783" y="754"/>
                    <a:pt x="783" y="755"/>
                    <a:pt x="783" y="755"/>
                  </a:cubicBezTo>
                  <a:cubicBezTo>
                    <a:pt x="783" y="755"/>
                    <a:pt x="783" y="755"/>
                    <a:pt x="783" y="755"/>
                  </a:cubicBezTo>
                  <a:cubicBezTo>
                    <a:pt x="783" y="756"/>
                    <a:pt x="783" y="757"/>
                    <a:pt x="782" y="757"/>
                  </a:cubicBezTo>
                  <a:cubicBezTo>
                    <a:pt x="782" y="757"/>
                    <a:pt x="782" y="757"/>
                    <a:pt x="782" y="758"/>
                  </a:cubicBezTo>
                  <a:cubicBezTo>
                    <a:pt x="782" y="758"/>
                    <a:pt x="782" y="758"/>
                    <a:pt x="781" y="758"/>
                  </a:cubicBezTo>
                  <a:cubicBezTo>
                    <a:pt x="781" y="758"/>
                    <a:pt x="781" y="758"/>
                    <a:pt x="781" y="758"/>
                  </a:cubicBezTo>
                  <a:cubicBezTo>
                    <a:pt x="781" y="759"/>
                    <a:pt x="781" y="759"/>
                    <a:pt x="781" y="760"/>
                  </a:cubicBezTo>
                  <a:cubicBezTo>
                    <a:pt x="781" y="760"/>
                    <a:pt x="781" y="760"/>
                    <a:pt x="781" y="760"/>
                  </a:cubicBezTo>
                  <a:cubicBezTo>
                    <a:pt x="780" y="761"/>
                    <a:pt x="781" y="761"/>
                    <a:pt x="780" y="762"/>
                  </a:cubicBezTo>
                  <a:cubicBezTo>
                    <a:pt x="780" y="762"/>
                    <a:pt x="780" y="763"/>
                    <a:pt x="780" y="763"/>
                  </a:cubicBezTo>
                  <a:cubicBezTo>
                    <a:pt x="780" y="763"/>
                    <a:pt x="781" y="764"/>
                    <a:pt x="781" y="765"/>
                  </a:cubicBezTo>
                  <a:cubicBezTo>
                    <a:pt x="781" y="765"/>
                    <a:pt x="782" y="766"/>
                    <a:pt x="782" y="767"/>
                  </a:cubicBezTo>
                  <a:cubicBezTo>
                    <a:pt x="782" y="767"/>
                    <a:pt x="780" y="768"/>
                    <a:pt x="779" y="768"/>
                  </a:cubicBezTo>
                  <a:cubicBezTo>
                    <a:pt x="779" y="769"/>
                    <a:pt x="779" y="769"/>
                    <a:pt x="779" y="770"/>
                  </a:cubicBezTo>
                  <a:cubicBezTo>
                    <a:pt x="779" y="772"/>
                    <a:pt x="779" y="771"/>
                    <a:pt x="777" y="772"/>
                  </a:cubicBezTo>
                  <a:cubicBezTo>
                    <a:pt x="776" y="773"/>
                    <a:pt x="776" y="774"/>
                    <a:pt x="775" y="773"/>
                  </a:cubicBezTo>
                  <a:cubicBezTo>
                    <a:pt x="775" y="773"/>
                    <a:pt x="775" y="773"/>
                    <a:pt x="775" y="773"/>
                  </a:cubicBezTo>
                  <a:cubicBezTo>
                    <a:pt x="775" y="773"/>
                    <a:pt x="775" y="771"/>
                    <a:pt x="775" y="771"/>
                  </a:cubicBezTo>
                  <a:cubicBezTo>
                    <a:pt x="775" y="771"/>
                    <a:pt x="775" y="771"/>
                    <a:pt x="775" y="771"/>
                  </a:cubicBezTo>
                  <a:cubicBezTo>
                    <a:pt x="775" y="771"/>
                    <a:pt x="775" y="771"/>
                    <a:pt x="775" y="771"/>
                  </a:cubicBezTo>
                  <a:cubicBezTo>
                    <a:pt x="775" y="770"/>
                    <a:pt x="775" y="770"/>
                    <a:pt x="775" y="770"/>
                  </a:cubicBezTo>
                  <a:cubicBezTo>
                    <a:pt x="775" y="770"/>
                    <a:pt x="775" y="770"/>
                    <a:pt x="776" y="770"/>
                  </a:cubicBezTo>
                  <a:cubicBezTo>
                    <a:pt x="776" y="770"/>
                    <a:pt x="776" y="769"/>
                    <a:pt x="776" y="769"/>
                  </a:cubicBezTo>
                  <a:cubicBezTo>
                    <a:pt x="775" y="769"/>
                    <a:pt x="774" y="769"/>
                    <a:pt x="774" y="770"/>
                  </a:cubicBezTo>
                  <a:cubicBezTo>
                    <a:pt x="774" y="770"/>
                    <a:pt x="774" y="770"/>
                    <a:pt x="774" y="770"/>
                  </a:cubicBezTo>
                  <a:cubicBezTo>
                    <a:pt x="774" y="771"/>
                    <a:pt x="774" y="771"/>
                    <a:pt x="774" y="771"/>
                  </a:cubicBezTo>
                  <a:cubicBezTo>
                    <a:pt x="775" y="771"/>
                    <a:pt x="774" y="772"/>
                    <a:pt x="774" y="772"/>
                  </a:cubicBezTo>
                  <a:cubicBezTo>
                    <a:pt x="774" y="772"/>
                    <a:pt x="773" y="772"/>
                    <a:pt x="774" y="772"/>
                  </a:cubicBezTo>
                  <a:cubicBezTo>
                    <a:pt x="774" y="771"/>
                    <a:pt x="773" y="770"/>
                    <a:pt x="772" y="770"/>
                  </a:cubicBezTo>
                  <a:cubicBezTo>
                    <a:pt x="772" y="770"/>
                    <a:pt x="772" y="770"/>
                    <a:pt x="771" y="770"/>
                  </a:cubicBezTo>
                  <a:cubicBezTo>
                    <a:pt x="771" y="771"/>
                    <a:pt x="771" y="771"/>
                    <a:pt x="771" y="771"/>
                  </a:cubicBezTo>
                  <a:cubicBezTo>
                    <a:pt x="771" y="771"/>
                    <a:pt x="771" y="771"/>
                    <a:pt x="771" y="771"/>
                  </a:cubicBezTo>
                  <a:cubicBezTo>
                    <a:pt x="771" y="772"/>
                    <a:pt x="771" y="772"/>
                    <a:pt x="770" y="772"/>
                  </a:cubicBezTo>
                  <a:cubicBezTo>
                    <a:pt x="771" y="773"/>
                    <a:pt x="771" y="773"/>
                    <a:pt x="770" y="774"/>
                  </a:cubicBezTo>
                  <a:cubicBezTo>
                    <a:pt x="770" y="774"/>
                    <a:pt x="769" y="776"/>
                    <a:pt x="769" y="776"/>
                  </a:cubicBezTo>
                  <a:cubicBezTo>
                    <a:pt x="768" y="776"/>
                    <a:pt x="769" y="776"/>
                    <a:pt x="768" y="775"/>
                  </a:cubicBezTo>
                  <a:cubicBezTo>
                    <a:pt x="768" y="775"/>
                    <a:pt x="768" y="774"/>
                    <a:pt x="768" y="774"/>
                  </a:cubicBezTo>
                  <a:cubicBezTo>
                    <a:pt x="768" y="773"/>
                    <a:pt x="769" y="773"/>
                    <a:pt x="769" y="773"/>
                  </a:cubicBezTo>
                  <a:cubicBezTo>
                    <a:pt x="769" y="772"/>
                    <a:pt x="769" y="772"/>
                    <a:pt x="768" y="772"/>
                  </a:cubicBezTo>
                  <a:cubicBezTo>
                    <a:pt x="768" y="772"/>
                    <a:pt x="768" y="772"/>
                    <a:pt x="768" y="772"/>
                  </a:cubicBezTo>
                  <a:cubicBezTo>
                    <a:pt x="767" y="772"/>
                    <a:pt x="767" y="772"/>
                    <a:pt x="767" y="772"/>
                  </a:cubicBezTo>
                  <a:cubicBezTo>
                    <a:pt x="767" y="772"/>
                    <a:pt x="766" y="772"/>
                    <a:pt x="766" y="773"/>
                  </a:cubicBezTo>
                  <a:cubicBezTo>
                    <a:pt x="766" y="773"/>
                    <a:pt x="766" y="773"/>
                    <a:pt x="766" y="773"/>
                  </a:cubicBezTo>
                  <a:cubicBezTo>
                    <a:pt x="765" y="773"/>
                    <a:pt x="765" y="774"/>
                    <a:pt x="765" y="774"/>
                  </a:cubicBezTo>
                  <a:cubicBezTo>
                    <a:pt x="765" y="775"/>
                    <a:pt x="764" y="775"/>
                    <a:pt x="764" y="776"/>
                  </a:cubicBezTo>
                  <a:cubicBezTo>
                    <a:pt x="763" y="776"/>
                    <a:pt x="762" y="775"/>
                    <a:pt x="761" y="776"/>
                  </a:cubicBezTo>
                  <a:cubicBezTo>
                    <a:pt x="761" y="776"/>
                    <a:pt x="761" y="776"/>
                    <a:pt x="761" y="776"/>
                  </a:cubicBezTo>
                  <a:cubicBezTo>
                    <a:pt x="761" y="776"/>
                    <a:pt x="760" y="776"/>
                    <a:pt x="759" y="776"/>
                  </a:cubicBezTo>
                  <a:cubicBezTo>
                    <a:pt x="758" y="776"/>
                    <a:pt x="757" y="777"/>
                    <a:pt x="756" y="776"/>
                  </a:cubicBezTo>
                  <a:cubicBezTo>
                    <a:pt x="756" y="776"/>
                    <a:pt x="758" y="775"/>
                    <a:pt x="758" y="775"/>
                  </a:cubicBezTo>
                  <a:cubicBezTo>
                    <a:pt x="758" y="775"/>
                    <a:pt x="758" y="774"/>
                    <a:pt x="757" y="774"/>
                  </a:cubicBezTo>
                  <a:cubicBezTo>
                    <a:pt x="757" y="775"/>
                    <a:pt x="757" y="775"/>
                    <a:pt x="757" y="775"/>
                  </a:cubicBezTo>
                  <a:cubicBezTo>
                    <a:pt x="756" y="775"/>
                    <a:pt x="756" y="775"/>
                    <a:pt x="756" y="774"/>
                  </a:cubicBezTo>
                  <a:cubicBezTo>
                    <a:pt x="756" y="774"/>
                    <a:pt x="756" y="774"/>
                    <a:pt x="756" y="774"/>
                  </a:cubicBezTo>
                  <a:cubicBezTo>
                    <a:pt x="756" y="774"/>
                    <a:pt x="756" y="775"/>
                    <a:pt x="755" y="775"/>
                  </a:cubicBezTo>
                  <a:cubicBezTo>
                    <a:pt x="755" y="775"/>
                    <a:pt x="755" y="775"/>
                    <a:pt x="755" y="774"/>
                  </a:cubicBezTo>
                  <a:cubicBezTo>
                    <a:pt x="755" y="774"/>
                    <a:pt x="755" y="774"/>
                    <a:pt x="755" y="774"/>
                  </a:cubicBezTo>
                  <a:cubicBezTo>
                    <a:pt x="755" y="774"/>
                    <a:pt x="754" y="774"/>
                    <a:pt x="755" y="774"/>
                  </a:cubicBezTo>
                  <a:cubicBezTo>
                    <a:pt x="755" y="773"/>
                    <a:pt x="755" y="773"/>
                    <a:pt x="755" y="773"/>
                  </a:cubicBezTo>
                  <a:cubicBezTo>
                    <a:pt x="754" y="772"/>
                    <a:pt x="754" y="773"/>
                    <a:pt x="753" y="774"/>
                  </a:cubicBezTo>
                  <a:cubicBezTo>
                    <a:pt x="752" y="776"/>
                    <a:pt x="753" y="776"/>
                    <a:pt x="754" y="777"/>
                  </a:cubicBezTo>
                  <a:cubicBezTo>
                    <a:pt x="755" y="777"/>
                    <a:pt x="755" y="777"/>
                    <a:pt x="755" y="778"/>
                  </a:cubicBezTo>
                  <a:cubicBezTo>
                    <a:pt x="756" y="778"/>
                    <a:pt x="755" y="779"/>
                    <a:pt x="754" y="779"/>
                  </a:cubicBezTo>
                  <a:cubicBezTo>
                    <a:pt x="755" y="779"/>
                    <a:pt x="755" y="779"/>
                    <a:pt x="755" y="779"/>
                  </a:cubicBezTo>
                  <a:cubicBezTo>
                    <a:pt x="754" y="779"/>
                    <a:pt x="754" y="779"/>
                    <a:pt x="754" y="778"/>
                  </a:cubicBezTo>
                  <a:cubicBezTo>
                    <a:pt x="754" y="779"/>
                    <a:pt x="752" y="779"/>
                    <a:pt x="751" y="780"/>
                  </a:cubicBezTo>
                  <a:cubicBezTo>
                    <a:pt x="751" y="780"/>
                    <a:pt x="751" y="780"/>
                    <a:pt x="751" y="780"/>
                  </a:cubicBezTo>
                  <a:cubicBezTo>
                    <a:pt x="751" y="781"/>
                    <a:pt x="751" y="782"/>
                    <a:pt x="750" y="782"/>
                  </a:cubicBezTo>
                  <a:cubicBezTo>
                    <a:pt x="750" y="782"/>
                    <a:pt x="749" y="783"/>
                    <a:pt x="749" y="783"/>
                  </a:cubicBezTo>
                  <a:cubicBezTo>
                    <a:pt x="749" y="784"/>
                    <a:pt x="748" y="785"/>
                    <a:pt x="748" y="785"/>
                  </a:cubicBezTo>
                  <a:cubicBezTo>
                    <a:pt x="748" y="785"/>
                    <a:pt x="748" y="785"/>
                    <a:pt x="748" y="785"/>
                  </a:cubicBezTo>
                  <a:cubicBezTo>
                    <a:pt x="748" y="786"/>
                    <a:pt x="748" y="786"/>
                    <a:pt x="748" y="786"/>
                  </a:cubicBezTo>
                  <a:cubicBezTo>
                    <a:pt x="747" y="785"/>
                    <a:pt x="746" y="785"/>
                    <a:pt x="746" y="785"/>
                  </a:cubicBezTo>
                  <a:cubicBezTo>
                    <a:pt x="745" y="785"/>
                    <a:pt x="745" y="784"/>
                    <a:pt x="745" y="784"/>
                  </a:cubicBezTo>
                  <a:cubicBezTo>
                    <a:pt x="745" y="784"/>
                    <a:pt x="745" y="784"/>
                    <a:pt x="745" y="784"/>
                  </a:cubicBezTo>
                  <a:cubicBezTo>
                    <a:pt x="745" y="783"/>
                    <a:pt x="745" y="783"/>
                    <a:pt x="745" y="783"/>
                  </a:cubicBezTo>
                  <a:cubicBezTo>
                    <a:pt x="745" y="783"/>
                    <a:pt x="745" y="783"/>
                    <a:pt x="745" y="783"/>
                  </a:cubicBezTo>
                  <a:cubicBezTo>
                    <a:pt x="744" y="783"/>
                    <a:pt x="744" y="783"/>
                    <a:pt x="744" y="783"/>
                  </a:cubicBezTo>
                  <a:cubicBezTo>
                    <a:pt x="744" y="783"/>
                    <a:pt x="744" y="783"/>
                    <a:pt x="744" y="783"/>
                  </a:cubicBezTo>
                  <a:cubicBezTo>
                    <a:pt x="744" y="783"/>
                    <a:pt x="743" y="782"/>
                    <a:pt x="743" y="782"/>
                  </a:cubicBezTo>
                  <a:cubicBezTo>
                    <a:pt x="743" y="782"/>
                    <a:pt x="743" y="782"/>
                    <a:pt x="743" y="782"/>
                  </a:cubicBezTo>
                  <a:cubicBezTo>
                    <a:pt x="742" y="781"/>
                    <a:pt x="744" y="781"/>
                    <a:pt x="743" y="781"/>
                  </a:cubicBezTo>
                  <a:cubicBezTo>
                    <a:pt x="743" y="780"/>
                    <a:pt x="744" y="780"/>
                    <a:pt x="743" y="780"/>
                  </a:cubicBezTo>
                  <a:cubicBezTo>
                    <a:pt x="743" y="779"/>
                    <a:pt x="742" y="779"/>
                    <a:pt x="743" y="778"/>
                  </a:cubicBezTo>
                  <a:cubicBezTo>
                    <a:pt x="743" y="778"/>
                    <a:pt x="743" y="778"/>
                    <a:pt x="744" y="778"/>
                  </a:cubicBezTo>
                  <a:cubicBezTo>
                    <a:pt x="744" y="778"/>
                    <a:pt x="744" y="778"/>
                    <a:pt x="744" y="778"/>
                  </a:cubicBezTo>
                  <a:cubicBezTo>
                    <a:pt x="744" y="778"/>
                    <a:pt x="744" y="778"/>
                    <a:pt x="744" y="778"/>
                  </a:cubicBezTo>
                  <a:cubicBezTo>
                    <a:pt x="744" y="778"/>
                    <a:pt x="744" y="778"/>
                    <a:pt x="744" y="778"/>
                  </a:cubicBezTo>
                  <a:cubicBezTo>
                    <a:pt x="744" y="778"/>
                    <a:pt x="745" y="777"/>
                    <a:pt x="745" y="776"/>
                  </a:cubicBezTo>
                  <a:cubicBezTo>
                    <a:pt x="745" y="775"/>
                    <a:pt x="744" y="776"/>
                    <a:pt x="743" y="776"/>
                  </a:cubicBezTo>
                  <a:cubicBezTo>
                    <a:pt x="743" y="776"/>
                    <a:pt x="742" y="776"/>
                    <a:pt x="742" y="776"/>
                  </a:cubicBezTo>
                  <a:cubicBezTo>
                    <a:pt x="742" y="776"/>
                    <a:pt x="741" y="775"/>
                    <a:pt x="741" y="775"/>
                  </a:cubicBezTo>
                  <a:cubicBezTo>
                    <a:pt x="741" y="775"/>
                    <a:pt x="740" y="775"/>
                    <a:pt x="740" y="775"/>
                  </a:cubicBezTo>
                  <a:cubicBezTo>
                    <a:pt x="740" y="775"/>
                    <a:pt x="740" y="775"/>
                    <a:pt x="740" y="775"/>
                  </a:cubicBezTo>
                  <a:cubicBezTo>
                    <a:pt x="740" y="775"/>
                    <a:pt x="739" y="775"/>
                    <a:pt x="739" y="775"/>
                  </a:cubicBezTo>
                  <a:cubicBezTo>
                    <a:pt x="739" y="775"/>
                    <a:pt x="738" y="775"/>
                    <a:pt x="738" y="775"/>
                  </a:cubicBezTo>
                  <a:cubicBezTo>
                    <a:pt x="738" y="775"/>
                    <a:pt x="738" y="775"/>
                    <a:pt x="738" y="775"/>
                  </a:cubicBezTo>
                  <a:cubicBezTo>
                    <a:pt x="737" y="775"/>
                    <a:pt x="737" y="775"/>
                    <a:pt x="737" y="775"/>
                  </a:cubicBezTo>
                  <a:cubicBezTo>
                    <a:pt x="737" y="775"/>
                    <a:pt x="737" y="775"/>
                    <a:pt x="737" y="776"/>
                  </a:cubicBezTo>
                  <a:cubicBezTo>
                    <a:pt x="737" y="776"/>
                    <a:pt x="736" y="776"/>
                    <a:pt x="736" y="776"/>
                  </a:cubicBezTo>
                  <a:cubicBezTo>
                    <a:pt x="736" y="776"/>
                    <a:pt x="736" y="776"/>
                    <a:pt x="736" y="776"/>
                  </a:cubicBezTo>
                  <a:cubicBezTo>
                    <a:pt x="735" y="776"/>
                    <a:pt x="735" y="776"/>
                    <a:pt x="735" y="776"/>
                  </a:cubicBezTo>
                  <a:cubicBezTo>
                    <a:pt x="735" y="776"/>
                    <a:pt x="736" y="776"/>
                    <a:pt x="736" y="776"/>
                  </a:cubicBezTo>
                  <a:cubicBezTo>
                    <a:pt x="736" y="777"/>
                    <a:pt x="735" y="777"/>
                    <a:pt x="735" y="777"/>
                  </a:cubicBezTo>
                  <a:cubicBezTo>
                    <a:pt x="735" y="777"/>
                    <a:pt x="735" y="778"/>
                    <a:pt x="734" y="777"/>
                  </a:cubicBezTo>
                  <a:cubicBezTo>
                    <a:pt x="734" y="777"/>
                    <a:pt x="733" y="777"/>
                    <a:pt x="733" y="777"/>
                  </a:cubicBezTo>
                  <a:cubicBezTo>
                    <a:pt x="733" y="777"/>
                    <a:pt x="733" y="777"/>
                    <a:pt x="733" y="777"/>
                  </a:cubicBezTo>
                  <a:cubicBezTo>
                    <a:pt x="733" y="777"/>
                    <a:pt x="732" y="777"/>
                    <a:pt x="732" y="777"/>
                  </a:cubicBezTo>
                  <a:cubicBezTo>
                    <a:pt x="732" y="777"/>
                    <a:pt x="732" y="777"/>
                    <a:pt x="732" y="777"/>
                  </a:cubicBezTo>
                  <a:cubicBezTo>
                    <a:pt x="732" y="777"/>
                    <a:pt x="731" y="777"/>
                    <a:pt x="731" y="777"/>
                  </a:cubicBezTo>
                  <a:cubicBezTo>
                    <a:pt x="731" y="778"/>
                    <a:pt x="731" y="778"/>
                    <a:pt x="731" y="778"/>
                  </a:cubicBezTo>
                  <a:cubicBezTo>
                    <a:pt x="731" y="778"/>
                    <a:pt x="731" y="778"/>
                    <a:pt x="731" y="778"/>
                  </a:cubicBezTo>
                  <a:cubicBezTo>
                    <a:pt x="731" y="778"/>
                    <a:pt x="731" y="778"/>
                    <a:pt x="731" y="778"/>
                  </a:cubicBezTo>
                  <a:cubicBezTo>
                    <a:pt x="730" y="778"/>
                    <a:pt x="730" y="778"/>
                    <a:pt x="730" y="778"/>
                  </a:cubicBezTo>
                  <a:cubicBezTo>
                    <a:pt x="730" y="778"/>
                    <a:pt x="730" y="778"/>
                    <a:pt x="730" y="778"/>
                  </a:cubicBezTo>
                  <a:cubicBezTo>
                    <a:pt x="730" y="778"/>
                    <a:pt x="730" y="778"/>
                    <a:pt x="729" y="778"/>
                  </a:cubicBezTo>
                  <a:cubicBezTo>
                    <a:pt x="729" y="778"/>
                    <a:pt x="727" y="779"/>
                    <a:pt x="727" y="779"/>
                  </a:cubicBezTo>
                  <a:cubicBezTo>
                    <a:pt x="727" y="780"/>
                    <a:pt x="727" y="779"/>
                    <a:pt x="727" y="780"/>
                  </a:cubicBezTo>
                  <a:cubicBezTo>
                    <a:pt x="727" y="780"/>
                    <a:pt x="727" y="780"/>
                    <a:pt x="727" y="780"/>
                  </a:cubicBezTo>
                  <a:cubicBezTo>
                    <a:pt x="726" y="780"/>
                    <a:pt x="726" y="779"/>
                    <a:pt x="726" y="780"/>
                  </a:cubicBezTo>
                  <a:cubicBezTo>
                    <a:pt x="726" y="780"/>
                    <a:pt x="725" y="780"/>
                    <a:pt x="725" y="780"/>
                  </a:cubicBezTo>
                  <a:cubicBezTo>
                    <a:pt x="725" y="779"/>
                    <a:pt x="726" y="779"/>
                    <a:pt x="725" y="778"/>
                  </a:cubicBezTo>
                  <a:cubicBezTo>
                    <a:pt x="724" y="778"/>
                    <a:pt x="724" y="778"/>
                    <a:pt x="724" y="778"/>
                  </a:cubicBezTo>
                  <a:cubicBezTo>
                    <a:pt x="724" y="779"/>
                    <a:pt x="724" y="779"/>
                    <a:pt x="724" y="779"/>
                  </a:cubicBezTo>
                  <a:cubicBezTo>
                    <a:pt x="724" y="779"/>
                    <a:pt x="724" y="779"/>
                    <a:pt x="724" y="779"/>
                  </a:cubicBezTo>
                  <a:cubicBezTo>
                    <a:pt x="723" y="779"/>
                    <a:pt x="723" y="782"/>
                    <a:pt x="723" y="782"/>
                  </a:cubicBezTo>
                  <a:cubicBezTo>
                    <a:pt x="723" y="782"/>
                    <a:pt x="721" y="781"/>
                    <a:pt x="721" y="781"/>
                  </a:cubicBezTo>
                  <a:cubicBezTo>
                    <a:pt x="721" y="781"/>
                    <a:pt x="721" y="781"/>
                    <a:pt x="721" y="781"/>
                  </a:cubicBezTo>
                  <a:cubicBezTo>
                    <a:pt x="720" y="780"/>
                    <a:pt x="720" y="781"/>
                    <a:pt x="720" y="781"/>
                  </a:cubicBezTo>
                  <a:cubicBezTo>
                    <a:pt x="720" y="781"/>
                    <a:pt x="720" y="781"/>
                    <a:pt x="719" y="781"/>
                  </a:cubicBezTo>
                  <a:cubicBezTo>
                    <a:pt x="719" y="781"/>
                    <a:pt x="718" y="781"/>
                    <a:pt x="718" y="781"/>
                  </a:cubicBezTo>
                  <a:cubicBezTo>
                    <a:pt x="718" y="781"/>
                    <a:pt x="717" y="782"/>
                    <a:pt x="717" y="781"/>
                  </a:cubicBezTo>
                  <a:cubicBezTo>
                    <a:pt x="716" y="782"/>
                    <a:pt x="716" y="781"/>
                    <a:pt x="716" y="781"/>
                  </a:cubicBezTo>
                  <a:cubicBezTo>
                    <a:pt x="716" y="781"/>
                    <a:pt x="715" y="781"/>
                    <a:pt x="715" y="781"/>
                  </a:cubicBezTo>
                  <a:cubicBezTo>
                    <a:pt x="715" y="781"/>
                    <a:pt x="715" y="781"/>
                    <a:pt x="715" y="782"/>
                  </a:cubicBezTo>
                  <a:cubicBezTo>
                    <a:pt x="715" y="781"/>
                    <a:pt x="714" y="779"/>
                    <a:pt x="714" y="779"/>
                  </a:cubicBezTo>
                  <a:cubicBezTo>
                    <a:pt x="715" y="778"/>
                    <a:pt x="715" y="778"/>
                    <a:pt x="715" y="778"/>
                  </a:cubicBezTo>
                  <a:cubicBezTo>
                    <a:pt x="716" y="778"/>
                    <a:pt x="715" y="778"/>
                    <a:pt x="715" y="778"/>
                  </a:cubicBezTo>
                  <a:cubicBezTo>
                    <a:pt x="716" y="778"/>
                    <a:pt x="716" y="778"/>
                    <a:pt x="717" y="778"/>
                  </a:cubicBezTo>
                  <a:cubicBezTo>
                    <a:pt x="717" y="778"/>
                    <a:pt x="717" y="778"/>
                    <a:pt x="717" y="778"/>
                  </a:cubicBezTo>
                  <a:cubicBezTo>
                    <a:pt x="718" y="778"/>
                    <a:pt x="718" y="776"/>
                    <a:pt x="719" y="776"/>
                  </a:cubicBezTo>
                  <a:cubicBezTo>
                    <a:pt x="720" y="775"/>
                    <a:pt x="720" y="776"/>
                    <a:pt x="721" y="775"/>
                  </a:cubicBezTo>
                  <a:cubicBezTo>
                    <a:pt x="721" y="775"/>
                    <a:pt x="722" y="774"/>
                    <a:pt x="722" y="774"/>
                  </a:cubicBezTo>
                  <a:cubicBezTo>
                    <a:pt x="723" y="773"/>
                    <a:pt x="723" y="773"/>
                    <a:pt x="723" y="773"/>
                  </a:cubicBezTo>
                  <a:cubicBezTo>
                    <a:pt x="723" y="773"/>
                    <a:pt x="723" y="773"/>
                    <a:pt x="723" y="773"/>
                  </a:cubicBezTo>
                  <a:cubicBezTo>
                    <a:pt x="724" y="773"/>
                    <a:pt x="725" y="771"/>
                    <a:pt x="725" y="771"/>
                  </a:cubicBezTo>
                  <a:cubicBezTo>
                    <a:pt x="726" y="771"/>
                    <a:pt x="726" y="771"/>
                    <a:pt x="727" y="770"/>
                  </a:cubicBezTo>
                  <a:cubicBezTo>
                    <a:pt x="727" y="770"/>
                    <a:pt x="727" y="769"/>
                    <a:pt x="726" y="769"/>
                  </a:cubicBezTo>
                  <a:cubicBezTo>
                    <a:pt x="726" y="769"/>
                    <a:pt x="727" y="769"/>
                    <a:pt x="727" y="769"/>
                  </a:cubicBezTo>
                  <a:cubicBezTo>
                    <a:pt x="727" y="769"/>
                    <a:pt x="729" y="768"/>
                    <a:pt x="729" y="768"/>
                  </a:cubicBezTo>
                  <a:cubicBezTo>
                    <a:pt x="729" y="768"/>
                    <a:pt x="729" y="768"/>
                    <a:pt x="729" y="768"/>
                  </a:cubicBezTo>
                  <a:cubicBezTo>
                    <a:pt x="730" y="768"/>
                    <a:pt x="730" y="768"/>
                    <a:pt x="731" y="768"/>
                  </a:cubicBezTo>
                  <a:cubicBezTo>
                    <a:pt x="730" y="769"/>
                    <a:pt x="731" y="769"/>
                    <a:pt x="732" y="769"/>
                  </a:cubicBezTo>
                  <a:cubicBezTo>
                    <a:pt x="732" y="768"/>
                    <a:pt x="733" y="769"/>
                    <a:pt x="734" y="769"/>
                  </a:cubicBezTo>
                  <a:cubicBezTo>
                    <a:pt x="735" y="769"/>
                    <a:pt x="737" y="769"/>
                    <a:pt x="737" y="768"/>
                  </a:cubicBezTo>
                  <a:cubicBezTo>
                    <a:pt x="737" y="768"/>
                    <a:pt x="738" y="768"/>
                    <a:pt x="738" y="768"/>
                  </a:cubicBezTo>
                  <a:cubicBezTo>
                    <a:pt x="738" y="768"/>
                    <a:pt x="738" y="768"/>
                    <a:pt x="738" y="768"/>
                  </a:cubicBezTo>
                  <a:cubicBezTo>
                    <a:pt x="739" y="767"/>
                    <a:pt x="741" y="767"/>
                    <a:pt x="743" y="767"/>
                  </a:cubicBezTo>
                  <a:cubicBezTo>
                    <a:pt x="744" y="767"/>
                    <a:pt x="746" y="767"/>
                    <a:pt x="744" y="768"/>
                  </a:cubicBezTo>
                  <a:cubicBezTo>
                    <a:pt x="744" y="768"/>
                    <a:pt x="744" y="768"/>
                    <a:pt x="744" y="768"/>
                  </a:cubicBezTo>
                  <a:cubicBezTo>
                    <a:pt x="744" y="768"/>
                    <a:pt x="744" y="768"/>
                    <a:pt x="744" y="768"/>
                  </a:cubicBezTo>
                  <a:cubicBezTo>
                    <a:pt x="744" y="769"/>
                    <a:pt x="745" y="768"/>
                    <a:pt x="745" y="769"/>
                  </a:cubicBezTo>
                  <a:cubicBezTo>
                    <a:pt x="745" y="769"/>
                    <a:pt x="745" y="769"/>
                    <a:pt x="745" y="769"/>
                  </a:cubicBezTo>
                  <a:cubicBezTo>
                    <a:pt x="745" y="769"/>
                    <a:pt x="745" y="769"/>
                    <a:pt x="745" y="768"/>
                  </a:cubicBezTo>
                  <a:cubicBezTo>
                    <a:pt x="745" y="768"/>
                    <a:pt x="745" y="768"/>
                    <a:pt x="746" y="768"/>
                  </a:cubicBezTo>
                  <a:cubicBezTo>
                    <a:pt x="746" y="768"/>
                    <a:pt x="746" y="769"/>
                    <a:pt x="746" y="769"/>
                  </a:cubicBezTo>
                  <a:cubicBezTo>
                    <a:pt x="746" y="769"/>
                    <a:pt x="746" y="769"/>
                    <a:pt x="746" y="769"/>
                  </a:cubicBezTo>
                  <a:cubicBezTo>
                    <a:pt x="746" y="769"/>
                    <a:pt x="747" y="768"/>
                    <a:pt x="747" y="768"/>
                  </a:cubicBezTo>
                  <a:cubicBezTo>
                    <a:pt x="747" y="768"/>
                    <a:pt x="747" y="769"/>
                    <a:pt x="747" y="769"/>
                  </a:cubicBezTo>
                  <a:cubicBezTo>
                    <a:pt x="747" y="769"/>
                    <a:pt x="747" y="769"/>
                    <a:pt x="747" y="769"/>
                  </a:cubicBezTo>
                  <a:cubicBezTo>
                    <a:pt x="747" y="769"/>
                    <a:pt x="747" y="768"/>
                    <a:pt x="747" y="768"/>
                  </a:cubicBezTo>
                  <a:cubicBezTo>
                    <a:pt x="747" y="768"/>
                    <a:pt x="748" y="769"/>
                    <a:pt x="748" y="768"/>
                  </a:cubicBezTo>
                  <a:cubicBezTo>
                    <a:pt x="748" y="768"/>
                    <a:pt x="748" y="768"/>
                    <a:pt x="748" y="768"/>
                  </a:cubicBezTo>
                  <a:cubicBezTo>
                    <a:pt x="748" y="768"/>
                    <a:pt x="749" y="768"/>
                    <a:pt x="749" y="768"/>
                  </a:cubicBezTo>
                  <a:cubicBezTo>
                    <a:pt x="749" y="767"/>
                    <a:pt x="749" y="767"/>
                    <a:pt x="749" y="767"/>
                  </a:cubicBezTo>
                  <a:cubicBezTo>
                    <a:pt x="749" y="767"/>
                    <a:pt x="749" y="767"/>
                    <a:pt x="750" y="767"/>
                  </a:cubicBezTo>
                  <a:cubicBezTo>
                    <a:pt x="750" y="767"/>
                    <a:pt x="750" y="767"/>
                    <a:pt x="750" y="766"/>
                  </a:cubicBezTo>
                  <a:cubicBezTo>
                    <a:pt x="750" y="766"/>
                    <a:pt x="750" y="766"/>
                    <a:pt x="750" y="766"/>
                  </a:cubicBezTo>
                  <a:cubicBezTo>
                    <a:pt x="750" y="765"/>
                    <a:pt x="748" y="765"/>
                    <a:pt x="750" y="763"/>
                  </a:cubicBezTo>
                  <a:cubicBezTo>
                    <a:pt x="751" y="762"/>
                    <a:pt x="752" y="761"/>
                    <a:pt x="753" y="760"/>
                  </a:cubicBezTo>
                  <a:cubicBezTo>
                    <a:pt x="754" y="758"/>
                    <a:pt x="754" y="757"/>
                    <a:pt x="754" y="756"/>
                  </a:cubicBezTo>
                  <a:cubicBezTo>
                    <a:pt x="754" y="755"/>
                    <a:pt x="754" y="755"/>
                    <a:pt x="754" y="755"/>
                  </a:cubicBezTo>
                  <a:cubicBezTo>
                    <a:pt x="754" y="753"/>
                    <a:pt x="756" y="752"/>
                    <a:pt x="758" y="752"/>
                  </a:cubicBezTo>
                  <a:cubicBezTo>
                    <a:pt x="760" y="752"/>
                    <a:pt x="755" y="755"/>
                    <a:pt x="755" y="755"/>
                  </a:cubicBezTo>
                  <a:cubicBezTo>
                    <a:pt x="755" y="755"/>
                    <a:pt x="756" y="756"/>
                    <a:pt x="756" y="755"/>
                  </a:cubicBezTo>
                  <a:cubicBezTo>
                    <a:pt x="756" y="755"/>
                    <a:pt x="756" y="756"/>
                    <a:pt x="756" y="756"/>
                  </a:cubicBezTo>
                  <a:cubicBezTo>
                    <a:pt x="756" y="757"/>
                    <a:pt x="756" y="757"/>
                    <a:pt x="756" y="757"/>
                  </a:cubicBezTo>
                  <a:cubicBezTo>
                    <a:pt x="757" y="760"/>
                    <a:pt x="758" y="757"/>
                    <a:pt x="759" y="757"/>
                  </a:cubicBezTo>
                  <a:cubicBezTo>
                    <a:pt x="759" y="757"/>
                    <a:pt x="759" y="757"/>
                    <a:pt x="760" y="756"/>
                  </a:cubicBezTo>
                  <a:cubicBezTo>
                    <a:pt x="760" y="756"/>
                    <a:pt x="761" y="756"/>
                    <a:pt x="761" y="756"/>
                  </a:cubicBezTo>
                  <a:cubicBezTo>
                    <a:pt x="762" y="756"/>
                    <a:pt x="762" y="756"/>
                    <a:pt x="762" y="755"/>
                  </a:cubicBezTo>
                  <a:cubicBezTo>
                    <a:pt x="762" y="755"/>
                    <a:pt x="763" y="755"/>
                    <a:pt x="764" y="755"/>
                  </a:cubicBezTo>
                  <a:cubicBezTo>
                    <a:pt x="764" y="755"/>
                    <a:pt x="764" y="755"/>
                    <a:pt x="765" y="754"/>
                  </a:cubicBezTo>
                  <a:cubicBezTo>
                    <a:pt x="765" y="754"/>
                    <a:pt x="766" y="753"/>
                    <a:pt x="767" y="753"/>
                  </a:cubicBezTo>
                  <a:cubicBezTo>
                    <a:pt x="767" y="751"/>
                    <a:pt x="768" y="749"/>
                    <a:pt x="770" y="748"/>
                  </a:cubicBezTo>
                  <a:cubicBezTo>
                    <a:pt x="771" y="747"/>
                    <a:pt x="772" y="747"/>
                    <a:pt x="772" y="746"/>
                  </a:cubicBezTo>
                  <a:cubicBezTo>
                    <a:pt x="773" y="745"/>
                    <a:pt x="772" y="744"/>
                    <a:pt x="773" y="743"/>
                  </a:cubicBezTo>
                  <a:cubicBezTo>
                    <a:pt x="773" y="743"/>
                    <a:pt x="773" y="743"/>
                    <a:pt x="773" y="743"/>
                  </a:cubicBezTo>
                  <a:cubicBezTo>
                    <a:pt x="773" y="742"/>
                    <a:pt x="774" y="741"/>
                    <a:pt x="774" y="741"/>
                  </a:cubicBezTo>
                  <a:cubicBezTo>
                    <a:pt x="775" y="741"/>
                    <a:pt x="775" y="741"/>
                    <a:pt x="775" y="740"/>
                  </a:cubicBezTo>
                  <a:cubicBezTo>
                    <a:pt x="775" y="740"/>
                    <a:pt x="775" y="740"/>
                    <a:pt x="775" y="740"/>
                  </a:cubicBezTo>
                  <a:cubicBezTo>
                    <a:pt x="775" y="739"/>
                    <a:pt x="775" y="739"/>
                    <a:pt x="776" y="738"/>
                  </a:cubicBezTo>
                  <a:cubicBezTo>
                    <a:pt x="776" y="737"/>
                    <a:pt x="776" y="737"/>
                    <a:pt x="776" y="736"/>
                  </a:cubicBezTo>
                  <a:cubicBezTo>
                    <a:pt x="777" y="735"/>
                    <a:pt x="776" y="734"/>
                    <a:pt x="777" y="733"/>
                  </a:cubicBezTo>
                  <a:cubicBezTo>
                    <a:pt x="777" y="733"/>
                    <a:pt x="777" y="732"/>
                    <a:pt x="777" y="732"/>
                  </a:cubicBezTo>
                  <a:cubicBezTo>
                    <a:pt x="776" y="730"/>
                    <a:pt x="775" y="732"/>
                    <a:pt x="774" y="730"/>
                  </a:cubicBezTo>
                  <a:cubicBezTo>
                    <a:pt x="777" y="731"/>
                    <a:pt x="776" y="727"/>
                    <a:pt x="776" y="726"/>
                  </a:cubicBezTo>
                  <a:cubicBezTo>
                    <a:pt x="776" y="726"/>
                    <a:pt x="775" y="722"/>
                    <a:pt x="777" y="723"/>
                  </a:cubicBezTo>
                  <a:cubicBezTo>
                    <a:pt x="777" y="723"/>
                    <a:pt x="777" y="723"/>
                    <a:pt x="777" y="723"/>
                  </a:cubicBezTo>
                  <a:cubicBezTo>
                    <a:pt x="778" y="723"/>
                    <a:pt x="779" y="722"/>
                    <a:pt x="779" y="721"/>
                  </a:cubicBezTo>
                  <a:cubicBezTo>
                    <a:pt x="779" y="721"/>
                    <a:pt x="779" y="721"/>
                    <a:pt x="779" y="721"/>
                  </a:cubicBezTo>
                  <a:cubicBezTo>
                    <a:pt x="778" y="721"/>
                    <a:pt x="779" y="720"/>
                    <a:pt x="778" y="720"/>
                  </a:cubicBezTo>
                  <a:cubicBezTo>
                    <a:pt x="779" y="720"/>
                    <a:pt x="778" y="718"/>
                    <a:pt x="779" y="719"/>
                  </a:cubicBezTo>
                  <a:cubicBezTo>
                    <a:pt x="780" y="719"/>
                    <a:pt x="780" y="719"/>
                    <a:pt x="781" y="719"/>
                  </a:cubicBezTo>
                  <a:cubicBezTo>
                    <a:pt x="781" y="720"/>
                    <a:pt x="780" y="722"/>
                    <a:pt x="781" y="723"/>
                  </a:cubicBezTo>
                  <a:cubicBezTo>
                    <a:pt x="782" y="723"/>
                    <a:pt x="782" y="722"/>
                    <a:pt x="782" y="722"/>
                  </a:cubicBezTo>
                  <a:cubicBezTo>
                    <a:pt x="782" y="722"/>
                    <a:pt x="782" y="721"/>
                    <a:pt x="782" y="721"/>
                  </a:cubicBezTo>
                  <a:cubicBezTo>
                    <a:pt x="783" y="721"/>
                    <a:pt x="784" y="722"/>
                    <a:pt x="784" y="722"/>
                  </a:cubicBezTo>
                  <a:cubicBezTo>
                    <a:pt x="785" y="722"/>
                    <a:pt x="786" y="719"/>
                    <a:pt x="784" y="719"/>
                  </a:cubicBezTo>
                  <a:cubicBezTo>
                    <a:pt x="784" y="719"/>
                    <a:pt x="782" y="720"/>
                    <a:pt x="782" y="720"/>
                  </a:cubicBezTo>
                  <a:cubicBezTo>
                    <a:pt x="781" y="720"/>
                    <a:pt x="782" y="716"/>
                    <a:pt x="783" y="716"/>
                  </a:cubicBezTo>
                  <a:cubicBezTo>
                    <a:pt x="784" y="716"/>
                    <a:pt x="784" y="719"/>
                    <a:pt x="786" y="717"/>
                  </a:cubicBezTo>
                  <a:cubicBezTo>
                    <a:pt x="786" y="718"/>
                    <a:pt x="785" y="725"/>
                    <a:pt x="787" y="725"/>
                  </a:cubicBezTo>
                  <a:cubicBezTo>
                    <a:pt x="787" y="725"/>
                    <a:pt x="788" y="726"/>
                    <a:pt x="788" y="726"/>
                  </a:cubicBezTo>
                  <a:cubicBezTo>
                    <a:pt x="788" y="726"/>
                    <a:pt x="789" y="729"/>
                    <a:pt x="789" y="729"/>
                  </a:cubicBezTo>
                  <a:cubicBezTo>
                    <a:pt x="789" y="729"/>
                    <a:pt x="789" y="730"/>
                    <a:pt x="789" y="730"/>
                  </a:cubicBezTo>
                  <a:cubicBezTo>
                    <a:pt x="790" y="731"/>
                    <a:pt x="790" y="730"/>
                    <a:pt x="790" y="731"/>
                  </a:cubicBezTo>
                  <a:cubicBezTo>
                    <a:pt x="790" y="731"/>
                    <a:pt x="790" y="732"/>
                    <a:pt x="790" y="732"/>
                  </a:cubicBezTo>
                  <a:cubicBezTo>
                    <a:pt x="790" y="732"/>
                    <a:pt x="790" y="732"/>
                    <a:pt x="790" y="732"/>
                  </a:cubicBezTo>
                  <a:cubicBezTo>
                    <a:pt x="790" y="733"/>
                    <a:pt x="790" y="734"/>
                    <a:pt x="790" y="734"/>
                  </a:cubicBezTo>
                  <a:close/>
                  <a:moveTo>
                    <a:pt x="729" y="764"/>
                  </a:moveTo>
                  <a:cubicBezTo>
                    <a:pt x="729" y="763"/>
                    <a:pt x="729" y="763"/>
                    <a:pt x="729" y="763"/>
                  </a:cubicBezTo>
                  <a:cubicBezTo>
                    <a:pt x="729" y="764"/>
                    <a:pt x="728" y="764"/>
                    <a:pt x="729" y="764"/>
                  </a:cubicBezTo>
                  <a:close/>
                  <a:moveTo>
                    <a:pt x="784" y="683"/>
                  </a:moveTo>
                  <a:cubicBezTo>
                    <a:pt x="783" y="682"/>
                    <a:pt x="785" y="681"/>
                    <a:pt x="785" y="683"/>
                  </a:cubicBezTo>
                  <a:cubicBezTo>
                    <a:pt x="785" y="683"/>
                    <a:pt x="784" y="683"/>
                    <a:pt x="784" y="683"/>
                  </a:cubicBezTo>
                  <a:close/>
                  <a:moveTo>
                    <a:pt x="772" y="775"/>
                  </a:moveTo>
                  <a:cubicBezTo>
                    <a:pt x="772" y="774"/>
                    <a:pt x="773" y="775"/>
                    <a:pt x="773" y="775"/>
                  </a:cubicBezTo>
                  <a:cubicBezTo>
                    <a:pt x="772" y="776"/>
                    <a:pt x="772" y="776"/>
                    <a:pt x="772" y="775"/>
                  </a:cubicBezTo>
                  <a:close/>
                  <a:moveTo>
                    <a:pt x="728" y="780"/>
                  </a:moveTo>
                  <a:cubicBezTo>
                    <a:pt x="728" y="780"/>
                    <a:pt x="728" y="780"/>
                    <a:pt x="728" y="780"/>
                  </a:cubicBezTo>
                  <a:cubicBezTo>
                    <a:pt x="728" y="780"/>
                    <a:pt x="727" y="780"/>
                    <a:pt x="728" y="780"/>
                  </a:cubicBezTo>
                  <a:close/>
                  <a:moveTo>
                    <a:pt x="725" y="779"/>
                  </a:moveTo>
                  <a:cubicBezTo>
                    <a:pt x="725" y="779"/>
                    <a:pt x="725" y="779"/>
                    <a:pt x="725" y="779"/>
                  </a:cubicBezTo>
                  <a:cubicBezTo>
                    <a:pt x="725" y="779"/>
                    <a:pt x="725" y="780"/>
                    <a:pt x="725" y="780"/>
                  </a:cubicBezTo>
                  <a:cubicBezTo>
                    <a:pt x="725" y="780"/>
                    <a:pt x="724" y="779"/>
                    <a:pt x="725" y="779"/>
                  </a:cubicBezTo>
                  <a:cubicBezTo>
                    <a:pt x="725" y="779"/>
                    <a:pt x="725" y="779"/>
                    <a:pt x="725" y="779"/>
                  </a:cubicBezTo>
                  <a:close/>
                  <a:moveTo>
                    <a:pt x="725" y="782"/>
                  </a:moveTo>
                  <a:cubicBezTo>
                    <a:pt x="725" y="781"/>
                    <a:pt x="724" y="782"/>
                    <a:pt x="724" y="782"/>
                  </a:cubicBezTo>
                  <a:cubicBezTo>
                    <a:pt x="724" y="782"/>
                    <a:pt x="723" y="782"/>
                    <a:pt x="723" y="782"/>
                  </a:cubicBezTo>
                  <a:cubicBezTo>
                    <a:pt x="723" y="781"/>
                    <a:pt x="725" y="782"/>
                    <a:pt x="725" y="782"/>
                  </a:cubicBezTo>
                  <a:close/>
                  <a:moveTo>
                    <a:pt x="724" y="783"/>
                  </a:moveTo>
                  <a:cubicBezTo>
                    <a:pt x="724" y="783"/>
                    <a:pt x="723" y="783"/>
                    <a:pt x="723" y="783"/>
                  </a:cubicBezTo>
                  <a:cubicBezTo>
                    <a:pt x="724" y="783"/>
                    <a:pt x="724" y="783"/>
                    <a:pt x="724" y="783"/>
                  </a:cubicBezTo>
                  <a:close/>
                  <a:moveTo>
                    <a:pt x="773" y="780"/>
                  </a:moveTo>
                  <a:cubicBezTo>
                    <a:pt x="773" y="781"/>
                    <a:pt x="772" y="780"/>
                    <a:pt x="773" y="780"/>
                  </a:cubicBezTo>
                  <a:cubicBezTo>
                    <a:pt x="773" y="780"/>
                    <a:pt x="773" y="780"/>
                    <a:pt x="773" y="780"/>
                  </a:cubicBezTo>
                  <a:close/>
                  <a:moveTo>
                    <a:pt x="723" y="786"/>
                  </a:moveTo>
                  <a:cubicBezTo>
                    <a:pt x="723" y="787"/>
                    <a:pt x="724" y="785"/>
                    <a:pt x="725" y="785"/>
                  </a:cubicBezTo>
                  <a:cubicBezTo>
                    <a:pt x="725" y="785"/>
                    <a:pt x="725" y="787"/>
                    <a:pt x="725" y="787"/>
                  </a:cubicBezTo>
                  <a:cubicBezTo>
                    <a:pt x="725" y="787"/>
                    <a:pt x="725" y="787"/>
                    <a:pt x="726" y="787"/>
                  </a:cubicBezTo>
                  <a:cubicBezTo>
                    <a:pt x="726" y="787"/>
                    <a:pt x="726" y="787"/>
                    <a:pt x="726" y="787"/>
                  </a:cubicBezTo>
                  <a:cubicBezTo>
                    <a:pt x="726" y="787"/>
                    <a:pt x="726" y="787"/>
                    <a:pt x="726" y="787"/>
                  </a:cubicBezTo>
                  <a:cubicBezTo>
                    <a:pt x="726" y="787"/>
                    <a:pt x="726" y="787"/>
                    <a:pt x="726" y="787"/>
                  </a:cubicBezTo>
                  <a:cubicBezTo>
                    <a:pt x="726" y="787"/>
                    <a:pt x="726" y="787"/>
                    <a:pt x="726" y="787"/>
                  </a:cubicBezTo>
                  <a:cubicBezTo>
                    <a:pt x="725" y="787"/>
                    <a:pt x="725" y="787"/>
                    <a:pt x="726" y="787"/>
                  </a:cubicBezTo>
                  <a:cubicBezTo>
                    <a:pt x="725" y="788"/>
                    <a:pt x="725" y="788"/>
                    <a:pt x="725" y="788"/>
                  </a:cubicBezTo>
                  <a:cubicBezTo>
                    <a:pt x="725" y="788"/>
                    <a:pt x="725" y="788"/>
                    <a:pt x="725" y="788"/>
                  </a:cubicBezTo>
                  <a:cubicBezTo>
                    <a:pt x="725" y="788"/>
                    <a:pt x="725" y="788"/>
                    <a:pt x="725" y="788"/>
                  </a:cubicBezTo>
                  <a:cubicBezTo>
                    <a:pt x="725" y="788"/>
                    <a:pt x="725" y="788"/>
                    <a:pt x="725" y="788"/>
                  </a:cubicBezTo>
                  <a:cubicBezTo>
                    <a:pt x="725" y="788"/>
                    <a:pt x="725" y="788"/>
                    <a:pt x="725" y="788"/>
                  </a:cubicBezTo>
                  <a:cubicBezTo>
                    <a:pt x="725" y="788"/>
                    <a:pt x="725" y="788"/>
                    <a:pt x="725" y="789"/>
                  </a:cubicBezTo>
                  <a:cubicBezTo>
                    <a:pt x="725" y="789"/>
                    <a:pt x="725" y="789"/>
                    <a:pt x="725" y="789"/>
                  </a:cubicBezTo>
                  <a:cubicBezTo>
                    <a:pt x="725" y="789"/>
                    <a:pt x="725" y="789"/>
                    <a:pt x="725" y="789"/>
                  </a:cubicBezTo>
                  <a:cubicBezTo>
                    <a:pt x="725" y="789"/>
                    <a:pt x="725" y="789"/>
                    <a:pt x="725" y="789"/>
                  </a:cubicBezTo>
                  <a:cubicBezTo>
                    <a:pt x="725" y="789"/>
                    <a:pt x="725" y="789"/>
                    <a:pt x="725" y="789"/>
                  </a:cubicBezTo>
                  <a:cubicBezTo>
                    <a:pt x="725" y="789"/>
                    <a:pt x="725" y="790"/>
                    <a:pt x="725" y="790"/>
                  </a:cubicBezTo>
                  <a:cubicBezTo>
                    <a:pt x="725" y="790"/>
                    <a:pt x="726" y="790"/>
                    <a:pt x="726" y="790"/>
                  </a:cubicBezTo>
                  <a:cubicBezTo>
                    <a:pt x="726" y="790"/>
                    <a:pt x="726" y="790"/>
                    <a:pt x="726" y="790"/>
                  </a:cubicBezTo>
                  <a:cubicBezTo>
                    <a:pt x="726" y="790"/>
                    <a:pt x="726" y="790"/>
                    <a:pt x="727" y="790"/>
                  </a:cubicBezTo>
                  <a:cubicBezTo>
                    <a:pt x="727" y="790"/>
                    <a:pt x="726" y="791"/>
                    <a:pt x="726" y="791"/>
                  </a:cubicBezTo>
                  <a:cubicBezTo>
                    <a:pt x="727" y="791"/>
                    <a:pt x="728" y="791"/>
                    <a:pt x="729" y="791"/>
                  </a:cubicBezTo>
                  <a:cubicBezTo>
                    <a:pt x="729" y="790"/>
                    <a:pt x="729" y="790"/>
                    <a:pt x="729" y="789"/>
                  </a:cubicBezTo>
                  <a:cubicBezTo>
                    <a:pt x="729" y="789"/>
                    <a:pt x="729" y="789"/>
                    <a:pt x="729" y="789"/>
                  </a:cubicBezTo>
                  <a:cubicBezTo>
                    <a:pt x="729" y="789"/>
                    <a:pt x="730" y="789"/>
                    <a:pt x="729" y="789"/>
                  </a:cubicBezTo>
                  <a:cubicBezTo>
                    <a:pt x="730" y="788"/>
                    <a:pt x="731" y="787"/>
                    <a:pt x="730" y="787"/>
                  </a:cubicBezTo>
                  <a:cubicBezTo>
                    <a:pt x="730" y="786"/>
                    <a:pt x="731" y="786"/>
                    <a:pt x="731" y="786"/>
                  </a:cubicBezTo>
                  <a:cubicBezTo>
                    <a:pt x="731" y="786"/>
                    <a:pt x="731" y="786"/>
                    <a:pt x="731" y="786"/>
                  </a:cubicBezTo>
                  <a:cubicBezTo>
                    <a:pt x="731" y="786"/>
                    <a:pt x="732" y="786"/>
                    <a:pt x="733" y="785"/>
                  </a:cubicBezTo>
                  <a:cubicBezTo>
                    <a:pt x="733" y="785"/>
                    <a:pt x="733" y="785"/>
                    <a:pt x="733" y="785"/>
                  </a:cubicBezTo>
                  <a:cubicBezTo>
                    <a:pt x="733" y="785"/>
                    <a:pt x="733" y="785"/>
                    <a:pt x="733" y="785"/>
                  </a:cubicBezTo>
                  <a:cubicBezTo>
                    <a:pt x="733" y="785"/>
                    <a:pt x="733" y="785"/>
                    <a:pt x="734" y="785"/>
                  </a:cubicBezTo>
                  <a:cubicBezTo>
                    <a:pt x="734" y="785"/>
                    <a:pt x="734" y="785"/>
                    <a:pt x="735" y="785"/>
                  </a:cubicBezTo>
                  <a:cubicBezTo>
                    <a:pt x="735" y="786"/>
                    <a:pt x="736" y="786"/>
                    <a:pt x="736" y="787"/>
                  </a:cubicBezTo>
                  <a:cubicBezTo>
                    <a:pt x="737" y="787"/>
                    <a:pt x="737" y="787"/>
                    <a:pt x="737" y="787"/>
                  </a:cubicBezTo>
                  <a:cubicBezTo>
                    <a:pt x="737" y="787"/>
                    <a:pt x="738" y="785"/>
                    <a:pt x="738" y="785"/>
                  </a:cubicBezTo>
                  <a:cubicBezTo>
                    <a:pt x="738" y="785"/>
                    <a:pt x="738" y="785"/>
                    <a:pt x="738" y="785"/>
                  </a:cubicBezTo>
                  <a:cubicBezTo>
                    <a:pt x="738" y="784"/>
                    <a:pt x="738" y="784"/>
                    <a:pt x="738" y="784"/>
                  </a:cubicBezTo>
                  <a:cubicBezTo>
                    <a:pt x="738" y="784"/>
                    <a:pt x="739" y="784"/>
                    <a:pt x="739" y="783"/>
                  </a:cubicBezTo>
                  <a:cubicBezTo>
                    <a:pt x="739" y="783"/>
                    <a:pt x="739" y="783"/>
                    <a:pt x="740" y="783"/>
                  </a:cubicBezTo>
                  <a:cubicBezTo>
                    <a:pt x="740" y="783"/>
                    <a:pt x="740" y="783"/>
                    <a:pt x="740" y="783"/>
                  </a:cubicBezTo>
                  <a:cubicBezTo>
                    <a:pt x="741" y="783"/>
                    <a:pt x="740" y="782"/>
                    <a:pt x="740" y="782"/>
                  </a:cubicBezTo>
                  <a:cubicBezTo>
                    <a:pt x="741" y="782"/>
                    <a:pt x="740" y="781"/>
                    <a:pt x="739" y="781"/>
                  </a:cubicBezTo>
                  <a:cubicBezTo>
                    <a:pt x="739" y="781"/>
                    <a:pt x="740" y="780"/>
                    <a:pt x="740" y="779"/>
                  </a:cubicBezTo>
                  <a:cubicBezTo>
                    <a:pt x="740" y="779"/>
                    <a:pt x="740" y="779"/>
                    <a:pt x="740" y="779"/>
                  </a:cubicBezTo>
                  <a:cubicBezTo>
                    <a:pt x="740" y="779"/>
                    <a:pt x="740" y="779"/>
                    <a:pt x="739" y="779"/>
                  </a:cubicBezTo>
                  <a:cubicBezTo>
                    <a:pt x="739" y="779"/>
                    <a:pt x="739" y="779"/>
                    <a:pt x="739" y="779"/>
                  </a:cubicBezTo>
                  <a:cubicBezTo>
                    <a:pt x="739" y="779"/>
                    <a:pt x="739" y="779"/>
                    <a:pt x="739" y="779"/>
                  </a:cubicBezTo>
                  <a:cubicBezTo>
                    <a:pt x="738" y="779"/>
                    <a:pt x="738" y="779"/>
                    <a:pt x="737" y="779"/>
                  </a:cubicBezTo>
                  <a:cubicBezTo>
                    <a:pt x="737" y="778"/>
                    <a:pt x="737" y="778"/>
                    <a:pt x="736" y="778"/>
                  </a:cubicBezTo>
                  <a:cubicBezTo>
                    <a:pt x="736" y="778"/>
                    <a:pt x="736" y="778"/>
                    <a:pt x="736" y="778"/>
                  </a:cubicBezTo>
                  <a:cubicBezTo>
                    <a:pt x="736" y="778"/>
                    <a:pt x="736" y="778"/>
                    <a:pt x="735" y="778"/>
                  </a:cubicBezTo>
                  <a:cubicBezTo>
                    <a:pt x="735" y="778"/>
                    <a:pt x="735" y="778"/>
                    <a:pt x="735" y="778"/>
                  </a:cubicBezTo>
                  <a:cubicBezTo>
                    <a:pt x="735" y="778"/>
                    <a:pt x="735" y="778"/>
                    <a:pt x="735" y="778"/>
                  </a:cubicBezTo>
                  <a:cubicBezTo>
                    <a:pt x="735" y="778"/>
                    <a:pt x="735" y="778"/>
                    <a:pt x="735" y="778"/>
                  </a:cubicBezTo>
                  <a:cubicBezTo>
                    <a:pt x="734" y="779"/>
                    <a:pt x="734" y="779"/>
                    <a:pt x="734" y="779"/>
                  </a:cubicBezTo>
                  <a:cubicBezTo>
                    <a:pt x="734" y="779"/>
                    <a:pt x="733" y="779"/>
                    <a:pt x="733" y="779"/>
                  </a:cubicBezTo>
                  <a:cubicBezTo>
                    <a:pt x="733" y="780"/>
                    <a:pt x="733" y="781"/>
                    <a:pt x="732" y="781"/>
                  </a:cubicBezTo>
                  <a:cubicBezTo>
                    <a:pt x="732" y="781"/>
                    <a:pt x="732" y="781"/>
                    <a:pt x="732" y="781"/>
                  </a:cubicBezTo>
                  <a:cubicBezTo>
                    <a:pt x="731" y="781"/>
                    <a:pt x="730" y="781"/>
                    <a:pt x="729" y="782"/>
                  </a:cubicBezTo>
                  <a:cubicBezTo>
                    <a:pt x="729" y="781"/>
                    <a:pt x="729" y="781"/>
                    <a:pt x="729" y="781"/>
                  </a:cubicBezTo>
                  <a:cubicBezTo>
                    <a:pt x="729" y="781"/>
                    <a:pt x="729" y="780"/>
                    <a:pt x="729" y="780"/>
                  </a:cubicBezTo>
                  <a:cubicBezTo>
                    <a:pt x="729" y="780"/>
                    <a:pt x="729" y="780"/>
                    <a:pt x="729" y="780"/>
                  </a:cubicBezTo>
                  <a:cubicBezTo>
                    <a:pt x="728" y="780"/>
                    <a:pt x="727" y="781"/>
                    <a:pt x="727" y="782"/>
                  </a:cubicBezTo>
                  <a:cubicBezTo>
                    <a:pt x="727" y="782"/>
                    <a:pt x="727" y="783"/>
                    <a:pt x="727" y="783"/>
                  </a:cubicBezTo>
                  <a:cubicBezTo>
                    <a:pt x="727" y="783"/>
                    <a:pt x="727" y="783"/>
                    <a:pt x="727" y="783"/>
                  </a:cubicBezTo>
                  <a:cubicBezTo>
                    <a:pt x="726" y="784"/>
                    <a:pt x="723" y="786"/>
                    <a:pt x="723" y="786"/>
                  </a:cubicBezTo>
                  <a:close/>
                  <a:moveTo>
                    <a:pt x="725" y="788"/>
                  </a:moveTo>
                  <a:cubicBezTo>
                    <a:pt x="725" y="788"/>
                    <a:pt x="725" y="788"/>
                    <a:pt x="725" y="788"/>
                  </a:cubicBezTo>
                  <a:cubicBezTo>
                    <a:pt x="725" y="788"/>
                    <a:pt x="725" y="788"/>
                    <a:pt x="725" y="788"/>
                  </a:cubicBezTo>
                  <a:cubicBezTo>
                    <a:pt x="725" y="788"/>
                    <a:pt x="725" y="788"/>
                    <a:pt x="725" y="788"/>
                  </a:cubicBezTo>
                  <a:close/>
                  <a:moveTo>
                    <a:pt x="738" y="777"/>
                  </a:moveTo>
                  <a:cubicBezTo>
                    <a:pt x="738" y="777"/>
                    <a:pt x="737" y="778"/>
                    <a:pt x="737" y="777"/>
                  </a:cubicBezTo>
                  <a:cubicBezTo>
                    <a:pt x="737" y="777"/>
                    <a:pt x="737" y="777"/>
                    <a:pt x="738" y="777"/>
                  </a:cubicBezTo>
                  <a:close/>
                  <a:moveTo>
                    <a:pt x="742" y="777"/>
                  </a:moveTo>
                  <a:cubicBezTo>
                    <a:pt x="742" y="777"/>
                    <a:pt x="742" y="777"/>
                    <a:pt x="742" y="778"/>
                  </a:cubicBezTo>
                  <a:cubicBezTo>
                    <a:pt x="742" y="778"/>
                    <a:pt x="742" y="778"/>
                    <a:pt x="742" y="778"/>
                  </a:cubicBezTo>
                  <a:cubicBezTo>
                    <a:pt x="742" y="779"/>
                    <a:pt x="741" y="780"/>
                    <a:pt x="740" y="779"/>
                  </a:cubicBezTo>
                  <a:cubicBezTo>
                    <a:pt x="740" y="779"/>
                    <a:pt x="740" y="779"/>
                    <a:pt x="740" y="779"/>
                  </a:cubicBezTo>
                  <a:cubicBezTo>
                    <a:pt x="740" y="778"/>
                    <a:pt x="740" y="778"/>
                    <a:pt x="740" y="778"/>
                  </a:cubicBezTo>
                  <a:cubicBezTo>
                    <a:pt x="740" y="778"/>
                    <a:pt x="740" y="778"/>
                    <a:pt x="741" y="778"/>
                  </a:cubicBezTo>
                  <a:cubicBezTo>
                    <a:pt x="741" y="778"/>
                    <a:pt x="741" y="778"/>
                    <a:pt x="741" y="777"/>
                  </a:cubicBezTo>
                  <a:cubicBezTo>
                    <a:pt x="741" y="777"/>
                    <a:pt x="742" y="777"/>
                    <a:pt x="742" y="776"/>
                  </a:cubicBezTo>
                  <a:cubicBezTo>
                    <a:pt x="743" y="776"/>
                    <a:pt x="743" y="776"/>
                    <a:pt x="743" y="776"/>
                  </a:cubicBezTo>
                  <a:cubicBezTo>
                    <a:pt x="743" y="776"/>
                    <a:pt x="742" y="777"/>
                    <a:pt x="742" y="777"/>
                  </a:cubicBezTo>
                  <a:cubicBezTo>
                    <a:pt x="742" y="777"/>
                    <a:pt x="742" y="777"/>
                    <a:pt x="742" y="777"/>
                  </a:cubicBezTo>
                  <a:close/>
                  <a:moveTo>
                    <a:pt x="728" y="779"/>
                  </a:moveTo>
                  <a:cubicBezTo>
                    <a:pt x="727" y="780"/>
                    <a:pt x="728" y="779"/>
                    <a:pt x="728" y="779"/>
                  </a:cubicBezTo>
                  <a:cubicBezTo>
                    <a:pt x="728" y="779"/>
                    <a:pt x="728" y="779"/>
                    <a:pt x="728" y="779"/>
                  </a:cubicBezTo>
                  <a:close/>
                  <a:moveTo>
                    <a:pt x="771" y="778"/>
                  </a:moveTo>
                  <a:cubicBezTo>
                    <a:pt x="771" y="778"/>
                    <a:pt x="771" y="778"/>
                    <a:pt x="771" y="778"/>
                  </a:cubicBezTo>
                  <a:cubicBezTo>
                    <a:pt x="772" y="778"/>
                    <a:pt x="771" y="778"/>
                    <a:pt x="771" y="778"/>
                  </a:cubicBezTo>
                  <a:close/>
                  <a:moveTo>
                    <a:pt x="723" y="782"/>
                  </a:moveTo>
                  <a:cubicBezTo>
                    <a:pt x="723" y="783"/>
                    <a:pt x="723" y="783"/>
                    <a:pt x="722" y="783"/>
                  </a:cubicBezTo>
                  <a:cubicBezTo>
                    <a:pt x="722" y="782"/>
                    <a:pt x="723" y="782"/>
                    <a:pt x="723" y="782"/>
                  </a:cubicBezTo>
                  <a:close/>
                  <a:moveTo>
                    <a:pt x="208" y="836"/>
                  </a:moveTo>
                  <a:cubicBezTo>
                    <a:pt x="208" y="838"/>
                    <a:pt x="204" y="838"/>
                    <a:pt x="203" y="839"/>
                  </a:cubicBezTo>
                  <a:cubicBezTo>
                    <a:pt x="203" y="837"/>
                    <a:pt x="205" y="838"/>
                    <a:pt x="205" y="837"/>
                  </a:cubicBezTo>
                  <a:cubicBezTo>
                    <a:pt x="205" y="837"/>
                    <a:pt x="209" y="834"/>
                    <a:pt x="208" y="836"/>
                  </a:cubicBezTo>
                  <a:close/>
                  <a:moveTo>
                    <a:pt x="741" y="1035"/>
                  </a:moveTo>
                  <a:cubicBezTo>
                    <a:pt x="741" y="1036"/>
                    <a:pt x="741" y="1035"/>
                    <a:pt x="741" y="1035"/>
                  </a:cubicBezTo>
                  <a:cubicBezTo>
                    <a:pt x="741" y="1036"/>
                    <a:pt x="741" y="1035"/>
                    <a:pt x="741" y="1035"/>
                  </a:cubicBezTo>
                  <a:close/>
                  <a:moveTo>
                    <a:pt x="752" y="1041"/>
                  </a:moveTo>
                  <a:cubicBezTo>
                    <a:pt x="752" y="1041"/>
                    <a:pt x="752" y="1041"/>
                    <a:pt x="752" y="1041"/>
                  </a:cubicBezTo>
                  <a:cubicBezTo>
                    <a:pt x="752" y="1041"/>
                    <a:pt x="752" y="1041"/>
                    <a:pt x="752" y="1041"/>
                  </a:cubicBezTo>
                  <a:cubicBezTo>
                    <a:pt x="750" y="1042"/>
                    <a:pt x="746" y="1040"/>
                    <a:pt x="745" y="1039"/>
                  </a:cubicBezTo>
                  <a:cubicBezTo>
                    <a:pt x="745" y="1039"/>
                    <a:pt x="754" y="1040"/>
                    <a:pt x="754" y="1040"/>
                  </a:cubicBezTo>
                  <a:cubicBezTo>
                    <a:pt x="754" y="1041"/>
                    <a:pt x="752" y="1041"/>
                    <a:pt x="752" y="1041"/>
                  </a:cubicBezTo>
                  <a:close/>
                  <a:moveTo>
                    <a:pt x="751" y="1035"/>
                  </a:moveTo>
                  <a:cubicBezTo>
                    <a:pt x="751" y="1036"/>
                    <a:pt x="749" y="1036"/>
                    <a:pt x="749" y="1036"/>
                  </a:cubicBezTo>
                  <a:cubicBezTo>
                    <a:pt x="748" y="1036"/>
                    <a:pt x="747" y="1035"/>
                    <a:pt x="747" y="1034"/>
                  </a:cubicBezTo>
                  <a:cubicBezTo>
                    <a:pt x="745" y="1035"/>
                    <a:pt x="746" y="1033"/>
                    <a:pt x="745" y="1034"/>
                  </a:cubicBezTo>
                  <a:cubicBezTo>
                    <a:pt x="744" y="1031"/>
                    <a:pt x="750" y="1035"/>
                    <a:pt x="751" y="1035"/>
                  </a:cubicBezTo>
                  <a:close/>
                  <a:moveTo>
                    <a:pt x="666" y="1100"/>
                  </a:moveTo>
                  <a:cubicBezTo>
                    <a:pt x="666" y="1100"/>
                    <a:pt x="666" y="1101"/>
                    <a:pt x="666" y="1101"/>
                  </a:cubicBezTo>
                  <a:cubicBezTo>
                    <a:pt x="665" y="1101"/>
                    <a:pt x="664" y="1102"/>
                    <a:pt x="663" y="1102"/>
                  </a:cubicBezTo>
                  <a:cubicBezTo>
                    <a:pt x="663" y="1102"/>
                    <a:pt x="663" y="1102"/>
                    <a:pt x="663" y="1102"/>
                  </a:cubicBezTo>
                  <a:cubicBezTo>
                    <a:pt x="662" y="1101"/>
                    <a:pt x="665" y="1100"/>
                    <a:pt x="666" y="1099"/>
                  </a:cubicBezTo>
                  <a:cubicBezTo>
                    <a:pt x="666" y="1099"/>
                    <a:pt x="666" y="1100"/>
                    <a:pt x="666" y="1099"/>
                  </a:cubicBezTo>
                  <a:cubicBezTo>
                    <a:pt x="667" y="1100"/>
                    <a:pt x="666" y="1100"/>
                    <a:pt x="666" y="1100"/>
                  </a:cubicBezTo>
                  <a:close/>
                  <a:moveTo>
                    <a:pt x="680" y="1011"/>
                  </a:moveTo>
                  <a:cubicBezTo>
                    <a:pt x="680" y="1011"/>
                    <a:pt x="680" y="1011"/>
                    <a:pt x="680" y="1011"/>
                  </a:cubicBezTo>
                  <a:cubicBezTo>
                    <a:pt x="680" y="1011"/>
                    <a:pt x="679" y="1010"/>
                    <a:pt x="680" y="1010"/>
                  </a:cubicBezTo>
                  <a:cubicBezTo>
                    <a:pt x="680" y="1010"/>
                    <a:pt x="680" y="1010"/>
                    <a:pt x="680" y="1011"/>
                  </a:cubicBezTo>
                  <a:close/>
                  <a:moveTo>
                    <a:pt x="690" y="1000"/>
                  </a:moveTo>
                  <a:cubicBezTo>
                    <a:pt x="690" y="1000"/>
                    <a:pt x="689" y="1002"/>
                    <a:pt x="689" y="1002"/>
                  </a:cubicBezTo>
                  <a:cubicBezTo>
                    <a:pt x="688" y="1001"/>
                    <a:pt x="690" y="1000"/>
                    <a:pt x="689" y="1000"/>
                  </a:cubicBezTo>
                  <a:cubicBezTo>
                    <a:pt x="689" y="1000"/>
                    <a:pt x="689" y="999"/>
                    <a:pt x="689" y="998"/>
                  </a:cubicBezTo>
                  <a:cubicBezTo>
                    <a:pt x="689" y="998"/>
                    <a:pt x="690" y="1000"/>
                    <a:pt x="690" y="1000"/>
                  </a:cubicBezTo>
                  <a:close/>
                  <a:moveTo>
                    <a:pt x="688" y="1002"/>
                  </a:moveTo>
                  <a:cubicBezTo>
                    <a:pt x="689" y="1002"/>
                    <a:pt x="689" y="1003"/>
                    <a:pt x="689" y="1003"/>
                  </a:cubicBezTo>
                  <a:cubicBezTo>
                    <a:pt x="689" y="1003"/>
                    <a:pt x="688" y="1002"/>
                    <a:pt x="688" y="1002"/>
                  </a:cubicBezTo>
                  <a:cubicBezTo>
                    <a:pt x="688" y="1002"/>
                    <a:pt x="688" y="1002"/>
                    <a:pt x="688" y="1002"/>
                  </a:cubicBezTo>
                  <a:close/>
                  <a:moveTo>
                    <a:pt x="690" y="1003"/>
                  </a:moveTo>
                  <a:cubicBezTo>
                    <a:pt x="690" y="1003"/>
                    <a:pt x="690" y="1004"/>
                    <a:pt x="689" y="1004"/>
                  </a:cubicBezTo>
                  <a:cubicBezTo>
                    <a:pt x="689" y="1004"/>
                    <a:pt x="689" y="1003"/>
                    <a:pt x="689" y="1003"/>
                  </a:cubicBezTo>
                  <a:cubicBezTo>
                    <a:pt x="689" y="1003"/>
                    <a:pt x="689" y="1003"/>
                    <a:pt x="690" y="1003"/>
                  </a:cubicBezTo>
                  <a:close/>
                  <a:moveTo>
                    <a:pt x="662" y="1086"/>
                  </a:moveTo>
                  <a:cubicBezTo>
                    <a:pt x="662" y="1087"/>
                    <a:pt x="659" y="1087"/>
                    <a:pt x="658" y="1087"/>
                  </a:cubicBezTo>
                  <a:cubicBezTo>
                    <a:pt x="657" y="1087"/>
                    <a:pt x="655" y="1088"/>
                    <a:pt x="654" y="1088"/>
                  </a:cubicBezTo>
                  <a:cubicBezTo>
                    <a:pt x="654" y="1088"/>
                    <a:pt x="654" y="1088"/>
                    <a:pt x="654" y="1088"/>
                  </a:cubicBezTo>
                  <a:cubicBezTo>
                    <a:pt x="653" y="1088"/>
                    <a:pt x="653" y="1088"/>
                    <a:pt x="652" y="1088"/>
                  </a:cubicBezTo>
                  <a:cubicBezTo>
                    <a:pt x="652" y="1089"/>
                    <a:pt x="650" y="1089"/>
                    <a:pt x="649" y="1088"/>
                  </a:cubicBezTo>
                  <a:cubicBezTo>
                    <a:pt x="648" y="1089"/>
                    <a:pt x="647" y="1088"/>
                    <a:pt x="647" y="1088"/>
                  </a:cubicBezTo>
                  <a:cubicBezTo>
                    <a:pt x="646" y="1088"/>
                    <a:pt x="646" y="1088"/>
                    <a:pt x="646" y="1088"/>
                  </a:cubicBezTo>
                  <a:cubicBezTo>
                    <a:pt x="645" y="1088"/>
                    <a:pt x="645" y="1088"/>
                    <a:pt x="645" y="1088"/>
                  </a:cubicBezTo>
                  <a:cubicBezTo>
                    <a:pt x="645" y="1088"/>
                    <a:pt x="644" y="1088"/>
                    <a:pt x="644" y="1088"/>
                  </a:cubicBezTo>
                  <a:cubicBezTo>
                    <a:pt x="643" y="1088"/>
                    <a:pt x="642" y="1088"/>
                    <a:pt x="642" y="1087"/>
                  </a:cubicBezTo>
                  <a:cubicBezTo>
                    <a:pt x="642" y="1086"/>
                    <a:pt x="642" y="1086"/>
                    <a:pt x="642" y="1086"/>
                  </a:cubicBezTo>
                  <a:cubicBezTo>
                    <a:pt x="642" y="1086"/>
                    <a:pt x="643" y="1086"/>
                    <a:pt x="642" y="1085"/>
                  </a:cubicBezTo>
                  <a:cubicBezTo>
                    <a:pt x="643" y="1086"/>
                    <a:pt x="645" y="1084"/>
                    <a:pt x="646" y="1084"/>
                  </a:cubicBezTo>
                  <a:cubicBezTo>
                    <a:pt x="646" y="1084"/>
                    <a:pt x="648" y="1084"/>
                    <a:pt x="647" y="1084"/>
                  </a:cubicBezTo>
                  <a:cubicBezTo>
                    <a:pt x="648" y="1085"/>
                    <a:pt x="649" y="1085"/>
                    <a:pt x="650" y="1085"/>
                  </a:cubicBezTo>
                  <a:cubicBezTo>
                    <a:pt x="651" y="1085"/>
                    <a:pt x="652" y="1086"/>
                    <a:pt x="653" y="1086"/>
                  </a:cubicBezTo>
                  <a:cubicBezTo>
                    <a:pt x="654" y="1086"/>
                    <a:pt x="655" y="1086"/>
                    <a:pt x="655" y="1086"/>
                  </a:cubicBezTo>
                  <a:cubicBezTo>
                    <a:pt x="656" y="1086"/>
                    <a:pt x="656" y="1085"/>
                    <a:pt x="657" y="1085"/>
                  </a:cubicBezTo>
                  <a:cubicBezTo>
                    <a:pt x="657" y="1086"/>
                    <a:pt x="659" y="1087"/>
                    <a:pt x="660" y="1086"/>
                  </a:cubicBezTo>
                  <a:cubicBezTo>
                    <a:pt x="660" y="1086"/>
                    <a:pt x="660" y="1086"/>
                    <a:pt x="660" y="1085"/>
                  </a:cubicBezTo>
                  <a:cubicBezTo>
                    <a:pt x="661" y="1085"/>
                    <a:pt x="661" y="1085"/>
                    <a:pt x="662" y="1085"/>
                  </a:cubicBezTo>
                  <a:cubicBezTo>
                    <a:pt x="662" y="1085"/>
                    <a:pt x="663" y="1083"/>
                    <a:pt x="663" y="1083"/>
                  </a:cubicBezTo>
                  <a:cubicBezTo>
                    <a:pt x="663" y="1083"/>
                    <a:pt x="662" y="1084"/>
                    <a:pt x="662" y="1084"/>
                  </a:cubicBezTo>
                  <a:cubicBezTo>
                    <a:pt x="662" y="1083"/>
                    <a:pt x="662" y="1083"/>
                    <a:pt x="662" y="1083"/>
                  </a:cubicBezTo>
                  <a:cubicBezTo>
                    <a:pt x="663" y="1083"/>
                    <a:pt x="663" y="1083"/>
                    <a:pt x="663" y="1083"/>
                  </a:cubicBezTo>
                  <a:cubicBezTo>
                    <a:pt x="664" y="1085"/>
                    <a:pt x="662" y="1084"/>
                    <a:pt x="662" y="1086"/>
                  </a:cubicBezTo>
                  <a:cubicBezTo>
                    <a:pt x="662" y="1086"/>
                    <a:pt x="662" y="1086"/>
                    <a:pt x="662" y="1086"/>
                  </a:cubicBezTo>
                  <a:close/>
                  <a:moveTo>
                    <a:pt x="678" y="1090"/>
                  </a:moveTo>
                  <a:cubicBezTo>
                    <a:pt x="678" y="1091"/>
                    <a:pt x="677" y="1090"/>
                    <a:pt x="677" y="1091"/>
                  </a:cubicBezTo>
                  <a:cubicBezTo>
                    <a:pt x="677" y="1091"/>
                    <a:pt x="677" y="1092"/>
                    <a:pt x="678" y="1092"/>
                  </a:cubicBezTo>
                  <a:cubicBezTo>
                    <a:pt x="677" y="1093"/>
                    <a:pt x="676" y="1095"/>
                    <a:pt x="675" y="1095"/>
                  </a:cubicBezTo>
                  <a:cubicBezTo>
                    <a:pt x="672" y="1097"/>
                    <a:pt x="669" y="1098"/>
                    <a:pt x="667" y="1098"/>
                  </a:cubicBezTo>
                  <a:cubicBezTo>
                    <a:pt x="667" y="1098"/>
                    <a:pt x="667" y="1098"/>
                    <a:pt x="667" y="1098"/>
                  </a:cubicBezTo>
                  <a:cubicBezTo>
                    <a:pt x="667" y="1098"/>
                    <a:pt x="667" y="1097"/>
                    <a:pt x="668" y="1097"/>
                  </a:cubicBezTo>
                  <a:cubicBezTo>
                    <a:pt x="668" y="1097"/>
                    <a:pt x="668" y="1097"/>
                    <a:pt x="668" y="1096"/>
                  </a:cubicBezTo>
                  <a:cubicBezTo>
                    <a:pt x="669" y="1096"/>
                    <a:pt x="667" y="1096"/>
                    <a:pt x="667" y="1096"/>
                  </a:cubicBezTo>
                  <a:cubicBezTo>
                    <a:pt x="667" y="1096"/>
                    <a:pt x="667" y="1095"/>
                    <a:pt x="667" y="1095"/>
                  </a:cubicBezTo>
                  <a:cubicBezTo>
                    <a:pt x="668" y="1095"/>
                    <a:pt x="668" y="1094"/>
                    <a:pt x="668" y="1093"/>
                  </a:cubicBezTo>
                  <a:cubicBezTo>
                    <a:pt x="668" y="1093"/>
                    <a:pt x="668" y="1093"/>
                    <a:pt x="668" y="1093"/>
                  </a:cubicBezTo>
                  <a:cubicBezTo>
                    <a:pt x="669" y="1093"/>
                    <a:pt x="670" y="1092"/>
                    <a:pt x="670" y="1091"/>
                  </a:cubicBezTo>
                  <a:cubicBezTo>
                    <a:pt x="671" y="1091"/>
                    <a:pt x="672" y="1093"/>
                    <a:pt x="673" y="1092"/>
                  </a:cubicBezTo>
                  <a:cubicBezTo>
                    <a:pt x="673" y="1092"/>
                    <a:pt x="674" y="1090"/>
                    <a:pt x="674" y="1090"/>
                  </a:cubicBezTo>
                  <a:cubicBezTo>
                    <a:pt x="674" y="1090"/>
                    <a:pt x="674" y="1090"/>
                    <a:pt x="674" y="1090"/>
                  </a:cubicBezTo>
                  <a:cubicBezTo>
                    <a:pt x="675" y="1090"/>
                    <a:pt x="675" y="1090"/>
                    <a:pt x="675" y="1089"/>
                  </a:cubicBezTo>
                  <a:cubicBezTo>
                    <a:pt x="675" y="1089"/>
                    <a:pt x="675" y="1089"/>
                    <a:pt x="675" y="1089"/>
                  </a:cubicBezTo>
                  <a:cubicBezTo>
                    <a:pt x="676" y="1089"/>
                    <a:pt x="676" y="1089"/>
                    <a:pt x="676" y="1089"/>
                  </a:cubicBezTo>
                  <a:cubicBezTo>
                    <a:pt x="677" y="1089"/>
                    <a:pt x="676" y="1089"/>
                    <a:pt x="678" y="1089"/>
                  </a:cubicBezTo>
                  <a:cubicBezTo>
                    <a:pt x="678" y="1089"/>
                    <a:pt x="678" y="1090"/>
                    <a:pt x="678" y="1090"/>
                  </a:cubicBezTo>
                  <a:close/>
                  <a:moveTo>
                    <a:pt x="699" y="1013"/>
                  </a:moveTo>
                  <a:cubicBezTo>
                    <a:pt x="700" y="1012"/>
                    <a:pt x="702" y="1010"/>
                    <a:pt x="702" y="1012"/>
                  </a:cubicBezTo>
                  <a:cubicBezTo>
                    <a:pt x="702" y="1013"/>
                    <a:pt x="700" y="1015"/>
                    <a:pt x="699" y="1015"/>
                  </a:cubicBezTo>
                  <a:cubicBezTo>
                    <a:pt x="699" y="1014"/>
                    <a:pt x="699" y="1014"/>
                    <a:pt x="699" y="1013"/>
                  </a:cubicBezTo>
                  <a:close/>
                  <a:moveTo>
                    <a:pt x="679" y="1041"/>
                  </a:moveTo>
                  <a:cubicBezTo>
                    <a:pt x="679" y="1041"/>
                    <a:pt x="674" y="1042"/>
                    <a:pt x="673" y="1042"/>
                  </a:cubicBezTo>
                  <a:cubicBezTo>
                    <a:pt x="674" y="1040"/>
                    <a:pt x="672" y="1039"/>
                    <a:pt x="676" y="1040"/>
                  </a:cubicBezTo>
                  <a:cubicBezTo>
                    <a:pt x="676" y="1040"/>
                    <a:pt x="678" y="1040"/>
                    <a:pt x="678" y="1040"/>
                  </a:cubicBezTo>
                  <a:cubicBezTo>
                    <a:pt x="678" y="1040"/>
                    <a:pt x="679" y="1041"/>
                    <a:pt x="679" y="1041"/>
                  </a:cubicBezTo>
                  <a:cubicBezTo>
                    <a:pt x="679" y="1040"/>
                    <a:pt x="679" y="1040"/>
                    <a:pt x="679" y="1040"/>
                  </a:cubicBezTo>
                  <a:cubicBezTo>
                    <a:pt x="679" y="1040"/>
                    <a:pt x="679" y="1041"/>
                    <a:pt x="679" y="1041"/>
                  </a:cubicBezTo>
                  <a:close/>
                  <a:moveTo>
                    <a:pt x="689" y="1080"/>
                  </a:moveTo>
                  <a:cubicBezTo>
                    <a:pt x="690" y="1081"/>
                    <a:pt x="683" y="1082"/>
                    <a:pt x="682" y="1082"/>
                  </a:cubicBezTo>
                  <a:cubicBezTo>
                    <a:pt x="683" y="1082"/>
                    <a:pt x="685" y="1080"/>
                    <a:pt x="686" y="1080"/>
                  </a:cubicBezTo>
                  <a:cubicBezTo>
                    <a:pt x="687" y="1080"/>
                    <a:pt x="688" y="1079"/>
                    <a:pt x="689" y="1080"/>
                  </a:cubicBezTo>
                  <a:close/>
                  <a:moveTo>
                    <a:pt x="684" y="1043"/>
                  </a:moveTo>
                  <a:cubicBezTo>
                    <a:pt x="683" y="1044"/>
                    <a:pt x="685" y="1045"/>
                    <a:pt x="684" y="1045"/>
                  </a:cubicBezTo>
                  <a:cubicBezTo>
                    <a:pt x="683" y="1043"/>
                    <a:pt x="684" y="1042"/>
                    <a:pt x="684" y="1043"/>
                  </a:cubicBezTo>
                  <a:close/>
                  <a:moveTo>
                    <a:pt x="692" y="1051"/>
                  </a:moveTo>
                  <a:cubicBezTo>
                    <a:pt x="694" y="1053"/>
                    <a:pt x="689" y="1054"/>
                    <a:pt x="688" y="1054"/>
                  </a:cubicBezTo>
                  <a:cubicBezTo>
                    <a:pt x="679" y="1052"/>
                    <a:pt x="688" y="1047"/>
                    <a:pt x="692" y="1051"/>
                  </a:cubicBezTo>
                  <a:close/>
                  <a:moveTo>
                    <a:pt x="681" y="1083"/>
                  </a:moveTo>
                  <a:cubicBezTo>
                    <a:pt x="681" y="1083"/>
                    <a:pt x="681" y="1084"/>
                    <a:pt x="681" y="1084"/>
                  </a:cubicBezTo>
                  <a:cubicBezTo>
                    <a:pt x="680" y="1084"/>
                    <a:pt x="681" y="1084"/>
                    <a:pt x="681" y="1083"/>
                  </a:cubicBezTo>
                  <a:close/>
                  <a:moveTo>
                    <a:pt x="680" y="1004"/>
                  </a:moveTo>
                  <a:cubicBezTo>
                    <a:pt x="680" y="1004"/>
                    <a:pt x="680" y="1004"/>
                    <a:pt x="680" y="1004"/>
                  </a:cubicBezTo>
                  <a:cubicBezTo>
                    <a:pt x="680" y="1003"/>
                    <a:pt x="682" y="1006"/>
                    <a:pt x="681" y="1006"/>
                  </a:cubicBezTo>
                  <a:cubicBezTo>
                    <a:pt x="681" y="1006"/>
                    <a:pt x="681" y="1005"/>
                    <a:pt x="680" y="1004"/>
                  </a:cubicBezTo>
                  <a:close/>
                  <a:moveTo>
                    <a:pt x="683" y="1041"/>
                  </a:moveTo>
                  <a:cubicBezTo>
                    <a:pt x="682" y="1042"/>
                    <a:pt x="678" y="1041"/>
                    <a:pt x="681" y="1041"/>
                  </a:cubicBezTo>
                  <a:cubicBezTo>
                    <a:pt x="682" y="1040"/>
                    <a:pt x="686" y="1041"/>
                    <a:pt x="686" y="1041"/>
                  </a:cubicBezTo>
                  <a:cubicBezTo>
                    <a:pt x="685" y="1042"/>
                    <a:pt x="683" y="1041"/>
                    <a:pt x="683" y="1041"/>
                  </a:cubicBezTo>
                  <a:close/>
                  <a:moveTo>
                    <a:pt x="711" y="1034"/>
                  </a:moveTo>
                  <a:cubicBezTo>
                    <a:pt x="711" y="1033"/>
                    <a:pt x="713" y="1033"/>
                    <a:pt x="714" y="1034"/>
                  </a:cubicBezTo>
                  <a:cubicBezTo>
                    <a:pt x="714" y="1035"/>
                    <a:pt x="711" y="1034"/>
                    <a:pt x="711" y="1034"/>
                  </a:cubicBezTo>
                  <a:close/>
                  <a:moveTo>
                    <a:pt x="717" y="1079"/>
                  </a:moveTo>
                  <a:cubicBezTo>
                    <a:pt x="717" y="1079"/>
                    <a:pt x="717" y="1079"/>
                    <a:pt x="717" y="1079"/>
                  </a:cubicBezTo>
                  <a:cubicBezTo>
                    <a:pt x="716" y="1079"/>
                    <a:pt x="718" y="1078"/>
                    <a:pt x="718" y="1078"/>
                  </a:cubicBezTo>
                  <a:cubicBezTo>
                    <a:pt x="718" y="1079"/>
                    <a:pt x="718" y="1079"/>
                    <a:pt x="717" y="1079"/>
                  </a:cubicBezTo>
                  <a:close/>
                  <a:moveTo>
                    <a:pt x="695" y="1051"/>
                  </a:moveTo>
                  <a:cubicBezTo>
                    <a:pt x="695" y="1051"/>
                    <a:pt x="694" y="1051"/>
                    <a:pt x="694" y="1050"/>
                  </a:cubicBezTo>
                  <a:cubicBezTo>
                    <a:pt x="694" y="1050"/>
                    <a:pt x="695" y="1051"/>
                    <a:pt x="695" y="1051"/>
                  </a:cubicBezTo>
                  <a:close/>
                  <a:moveTo>
                    <a:pt x="693" y="1032"/>
                  </a:moveTo>
                  <a:cubicBezTo>
                    <a:pt x="692" y="1031"/>
                    <a:pt x="696" y="1031"/>
                    <a:pt x="696" y="1033"/>
                  </a:cubicBezTo>
                  <a:cubicBezTo>
                    <a:pt x="696" y="1034"/>
                    <a:pt x="695" y="1034"/>
                    <a:pt x="694" y="1034"/>
                  </a:cubicBezTo>
                  <a:cubicBezTo>
                    <a:pt x="693" y="1034"/>
                    <a:pt x="693" y="1033"/>
                    <a:pt x="693" y="1032"/>
                  </a:cubicBezTo>
                  <a:close/>
                  <a:moveTo>
                    <a:pt x="691" y="1032"/>
                  </a:moveTo>
                  <a:cubicBezTo>
                    <a:pt x="691" y="1029"/>
                    <a:pt x="692" y="1032"/>
                    <a:pt x="692" y="1032"/>
                  </a:cubicBezTo>
                  <a:cubicBezTo>
                    <a:pt x="691" y="1032"/>
                    <a:pt x="691" y="1032"/>
                    <a:pt x="691" y="1032"/>
                  </a:cubicBezTo>
                  <a:close/>
                  <a:moveTo>
                    <a:pt x="694" y="1079"/>
                  </a:moveTo>
                  <a:cubicBezTo>
                    <a:pt x="694" y="1079"/>
                    <a:pt x="693" y="1080"/>
                    <a:pt x="693" y="1080"/>
                  </a:cubicBezTo>
                  <a:cubicBezTo>
                    <a:pt x="692" y="1079"/>
                    <a:pt x="694" y="1079"/>
                    <a:pt x="694" y="1079"/>
                  </a:cubicBezTo>
                  <a:close/>
                  <a:moveTo>
                    <a:pt x="696" y="1050"/>
                  </a:moveTo>
                  <a:cubicBezTo>
                    <a:pt x="696" y="1051"/>
                    <a:pt x="695" y="1050"/>
                    <a:pt x="695" y="1050"/>
                  </a:cubicBezTo>
                  <a:cubicBezTo>
                    <a:pt x="695" y="1050"/>
                    <a:pt x="696" y="1049"/>
                    <a:pt x="696" y="1050"/>
                  </a:cubicBezTo>
                  <a:close/>
                  <a:moveTo>
                    <a:pt x="732" y="1064"/>
                  </a:moveTo>
                  <a:cubicBezTo>
                    <a:pt x="732" y="1065"/>
                    <a:pt x="731" y="1068"/>
                    <a:pt x="729" y="1069"/>
                  </a:cubicBezTo>
                  <a:cubicBezTo>
                    <a:pt x="729" y="1068"/>
                    <a:pt x="732" y="1064"/>
                    <a:pt x="732" y="1064"/>
                  </a:cubicBezTo>
                  <a:close/>
                  <a:moveTo>
                    <a:pt x="723" y="1077"/>
                  </a:moveTo>
                  <a:cubicBezTo>
                    <a:pt x="724" y="1077"/>
                    <a:pt x="722" y="1077"/>
                    <a:pt x="722" y="1077"/>
                  </a:cubicBezTo>
                  <a:cubicBezTo>
                    <a:pt x="721" y="1078"/>
                    <a:pt x="722" y="1077"/>
                    <a:pt x="722" y="1078"/>
                  </a:cubicBezTo>
                  <a:cubicBezTo>
                    <a:pt x="721" y="1080"/>
                    <a:pt x="720" y="1082"/>
                    <a:pt x="719" y="1083"/>
                  </a:cubicBezTo>
                  <a:cubicBezTo>
                    <a:pt x="719" y="1082"/>
                    <a:pt x="717" y="1082"/>
                    <a:pt x="718" y="1080"/>
                  </a:cubicBezTo>
                  <a:cubicBezTo>
                    <a:pt x="718" y="1080"/>
                    <a:pt x="718" y="1080"/>
                    <a:pt x="718" y="1080"/>
                  </a:cubicBezTo>
                  <a:cubicBezTo>
                    <a:pt x="718" y="1080"/>
                    <a:pt x="719" y="1080"/>
                    <a:pt x="719" y="1080"/>
                  </a:cubicBezTo>
                  <a:cubicBezTo>
                    <a:pt x="719" y="1079"/>
                    <a:pt x="719" y="1078"/>
                    <a:pt x="721" y="1077"/>
                  </a:cubicBezTo>
                  <a:cubicBezTo>
                    <a:pt x="721" y="1077"/>
                    <a:pt x="723" y="1075"/>
                    <a:pt x="723" y="1077"/>
                  </a:cubicBezTo>
                  <a:close/>
                  <a:moveTo>
                    <a:pt x="732" y="1057"/>
                  </a:moveTo>
                  <a:cubicBezTo>
                    <a:pt x="732" y="1057"/>
                    <a:pt x="732" y="1057"/>
                    <a:pt x="732" y="1057"/>
                  </a:cubicBezTo>
                  <a:cubicBezTo>
                    <a:pt x="732" y="1057"/>
                    <a:pt x="731" y="1057"/>
                    <a:pt x="731" y="1056"/>
                  </a:cubicBezTo>
                  <a:cubicBezTo>
                    <a:pt x="731" y="1057"/>
                    <a:pt x="732" y="1057"/>
                    <a:pt x="732" y="1057"/>
                  </a:cubicBezTo>
                  <a:close/>
                  <a:moveTo>
                    <a:pt x="729" y="1066"/>
                  </a:moveTo>
                  <a:cubicBezTo>
                    <a:pt x="730" y="1066"/>
                    <a:pt x="729" y="1067"/>
                    <a:pt x="729" y="1067"/>
                  </a:cubicBezTo>
                  <a:cubicBezTo>
                    <a:pt x="729" y="1067"/>
                    <a:pt x="730" y="1068"/>
                    <a:pt x="729" y="1068"/>
                  </a:cubicBezTo>
                  <a:cubicBezTo>
                    <a:pt x="728" y="1068"/>
                    <a:pt x="728" y="1067"/>
                    <a:pt x="729" y="1068"/>
                  </a:cubicBezTo>
                  <a:cubicBezTo>
                    <a:pt x="728" y="1068"/>
                    <a:pt x="728" y="1064"/>
                    <a:pt x="729" y="1066"/>
                  </a:cubicBezTo>
                  <a:close/>
                  <a:moveTo>
                    <a:pt x="692" y="1033"/>
                  </a:moveTo>
                  <a:cubicBezTo>
                    <a:pt x="692" y="1034"/>
                    <a:pt x="691" y="1033"/>
                    <a:pt x="692" y="1033"/>
                  </a:cubicBezTo>
                  <a:cubicBezTo>
                    <a:pt x="692" y="1033"/>
                    <a:pt x="692" y="1033"/>
                    <a:pt x="692" y="1033"/>
                  </a:cubicBezTo>
                  <a:close/>
                  <a:moveTo>
                    <a:pt x="718" y="1083"/>
                  </a:moveTo>
                  <a:cubicBezTo>
                    <a:pt x="718" y="1083"/>
                    <a:pt x="716" y="1085"/>
                    <a:pt x="716" y="1085"/>
                  </a:cubicBezTo>
                  <a:cubicBezTo>
                    <a:pt x="715" y="1083"/>
                    <a:pt x="718" y="1083"/>
                    <a:pt x="718" y="1083"/>
                  </a:cubicBezTo>
                  <a:close/>
                  <a:moveTo>
                    <a:pt x="702" y="1052"/>
                  </a:moveTo>
                  <a:cubicBezTo>
                    <a:pt x="702" y="1053"/>
                    <a:pt x="702" y="1053"/>
                    <a:pt x="701" y="1053"/>
                  </a:cubicBezTo>
                  <a:cubicBezTo>
                    <a:pt x="701" y="1052"/>
                    <a:pt x="701" y="1052"/>
                    <a:pt x="701" y="1052"/>
                  </a:cubicBezTo>
                  <a:cubicBezTo>
                    <a:pt x="701" y="1052"/>
                    <a:pt x="702" y="1052"/>
                    <a:pt x="702" y="1052"/>
                  </a:cubicBezTo>
                  <a:close/>
                  <a:moveTo>
                    <a:pt x="709" y="1082"/>
                  </a:moveTo>
                  <a:cubicBezTo>
                    <a:pt x="710" y="1084"/>
                    <a:pt x="708" y="1079"/>
                    <a:pt x="709" y="1082"/>
                  </a:cubicBezTo>
                  <a:cubicBezTo>
                    <a:pt x="710" y="1082"/>
                    <a:pt x="709" y="1081"/>
                    <a:pt x="709" y="1082"/>
                  </a:cubicBezTo>
                  <a:close/>
                  <a:moveTo>
                    <a:pt x="716" y="1054"/>
                  </a:moveTo>
                  <a:cubicBezTo>
                    <a:pt x="708" y="1051"/>
                    <a:pt x="703" y="1052"/>
                    <a:pt x="698" y="1049"/>
                  </a:cubicBezTo>
                  <a:cubicBezTo>
                    <a:pt x="698" y="1049"/>
                    <a:pt x="697" y="1051"/>
                    <a:pt x="697" y="1052"/>
                  </a:cubicBezTo>
                  <a:cubicBezTo>
                    <a:pt x="698" y="1051"/>
                    <a:pt x="698" y="1049"/>
                    <a:pt x="700" y="1048"/>
                  </a:cubicBezTo>
                  <a:cubicBezTo>
                    <a:pt x="701" y="1046"/>
                    <a:pt x="703" y="1047"/>
                    <a:pt x="705" y="1048"/>
                  </a:cubicBezTo>
                  <a:cubicBezTo>
                    <a:pt x="708" y="1048"/>
                    <a:pt x="710" y="1049"/>
                    <a:pt x="712" y="1050"/>
                  </a:cubicBezTo>
                  <a:cubicBezTo>
                    <a:pt x="713" y="1050"/>
                    <a:pt x="715" y="1051"/>
                    <a:pt x="716" y="1052"/>
                  </a:cubicBezTo>
                  <a:cubicBezTo>
                    <a:pt x="716" y="1052"/>
                    <a:pt x="717" y="1054"/>
                    <a:pt x="716" y="1054"/>
                  </a:cubicBezTo>
                  <a:close/>
                  <a:moveTo>
                    <a:pt x="699" y="1084"/>
                  </a:moveTo>
                  <a:cubicBezTo>
                    <a:pt x="698" y="1085"/>
                    <a:pt x="698" y="1084"/>
                    <a:pt x="698" y="1084"/>
                  </a:cubicBezTo>
                  <a:cubicBezTo>
                    <a:pt x="698" y="1084"/>
                    <a:pt x="699" y="1084"/>
                    <a:pt x="699" y="1084"/>
                  </a:cubicBezTo>
                  <a:close/>
                  <a:moveTo>
                    <a:pt x="701" y="1052"/>
                  </a:moveTo>
                  <a:cubicBezTo>
                    <a:pt x="701" y="1053"/>
                    <a:pt x="700" y="1053"/>
                    <a:pt x="700" y="1053"/>
                  </a:cubicBezTo>
                  <a:cubicBezTo>
                    <a:pt x="700" y="1052"/>
                    <a:pt x="701" y="1052"/>
                    <a:pt x="701" y="1052"/>
                  </a:cubicBezTo>
                  <a:close/>
                  <a:moveTo>
                    <a:pt x="695" y="1083"/>
                  </a:moveTo>
                  <a:cubicBezTo>
                    <a:pt x="696" y="1083"/>
                    <a:pt x="695" y="1084"/>
                    <a:pt x="695" y="1084"/>
                  </a:cubicBezTo>
                  <a:cubicBezTo>
                    <a:pt x="695" y="1083"/>
                    <a:pt x="695" y="1083"/>
                    <a:pt x="695" y="1083"/>
                  </a:cubicBezTo>
                  <a:close/>
                  <a:moveTo>
                    <a:pt x="698" y="1083"/>
                  </a:moveTo>
                  <a:cubicBezTo>
                    <a:pt x="694" y="1086"/>
                    <a:pt x="699" y="1082"/>
                    <a:pt x="698" y="1083"/>
                  </a:cubicBezTo>
                  <a:cubicBezTo>
                    <a:pt x="698" y="1083"/>
                    <a:pt x="698" y="1083"/>
                    <a:pt x="698" y="1083"/>
                  </a:cubicBezTo>
                  <a:close/>
                  <a:moveTo>
                    <a:pt x="699" y="1052"/>
                  </a:moveTo>
                  <a:cubicBezTo>
                    <a:pt x="700" y="1053"/>
                    <a:pt x="698" y="1054"/>
                    <a:pt x="697" y="1054"/>
                  </a:cubicBezTo>
                  <a:cubicBezTo>
                    <a:pt x="697" y="1052"/>
                    <a:pt x="699" y="1053"/>
                    <a:pt x="699" y="1052"/>
                  </a:cubicBezTo>
                  <a:close/>
                  <a:moveTo>
                    <a:pt x="697" y="1040"/>
                  </a:moveTo>
                  <a:cubicBezTo>
                    <a:pt x="689" y="1037"/>
                    <a:pt x="698" y="1040"/>
                    <a:pt x="697" y="1040"/>
                  </a:cubicBezTo>
                  <a:cubicBezTo>
                    <a:pt x="697" y="1040"/>
                    <a:pt x="697" y="1040"/>
                    <a:pt x="697" y="1040"/>
                  </a:cubicBezTo>
                  <a:close/>
                  <a:moveTo>
                    <a:pt x="732" y="1045"/>
                  </a:moveTo>
                  <a:cubicBezTo>
                    <a:pt x="732" y="1044"/>
                    <a:pt x="732" y="1047"/>
                    <a:pt x="732" y="1045"/>
                  </a:cubicBezTo>
                  <a:cubicBezTo>
                    <a:pt x="732" y="1045"/>
                    <a:pt x="732" y="1045"/>
                    <a:pt x="732" y="1045"/>
                  </a:cubicBezTo>
                  <a:close/>
                  <a:moveTo>
                    <a:pt x="782" y="1046"/>
                  </a:moveTo>
                  <a:cubicBezTo>
                    <a:pt x="781" y="1046"/>
                    <a:pt x="779" y="1045"/>
                    <a:pt x="778" y="1045"/>
                  </a:cubicBezTo>
                  <a:cubicBezTo>
                    <a:pt x="777" y="1044"/>
                    <a:pt x="775" y="1044"/>
                    <a:pt x="773" y="1044"/>
                  </a:cubicBezTo>
                  <a:cubicBezTo>
                    <a:pt x="772" y="1043"/>
                    <a:pt x="762" y="1039"/>
                    <a:pt x="762" y="1039"/>
                  </a:cubicBezTo>
                  <a:cubicBezTo>
                    <a:pt x="762" y="1038"/>
                    <a:pt x="762" y="1038"/>
                    <a:pt x="761" y="1038"/>
                  </a:cubicBezTo>
                  <a:cubicBezTo>
                    <a:pt x="761" y="1038"/>
                    <a:pt x="761" y="1038"/>
                    <a:pt x="761" y="1038"/>
                  </a:cubicBezTo>
                  <a:cubicBezTo>
                    <a:pt x="761" y="1038"/>
                    <a:pt x="760" y="1039"/>
                    <a:pt x="759" y="1039"/>
                  </a:cubicBezTo>
                  <a:cubicBezTo>
                    <a:pt x="759" y="1039"/>
                    <a:pt x="759" y="1039"/>
                    <a:pt x="759" y="1039"/>
                  </a:cubicBezTo>
                  <a:cubicBezTo>
                    <a:pt x="759" y="1039"/>
                    <a:pt x="759" y="1039"/>
                    <a:pt x="759" y="1039"/>
                  </a:cubicBezTo>
                  <a:cubicBezTo>
                    <a:pt x="759" y="1039"/>
                    <a:pt x="758" y="1040"/>
                    <a:pt x="758" y="1040"/>
                  </a:cubicBezTo>
                  <a:cubicBezTo>
                    <a:pt x="757" y="1041"/>
                    <a:pt x="756" y="1040"/>
                    <a:pt x="756" y="1041"/>
                  </a:cubicBezTo>
                  <a:cubicBezTo>
                    <a:pt x="756" y="1041"/>
                    <a:pt x="757" y="1042"/>
                    <a:pt x="757" y="1042"/>
                  </a:cubicBezTo>
                  <a:cubicBezTo>
                    <a:pt x="754" y="1043"/>
                    <a:pt x="750" y="1046"/>
                    <a:pt x="747" y="1048"/>
                  </a:cubicBezTo>
                  <a:cubicBezTo>
                    <a:pt x="746" y="1048"/>
                    <a:pt x="743" y="1050"/>
                    <a:pt x="742" y="1050"/>
                  </a:cubicBezTo>
                  <a:cubicBezTo>
                    <a:pt x="742" y="1050"/>
                    <a:pt x="741" y="1051"/>
                    <a:pt x="741" y="1050"/>
                  </a:cubicBezTo>
                  <a:cubicBezTo>
                    <a:pt x="741" y="1050"/>
                    <a:pt x="740" y="1048"/>
                    <a:pt x="740" y="1048"/>
                  </a:cubicBezTo>
                  <a:cubicBezTo>
                    <a:pt x="740" y="1048"/>
                    <a:pt x="740" y="1049"/>
                    <a:pt x="740" y="1049"/>
                  </a:cubicBezTo>
                  <a:cubicBezTo>
                    <a:pt x="739" y="1048"/>
                    <a:pt x="740" y="1045"/>
                    <a:pt x="739" y="1045"/>
                  </a:cubicBezTo>
                  <a:cubicBezTo>
                    <a:pt x="738" y="1045"/>
                    <a:pt x="738" y="1048"/>
                    <a:pt x="738" y="1048"/>
                  </a:cubicBezTo>
                  <a:cubicBezTo>
                    <a:pt x="737" y="1049"/>
                    <a:pt x="736" y="1041"/>
                    <a:pt x="736" y="1041"/>
                  </a:cubicBezTo>
                  <a:cubicBezTo>
                    <a:pt x="736" y="1040"/>
                    <a:pt x="735" y="1034"/>
                    <a:pt x="736" y="1034"/>
                  </a:cubicBezTo>
                  <a:cubicBezTo>
                    <a:pt x="736" y="1033"/>
                    <a:pt x="726" y="1031"/>
                    <a:pt x="726" y="1031"/>
                  </a:cubicBezTo>
                  <a:cubicBezTo>
                    <a:pt x="724" y="1031"/>
                    <a:pt x="721" y="1030"/>
                    <a:pt x="720" y="1031"/>
                  </a:cubicBezTo>
                  <a:cubicBezTo>
                    <a:pt x="719" y="1032"/>
                    <a:pt x="719" y="1032"/>
                    <a:pt x="718" y="1033"/>
                  </a:cubicBezTo>
                  <a:cubicBezTo>
                    <a:pt x="718" y="1033"/>
                    <a:pt x="717" y="1033"/>
                    <a:pt x="716" y="1034"/>
                  </a:cubicBezTo>
                  <a:cubicBezTo>
                    <a:pt x="716" y="1034"/>
                    <a:pt x="715" y="1039"/>
                    <a:pt x="714" y="1038"/>
                  </a:cubicBezTo>
                  <a:cubicBezTo>
                    <a:pt x="715" y="1039"/>
                    <a:pt x="715" y="1038"/>
                    <a:pt x="716" y="1038"/>
                  </a:cubicBezTo>
                  <a:cubicBezTo>
                    <a:pt x="717" y="1038"/>
                    <a:pt x="717" y="1038"/>
                    <a:pt x="719" y="1038"/>
                  </a:cubicBezTo>
                  <a:cubicBezTo>
                    <a:pt x="719" y="1038"/>
                    <a:pt x="719" y="1039"/>
                    <a:pt x="720" y="1039"/>
                  </a:cubicBezTo>
                  <a:cubicBezTo>
                    <a:pt x="720" y="1039"/>
                    <a:pt x="721" y="1038"/>
                    <a:pt x="721" y="1038"/>
                  </a:cubicBezTo>
                  <a:cubicBezTo>
                    <a:pt x="721" y="1039"/>
                    <a:pt x="721" y="1039"/>
                    <a:pt x="721" y="1040"/>
                  </a:cubicBezTo>
                  <a:cubicBezTo>
                    <a:pt x="721" y="1040"/>
                    <a:pt x="721" y="1039"/>
                    <a:pt x="722" y="1039"/>
                  </a:cubicBezTo>
                  <a:cubicBezTo>
                    <a:pt x="720" y="1040"/>
                    <a:pt x="722" y="1042"/>
                    <a:pt x="723" y="1043"/>
                  </a:cubicBezTo>
                  <a:cubicBezTo>
                    <a:pt x="723" y="1043"/>
                    <a:pt x="728" y="1044"/>
                    <a:pt x="728" y="1044"/>
                  </a:cubicBezTo>
                  <a:cubicBezTo>
                    <a:pt x="730" y="1044"/>
                    <a:pt x="732" y="1043"/>
                    <a:pt x="733" y="1043"/>
                  </a:cubicBezTo>
                  <a:cubicBezTo>
                    <a:pt x="734" y="1043"/>
                    <a:pt x="734" y="1043"/>
                    <a:pt x="734" y="1043"/>
                  </a:cubicBezTo>
                  <a:cubicBezTo>
                    <a:pt x="735" y="1043"/>
                    <a:pt x="735" y="1044"/>
                    <a:pt x="734" y="1044"/>
                  </a:cubicBezTo>
                  <a:cubicBezTo>
                    <a:pt x="735" y="1044"/>
                    <a:pt x="734" y="1046"/>
                    <a:pt x="733" y="1045"/>
                  </a:cubicBezTo>
                  <a:cubicBezTo>
                    <a:pt x="733" y="1046"/>
                    <a:pt x="734" y="1046"/>
                    <a:pt x="734" y="1046"/>
                  </a:cubicBezTo>
                  <a:cubicBezTo>
                    <a:pt x="733" y="1047"/>
                    <a:pt x="733" y="1046"/>
                    <a:pt x="733" y="1046"/>
                  </a:cubicBezTo>
                  <a:cubicBezTo>
                    <a:pt x="733" y="1046"/>
                    <a:pt x="733" y="1047"/>
                    <a:pt x="733" y="1047"/>
                  </a:cubicBezTo>
                  <a:cubicBezTo>
                    <a:pt x="733" y="1045"/>
                    <a:pt x="732" y="1046"/>
                    <a:pt x="731" y="1046"/>
                  </a:cubicBezTo>
                  <a:cubicBezTo>
                    <a:pt x="731" y="1046"/>
                    <a:pt x="731" y="1045"/>
                    <a:pt x="730" y="1045"/>
                  </a:cubicBezTo>
                  <a:cubicBezTo>
                    <a:pt x="730" y="1045"/>
                    <a:pt x="729" y="1046"/>
                    <a:pt x="729" y="1046"/>
                  </a:cubicBezTo>
                  <a:cubicBezTo>
                    <a:pt x="727" y="1047"/>
                    <a:pt x="726" y="1047"/>
                    <a:pt x="724" y="1046"/>
                  </a:cubicBezTo>
                  <a:cubicBezTo>
                    <a:pt x="724" y="1046"/>
                    <a:pt x="724" y="1046"/>
                    <a:pt x="724" y="1046"/>
                  </a:cubicBezTo>
                  <a:cubicBezTo>
                    <a:pt x="723" y="1046"/>
                    <a:pt x="722" y="1047"/>
                    <a:pt x="723" y="1047"/>
                  </a:cubicBezTo>
                  <a:cubicBezTo>
                    <a:pt x="723" y="1047"/>
                    <a:pt x="721" y="1047"/>
                    <a:pt x="721" y="1047"/>
                  </a:cubicBezTo>
                  <a:cubicBezTo>
                    <a:pt x="722" y="1047"/>
                    <a:pt x="722" y="1048"/>
                    <a:pt x="721" y="1048"/>
                  </a:cubicBezTo>
                  <a:cubicBezTo>
                    <a:pt x="722" y="1049"/>
                    <a:pt x="723" y="1049"/>
                    <a:pt x="724" y="1049"/>
                  </a:cubicBezTo>
                  <a:cubicBezTo>
                    <a:pt x="725" y="1049"/>
                    <a:pt x="726" y="1050"/>
                    <a:pt x="726" y="1051"/>
                  </a:cubicBezTo>
                  <a:cubicBezTo>
                    <a:pt x="727" y="1052"/>
                    <a:pt x="726" y="1054"/>
                    <a:pt x="727" y="1055"/>
                  </a:cubicBezTo>
                  <a:cubicBezTo>
                    <a:pt x="728" y="1056"/>
                    <a:pt x="730" y="1056"/>
                    <a:pt x="730" y="1054"/>
                  </a:cubicBezTo>
                  <a:cubicBezTo>
                    <a:pt x="731" y="1055"/>
                    <a:pt x="731" y="1053"/>
                    <a:pt x="730" y="1053"/>
                  </a:cubicBezTo>
                  <a:cubicBezTo>
                    <a:pt x="731" y="1052"/>
                    <a:pt x="731" y="1053"/>
                    <a:pt x="731" y="1053"/>
                  </a:cubicBezTo>
                  <a:cubicBezTo>
                    <a:pt x="731" y="1053"/>
                    <a:pt x="731" y="1052"/>
                    <a:pt x="731" y="1051"/>
                  </a:cubicBezTo>
                  <a:cubicBezTo>
                    <a:pt x="731" y="1052"/>
                    <a:pt x="734" y="1049"/>
                    <a:pt x="734" y="1049"/>
                  </a:cubicBezTo>
                  <a:cubicBezTo>
                    <a:pt x="733" y="1049"/>
                    <a:pt x="732" y="1054"/>
                    <a:pt x="734" y="1054"/>
                  </a:cubicBezTo>
                  <a:cubicBezTo>
                    <a:pt x="733" y="1053"/>
                    <a:pt x="733" y="1053"/>
                    <a:pt x="734" y="1052"/>
                  </a:cubicBezTo>
                  <a:cubicBezTo>
                    <a:pt x="734" y="1053"/>
                    <a:pt x="734" y="1054"/>
                    <a:pt x="735" y="1054"/>
                  </a:cubicBezTo>
                  <a:cubicBezTo>
                    <a:pt x="735" y="1054"/>
                    <a:pt x="735" y="1054"/>
                    <a:pt x="736" y="1054"/>
                  </a:cubicBezTo>
                  <a:cubicBezTo>
                    <a:pt x="736" y="1054"/>
                    <a:pt x="736" y="1055"/>
                    <a:pt x="737" y="1056"/>
                  </a:cubicBezTo>
                  <a:cubicBezTo>
                    <a:pt x="737" y="1055"/>
                    <a:pt x="737" y="1055"/>
                    <a:pt x="737" y="1055"/>
                  </a:cubicBezTo>
                  <a:cubicBezTo>
                    <a:pt x="738" y="1055"/>
                    <a:pt x="741" y="1056"/>
                    <a:pt x="741" y="1055"/>
                  </a:cubicBezTo>
                  <a:cubicBezTo>
                    <a:pt x="741" y="1055"/>
                    <a:pt x="741" y="1055"/>
                    <a:pt x="741" y="1055"/>
                  </a:cubicBezTo>
                  <a:cubicBezTo>
                    <a:pt x="741" y="1055"/>
                    <a:pt x="741" y="1055"/>
                    <a:pt x="741" y="1055"/>
                  </a:cubicBezTo>
                  <a:cubicBezTo>
                    <a:pt x="741" y="1056"/>
                    <a:pt x="740" y="1055"/>
                    <a:pt x="739" y="1055"/>
                  </a:cubicBezTo>
                  <a:cubicBezTo>
                    <a:pt x="740" y="1056"/>
                    <a:pt x="739" y="1056"/>
                    <a:pt x="740" y="1057"/>
                  </a:cubicBezTo>
                  <a:cubicBezTo>
                    <a:pt x="740" y="1058"/>
                    <a:pt x="743" y="1058"/>
                    <a:pt x="744" y="1058"/>
                  </a:cubicBezTo>
                  <a:cubicBezTo>
                    <a:pt x="744" y="1058"/>
                    <a:pt x="750" y="1059"/>
                    <a:pt x="749" y="1060"/>
                  </a:cubicBezTo>
                  <a:cubicBezTo>
                    <a:pt x="750" y="1061"/>
                    <a:pt x="754" y="1062"/>
                    <a:pt x="755" y="1062"/>
                  </a:cubicBezTo>
                  <a:cubicBezTo>
                    <a:pt x="755" y="1062"/>
                    <a:pt x="756" y="1061"/>
                    <a:pt x="756" y="1061"/>
                  </a:cubicBezTo>
                  <a:cubicBezTo>
                    <a:pt x="757" y="1062"/>
                    <a:pt x="757" y="1062"/>
                    <a:pt x="757" y="1062"/>
                  </a:cubicBezTo>
                  <a:cubicBezTo>
                    <a:pt x="758" y="1062"/>
                    <a:pt x="759" y="1064"/>
                    <a:pt x="759" y="1062"/>
                  </a:cubicBezTo>
                  <a:cubicBezTo>
                    <a:pt x="759" y="1063"/>
                    <a:pt x="760" y="1064"/>
                    <a:pt x="761" y="1065"/>
                  </a:cubicBezTo>
                  <a:cubicBezTo>
                    <a:pt x="761" y="1065"/>
                    <a:pt x="762" y="1064"/>
                    <a:pt x="762" y="1064"/>
                  </a:cubicBezTo>
                  <a:cubicBezTo>
                    <a:pt x="762" y="1064"/>
                    <a:pt x="762" y="1065"/>
                    <a:pt x="762" y="1065"/>
                  </a:cubicBezTo>
                  <a:cubicBezTo>
                    <a:pt x="761" y="1065"/>
                    <a:pt x="761" y="1065"/>
                    <a:pt x="762" y="1066"/>
                  </a:cubicBezTo>
                  <a:cubicBezTo>
                    <a:pt x="762" y="1066"/>
                    <a:pt x="762" y="1066"/>
                    <a:pt x="762" y="1065"/>
                  </a:cubicBezTo>
                  <a:cubicBezTo>
                    <a:pt x="762" y="1065"/>
                    <a:pt x="765" y="1065"/>
                    <a:pt x="764" y="1065"/>
                  </a:cubicBezTo>
                  <a:cubicBezTo>
                    <a:pt x="764" y="1065"/>
                    <a:pt x="764" y="1065"/>
                    <a:pt x="764" y="1066"/>
                  </a:cubicBezTo>
                  <a:cubicBezTo>
                    <a:pt x="764" y="1066"/>
                    <a:pt x="762" y="1066"/>
                    <a:pt x="763" y="1067"/>
                  </a:cubicBezTo>
                  <a:cubicBezTo>
                    <a:pt x="764" y="1068"/>
                    <a:pt x="765" y="1066"/>
                    <a:pt x="766" y="1067"/>
                  </a:cubicBezTo>
                  <a:cubicBezTo>
                    <a:pt x="766" y="1067"/>
                    <a:pt x="762" y="1067"/>
                    <a:pt x="763" y="1068"/>
                  </a:cubicBezTo>
                  <a:cubicBezTo>
                    <a:pt x="764" y="1069"/>
                    <a:pt x="766" y="1066"/>
                    <a:pt x="766" y="1067"/>
                  </a:cubicBezTo>
                  <a:cubicBezTo>
                    <a:pt x="761" y="1069"/>
                    <a:pt x="771" y="1078"/>
                    <a:pt x="774" y="1077"/>
                  </a:cubicBezTo>
                  <a:cubicBezTo>
                    <a:pt x="774" y="1077"/>
                    <a:pt x="774" y="1077"/>
                    <a:pt x="773" y="1078"/>
                  </a:cubicBezTo>
                  <a:cubicBezTo>
                    <a:pt x="773" y="1078"/>
                    <a:pt x="771" y="1077"/>
                    <a:pt x="771" y="1077"/>
                  </a:cubicBezTo>
                  <a:cubicBezTo>
                    <a:pt x="770" y="1077"/>
                    <a:pt x="767" y="1077"/>
                    <a:pt x="767" y="1077"/>
                  </a:cubicBezTo>
                  <a:cubicBezTo>
                    <a:pt x="767" y="1077"/>
                    <a:pt x="768" y="1079"/>
                    <a:pt x="768" y="1080"/>
                  </a:cubicBezTo>
                  <a:cubicBezTo>
                    <a:pt x="769" y="1081"/>
                    <a:pt x="768" y="1082"/>
                    <a:pt x="768" y="1083"/>
                  </a:cubicBezTo>
                  <a:cubicBezTo>
                    <a:pt x="768" y="1088"/>
                    <a:pt x="769" y="1083"/>
                    <a:pt x="771" y="1083"/>
                  </a:cubicBezTo>
                  <a:cubicBezTo>
                    <a:pt x="772" y="1083"/>
                    <a:pt x="773" y="1084"/>
                    <a:pt x="774" y="1084"/>
                  </a:cubicBezTo>
                  <a:cubicBezTo>
                    <a:pt x="774" y="1084"/>
                    <a:pt x="775" y="1084"/>
                    <a:pt x="776" y="1084"/>
                  </a:cubicBezTo>
                  <a:cubicBezTo>
                    <a:pt x="776" y="1084"/>
                    <a:pt x="776" y="1083"/>
                    <a:pt x="776" y="1082"/>
                  </a:cubicBezTo>
                  <a:cubicBezTo>
                    <a:pt x="774" y="1084"/>
                    <a:pt x="778" y="1085"/>
                    <a:pt x="779" y="1086"/>
                  </a:cubicBezTo>
                  <a:cubicBezTo>
                    <a:pt x="779" y="1086"/>
                    <a:pt x="779" y="1088"/>
                    <a:pt x="780" y="1088"/>
                  </a:cubicBezTo>
                  <a:cubicBezTo>
                    <a:pt x="781" y="1089"/>
                    <a:pt x="782" y="1090"/>
                    <a:pt x="783" y="1091"/>
                  </a:cubicBezTo>
                  <a:cubicBezTo>
                    <a:pt x="783" y="1091"/>
                    <a:pt x="789" y="1091"/>
                    <a:pt x="790" y="1091"/>
                  </a:cubicBezTo>
                  <a:cubicBezTo>
                    <a:pt x="792" y="1091"/>
                    <a:pt x="793" y="1092"/>
                    <a:pt x="795" y="1091"/>
                  </a:cubicBezTo>
                  <a:cubicBezTo>
                    <a:pt x="795" y="1091"/>
                    <a:pt x="799" y="1089"/>
                    <a:pt x="799" y="1090"/>
                  </a:cubicBezTo>
                  <a:cubicBezTo>
                    <a:pt x="799" y="1090"/>
                    <a:pt x="799" y="1090"/>
                    <a:pt x="799" y="1090"/>
                  </a:cubicBezTo>
                  <a:cubicBezTo>
                    <a:pt x="799" y="1090"/>
                    <a:pt x="799" y="1090"/>
                    <a:pt x="799" y="1090"/>
                  </a:cubicBezTo>
                  <a:cubicBezTo>
                    <a:pt x="799" y="1084"/>
                    <a:pt x="792" y="1088"/>
                    <a:pt x="790" y="1084"/>
                  </a:cubicBezTo>
                  <a:cubicBezTo>
                    <a:pt x="792" y="1085"/>
                    <a:pt x="796" y="1086"/>
                    <a:pt x="799" y="1084"/>
                  </a:cubicBezTo>
                  <a:cubicBezTo>
                    <a:pt x="801" y="1083"/>
                    <a:pt x="799" y="1084"/>
                    <a:pt x="798" y="1082"/>
                  </a:cubicBezTo>
                  <a:cubicBezTo>
                    <a:pt x="798" y="1082"/>
                    <a:pt x="798" y="1082"/>
                    <a:pt x="798" y="1082"/>
                  </a:cubicBezTo>
                  <a:cubicBezTo>
                    <a:pt x="798" y="1082"/>
                    <a:pt x="801" y="1083"/>
                    <a:pt x="802" y="1083"/>
                  </a:cubicBezTo>
                  <a:cubicBezTo>
                    <a:pt x="802" y="1081"/>
                    <a:pt x="801" y="1079"/>
                    <a:pt x="800" y="1078"/>
                  </a:cubicBezTo>
                  <a:cubicBezTo>
                    <a:pt x="801" y="1078"/>
                    <a:pt x="801" y="1080"/>
                    <a:pt x="802" y="1081"/>
                  </a:cubicBezTo>
                  <a:cubicBezTo>
                    <a:pt x="802" y="1081"/>
                    <a:pt x="804" y="1082"/>
                    <a:pt x="804" y="1081"/>
                  </a:cubicBezTo>
                  <a:cubicBezTo>
                    <a:pt x="804" y="1081"/>
                    <a:pt x="804" y="1079"/>
                    <a:pt x="803" y="1080"/>
                  </a:cubicBezTo>
                  <a:cubicBezTo>
                    <a:pt x="804" y="1080"/>
                    <a:pt x="804" y="1080"/>
                    <a:pt x="804" y="1081"/>
                  </a:cubicBezTo>
                  <a:cubicBezTo>
                    <a:pt x="804" y="1081"/>
                    <a:pt x="804" y="1080"/>
                    <a:pt x="804" y="1080"/>
                  </a:cubicBezTo>
                  <a:cubicBezTo>
                    <a:pt x="805" y="1080"/>
                    <a:pt x="805" y="1081"/>
                    <a:pt x="806" y="1082"/>
                  </a:cubicBezTo>
                  <a:cubicBezTo>
                    <a:pt x="806" y="1081"/>
                    <a:pt x="806" y="1080"/>
                    <a:pt x="806" y="1080"/>
                  </a:cubicBezTo>
                  <a:cubicBezTo>
                    <a:pt x="806" y="1081"/>
                    <a:pt x="806" y="1080"/>
                    <a:pt x="806" y="1080"/>
                  </a:cubicBezTo>
                  <a:cubicBezTo>
                    <a:pt x="806" y="1080"/>
                    <a:pt x="806" y="1079"/>
                    <a:pt x="806" y="1079"/>
                  </a:cubicBezTo>
                  <a:cubicBezTo>
                    <a:pt x="806" y="1079"/>
                    <a:pt x="806" y="1081"/>
                    <a:pt x="807" y="1081"/>
                  </a:cubicBezTo>
                  <a:cubicBezTo>
                    <a:pt x="807" y="1080"/>
                    <a:pt x="806" y="1080"/>
                    <a:pt x="807" y="1080"/>
                  </a:cubicBezTo>
                  <a:cubicBezTo>
                    <a:pt x="807" y="1079"/>
                    <a:pt x="808" y="1080"/>
                    <a:pt x="808" y="1080"/>
                  </a:cubicBezTo>
                  <a:cubicBezTo>
                    <a:pt x="808" y="1079"/>
                    <a:pt x="807" y="1080"/>
                    <a:pt x="808" y="1079"/>
                  </a:cubicBezTo>
                  <a:cubicBezTo>
                    <a:pt x="808" y="1079"/>
                    <a:pt x="808" y="1080"/>
                    <a:pt x="808" y="1080"/>
                  </a:cubicBezTo>
                  <a:cubicBezTo>
                    <a:pt x="808" y="1080"/>
                    <a:pt x="808" y="1080"/>
                    <a:pt x="808" y="1080"/>
                  </a:cubicBezTo>
                  <a:cubicBezTo>
                    <a:pt x="808" y="1080"/>
                    <a:pt x="809" y="1080"/>
                    <a:pt x="809" y="1080"/>
                  </a:cubicBezTo>
                  <a:cubicBezTo>
                    <a:pt x="809" y="1080"/>
                    <a:pt x="809" y="1080"/>
                    <a:pt x="809" y="1080"/>
                  </a:cubicBezTo>
                  <a:cubicBezTo>
                    <a:pt x="809" y="1080"/>
                    <a:pt x="809" y="1081"/>
                    <a:pt x="809" y="1081"/>
                  </a:cubicBezTo>
                  <a:cubicBezTo>
                    <a:pt x="809" y="1081"/>
                    <a:pt x="810" y="1081"/>
                    <a:pt x="810" y="1081"/>
                  </a:cubicBezTo>
                  <a:cubicBezTo>
                    <a:pt x="810" y="1081"/>
                    <a:pt x="810" y="1082"/>
                    <a:pt x="810" y="1082"/>
                  </a:cubicBezTo>
                  <a:cubicBezTo>
                    <a:pt x="810" y="1082"/>
                    <a:pt x="810" y="1082"/>
                    <a:pt x="810" y="1081"/>
                  </a:cubicBezTo>
                  <a:cubicBezTo>
                    <a:pt x="810" y="1081"/>
                    <a:pt x="811" y="1082"/>
                    <a:pt x="811" y="1082"/>
                  </a:cubicBezTo>
                  <a:cubicBezTo>
                    <a:pt x="812" y="1083"/>
                    <a:pt x="815" y="1083"/>
                    <a:pt x="816" y="1083"/>
                  </a:cubicBezTo>
                  <a:cubicBezTo>
                    <a:pt x="818" y="1084"/>
                    <a:pt x="818" y="1085"/>
                    <a:pt x="819" y="1087"/>
                  </a:cubicBezTo>
                  <a:cubicBezTo>
                    <a:pt x="819" y="1087"/>
                    <a:pt x="822" y="1092"/>
                    <a:pt x="823" y="1090"/>
                  </a:cubicBezTo>
                  <a:cubicBezTo>
                    <a:pt x="823" y="1090"/>
                    <a:pt x="823" y="1091"/>
                    <a:pt x="823" y="1091"/>
                  </a:cubicBezTo>
                  <a:cubicBezTo>
                    <a:pt x="824" y="1093"/>
                    <a:pt x="824" y="1093"/>
                    <a:pt x="826" y="1095"/>
                  </a:cubicBezTo>
                  <a:cubicBezTo>
                    <a:pt x="829" y="1097"/>
                    <a:pt x="829" y="1097"/>
                    <a:pt x="832" y="1097"/>
                  </a:cubicBezTo>
                  <a:cubicBezTo>
                    <a:pt x="833" y="1098"/>
                    <a:pt x="835" y="1098"/>
                    <a:pt x="837" y="1099"/>
                  </a:cubicBezTo>
                  <a:cubicBezTo>
                    <a:pt x="838" y="1099"/>
                    <a:pt x="844" y="1099"/>
                    <a:pt x="844" y="1100"/>
                  </a:cubicBezTo>
                  <a:cubicBezTo>
                    <a:pt x="844" y="1101"/>
                    <a:pt x="843" y="1100"/>
                    <a:pt x="843" y="1101"/>
                  </a:cubicBezTo>
                  <a:cubicBezTo>
                    <a:pt x="844" y="1101"/>
                    <a:pt x="846" y="1102"/>
                    <a:pt x="847" y="1101"/>
                  </a:cubicBezTo>
                  <a:cubicBezTo>
                    <a:pt x="851" y="1100"/>
                    <a:pt x="846" y="1100"/>
                    <a:pt x="846" y="1099"/>
                  </a:cubicBezTo>
                  <a:cubicBezTo>
                    <a:pt x="846" y="1098"/>
                    <a:pt x="850" y="1100"/>
                    <a:pt x="850" y="1098"/>
                  </a:cubicBezTo>
                  <a:cubicBezTo>
                    <a:pt x="849" y="1098"/>
                    <a:pt x="849" y="1098"/>
                    <a:pt x="849" y="1098"/>
                  </a:cubicBezTo>
                  <a:cubicBezTo>
                    <a:pt x="849" y="1098"/>
                    <a:pt x="845" y="1098"/>
                    <a:pt x="844" y="1097"/>
                  </a:cubicBezTo>
                  <a:cubicBezTo>
                    <a:pt x="844" y="1097"/>
                    <a:pt x="842" y="1096"/>
                    <a:pt x="842" y="1096"/>
                  </a:cubicBezTo>
                  <a:cubicBezTo>
                    <a:pt x="842" y="1095"/>
                    <a:pt x="844" y="1095"/>
                    <a:pt x="844" y="1095"/>
                  </a:cubicBezTo>
                  <a:cubicBezTo>
                    <a:pt x="843" y="1094"/>
                    <a:pt x="841" y="1094"/>
                    <a:pt x="840" y="1094"/>
                  </a:cubicBezTo>
                  <a:cubicBezTo>
                    <a:pt x="840" y="1093"/>
                    <a:pt x="839" y="1093"/>
                    <a:pt x="838" y="1093"/>
                  </a:cubicBezTo>
                  <a:cubicBezTo>
                    <a:pt x="838" y="1092"/>
                    <a:pt x="839" y="1092"/>
                    <a:pt x="838" y="1092"/>
                  </a:cubicBezTo>
                  <a:cubicBezTo>
                    <a:pt x="838" y="1091"/>
                    <a:pt x="837" y="1091"/>
                    <a:pt x="837" y="1091"/>
                  </a:cubicBezTo>
                  <a:cubicBezTo>
                    <a:pt x="835" y="1088"/>
                    <a:pt x="832" y="1087"/>
                    <a:pt x="830" y="1085"/>
                  </a:cubicBezTo>
                  <a:cubicBezTo>
                    <a:pt x="829" y="1084"/>
                    <a:pt x="828" y="1082"/>
                    <a:pt x="827" y="1081"/>
                  </a:cubicBezTo>
                  <a:cubicBezTo>
                    <a:pt x="827" y="1081"/>
                    <a:pt x="826" y="1080"/>
                    <a:pt x="825" y="1079"/>
                  </a:cubicBezTo>
                  <a:cubicBezTo>
                    <a:pt x="824" y="1078"/>
                    <a:pt x="823" y="1077"/>
                    <a:pt x="825" y="1075"/>
                  </a:cubicBezTo>
                  <a:cubicBezTo>
                    <a:pt x="826" y="1074"/>
                    <a:pt x="827" y="1074"/>
                    <a:pt x="828" y="1073"/>
                  </a:cubicBezTo>
                  <a:cubicBezTo>
                    <a:pt x="829" y="1070"/>
                    <a:pt x="825" y="1069"/>
                    <a:pt x="824" y="1068"/>
                  </a:cubicBezTo>
                  <a:cubicBezTo>
                    <a:pt x="817" y="1065"/>
                    <a:pt x="812" y="1060"/>
                    <a:pt x="807" y="1055"/>
                  </a:cubicBezTo>
                  <a:cubicBezTo>
                    <a:pt x="805" y="1054"/>
                    <a:pt x="803" y="1053"/>
                    <a:pt x="801" y="1052"/>
                  </a:cubicBezTo>
                  <a:cubicBezTo>
                    <a:pt x="798" y="1051"/>
                    <a:pt x="796" y="1051"/>
                    <a:pt x="793" y="1050"/>
                  </a:cubicBezTo>
                  <a:cubicBezTo>
                    <a:pt x="791" y="1049"/>
                    <a:pt x="789" y="1048"/>
                    <a:pt x="787" y="1047"/>
                  </a:cubicBezTo>
                  <a:cubicBezTo>
                    <a:pt x="785" y="1047"/>
                    <a:pt x="784" y="1046"/>
                    <a:pt x="782" y="1046"/>
                  </a:cubicBezTo>
                  <a:moveTo>
                    <a:pt x="768" y="1085"/>
                  </a:moveTo>
                  <a:cubicBezTo>
                    <a:pt x="769" y="1085"/>
                    <a:pt x="767" y="1086"/>
                    <a:pt x="766" y="1085"/>
                  </a:cubicBezTo>
                  <a:cubicBezTo>
                    <a:pt x="765" y="1084"/>
                    <a:pt x="768" y="1085"/>
                    <a:pt x="768" y="1085"/>
                  </a:cubicBezTo>
                  <a:close/>
                  <a:moveTo>
                    <a:pt x="715" y="1030"/>
                  </a:moveTo>
                  <a:cubicBezTo>
                    <a:pt x="715" y="1031"/>
                    <a:pt x="712" y="1029"/>
                    <a:pt x="712" y="1029"/>
                  </a:cubicBezTo>
                  <a:cubicBezTo>
                    <a:pt x="712" y="1030"/>
                    <a:pt x="713" y="1030"/>
                    <a:pt x="714" y="1031"/>
                  </a:cubicBezTo>
                  <a:cubicBezTo>
                    <a:pt x="714" y="1030"/>
                    <a:pt x="713" y="1032"/>
                    <a:pt x="712" y="1030"/>
                  </a:cubicBezTo>
                  <a:cubicBezTo>
                    <a:pt x="711" y="1030"/>
                    <a:pt x="712" y="1031"/>
                    <a:pt x="712" y="1032"/>
                  </a:cubicBezTo>
                  <a:cubicBezTo>
                    <a:pt x="712" y="1032"/>
                    <a:pt x="710" y="1032"/>
                    <a:pt x="711" y="1031"/>
                  </a:cubicBezTo>
                  <a:cubicBezTo>
                    <a:pt x="712" y="1030"/>
                    <a:pt x="710" y="1031"/>
                    <a:pt x="709" y="1030"/>
                  </a:cubicBezTo>
                  <a:cubicBezTo>
                    <a:pt x="710" y="1030"/>
                    <a:pt x="711" y="1029"/>
                    <a:pt x="710" y="1029"/>
                  </a:cubicBezTo>
                  <a:cubicBezTo>
                    <a:pt x="711" y="1029"/>
                    <a:pt x="712" y="1029"/>
                    <a:pt x="713" y="1029"/>
                  </a:cubicBezTo>
                  <a:cubicBezTo>
                    <a:pt x="713" y="1028"/>
                    <a:pt x="716" y="1029"/>
                    <a:pt x="716" y="1029"/>
                  </a:cubicBezTo>
                  <a:cubicBezTo>
                    <a:pt x="717" y="1031"/>
                    <a:pt x="716" y="1030"/>
                    <a:pt x="715" y="1030"/>
                  </a:cubicBezTo>
                  <a:close/>
                  <a:moveTo>
                    <a:pt x="712" y="1036"/>
                  </a:moveTo>
                  <a:cubicBezTo>
                    <a:pt x="712" y="1034"/>
                    <a:pt x="715" y="1035"/>
                    <a:pt x="715" y="1036"/>
                  </a:cubicBezTo>
                  <a:cubicBezTo>
                    <a:pt x="714" y="1038"/>
                    <a:pt x="712" y="1037"/>
                    <a:pt x="712" y="1036"/>
                  </a:cubicBezTo>
                  <a:close/>
                  <a:moveTo>
                    <a:pt x="716" y="1079"/>
                  </a:moveTo>
                  <a:cubicBezTo>
                    <a:pt x="716" y="1079"/>
                    <a:pt x="716" y="1079"/>
                    <a:pt x="717" y="1079"/>
                  </a:cubicBezTo>
                  <a:cubicBezTo>
                    <a:pt x="717" y="1079"/>
                    <a:pt x="716" y="1080"/>
                    <a:pt x="716" y="1079"/>
                  </a:cubicBezTo>
                  <a:close/>
                  <a:moveTo>
                    <a:pt x="710" y="1041"/>
                  </a:moveTo>
                  <a:cubicBezTo>
                    <a:pt x="710" y="1041"/>
                    <a:pt x="710" y="1042"/>
                    <a:pt x="711" y="1042"/>
                  </a:cubicBezTo>
                  <a:cubicBezTo>
                    <a:pt x="710" y="1042"/>
                    <a:pt x="705" y="1042"/>
                    <a:pt x="706" y="1040"/>
                  </a:cubicBezTo>
                  <a:cubicBezTo>
                    <a:pt x="707" y="1039"/>
                    <a:pt x="711" y="1041"/>
                    <a:pt x="710" y="1041"/>
                  </a:cubicBezTo>
                  <a:close/>
                  <a:moveTo>
                    <a:pt x="766" y="1075"/>
                  </a:moveTo>
                  <a:cubicBezTo>
                    <a:pt x="767" y="1075"/>
                    <a:pt x="771" y="1075"/>
                    <a:pt x="771" y="1077"/>
                  </a:cubicBezTo>
                  <a:cubicBezTo>
                    <a:pt x="771" y="1077"/>
                    <a:pt x="771" y="1077"/>
                    <a:pt x="771" y="1077"/>
                  </a:cubicBezTo>
                  <a:cubicBezTo>
                    <a:pt x="771" y="1078"/>
                    <a:pt x="765" y="1076"/>
                    <a:pt x="766" y="1075"/>
                  </a:cubicBezTo>
                  <a:close/>
                  <a:moveTo>
                    <a:pt x="733" y="1044"/>
                  </a:moveTo>
                  <a:cubicBezTo>
                    <a:pt x="734" y="1043"/>
                    <a:pt x="734" y="1043"/>
                    <a:pt x="734" y="1043"/>
                  </a:cubicBezTo>
                  <a:cubicBezTo>
                    <a:pt x="734" y="1043"/>
                    <a:pt x="734" y="1043"/>
                    <a:pt x="734" y="1043"/>
                  </a:cubicBezTo>
                  <a:cubicBezTo>
                    <a:pt x="735" y="1044"/>
                    <a:pt x="733" y="1044"/>
                    <a:pt x="733" y="1044"/>
                  </a:cubicBezTo>
                  <a:close/>
                  <a:moveTo>
                    <a:pt x="742" y="1073"/>
                  </a:moveTo>
                  <a:cubicBezTo>
                    <a:pt x="741" y="1075"/>
                    <a:pt x="742" y="1072"/>
                    <a:pt x="742" y="1073"/>
                  </a:cubicBezTo>
                  <a:cubicBezTo>
                    <a:pt x="742" y="1073"/>
                    <a:pt x="742" y="1073"/>
                    <a:pt x="742" y="1073"/>
                  </a:cubicBezTo>
                  <a:close/>
                  <a:moveTo>
                    <a:pt x="742" y="1072"/>
                  </a:moveTo>
                  <a:cubicBezTo>
                    <a:pt x="741" y="1073"/>
                    <a:pt x="742" y="1071"/>
                    <a:pt x="742" y="1072"/>
                  </a:cubicBezTo>
                  <a:cubicBezTo>
                    <a:pt x="742" y="1072"/>
                    <a:pt x="742" y="1072"/>
                    <a:pt x="742" y="1072"/>
                  </a:cubicBezTo>
                  <a:close/>
                  <a:moveTo>
                    <a:pt x="697" y="1014"/>
                  </a:moveTo>
                  <a:cubicBezTo>
                    <a:pt x="697" y="1014"/>
                    <a:pt x="697" y="1014"/>
                    <a:pt x="698" y="1014"/>
                  </a:cubicBezTo>
                  <a:cubicBezTo>
                    <a:pt x="698" y="1016"/>
                    <a:pt x="698" y="1018"/>
                    <a:pt x="697" y="1019"/>
                  </a:cubicBezTo>
                  <a:cubicBezTo>
                    <a:pt x="697" y="1020"/>
                    <a:pt x="695" y="1022"/>
                    <a:pt x="695" y="1022"/>
                  </a:cubicBezTo>
                  <a:cubicBezTo>
                    <a:pt x="696" y="1023"/>
                    <a:pt x="702" y="1018"/>
                    <a:pt x="702" y="1018"/>
                  </a:cubicBezTo>
                  <a:cubicBezTo>
                    <a:pt x="703" y="1022"/>
                    <a:pt x="701" y="1021"/>
                    <a:pt x="699" y="1023"/>
                  </a:cubicBezTo>
                  <a:cubicBezTo>
                    <a:pt x="699" y="1023"/>
                    <a:pt x="703" y="1026"/>
                    <a:pt x="703" y="1027"/>
                  </a:cubicBezTo>
                  <a:cubicBezTo>
                    <a:pt x="701" y="1028"/>
                    <a:pt x="697" y="1023"/>
                    <a:pt x="696" y="1027"/>
                  </a:cubicBezTo>
                  <a:cubicBezTo>
                    <a:pt x="696" y="1029"/>
                    <a:pt x="698" y="1034"/>
                    <a:pt x="700" y="1035"/>
                  </a:cubicBezTo>
                  <a:cubicBezTo>
                    <a:pt x="694" y="1035"/>
                    <a:pt x="690" y="1015"/>
                    <a:pt x="697" y="1014"/>
                  </a:cubicBezTo>
                  <a:close/>
                  <a:moveTo>
                    <a:pt x="697" y="1048"/>
                  </a:moveTo>
                  <a:cubicBezTo>
                    <a:pt x="698" y="1047"/>
                    <a:pt x="695" y="1049"/>
                    <a:pt x="697" y="1048"/>
                  </a:cubicBezTo>
                  <a:cubicBezTo>
                    <a:pt x="697" y="1048"/>
                    <a:pt x="696" y="1048"/>
                    <a:pt x="697" y="1048"/>
                  </a:cubicBezTo>
                  <a:close/>
                  <a:moveTo>
                    <a:pt x="657" y="1099"/>
                  </a:moveTo>
                  <a:cubicBezTo>
                    <a:pt x="657" y="1099"/>
                    <a:pt x="657" y="1099"/>
                    <a:pt x="657" y="1099"/>
                  </a:cubicBezTo>
                  <a:cubicBezTo>
                    <a:pt x="656" y="1100"/>
                    <a:pt x="656" y="1100"/>
                    <a:pt x="655" y="1100"/>
                  </a:cubicBezTo>
                  <a:cubicBezTo>
                    <a:pt x="655" y="1100"/>
                    <a:pt x="655" y="1100"/>
                    <a:pt x="655" y="1100"/>
                  </a:cubicBezTo>
                  <a:cubicBezTo>
                    <a:pt x="655" y="1100"/>
                    <a:pt x="655" y="1100"/>
                    <a:pt x="655" y="1100"/>
                  </a:cubicBezTo>
                  <a:cubicBezTo>
                    <a:pt x="655" y="1099"/>
                    <a:pt x="655" y="1099"/>
                    <a:pt x="656" y="1099"/>
                  </a:cubicBezTo>
                  <a:cubicBezTo>
                    <a:pt x="656" y="1099"/>
                    <a:pt x="656" y="1099"/>
                    <a:pt x="656" y="1099"/>
                  </a:cubicBezTo>
                  <a:cubicBezTo>
                    <a:pt x="656" y="1099"/>
                    <a:pt x="656" y="1099"/>
                    <a:pt x="656" y="1099"/>
                  </a:cubicBezTo>
                  <a:cubicBezTo>
                    <a:pt x="656" y="1099"/>
                    <a:pt x="656" y="1099"/>
                    <a:pt x="656" y="1099"/>
                  </a:cubicBezTo>
                  <a:cubicBezTo>
                    <a:pt x="656" y="1099"/>
                    <a:pt x="657" y="1099"/>
                    <a:pt x="657" y="1099"/>
                  </a:cubicBezTo>
                  <a:close/>
                  <a:moveTo>
                    <a:pt x="767" y="1074"/>
                  </a:moveTo>
                  <a:cubicBezTo>
                    <a:pt x="768" y="1075"/>
                    <a:pt x="766" y="1074"/>
                    <a:pt x="767" y="1074"/>
                  </a:cubicBezTo>
                  <a:cubicBezTo>
                    <a:pt x="767" y="1074"/>
                    <a:pt x="767" y="1074"/>
                    <a:pt x="767" y="1074"/>
                  </a:cubicBezTo>
                  <a:close/>
                  <a:moveTo>
                    <a:pt x="767" y="1074"/>
                  </a:moveTo>
                  <a:cubicBezTo>
                    <a:pt x="766" y="1073"/>
                    <a:pt x="770" y="1075"/>
                    <a:pt x="767" y="1074"/>
                  </a:cubicBezTo>
                  <a:cubicBezTo>
                    <a:pt x="767" y="1074"/>
                    <a:pt x="767" y="1074"/>
                    <a:pt x="767" y="1074"/>
                  </a:cubicBezTo>
                  <a:close/>
                  <a:moveTo>
                    <a:pt x="742" y="1070"/>
                  </a:moveTo>
                  <a:cubicBezTo>
                    <a:pt x="743" y="1071"/>
                    <a:pt x="741" y="1071"/>
                    <a:pt x="741" y="1071"/>
                  </a:cubicBezTo>
                  <a:cubicBezTo>
                    <a:pt x="740" y="1071"/>
                    <a:pt x="741" y="1072"/>
                    <a:pt x="741" y="1072"/>
                  </a:cubicBezTo>
                  <a:cubicBezTo>
                    <a:pt x="741" y="1072"/>
                    <a:pt x="741" y="1072"/>
                    <a:pt x="740" y="1072"/>
                  </a:cubicBezTo>
                  <a:cubicBezTo>
                    <a:pt x="740" y="1073"/>
                    <a:pt x="741" y="1075"/>
                    <a:pt x="739" y="1075"/>
                  </a:cubicBezTo>
                  <a:cubicBezTo>
                    <a:pt x="738" y="1075"/>
                    <a:pt x="737" y="1072"/>
                    <a:pt x="738" y="1072"/>
                  </a:cubicBezTo>
                  <a:cubicBezTo>
                    <a:pt x="739" y="1071"/>
                    <a:pt x="737" y="1070"/>
                    <a:pt x="739" y="1071"/>
                  </a:cubicBezTo>
                  <a:cubicBezTo>
                    <a:pt x="739" y="1071"/>
                    <a:pt x="738" y="1070"/>
                    <a:pt x="738" y="1070"/>
                  </a:cubicBezTo>
                  <a:cubicBezTo>
                    <a:pt x="738" y="1070"/>
                    <a:pt x="738" y="1069"/>
                    <a:pt x="738" y="1069"/>
                  </a:cubicBezTo>
                  <a:cubicBezTo>
                    <a:pt x="738" y="1069"/>
                    <a:pt x="739" y="1069"/>
                    <a:pt x="739" y="1069"/>
                  </a:cubicBezTo>
                  <a:cubicBezTo>
                    <a:pt x="740" y="1069"/>
                    <a:pt x="740" y="1067"/>
                    <a:pt x="739" y="1067"/>
                  </a:cubicBezTo>
                  <a:cubicBezTo>
                    <a:pt x="739" y="1067"/>
                    <a:pt x="740" y="1065"/>
                    <a:pt x="741" y="1065"/>
                  </a:cubicBezTo>
                  <a:cubicBezTo>
                    <a:pt x="742" y="1065"/>
                    <a:pt x="743" y="1068"/>
                    <a:pt x="741" y="1068"/>
                  </a:cubicBezTo>
                  <a:cubicBezTo>
                    <a:pt x="742" y="1069"/>
                    <a:pt x="743" y="1070"/>
                    <a:pt x="742" y="1070"/>
                  </a:cubicBezTo>
                  <a:close/>
                  <a:moveTo>
                    <a:pt x="766" y="1085"/>
                  </a:moveTo>
                  <a:cubicBezTo>
                    <a:pt x="765" y="1085"/>
                    <a:pt x="761" y="1087"/>
                    <a:pt x="760" y="1086"/>
                  </a:cubicBezTo>
                  <a:cubicBezTo>
                    <a:pt x="758" y="1084"/>
                    <a:pt x="761" y="1081"/>
                    <a:pt x="762" y="1080"/>
                  </a:cubicBezTo>
                  <a:cubicBezTo>
                    <a:pt x="764" y="1079"/>
                    <a:pt x="768" y="1077"/>
                    <a:pt x="769" y="1080"/>
                  </a:cubicBezTo>
                  <a:cubicBezTo>
                    <a:pt x="770" y="1081"/>
                    <a:pt x="767" y="1084"/>
                    <a:pt x="766" y="1085"/>
                  </a:cubicBezTo>
                  <a:close/>
                  <a:moveTo>
                    <a:pt x="743" y="1071"/>
                  </a:moveTo>
                  <a:cubicBezTo>
                    <a:pt x="743" y="1074"/>
                    <a:pt x="742" y="1070"/>
                    <a:pt x="743" y="1071"/>
                  </a:cubicBezTo>
                  <a:cubicBezTo>
                    <a:pt x="743" y="1071"/>
                    <a:pt x="743" y="1071"/>
                    <a:pt x="743" y="1071"/>
                  </a:cubicBezTo>
                  <a:close/>
                  <a:moveTo>
                    <a:pt x="678" y="1084"/>
                  </a:moveTo>
                  <a:cubicBezTo>
                    <a:pt x="678" y="1085"/>
                    <a:pt x="673" y="1086"/>
                    <a:pt x="673" y="1085"/>
                  </a:cubicBezTo>
                  <a:cubicBezTo>
                    <a:pt x="673" y="1084"/>
                    <a:pt x="673" y="1084"/>
                    <a:pt x="674" y="1084"/>
                  </a:cubicBezTo>
                  <a:cubicBezTo>
                    <a:pt x="673" y="1084"/>
                    <a:pt x="673" y="1084"/>
                    <a:pt x="673" y="1084"/>
                  </a:cubicBezTo>
                  <a:cubicBezTo>
                    <a:pt x="672" y="1084"/>
                    <a:pt x="675" y="1083"/>
                    <a:pt x="675" y="1083"/>
                  </a:cubicBezTo>
                  <a:cubicBezTo>
                    <a:pt x="676" y="1083"/>
                    <a:pt x="678" y="1083"/>
                    <a:pt x="678" y="1084"/>
                  </a:cubicBezTo>
                  <a:close/>
                  <a:moveTo>
                    <a:pt x="519" y="1017"/>
                  </a:moveTo>
                  <a:cubicBezTo>
                    <a:pt x="518" y="1015"/>
                    <a:pt x="519" y="1014"/>
                    <a:pt x="520" y="1015"/>
                  </a:cubicBezTo>
                  <a:cubicBezTo>
                    <a:pt x="522" y="1016"/>
                    <a:pt x="520" y="1018"/>
                    <a:pt x="519" y="1017"/>
                  </a:cubicBezTo>
                  <a:cubicBezTo>
                    <a:pt x="519" y="1017"/>
                    <a:pt x="519" y="1017"/>
                    <a:pt x="519" y="1017"/>
                  </a:cubicBezTo>
                  <a:close/>
                  <a:moveTo>
                    <a:pt x="529" y="1025"/>
                  </a:moveTo>
                  <a:cubicBezTo>
                    <a:pt x="529" y="1025"/>
                    <a:pt x="529" y="1025"/>
                    <a:pt x="529" y="1025"/>
                  </a:cubicBezTo>
                  <a:cubicBezTo>
                    <a:pt x="529" y="1024"/>
                    <a:pt x="529" y="1024"/>
                    <a:pt x="529" y="1025"/>
                  </a:cubicBezTo>
                  <a:close/>
                  <a:moveTo>
                    <a:pt x="530" y="1024"/>
                  </a:moveTo>
                  <a:cubicBezTo>
                    <a:pt x="530" y="1024"/>
                    <a:pt x="531" y="1024"/>
                    <a:pt x="531" y="1025"/>
                  </a:cubicBezTo>
                  <a:cubicBezTo>
                    <a:pt x="531" y="1025"/>
                    <a:pt x="530" y="1025"/>
                    <a:pt x="530" y="1025"/>
                  </a:cubicBezTo>
                  <a:cubicBezTo>
                    <a:pt x="530" y="1025"/>
                    <a:pt x="530" y="1025"/>
                    <a:pt x="530" y="1024"/>
                  </a:cubicBezTo>
                  <a:close/>
                  <a:moveTo>
                    <a:pt x="530" y="1023"/>
                  </a:moveTo>
                  <a:cubicBezTo>
                    <a:pt x="530" y="1024"/>
                    <a:pt x="527" y="1022"/>
                    <a:pt x="527" y="1022"/>
                  </a:cubicBezTo>
                  <a:cubicBezTo>
                    <a:pt x="527" y="1020"/>
                    <a:pt x="530" y="1022"/>
                    <a:pt x="530" y="1023"/>
                  </a:cubicBezTo>
                  <a:close/>
                  <a:moveTo>
                    <a:pt x="525" y="1064"/>
                  </a:moveTo>
                  <a:cubicBezTo>
                    <a:pt x="525" y="1065"/>
                    <a:pt x="525" y="1065"/>
                    <a:pt x="525" y="1065"/>
                  </a:cubicBezTo>
                  <a:cubicBezTo>
                    <a:pt x="522" y="1065"/>
                    <a:pt x="523" y="1063"/>
                    <a:pt x="525" y="1064"/>
                  </a:cubicBezTo>
                  <a:close/>
                  <a:moveTo>
                    <a:pt x="543" y="1067"/>
                  </a:moveTo>
                  <a:cubicBezTo>
                    <a:pt x="542" y="1067"/>
                    <a:pt x="541" y="1065"/>
                    <a:pt x="540" y="1066"/>
                  </a:cubicBezTo>
                  <a:cubicBezTo>
                    <a:pt x="539" y="1067"/>
                    <a:pt x="542" y="1069"/>
                    <a:pt x="539" y="1067"/>
                  </a:cubicBezTo>
                  <a:cubicBezTo>
                    <a:pt x="537" y="1066"/>
                    <a:pt x="536" y="1063"/>
                    <a:pt x="533" y="1062"/>
                  </a:cubicBezTo>
                  <a:cubicBezTo>
                    <a:pt x="533" y="1062"/>
                    <a:pt x="533" y="1062"/>
                    <a:pt x="533" y="1062"/>
                  </a:cubicBezTo>
                  <a:cubicBezTo>
                    <a:pt x="526" y="1057"/>
                    <a:pt x="519" y="1049"/>
                    <a:pt x="513" y="1041"/>
                  </a:cubicBezTo>
                  <a:cubicBezTo>
                    <a:pt x="510" y="1037"/>
                    <a:pt x="507" y="1033"/>
                    <a:pt x="505" y="1029"/>
                  </a:cubicBezTo>
                  <a:cubicBezTo>
                    <a:pt x="504" y="1026"/>
                    <a:pt x="500" y="1021"/>
                    <a:pt x="501" y="1018"/>
                  </a:cubicBezTo>
                  <a:cubicBezTo>
                    <a:pt x="498" y="1015"/>
                    <a:pt x="495" y="1013"/>
                    <a:pt x="492" y="1010"/>
                  </a:cubicBezTo>
                  <a:cubicBezTo>
                    <a:pt x="489" y="1008"/>
                    <a:pt x="486" y="1006"/>
                    <a:pt x="485" y="1003"/>
                  </a:cubicBezTo>
                  <a:cubicBezTo>
                    <a:pt x="483" y="999"/>
                    <a:pt x="477" y="997"/>
                    <a:pt x="477" y="992"/>
                  </a:cubicBezTo>
                  <a:cubicBezTo>
                    <a:pt x="478" y="992"/>
                    <a:pt x="478" y="992"/>
                    <a:pt x="478" y="992"/>
                  </a:cubicBezTo>
                  <a:cubicBezTo>
                    <a:pt x="479" y="991"/>
                    <a:pt x="480" y="991"/>
                    <a:pt x="481" y="992"/>
                  </a:cubicBezTo>
                  <a:cubicBezTo>
                    <a:pt x="482" y="993"/>
                    <a:pt x="484" y="993"/>
                    <a:pt x="485" y="994"/>
                  </a:cubicBezTo>
                  <a:cubicBezTo>
                    <a:pt x="486" y="994"/>
                    <a:pt x="487" y="994"/>
                    <a:pt x="488" y="994"/>
                  </a:cubicBezTo>
                  <a:cubicBezTo>
                    <a:pt x="489" y="994"/>
                    <a:pt x="489" y="994"/>
                    <a:pt x="489" y="994"/>
                  </a:cubicBezTo>
                  <a:cubicBezTo>
                    <a:pt x="489" y="994"/>
                    <a:pt x="490" y="994"/>
                    <a:pt x="490" y="994"/>
                  </a:cubicBezTo>
                  <a:cubicBezTo>
                    <a:pt x="491" y="994"/>
                    <a:pt x="491" y="994"/>
                    <a:pt x="492" y="994"/>
                  </a:cubicBezTo>
                  <a:cubicBezTo>
                    <a:pt x="492" y="994"/>
                    <a:pt x="493" y="994"/>
                    <a:pt x="493" y="995"/>
                  </a:cubicBezTo>
                  <a:cubicBezTo>
                    <a:pt x="493" y="995"/>
                    <a:pt x="493" y="995"/>
                    <a:pt x="493" y="995"/>
                  </a:cubicBezTo>
                  <a:cubicBezTo>
                    <a:pt x="495" y="996"/>
                    <a:pt x="495" y="996"/>
                    <a:pt x="495" y="996"/>
                  </a:cubicBezTo>
                  <a:cubicBezTo>
                    <a:pt x="495" y="996"/>
                    <a:pt x="495" y="996"/>
                    <a:pt x="495" y="996"/>
                  </a:cubicBezTo>
                  <a:cubicBezTo>
                    <a:pt x="495" y="996"/>
                    <a:pt x="495" y="996"/>
                    <a:pt x="495" y="996"/>
                  </a:cubicBezTo>
                  <a:cubicBezTo>
                    <a:pt x="495" y="997"/>
                    <a:pt x="496" y="997"/>
                    <a:pt x="495" y="998"/>
                  </a:cubicBezTo>
                  <a:cubicBezTo>
                    <a:pt x="496" y="998"/>
                    <a:pt x="496" y="998"/>
                    <a:pt x="496" y="998"/>
                  </a:cubicBezTo>
                  <a:cubicBezTo>
                    <a:pt x="497" y="999"/>
                    <a:pt x="497" y="1000"/>
                    <a:pt x="497" y="1001"/>
                  </a:cubicBezTo>
                  <a:cubicBezTo>
                    <a:pt x="498" y="1001"/>
                    <a:pt x="498" y="1001"/>
                    <a:pt x="498" y="1001"/>
                  </a:cubicBezTo>
                  <a:cubicBezTo>
                    <a:pt x="498" y="1001"/>
                    <a:pt x="498" y="1001"/>
                    <a:pt x="498" y="1001"/>
                  </a:cubicBezTo>
                  <a:cubicBezTo>
                    <a:pt x="498" y="1002"/>
                    <a:pt x="498" y="1002"/>
                    <a:pt x="498" y="1002"/>
                  </a:cubicBezTo>
                  <a:cubicBezTo>
                    <a:pt x="498" y="1002"/>
                    <a:pt x="500" y="1003"/>
                    <a:pt x="500" y="1003"/>
                  </a:cubicBezTo>
                  <a:cubicBezTo>
                    <a:pt x="500" y="1003"/>
                    <a:pt x="500" y="1003"/>
                    <a:pt x="500" y="1004"/>
                  </a:cubicBezTo>
                  <a:cubicBezTo>
                    <a:pt x="500" y="1004"/>
                    <a:pt x="500" y="1004"/>
                    <a:pt x="500" y="1004"/>
                  </a:cubicBezTo>
                  <a:cubicBezTo>
                    <a:pt x="501" y="1004"/>
                    <a:pt x="501" y="1004"/>
                    <a:pt x="501" y="1004"/>
                  </a:cubicBezTo>
                  <a:cubicBezTo>
                    <a:pt x="503" y="1005"/>
                    <a:pt x="508" y="1007"/>
                    <a:pt x="508" y="1009"/>
                  </a:cubicBezTo>
                  <a:cubicBezTo>
                    <a:pt x="508" y="1008"/>
                    <a:pt x="508" y="1008"/>
                    <a:pt x="508" y="1008"/>
                  </a:cubicBezTo>
                  <a:cubicBezTo>
                    <a:pt x="509" y="1009"/>
                    <a:pt x="509" y="1009"/>
                    <a:pt x="509" y="1010"/>
                  </a:cubicBezTo>
                  <a:cubicBezTo>
                    <a:pt x="510" y="1011"/>
                    <a:pt x="510" y="1011"/>
                    <a:pt x="510" y="1012"/>
                  </a:cubicBezTo>
                  <a:cubicBezTo>
                    <a:pt x="510" y="1012"/>
                    <a:pt x="510" y="1011"/>
                    <a:pt x="511" y="1011"/>
                  </a:cubicBezTo>
                  <a:cubicBezTo>
                    <a:pt x="510" y="1011"/>
                    <a:pt x="514" y="1016"/>
                    <a:pt x="515" y="1016"/>
                  </a:cubicBezTo>
                  <a:cubicBezTo>
                    <a:pt x="515" y="1016"/>
                    <a:pt x="514" y="1015"/>
                    <a:pt x="514" y="1014"/>
                  </a:cubicBezTo>
                  <a:cubicBezTo>
                    <a:pt x="516" y="1015"/>
                    <a:pt x="518" y="1016"/>
                    <a:pt x="520" y="1018"/>
                  </a:cubicBezTo>
                  <a:cubicBezTo>
                    <a:pt x="520" y="1018"/>
                    <a:pt x="521" y="1019"/>
                    <a:pt x="522" y="1019"/>
                  </a:cubicBezTo>
                  <a:cubicBezTo>
                    <a:pt x="523" y="1020"/>
                    <a:pt x="523" y="1022"/>
                    <a:pt x="524" y="1021"/>
                  </a:cubicBezTo>
                  <a:cubicBezTo>
                    <a:pt x="524" y="1022"/>
                    <a:pt x="525" y="1023"/>
                    <a:pt x="526" y="1024"/>
                  </a:cubicBezTo>
                  <a:cubicBezTo>
                    <a:pt x="527" y="1024"/>
                    <a:pt x="530" y="1026"/>
                    <a:pt x="530" y="1026"/>
                  </a:cubicBezTo>
                  <a:cubicBezTo>
                    <a:pt x="530" y="1026"/>
                    <a:pt x="526" y="1028"/>
                    <a:pt x="526" y="1027"/>
                  </a:cubicBezTo>
                  <a:cubicBezTo>
                    <a:pt x="526" y="1028"/>
                    <a:pt x="529" y="1027"/>
                    <a:pt x="529" y="1026"/>
                  </a:cubicBezTo>
                  <a:cubicBezTo>
                    <a:pt x="532" y="1026"/>
                    <a:pt x="533" y="1027"/>
                    <a:pt x="534" y="1029"/>
                  </a:cubicBezTo>
                  <a:cubicBezTo>
                    <a:pt x="534" y="1029"/>
                    <a:pt x="533" y="1029"/>
                    <a:pt x="532" y="1030"/>
                  </a:cubicBezTo>
                  <a:cubicBezTo>
                    <a:pt x="532" y="1030"/>
                    <a:pt x="531" y="1030"/>
                    <a:pt x="531" y="1030"/>
                  </a:cubicBezTo>
                  <a:cubicBezTo>
                    <a:pt x="531" y="1031"/>
                    <a:pt x="532" y="1032"/>
                    <a:pt x="532" y="1033"/>
                  </a:cubicBezTo>
                  <a:cubicBezTo>
                    <a:pt x="532" y="1033"/>
                    <a:pt x="532" y="1034"/>
                    <a:pt x="533" y="1034"/>
                  </a:cubicBezTo>
                  <a:cubicBezTo>
                    <a:pt x="534" y="1035"/>
                    <a:pt x="536" y="1036"/>
                    <a:pt x="537" y="1036"/>
                  </a:cubicBezTo>
                  <a:cubicBezTo>
                    <a:pt x="537" y="1036"/>
                    <a:pt x="537" y="1036"/>
                    <a:pt x="537" y="1036"/>
                  </a:cubicBezTo>
                  <a:cubicBezTo>
                    <a:pt x="538" y="1037"/>
                    <a:pt x="538" y="1039"/>
                    <a:pt x="539" y="1041"/>
                  </a:cubicBezTo>
                  <a:cubicBezTo>
                    <a:pt x="541" y="1043"/>
                    <a:pt x="542" y="1043"/>
                    <a:pt x="540" y="1045"/>
                  </a:cubicBezTo>
                  <a:cubicBezTo>
                    <a:pt x="540" y="1044"/>
                    <a:pt x="540" y="1044"/>
                    <a:pt x="540" y="1044"/>
                  </a:cubicBezTo>
                  <a:cubicBezTo>
                    <a:pt x="540" y="1044"/>
                    <a:pt x="542" y="1044"/>
                    <a:pt x="542" y="1044"/>
                  </a:cubicBezTo>
                  <a:cubicBezTo>
                    <a:pt x="542" y="1045"/>
                    <a:pt x="542" y="1044"/>
                    <a:pt x="543" y="1045"/>
                  </a:cubicBezTo>
                  <a:cubicBezTo>
                    <a:pt x="544" y="1044"/>
                    <a:pt x="545" y="1045"/>
                    <a:pt x="546" y="1045"/>
                  </a:cubicBezTo>
                  <a:cubicBezTo>
                    <a:pt x="547" y="1045"/>
                    <a:pt x="546" y="1047"/>
                    <a:pt x="547" y="1046"/>
                  </a:cubicBezTo>
                  <a:cubicBezTo>
                    <a:pt x="549" y="1048"/>
                    <a:pt x="549" y="1049"/>
                    <a:pt x="549" y="1051"/>
                  </a:cubicBezTo>
                  <a:cubicBezTo>
                    <a:pt x="548" y="1052"/>
                    <a:pt x="548" y="1052"/>
                    <a:pt x="548" y="1054"/>
                  </a:cubicBezTo>
                  <a:cubicBezTo>
                    <a:pt x="548" y="1054"/>
                    <a:pt x="548" y="1055"/>
                    <a:pt x="548" y="1056"/>
                  </a:cubicBezTo>
                  <a:cubicBezTo>
                    <a:pt x="549" y="1060"/>
                    <a:pt x="549" y="1064"/>
                    <a:pt x="547" y="1068"/>
                  </a:cubicBezTo>
                  <a:cubicBezTo>
                    <a:pt x="546" y="1068"/>
                    <a:pt x="545" y="1065"/>
                    <a:pt x="544" y="1065"/>
                  </a:cubicBezTo>
                  <a:cubicBezTo>
                    <a:pt x="544" y="1065"/>
                    <a:pt x="543" y="1067"/>
                    <a:pt x="544" y="1067"/>
                  </a:cubicBezTo>
                  <a:cubicBezTo>
                    <a:pt x="543" y="1067"/>
                    <a:pt x="543" y="1067"/>
                    <a:pt x="543" y="1067"/>
                  </a:cubicBezTo>
                  <a:close/>
                  <a:moveTo>
                    <a:pt x="532" y="1023"/>
                  </a:moveTo>
                  <a:cubicBezTo>
                    <a:pt x="531" y="1026"/>
                    <a:pt x="532" y="1022"/>
                    <a:pt x="532" y="1022"/>
                  </a:cubicBezTo>
                  <a:cubicBezTo>
                    <a:pt x="532" y="1022"/>
                    <a:pt x="532" y="1024"/>
                    <a:pt x="533" y="1024"/>
                  </a:cubicBezTo>
                  <a:cubicBezTo>
                    <a:pt x="532" y="1023"/>
                    <a:pt x="532" y="1023"/>
                    <a:pt x="532" y="1023"/>
                  </a:cubicBezTo>
                  <a:close/>
                  <a:moveTo>
                    <a:pt x="512" y="1050"/>
                  </a:moveTo>
                  <a:cubicBezTo>
                    <a:pt x="512" y="1050"/>
                    <a:pt x="512" y="1051"/>
                    <a:pt x="512" y="1051"/>
                  </a:cubicBezTo>
                  <a:cubicBezTo>
                    <a:pt x="512" y="1051"/>
                    <a:pt x="510" y="1048"/>
                    <a:pt x="510" y="1047"/>
                  </a:cubicBezTo>
                  <a:cubicBezTo>
                    <a:pt x="510" y="1047"/>
                    <a:pt x="512" y="1048"/>
                    <a:pt x="512" y="1049"/>
                  </a:cubicBezTo>
                  <a:cubicBezTo>
                    <a:pt x="512" y="1049"/>
                    <a:pt x="512" y="1050"/>
                    <a:pt x="512" y="1050"/>
                  </a:cubicBezTo>
                  <a:close/>
                  <a:moveTo>
                    <a:pt x="532" y="1022"/>
                  </a:moveTo>
                  <a:cubicBezTo>
                    <a:pt x="532" y="1022"/>
                    <a:pt x="532" y="1022"/>
                    <a:pt x="532" y="1022"/>
                  </a:cubicBezTo>
                  <a:cubicBezTo>
                    <a:pt x="531" y="1022"/>
                    <a:pt x="531" y="1021"/>
                    <a:pt x="531" y="1021"/>
                  </a:cubicBezTo>
                  <a:cubicBezTo>
                    <a:pt x="531" y="1021"/>
                    <a:pt x="532" y="1022"/>
                    <a:pt x="532" y="1022"/>
                  </a:cubicBezTo>
                  <a:close/>
                  <a:moveTo>
                    <a:pt x="524" y="1020"/>
                  </a:moveTo>
                  <a:cubicBezTo>
                    <a:pt x="524" y="1020"/>
                    <a:pt x="524" y="1020"/>
                    <a:pt x="524" y="1019"/>
                  </a:cubicBezTo>
                  <a:cubicBezTo>
                    <a:pt x="525" y="1019"/>
                    <a:pt x="526" y="1022"/>
                    <a:pt x="525" y="1022"/>
                  </a:cubicBezTo>
                  <a:cubicBezTo>
                    <a:pt x="525" y="1022"/>
                    <a:pt x="523" y="1021"/>
                    <a:pt x="524" y="1020"/>
                  </a:cubicBezTo>
                  <a:close/>
                  <a:moveTo>
                    <a:pt x="526" y="1022"/>
                  </a:moveTo>
                  <a:cubicBezTo>
                    <a:pt x="526" y="1021"/>
                    <a:pt x="530" y="1024"/>
                    <a:pt x="529" y="1024"/>
                  </a:cubicBezTo>
                  <a:cubicBezTo>
                    <a:pt x="528" y="1024"/>
                    <a:pt x="526" y="1023"/>
                    <a:pt x="525" y="1023"/>
                  </a:cubicBezTo>
                  <a:cubicBezTo>
                    <a:pt x="525" y="1023"/>
                    <a:pt x="525" y="1021"/>
                    <a:pt x="526" y="1021"/>
                  </a:cubicBezTo>
                  <a:cubicBezTo>
                    <a:pt x="526" y="1021"/>
                    <a:pt x="526" y="1022"/>
                    <a:pt x="526" y="1022"/>
                  </a:cubicBezTo>
                  <a:close/>
                  <a:moveTo>
                    <a:pt x="485" y="1012"/>
                  </a:moveTo>
                  <a:cubicBezTo>
                    <a:pt x="486" y="1013"/>
                    <a:pt x="485" y="1013"/>
                    <a:pt x="485" y="1013"/>
                  </a:cubicBezTo>
                  <a:cubicBezTo>
                    <a:pt x="484" y="1013"/>
                    <a:pt x="479" y="1010"/>
                    <a:pt x="481" y="1010"/>
                  </a:cubicBezTo>
                  <a:cubicBezTo>
                    <a:pt x="481" y="1009"/>
                    <a:pt x="482" y="1010"/>
                    <a:pt x="482" y="1010"/>
                  </a:cubicBezTo>
                  <a:cubicBezTo>
                    <a:pt x="482" y="1010"/>
                    <a:pt x="484" y="1011"/>
                    <a:pt x="483" y="1011"/>
                  </a:cubicBezTo>
                  <a:cubicBezTo>
                    <a:pt x="483" y="1011"/>
                    <a:pt x="484" y="1011"/>
                    <a:pt x="484" y="1011"/>
                  </a:cubicBezTo>
                  <a:cubicBezTo>
                    <a:pt x="484" y="1011"/>
                    <a:pt x="485" y="1012"/>
                    <a:pt x="485" y="1012"/>
                  </a:cubicBezTo>
                  <a:cubicBezTo>
                    <a:pt x="485" y="1012"/>
                    <a:pt x="485" y="1012"/>
                    <a:pt x="485" y="1012"/>
                  </a:cubicBezTo>
                  <a:close/>
                  <a:moveTo>
                    <a:pt x="499" y="1032"/>
                  </a:moveTo>
                  <a:cubicBezTo>
                    <a:pt x="499" y="1032"/>
                    <a:pt x="499" y="1032"/>
                    <a:pt x="499" y="1032"/>
                  </a:cubicBezTo>
                  <a:cubicBezTo>
                    <a:pt x="499" y="1032"/>
                    <a:pt x="498" y="1032"/>
                    <a:pt x="498" y="1032"/>
                  </a:cubicBezTo>
                  <a:cubicBezTo>
                    <a:pt x="498" y="1032"/>
                    <a:pt x="499" y="1030"/>
                    <a:pt x="499" y="1030"/>
                  </a:cubicBezTo>
                  <a:cubicBezTo>
                    <a:pt x="499" y="1031"/>
                    <a:pt x="499" y="1031"/>
                    <a:pt x="499" y="1032"/>
                  </a:cubicBezTo>
                  <a:close/>
                  <a:moveTo>
                    <a:pt x="495" y="1022"/>
                  </a:moveTo>
                  <a:cubicBezTo>
                    <a:pt x="496" y="1023"/>
                    <a:pt x="495" y="1025"/>
                    <a:pt x="494" y="1025"/>
                  </a:cubicBezTo>
                  <a:cubicBezTo>
                    <a:pt x="494" y="1025"/>
                    <a:pt x="492" y="1022"/>
                    <a:pt x="492" y="1022"/>
                  </a:cubicBezTo>
                  <a:cubicBezTo>
                    <a:pt x="492" y="1021"/>
                    <a:pt x="491" y="1021"/>
                    <a:pt x="491" y="1021"/>
                  </a:cubicBezTo>
                  <a:cubicBezTo>
                    <a:pt x="491" y="1021"/>
                    <a:pt x="490" y="1020"/>
                    <a:pt x="490" y="1019"/>
                  </a:cubicBezTo>
                  <a:cubicBezTo>
                    <a:pt x="490" y="1019"/>
                    <a:pt x="491" y="1020"/>
                    <a:pt x="491" y="1018"/>
                  </a:cubicBezTo>
                  <a:cubicBezTo>
                    <a:pt x="492" y="1018"/>
                    <a:pt x="492" y="1019"/>
                    <a:pt x="492" y="1019"/>
                  </a:cubicBezTo>
                  <a:cubicBezTo>
                    <a:pt x="493" y="1020"/>
                    <a:pt x="495" y="1021"/>
                    <a:pt x="495" y="1022"/>
                  </a:cubicBezTo>
                  <a:close/>
                  <a:moveTo>
                    <a:pt x="495" y="1029"/>
                  </a:moveTo>
                  <a:cubicBezTo>
                    <a:pt x="495" y="1029"/>
                    <a:pt x="495" y="1029"/>
                    <a:pt x="495" y="1029"/>
                  </a:cubicBezTo>
                  <a:cubicBezTo>
                    <a:pt x="495" y="1029"/>
                    <a:pt x="495" y="1029"/>
                    <a:pt x="495" y="1029"/>
                  </a:cubicBezTo>
                  <a:close/>
                  <a:moveTo>
                    <a:pt x="490" y="1014"/>
                  </a:moveTo>
                  <a:cubicBezTo>
                    <a:pt x="490" y="1014"/>
                    <a:pt x="490" y="1014"/>
                    <a:pt x="490" y="1014"/>
                  </a:cubicBezTo>
                  <a:cubicBezTo>
                    <a:pt x="490" y="1014"/>
                    <a:pt x="492" y="1014"/>
                    <a:pt x="491" y="1015"/>
                  </a:cubicBezTo>
                  <a:cubicBezTo>
                    <a:pt x="491" y="1015"/>
                    <a:pt x="490" y="1014"/>
                    <a:pt x="490" y="1014"/>
                  </a:cubicBezTo>
                  <a:close/>
                  <a:moveTo>
                    <a:pt x="490" y="1015"/>
                  </a:moveTo>
                  <a:cubicBezTo>
                    <a:pt x="490" y="1015"/>
                    <a:pt x="490" y="1015"/>
                    <a:pt x="490" y="1015"/>
                  </a:cubicBezTo>
                  <a:cubicBezTo>
                    <a:pt x="490" y="1015"/>
                    <a:pt x="490" y="1015"/>
                    <a:pt x="490" y="1015"/>
                  </a:cubicBezTo>
                  <a:close/>
                  <a:moveTo>
                    <a:pt x="487" y="1014"/>
                  </a:moveTo>
                  <a:cubicBezTo>
                    <a:pt x="487" y="1014"/>
                    <a:pt x="486" y="1014"/>
                    <a:pt x="487" y="1014"/>
                  </a:cubicBezTo>
                  <a:cubicBezTo>
                    <a:pt x="487" y="1014"/>
                    <a:pt x="487" y="1014"/>
                    <a:pt x="487" y="1014"/>
                  </a:cubicBezTo>
                  <a:close/>
                  <a:moveTo>
                    <a:pt x="510" y="1047"/>
                  </a:moveTo>
                  <a:cubicBezTo>
                    <a:pt x="510" y="1047"/>
                    <a:pt x="509" y="1048"/>
                    <a:pt x="509" y="1047"/>
                  </a:cubicBezTo>
                  <a:cubicBezTo>
                    <a:pt x="509" y="1047"/>
                    <a:pt x="509" y="1045"/>
                    <a:pt x="509" y="1045"/>
                  </a:cubicBezTo>
                  <a:cubicBezTo>
                    <a:pt x="509" y="1046"/>
                    <a:pt x="511" y="1046"/>
                    <a:pt x="510" y="1047"/>
                  </a:cubicBezTo>
                  <a:close/>
                  <a:moveTo>
                    <a:pt x="487" y="1015"/>
                  </a:moveTo>
                  <a:cubicBezTo>
                    <a:pt x="488" y="1014"/>
                    <a:pt x="486" y="1016"/>
                    <a:pt x="486" y="1015"/>
                  </a:cubicBezTo>
                  <a:cubicBezTo>
                    <a:pt x="487" y="1015"/>
                    <a:pt x="487" y="1015"/>
                    <a:pt x="487" y="1015"/>
                  </a:cubicBezTo>
                  <a:close/>
                  <a:moveTo>
                    <a:pt x="504" y="1040"/>
                  </a:moveTo>
                  <a:cubicBezTo>
                    <a:pt x="504" y="1040"/>
                    <a:pt x="504" y="1040"/>
                    <a:pt x="504" y="1040"/>
                  </a:cubicBezTo>
                  <a:cubicBezTo>
                    <a:pt x="504" y="1040"/>
                    <a:pt x="504" y="1040"/>
                    <a:pt x="504" y="1040"/>
                  </a:cubicBezTo>
                  <a:cubicBezTo>
                    <a:pt x="504" y="1040"/>
                    <a:pt x="504" y="1041"/>
                    <a:pt x="504" y="1041"/>
                  </a:cubicBezTo>
                  <a:cubicBezTo>
                    <a:pt x="502" y="1041"/>
                    <a:pt x="501" y="1039"/>
                    <a:pt x="500" y="1037"/>
                  </a:cubicBezTo>
                  <a:cubicBezTo>
                    <a:pt x="499" y="1036"/>
                    <a:pt x="501" y="1034"/>
                    <a:pt x="502" y="1035"/>
                  </a:cubicBezTo>
                  <a:cubicBezTo>
                    <a:pt x="502" y="1036"/>
                    <a:pt x="503" y="1038"/>
                    <a:pt x="503" y="1038"/>
                  </a:cubicBezTo>
                  <a:cubicBezTo>
                    <a:pt x="503" y="1038"/>
                    <a:pt x="504" y="1040"/>
                    <a:pt x="504" y="1040"/>
                  </a:cubicBezTo>
                  <a:close/>
                  <a:moveTo>
                    <a:pt x="508" y="1044"/>
                  </a:moveTo>
                  <a:cubicBezTo>
                    <a:pt x="508" y="1045"/>
                    <a:pt x="506" y="1044"/>
                    <a:pt x="506" y="1043"/>
                  </a:cubicBezTo>
                  <a:cubicBezTo>
                    <a:pt x="506" y="1043"/>
                    <a:pt x="506" y="1042"/>
                    <a:pt x="506" y="1042"/>
                  </a:cubicBezTo>
                  <a:cubicBezTo>
                    <a:pt x="506" y="1042"/>
                    <a:pt x="507" y="1042"/>
                    <a:pt x="507" y="1043"/>
                  </a:cubicBezTo>
                  <a:cubicBezTo>
                    <a:pt x="507" y="1044"/>
                    <a:pt x="508" y="1044"/>
                    <a:pt x="508" y="1044"/>
                  </a:cubicBezTo>
                  <a:close/>
                  <a:moveTo>
                    <a:pt x="500" y="1028"/>
                  </a:moveTo>
                  <a:cubicBezTo>
                    <a:pt x="499" y="1028"/>
                    <a:pt x="499" y="1028"/>
                    <a:pt x="499" y="1028"/>
                  </a:cubicBezTo>
                  <a:cubicBezTo>
                    <a:pt x="499" y="1028"/>
                    <a:pt x="502" y="1027"/>
                    <a:pt x="501" y="1028"/>
                  </a:cubicBezTo>
                  <a:cubicBezTo>
                    <a:pt x="501" y="1028"/>
                    <a:pt x="500" y="1028"/>
                    <a:pt x="500" y="1028"/>
                  </a:cubicBezTo>
                  <a:close/>
                  <a:moveTo>
                    <a:pt x="499" y="1031"/>
                  </a:moveTo>
                  <a:cubicBezTo>
                    <a:pt x="500" y="1031"/>
                    <a:pt x="500" y="1031"/>
                    <a:pt x="499" y="1031"/>
                  </a:cubicBezTo>
                  <a:cubicBezTo>
                    <a:pt x="499" y="1031"/>
                    <a:pt x="498" y="1029"/>
                    <a:pt x="498" y="1029"/>
                  </a:cubicBezTo>
                  <a:cubicBezTo>
                    <a:pt x="498" y="1028"/>
                    <a:pt x="499" y="1030"/>
                    <a:pt x="499" y="1031"/>
                  </a:cubicBezTo>
                  <a:close/>
                  <a:moveTo>
                    <a:pt x="654" y="1100"/>
                  </a:moveTo>
                  <a:cubicBezTo>
                    <a:pt x="654" y="1100"/>
                    <a:pt x="654" y="1100"/>
                    <a:pt x="654" y="1100"/>
                  </a:cubicBezTo>
                  <a:cubicBezTo>
                    <a:pt x="654" y="1100"/>
                    <a:pt x="654" y="1100"/>
                    <a:pt x="654" y="1100"/>
                  </a:cubicBezTo>
                  <a:cubicBezTo>
                    <a:pt x="654" y="1100"/>
                    <a:pt x="654" y="1100"/>
                    <a:pt x="654" y="1100"/>
                  </a:cubicBezTo>
                  <a:close/>
                  <a:moveTo>
                    <a:pt x="526" y="1019"/>
                  </a:moveTo>
                  <a:cubicBezTo>
                    <a:pt x="526" y="1020"/>
                    <a:pt x="526" y="1020"/>
                    <a:pt x="526" y="1020"/>
                  </a:cubicBezTo>
                  <a:cubicBezTo>
                    <a:pt x="525" y="1020"/>
                    <a:pt x="522" y="1019"/>
                    <a:pt x="522" y="1018"/>
                  </a:cubicBezTo>
                  <a:cubicBezTo>
                    <a:pt x="523" y="1018"/>
                    <a:pt x="525" y="1018"/>
                    <a:pt x="526" y="1019"/>
                  </a:cubicBezTo>
                  <a:close/>
                  <a:moveTo>
                    <a:pt x="534" y="1023"/>
                  </a:moveTo>
                  <a:cubicBezTo>
                    <a:pt x="535" y="1023"/>
                    <a:pt x="535" y="1023"/>
                    <a:pt x="535" y="1024"/>
                  </a:cubicBezTo>
                  <a:cubicBezTo>
                    <a:pt x="535" y="1023"/>
                    <a:pt x="535" y="1023"/>
                    <a:pt x="534" y="1023"/>
                  </a:cubicBezTo>
                  <a:close/>
                  <a:moveTo>
                    <a:pt x="531" y="1031"/>
                  </a:moveTo>
                  <a:cubicBezTo>
                    <a:pt x="531" y="1031"/>
                    <a:pt x="533" y="1031"/>
                    <a:pt x="533" y="1032"/>
                  </a:cubicBezTo>
                  <a:cubicBezTo>
                    <a:pt x="533" y="1033"/>
                    <a:pt x="532" y="1032"/>
                    <a:pt x="531" y="1031"/>
                  </a:cubicBezTo>
                  <a:close/>
                  <a:moveTo>
                    <a:pt x="539" y="1026"/>
                  </a:moveTo>
                  <a:cubicBezTo>
                    <a:pt x="539" y="1026"/>
                    <a:pt x="539" y="1026"/>
                    <a:pt x="539" y="1026"/>
                  </a:cubicBezTo>
                  <a:cubicBezTo>
                    <a:pt x="539" y="1026"/>
                    <a:pt x="539" y="1026"/>
                    <a:pt x="539" y="1026"/>
                  </a:cubicBezTo>
                  <a:close/>
                  <a:moveTo>
                    <a:pt x="538" y="1026"/>
                  </a:moveTo>
                  <a:cubicBezTo>
                    <a:pt x="538" y="1027"/>
                    <a:pt x="538" y="1027"/>
                    <a:pt x="538" y="1027"/>
                  </a:cubicBezTo>
                  <a:cubicBezTo>
                    <a:pt x="538" y="1026"/>
                    <a:pt x="538" y="1026"/>
                    <a:pt x="538" y="1026"/>
                  </a:cubicBezTo>
                  <a:close/>
                  <a:moveTo>
                    <a:pt x="540" y="1028"/>
                  </a:moveTo>
                  <a:cubicBezTo>
                    <a:pt x="540" y="1028"/>
                    <a:pt x="539" y="1028"/>
                    <a:pt x="539" y="1027"/>
                  </a:cubicBezTo>
                  <a:cubicBezTo>
                    <a:pt x="539" y="1027"/>
                    <a:pt x="540" y="1028"/>
                    <a:pt x="540" y="1028"/>
                  </a:cubicBezTo>
                  <a:close/>
                  <a:moveTo>
                    <a:pt x="547" y="1009"/>
                  </a:moveTo>
                  <a:cubicBezTo>
                    <a:pt x="547" y="1009"/>
                    <a:pt x="547" y="1009"/>
                    <a:pt x="547" y="1008"/>
                  </a:cubicBezTo>
                  <a:cubicBezTo>
                    <a:pt x="548" y="1009"/>
                    <a:pt x="547" y="1009"/>
                    <a:pt x="548" y="1009"/>
                  </a:cubicBezTo>
                  <a:cubicBezTo>
                    <a:pt x="548" y="1009"/>
                    <a:pt x="547" y="1010"/>
                    <a:pt x="547" y="1010"/>
                  </a:cubicBezTo>
                  <a:cubicBezTo>
                    <a:pt x="547" y="1010"/>
                    <a:pt x="547" y="1009"/>
                    <a:pt x="547" y="1009"/>
                  </a:cubicBezTo>
                  <a:close/>
                  <a:moveTo>
                    <a:pt x="551" y="1006"/>
                  </a:moveTo>
                  <a:cubicBezTo>
                    <a:pt x="551" y="1007"/>
                    <a:pt x="551" y="1007"/>
                    <a:pt x="551" y="1007"/>
                  </a:cubicBezTo>
                  <a:cubicBezTo>
                    <a:pt x="551" y="1007"/>
                    <a:pt x="550" y="1007"/>
                    <a:pt x="551" y="1007"/>
                  </a:cubicBezTo>
                  <a:cubicBezTo>
                    <a:pt x="550" y="1007"/>
                    <a:pt x="551" y="1006"/>
                    <a:pt x="551" y="1006"/>
                  </a:cubicBezTo>
                  <a:close/>
                  <a:moveTo>
                    <a:pt x="533" y="1031"/>
                  </a:moveTo>
                  <a:cubicBezTo>
                    <a:pt x="533" y="1031"/>
                    <a:pt x="532" y="1031"/>
                    <a:pt x="532" y="1031"/>
                  </a:cubicBezTo>
                  <a:cubicBezTo>
                    <a:pt x="533" y="1029"/>
                    <a:pt x="535" y="1031"/>
                    <a:pt x="533" y="1031"/>
                  </a:cubicBezTo>
                  <a:close/>
                  <a:moveTo>
                    <a:pt x="543" y="1042"/>
                  </a:moveTo>
                  <a:cubicBezTo>
                    <a:pt x="543" y="1041"/>
                    <a:pt x="544" y="1042"/>
                    <a:pt x="544" y="1041"/>
                  </a:cubicBezTo>
                  <a:cubicBezTo>
                    <a:pt x="544" y="1041"/>
                    <a:pt x="545" y="1040"/>
                    <a:pt x="545" y="1040"/>
                  </a:cubicBezTo>
                  <a:cubicBezTo>
                    <a:pt x="545" y="1040"/>
                    <a:pt x="545" y="1039"/>
                    <a:pt x="546" y="1039"/>
                  </a:cubicBezTo>
                  <a:cubicBezTo>
                    <a:pt x="546" y="1039"/>
                    <a:pt x="547" y="1041"/>
                    <a:pt x="548" y="1041"/>
                  </a:cubicBezTo>
                  <a:cubicBezTo>
                    <a:pt x="548" y="1041"/>
                    <a:pt x="547" y="1040"/>
                    <a:pt x="547" y="1040"/>
                  </a:cubicBezTo>
                  <a:cubicBezTo>
                    <a:pt x="547" y="1040"/>
                    <a:pt x="547" y="1040"/>
                    <a:pt x="547" y="1040"/>
                  </a:cubicBezTo>
                  <a:cubicBezTo>
                    <a:pt x="547" y="1040"/>
                    <a:pt x="547" y="1039"/>
                    <a:pt x="547" y="1039"/>
                  </a:cubicBezTo>
                  <a:cubicBezTo>
                    <a:pt x="548" y="1038"/>
                    <a:pt x="548" y="1039"/>
                    <a:pt x="549" y="1039"/>
                  </a:cubicBezTo>
                  <a:cubicBezTo>
                    <a:pt x="549" y="1039"/>
                    <a:pt x="549" y="1040"/>
                    <a:pt x="549" y="1040"/>
                  </a:cubicBezTo>
                  <a:cubicBezTo>
                    <a:pt x="550" y="1041"/>
                    <a:pt x="550" y="1041"/>
                    <a:pt x="550" y="1042"/>
                  </a:cubicBezTo>
                  <a:cubicBezTo>
                    <a:pt x="551" y="1045"/>
                    <a:pt x="552" y="1045"/>
                    <a:pt x="554" y="1046"/>
                  </a:cubicBezTo>
                  <a:cubicBezTo>
                    <a:pt x="554" y="1046"/>
                    <a:pt x="553" y="1047"/>
                    <a:pt x="553" y="1047"/>
                  </a:cubicBezTo>
                  <a:cubicBezTo>
                    <a:pt x="553" y="1047"/>
                    <a:pt x="553" y="1049"/>
                    <a:pt x="553" y="1048"/>
                  </a:cubicBezTo>
                  <a:cubicBezTo>
                    <a:pt x="553" y="1049"/>
                    <a:pt x="554" y="1050"/>
                    <a:pt x="553" y="1049"/>
                  </a:cubicBezTo>
                  <a:cubicBezTo>
                    <a:pt x="552" y="1049"/>
                    <a:pt x="549" y="1047"/>
                    <a:pt x="548" y="1047"/>
                  </a:cubicBezTo>
                  <a:cubicBezTo>
                    <a:pt x="548" y="1046"/>
                    <a:pt x="548" y="1044"/>
                    <a:pt x="547" y="1043"/>
                  </a:cubicBezTo>
                  <a:cubicBezTo>
                    <a:pt x="547" y="1043"/>
                    <a:pt x="543" y="1042"/>
                    <a:pt x="543" y="1042"/>
                  </a:cubicBezTo>
                  <a:cubicBezTo>
                    <a:pt x="543" y="1042"/>
                    <a:pt x="543" y="1042"/>
                    <a:pt x="543" y="1042"/>
                  </a:cubicBezTo>
                  <a:close/>
                  <a:moveTo>
                    <a:pt x="532" y="1031"/>
                  </a:moveTo>
                  <a:cubicBezTo>
                    <a:pt x="531" y="1031"/>
                    <a:pt x="531" y="1031"/>
                    <a:pt x="531" y="1031"/>
                  </a:cubicBezTo>
                  <a:cubicBezTo>
                    <a:pt x="531" y="1031"/>
                    <a:pt x="532" y="1030"/>
                    <a:pt x="532" y="1030"/>
                  </a:cubicBezTo>
                  <a:cubicBezTo>
                    <a:pt x="533" y="1030"/>
                    <a:pt x="532" y="1031"/>
                    <a:pt x="532" y="1031"/>
                  </a:cubicBezTo>
                  <a:close/>
                  <a:moveTo>
                    <a:pt x="541" y="1030"/>
                  </a:moveTo>
                  <a:cubicBezTo>
                    <a:pt x="541" y="1030"/>
                    <a:pt x="542" y="1030"/>
                    <a:pt x="542" y="1031"/>
                  </a:cubicBezTo>
                  <a:cubicBezTo>
                    <a:pt x="542" y="1031"/>
                    <a:pt x="538" y="1030"/>
                    <a:pt x="538" y="1030"/>
                  </a:cubicBezTo>
                  <a:cubicBezTo>
                    <a:pt x="538" y="1030"/>
                    <a:pt x="539" y="1029"/>
                    <a:pt x="539" y="1029"/>
                  </a:cubicBezTo>
                  <a:cubicBezTo>
                    <a:pt x="540" y="1028"/>
                    <a:pt x="540" y="1030"/>
                    <a:pt x="541" y="1030"/>
                  </a:cubicBezTo>
                  <a:close/>
                  <a:moveTo>
                    <a:pt x="538" y="1031"/>
                  </a:moveTo>
                  <a:cubicBezTo>
                    <a:pt x="538" y="1031"/>
                    <a:pt x="538" y="1031"/>
                    <a:pt x="538" y="1031"/>
                  </a:cubicBezTo>
                  <a:cubicBezTo>
                    <a:pt x="539" y="1031"/>
                    <a:pt x="539" y="1031"/>
                    <a:pt x="538" y="1031"/>
                  </a:cubicBezTo>
                  <a:close/>
                  <a:moveTo>
                    <a:pt x="536" y="1022"/>
                  </a:moveTo>
                  <a:cubicBezTo>
                    <a:pt x="536" y="1022"/>
                    <a:pt x="536" y="1022"/>
                    <a:pt x="537" y="1022"/>
                  </a:cubicBezTo>
                  <a:cubicBezTo>
                    <a:pt x="537" y="1022"/>
                    <a:pt x="538" y="1024"/>
                    <a:pt x="537" y="1024"/>
                  </a:cubicBezTo>
                  <a:cubicBezTo>
                    <a:pt x="537" y="1024"/>
                    <a:pt x="538" y="1024"/>
                    <a:pt x="537" y="1024"/>
                  </a:cubicBezTo>
                  <a:cubicBezTo>
                    <a:pt x="537" y="1025"/>
                    <a:pt x="536" y="1022"/>
                    <a:pt x="536" y="1022"/>
                  </a:cubicBezTo>
                  <a:close/>
                  <a:moveTo>
                    <a:pt x="550" y="1006"/>
                  </a:moveTo>
                  <a:cubicBezTo>
                    <a:pt x="550" y="1006"/>
                    <a:pt x="550" y="1007"/>
                    <a:pt x="550" y="1007"/>
                  </a:cubicBezTo>
                  <a:cubicBezTo>
                    <a:pt x="550" y="1007"/>
                    <a:pt x="550" y="1006"/>
                    <a:pt x="550" y="1006"/>
                  </a:cubicBezTo>
                  <a:close/>
                  <a:moveTo>
                    <a:pt x="537" y="1022"/>
                  </a:moveTo>
                  <a:cubicBezTo>
                    <a:pt x="537" y="1020"/>
                    <a:pt x="541" y="1021"/>
                    <a:pt x="540" y="1023"/>
                  </a:cubicBezTo>
                  <a:cubicBezTo>
                    <a:pt x="539" y="1024"/>
                    <a:pt x="538" y="1022"/>
                    <a:pt x="538" y="1022"/>
                  </a:cubicBezTo>
                  <a:cubicBezTo>
                    <a:pt x="538" y="1022"/>
                    <a:pt x="537" y="1022"/>
                    <a:pt x="537" y="1022"/>
                  </a:cubicBezTo>
                  <a:cubicBezTo>
                    <a:pt x="537" y="1022"/>
                    <a:pt x="537" y="1022"/>
                    <a:pt x="537" y="1022"/>
                  </a:cubicBezTo>
                  <a:close/>
                  <a:moveTo>
                    <a:pt x="535" y="1022"/>
                  </a:moveTo>
                  <a:cubicBezTo>
                    <a:pt x="535" y="1020"/>
                    <a:pt x="537" y="1022"/>
                    <a:pt x="536" y="1022"/>
                  </a:cubicBezTo>
                  <a:cubicBezTo>
                    <a:pt x="536" y="1022"/>
                    <a:pt x="535" y="1022"/>
                    <a:pt x="535" y="1022"/>
                  </a:cubicBezTo>
                  <a:close/>
                  <a:moveTo>
                    <a:pt x="535" y="1022"/>
                  </a:moveTo>
                  <a:cubicBezTo>
                    <a:pt x="535" y="1021"/>
                    <a:pt x="536" y="1022"/>
                    <a:pt x="535" y="1023"/>
                  </a:cubicBezTo>
                  <a:cubicBezTo>
                    <a:pt x="535" y="1023"/>
                    <a:pt x="535" y="1022"/>
                    <a:pt x="535" y="1022"/>
                  </a:cubicBezTo>
                  <a:close/>
                  <a:moveTo>
                    <a:pt x="537" y="1010"/>
                  </a:moveTo>
                  <a:cubicBezTo>
                    <a:pt x="537" y="1010"/>
                    <a:pt x="537" y="1011"/>
                    <a:pt x="537" y="1010"/>
                  </a:cubicBezTo>
                  <a:cubicBezTo>
                    <a:pt x="536" y="1010"/>
                    <a:pt x="537" y="1009"/>
                    <a:pt x="537" y="1010"/>
                  </a:cubicBezTo>
                  <a:close/>
                  <a:moveTo>
                    <a:pt x="541" y="1024"/>
                  </a:moveTo>
                  <a:cubicBezTo>
                    <a:pt x="541" y="1024"/>
                    <a:pt x="540" y="1024"/>
                    <a:pt x="540" y="1024"/>
                  </a:cubicBezTo>
                  <a:cubicBezTo>
                    <a:pt x="541" y="1023"/>
                    <a:pt x="541" y="1023"/>
                    <a:pt x="541" y="1024"/>
                  </a:cubicBezTo>
                  <a:close/>
                  <a:moveTo>
                    <a:pt x="538" y="1028"/>
                  </a:moveTo>
                  <a:cubicBezTo>
                    <a:pt x="538" y="1028"/>
                    <a:pt x="538" y="1028"/>
                    <a:pt x="538" y="1028"/>
                  </a:cubicBezTo>
                  <a:cubicBezTo>
                    <a:pt x="539" y="1028"/>
                    <a:pt x="539" y="1028"/>
                    <a:pt x="539" y="1028"/>
                  </a:cubicBezTo>
                  <a:cubicBezTo>
                    <a:pt x="539" y="1028"/>
                    <a:pt x="539" y="1028"/>
                    <a:pt x="538" y="1028"/>
                  </a:cubicBezTo>
                  <a:close/>
                  <a:moveTo>
                    <a:pt x="538" y="1031"/>
                  </a:moveTo>
                  <a:cubicBezTo>
                    <a:pt x="538" y="1032"/>
                    <a:pt x="538" y="1031"/>
                    <a:pt x="539" y="1031"/>
                  </a:cubicBezTo>
                  <a:cubicBezTo>
                    <a:pt x="540" y="1032"/>
                    <a:pt x="539" y="1032"/>
                    <a:pt x="539" y="1033"/>
                  </a:cubicBezTo>
                  <a:cubicBezTo>
                    <a:pt x="538" y="1033"/>
                    <a:pt x="539" y="1032"/>
                    <a:pt x="538" y="1033"/>
                  </a:cubicBezTo>
                  <a:cubicBezTo>
                    <a:pt x="538" y="1033"/>
                    <a:pt x="537" y="1032"/>
                    <a:pt x="537" y="1031"/>
                  </a:cubicBezTo>
                  <a:cubicBezTo>
                    <a:pt x="538" y="1031"/>
                    <a:pt x="538" y="1031"/>
                    <a:pt x="538" y="1031"/>
                  </a:cubicBezTo>
                  <a:close/>
                  <a:moveTo>
                    <a:pt x="534" y="1022"/>
                  </a:moveTo>
                  <a:cubicBezTo>
                    <a:pt x="534" y="1022"/>
                    <a:pt x="534" y="1022"/>
                    <a:pt x="534" y="1022"/>
                  </a:cubicBezTo>
                  <a:cubicBezTo>
                    <a:pt x="534" y="1022"/>
                    <a:pt x="534" y="1022"/>
                    <a:pt x="534" y="1022"/>
                  </a:cubicBezTo>
                  <a:close/>
                  <a:moveTo>
                    <a:pt x="534" y="1023"/>
                  </a:moveTo>
                  <a:cubicBezTo>
                    <a:pt x="534" y="1023"/>
                    <a:pt x="535" y="1023"/>
                    <a:pt x="535" y="1023"/>
                  </a:cubicBezTo>
                  <a:cubicBezTo>
                    <a:pt x="534" y="1024"/>
                    <a:pt x="534" y="1023"/>
                    <a:pt x="534" y="1023"/>
                  </a:cubicBezTo>
                  <a:close/>
                  <a:moveTo>
                    <a:pt x="666" y="1040"/>
                  </a:moveTo>
                  <a:cubicBezTo>
                    <a:pt x="666" y="1040"/>
                    <a:pt x="666" y="1040"/>
                    <a:pt x="666" y="1040"/>
                  </a:cubicBezTo>
                  <a:cubicBezTo>
                    <a:pt x="666" y="1040"/>
                    <a:pt x="666" y="1041"/>
                    <a:pt x="666" y="1041"/>
                  </a:cubicBezTo>
                  <a:cubicBezTo>
                    <a:pt x="666" y="1040"/>
                    <a:pt x="666" y="1040"/>
                    <a:pt x="666" y="1040"/>
                  </a:cubicBezTo>
                  <a:close/>
                  <a:moveTo>
                    <a:pt x="664" y="1056"/>
                  </a:moveTo>
                  <a:cubicBezTo>
                    <a:pt x="664" y="1056"/>
                    <a:pt x="664" y="1056"/>
                    <a:pt x="664" y="1056"/>
                  </a:cubicBezTo>
                  <a:cubicBezTo>
                    <a:pt x="665" y="1055"/>
                    <a:pt x="666" y="1055"/>
                    <a:pt x="665" y="1057"/>
                  </a:cubicBezTo>
                  <a:cubicBezTo>
                    <a:pt x="664" y="1057"/>
                    <a:pt x="664" y="1057"/>
                    <a:pt x="664" y="1056"/>
                  </a:cubicBezTo>
                  <a:close/>
                  <a:moveTo>
                    <a:pt x="665" y="1041"/>
                  </a:moveTo>
                  <a:cubicBezTo>
                    <a:pt x="665" y="1041"/>
                    <a:pt x="665" y="1041"/>
                    <a:pt x="664" y="1041"/>
                  </a:cubicBezTo>
                  <a:cubicBezTo>
                    <a:pt x="664" y="1041"/>
                    <a:pt x="665" y="1040"/>
                    <a:pt x="665" y="1041"/>
                  </a:cubicBezTo>
                  <a:close/>
                  <a:moveTo>
                    <a:pt x="667" y="1039"/>
                  </a:moveTo>
                  <a:cubicBezTo>
                    <a:pt x="667" y="1039"/>
                    <a:pt x="667" y="1038"/>
                    <a:pt x="668" y="1039"/>
                  </a:cubicBezTo>
                  <a:cubicBezTo>
                    <a:pt x="668" y="1039"/>
                    <a:pt x="668" y="1041"/>
                    <a:pt x="667" y="1039"/>
                  </a:cubicBezTo>
                  <a:close/>
                  <a:moveTo>
                    <a:pt x="665" y="1037"/>
                  </a:moveTo>
                  <a:cubicBezTo>
                    <a:pt x="665" y="1037"/>
                    <a:pt x="665" y="1038"/>
                    <a:pt x="666" y="1038"/>
                  </a:cubicBezTo>
                  <a:cubicBezTo>
                    <a:pt x="666" y="1037"/>
                    <a:pt x="667" y="1036"/>
                    <a:pt x="667" y="1037"/>
                  </a:cubicBezTo>
                  <a:cubicBezTo>
                    <a:pt x="668" y="1037"/>
                    <a:pt x="668" y="1038"/>
                    <a:pt x="667" y="1038"/>
                  </a:cubicBezTo>
                  <a:cubicBezTo>
                    <a:pt x="666" y="1039"/>
                    <a:pt x="667" y="1038"/>
                    <a:pt x="666" y="1038"/>
                  </a:cubicBezTo>
                  <a:cubicBezTo>
                    <a:pt x="666" y="1039"/>
                    <a:pt x="665" y="1039"/>
                    <a:pt x="666" y="1040"/>
                  </a:cubicBezTo>
                  <a:cubicBezTo>
                    <a:pt x="664" y="1040"/>
                    <a:pt x="666" y="1038"/>
                    <a:pt x="665" y="1037"/>
                  </a:cubicBezTo>
                  <a:cubicBezTo>
                    <a:pt x="665" y="1037"/>
                    <a:pt x="664" y="1039"/>
                    <a:pt x="663" y="1039"/>
                  </a:cubicBezTo>
                  <a:cubicBezTo>
                    <a:pt x="660" y="1036"/>
                    <a:pt x="666" y="1036"/>
                    <a:pt x="665" y="1037"/>
                  </a:cubicBezTo>
                  <a:close/>
                  <a:moveTo>
                    <a:pt x="647" y="1072"/>
                  </a:moveTo>
                  <a:cubicBezTo>
                    <a:pt x="647" y="1071"/>
                    <a:pt x="647" y="1067"/>
                    <a:pt x="647" y="1067"/>
                  </a:cubicBezTo>
                  <a:cubicBezTo>
                    <a:pt x="648" y="1068"/>
                    <a:pt x="647" y="1071"/>
                    <a:pt x="647" y="1072"/>
                  </a:cubicBezTo>
                  <a:close/>
                  <a:moveTo>
                    <a:pt x="656" y="1063"/>
                  </a:moveTo>
                  <a:cubicBezTo>
                    <a:pt x="656" y="1063"/>
                    <a:pt x="657" y="1063"/>
                    <a:pt x="657" y="1062"/>
                  </a:cubicBezTo>
                  <a:cubicBezTo>
                    <a:pt x="657" y="1063"/>
                    <a:pt x="658" y="1065"/>
                    <a:pt x="657" y="1065"/>
                  </a:cubicBezTo>
                  <a:cubicBezTo>
                    <a:pt x="656" y="1065"/>
                    <a:pt x="656" y="1064"/>
                    <a:pt x="656" y="1063"/>
                  </a:cubicBezTo>
                  <a:cubicBezTo>
                    <a:pt x="656" y="1063"/>
                    <a:pt x="656" y="1063"/>
                    <a:pt x="656" y="1063"/>
                  </a:cubicBezTo>
                  <a:close/>
                  <a:moveTo>
                    <a:pt x="657" y="1031"/>
                  </a:moveTo>
                  <a:cubicBezTo>
                    <a:pt x="657" y="1031"/>
                    <a:pt x="658" y="1031"/>
                    <a:pt x="658" y="1031"/>
                  </a:cubicBezTo>
                  <a:cubicBezTo>
                    <a:pt x="659" y="1031"/>
                    <a:pt x="656" y="1032"/>
                    <a:pt x="656" y="1032"/>
                  </a:cubicBezTo>
                  <a:cubicBezTo>
                    <a:pt x="656" y="1032"/>
                    <a:pt x="655" y="1032"/>
                    <a:pt x="655" y="1032"/>
                  </a:cubicBezTo>
                  <a:cubicBezTo>
                    <a:pt x="655" y="1032"/>
                    <a:pt x="656" y="1032"/>
                    <a:pt x="656" y="1031"/>
                  </a:cubicBezTo>
                  <a:cubicBezTo>
                    <a:pt x="656" y="1031"/>
                    <a:pt x="657" y="1031"/>
                    <a:pt x="657" y="1031"/>
                  </a:cubicBezTo>
                  <a:close/>
                  <a:moveTo>
                    <a:pt x="666" y="1097"/>
                  </a:moveTo>
                  <a:cubicBezTo>
                    <a:pt x="666" y="1098"/>
                    <a:pt x="666" y="1098"/>
                    <a:pt x="666" y="1098"/>
                  </a:cubicBezTo>
                  <a:cubicBezTo>
                    <a:pt x="666" y="1098"/>
                    <a:pt x="666" y="1098"/>
                    <a:pt x="666" y="1098"/>
                  </a:cubicBezTo>
                  <a:cubicBezTo>
                    <a:pt x="665" y="1098"/>
                    <a:pt x="667" y="1096"/>
                    <a:pt x="666" y="1097"/>
                  </a:cubicBezTo>
                  <a:close/>
                  <a:moveTo>
                    <a:pt x="672" y="1084"/>
                  </a:moveTo>
                  <a:cubicBezTo>
                    <a:pt x="672" y="1084"/>
                    <a:pt x="672" y="1085"/>
                    <a:pt x="672" y="1085"/>
                  </a:cubicBezTo>
                  <a:cubicBezTo>
                    <a:pt x="670" y="1086"/>
                    <a:pt x="671" y="1085"/>
                    <a:pt x="670" y="1085"/>
                  </a:cubicBezTo>
                  <a:cubicBezTo>
                    <a:pt x="670" y="1085"/>
                    <a:pt x="670" y="1085"/>
                    <a:pt x="670" y="1085"/>
                  </a:cubicBezTo>
                  <a:cubicBezTo>
                    <a:pt x="670" y="1085"/>
                    <a:pt x="670" y="1084"/>
                    <a:pt x="671" y="1084"/>
                  </a:cubicBezTo>
                  <a:cubicBezTo>
                    <a:pt x="671" y="1084"/>
                    <a:pt x="672" y="1084"/>
                    <a:pt x="672" y="1084"/>
                  </a:cubicBezTo>
                  <a:close/>
                  <a:moveTo>
                    <a:pt x="661" y="1064"/>
                  </a:moveTo>
                  <a:cubicBezTo>
                    <a:pt x="661" y="1064"/>
                    <a:pt x="661" y="1064"/>
                    <a:pt x="661" y="1064"/>
                  </a:cubicBezTo>
                  <a:cubicBezTo>
                    <a:pt x="661" y="1064"/>
                    <a:pt x="660" y="1065"/>
                    <a:pt x="660" y="1065"/>
                  </a:cubicBezTo>
                  <a:cubicBezTo>
                    <a:pt x="660" y="1065"/>
                    <a:pt x="660" y="1064"/>
                    <a:pt x="660" y="1064"/>
                  </a:cubicBezTo>
                  <a:cubicBezTo>
                    <a:pt x="660" y="1064"/>
                    <a:pt x="659" y="1065"/>
                    <a:pt x="659" y="1064"/>
                  </a:cubicBezTo>
                  <a:cubicBezTo>
                    <a:pt x="659" y="1064"/>
                    <a:pt x="660" y="1062"/>
                    <a:pt x="660" y="1062"/>
                  </a:cubicBezTo>
                  <a:cubicBezTo>
                    <a:pt x="660" y="1062"/>
                    <a:pt x="659" y="1061"/>
                    <a:pt x="660" y="1060"/>
                  </a:cubicBezTo>
                  <a:cubicBezTo>
                    <a:pt x="661" y="1059"/>
                    <a:pt x="662" y="1059"/>
                    <a:pt x="662" y="1061"/>
                  </a:cubicBezTo>
                  <a:cubicBezTo>
                    <a:pt x="662" y="1061"/>
                    <a:pt x="661" y="1065"/>
                    <a:pt x="661" y="1065"/>
                  </a:cubicBezTo>
                  <a:cubicBezTo>
                    <a:pt x="661" y="1065"/>
                    <a:pt x="661" y="1064"/>
                    <a:pt x="661" y="1064"/>
                  </a:cubicBezTo>
                  <a:close/>
                  <a:moveTo>
                    <a:pt x="663" y="1023"/>
                  </a:moveTo>
                  <a:cubicBezTo>
                    <a:pt x="663" y="1023"/>
                    <a:pt x="663" y="1023"/>
                    <a:pt x="663" y="1023"/>
                  </a:cubicBezTo>
                  <a:cubicBezTo>
                    <a:pt x="664" y="1022"/>
                    <a:pt x="663" y="1023"/>
                    <a:pt x="664" y="1022"/>
                  </a:cubicBezTo>
                  <a:cubicBezTo>
                    <a:pt x="664" y="1022"/>
                    <a:pt x="665" y="1023"/>
                    <a:pt x="665" y="1022"/>
                  </a:cubicBezTo>
                  <a:cubicBezTo>
                    <a:pt x="666" y="1022"/>
                    <a:pt x="668" y="1023"/>
                    <a:pt x="669" y="1023"/>
                  </a:cubicBezTo>
                  <a:cubicBezTo>
                    <a:pt x="670" y="1023"/>
                    <a:pt x="673" y="1022"/>
                    <a:pt x="673" y="1021"/>
                  </a:cubicBezTo>
                  <a:cubicBezTo>
                    <a:pt x="673" y="1021"/>
                    <a:pt x="675" y="1020"/>
                    <a:pt x="675" y="1020"/>
                  </a:cubicBezTo>
                  <a:cubicBezTo>
                    <a:pt x="674" y="1019"/>
                    <a:pt x="675" y="1020"/>
                    <a:pt x="676" y="1019"/>
                  </a:cubicBezTo>
                  <a:cubicBezTo>
                    <a:pt x="676" y="1019"/>
                    <a:pt x="676" y="1018"/>
                    <a:pt x="677" y="1017"/>
                  </a:cubicBezTo>
                  <a:cubicBezTo>
                    <a:pt x="677" y="1017"/>
                    <a:pt x="678" y="1018"/>
                    <a:pt x="678" y="1017"/>
                  </a:cubicBezTo>
                  <a:cubicBezTo>
                    <a:pt x="680" y="1019"/>
                    <a:pt x="676" y="1022"/>
                    <a:pt x="675" y="1023"/>
                  </a:cubicBezTo>
                  <a:cubicBezTo>
                    <a:pt x="675" y="1024"/>
                    <a:pt x="674" y="1025"/>
                    <a:pt x="674" y="1025"/>
                  </a:cubicBezTo>
                  <a:cubicBezTo>
                    <a:pt x="673" y="1026"/>
                    <a:pt x="671" y="1026"/>
                    <a:pt x="670" y="1026"/>
                  </a:cubicBezTo>
                  <a:cubicBezTo>
                    <a:pt x="668" y="1027"/>
                    <a:pt x="667" y="1026"/>
                    <a:pt x="665" y="1026"/>
                  </a:cubicBezTo>
                  <a:cubicBezTo>
                    <a:pt x="664" y="1026"/>
                    <a:pt x="664" y="1026"/>
                    <a:pt x="664" y="1025"/>
                  </a:cubicBezTo>
                  <a:cubicBezTo>
                    <a:pt x="663" y="1025"/>
                    <a:pt x="662" y="1025"/>
                    <a:pt x="661" y="1025"/>
                  </a:cubicBezTo>
                  <a:cubicBezTo>
                    <a:pt x="660" y="1025"/>
                    <a:pt x="658" y="1026"/>
                    <a:pt x="657" y="1026"/>
                  </a:cubicBezTo>
                  <a:cubicBezTo>
                    <a:pt x="656" y="1026"/>
                    <a:pt x="654" y="1025"/>
                    <a:pt x="654" y="1025"/>
                  </a:cubicBezTo>
                  <a:cubicBezTo>
                    <a:pt x="654" y="1025"/>
                    <a:pt x="654" y="1025"/>
                    <a:pt x="653" y="1025"/>
                  </a:cubicBezTo>
                  <a:cubicBezTo>
                    <a:pt x="652" y="1025"/>
                    <a:pt x="650" y="1027"/>
                    <a:pt x="650" y="1026"/>
                  </a:cubicBezTo>
                  <a:cubicBezTo>
                    <a:pt x="648" y="1026"/>
                    <a:pt x="647" y="1025"/>
                    <a:pt x="645" y="1027"/>
                  </a:cubicBezTo>
                  <a:cubicBezTo>
                    <a:pt x="644" y="1028"/>
                    <a:pt x="644" y="1030"/>
                    <a:pt x="644" y="1032"/>
                  </a:cubicBezTo>
                  <a:cubicBezTo>
                    <a:pt x="645" y="1033"/>
                    <a:pt x="645" y="1033"/>
                    <a:pt x="646" y="1034"/>
                  </a:cubicBezTo>
                  <a:cubicBezTo>
                    <a:pt x="646" y="1035"/>
                    <a:pt x="647" y="1035"/>
                    <a:pt x="647" y="1035"/>
                  </a:cubicBezTo>
                  <a:cubicBezTo>
                    <a:pt x="648" y="1036"/>
                    <a:pt x="648" y="1037"/>
                    <a:pt x="649" y="1038"/>
                  </a:cubicBezTo>
                  <a:cubicBezTo>
                    <a:pt x="649" y="1037"/>
                    <a:pt x="649" y="1038"/>
                    <a:pt x="650" y="1038"/>
                  </a:cubicBezTo>
                  <a:cubicBezTo>
                    <a:pt x="651" y="1038"/>
                    <a:pt x="651" y="1038"/>
                    <a:pt x="652" y="1037"/>
                  </a:cubicBezTo>
                  <a:cubicBezTo>
                    <a:pt x="652" y="1037"/>
                    <a:pt x="654" y="1034"/>
                    <a:pt x="655" y="1034"/>
                  </a:cubicBezTo>
                  <a:cubicBezTo>
                    <a:pt x="655" y="1034"/>
                    <a:pt x="656" y="1036"/>
                    <a:pt x="657" y="1035"/>
                  </a:cubicBezTo>
                  <a:cubicBezTo>
                    <a:pt x="657" y="1035"/>
                    <a:pt x="658" y="1035"/>
                    <a:pt x="658" y="1035"/>
                  </a:cubicBezTo>
                  <a:cubicBezTo>
                    <a:pt x="659" y="1033"/>
                    <a:pt x="660" y="1034"/>
                    <a:pt x="661" y="1034"/>
                  </a:cubicBezTo>
                  <a:cubicBezTo>
                    <a:pt x="661" y="1034"/>
                    <a:pt x="664" y="1034"/>
                    <a:pt x="664" y="1034"/>
                  </a:cubicBezTo>
                  <a:cubicBezTo>
                    <a:pt x="664" y="1033"/>
                    <a:pt x="662" y="1033"/>
                    <a:pt x="662" y="1033"/>
                  </a:cubicBezTo>
                  <a:cubicBezTo>
                    <a:pt x="663" y="1032"/>
                    <a:pt x="666" y="1032"/>
                    <a:pt x="667" y="1033"/>
                  </a:cubicBezTo>
                  <a:cubicBezTo>
                    <a:pt x="667" y="1033"/>
                    <a:pt x="667" y="1035"/>
                    <a:pt x="666" y="1035"/>
                  </a:cubicBezTo>
                  <a:cubicBezTo>
                    <a:pt x="666" y="1036"/>
                    <a:pt x="665" y="1035"/>
                    <a:pt x="665" y="1034"/>
                  </a:cubicBezTo>
                  <a:cubicBezTo>
                    <a:pt x="663" y="1033"/>
                    <a:pt x="660" y="1038"/>
                    <a:pt x="659" y="1039"/>
                  </a:cubicBezTo>
                  <a:cubicBezTo>
                    <a:pt x="658" y="1039"/>
                    <a:pt x="658" y="1039"/>
                    <a:pt x="657" y="1040"/>
                  </a:cubicBezTo>
                  <a:cubicBezTo>
                    <a:pt x="656" y="1040"/>
                    <a:pt x="656" y="1042"/>
                    <a:pt x="655" y="1042"/>
                  </a:cubicBezTo>
                  <a:cubicBezTo>
                    <a:pt x="654" y="1042"/>
                    <a:pt x="654" y="1040"/>
                    <a:pt x="653" y="1040"/>
                  </a:cubicBezTo>
                  <a:cubicBezTo>
                    <a:pt x="653" y="1040"/>
                    <a:pt x="653" y="1042"/>
                    <a:pt x="653" y="1042"/>
                  </a:cubicBezTo>
                  <a:cubicBezTo>
                    <a:pt x="653" y="1042"/>
                    <a:pt x="653" y="1041"/>
                    <a:pt x="653" y="1041"/>
                  </a:cubicBezTo>
                  <a:cubicBezTo>
                    <a:pt x="654" y="1042"/>
                    <a:pt x="654" y="1043"/>
                    <a:pt x="655" y="1043"/>
                  </a:cubicBezTo>
                  <a:cubicBezTo>
                    <a:pt x="655" y="1043"/>
                    <a:pt x="656" y="1044"/>
                    <a:pt x="656" y="1044"/>
                  </a:cubicBezTo>
                  <a:cubicBezTo>
                    <a:pt x="656" y="1044"/>
                    <a:pt x="659" y="1048"/>
                    <a:pt x="659" y="1047"/>
                  </a:cubicBezTo>
                  <a:cubicBezTo>
                    <a:pt x="659" y="1048"/>
                    <a:pt x="659" y="1048"/>
                    <a:pt x="659" y="1048"/>
                  </a:cubicBezTo>
                  <a:cubicBezTo>
                    <a:pt x="660" y="1049"/>
                    <a:pt x="660" y="1048"/>
                    <a:pt x="660" y="1049"/>
                  </a:cubicBezTo>
                  <a:cubicBezTo>
                    <a:pt x="660" y="1050"/>
                    <a:pt x="660" y="1049"/>
                    <a:pt x="660" y="1050"/>
                  </a:cubicBezTo>
                  <a:cubicBezTo>
                    <a:pt x="659" y="1051"/>
                    <a:pt x="659" y="1050"/>
                    <a:pt x="659" y="1051"/>
                  </a:cubicBezTo>
                  <a:cubicBezTo>
                    <a:pt x="659" y="1051"/>
                    <a:pt x="659" y="1053"/>
                    <a:pt x="659" y="1053"/>
                  </a:cubicBezTo>
                  <a:cubicBezTo>
                    <a:pt x="660" y="1054"/>
                    <a:pt x="661" y="1054"/>
                    <a:pt x="662" y="1055"/>
                  </a:cubicBezTo>
                  <a:cubicBezTo>
                    <a:pt x="662" y="1055"/>
                    <a:pt x="661" y="1055"/>
                    <a:pt x="661" y="1055"/>
                  </a:cubicBezTo>
                  <a:cubicBezTo>
                    <a:pt x="661" y="1055"/>
                    <a:pt x="662" y="1057"/>
                    <a:pt x="663" y="1056"/>
                  </a:cubicBezTo>
                  <a:cubicBezTo>
                    <a:pt x="663" y="1056"/>
                    <a:pt x="662" y="1056"/>
                    <a:pt x="662" y="1056"/>
                  </a:cubicBezTo>
                  <a:cubicBezTo>
                    <a:pt x="663" y="1055"/>
                    <a:pt x="663" y="1056"/>
                    <a:pt x="663" y="1056"/>
                  </a:cubicBezTo>
                  <a:cubicBezTo>
                    <a:pt x="663" y="1058"/>
                    <a:pt x="663" y="1058"/>
                    <a:pt x="662" y="1057"/>
                  </a:cubicBezTo>
                  <a:cubicBezTo>
                    <a:pt x="662" y="1058"/>
                    <a:pt x="663" y="1059"/>
                    <a:pt x="662" y="1059"/>
                  </a:cubicBezTo>
                  <a:cubicBezTo>
                    <a:pt x="662" y="1058"/>
                    <a:pt x="662" y="1058"/>
                    <a:pt x="662" y="1059"/>
                  </a:cubicBezTo>
                  <a:cubicBezTo>
                    <a:pt x="661" y="1058"/>
                    <a:pt x="661" y="1058"/>
                    <a:pt x="661" y="1058"/>
                  </a:cubicBezTo>
                  <a:cubicBezTo>
                    <a:pt x="660" y="1058"/>
                    <a:pt x="660" y="1058"/>
                    <a:pt x="659" y="1058"/>
                  </a:cubicBezTo>
                  <a:cubicBezTo>
                    <a:pt x="659" y="1059"/>
                    <a:pt x="658" y="1059"/>
                    <a:pt x="658" y="1059"/>
                  </a:cubicBezTo>
                  <a:cubicBezTo>
                    <a:pt x="658" y="1059"/>
                    <a:pt x="658" y="1061"/>
                    <a:pt x="658" y="1061"/>
                  </a:cubicBezTo>
                  <a:cubicBezTo>
                    <a:pt x="657" y="1062"/>
                    <a:pt x="654" y="1061"/>
                    <a:pt x="654" y="1060"/>
                  </a:cubicBezTo>
                  <a:cubicBezTo>
                    <a:pt x="653" y="1059"/>
                    <a:pt x="655" y="1057"/>
                    <a:pt x="655" y="1056"/>
                  </a:cubicBezTo>
                  <a:cubicBezTo>
                    <a:pt x="654" y="1055"/>
                    <a:pt x="653" y="1055"/>
                    <a:pt x="652" y="1054"/>
                  </a:cubicBezTo>
                  <a:cubicBezTo>
                    <a:pt x="652" y="1054"/>
                    <a:pt x="651" y="1054"/>
                    <a:pt x="651" y="1053"/>
                  </a:cubicBezTo>
                  <a:cubicBezTo>
                    <a:pt x="649" y="1051"/>
                    <a:pt x="651" y="1051"/>
                    <a:pt x="651" y="1050"/>
                  </a:cubicBezTo>
                  <a:cubicBezTo>
                    <a:pt x="651" y="1049"/>
                    <a:pt x="651" y="1048"/>
                    <a:pt x="651" y="1047"/>
                  </a:cubicBezTo>
                  <a:cubicBezTo>
                    <a:pt x="651" y="1046"/>
                    <a:pt x="652" y="1046"/>
                    <a:pt x="650" y="1046"/>
                  </a:cubicBezTo>
                  <a:cubicBezTo>
                    <a:pt x="648" y="1046"/>
                    <a:pt x="647" y="1048"/>
                    <a:pt x="645" y="1048"/>
                  </a:cubicBezTo>
                  <a:cubicBezTo>
                    <a:pt x="646" y="1049"/>
                    <a:pt x="646" y="1050"/>
                    <a:pt x="647" y="1050"/>
                  </a:cubicBezTo>
                  <a:cubicBezTo>
                    <a:pt x="646" y="1051"/>
                    <a:pt x="647" y="1052"/>
                    <a:pt x="647" y="1053"/>
                  </a:cubicBezTo>
                  <a:cubicBezTo>
                    <a:pt x="647" y="1054"/>
                    <a:pt x="646" y="1055"/>
                    <a:pt x="646" y="1056"/>
                  </a:cubicBezTo>
                  <a:cubicBezTo>
                    <a:pt x="646" y="1057"/>
                    <a:pt x="647" y="1059"/>
                    <a:pt x="647" y="1061"/>
                  </a:cubicBezTo>
                  <a:cubicBezTo>
                    <a:pt x="646" y="1061"/>
                    <a:pt x="646" y="1063"/>
                    <a:pt x="646" y="1064"/>
                  </a:cubicBezTo>
                  <a:cubicBezTo>
                    <a:pt x="646" y="1064"/>
                    <a:pt x="647" y="1066"/>
                    <a:pt x="647" y="1066"/>
                  </a:cubicBezTo>
                  <a:cubicBezTo>
                    <a:pt x="646" y="1066"/>
                    <a:pt x="644" y="1066"/>
                    <a:pt x="643" y="1066"/>
                  </a:cubicBezTo>
                  <a:cubicBezTo>
                    <a:pt x="643" y="1066"/>
                    <a:pt x="643" y="1067"/>
                    <a:pt x="642" y="1067"/>
                  </a:cubicBezTo>
                  <a:cubicBezTo>
                    <a:pt x="642" y="1067"/>
                    <a:pt x="641" y="1066"/>
                    <a:pt x="641" y="1066"/>
                  </a:cubicBezTo>
                  <a:cubicBezTo>
                    <a:pt x="641" y="1066"/>
                    <a:pt x="641" y="1066"/>
                    <a:pt x="641" y="1066"/>
                  </a:cubicBezTo>
                  <a:cubicBezTo>
                    <a:pt x="639" y="1065"/>
                    <a:pt x="640" y="1062"/>
                    <a:pt x="641" y="1061"/>
                  </a:cubicBezTo>
                  <a:cubicBezTo>
                    <a:pt x="641" y="1060"/>
                    <a:pt x="641" y="1059"/>
                    <a:pt x="642" y="1058"/>
                  </a:cubicBezTo>
                  <a:cubicBezTo>
                    <a:pt x="642" y="1057"/>
                    <a:pt x="642" y="1055"/>
                    <a:pt x="641" y="1055"/>
                  </a:cubicBezTo>
                  <a:cubicBezTo>
                    <a:pt x="641" y="1055"/>
                    <a:pt x="640" y="1052"/>
                    <a:pt x="640" y="1052"/>
                  </a:cubicBezTo>
                  <a:cubicBezTo>
                    <a:pt x="639" y="1051"/>
                    <a:pt x="639" y="1052"/>
                    <a:pt x="638" y="1052"/>
                  </a:cubicBezTo>
                  <a:cubicBezTo>
                    <a:pt x="636" y="1052"/>
                    <a:pt x="638" y="1053"/>
                    <a:pt x="636" y="1051"/>
                  </a:cubicBezTo>
                  <a:cubicBezTo>
                    <a:pt x="636" y="1051"/>
                    <a:pt x="636" y="1050"/>
                    <a:pt x="636" y="1049"/>
                  </a:cubicBezTo>
                  <a:cubicBezTo>
                    <a:pt x="636" y="1049"/>
                    <a:pt x="636" y="1049"/>
                    <a:pt x="636" y="1049"/>
                  </a:cubicBezTo>
                  <a:cubicBezTo>
                    <a:pt x="636" y="1049"/>
                    <a:pt x="636" y="1047"/>
                    <a:pt x="636" y="1047"/>
                  </a:cubicBezTo>
                  <a:cubicBezTo>
                    <a:pt x="636" y="1045"/>
                    <a:pt x="636" y="1047"/>
                    <a:pt x="637" y="1046"/>
                  </a:cubicBezTo>
                  <a:cubicBezTo>
                    <a:pt x="638" y="1045"/>
                    <a:pt x="638" y="1044"/>
                    <a:pt x="638" y="1043"/>
                  </a:cubicBezTo>
                  <a:cubicBezTo>
                    <a:pt x="639" y="1041"/>
                    <a:pt x="640" y="1042"/>
                    <a:pt x="639" y="1039"/>
                  </a:cubicBezTo>
                  <a:cubicBezTo>
                    <a:pt x="639" y="1038"/>
                    <a:pt x="640" y="1037"/>
                    <a:pt x="640" y="1036"/>
                  </a:cubicBezTo>
                  <a:cubicBezTo>
                    <a:pt x="640" y="1036"/>
                    <a:pt x="641" y="1034"/>
                    <a:pt x="641" y="1034"/>
                  </a:cubicBezTo>
                  <a:cubicBezTo>
                    <a:pt x="641" y="1035"/>
                    <a:pt x="641" y="1035"/>
                    <a:pt x="641" y="1035"/>
                  </a:cubicBezTo>
                  <a:cubicBezTo>
                    <a:pt x="641" y="1034"/>
                    <a:pt x="641" y="1034"/>
                    <a:pt x="641" y="1034"/>
                  </a:cubicBezTo>
                  <a:cubicBezTo>
                    <a:pt x="641" y="1034"/>
                    <a:pt x="642" y="1033"/>
                    <a:pt x="642" y="1033"/>
                  </a:cubicBezTo>
                  <a:cubicBezTo>
                    <a:pt x="643" y="1033"/>
                    <a:pt x="643" y="1034"/>
                    <a:pt x="643" y="1034"/>
                  </a:cubicBezTo>
                  <a:cubicBezTo>
                    <a:pt x="643" y="1034"/>
                    <a:pt x="643" y="1031"/>
                    <a:pt x="643" y="1031"/>
                  </a:cubicBezTo>
                  <a:cubicBezTo>
                    <a:pt x="642" y="1030"/>
                    <a:pt x="643" y="1030"/>
                    <a:pt x="642" y="1030"/>
                  </a:cubicBezTo>
                  <a:cubicBezTo>
                    <a:pt x="642" y="1029"/>
                    <a:pt x="642" y="1029"/>
                    <a:pt x="641" y="1029"/>
                  </a:cubicBezTo>
                  <a:cubicBezTo>
                    <a:pt x="642" y="1028"/>
                    <a:pt x="642" y="1029"/>
                    <a:pt x="643" y="1029"/>
                  </a:cubicBezTo>
                  <a:cubicBezTo>
                    <a:pt x="644" y="1029"/>
                    <a:pt x="642" y="1028"/>
                    <a:pt x="643" y="1027"/>
                  </a:cubicBezTo>
                  <a:cubicBezTo>
                    <a:pt x="643" y="1027"/>
                    <a:pt x="643" y="1027"/>
                    <a:pt x="643" y="1027"/>
                  </a:cubicBezTo>
                  <a:cubicBezTo>
                    <a:pt x="644" y="1027"/>
                    <a:pt x="643" y="1026"/>
                    <a:pt x="643" y="1026"/>
                  </a:cubicBezTo>
                  <a:cubicBezTo>
                    <a:pt x="644" y="1025"/>
                    <a:pt x="644" y="1026"/>
                    <a:pt x="644" y="1025"/>
                  </a:cubicBezTo>
                  <a:cubicBezTo>
                    <a:pt x="644" y="1025"/>
                    <a:pt x="645" y="1022"/>
                    <a:pt x="646" y="1023"/>
                  </a:cubicBezTo>
                  <a:cubicBezTo>
                    <a:pt x="646" y="1023"/>
                    <a:pt x="646" y="1022"/>
                    <a:pt x="646" y="1022"/>
                  </a:cubicBezTo>
                  <a:cubicBezTo>
                    <a:pt x="646" y="1021"/>
                    <a:pt x="646" y="1024"/>
                    <a:pt x="646" y="1023"/>
                  </a:cubicBezTo>
                  <a:cubicBezTo>
                    <a:pt x="648" y="1024"/>
                    <a:pt x="648" y="1022"/>
                    <a:pt x="649" y="1021"/>
                  </a:cubicBezTo>
                  <a:cubicBezTo>
                    <a:pt x="650" y="1020"/>
                    <a:pt x="649" y="1020"/>
                    <a:pt x="650" y="1020"/>
                  </a:cubicBezTo>
                  <a:cubicBezTo>
                    <a:pt x="652" y="1019"/>
                    <a:pt x="652" y="1021"/>
                    <a:pt x="654" y="1020"/>
                  </a:cubicBezTo>
                  <a:cubicBezTo>
                    <a:pt x="654" y="1022"/>
                    <a:pt x="655" y="1021"/>
                    <a:pt x="657" y="1021"/>
                  </a:cubicBezTo>
                  <a:cubicBezTo>
                    <a:pt x="657" y="1022"/>
                    <a:pt x="660" y="1022"/>
                    <a:pt x="660" y="1022"/>
                  </a:cubicBezTo>
                  <a:cubicBezTo>
                    <a:pt x="660" y="1022"/>
                    <a:pt x="663" y="1023"/>
                    <a:pt x="663" y="1023"/>
                  </a:cubicBezTo>
                  <a:close/>
                  <a:moveTo>
                    <a:pt x="641" y="1087"/>
                  </a:moveTo>
                  <a:cubicBezTo>
                    <a:pt x="641" y="1087"/>
                    <a:pt x="641" y="1087"/>
                    <a:pt x="641" y="1088"/>
                  </a:cubicBezTo>
                  <a:cubicBezTo>
                    <a:pt x="641" y="1088"/>
                    <a:pt x="641" y="1087"/>
                    <a:pt x="641" y="1086"/>
                  </a:cubicBezTo>
                  <a:cubicBezTo>
                    <a:pt x="641" y="1087"/>
                    <a:pt x="641" y="1087"/>
                    <a:pt x="641" y="1087"/>
                  </a:cubicBezTo>
                  <a:cubicBezTo>
                    <a:pt x="642" y="1086"/>
                    <a:pt x="642" y="1086"/>
                    <a:pt x="641" y="1087"/>
                  </a:cubicBezTo>
                  <a:close/>
                  <a:moveTo>
                    <a:pt x="550" y="1007"/>
                  </a:moveTo>
                  <a:cubicBezTo>
                    <a:pt x="551" y="1007"/>
                    <a:pt x="551" y="1008"/>
                    <a:pt x="551" y="1008"/>
                  </a:cubicBezTo>
                  <a:cubicBezTo>
                    <a:pt x="550" y="1008"/>
                    <a:pt x="550" y="1008"/>
                    <a:pt x="550" y="1007"/>
                  </a:cubicBezTo>
                  <a:close/>
                  <a:moveTo>
                    <a:pt x="665" y="1085"/>
                  </a:moveTo>
                  <a:cubicBezTo>
                    <a:pt x="665" y="1085"/>
                    <a:pt x="664" y="1085"/>
                    <a:pt x="664" y="1085"/>
                  </a:cubicBezTo>
                  <a:cubicBezTo>
                    <a:pt x="664" y="1084"/>
                    <a:pt x="665" y="1084"/>
                    <a:pt x="666" y="1084"/>
                  </a:cubicBezTo>
                  <a:cubicBezTo>
                    <a:pt x="666" y="1085"/>
                    <a:pt x="665" y="1085"/>
                    <a:pt x="665" y="1085"/>
                  </a:cubicBezTo>
                  <a:close/>
                  <a:moveTo>
                    <a:pt x="663" y="1065"/>
                  </a:moveTo>
                  <a:cubicBezTo>
                    <a:pt x="663" y="1065"/>
                    <a:pt x="663" y="1065"/>
                    <a:pt x="663" y="1065"/>
                  </a:cubicBezTo>
                  <a:cubicBezTo>
                    <a:pt x="663" y="1066"/>
                    <a:pt x="663" y="1066"/>
                    <a:pt x="663" y="1067"/>
                  </a:cubicBezTo>
                  <a:cubicBezTo>
                    <a:pt x="662" y="1066"/>
                    <a:pt x="662" y="1066"/>
                    <a:pt x="662" y="1066"/>
                  </a:cubicBezTo>
                  <a:cubicBezTo>
                    <a:pt x="660" y="1067"/>
                    <a:pt x="662" y="1064"/>
                    <a:pt x="662" y="1064"/>
                  </a:cubicBezTo>
                  <a:cubicBezTo>
                    <a:pt x="663" y="1063"/>
                    <a:pt x="663" y="1063"/>
                    <a:pt x="662" y="1063"/>
                  </a:cubicBezTo>
                  <a:cubicBezTo>
                    <a:pt x="662" y="1063"/>
                    <a:pt x="662" y="1063"/>
                    <a:pt x="662" y="1063"/>
                  </a:cubicBezTo>
                  <a:cubicBezTo>
                    <a:pt x="662" y="1063"/>
                    <a:pt x="663" y="1063"/>
                    <a:pt x="663" y="1063"/>
                  </a:cubicBezTo>
                  <a:cubicBezTo>
                    <a:pt x="662" y="1062"/>
                    <a:pt x="663" y="1062"/>
                    <a:pt x="662" y="1062"/>
                  </a:cubicBezTo>
                  <a:cubicBezTo>
                    <a:pt x="662" y="1062"/>
                    <a:pt x="664" y="1057"/>
                    <a:pt x="664" y="1058"/>
                  </a:cubicBezTo>
                  <a:cubicBezTo>
                    <a:pt x="665" y="1059"/>
                    <a:pt x="665" y="1060"/>
                    <a:pt x="665" y="1061"/>
                  </a:cubicBezTo>
                  <a:cubicBezTo>
                    <a:pt x="665" y="1061"/>
                    <a:pt x="665" y="1060"/>
                    <a:pt x="665" y="1060"/>
                  </a:cubicBezTo>
                  <a:cubicBezTo>
                    <a:pt x="665" y="1060"/>
                    <a:pt x="664" y="1061"/>
                    <a:pt x="664" y="1061"/>
                  </a:cubicBezTo>
                  <a:cubicBezTo>
                    <a:pt x="664" y="1061"/>
                    <a:pt x="664" y="1060"/>
                    <a:pt x="664" y="1060"/>
                  </a:cubicBezTo>
                  <a:cubicBezTo>
                    <a:pt x="664" y="1060"/>
                    <a:pt x="664" y="1060"/>
                    <a:pt x="664" y="1060"/>
                  </a:cubicBezTo>
                  <a:cubicBezTo>
                    <a:pt x="664" y="1060"/>
                    <a:pt x="664" y="1063"/>
                    <a:pt x="664" y="1063"/>
                  </a:cubicBezTo>
                  <a:cubicBezTo>
                    <a:pt x="664" y="1063"/>
                    <a:pt x="666" y="1063"/>
                    <a:pt x="665" y="1064"/>
                  </a:cubicBezTo>
                  <a:cubicBezTo>
                    <a:pt x="665" y="1065"/>
                    <a:pt x="664" y="1065"/>
                    <a:pt x="663" y="1065"/>
                  </a:cubicBezTo>
                  <a:close/>
                  <a:moveTo>
                    <a:pt x="664" y="1085"/>
                  </a:moveTo>
                  <a:cubicBezTo>
                    <a:pt x="664" y="1085"/>
                    <a:pt x="663" y="1086"/>
                    <a:pt x="663" y="1086"/>
                  </a:cubicBezTo>
                  <a:cubicBezTo>
                    <a:pt x="662" y="1085"/>
                    <a:pt x="664" y="1085"/>
                    <a:pt x="664" y="1085"/>
                  </a:cubicBezTo>
                  <a:close/>
                  <a:moveTo>
                    <a:pt x="614" y="1085"/>
                  </a:moveTo>
                  <a:cubicBezTo>
                    <a:pt x="614" y="1086"/>
                    <a:pt x="613" y="1086"/>
                    <a:pt x="612" y="1086"/>
                  </a:cubicBezTo>
                  <a:cubicBezTo>
                    <a:pt x="612" y="1086"/>
                    <a:pt x="611" y="1089"/>
                    <a:pt x="610" y="1088"/>
                  </a:cubicBezTo>
                  <a:cubicBezTo>
                    <a:pt x="610" y="1088"/>
                    <a:pt x="610" y="1087"/>
                    <a:pt x="610" y="1086"/>
                  </a:cubicBezTo>
                  <a:cubicBezTo>
                    <a:pt x="610" y="1086"/>
                    <a:pt x="609" y="1085"/>
                    <a:pt x="609" y="1085"/>
                  </a:cubicBezTo>
                  <a:cubicBezTo>
                    <a:pt x="608" y="1085"/>
                    <a:pt x="604" y="1084"/>
                    <a:pt x="606" y="1083"/>
                  </a:cubicBezTo>
                  <a:cubicBezTo>
                    <a:pt x="606" y="1083"/>
                    <a:pt x="608" y="1083"/>
                    <a:pt x="608" y="1083"/>
                  </a:cubicBezTo>
                  <a:cubicBezTo>
                    <a:pt x="609" y="1083"/>
                    <a:pt x="610" y="1083"/>
                    <a:pt x="610" y="1083"/>
                  </a:cubicBezTo>
                  <a:cubicBezTo>
                    <a:pt x="611" y="1083"/>
                    <a:pt x="615" y="1084"/>
                    <a:pt x="614" y="1085"/>
                  </a:cubicBezTo>
                  <a:close/>
                  <a:moveTo>
                    <a:pt x="613" y="1087"/>
                  </a:moveTo>
                  <a:cubicBezTo>
                    <a:pt x="614" y="1088"/>
                    <a:pt x="613" y="1087"/>
                    <a:pt x="613" y="1087"/>
                  </a:cubicBezTo>
                  <a:cubicBezTo>
                    <a:pt x="613" y="1087"/>
                    <a:pt x="613" y="1087"/>
                    <a:pt x="613" y="1087"/>
                  </a:cubicBezTo>
                  <a:close/>
                  <a:moveTo>
                    <a:pt x="602" y="1076"/>
                  </a:moveTo>
                  <a:cubicBezTo>
                    <a:pt x="603" y="1076"/>
                    <a:pt x="603" y="1076"/>
                    <a:pt x="603" y="1076"/>
                  </a:cubicBezTo>
                  <a:cubicBezTo>
                    <a:pt x="603" y="1076"/>
                    <a:pt x="602" y="1076"/>
                    <a:pt x="602" y="1076"/>
                  </a:cubicBezTo>
                  <a:cubicBezTo>
                    <a:pt x="601" y="1076"/>
                    <a:pt x="600" y="1077"/>
                    <a:pt x="600" y="1077"/>
                  </a:cubicBezTo>
                  <a:cubicBezTo>
                    <a:pt x="599" y="1077"/>
                    <a:pt x="595" y="1077"/>
                    <a:pt x="594" y="1076"/>
                  </a:cubicBezTo>
                  <a:cubicBezTo>
                    <a:pt x="594" y="1075"/>
                    <a:pt x="595" y="1075"/>
                    <a:pt x="596" y="1075"/>
                  </a:cubicBezTo>
                  <a:cubicBezTo>
                    <a:pt x="597" y="1074"/>
                    <a:pt x="599" y="1075"/>
                    <a:pt x="600" y="1075"/>
                  </a:cubicBezTo>
                  <a:cubicBezTo>
                    <a:pt x="600" y="1075"/>
                    <a:pt x="604" y="1075"/>
                    <a:pt x="603" y="1075"/>
                  </a:cubicBezTo>
                  <a:cubicBezTo>
                    <a:pt x="603" y="1075"/>
                    <a:pt x="602" y="1076"/>
                    <a:pt x="602" y="1076"/>
                  </a:cubicBezTo>
                  <a:close/>
                  <a:moveTo>
                    <a:pt x="569" y="1012"/>
                  </a:moveTo>
                  <a:cubicBezTo>
                    <a:pt x="569" y="1012"/>
                    <a:pt x="569" y="1012"/>
                    <a:pt x="569" y="1012"/>
                  </a:cubicBezTo>
                  <a:cubicBezTo>
                    <a:pt x="569" y="1012"/>
                    <a:pt x="569" y="1012"/>
                    <a:pt x="569" y="1012"/>
                  </a:cubicBezTo>
                  <a:cubicBezTo>
                    <a:pt x="570" y="1012"/>
                    <a:pt x="569" y="1012"/>
                    <a:pt x="569" y="1012"/>
                  </a:cubicBezTo>
                  <a:close/>
                  <a:moveTo>
                    <a:pt x="620" y="1052"/>
                  </a:moveTo>
                  <a:cubicBezTo>
                    <a:pt x="619" y="1052"/>
                    <a:pt x="620" y="1051"/>
                    <a:pt x="620" y="1051"/>
                  </a:cubicBezTo>
                  <a:cubicBezTo>
                    <a:pt x="620" y="1051"/>
                    <a:pt x="620" y="1053"/>
                    <a:pt x="620" y="1053"/>
                  </a:cubicBezTo>
                  <a:cubicBezTo>
                    <a:pt x="620" y="1053"/>
                    <a:pt x="620" y="1053"/>
                    <a:pt x="620" y="1052"/>
                  </a:cubicBezTo>
                  <a:close/>
                  <a:moveTo>
                    <a:pt x="649" y="1096"/>
                  </a:moveTo>
                  <a:cubicBezTo>
                    <a:pt x="650" y="1098"/>
                    <a:pt x="645" y="1098"/>
                    <a:pt x="645" y="1098"/>
                  </a:cubicBezTo>
                  <a:cubicBezTo>
                    <a:pt x="644" y="1097"/>
                    <a:pt x="644" y="1097"/>
                    <a:pt x="643" y="1097"/>
                  </a:cubicBezTo>
                  <a:cubicBezTo>
                    <a:pt x="643" y="1096"/>
                    <a:pt x="643" y="1096"/>
                    <a:pt x="643" y="1096"/>
                  </a:cubicBezTo>
                  <a:cubicBezTo>
                    <a:pt x="643" y="1096"/>
                    <a:pt x="642" y="1095"/>
                    <a:pt x="642" y="1095"/>
                  </a:cubicBezTo>
                  <a:cubicBezTo>
                    <a:pt x="641" y="1095"/>
                    <a:pt x="641" y="1094"/>
                    <a:pt x="639" y="1094"/>
                  </a:cubicBezTo>
                  <a:cubicBezTo>
                    <a:pt x="639" y="1094"/>
                    <a:pt x="639" y="1094"/>
                    <a:pt x="639" y="1094"/>
                  </a:cubicBezTo>
                  <a:cubicBezTo>
                    <a:pt x="639" y="1094"/>
                    <a:pt x="638" y="1094"/>
                    <a:pt x="638" y="1094"/>
                  </a:cubicBezTo>
                  <a:cubicBezTo>
                    <a:pt x="638" y="1094"/>
                    <a:pt x="638" y="1094"/>
                    <a:pt x="637" y="1094"/>
                  </a:cubicBezTo>
                  <a:cubicBezTo>
                    <a:pt x="636" y="1093"/>
                    <a:pt x="636" y="1092"/>
                    <a:pt x="638" y="1092"/>
                  </a:cubicBezTo>
                  <a:cubicBezTo>
                    <a:pt x="638" y="1092"/>
                    <a:pt x="639" y="1092"/>
                    <a:pt x="639" y="1091"/>
                  </a:cubicBezTo>
                  <a:cubicBezTo>
                    <a:pt x="640" y="1092"/>
                    <a:pt x="641" y="1091"/>
                    <a:pt x="642" y="1092"/>
                  </a:cubicBezTo>
                  <a:cubicBezTo>
                    <a:pt x="643" y="1090"/>
                    <a:pt x="644" y="1092"/>
                    <a:pt x="645" y="1093"/>
                  </a:cubicBezTo>
                  <a:cubicBezTo>
                    <a:pt x="645" y="1093"/>
                    <a:pt x="645" y="1093"/>
                    <a:pt x="645" y="1093"/>
                  </a:cubicBezTo>
                  <a:cubicBezTo>
                    <a:pt x="645" y="1093"/>
                    <a:pt x="647" y="1094"/>
                    <a:pt x="647" y="1094"/>
                  </a:cubicBezTo>
                  <a:cubicBezTo>
                    <a:pt x="647" y="1094"/>
                    <a:pt x="647" y="1094"/>
                    <a:pt x="647" y="1094"/>
                  </a:cubicBezTo>
                  <a:cubicBezTo>
                    <a:pt x="647" y="1095"/>
                    <a:pt x="647" y="1095"/>
                    <a:pt x="647" y="1095"/>
                  </a:cubicBezTo>
                  <a:cubicBezTo>
                    <a:pt x="648" y="1095"/>
                    <a:pt x="648" y="1095"/>
                    <a:pt x="649" y="1096"/>
                  </a:cubicBezTo>
                  <a:close/>
                  <a:moveTo>
                    <a:pt x="619" y="1054"/>
                  </a:moveTo>
                  <a:cubicBezTo>
                    <a:pt x="620" y="1055"/>
                    <a:pt x="618" y="1055"/>
                    <a:pt x="618" y="1056"/>
                  </a:cubicBezTo>
                  <a:cubicBezTo>
                    <a:pt x="618" y="1056"/>
                    <a:pt x="618" y="1054"/>
                    <a:pt x="618" y="1054"/>
                  </a:cubicBezTo>
                  <a:cubicBezTo>
                    <a:pt x="618" y="1054"/>
                    <a:pt x="618" y="1050"/>
                    <a:pt x="619" y="1050"/>
                  </a:cubicBezTo>
                  <a:cubicBezTo>
                    <a:pt x="619" y="1051"/>
                    <a:pt x="619" y="1054"/>
                    <a:pt x="619" y="1054"/>
                  </a:cubicBezTo>
                  <a:close/>
                  <a:moveTo>
                    <a:pt x="636" y="1088"/>
                  </a:moveTo>
                  <a:cubicBezTo>
                    <a:pt x="636" y="1088"/>
                    <a:pt x="634" y="1088"/>
                    <a:pt x="633" y="1088"/>
                  </a:cubicBezTo>
                  <a:cubicBezTo>
                    <a:pt x="633" y="1088"/>
                    <a:pt x="633" y="1088"/>
                    <a:pt x="632" y="1087"/>
                  </a:cubicBezTo>
                  <a:cubicBezTo>
                    <a:pt x="633" y="1088"/>
                    <a:pt x="633" y="1086"/>
                    <a:pt x="632" y="1086"/>
                  </a:cubicBezTo>
                  <a:cubicBezTo>
                    <a:pt x="632" y="1088"/>
                    <a:pt x="629" y="1088"/>
                    <a:pt x="628" y="1089"/>
                  </a:cubicBezTo>
                  <a:cubicBezTo>
                    <a:pt x="626" y="1089"/>
                    <a:pt x="624" y="1090"/>
                    <a:pt x="622" y="1089"/>
                  </a:cubicBezTo>
                  <a:cubicBezTo>
                    <a:pt x="620" y="1089"/>
                    <a:pt x="621" y="1086"/>
                    <a:pt x="623" y="1085"/>
                  </a:cubicBezTo>
                  <a:cubicBezTo>
                    <a:pt x="624" y="1085"/>
                    <a:pt x="627" y="1084"/>
                    <a:pt x="627" y="1086"/>
                  </a:cubicBezTo>
                  <a:cubicBezTo>
                    <a:pt x="627" y="1085"/>
                    <a:pt x="627" y="1085"/>
                    <a:pt x="627" y="1085"/>
                  </a:cubicBezTo>
                  <a:cubicBezTo>
                    <a:pt x="627" y="1085"/>
                    <a:pt x="628" y="1086"/>
                    <a:pt x="628" y="1086"/>
                  </a:cubicBezTo>
                  <a:cubicBezTo>
                    <a:pt x="628" y="1086"/>
                    <a:pt x="628" y="1087"/>
                    <a:pt x="629" y="1087"/>
                  </a:cubicBezTo>
                  <a:cubicBezTo>
                    <a:pt x="629" y="1087"/>
                    <a:pt x="631" y="1087"/>
                    <a:pt x="631" y="1087"/>
                  </a:cubicBezTo>
                  <a:cubicBezTo>
                    <a:pt x="632" y="1085"/>
                    <a:pt x="627" y="1085"/>
                    <a:pt x="628" y="1083"/>
                  </a:cubicBezTo>
                  <a:cubicBezTo>
                    <a:pt x="630" y="1081"/>
                    <a:pt x="631" y="1084"/>
                    <a:pt x="631" y="1084"/>
                  </a:cubicBezTo>
                  <a:cubicBezTo>
                    <a:pt x="632" y="1085"/>
                    <a:pt x="633" y="1083"/>
                    <a:pt x="634" y="1084"/>
                  </a:cubicBezTo>
                  <a:cubicBezTo>
                    <a:pt x="635" y="1085"/>
                    <a:pt x="634" y="1085"/>
                    <a:pt x="634" y="1086"/>
                  </a:cubicBezTo>
                  <a:cubicBezTo>
                    <a:pt x="635" y="1086"/>
                    <a:pt x="635" y="1083"/>
                    <a:pt x="636" y="1085"/>
                  </a:cubicBezTo>
                  <a:cubicBezTo>
                    <a:pt x="637" y="1085"/>
                    <a:pt x="636" y="1086"/>
                    <a:pt x="637" y="1086"/>
                  </a:cubicBezTo>
                  <a:cubicBezTo>
                    <a:pt x="637" y="1087"/>
                    <a:pt x="637" y="1086"/>
                    <a:pt x="638" y="1086"/>
                  </a:cubicBezTo>
                  <a:cubicBezTo>
                    <a:pt x="638" y="1088"/>
                    <a:pt x="635" y="1087"/>
                    <a:pt x="635" y="1087"/>
                  </a:cubicBezTo>
                  <a:cubicBezTo>
                    <a:pt x="635" y="1088"/>
                    <a:pt x="636" y="1087"/>
                    <a:pt x="636" y="1088"/>
                  </a:cubicBezTo>
                  <a:close/>
                  <a:moveTo>
                    <a:pt x="621" y="1084"/>
                  </a:moveTo>
                  <a:cubicBezTo>
                    <a:pt x="622" y="1085"/>
                    <a:pt x="620" y="1087"/>
                    <a:pt x="619" y="1088"/>
                  </a:cubicBezTo>
                  <a:cubicBezTo>
                    <a:pt x="619" y="1088"/>
                    <a:pt x="620" y="1088"/>
                    <a:pt x="620" y="1088"/>
                  </a:cubicBezTo>
                  <a:cubicBezTo>
                    <a:pt x="620" y="1088"/>
                    <a:pt x="620" y="1088"/>
                    <a:pt x="620" y="1088"/>
                  </a:cubicBezTo>
                  <a:cubicBezTo>
                    <a:pt x="620" y="1088"/>
                    <a:pt x="619" y="1088"/>
                    <a:pt x="619" y="1088"/>
                  </a:cubicBezTo>
                  <a:cubicBezTo>
                    <a:pt x="619" y="1088"/>
                    <a:pt x="619" y="1088"/>
                    <a:pt x="619" y="1088"/>
                  </a:cubicBezTo>
                  <a:cubicBezTo>
                    <a:pt x="619" y="1088"/>
                    <a:pt x="619" y="1089"/>
                    <a:pt x="619" y="1088"/>
                  </a:cubicBezTo>
                  <a:cubicBezTo>
                    <a:pt x="618" y="1088"/>
                    <a:pt x="617" y="1088"/>
                    <a:pt x="616" y="1088"/>
                  </a:cubicBezTo>
                  <a:cubicBezTo>
                    <a:pt x="616" y="1088"/>
                    <a:pt x="615" y="1088"/>
                    <a:pt x="615" y="1087"/>
                  </a:cubicBezTo>
                  <a:cubicBezTo>
                    <a:pt x="615" y="1087"/>
                    <a:pt x="616" y="1087"/>
                    <a:pt x="617" y="1087"/>
                  </a:cubicBezTo>
                  <a:cubicBezTo>
                    <a:pt x="617" y="1086"/>
                    <a:pt x="616" y="1085"/>
                    <a:pt x="617" y="1085"/>
                  </a:cubicBezTo>
                  <a:cubicBezTo>
                    <a:pt x="618" y="1083"/>
                    <a:pt x="620" y="1084"/>
                    <a:pt x="621" y="1084"/>
                  </a:cubicBezTo>
                  <a:close/>
                  <a:moveTo>
                    <a:pt x="628" y="1006"/>
                  </a:moveTo>
                  <a:cubicBezTo>
                    <a:pt x="628" y="1007"/>
                    <a:pt x="628" y="1007"/>
                    <a:pt x="628" y="1007"/>
                  </a:cubicBezTo>
                  <a:cubicBezTo>
                    <a:pt x="628" y="1007"/>
                    <a:pt x="627" y="1006"/>
                    <a:pt x="628" y="1006"/>
                  </a:cubicBezTo>
                  <a:cubicBezTo>
                    <a:pt x="628" y="1006"/>
                    <a:pt x="629" y="1006"/>
                    <a:pt x="628" y="1006"/>
                  </a:cubicBezTo>
                  <a:close/>
                  <a:moveTo>
                    <a:pt x="640" y="1086"/>
                  </a:moveTo>
                  <a:cubicBezTo>
                    <a:pt x="640" y="1086"/>
                    <a:pt x="640" y="1086"/>
                    <a:pt x="640" y="1086"/>
                  </a:cubicBezTo>
                  <a:cubicBezTo>
                    <a:pt x="640" y="1087"/>
                    <a:pt x="639" y="1087"/>
                    <a:pt x="639" y="1087"/>
                  </a:cubicBezTo>
                  <a:cubicBezTo>
                    <a:pt x="639" y="1087"/>
                    <a:pt x="639" y="1087"/>
                    <a:pt x="639" y="1087"/>
                  </a:cubicBezTo>
                  <a:cubicBezTo>
                    <a:pt x="639" y="1087"/>
                    <a:pt x="639" y="1086"/>
                    <a:pt x="639" y="1086"/>
                  </a:cubicBezTo>
                  <a:cubicBezTo>
                    <a:pt x="639" y="1085"/>
                    <a:pt x="640" y="1085"/>
                    <a:pt x="640" y="1086"/>
                  </a:cubicBezTo>
                  <a:close/>
                  <a:moveTo>
                    <a:pt x="630" y="1005"/>
                  </a:moveTo>
                  <a:cubicBezTo>
                    <a:pt x="630" y="1005"/>
                    <a:pt x="630" y="1005"/>
                    <a:pt x="630" y="1006"/>
                  </a:cubicBezTo>
                  <a:cubicBezTo>
                    <a:pt x="630" y="1006"/>
                    <a:pt x="629" y="1005"/>
                    <a:pt x="629" y="1005"/>
                  </a:cubicBezTo>
                  <a:cubicBezTo>
                    <a:pt x="630" y="1005"/>
                    <a:pt x="630" y="1005"/>
                    <a:pt x="630" y="1005"/>
                  </a:cubicBezTo>
                  <a:close/>
                  <a:moveTo>
                    <a:pt x="630" y="1002"/>
                  </a:moveTo>
                  <a:cubicBezTo>
                    <a:pt x="630" y="1002"/>
                    <a:pt x="629" y="1001"/>
                    <a:pt x="629" y="1001"/>
                  </a:cubicBezTo>
                  <a:cubicBezTo>
                    <a:pt x="629" y="1001"/>
                    <a:pt x="630" y="1001"/>
                    <a:pt x="630" y="1001"/>
                  </a:cubicBezTo>
                  <a:cubicBezTo>
                    <a:pt x="630" y="1001"/>
                    <a:pt x="630" y="1002"/>
                    <a:pt x="630" y="1002"/>
                  </a:cubicBezTo>
                  <a:close/>
                  <a:moveTo>
                    <a:pt x="637" y="1083"/>
                  </a:moveTo>
                  <a:cubicBezTo>
                    <a:pt x="637" y="1084"/>
                    <a:pt x="637" y="1084"/>
                    <a:pt x="636" y="1084"/>
                  </a:cubicBezTo>
                  <a:cubicBezTo>
                    <a:pt x="636" y="1083"/>
                    <a:pt x="637" y="1083"/>
                    <a:pt x="637" y="1083"/>
                  </a:cubicBezTo>
                  <a:cubicBezTo>
                    <a:pt x="637" y="1083"/>
                    <a:pt x="637" y="1083"/>
                    <a:pt x="637" y="1083"/>
                  </a:cubicBezTo>
                  <a:close/>
                  <a:moveTo>
                    <a:pt x="626" y="1084"/>
                  </a:moveTo>
                  <a:cubicBezTo>
                    <a:pt x="626" y="1084"/>
                    <a:pt x="626" y="1084"/>
                    <a:pt x="626" y="1083"/>
                  </a:cubicBezTo>
                  <a:cubicBezTo>
                    <a:pt x="627" y="1083"/>
                    <a:pt x="628" y="1083"/>
                    <a:pt x="627" y="1084"/>
                  </a:cubicBezTo>
                  <a:cubicBezTo>
                    <a:pt x="627" y="1084"/>
                    <a:pt x="627" y="1085"/>
                    <a:pt x="626" y="1084"/>
                  </a:cubicBezTo>
                  <a:close/>
                  <a:moveTo>
                    <a:pt x="627" y="1005"/>
                  </a:moveTo>
                  <a:cubicBezTo>
                    <a:pt x="627" y="1005"/>
                    <a:pt x="627" y="1005"/>
                    <a:pt x="627" y="1005"/>
                  </a:cubicBezTo>
                  <a:cubicBezTo>
                    <a:pt x="628" y="1005"/>
                    <a:pt x="628" y="1005"/>
                    <a:pt x="628" y="1005"/>
                  </a:cubicBezTo>
                  <a:cubicBezTo>
                    <a:pt x="628" y="1006"/>
                    <a:pt x="627" y="1005"/>
                    <a:pt x="627" y="1005"/>
                  </a:cubicBezTo>
                  <a:close/>
                  <a:moveTo>
                    <a:pt x="629" y="1002"/>
                  </a:moveTo>
                  <a:cubicBezTo>
                    <a:pt x="628" y="1003"/>
                    <a:pt x="627" y="1001"/>
                    <a:pt x="629" y="1001"/>
                  </a:cubicBezTo>
                  <a:cubicBezTo>
                    <a:pt x="629" y="1002"/>
                    <a:pt x="629" y="1002"/>
                    <a:pt x="629" y="1002"/>
                  </a:cubicBezTo>
                  <a:close/>
                  <a:moveTo>
                    <a:pt x="627" y="1005"/>
                  </a:moveTo>
                  <a:cubicBezTo>
                    <a:pt x="628" y="1006"/>
                    <a:pt x="625" y="1006"/>
                    <a:pt x="626" y="1005"/>
                  </a:cubicBezTo>
                  <a:cubicBezTo>
                    <a:pt x="626" y="1005"/>
                    <a:pt x="627" y="1005"/>
                    <a:pt x="627" y="1005"/>
                  </a:cubicBezTo>
                  <a:close/>
                  <a:moveTo>
                    <a:pt x="667" y="1085"/>
                  </a:moveTo>
                  <a:cubicBezTo>
                    <a:pt x="667" y="1086"/>
                    <a:pt x="668" y="1085"/>
                    <a:pt x="667" y="1086"/>
                  </a:cubicBezTo>
                  <a:cubicBezTo>
                    <a:pt x="667" y="1086"/>
                    <a:pt x="665" y="1086"/>
                    <a:pt x="665" y="1086"/>
                  </a:cubicBezTo>
                  <a:cubicBezTo>
                    <a:pt x="666" y="1085"/>
                    <a:pt x="666" y="1085"/>
                    <a:pt x="666" y="1085"/>
                  </a:cubicBezTo>
                  <a:cubicBezTo>
                    <a:pt x="666" y="1084"/>
                    <a:pt x="666" y="1084"/>
                    <a:pt x="666" y="1084"/>
                  </a:cubicBezTo>
                  <a:cubicBezTo>
                    <a:pt x="666" y="1084"/>
                    <a:pt x="667" y="1084"/>
                    <a:pt x="667" y="1084"/>
                  </a:cubicBezTo>
                  <a:cubicBezTo>
                    <a:pt x="667" y="1084"/>
                    <a:pt x="667" y="1085"/>
                    <a:pt x="667" y="1085"/>
                  </a:cubicBezTo>
                  <a:cubicBezTo>
                    <a:pt x="668" y="1085"/>
                    <a:pt x="668" y="1084"/>
                    <a:pt x="668" y="1084"/>
                  </a:cubicBezTo>
                  <a:cubicBezTo>
                    <a:pt x="668" y="1084"/>
                    <a:pt x="669" y="1083"/>
                    <a:pt x="669" y="1084"/>
                  </a:cubicBezTo>
                  <a:cubicBezTo>
                    <a:pt x="669" y="1084"/>
                    <a:pt x="667" y="1085"/>
                    <a:pt x="667" y="1085"/>
                  </a:cubicBezTo>
                  <a:close/>
                  <a:moveTo>
                    <a:pt x="558" y="1048"/>
                  </a:moveTo>
                  <a:cubicBezTo>
                    <a:pt x="559" y="1047"/>
                    <a:pt x="558" y="1048"/>
                    <a:pt x="558" y="1048"/>
                  </a:cubicBezTo>
                  <a:cubicBezTo>
                    <a:pt x="558" y="1048"/>
                    <a:pt x="558" y="1048"/>
                    <a:pt x="558" y="1048"/>
                  </a:cubicBezTo>
                  <a:close/>
                  <a:moveTo>
                    <a:pt x="564" y="1001"/>
                  </a:moveTo>
                  <a:cubicBezTo>
                    <a:pt x="564" y="1001"/>
                    <a:pt x="565" y="1002"/>
                    <a:pt x="565" y="1003"/>
                  </a:cubicBezTo>
                  <a:cubicBezTo>
                    <a:pt x="564" y="1003"/>
                    <a:pt x="565" y="1004"/>
                    <a:pt x="564" y="1004"/>
                  </a:cubicBezTo>
                  <a:cubicBezTo>
                    <a:pt x="563" y="1005"/>
                    <a:pt x="563" y="1004"/>
                    <a:pt x="563" y="1004"/>
                  </a:cubicBezTo>
                  <a:cubicBezTo>
                    <a:pt x="563" y="1004"/>
                    <a:pt x="564" y="1004"/>
                    <a:pt x="564" y="1004"/>
                  </a:cubicBezTo>
                  <a:cubicBezTo>
                    <a:pt x="564" y="1004"/>
                    <a:pt x="564" y="1004"/>
                    <a:pt x="564" y="1004"/>
                  </a:cubicBezTo>
                  <a:cubicBezTo>
                    <a:pt x="564" y="1003"/>
                    <a:pt x="562" y="1003"/>
                    <a:pt x="562" y="1002"/>
                  </a:cubicBezTo>
                  <a:cubicBezTo>
                    <a:pt x="562" y="1002"/>
                    <a:pt x="564" y="1001"/>
                    <a:pt x="564" y="1001"/>
                  </a:cubicBezTo>
                  <a:close/>
                  <a:moveTo>
                    <a:pt x="568" y="1009"/>
                  </a:moveTo>
                  <a:cubicBezTo>
                    <a:pt x="568" y="1009"/>
                    <a:pt x="568" y="1010"/>
                    <a:pt x="568" y="1010"/>
                  </a:cubicBezTo>
                  <a:cubicBezTo>
                    <a:pt x="567" y="1010"/>
                    <a:pt x="568" y="1008"/>
                    <a:pt x="568" y="1009"/>
                  </a:cubicBezTo>
                  <a:close/>
                  <a:moveTo>
                    <a:pt x="607" y="1087"/>
                  </a:moveTo>
                  <a:cubicBezTo>
                    <a:pt x="607" y="1088"/>
                    <a:pt x="600" y="1085"/>
                    <a:pt x="600" y="1085"/>
                  </a:cubicBezTo>
                  <a:cubicBezTo>
                    <a:pt x="597" y="1084"/>
                    <a:pt x="596" y="1085"/>
                    <a:pt x="593" y="1085"/>
                  </a:cubicBezTo>
                  <a:cubicBezTo>
                    <a:pt x="588" y="1085"/>
                    <a:pt x="582" y="1083"/>
                    <a:pt x="577" y="1082"/>
                  </a:cubicBezTo>
                  <a:cubicBezTo>
                    <a:pt x="574" y="1082"/>
                    <a:pt x="572" y="1081"/>
                    <a:pt x="569" y="1081"/>
                  </a:cubicBezTo>
                  <a:cubicBezTo>
                    <a:pt x="567" y="1080"/>
                    <a:pt x="566" y="1080"/>
                    <a:pt x="564" y="1080"/>
                  </a:cubicBezTo>
                  <a:cubicBezTo>
                    <a:pt x="560" y="1080"/>
                    <a:pt x="556" y="1078"/>
                    <a:pt x="553" y="1076"/>
                  </a:cubicBezTo>
                  <a:cubicBezTo>
                    <a:pt x="552" y="1075"/>
                    <a:pt x="551" y="1074"/>
                    <a:pt x="549" y="1074"/>
                  </a:cubicBezTo>
                  <a:cubicBezTo>
                    <a:pt x="548" y="1074"/>
                    <a:pt x="544" y="1075"/>
                    <a:pt x="544" y="1074"/>
                  </a:cubicBezTo>
                  <a:cubicBezTo>
                    <a:pt x="544" y="1074"/>
                    <a:pt x="545" y="1074"/>
                    <a:pt x="545" y="1073"/>
                  </a:cubicBezTo>
                  <a:cubicBezTo>
                    <a:pt x="545" y="1075"/>
                    <a:pt x="548" y="1069"/>
                    <a:pt x="548" y="1069"/>
                  </a:cubicBezTo>
                  <a:cubicBezTo>
                    <a:pt x="550" y="1066"/>
                    <a:pt x="554" y="1071"/>
                    <a:pt x="556" y="1069"/>
                  </a:cubicBezTo>
                  <a:cubicBezTo>
                    <a:pt x="555" y="1069"/>
                    <a:pt x="555" y="1069"/>
                    <a:pt x="555" y="1069"/>
                  </a:cubicBezTo>
                  <a:cubicBezTo>
                    <a:pt x="556" y="1068"/>
                    <a:pt x="571" y="1076"/>
                    <a:pt x="572" y="1074"/>
                  </a:cubicBezTo>
                  <a:cubicBezTo>
                    <a:pt x="576" y="1075"/>
                    <a:pt x="593" y="1072"/>
                    <a:pt x="593" y="1076"/>
                  </a:cubicBezTo>
                  <a:cubicBezTo>
                    <a:pt x="593" y="1076"/>
                    <a:pt x="596" y="1080"/>
                    <a:pt x="597" y="1080"/>
                  </a:cubicBezTo>
                  <a:cubicBezTo>
                    <a:pt x="599" y="1081"/>
                    <a:pt x="602" y="1079"/>
                    <a:pt x="604" y="1080"/>
                  </a:cubicBezTo>
                  <a:cubicBezTo>
                    <a:pt x="606" y="1082"/>
                    <a:pt x="605" y="1085"/>
                    <a:pt x="607" y="1087"/>
                  </a:cubicBezTo>
                  <a:close/>
                  <a:moveTo>
                    <a:pt x="554" y="1048"/>
                  </a:moveTo>
                  <a:cubicBezTo>
                    <a:pt x="556" y="1049"/>
                    <a:pt x="554" y="1049"/>
                    <a:pt x="554" y="1048"/>
                  </a:cubicBezTo>
                  <a:cubicBezTo>
                    <a:pt x="554" y="1048"/>
                    <a:pt x="554" y="1048"/>
                    <a:pt x="554" y="1048"/>
                  </a:cubicBezTo>
                  <a:close/>
                  <a:moveTo>
                    <a:pt x="543" y="1073"/>
                  </a:moveTo>
                  <a:cubicBezTo>
                    <a:pt x="543" y="1073"/>
                    <a:pt x="543" y="1073"/>
                    <a:pt x="543" y="1073"/>
                  </a:cubicBezTo>
                  <a:cubicBezTo>
                    <a:pt x="543" y="1073"/>
                    <a:pt x="543" y="1073"/>
                    <a:pt x="543" y="1073"/>
                  </a:cubicBezTo>
                  <a:cubicBezTo>
                    <a:pt x="543" y="1073"/>
                    <a:pt x="544" y="1072"/>
                    <a:pt x="544" y="1072"/>
                  </a:cubicBezTo>
                  <a:cubicBezTo>
                    <a:pt x="544" y="1072"/>
                    <a:pt x="544" y="1073"/>
                    <a:pt x="543" y="1073"/>
                  </a:cubicBezTo>
                  <a:close/>
                  <a:moveTo>
                    <a:pt x="560" y="1047"/>
                  </a:moveTo>
                  <a:cubicBezTo>
                    <a:pt x="560" y="1046"/>
                    <a:pt x="560" y="1046"/>
                    <a:pt x="561" y="1046"/>
                  </a:cubicBezTo>
                  <a:cubicBezTo>
                    <a:pt x="562" y="1046"/>
                    <a:pt x="563" y="1046"/>
                    <a:pt x="564" y="1047"/>
                  </a:cubicBezTo>
                  <a:cubicBezTo>
                    <a:pt x="564" y="1048"/>
                    <a:pt x="564" y="1049"/>
                    <a:pt x="563" y="1050"/>
                  </a:cubicBezTo>
                  <a:cubicBezTo>
                    <a:pt x="562" y="1050"/>
                    <a:pt x="561" y="1050"/>
                    <a:pt x="561" y="1049"/>
                  </a:cubicBezTo>
                  <a:cubicBezTo>
                    <a:pt x="561" y="1049"/>
                    <a:pt x="560" y="1051"/>
                    <a:pt x="559" y="1050"/>
                  </a:cubicBezTo>
                  <a:cubicBezTo>
                    <a:pt x="559" y="1050"/>
                    <a:pt x="559" y="1048"/>
                    <a:pt x="559" y="1049"/>
                  </a:cubicBezTo>
                  <a:cubicBezTo>
                    <a:pt x="559" y="1048"/>
                    <a:pt x="559" y="1048"/>
                    <a:pt x="560" y="1047"/>
                  </a:cubicBezTo>
                  <a:close/>
                  <a:moveTo>
                    <a:pt x="569" y="1024"/>
                  </a:moveTo>
                  <a:cubicBezTo>
                    <a:pt x="569" y="1024"/>
                    <a:pt x="569" y="1021"/>
                    <a:pt x="569" y="1022"/>
                  </a:cubicBezTo>
                  <a:cubicBezTo>
                    <a:pt x="569" y="1022"/>
                    <a:pt x="571" y="1019"/>
                    <a:pt x="571" y="1018"/>
                  </a:cubicBezTo>
                  <a:cubicBezTo>
                    <a:pt x="572" y="1016"/>
                    <a:pt x="572" y="1017"/>
                    <a:pt x="574" y="1017"/>
                  </a:cubicBezTo>
                  <a:cubicBezTo>
                    <a:pt x="574" y="1018"/>
                    <a:pt x="575" y="1018"/>
                    <a:pt x="575" y="1018"/>
                  </a:cubicBezTo>
                  <a:cubicBezTo>
                    <a:pt x="576" y="1018"/>
                    <a:pt x="577" y="1018"/>
                    <a:pt x="577" y="1018"/>
                  </a:cubicBezTo>
                  <a:cubicBezTo>
                    <a:pt x="578" y="1018"/>
                    <a:pt x="581" y="1019"/>
                    <a:pt x="580" y="1020"/>
                  </a:cubicBezTo>
                  <a:cubicBezTo>
                    <a:pt x="580" y="1019"/>
                    <a:pt x="585" y="1020"/>
                    <a:pt x="585" y="1020"/>
                  </a:cubicBezTo>
                  <a:cubicBezTo>
                    <a:pt x="584" y="1021"/>
                    <a:pt x="583" y="1018"/>
                    <a:pt x="583" y="1018"/>
                  </a:cubicBezTo>
                  <a:cubicBezTo>
                    <a:pt x="583" y="1018"/>
                    <a:pt x="584" y="1019"/>
                    <a:pt x="584" y="1019"/>
                  </a:cubicBezTo>
                  <a:cubicBezTo>
                    <a:pt x="585" y="1018"/>
                    <a:pt x="582" y="1015"/>
                    <a:pt x="584" y="1015"/>
                  </a:cubicBezTo>
                  <a:cubicBezTo>
                    <a:pt x="584" y="1015"/>
                    <a:pt x="583" y="1015"/>
                    <a:pt x="583" y="1015"/>
                  </a:cubicBezTo>
                  <a:cubicBezTo>
                    <a:pt x="583" y="1014"/>
                    <a:pt x="584" y="1014"/>
                    <a:pt x="584" y="1015"/>
                  </a:cubicBezTo>
                  <a:cubicBezTo>
                    <a:pt x="584" y="1014"/>
                    <a:pt x="586" y="1013"/>
                    <a:pt x="585" y="1013"/>
                  </a:cubicBezTo>
                  <a:cubicBezTo>
                    <a:pt x="583" y="1011"/>
                    <a:pt x="591" y="1009"/>
                    <a:pt x="592" y="1009"/>
                  </a:cubicBezTo>
                  <a:cubicBezTo>
                    <a:pt x="596" y="1008"/>
                    <a:pt x="596" y="1006"/>
                    <a:pt x="598" y="1003"/>
                  </a:cubicBezTo>
                  <a:cubicBezTo>
                    <a:pt x="600" y="1001"/>
                    <a:pt x="602" y="999"/>
                    <a:pt x="604" y="997"/>
                  </a:cubicBezTo>
                  <a:cubicBezTo>
                    <a:pt x="605" y="997"/>
                    <a:pt x="607" y="995"/>
                    <a:pt x="607" y="995"/>
                  </a:cubicBezTo>
                  <a:cubicBezTo>
                    <a:pt x="609" y="995"/>
                    <a:pt x="607" y="996"/>
                    <a:pt x="608" y="996"/>
                  </a:cubicBezTo>
                  <a:cubicBezTo>
                    <a:pt x="609" y="996"/>
                    <a:pt x="609" y="996"/>
                    <a:pt x="609" y="995"/>
                  </a:cubicBezTo>
                  <a:cubicBezTo>
                    <a:pt x="610" y="995"/>
                    <a:pt x="612" y="996"/>
                    <a:pt x="612" y="994"/>
                  </a:cubicBezTo>
                  <a:cubicBezTo>
                    <a:pt x="610" y="994"/>
                    <a:pt x="611" y="991"/>
                    <a:pt x="612" y="991"/>
                  </a:cubicBezTo>
                  <a:cubicBezTo>
                    <a:pt x="612" y="993"/>
                    <a:pt x="616" y="986"/>
                    <a:pt x="616" y="986"/>
                  </a:cubicBezTo>
                  <a:cubicBezTo>
                    <a:pt x="616" y="986"/>
                    <a:pt x="619" y="981"/>
                    <a:pt x="619" y="981"/>
                  </a:cubicBezTo>
                  <a:cubicBezTo>
                    <a:pt x="619" y="981"/>
                    <a:pt x="620" y="982"/>
                    <a:pt x="620" y="982"/>
                  </a:cubicBezTo>
                  <a:cubicBezTo>
                    <a:pt x="620" y="982"/>
                    <a:pt x="619" y="984"/>
                    <a:pt x="620" y="984"/>
                  </a:cubicBezTo>
                  <a:cubicBezTo>
                    <a:pt x="620" y="984"/>
                    <a:pt x="620" y="984"/>
                    <a:pt x="620" y="984"/>
                  </a:cubicBezTo>
                  <a:cubicBezTo>
                    <a:pt x="621" y="983"/>
                    <a:pt x="621" y="983"/>
                    <a:pt x="621" y="982"/>
                  </a:cubicBezTo>
                  <a:cubicBezTo>
                    <a:pt x="622" y="982"/>
                    <a:pt x="622" y="982"/>
                    <a:pt x="622" y="981"/>
                  </a:cubicBezTo>
                  <a:cubicBezTo>
                    <a:pt x="621" y="982"/>
                    <a:pt x="625" y="985"/>
                    <a:pt x="624" y="984"/>
                  </a:cubicBezTo>
                  <a:cubicBezTo>
                    <a:pt x="625" y="986"/>
                    <a:pt x="627" y="985"/>
                    <a:pt x="625" y="986"/>
                  </a:cubicBezTo>
                  <a:cubicBezTo>
                    <a:pt x="625" y="987"/>
                    <a:pt x="625" y="987"/>
                    <a:pt x="625" y="988"/>
                  </a:cubicBezTo>
                  <a:cubicBezTo>
                    <a:pt x="626" y="988"/>
                    <a:pt x="626" y="988"/>
                    <a:pt x="626" y="988"/>
                  </a:cubicBezTo>
                  <a:cubicBezTo>
                    <a:pt x="626" y="988"/>
                    <a:pt x="626" y="988"/>
                    <a:pt x="625" y="988"/>
                  </a:cubicBezTo>
                  <a:cubicBezTo>
                    <a:pt x="625" y="988"/>
                    <a:pt x="625" y="989"/>
                    <a:pt x="624" y="989"/>
                  </a:cubicBezTo>
                  <a:cubicBezTo>
                    <a:pt x="626" y="989"/>
                    <a:pt x="627" y="987"/>
                    <a:pt x="627" y="987"/>
                  </a:cubicBezTo>
                  <a:cubicBezTo>
                    <a:pt x="628" y="988"/>
                    <a:pt x="628" y="989"/>
                    <a:pt x="628" y="989"/>
                  </a:cubicBezTo>
                  <a:cubicBezTo>
                    <a:pt x="628" y="989"/>
                    <a:pt x="627" y="990"/>
                    <a:pt x="627" y="990"/>
                  </a:cubicBezTo>
                  <a:cubicBezTo>
                    <a:pt x="627" y="990"/>
                    <a:pt x="628" y="990"/>
                    <a:pt x="628" y="990"/>
                  </a:cubicBezTo>
                  <a:cubicBezTo>
                    <a:pt x="629" y="989"/>
                    <a:pt x="632" y="988"/>
                    <a:pt x="632" y="991"/>
                  </a:cubicBezTo>
                  <a:cubicBezTo>
                    <a:pt x="632" y="989"/>
                    <a:pt x="634" y="992"/>
                    <a:pt x="634" y="992"/>
                  </a:cubicBezTo>
                  <a:cubicBezTo>
                    <a:pt x="634" y="991"/>
                    <a:pt x="634" y="991"/>
                    <a:pt x="635" y="991"/>
                  </a:cubicBezTo>
                  <a:cubicBezTo>
                    <a:pt x="636" y="993"/>
                    <a:pt x="629" y="995"/>
                    <a:pt x="629" y="995"/>
                  </a:cubicBezTo>
                  <a:cubicBezTo>
                    <a:pt x="628" y="997"/>
                    <a:pt x="632" y="997"/>
                    <a:pt x="632" y="998"/>
                  </a:cubicBezTo>
                  <a:cubicBezTo>
                    <a:pt x="631" y="999"/>
                    <a:pt x="626" y="999"/>
                    <a:pt x="626" y="999"/>
                  </a:cubicBezTo>
                  <a:cubicBezTo>
                    <a:pt x="626" y="999"/>
                    <a:pt x="625" y="1002"/>
                    <a:pt x="624" y="1000"/>
                  </a:cubicBezTo>
                  <a:cubicBezTo>
                    <a:pt x="624" y="1000"/>
                    <a:pt x="625" y="1001"/>
                    <a:pt x="625" y="1001"/>
                  </a:cubicBezTo>
                  <a:cubicBezTo>
                    <a:pt x="625" y="1001"/>
                    <a:pt x="624" y="1000"/>
                    <a:pt x="625" y="1000"/>
                  </a:cubicBezTo>
                  <a:cubicBezTo>
                    <a:pt x="625" y="1000"/>
                    <a:pt x="628" y="1003"/>
                    <a:pt x="627" y="1002"/>
                  </a:cubicBezTo>
                  <a:cubicBezTo>
                    <a:pt x="626" y="1003"/>
                    <a:pt x="626" y="1002"/>
                    <a:pt x="626" y="1003"/>
                  </a:cubicBezTo>
                  <a:cubicBezTo>
                    <a:pt x="626" y="1003"/>
                    <a:pt x="626" y="1003"/>
                    <a:pt x="626" y="1003"/>
                  </a:cubicBezTo>
                  <a:cubicBezTo>
                    <a:pt x="626" y="1003"/>
                    <a:pt x="625" y="1003"/>
                    <a:pt x="625" y="1003"/>
                  </a:cubicBezTo>
                  <a:cubicBezTo>
                    <a:pt x="626" y="1004"/>
                    <a:pt x="622" y="1003"/>
                    <a:pt x="622" y="1004"/>
                  </a:cubicBezTo>
                  <a:cubicBezTo>
                    <a:pt x="623" y="1004"/>
                    <a:pt x="625" y="1006"/>
                    <a:pt x="625" y="1006"/>
                  </a:cubicBezTo>
                  <a:cubicBezTo>
                    <a:pt x="625" y="1006"/>
                    <a:pt x="622" y="1006"/>
                    <a:pt x="623" y="1006"/>
                  </a:cubicBezTo>
                  <a:cubicBezTo>
                    <a:pt x="624" y="1007"/>
                    <a:pt x="625" y="1007"/>
                    <a:pt x="625" y="1007"/>
                  </a:cubicBezTo>
                  <a:cubicBezTo>
                    <a:pt x="625" y="1007"/>
                    <a:pt x="625" y="1007"/>
                    <a:pt x="626" y="1007"/>
                  </a:cubicBezTo>
                  <a:cubicBezTo>
                    <a:pt x="626" y="1007"/>
                    <a:pt x="625" y="1008"/>
                    <a:pt x="626" y="1008"/>
                  </a:cubicBezTo>
                  <a:cubicBezTo>
                    <a:pt x="626" y="1008"/>
                    <a:pt x="625" y="1008"/>
                    <a:pt x="625" y="1008"/>
                  </a:cubicBezTo>
                  <a:cubicBezTo>
                    <a:pt x="626" y="1008"/>
                    <a:pt x="626" y="1008"/>
                    <a:pt x="626" y="1008"/>
                  </a:cubicBezTo>
                  <a:cubicBezTo>
                    <a:pt x="626" y="1009"/>
                    <a:pt x="626" y="1009"/>
                    <a:pt x="626" y="1009"/>
                  </a:cubicBezTo>
                  <a:cubicBezTo>
                    <a:pt x="626" y="1009"/>
                    <a:pt x="627" y="1009"/>
                    <a:pt x="627" y="1009"/>
                  </a:cubicBezTo>
                  <a:cubicBezTo>
                    <a:pt x="626" y="1009"/>
                    <a:pt x="626" y="1009"/>
                    <a:pt x="626" y="1009"/>
                  </a:cubicBezTo>
                  <a:cubicBezTo>
                    <a:pt x="626" y="1010"/>
                    <a:pt x="628" y="1010"/>
                    <a:pt x="628" y="1011"/>
                  </a:cubicBezTo>
                  <a:cubicBezTo>
                    <a:pt x="629" y="1012"/>
                    <a:pt x="629" y="1012"/>
                    <a:pt x="629" y="1013"/>
                  </a:cubicBezTo>
                  <a:cubicBezTo>
                    <a:pt x="629" y="1013"/>
                    <a:pt x="628" y="1013"/>
                    <a:pt x="628" y="1013"/>
                  </a:cubicBezTo>
                  <a:cubicBezTo>
                    <a:pt x="628" y="1013"/>
                    <a:pt x="628" y="1013"/>
                    <a:pt x="628" y="1013"/>
                  </a:cubicBezTo>
                  <a:cubicBezTo>
                    <a:pt x="629" y="1014"/>
                    <a:pt x="627" y="1013"/>
                    <a:pt x="627" y="1013"/>
                  </a:cubicBezTo>
                  <a:cubicBezTo>
                    <a:pt x="627" y="1013"/>
                    <a:pt x="628" y="1014"/>
                    <a:pt x="628" y="1014"/>
                  </a:cubicBezTo>
                  <a:cubicBezTo>
                    <a:pt x="628" y="1014"/>
                    <a:pt x="626" y="1014"/>
                    <a:pt x="627" y="1014"/>
                  </a:cubicBezTo>
                  <a:cubicBezTo>
                    <a:pt x="627" y="1014"/>
                    <a:pt x="627" y="1014"/>
                    <a:pt x="627" y="1014"/>
                  </a:cubicBezTo>
                  <a:cubicBezTo>
                    <a:pt x="627" y="1014"/>
                    <a:pt x="627" y="1014"/>
                    <a:pt x="627" y="1014"/>
                  </a:cubicBezTo>
                  <a:cubicBezTo>
                    <a:pt x="628" y="1014"/>
                    <a:pt x="628" y="1014"/>
                    <a:pt x="628" y="1014"/>
                  </a:cubicBezTo>
                  <a:cubicBezTo>
                    <a:pt x="628" y="1015"/>
                    <a:pt x="628" y="1016"/>
                    <a:pt x="629" y="1016"/>
                  </a:cubicBezTo>
                  <a:cubicBezTo>
                    <a:pt x="630" y="1018"/>
                    <a:pt x="634" y="1018"/>
                    <a:pt x="635" y="1020"/>
                  </a:cubicBezTo>
                  <a:cubicBezTo>
                    <a:pt x="636" y="1020"/>
                    <a:pt x="633" y="1022"/>
                    <a:pt x="633" y="1022"/>
                  </a:cubicBezTo>
                  <a:cubicBezTo>
                    <a:pt x="632" y="1022"/>
                    <a:pt x="631" y="1022"/>
                    <a:pt x="630" y="1022"/>
                  </a:cubicBezTo>
                  <a:cubicBezTo>
                    <a:pt x="629" y="1022"/>
                    <a:pt x="629" y="1021"/>
                    <a:pt x="629" y="1020"/>
                  </a:cubicBezTo>
                  <a:cubicBezTo>
                    <a:pt x="629" y="1020"/>
                    <a:pt x="628" y="1020"/>
                    <a:pt x="628" y="1020"/>
                  </a:cubicBezTo>
                  <a:cubicBezTo>
                    <a:pt x="628" y="1021"/>
                    <a:pt x="629" y="1021"/>
                    <a:pt x="629" y="1022"/>
                  </a:cubicBezTo>
                  <a:cubicBezTo>
                    <a:pt x="628" y="1022"/>
                    <a:pt x="628" y="1022"/>
                    <a:pt x="627" y="1023"/>
                  </a:cubicBezTo>
                  <a:cubicBezTo>
                    <a:pt x="627" y="1023"/>
                    <a:pt x="627" y="1023"/>
                    <a:pt x="627" y="1024"/>
                  </a:cubicBezTo>
                  <a:cubicBezTo>
                    <a:pt x="626" y="1024"/>
                    <a:pt x="626" y="1026"/>
                    <a:pt x="626" y="1027"/>
                  </a:cubicBezTo>
                  <a:cubicBezTo>
                    <a:pt x="626" y="1028"/>
                    <a:pt x="626" y="1030"/>
                    <a:pt x="626" y="1031"/>
                  </a:cubicBezTo>
                  <a:cubicBezTo>
                    <a:pt x="626" y="1031"/>
                    <a:pt x="626" y="1031"/>
                    <a:pt x="627" y="1030"/>
                  </a:cubicBezTo>
                  <a:cubicBezTo>
                    <a:pt x="627" y="1031"/>
                    <a:pt x="626" y="1033"/>
                    <a:pt x="626" y="1033"/>
                  </a:cubicBezTo>
                  <a:cubicBezTo>
                    <a:pt x="626" y="1033"/>
                    <a:pt x="627" y="1032"/>
                    <a:pt x="627" y="1032"/>
                  </a:cubicBezTo>
                  <a:cubicBezTo>
                    <a:pt x="626" y="1032"/>
                    <a:pt x="626" y="1033"/>
                    <a:pt x="625" y="1033"/>
                  </a:cubicBezTo>
                  <a:cubicBezTo>
                    <a:pt x="626" y="1034"/>
                    <a:pt x="626" y="1034"/>
                    <a:pt x="625" y="1033"/>
                  </a:cubicBezTo>
                  <a:cubicBezTo>
                    <a:pt x="625" y="1033"/>
                    <a:pt x="624" y="1033"/>
                    <a:pt x="624" y="1034"/>
                  </a:cubicBezTo>
                  <a:cubicBezTo>
                    <a:pt x="624" y="1034"/>
                    <a:pt x="623" y="1036"/>
                    <a:pt x="622" y="1036"/>
                  </a:cubicBezTo>
                  <a:cubicBezTo>
                    <a:pt x="621" y="1036"/>
                    <a:pt x="622" y="1035"/>
                    <a:pt x="621" y="1035"/>
                  </a:cubicBezTo>
                  <a:cubicBezTo>
                    <a:pt x="623" y="1036"/>
                    <a:pt x="620" y="1038"/>
                    <a:pt x="619" y="1039"/>
                  </a:cubicBezTo>
                  <a:cubicBezTo>
                    <a:pt x="619" y="1039"/>
                    <a:pt x="618" y="1040"/>
                    <a:pt x="618" y="1040"/>
                  </a:cubicBezTo>
                  <a:cubicBezTo>
                    <a:pt x="618" y="1040"/>
                    <a:pt x="618" y="1040"/>
                    <a:pt x="618" y="1040"/>
                  </a:cubicBezTo>
                  <a:cubicBezTo>
                    <a:pt x="618" y="1040"/>
                    <a:pt x="619" y="1040"/>
                    <a:pt x="619" y="1040"/>
                  </a:cubicBezTo>
                  <a:cubicBezTo>
                    <a:pt x="619" y="1040"/>
                    <a:pt x="619" y="1040"/>
                    <a:pt x="619" y="1040"/>
                  </a:cubicBezTo>
                  <a:cubicBezTo>
                    <a:pt x="621" y="1041"/>
                    <a:pt x="620" y="1044"/>
                    <a:pt x="619" y="1045"/>
                  </a:cubicBezTo>
                  <a:cubicBezTo>
                    <a:pt x="619" y="1046"/>
                    <a:pt x="619" y="1048"/>
                    <a:pt x="618" y="1047"/>
                  </a:cubicBezTo>
                  <a:cubicBezTo>
                    <a:pt x="617" y="1047"/>
                    <a:pt x="618" y="1049"/>
                    <a:pt x="618" y="1049"/>
                  </a:cubicBezTo>
                  <a:cubicBezTo>
                    <a:pt x="618" y="1049"/>
                    <a:pt x="617" y="1049"/>
                    <a:pt x="617" y="1049"/>
                  </a:cubicBezTo>
                  <a:cubicBezTo>
                    <a:pt x="621" y="1050"/>
                    <a:pt x="608" y="1056"/>
                    <a:pt x="608" y="1056"/>
                  </a:cubicBezTo>
                  <a:cubicBezTo>
                    <a:pt x="608" y="1055"/>
                    <a:pt x="608" y="1052"/>
                    <a:pt x="608" y="1051"/>
                  </a:cubicBezTo>
                  <a:cubicBezTo>
                    <a:pt x="607" y="1051"/>
                    <a:pt x="605" y="1052"/>
                    <a:pt x="606" y="1050"/>
                  </a:cubicBezTo>
                  <a:cubicBezTo>
                    <a:pt x="605" y="1050"/>
                    <a:pt x="604" y="1051"/>
                    <a:pt x="604" y="1051"/>
                  </a:cubicBezTo>
                  <a:cubicBezTo>
                    <a:pt x="604" y="1050"/>
                    <a:pt x="604" y="1050"/>
                    <a:pt x="604" y="1049"/>
                  </a:cubicBezTo>
                  <a:cubicBezTo>
                    <a:pt x="605" y="1050"/>
                    <a:pt x="603" y="1052"/>
                    <a:pt x="602" y="1052"/>
                  </a:cubicBezTo>
                  <a:cubicBezTo>
                    <a:pt x="601" y="1052"/>
                    <a:pt x="600" y="1050"/>
                    <a:pt x="601" y="1050"/>
                  </a:cubicBezTo>
                  <a:cubicBezTo>
                    <a:pt x="598" y="1050"/>
                    <a:pt x="600" y="1051"/>
                    <a:pt x="599" y="1050"/>
                  </a:cubicBezTo>
                  <a:cubicBezTo>
                    <a:pt x="598" y="1049"/>
                    <a:pt x="597" y="1048"/>
                    <a:pt x="597" y="1048"/>
                  </a:cubicBezTo>
                  <a:cubicBezTo>
                    <a:pt x="595" y="1050"/>
                    <a:pt x="593" y="1054"/>
                    <a:pt x="590" y="1053"/>
                  </a:cubicBezTo>
                  <a:cubicBezTo>
                    <a:pt x="588" y="1053"/>
                    <a:pt x="589" y="1052"/>
                    <a:pt x="589" y="1050"/>
                  </a:cubicBezTo>
                  <a:cubicBezTo>
                    <a:pt x="589" y="1050"/>
                    <a:pt x="589" y="1047"/>
                    <a:pt x="588" y="1048"/>
                  </a:cubicBezTo>
                  <a:cubicBezTo>
                    <a:pt x="588" y="1049"/>
                    <a:pt x="586" y="1050"/>
                    <a:pt x="587" y="1048"/>
                  </a:cubicBezTo>
                  <a:cubicBezTo>
                    <a:pt x="585" y="1048"/>
                    <a:pt x="583" y="1049"/>
                    <a:pt x="582" y="1049"/>
                  </a:cubicBezTo>
                  <a:cubicBezTo>
                    <a:pt x="582" y="1049"/>
                    <a:pt x="581" y="1049"/>
                    <a:pt x="581" y="1050"/>
                  </a:cubicBezTo>
                  <a:cubicBezTo>
                    <a:pt x="581" y="1049"/>
                    <a:pt x="581" y="1049"/>
                    <a:pt x="581" y="1049"/>
                  </a:cubicBezTo>
                  <a:cubicBezTo>
                    <a:pt x="581" y="1049"/>
                    <a:pt x="579" y="1049"/>
                    <a:pt x="579" y="1049"/>
                  </a:cubicBezTo>
                  <a:cubicBezTo>
                    <a:pt x="578" y="1048"/>
                    <a:pt x="578" y="1047"/>
                    <a:pt x="578" y="1046"/>
                  </a:cubicBezTo>
                  <a:cubicBezTo>
                    <a:pt x="578" y="1045"/>
                    <a:pt x="577" y="1045"/>
                    <a:pt x="577" y="1044"/>
                  </a:cubicBezTo>
                  <a:cubicBezTo>
                    <a:pt x="576" y="1042"/>
                    <a:pt x="577" y="1040"/>
                    <a:pt x="577" y="1038"/>
                  </a:cubicBezTo>
                  <a:cubicBezTo>
                    <a:pt x="576" y="1036"/>
                    <a:pt x="576" y="1038"/>
                    <a:pt x="574" y="1038"/>
                  </a:cubicBezTo>
                  <a:cubicBezTo>
                    <a:pt x="572" y="1039"/>
                    <a:pt x="572" y="1036"/>
                    <a:pt x="574" y="1036"/>
                  </a:cubicBezTo>
                  <a:cubicBezTo>
                    <a:pt x="574" y="1037"/>
                    <a:pt x="571" y="1035"/>
                    <a:pt x="571" y="1035"/>
                  </a:cubicBezTo>
                  <a:cubicBezTo>
                    <a:pt x="571" y="1034"/>
                    <a:pt x="573" y="1035"/>
                    <a:pt x="573" y="1035"/>
                  </a:cubicBezTo>
                  <a:cubicBezTo>
                    <a:pt x="571" y="1035"/>
                    <a:pt x="571" y="1032"/>
                    <a:pt x="571" y="1031"/>
                  </a:cubicBezTo>
                  <a:cubicBezTo>
                    <a:pt x="570" y="1028"/>
                    <a:pt x="568" y="1026"/>
                    <a:pt x="569" y="1024"/>
                  </a:cubicBezTo>
                  <a:close/>
                  <a:moveTo>
                    <a:pt x="57" y="771"/>
                  </a:moveTo>
                  <a:cubicBezTo>
                    <a:pt x="58" y="773"/>
                    <a:pt x="57" y="772"/>
                    <a:pt x="55" y="773"/>
                  </a:cubicBezTo>
                  <a:cubicBezTo>
                    <a:pt x="55" y="773"/>
                    <a:pt x="55" y="773"/>
                    <a:pt x="55" y="774"/>
                  </a:cubicBezTo>
                  <a:cubicBezTo>
                    <a:pt x="54" y="774"/>
                    <a:pt x="53" y="774"/>
                    <a:pt x="52" y="775"/>
                  </a:cubicBezTo>
                  <a:cubicBezTo>
                    <a:pt x="51" y="775"/>
                    <a:pt x="51" y="776"/>
                    <a:pt x="51" y="776"/>
                  </a:cubicBezTo>
                  <a:cubicBezTo>
                    <a:pt x="50" y="776"/>
                    <a:pt x="50" y="775"/>
                    <a:pt x="50" y="775"/>
                  </a:cubicBezTo>
                  <a:cubicBezTo>
                    <a:pt x="50" y="775"/>
                    <a:pt x="48" y="775"/>
                    <a:pt x="47" y="775"/>
                  </a:cubicBezTo>
                  <a:cubicBezTo>
                    <a:pt x="46" y="774"/>
                    <a:pt x="45" y="772"/>
                    <a:pt x="46" y="772"/>
                  </a:cubicBezTo>
                  <a:cubicBezTo>
                    <a:pt x="46" y="772"/>
                    <a:pt x="48" y="771"/>
                    <a:pt x="48" y="771"/>
                  </a:cubicBezTo>
                  <a:cubicBezTo>
                    <a:pt x="49" y="771"/>
                    <a:pt x="49" y="771"/>
                    <a:pt x="50" y="771"/>
                  </a:cubicBezTo>
                  <a:cubicBezTo>
                    <a:pt x="50" y="771"/>
                    <a:pt x="50" y="770"/>
                    <a:pt x="50" y="769"/>
                  </a:cubicBezTo>
                  <a:cubicBezTo>
                    <a:pt x="51" y="769"/>
                    <a:pt x="53" y="770"/>
                    <a:pt x="53" y="770"/>
                  </a:cubicBezTo>
                  <a:cubicBezTo>
                    <a:pt x="54" y="770"/>
                    <a:pt x="55" y="769"/>
                    <a:pt x="56" y="769"/>
                  </a:cubicBezTo>
                  <a:cubicBezTo>
                    <a:pt x="56" y="769"/>
                    <a:pt x="61" y="766"/>
                    <a:pt x="61" y="767"/>
                  </a:cubicBezTo>
                  <a:cubicBezTo>
                    <a:pt x="61" y="768"/>
                    <a:pt x="55" y="769"/>
                    <a:pt x="57" y="771"/>
                  </a:cubicBezTo>
                  <a:close/>
                  <a:moveTo>
                    <a:pt x="654" y="811"/>
                  </a:moveTo>
                  <a:cubicBezTo>
                    <a:pt x="655" y="811"/>
                    <a:pt x="655" y="811"/>
                    <a:pt x="655" y="812"/>
                  </a:cubicBezTo>
                  <a:cubicBezTo>
                    <a:pt x="656" y="812"/>
                    <a:pt x="656" y="812"/>
                    <a:pt x="656" y="812"/>
                  </a:cubicBezTo>
                  <a:cubicBezTo>
                    <a:pt x="656" y="813"/>
                    <a:pt x="656" y="813"/>
                    <a:pt x="656" y="813"/>
                  </a:cubicBezTo>
                  <a:cubicBezTo>
                    <a:pt x="656" y="813"/>
                    <a:pt x="655" y="813"/>
                    <a:pt x="655" y="813"/>
                  </a:cubicBezTo>
                  <a:cubicBezTo>
                    <a:pt x="655" y="813"/>
                    <a:pt x="652" y="811"/>
                    <a:pt x="654" y="811"/>
                  </a:cubicBezTo>
                  <a:close/>
                  <a:moveTo>
                    <a:pt x="591" y="876"/>
                  </a:moveTo>
                  <a:cubicBezTo>
                    <a:pt x="591" y="876"/>
                    <a:pt x="591" y="875"/>
                    <a:pt x="591" y="875"/>
                  </a:cubicBezTo>
                  <a:cubicBezTo>
                    <a:pt x="591" y="875"/>
                    <a:pt x="592" y="875"/>
                    <a:pt x="592" y="875"/>
                  </a:cubicBezTo>
                  <a:cubicBezTo>
                    <a:pt x="592" y="875"/>
                    <a:pt x="592" y="876"/>
                    <a:pt x="591" y="876"/>
                  </a:cubicBezTo>
                  <a:close/>
                  <a:moveTo>
                    <a:pt x="564" y="896"/>
                  </a:moveTo>
                  <a:cubicBezTo>
                    <a:pt x="564" y="895"/>
                    <a:pt x="564" y="894"/>
                    <a:pt x="564" y="893"/>
                  </a:cubicBezTo>
                  <a:cubicBezTo>
                    <a:pt x="564" y="891"/>
                    <a:pt x="565" y="891"/>
                    <a:pt x="566" y="890"/>
                  </a:cubicBezTo>
                  <a:cubicBezTo>
                    <a:pt x="568" y="889"/>
                    <a:pt x="569" y="887"/>
                    <a:pt x="571" y="887"/>
                  </a:cubicBezTo>
                  <a:cubicBezTo>
                    <a:pt x="573" y="887"/>
                    <a:pt x="574" y="887"/>
                    <a:pt x="576" y="887"/>
                  </a:cubicBezTo>
                  <a:cubicBezTo>
                    <a:pt x="578" y="887"/>
                    <a:pt x="579" y="886"/>
                    <a:pt x="579" y="889"/>
                  </a:cubicBezTo>
                  <a:cubicBezTo>
                    <a:pt x="579" y="890"/>
                    <a:pt x="578" y="891"/>
                    <a:pt x="577" y="892"/>
                  </a:cubicBezTo>
                  <a:cubicBezTo>
                    <a:pt x="577" y="893"/>
                    <a:pt x="577" y="896"/>
                    <a:pt x="576" y="896"/>
                  </a:cubicBezTo>
                  <a:cubicBezTo>
                    <a:pt x="575" y="897"/>
                    <a:pt x="574" y="898"/>
                    <a:pt x="573" y="898"/>
                  </a:cubicBezTo>
                  <a:cubicBezTo>
                    <a:pt x="572" y="898"/>
                    <a:pt x="572" y="898"/>
                    <a:pt x="571" y="899"/>
                  </a:cubicBezTo>
                  <a:cubicBezTo>
                    <a:pt x="570" y="899"/>
                    <a:pt x="571" y="900"/>
                    <a:pt x="570" y="900"/>
                  </a:cubicBezTo>
                  <a:cubicBezTo>
                    <a:pt x="569" y="900"/>
                    <a:pt x="568" y="899"/>
                    <a:pt x="568" y="899"/>
                  </a:cubicBezTo>
                  <a:cubicBezTo>
                    <a:pt x="567" y="899"/>
                    <a:pt x="566" y="899"/>
                    <a:pt x="566" y="899"/>
                  </a:cubicBezTo>
                  <a:cubicBezTo>
                    <a:pt x="564" y="898"/>
                    <a:pt x="564" y="897"/>
                    <a:pt x="564" y="896"/>
                  </a:cubicBezTo>
                  <a:close/>
                  <a:moveTo>
                    <a:pt x="638" y="847"/>
                  </a:moveTo>
                  <a:cubicBezTo>
                    <a:pt x="638" y="846"/>
                    <a:pt x="639" y="846"/>
                    <a:pt x="639" y="846"/>
                  </a:cubicBezTo>
                  <a:cubicBezTo>
                    <a:pt x="639" y="847"/>
                    <a:pt x="639" y="847"/>
                    <a:pt x="639" y="847"/>
                  </a:cubicBezTo>
                  <a:cubicBezTo>
                    <a:pt x="639" y="847"/>
                    <a:pt x="638" y="847"/>
                    <a:pt x="638" y="847"/>
                  </a:cubicBezTo>
                  <a:close/>
                  <a:moveTo>
                    <a:pt x="655" y="810"/>
                  </a:moveTo>
                  <a:cubicBezTo>
                    <a:pt x="655" y="811"/>
                    <a:pt x="655" y="809"/>
                    <a:pt x="655" y="810"/>
                  </a:cubicBezTo>
                  <a:cubicBezTo>
                    <a:pt x="655" y="810"/>
                    <a:pt x="655" y="810"/>
                    <a:pt x="655" y="810"/>
                  </a:cubicBezTo>
                  <a:close/>
                  <a:moveTo>
                    <a:pt x="441" y="876"/>
                  </a:moveTo>
                  <a:cubicBezTo>
                    <a:pt x="441" y="876"/>
                    <a:pt x="440" y="877"/>
                    <a:pt x="440" y="877"/>
                  </a:cubicBezTo>
                  <a:cubicBezTo>
                    <a:pt x="440" y="876"/>
                    <a:pt x="441" y="874"/>
                    <a:pt x="442" y="874"/>
                  </a:cubicBezTo>
                  <a:cubicBezTo>
                    <a:pt x="442" y="874"/>
                    <a:pt x="442" y="876"/>
                    <a:pt x="441" y="876"/>
                  </a:cubicBezTo>
                  <a:cubicBezTo>
                    <a:pt x="441" y="876"/>
                    <a:pt x="441" y="876"/>
                    <a:pt x="441" y="876"/>
                  </a:cubicBezTo>
                  <a:close/>
                  <a:moveTo>
                    <a:pt x="435" y="877"/>
                  </a:moveTo>
                  <a:cubicBezTo>
                    <a:pt x="436" y="877"/>
                    <a:pt x="435" y="877"/>
                    <a:pt x="435" y="876"/>
                  </a:cubicBezTo>
                  <a:cubicBezTo>
                    <a:pt x="435" y="876"/>
                    <a:pt x="435" y="877"/>
                    <a:pt x="435" y="877"/>
                  </a:cubicBezTo>
                  <a:close/>
                  <a:moveTo>
                    <a:pt x="442" y="876"/>
                  </a:moveTo>
                  <a:cubicBezTo>
                    <a:pt x="442" y="876"/>
                    <a:pt x="442" y="876"/>
                    <a:pt x="442" y="876"/>
                  </a:cubicBezTo>
                  <a:cubicBezTo>
                    <a:pt x="442" y="876"/>
                    <a:pt x="442" y="876"/>
                    <a:pt x="442" y="876"/>
                  </a:cubicBezTo>
                  <a:close/>
                  <a:moveTo>
                    <a:pt x="442" y="876"/>
                  </a:moveTo>
                  <a:cubicBezTo>
                    <a:pt x="442" y="876"/>
                    <a:pt x="441" y="876"/>
                    <a:pt x="441" y="876"/>
                  </a:cubicBezTo>
                  <a:cubicBezTo>
                    <a:pt x="441" y="876"/>
                    <a:pt x="442" y="876"/>
                    <a:pt x="442" y="876"/>
                  </a:cubicBezTo>
                  <a:close/>
                  <a:moveTo>
                    <a:pt x="435" y="878"/>
                  </a:moveTo>
                  <a:cubicBezTo>
                    <a:pt x="435" y="878"/>
                    <a:pt x="434" y="877"/>
                    <a:pt x="434" y="877"/>
                  </a:cubicBezTo>
                  <a:cubicBezTo>
                    <a:pt x="435" y="877"/>
                    <a:pt x="435" y="877"/>
                    <a:pt x="435" y="878"/>
                  </a:cubicBezTo>
                  <a:close/>
                  <a:moveTo>
                    <a:pt x="441" y="877"/>
                  </a:moveTo>
                  <a:cubicBezTo>
                    <a:pt x="441" y="877"/>
                    <a:pt x="441" y="877"/>
                    <a:pt x="441" y="877"/>
                  </a:cubicBezTo>
                  <a:cubicBezTo>
                    <a:pt x="441" y="877"/>
                    <a:pt x="441" y="877"/>
                    <a:pt x="441" y="877"/>
                  </a:cubicBezTo>
                  <a:close/>
                  <a:moveTo>
                    <a:pt x="434" y="875"/>
                  </a:moveTo>
                  <a:cubicBezTo>
                    <a:pt x="434" y="876"/>
                    <a:pt x="434" y="876"/>
                    <a:pt x="434" y="876"/>
                  </a:cubicBezTo>
                  <a:cubicBezTo>
                    <a:pt x="434" y="875"/>
                    <a:pt x="434" y="875"/>
                    <a:pt x="434" y="875"/>
                  </a:cubicBezTo>
                  <a:close/>
                  <a:moveTo>
                    <a:pt x="432" y="878"/>
                  </a:moveTo>
                  <a:cubicBezTo>
                    <a:pt x="432" y="877"/>
                    <a:pt x="432" y="876"/>
                    <a:pt x="432" y="876"/>
                  </a:cubicBezTo>
                  <a:cubicBezTo>
                    <a:pt x="432" y="876"/>
                    <a:pt x="433" y="878"/>
                    <a:pt x="432" y="878"/>
                  </a:cubicBezTo>
                  <a:close/>
                  <a:moveTo>
                    <a:pt x="433" y="878"/>
                  </a:moveTo>
                  <a:cubicBezTo>
                    <a:pt x="433" y="878"/>
                    <a:pt x="432" y="878"/>
                    <a:pt x="432" y="878"/>
                  </a:cubicBezTo>
                  <a:cubicBezTo>
                    <a:pt x="432" y="878"/>
                    <a:pt x="433" y="877"/>
                    <a:pt x="433" y="878"/>
                  </a:cubicBezTo>
                  <a:close/>
                  <a:moveTo>
                    <a:pt x="433" y="877"/>
                  </a:moveTo>
                  <a:cubicBezTo>
                    <a:pt x="433" y="877"/>
                    <a:pt x="432" y="876"/>
                    <a:pt x="433" y="875"/>
                  </a:cubicBezTo>
                  <a:cubicBezTo>
                    <a:pt x="433" y="875"/>
                    <a:pt x="433" y="876"/>
                    <a:pt x="433" y="877"/>
                  </a:cubicBezTo>
                  <a:close/>
                  <a:moveTo>
                    <a:pt x="433" y="877"/>
                  </a:moveTo>
                  <a:cubicBezTo>
                    <a:pt x="433" y="877"/>
                    <a:pt x="433" y="877"/>
                    <a:pt x="433" y="877"/>
                  </a:cubicBezTo>
                  <a:cubicBezTo>
                    <a:pt x="433" y="877"/>
                    <a:pt x="433" y="877"/>
                    <a:pt x="433" y="877"/>
                  </a:cubicBezTo>
                  <a:close/>
                  <a:moveTo>
                    <a:pt x="434" y="877"/>
                  </a:moveTo>
                  <a:cubicBezTo>
                    <a:pt x="434" y="878"/>
                    <a:pt x="434" y="878"/>
                    <a:pt x="433" y="877"/>
                  </a:cubicBezTo>
                  <a:cubicBezTo>
                    <a:pt x="433" y="876"/>
                    <a:pt x="433" y="875"/>
                    <a:pt x="434" y="875"/>
                  </a:cubicBezTo>
                  <a:cubicBezTo>
                    <a:pt x="434" y="875"/>
                    <a:pt x="434" y="877"/>
                    <a:pt x="434" y="877"/>
                  </a:cubicBezTo>
                  <a:close/>
                  <a:moveTo>
                    <a:pt x="447" y="871"/>
                  </a:moveTo>
                  <a:cubicBezTo>
                    <a:pt x="447" y="871"/>
                    <a:pt x="446" y="871"/>
                    <a:pt x="447" y="870"/>
                  </a:cubicBezTo>
                  <a:cubicBezTo>
                    <a:pt x="447" y="870"/>
                    <a:pt x="447" y="870"/>
                    <a:pt x="447" y="871"/>
                  </a:cubicBezTo>
                  <a:cubicBezTo>
                    <a:pt x="447" y="871"/>
                    <a:pt x="447" y="871"/>
                    <a:pt x="447" y="871"/>
                  </a:cubicBezTo>
                  <a:close/>
                  <a:moveTo>
                    <a:pt x="447" y="873"/>
                  </a:moveTo>
                  <a:cubicBezTo>
                    <a:pt x="447" y="873"/>
                    <a:pt x="447" y="873"/>
                    <a:pt x="447" y="873"/>
                  </a:cubicBezTo>
                  <a:cubicBezTo>
                    <a:pt x="447" y="873"/>
                    <a:pt x="447" y="873"/>
                    <a:pt x="447" y="873"/>
                  </a:cubicBezTo>
                  <a:close/>
                  <a:moveTo>
                    <a:pt x="447" y="872"/>
                  </a:moveTo>
                  <a:cubicBezTo>
                    <a:pt x="447" y="872"/>
                    <a:pt x="446" y="873"/>
                    <a:pt x="446" y="872"/>
                  </a:cubicBezTo>
                  <a:cubicBezTo>
                    <a:pt x="446" y="872"/>
                    <a:pt x="446" y="871"/>
                    <a:pt x="447" y="871"/>
                  </a:cubicBezTo>
                  <a:cubicBezTo>
                    <a:pt x="447" y="871"/>
                    <a:pt x="447" y="872"/>
                    <a:pt x="447" y="872"/>
                  </a:cubicBezTo>
                  <a:close/>
                  <a:moveTo>
                    <a:pt x="448" y="872"/>
                  </a:moveTo>
                  <a:cubicBezTo>
                    <a:pt x="448" y="872"/>
                    <a:pt x="448" y="872"/>
                    <a:pt x="448" y="873"/>
                  </a:cubicBezTo>
                  <a:cubicBezTo>
                    <a:pt x="448" y="873"/>
                    <a:pt x="447" y="872"/>
                    <a:pt x="448" y="871"/>
                  </a:cubicBezTo>
                  <a:cubicBezTo>
                    <a:pt x="448" y="871"/>
                    <a:pt x="448" y="872"/>
                    <a:pt x="448" y="872"/>
                  </a:cubicBezTo>
                  <a:close/>
                  <a:moveTo>
                    <a:pt x="432" y="877"/>
                  </a:moveTo>
                  <a:cubicBezTo>
                    <a:pt x="432" y="878"/>
                    <a:pt x="431" y="877"/>
                    <a:pt x="431" y="876"/>
                  </a:cubicBezTo>
                  <a:cubicBezTo>
                    <a:pt x="431" y="876"/>
                    <a:pt x="431" y="877"/>
                    <a:pt x="432" y="877"/>
                  </a:cubicBezTo>
                  <a:close/>
                  <a:moveTo>
                    <a:pt x="446" y="873"/>
                  </a:moveTo>
                  <a:cubicBezTo>
                    <a:pt x="446" y="874"/>
                    <a:pt x="446" y="875"/>
                    <a:pt x="445" y="875"/>
                  </a:cubicBezTo>
                  <a:cubicBezTo>
                    <a:pt x="444" y="875"/>
                    <a:pt x="445" y="872"/>
                    <a:pt x="446" y="873"/>
                  </a:cubicBezTo>
                  <a:close/>
                  <a:moveTo>
                    <a:pt x="444" y="872"/>
                  </a:moveTo>
                  <a:cubicBezTo>
                    <a:pt x="444" y="872"/>
                    <a:pt x="444" y="872"/>
                    <a:pt x="444" y="872"/>
                  </a:cubicBezTo>
                  <a:cubicBezTo>
                    <a:pt x="444" y="871"/>
                    <a:pt x="444" y="872"/>
                    <a:pt x="444" y="872"/>
                  </a:cubicBezTo>
                  <a:close/>
                  <a:moveTo>
                    <a:pt x="445" y="875"/>
                  </a:moveTo>
                  <a:cubicBezTo>
                    <a:pt x="445" y="875"/>
                    <a:pt x="444" y="876"/>
                    <a:pt x="444" y="875"/>
                  </a:cubicBezTo>
                  <a:cubicBezTo>
                    <a:pt x="444" y="875"/>
                    <a:pt x="444" y="875"/>
                    <a:pt x="445" y="875"/>
                  </a:cubicBezTo>
                  <a:close/>
                  <a:moveTo>
                    <a:pt x="444" y="874"/>
                  </a:moveTo>
                  <a:cubicBezTo>
                    <a:pt x="444" y="874"/>
                    <a:pt x="444" y="875"/>
                    <a:pt x="444" y="875"/>
                  </a:cubicBezTo>
                  <a:cubicBezTo>
                    <a:pt x="444" y="875"/>
                    <a:pt x="444" y="873"/>
                    <a:pt x="444" y="873"/>
                  </a:cubicBezTo>
                  <a:cubicBezTo>
                    <a:pt x="444" y="874"/>
                    <a:pt x="445" y="874"/>
                    <a:pt x="444" y="874"/>
                  </a:cubicBezTo>
                  <a:close/>
                  <a:moveTo>
                    <a:pt x="444" y="872"/>
                  </a:moveTo>
                  <a:cubicBezTo>
                    <a:pt x="445" y="872"/>
                    <a:pt x="445" y="874"/>
                    <a:pt x="444" y="872"/>
                  </a:cubicBezTo>
                  <a:cubicBezTo>
                    <a:pt x="444" y="872"/>
                    <a:pt x="444" y="872"/>
                    <a:pt x="444" y="872"/>
                  </a:cubicBezTo>
                  <a:close/>
                  <a:moveTo>
                    <a:pt x="170" y="841"/>
                  </a:moveTo>
                  <a:cubicBezTo>
                    <a:pt x="171" y="842"/>
                    <a:pt x="171" y="843"/>
                    <a:pt x="170" y="844"/>
                  </a:cubicBezTo>
                  <a:cubicBezTo>
                    <a:pt x="170" y="843"/>
                    <a:pt x="170" y="842"/>
                    <a:pt x="170" y="841"/>
                  </a:cubicBezTo>
                  <a:close/>
                </a:path>
              </a:pathLst>
            </a:custGeom>
            <a:solidFill>
              <a:srgbClr val="0078FF"/>
            </a:solidFill>
            <a:ln>
              <a:noFill/>
            </a:ln>
          </p:spPr>
          <p:txBody>
            <a:bodyPr/>
            <a:lstStyle/>
            <a:p>
              <a:pPr defTabSz="609630"/>
              <a:endParaRPr lang="ru-RU">
                <a:solidFill>
                  <a:prstClr val="black"/>
                </a:solidFill>
                <a:highlight>
                  <a:srgbClr val="FF00FF"/>
                </a:highlight>
                <a:latin typeface="Aino" panose="02000603040504020204" pitchFamily="2" charset="77"/>
              </a:endParaRPr>
            </a:p>
          </p:txBody>
        </p:sp>
      </p:grpSp>
      <p:sp>
        <p:nvSpPr>
          <p:cNvPr id="2" name="TextBox 1">
            <a:extLst>
              <a:ext uri="{FF2B5EF4-FFF2-40B4-BE49-F238E27FC236}">
                <a16:creationId xmlns:a16="http://schemas.microsoft.com/office/drawing/2014/main" id="{89936017-6DBF-50A8-2ED9-317B2E55F26E}"/>
              </a:ext>
            </a:extLst>
          </p:cNvPr>
          <p:cNvSpPr txBox="1"/>
          <p:nvPr/>
        </p:nvSpPr>
        <p:spPr>
          <a:xfrm>
            <a:off x="1009338" y="619594"/>
            <a:ext cx="184731" cy="276999"/>
          </a:xfrm>
          <a:prstGeom prst="rect">
            <a:avLst/>
          </a:prstGeom>
          <a:noFill/>
        </p:spPr>
        <p:txBody>
          <a:bodyPr wrap="none" rtlCol="0">
            <a:spAutoFit/>
          </a:bodyPr>
          <a:lstStyle/>
          <a:p>
            <a:pPr defTabSz="609630"/>
            <a:endParaRPr lang="en-EE" sz="1200">
              <a:solidFill>
                <a:prstClr val="black"/>
              </a:solidFill>
              <a:latin typeface="Aino" panose="02000603040504020204" pitchFamily="2" charset="77"/>
            </a:endParaRPr>
          </a:p>
        </p:txBody>
      </p:sp>
      <p:sp>
        <p:nvSpPr>
          <p:cNvPr id="13" name="TextBox 12">
            <a:extLst>
              <a:ext uri="{FF2B5EF4-FFF2-40B4-BE49-F238E27FC236}">
                <a16:creationId xmlns:a16="http://schemas.microsoft.com/office/drawing/2014/main" id="{CB290E1F-2A7B-7B1C-600A-170A019ED82A}"/>
              </a:ext>
            </a:extLst>
          </p:cNvPr>
          <p:cNvSpPr txBox="1"/>
          <p:nvPr/>
        </p:nvSpPr>
        <p:spPr>
          <a:xfrm>
            <a:off x="3048000" y="3629427"/>
            <a:ext cx="6096000" cy="276999"/>
          </a:xfrm>
          <a:prstGeom prst="rect">
            <a:avLst/>
          </a:prstGeom>
          <a:noFill/>
        </p:spPr>
        <p:txBody>
          <a:bodyPr wrap="square">
            <a:spAutoFit/>
          </a:bodyPr>
          <a:lstStyle/>
          <a:p>
            <a:pPr defTabSz="609630"/>
            <a:endParaRPr lang="en-EE" sz="1200">
              <a:solidFill>
                <a:prstClr val="black"/>
              </a:solidFill>
              <a:latin typeface="Aino" panose="02000603040504020204" pitchFamily="2" charset="77"/>
            </a:endParaRPr>
          </a:p>
        </p:txBody>
      </p:sp>
      <p:sp>
        <p:nvSpPr>
          <p:cNvPr id="15" name="TextBox 14">
            <a:extLst>
              <a:ext uri="{FF2B5EF4-FFF2-40B4-BE49-F238E27FC236}">
                <a16:creationId xmlns:a16="http://schemas.microsoft.com/office/drawing/2014/main" id="{BAE45DB0-1B4A-A54D-9CFB-39EF2B361868}"/>
              </a:ext>
            </a:extLst>
          </p:cNvPr>
          <p:cNvSpPr txBox="1"/>
          <p:nvPr/>
        </p:nvSpPr>
        <p:spPr>
          <a:xfrm>
            <a:off x="3048000" y="3629427"/>
            <a:ext cx="6096000" cy="276999"/>
          </a:xfrm>
          <a:prstGeom prst="rect">
            <a:avLst/>
          </a:prstGeom>
          <a:noFill/>
        </p:spPr>
        <p:txBody>
          <a:bodyPr wrap="square">
            <a:spAutoFit/>
          </a:bodyPr>
          <a:lstStyle/>
          <a:p>
            <a:pPr defTabSz="609630"/>
            <a:endParaRPr lang="en-EE" sz="1200">
              <a:solidFill>
                <a:prstClr val="black"/>
              </a:solidFill>
              <a:latin typeface="Aino" panose="02000603040504020204" pitchFamily="2" charset="77"/>
            </a:endParaRPr>
          </a:p>
        </p:txBody>
      </p:sp>
      <p:sp>
        <p:nvSpPr>
          <p:cNvPr id="17" name="TextBox 16">
            <a:extLst>
              <a:ext uri="{FF2B5EF4-FFF2-40B4-BE49-F238E27FC236}">
                <a16:creationId xmlns:a16="http://schemas.microsoft.com/office/drawing/2014/main" id="{7B0DA475-F9A4-697D-4675-415563A325BA}"/>
              </a:ext>
            </a:extLst>
          </p:cNvPr>
          <p:cNvSpPr txBox="1"/>
          <p:nvPr/>
        </p:nvSpPr>
        <p:spPr>
          <a:xfrm>
            <a:off x="3048000" y="3629427"/>
            <a:ext cx="6096000" cy="276999"/>
          </a:xfrm>
          <a:prstGeom prst="rect">
            <a:avLst/>
          </a:prstGeom>
          <a:noFill/>
        </p:spPr>
        <p:txBody>
          <a:bodyPr wrap="square">
            <a:spAutoFit/>
          </a:bodyPr>
          <a:lstStyle/>
          <a:p>
            <a:pPr defTabSz="609630"/>
            <a:endParaRPr lang="en-EE" sz="1200">
              <a:solidFill>
                <a:prstClr val="black"/>
              </a:solidFill>
              <a:latin typeface="Aino" panose="02000603040504020204" pitchFamily="2" charset="77"/>
            </a:endParaRPr>
          </a:p>
        </p:txBody>
      </p:sp>
      <p:sp>
        <p:nvSpPr>
          <p:cNvPr id="28" name="Oval 27">
            <a:extLst>
              <a:ext uri="{FF2B5EF4-FFF2-40B4-BE49-F238E27FC236}">
                <a16:creationId xmlns:a16="http://schemas.microsoft.com/office/drawing/2014/main" id="{21832903-8591-B1A1-9780-B7843BA241E3}"/>
              </a:ext>
            </a:extLst>
          </p:cNvPr>
          <p:cNvSpPr/>
          <p:nvPr/>
        </p:nvSpPr>
        <p:spPr>
          <a:xfrm>
            <a:off x="7150314" y="564869"/>
            <a:ext cx="2287489" cy="2092659"/>
          </a:xfrm>
          <a:prstGeom prst="ellipse">
            <a:avLst/>
          </a:prstGeom>
          <a:solidFill>
            <a:srgbClr val="E6F2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br>
              <a:rPr lang="en-EE" sz="1867">
                <a:solidFill>
                  <a:srgbClr val="1A1868"/>
                </a:solidFill>
                <a:latin typeface="Aino" panose="02000603040504020204" pitchFamily="2" charset="77"/>
              </a:rPr>
            </a:br>
            <a:r>
              <a:rPr lang="en-EE" sz="1867">
                <a:solidFill>
                  <a:srgbClr val="1A1868"/>
                </a:solidFill>
                <a:latin typeface="Aino" panose="02000603040504020204" pitchFamily="2" charset="77"/>
              </a:rPr>
              <a:t>#3 </a:t>
            </a:r>
            <a:br>
              <a:rPr lang="en-EE" sz="1867">
                <a:solidFill>
                  <a:srgbClr val="1A1868"/>
                </a:solidFill>
                <a:latin typeface="Aino" panose="02000603040504020204" pitchFamily="2" charset="77"/>
              </a:rPr>
            </a:br>
            <a:r>
              <a:rPr lang="en-EE" sz="1867">
                <a:solidFill>
                  <a:srgbClr val="1A1868"/>
                </a:solidFill>
                <a:latin typeface="Aino" panose="02000603040504020204" pitchFamily="2" charset="77"/>
              </a:rPr>
              <a:t>Hispaania</a:t>
            </a:r>
            <a:br>
              <a:rPr lang="en-EE" sz="1867">
                <a:solidFill>
                  <a:srgbClr val="1A1868"/>
                </a:solidFill>
                <a:latin typeface="Aino" panose="02000603040504020204" pitchFamily="2" charset="77"/>
              </a:rPr>
            </a:br>
            <a:r>
              <a:rPr lang="en-EE" sz="1867">
                <a:solidFill>
                  <a:srgbClr val="1A1868"/>
                </a:solidFill>
                <a:latin typeface="Aino" panose="02000603040504020204" pitchFamily="2" charset="77"/>
              </a:rPr>
              <a:t>7300+</a:t>
            </a:r>
            <a:br>
              <a:rPr lang="en-EE" sz="1867">
                <a:solidFill>
                  <a:srgbClr val="1A1868"/>
                </a:solidFill>
                <a:latin typeface="Aino" panose="02000603040504020204" pitchFamily="2" charset="77"/>
              </a:rPr>
            </a:br>
            <a:endParaRPr lang="en-EE" sz="1867">
              <a:solidFill>
                <a:srgbClr val="1A1868"/>
              </a:solidFill>
              <a:latin typeface="Aino" panose="02000603040504020204" pitchFamily="2" charset="77"/>
            </a:endParaRPr>
          </a:p>
        </p:txBody>
      </p:sp>
      <p:sp>
        <p:nvSpPr>
          <p:cNvPr id="29" name="Oval 28">
            <a:extLst>
              <a:ext uri="{FF2B5EF4-FFF2-40B4-BE49-F238E27FC236}">
                <a16:creationId xmlns:a16="http://schemas.microsoft.com/office/drawing/2014/main" id="{CB89CF3D-BCDB-1D81-D80F-85D157EFC25B}"/>
              </a:ext>
            </a:extLst>
          </p:cNvPr>
          <p:cNvSpPr/>
          <p:nvPr/>
        </p:nvSpPr>
        <p:spPr>
          <a:xfrm>
            <a:off x="2323934" y="473871"/>
            <a:ext cx="2352891" cy="2218324"/>
          </a:xfrm>
          <a:prstGeom prst="ellipse">
            <a:avLst/>
          </a:prstGeom>
          <a:solidFill>
            <a:srgbClr val="E6F2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br>
              <a:rPr lang="en-EE" sz="1867">
                <a:solidFill>
                  <a:srgbClr val="1A1868"/>
                </a:solidFill>
                <a:latin typeface="Aino" panose="02000603040504020204" pitchFamily="2" charset="77"/>
              </a:rPr>
            </a:br>
            <a:r>
              <a:rPr lang="en-EE" sz="1867">
                <a:solidFill>
                  <a:srgbClr val="1A1868"/>
                </a:solidFill>
                <a:latin typeface="Aino" panose="02000603040504020204" pitchFamily="2" charset="77"/>
              </a:rPr>
              <a:t>#1</a:t>
            </a:r>
          </a:p>
          <a:p>
            <a:pPr algn="ctr" defTabSz="609630"/>
            <a:r>
              <a:rPr lang="en-EE" sz="1867">
                <a:solidFill>
                  <a:srgbClr val="1A1868"/>
                </a:solidFill>
                <a:latin typeface="Aino" panose="02000603040504020204" pitchFamily="2" charset="77"/>
              </a:rPr>
              <a:t>Ukraina</a:t>
            </a:r>
            <a:br>
              <a:rPr lang="en-EE" sz="1867">
                <a:solidFill>
                  <a:srgbClr val="1A1868"/>
                </a:solidFill>
                <a:latin typeface="Aino" panose="02000603040504020204" pitchFamily="2" charset="77"/>
              </a:rPr>
            </a:br>
            <a:r>
              <a:rPr lang="en-EE" sz="1867">
                <a:solidFill>
                  <a:srgbClr val="1A1868"/>
                </a:solidFill>
                <a:latin typeface="Aino" panose="02000603040504020204" pitchFamily="2" charset="77"/>
              </a:rPr>
              <a:t>8100+</a:t>
            </a:r>
            <a:br>
              <a:rPr lang="en-EE" sz="1867">
                <a:solidFill>
                  <a:srgbClr val="1A1868"/>
                </a:solidFill>
                <a:latin typeface="Aino" panose="02000603040504020204" pitchFamily="2" charset="77"/>
              </a:rPr>
            </a:br>
            <a:endParaRPr lang="en-EE" sz="1867">
              <a:solidFill>
                <a:srgbClr val="1A1868"/>
              </a:solidFill>
              <a:latin typeface="Aino" panose="02000603040504020204" pitchFamily="2" charset="77"/>
            </a:endParaRPr>
          </a:p>
        </p:txBody>
      </p:sp>
      <p:sp>
        <p:nvSpPr>
          <p:cNvPr id="30" name="Oval 29">
            <a:extLst>
              <a:ext uri="{FF2B5EF4-FFF2-40B4-BE49-F238E27FC236}">
                <a16:creationId xmlns:a16="http://schemas.microsoft.com/office/drawing/2014/main" id="{A9DEE40D-4A3E-A580-28F0-4C08169B6C5E}"/>
              </a:ext>
            </a:extLst>
          </p:cNvPr>
          <p:cNvSpPr/>
          <p:nvPr/>
        </p:nvSpPr>
        <p:spPr>
          <a:xfrm>
            <a:off x="4829798" y="543037"/>
            <a:ext cx="2287489" cy="2149158"/>
          </a:xfrm>
          <a:prstGeom prst="ellipse">
            <a:avLst/>
          </a:prstGeom>
          <a:solidFill>
            <a:srgbClr val="E6F2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r>
              <a:rPr lang="en-EE" sz="1867">
                <a:solidFill>
                  <a:srgbClr val="1A1868"/>
                </a:solidFill>
                <a:latin typeface="Aino" panose="02000603040504020204" pitchFamily="2" charset="77"/>
              </a:rPr>
              <a:t>#2 </a:t>
            </a:r>
          </a:p>
          <a:p>
            <a:pPr algn="ctr" defTabSz="609630"/>
            <a:r>
              <a:rPr lang="en-EE" sz="1867">
                <a:solidFill>
                  <a:srgbClr val="1A1868"/>
                </a:solidFill>
                <a:latin typeface="Aino" panose="02000603040504020204" pitchFamily="2" charset="77"/>
              </a:rPr>
              <a:t>Saksamaa</a:t>
            </a:r>
            <a:br>
              <a:rPr lang="en-EE" sz="1867">
                <a:solidFill>
                  <a:srgbClr val="1A1868"/>
                </a:solidFill>
                <a:latin typeface="Aino" panose="02000603040504020204" pitchFamily="2" charset="77"/>
              </a:rPr>
            </a:br>
            <a:r>
              <a:rPr lang="en-EE" sz="1867">
                <a:solidFill>
                  <a:srgbClr val="1A1868"/>
                </a:solidFill>
                <a:latin typeface="Aino" panose="02000603040504020204" pitchFamily="2" charset="77"/>
              </a:rPr>
              <a:t>7900+</a:t>
            </a:r>
          </a:p>
        </p:txBody>
      </p:sp>
      <p:sp>
        <p:nvSpPr>
          <p:cNvPr id="31" name="Oval 30">
            <a:extLst>
              <a:ext uri="{FF2B5EF4-FFF2-40B4-BE49-F238E27FC236}">
                <a16:creationId xmlns:a16="http://schemas.microsoft.com/office/drawing/2014/main" id="{5A785FDB-FC15-73A5-9969-12CDC3DCF96C}"/>
              </a:ext>
            </a:extLst>
          </p:cNvPr>
          <p:cNvSpPr/>
          <p:nvPr/>
        </p:nvSpPr>
        <p:spPr>
          <a:xfrm>
            <a:off x="9752602" y="5308027"/>
            <a:ext cx="1544285" cy="1328451"/>
          </a:xfrm>
          <a:prstGeom prst="ellipse">
            <a:avLst/>
          </a:prstGeom>
          <a:solidFill>
            <a:srgbClr val="E6F2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br>
              <a:rPr lang="en-EE" sz="1867">
                <a:solidFill>
                  <a:srgbClr val="1A1868"/>
                </a:solidFill>
                <a:latin typeface="Aino" panose="02000603040504020204" pitchFamily="2" charset="77"/>
              </a:rPr>
            </a:br>
            <a:r>
              <a:rPr lang="en-EE" sz="1867">
                <a:solidFill>
                  <a:srgbClr val="1A1868"/>
                </a:solidFill>
                <a:latin typeface="Aino" panose="02000603040504020204" pitchFamily="2" charset="77"/>
              </a:rPr>
              <a:t>#36</a:t>
            </a:r>
          </a:p>
          <a:p>
            <a:pPr algn="ctr" defTabSz="609630"/>
            <a:r>
              <a:rPr lang="en-EE" sz="1333">
                <a:solidFill>
                  <a:srgbClr val="1A1868"/>
                </a:solidFill>
                <a:latin typeface="Aino" panose="02000603040504020204" pitchFamily="2" charset="77"/>
              </a:rPr>
              <a:t>Austraalia</a:t>
            </a:r>
            <a:br>
              <a:rPr lang="en-EE" sz="1333">
                <a:solidFill>
                  <a:srgbClr val="1A1868"/>
                </a:solidFill>
                <a:latin typeface="Aino" panose="02000603040504020204" pitchFamily="2" charset="77"/>
              </a:rPr>
            </a:br>
            <a:r>
              <a:rPr lang="en-EE" sz="1333">
                <a:solidFill>
                  <a:srgbClr val="1A1868"/>
                </a:solidFill>
                <a:latin typeface="Aino" panose="02000603040504020204" pitchFamily="2" charset="77"/>
              </a:rPr>
              <a:t>1100+</a:t>
            </a:r>
            <a:br>
              <a:rPr lang="en-EE" sz="1867">
                <a:solidFill>
                  <a:srgbClr val="1A1868"/>
                </a:solidFill>
                <a:latin typeface="Aino" panose="02000603040504020204" pitchFamily="2" charset="77"/>
              </a:rPr>
            </a:br>
            <a:endParaRPr lang="en-EE" sz="1867">
              <a:solidFill>
                <a:srgbClr val="1A1868"/>
              </a:solidFill>
              <a:latin typeface="Aino" panose="02000603040504020204" pitchFamily="2" charset="77"/>
            </a:endParaRPr>
          </a:p>
        </p:txBody>
      </p:sp>
      <p:sp>
        <p:nvSpPr>
          <p:cNvPr id="32" name="Oval 31">
            <a:extLst>
              <a:ext uri="{FF2B5EF4-FFF2-40B4-BE49-F238E27FC236}">
                <a16:creationId xmlns:a16="http://schemas.microsoft.com/office/drawing/2014/main" id="{69615267-A64C-9AC1-B16A-CC8807554D62}"/>
              </a:ext>
            </a:extLst>
          </p:cNvPr>
          <p:cNvSpPr/>
          <p:nvPr/>
        </p:nvSpPr>
        <p:spPr>
          <a:xfrm>
            <a:off x="8915738" y="2500081"/>
            <a:ext cx="1328451" cy="1328451"/>
          </a:xfrm>
          <a:prstGeom prst="ellipse">
            <a:avLst/>
          </a:prstGeom>
          <a:solidFill>
            <a:srgbClr val="E6F2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br>
              <a:rPr lang="en-EE" sz="1867">
                <a:solidFill>
                  <a:srgbClr val="1A1868"/>
                </a:solidFill>
                <a:latin typeface="Aino" panose="02000603040504020204" pitchFamily="2" charset="77"/>
              </a:rPr>
            </a:br>
            <a:r>
              <a:rPr lang="en-EE" sz="1867">
                <a:solidFill>
                  <a:srgbClr val="1A1868"/>
                </a:solidFill>
                <a:latin typeface="Aino" panose="02000603040504020204" pitchFamily="2" charset="77"/>
              </a:rPr>
              <a:t>#13</a:t>
            </a:r>
          </a:p>
          <a:p>
            <a:pPr algn="ctr" defTabSz="609630"/>
            <a:r>
              <a:rPr lang="en-EE" sz="1333">
                <a:solidFill>
                  <a:srgbClr val="1A1868"/>
                </a:solidFill>
                <a:latin typeface="Aino" panose="02000603040504020204" pitchFamily="2" charset="77"/>
              </a:rPr>
              <a:t>Hiina</a:t>
            </a:r>
            <a:br>
              <a:rPr lang="en-EE" sz="1333">
                <a:solidFill>
                  <a:srgbClr val="1A1868"/>
                </a:solidFill>
                <a:latin typeface="Aino" panose="02000603040504020204" pitchFamily="2" charset="77"/>
              </a:rPr>
            </a:br>
            <a:r>
              <a:rPr lang="en-EE" sz="1333">
                <a:solidFill>
                  <a:srgbClr val="1A1868"/>
                </a:solidFill>
                <a:latin typeface="Aino" panose="02000603040504020204" pitchFamily="2" charset="77"/>
              </a:rPr>
              <a:t>5500+</a:t>
            </a:r>
            <a:br>
              <a:rPr lang="en-EE" sz="1333">
                <a:solidFill>
                  <a:srgbClr val="1A1868"/>
                </a:solidFill>
                <a:latin typeface="Aino" panose="02000603040504020204" pitchFamily="2" charset="77"/>
              </a:rPr>
            </a:br>
            <a:endParaRPr lang="en-EE" sz="1333">
              <a:solidFill>
                <a:srgbClr val="1A1868"/>
              </a:solidFill>
              <a:latin typeface="Aino" panose="02000603040504020204" pitchFamily="2" charset="77"/>
            </a:endParaRPr>
          </a:p>
        </p:txBody>
      </p:sp>
      <p:sp>
        <p:nvSpPr>
          <p:cNvPr id="33" name="Oval 32">
            <a:extLst>
              <a:ext uri="{FF2B5EF4-FFF2-40B4-BE49-F238E27FC236}">
                <a16:creationId xmlns:a16="http://schemas.microsoft.com/office/drawing/2014/main" id="{2B77364E-8614-5752-E1E9-2E0BDE3B9FBD}"/>
              </a:ext>
            </a:extLst>
          </p:cNvPr>
          <p:cNvSpPr/>
          <p:nvPr/>
        </p:nvSpPr>
        <p:spPr>
          <a:xfrm>
            <a:off x="1935763" y="2735943"/>
            <a:ext cx="1549523" cy="1549523"/>
          </a:xfrm>
          <a:prstGeom prst="ellipse">
            <a:avLst/>
          </a:prstGeom>
          <a:solidFill>
            <a:srgbClr val="E6F2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r>
              <a:rPr lang="en-EE" sz="1867">
                <a:solidFill>
                  <a:srgbClr val="1A1868"/>
                </a:solidFill>
                <a:latin typeface="Aino" panose="02000603040504020204" pitchFamily="2" charset="77"/>
              </a:rPr>
              <a:t>#18</a:t>
            </a:r>
          </a:p>
          <a:p>
            <a:pPr algn="ctr" defTabSz="609630"/>
            <a:r>
              <a:rPr lang="en-EE" sz="1333">
                <a:solidFill>
                  <a:srgbClr val="1A1868"/>
                </a:solidFill>
                <a:latin typeface="Aino" panose="02000603040504020204" pitchFamily="2" charset="77"/>
              </a:rPr>
              <a:t>USA</a:t>
            </a:r>
            <a:br>
              <a:rPr lang="en-EE" sz="1333">
                <a:solidFill>
                  <a:srgbClr val="1A1868"/>
                </a:solidFill>
                <a:latin typeface="Aino" panose="02000603040504020204" pitchFamily="2" charset="77"/>
              </a:rPr>
            </a:br>
            <a:r>
              <a:rPr lang="en-EE" sz="1333">
                <a:solidFill>
                  <a:srgbClr val="1A1868"/>
                </a:solidFill>
                <a:latin typeface="Aino" panose="02000603040504020204" pitchFamily="2" charset="77"/>
              </a:rPr>
              <a:t>4400+</a:t>
            </a:r>
          </a:p>
        </p:txBody>
      </p:sp>
      <p:sp>
        <p:nvSpPr>
          <p:cNvPr id="34" name="Oval 33">
            <a:extLst>
              <a:ext uri="{FF2B5EF4-FFF2-40B4-BE49-F238E27FC236}">
                <a16:creationId xmlns:a16="http://schemas.microsoft.com/office/drawing/2014/main" id="{49CCC881-28B2-F2AD-82B2-AF78871724FB}"/>
              </a:ext>
            </a:extLst>
          </p:cNvPr>
          <p:cNvSpPr/>
          <p:nvPr/>
        </p:nvSpPr>
        <p:spPr>
          <a:xfrm>
            <a:off x="3741651" y="5204713"/>
            <a:ext cx="1207726" cy="1061071"/>
          </a:xfrm>
          <a:prstGeom prst="ellipse">
            <a:avLst/>
          </a:prstGeom>
          <a:solidFill>
            <a:srgbClr val="E6F2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r>
              <a:rPr lang="en-EE" sz="1867">
                <a:solidFill>
                  <a:srgbClr val="1A1868"/>
                </a:solidFill>
                <a:latin typeface="Aino" panose="02000603040504020204" pitchFamily="2" charset="77"/>
              </a:rPr>
              <a:t>#26</a:t>
            </a:r>
          </a:p>
          <a:p>
            <a:pPr algn="ctr" defTabSz="609630"/>
            <a:r>
              <a:rPr lang="en-EE" sz="1333">
                <a:solidFill>
                  <a:srgbClr val="1A1868"/>
                </a:solidFill>
                <a:latin typeface="Aino" panose="02000603040504020204" pitchFamily="2" charset="77"/>
              </a:rPr>
              <a:t>Brasiilia</a:t>
            </a:r>
            <a:br>
              <a:rPr lang="en-EE" sz="1333">
                <a:solidFill>
                  <a:srgbClr val="1A1868"/>
                </a:solidFill>
                <a:latin typeface="Aino" panose="02000603040504020204" pitchFamily="2" charset="77"/>
              </a:rPr>
            </a:br>
            <a:r>
              <a:rPr lang="en-EE" sz="1333">
                <a:solidFill>
                  <a:srgbClr val="1A1868"/>
                </a:solidFill>
                <a:latin typeface="Aino" panose="02000603040504020204" pitchFamily="2" charset="77"/>
              </a:rPr>
              <a:t>1400+</a:t>
            </a:r>
          </a:p>
        </p:txBody>
      </p:sp>
      <p:pic>
        <p:nvPicPr>
          <p:cNvPr id="3" name="Picture Placeholder 39" descr="A flag of germany with red yellow and black stripes&#10;&#10;Description automatically generated">
            <a:extLst>
              <a:ext uri="{FF2B5EF4-FFF2-40B4-BE49-F238E27FC236}">
                <a16:creationId xmlns:a16="http://schemas.microsoft.com/office/drawing/2014/main" id="{FDB1031C-1EAD-85D0-6141-599058EF85AF}"/>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rcRect l="19947" r="19947"/>
          <a:stretch>
            <a:fillRect/>
          </a:stretch>
        </p:blipFill>
        <p:spPr>
          <a:xfrm>
            <a:off x="5538988" y="159479"/>
            <a:ext cx="870317" cy="87031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p:spPr>
      </p:pic>
      <p:sp>
        <p:nvSpPr>
          <p:cNvPr id="35" name="Oval 34">
            <a:extLst>
              <a:ext uri="{FF2B5EF4-FFF2-40B4-BE49-F238E27FC236}">
                <a16:creationId xmlns:a16="http://schemas.microsoft.com/office/drawing/2014/main" id="{27253C48-CD86-D7B3-A303-0E8BC62C4DDE}"/>
              </a:ext>
            </a:extLst>
          </p:cNvPr>
          <p:cNvSpPr/>
          <p:nvPr/>
        </p:nvSpPr>
        <p:spPr>
          <a:xfrm>
            <a:off x="8031045" y="3555711"/>
            <a:ext cx="1139334" cy="1061071"/>
          </a:xfrm>
          <a:prstGeom prst="ellipse">
            <a:avLst/>
          </a:prstGeom>
          <a:solidFill>
            <a:srgbClr val="E6F2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r>
              <a:rPr lang="en-EE" sz="1867">
                <a:solidFill>
                  <a:srgbClr val="1A1868"/>
                </a:solidFill>
                <a:latin typeface="Aino" panose="02000603040504020204" pitchFamily="2" charset="77"/>
              </a:rPr>
              <a:t>#17</a:t>
            </a:r>
          </a:p>
          <a:p>
            <a:pPr algn="ctr" defTabSz="609630"/>
            <a:r>
              <a:rPr lang="en-EE" sz="1333">
                <a:solidFill>
                  <a:srgbClr val="1A1868"/>
                </a:solidFill>
                <a:latin typeface="Aino" panose="02000603040504020204" pitchFamily="2" charset="77"/>
              </a:rPr>
              <a:t>India</a:t>
            </a:r>
            <a:br>
              <a:rPr lang="en-EE" sz="1333">
                <a:solidFill>
                  <a:srgbClr val="1A1868"/>
                </a:solidFill>
                <a:latin typeface="Aino" panose="02000603040504020204" pitchFamily="2" charset="77"/>
              </a:rPr>
            </a:br>
            <a:r>
              <a:rPr lang="en-EE" sz="1333">
                <a:solidFill>
                  <a:srgbClr val="1A1868"/>
                </a:solidFill>
                <a:latin typeface="Aino" panose="02000603040504020204" pitchFamily="2" charset="77"/>
              </a:rPr>
              <a:t>4800+</a:t>
            </a:r>
          </a:p>
        </p:txBody>
      </p:sp>
      <p:sp>
        <p:nvSpPr>
          <p:cNvPr id="36" name="Oval 35">
            <a:extLst>
              <a:ext uri="{FF2B5EF4-FFF2-40B4-BE49-F238E27FC236}">
                <a16:creationId xmlns:a16="http://schemas.microsoft.com/office/drawing/2014/main" id="{E0372EFF-738B-5185-2D1A-ABDD60BA83F3}"/>
              </a:ext>
            </a:extLst>
          </p:cNvPr>
          <p:cNvSpPr/>
          <p:nvPr/>
        </p:nvSpPr>
        <p:spPr>
          <a:xfrm>
            <a:off x="5229732" y="4352874"/>
            <a:ext cx="1179573" cy="1129253"/>
          </a:xfrm>
          <a:prstGeom prst="ellipse">
            <a:avLst/>
          </a:prstGeom>
          <a:solidFill>
            <a:srgbClr val="E6F2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r>
              <a:rPr lang="en-EE" sz="1867">
                <a:solidFill>
                  <a:srgbClr val="1A1868"/>
                </a:solidFill>
                <a:latin typeface="Aino" panose="02000603040504020204" pitchFamily="2" charset="77"/>
              </a:rPr>
              <a:t>#50</a:t>
            </a:r>
          </a:p>
          <a:p>
            <a:pPr algn="ctr" defTabSz="609630"/>
            <a:r>
              <a:rPr lang="en-EE" sz="1333">
                <a:solidFill>
                  <a:srgbClr val="1A1868"/>
                </a:solidFill>
                <a:latin typeface="Aino" panose="02000603040504020204" pitchFamily="2" charset="77"/>
              </a:rPr>
              <a:t>Maroko</a:t>
            </a:r>
            <a:br>
              <a:rPr lang="en-EE" sz="1333">
                <a:solidFill>
                  <a:srgbClr val="1A1868"/>
                </a:solidFill>
                <a:latin typeface="Aino" panose="02000603040504020204" pitchFamily="2" charset="77"/>
              </a:rPr>
            </a:br>
            <a:r>
              <a:rPr lang="en-EE" sz="1333">
                <a:solidFill>
                  <a:srgbClr val="1A1868"/>
                </a:solidFill>
                <a:latin typeface="Aino" panose="02000603040504020204" pitchFamily="2" charset="77"/>
              </a:rPr>
              <a:t>500+</a:t>
            </a:r>
          </a:p>
        </p:txBody>
      </p:sp>
      <p:pic>
        <p:nvPicPr>
          <p:cNvPr id="6" name="Picture Placeholder 31" descr="A flag with a red and yellow stripe&#10;&#10;Description automatically generated">
            <a:extLst>
              <a:ext uri="{FF2B5EF4-FFF2-40B4-BE49-F238E27FC236}">
                <a16:creationId xmlns:a16="http://schemas.microsoft.com/office/drawing/2014/main" id="{5BDFF503-1A68-3178-43B0-8762BDE95178}"/>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rcRect l="16323" r="16323"/>
          <a:stretch>
            <a:fillRect/>
          </a:stretch>
        </p:blipFill>
        <p:spPr>
          <a:xfrm>
            <a:off x="7853533" y="159479"/>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p:spPr>
      </p:pic>
      <p:pic>
        <p:nvPicPr>
          <p:cNvPr id="7" name="Picture Placeholder 31">
            <a:extLst>
              <a:ext uri="{FF2B5EF4-FFF2-40B4-BE49-F238E27FC236}">
                <a16:creationId xmlns:a16="http://schemas.microsoft.com/office/drawing/2014/main" id="{F3F86A83-28D3-C511-CE95-6D44B6563120}"/>
              </a:ext>
            </a:extLst>
          </p:cNvPr>
          <p:cNvPicPr>
            <a:picLocks noChangeAspect="1"/>
          </p:cNvPicPr>
          <p:nvPr/>
        </p:nvPicPr>
        <p:blipFill>
          <a:blip r:embed="rId10">
            <a:extLst>
              <a:ext uri="{28A0092B-C50C-407E-A947-70E740481C1C}">
                <a14:useLocalDpi xmlns:a14="http://schemas.microsoft.com/office/drawing/2010/main" val="0"/>
              </a:ext>
            </a:extLst>
          </a:blip>
          <a:srcRect l="16625" r="16625"/>
          <a:stretch/>
        </p:blipFill>
        <p:spPr>
          <a:xfrm>
            <a:off x="3049933" y="203655"/>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p:spPr>
      </p:pic>
      <p:pic>
        <p:nvPicPr>
          <p:cNvPr id="8" name="Picture Placeholder 31">
            <a:extLst>
              <a:ext uri="{FF2B5EF4-FFF2-40B4-BE49-F238E27FC236}">
                <a16:creationId xmlns:a16="http://schemas.microsoft.com/office/drawing/2014/main" id="{6102CAEC-3637-ED3D-9E71-8A1733C8CC66}"/>
              </a:ext>
            </a:extLst>
          </p:cNvPr>
          <p:cNvPicPr>
            <a:picLocks noChangeAspect="1"/>
          </p:cNvPicPr>
          <p:nvPr/>
        </p:nvPicPr>
        <p:blipFill>
          <a:blip r:embed="rId11">
            <a:extLst>
              <a:ext uri="{28A0092B-C50C-407E-A947-70E740481C1C}">
                <a14:useLocalDpi xmlns:a14="http://schemas.microsoft.com/office/drawing/2010/main" val="0"/>
              </a:ext>
            </a:extLst>
          </a:blip>
          <a:srcRect l="16535" r="16535"/>
          <a:stretch/>
        </p:blipFill>
        <p:spPr>
          <a:xfrm>
            <a:off x="5431018" y="2756180"/>
            <a:ext cx="1509050" cy="1509050"/>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p:spPr>
      </p:pic>
      <p:sp>
        <p:nvSpPr>
          <p:cNvPr id="9" name="TextBox 8">
            <a:extLst>
              <a:ext uri="{FF2B5EF4-FFF2-40B4-BE49-F238E27FC236}">
                <a16:creationId xmlns:a16="http://schemas.microsoft.com/office/drawing/2014/main" id="{ACFF00AC-F1DF-FCE9-E4D8-936DD5FD9299}"/>
              </a:ext>
            </a:extLst>
          </p:cNvPr>
          <p:cNvSpPr txBox="1"/>
          <p:nvPr/>
        </p:nvSpPr>
        <p:spPr>
          <a:xfrm>
            <a:off x="5874396" y="3199522"/>
            <a:ext cx="811673" cy="666977"/>
          </a:xfrm>
          <a:prstGeom prst="rect">
            <a:avLst/>
          </a:prstGeom>
          <a:noFill/>
        </p:spPr>
        <p:txBody>
          <a:bodyPr wrap="square" rtlCol="0">
            <a:spAutoFit/>
          </a:bodyPr>
          <a:lstStyle/>
          <a:p>
            <a:pPr defTabSz="609630"/>
            <a:r>
              <a:rPr lang="en-EE" sz="1867">
                <a:solidFill>
                  <a:prstClr val="white"/>
                </a:solidFill>
                <a:latin typeface="Aino" panose="02000603040504020204" pitchFamily="2" charset="77"/>
              </a:rPr>
              <a:t>50% </a:t>
            </a:r>
            <a:br>
              <a:rPr lang="en-EE" sz="1867">
                <a:solidFill>
                  <a:prstClr val="white"/>
                </a:solidFill>
                <a:latin typeface="Aino" panose="02000603040504020204" pitchFamily="2" charset="77"/>
              </a:rPr>
            </a:br>
            <a:r>
              <a:rPr lang="en-EE" sz="1867">
                <a:solidFill>
                  <a:prstClr val="white"/>
                </a:solidFill>
                <a:latin typeface="Aino" panose="02000603040504020204" pitchFamily="2" charset="77"/>
              </a:rPr>
              <a:t>EList</a:t>
            </a:r>
          </a:p>
        </p:txBody>
      </p:sp>
    </p:spTree>
    <p:extLst>
      <p:ext uri="{BB962C8B-B14F-4D97-AF65-F5344CB8AC3E}">
        <p14:creationId xmlns:p14="http://schemas.microsoft.com/office/powerpoint/2010/main" val="826652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EF2ECA2-1EA0-C1C7-8A0B-5FB8780A1D9C}"/>
              </a:ext>
            </a:extLst>
          </p:cNvPr>
          <p:cNvSpPr>
            <a:spLocks noGrp="1"/>
          </p:cNvSpPr>
          <p:nvPr>
            <p:ph type="ctrTitle"/>
          </p:nvPr>
        </p:nvSpPr>
        <p:spPr>
          <a:xfrm>
            <a:off x="512761" y="2217769"/>
            <a:ext cx="6057373" cy="3784712"/>
          </a:xfrm>
        </p:spPr>
        <p:txBody>
          <a:bodyPr/>
          <a:lstStyle/>
          <a:p>
            <a:r>
              <a:rPr lang="en-GB" sz="5867" dirty="0" err="1">
                <a:cs typeface="Calibri" panose="020F0502020204030204" pitchFamily="34" charset="0"/>
              </a:rPr>
              <a:t>Tõene</a:t>
            </a:r>
            <a:r>
              <a:rPr lang="en-GB" sz="5867" dirty="0">
                <a:cs typeface="Calibri" panose="020F0502020204030204" pitchFamily="34" charset="0"/>
              </a:rPr>
              <a:t> </a:t>
            </a:r>
            <a:r>
              <a:rPr lang="en-GB" sz="5867" dirty="0" err="1">
                <a:cs typeface="Calibri" panose="020F0502020204030204" pitchFamily="34" charset="0"/>
              </a:rPr>
              <a:t>või</a:t>
            </a:r>
            <a:r>
              <a:rPr lang="en-GB" sz="5867" dirty="0">
                <a:cs typeface="Calibri" panose="020F0502020204030204" pitchFamily="34" charset="0"/>
              </a:rPr>
              <a:t> </a:t>
            </a:r>
            <a:r>
              <a:rPr lang="en-GB" sz="5867" dirty="0" err="1">
                <a:cs typeface="Calibri" panose="020F0502020204030204" pitchFamily="34" charset="0"/>
              </a:rPr>
              <a:t>väär</a:t>
            </a:r>
            <a:r>
              <a:rPr lang="en-GB" sz="5867" dirty="0">
                <a:cs typeface="Calibri" panose="020F0502020204030204" pitchFamily="34" charset="0"/>
              </a:rPr>
              <a:t>? </a:t>
            </a:r>
            <a:br>
              <a:rPr lang="en-GB" sz="5867" dirty="0">
                <a:cs typeface="Calibri" panose="020F0502020204030204" pitchFamily="34" charset="0"/>
              </a:rPr>
            </a:br>
            <a:br>
              <a:rPr lang="en-GB" sz="5867" dirty="0">
                <a:cs typeface="Calibri" panose="020F0502020204030204" pitchFamily="34" charset="0"/>
              </a:rPr>
            </a:br>
            <a:r>
              <a:rPr lang="en-GB" sz="5867" dirty="0" err="1">
                <a:cs typeface="Calibri" panose="020F0502020204030204" pitchFamily="34" charset="0"/>
              </a:rPr>
              <a:t>Mängime</a:t>
            </a:r>
            <a:r>
              <a:rPr lang="en-GB" sz="5867" dirty="0">
                <a:cs typeface="Calibri" panose="020F0502020204030204" pitchFamily="34" charset="0"/>
              </a:rPr>
              <a:t>!</a:t>
            </a:r>
          </a:p>
        </p:txBody>
      </p:sp>
    </p:spTree>
    <p:extLst>
      <p:ext uri="{BB962C8B-B14F-4D97-AF65-F5344CB8AC3E}">
        <p14:creationId xmlns:p14="http://schemas.microsoft.com/office/powerpoint/2010/main" val="588356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62FCF6-A850-9F7F-7C63-AE7DF41C9532}"/>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996FF488-9CD7-F339-ACEA-F3A8B0BC858B}"/>
              </a:ext>
            </a:extLst>
          </p:cNvPr>
          <p:cNvSpPr>
            <a:spLocks noGrp="1"/>
          </p:cNvSpPr>
          <p:nvPr>
            <p:ph type="title"/>
          </p:nvPr>
        </p:nvSpPr>
        <p:spPr>
          <a:xfrm>
            <a:off x="538163" y="508001"/>
            <a:ext cx="11141867" cy="1325563"/>
          </a:xfrm>
        </p:spPr>
        <p:txBody>
          <a:bodyPr anchor="ctr">
            <a:normAutofit/>
          </a:bodyPr>
          <a:lstStyle/>
          <a:p>
            <a:r>
              <a:rPr lang="et-EE" dirty="0">
                <a:latin typeface="+mj-lt"/>
              </a:rPr>
              <a:t>E-residentide kogemuslugu #1</a:t>
            </a:r>
            <a:endParaRPr lang="en-GB" dirty="0">
              <a:latin typeface="+mj-lt"/>
            </a:endParaRPr>
          </a:p>
        </p:txBody>
      </p:sp>
      <p:pic>
        <p:nvPicPr>
          <p:cNvPr id="3" name="Online Media 2" descr="E-residentide kogemuslood #1: MetaDAO ja Remote Work Europe">
            <a:hlinkClick r:id="" action="ppaction://media"/>
            <a:extLst>
              <a:ext uri="{FF2B5EF4-FFF2-40B4-BE49-F238E27FC236}">
                <a16:creationId xmlns:a16="http://schemas.microsoft.com/office/drawing/2014/main" id="{18CA49C2-C279-3151-6A4E-49BC19B7CEDF}"/>
              </a:ext>
            </a:extLst>
          </p:cNvPr>
          <p:cNvPicPr>
            <a:picLocks noRot="1" noChangeAspect="1"/>
          </p:cNvPicPr>
          <p:nvPr>
            <a:videoFile r:link="rId1"/>
          </p:nvPr>
        </p:nvPicPr>
        <p:blipFill>
          <a:blip r:embed="rId4"/>
          <a:stretch>
            <a:fillRect/>
          </a:stretch>
        </p:blipFill>
        <p:spPr>
          <a:xfrm>
            <a:off x="2145319" y="1885730"/>
            <a:ext cx="7901361" cy="4464269"/>
          </a:xfrm>
          <a:prstGeom prst="rect">
            <a:avLst/>
          </a:prstGeom>
        </p:spPr>
      </p:pic>
    </p:spTree>
    <p:extLst>
      <p:ext uri="{BB962C8B-B14F-4D97-AF65-F5344CB8AC3E}">
        <p14:creationId xmlns:p14="http://schemas.microsoft.com/office/powerpoint/2010/main" val="3565037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EA9916E3-9004-995C-A766-CB639BDF3844}"/>
              </a:ext>
            </a:extLst>
          </p:cNvPr>
          <p:cNvSpPr>
            <a:spLocks noGrp="1"/>
          </p:cNvSpPr>
          <p:nvPr>
            <p:ph type="title"/>
          </p:nvPr>
        </p:nvSpPr>
        <p:spPr>
          <a:xfrm>
            <a:off x="538163" y="508002"/>
            <a:ext cx="10195578" cy="1207838"/>
          </a:xfrm>
        </p:spPr>
        <p:txBody>
          <a:bodyPr>
            <a:normAutofit/>
          </a:bodyPr>
          <a:lstStyle/>
          <a:p>
            <a:r>
              <a:rPr lang="et-EE" sz="4000" dirty="0">
                <a:latin typeface="+mj-lt"/>
                <a:cs typeface="Calibri" panose="020F0502020204030204" pitchFamily="34" charset="0"/>
              </a:rPr>
              <a:t>Miks saada Eesti </a:t>
            </a:r>
            <a:r>
              <a:rPr lang="et-EE" sz="4000" dirty="0" err="1">
                <a:latin typeface="+mj-lt"/>
                <a:cs typeface="Calibri" panose="020F0502020204030204" pitchFamily="34" charset="0"/>
              </a:rPr>
              <a:t>e</a:t>
            </a:r>
            <a:r>
              <a:rPr lang="et-EE" sz="4000" dirty="0">
                <a:latin typeface="+mj-lt"/>
                <a:cs typeface="Calibri" panose="020F0502020204030204" pitchFamily="34" charset="0"/>
              </a:rPr>
              <a:t>-residendiks?</a:t>
            </a:r>
            <a:endParaRPr lang="en-GB" sz="4000" dirty="0">
              <a:latin typeface="+mj-lt"/>
              <a:cs typeface="Calibri" panose="020F0502020204030204" pitchFamily="34" charset="0"/>
            </a:endParaRPr>
          </a:p>
        </p:txBody>
      </p:sp>
      <p:pic>
        <p:nvPicPr>
          <p:cNvPr id="3" name="Picture Placeholder 2" descr="A black cross next to a blue and white card&#10;&#10;Description automatically generated">
            <a:extLst>
              <a:ext uri="{FF2B5EF4-FFF2-40B4-BE49-F238E27FC236}">
                <a16:creationId xmlns:a16="http://schemas.microsoft.com/office/drawing/2014/main" id="{2071FD1B-D9EE-73BC-A1CD-FE84F422F726}"/>
              </a:ext>
            </a:extLst>
          </p:cNvPr>
          <p:cNvPicPr>
            <a:picLocks noGrp="1" noChangeAspect="1"/>
          </p:cNvPicPr>
          <p:nvPr>
            <p:ph type="pic" sz="quarter" idx="20"/>
          </p:nvPr>
        </p:nvPicPr>
        <p:blipFill>
          <a:blip r:embed="rId3">
            <a:extLst>
              <a:ext uri="{28A0092B-C50C-407E-A947-70E740481C1C}">
                <a14:useLocalDpi xmlns:a14="http://schemas.microsoft.com/office/drawing/2010/main" val="0"/>
              </a:ext>
            </a:extLst>
          </a:blip>
          <a:srcRect l="15582" r="15582"/>
          <a:stretch>
            <a:fillRect/>
          </a:stretch>
        </p:blipFill>
        <p:spPr>
          <a:xfrm>
            <a:off x="8806544" y="807660"/>
            <a:ext cx="2847294" cy="2754047"/>
          </a:xfrm>
          <a:prstGeom prst="roundRect">
            <a:avLst>
              <a:gd name="adj" fmla="val 12127"/>
            </a:avLst>
          </a:prstGeom>
        </p:spPr>
      </p:pic>
      <p:pic>
        <p:nvPicPr>
          <p:cNvPr id="5" name="Picture Placeholder 4" descr="A group of people posing for a photo&#10;&#10;Description automatically generated">
            <a:extLst>
              <a:ext uri="{FF2B5EF4-FFF2-40B4-BE49-F238E27FC236}">
                <a16:creationId xmlns:a16="http://schemas.microsoft.com/office/drawing/2014/main" id="{05DCBA77-161E-5C02-8945-B94652A05359}"/>
              </a:ext>
            </a:extLst>
          </p:cNvPr>
          <p:cNvPicPr>
            <a:picLocks noGrp="1" noChangeAspect="1"/>
          </p:cNvPicPr>
          <p:nvPr>
            <p:ph type="pic" sz="quarter" idx="21"/>
          </p:nvPr>
        </p:nvPicPr>
        <p:blipFill>
          <a:blip r:embed="rId4">
            <a:extLst>
              <a:ext uri="{28A0092B-C50C-407E-A947-70E740481C1C}">
                <a14:useLocalDpi xmlns:a14="http://schemas.microsoft.com/office/drawing/2010/main" val="0"/>
              </a:ext>
            </a:extLst>
          </a:blip>
          <a:srcRect l="15587" r="15587"/>
          <a:stretch>
            <a:fillRect/>
          </a:stretch>
        </p:blipFill>
        <p:spPr>
          <a:xfrm>
            <a:off x="8806544" y="3876649"/>
            <a:ext cx="2847294" cy="2754047"/>
          </a:xfrm>
          <a:prstGeom prst="roundRect">
            <a:avLst>
              <a:gd name="adj" fmla="val 13262"/>
            </a:avLst>
          </a:prstGeom>
        </p:spPr>
      </p:pic>
      <p:sp>
        <p:nvSpPr>
          <p:cNvPr id="26" name="Text Placeholder 25">
            <a:extLst>
              <a:ext uri="{FF2B5EF4-FFF2-40B4-BE49-F238E27FC236}">
                <a16:creationId xmlns:a16="http://schemas.microsoft.com/office/drawing/2014/main" id="{CA08531E-DF10-6098-B939-95128C32E64E}"/>
              </a:ext>
            </a:extLst>
          </p:cNvPr>
          <p:cNvSpPr>
            <a:spLocks noGrp="1"/>
          </p:cNvSpPr>
          <p:nvPr>
            <p:ph type="body" sz="quarter" idx="22"/>
          </p:nvPr>
        </p:nvSpPr>
        <p:spPr>
          <a:xfrm>
            <a:off x="538163" y="1493160"/>
            <a:ext cx="3400293" cy="1207838"/>
          </a:xfrm>
        </p:spPr>
        <p:txBody>
          <a:bodyPr>
            <a:noAutofit/>
          </a:bodyPr>
          <a:lstStyle/>
          <a:p>
            <a:pPr marL="0" indent="0">
              <a:buNone/>
            </a:pPr>
            <a:r>
              <a:rPr lang="en-US" sz="1867" b="1" dirty="0" err="1">
                <a:solidFill>
                  <a:srgbClr val="00005A"/>
                </a:solidFill>
                <a:cs typeface="Calibri" panose="020F0502020204030204" pitchFamily="34" charset="0"/>
              </a:rPr>
              <a:t>Lihtne</a:t>
            </a:r>
            <a:r>
              <a:rPr lang="en-US" sz="1867" b="1" dirty="0">
                <a:solidFill>
                  <a:srgbClr val="00005A"/>
                </a:solidFill>
                <a:cs typeface="Calibri" panose="020F0502020204030204" pitchFamily="34" charset="0"/>
              </a:rPr>
              <a:t> </a:t>
            </a:r>
            <a:r>
              <a:rPr lang="en-US" sz="1867" b="1" dirty="0" err="1">
                <a:solidFill>
                  <a:srgbClr val="00005A"/>
                </a:solidFill>
                <a:cs typeface="Calibri" panose="020F0502020204030204" pitchFamily="34" charset="0"/>
              </a:rPr>
              <a:t>äritegevus</a:t>
            </a:r>
            <a:r>
              <a:rPr lang="en-US" sz="1867" b="1" dirty="0">
                <a:solidFill>
                  <a:srgbClr val="00005A"/>
                </a:solidFill>
                <a:cs typeface="Calibri" panose="020F0502020204030204" pitchFamily="34" charset="0"/>
              </a:rPr>
              <a:t>:</a:t>
            </a:r>
          </a:p>
          <a:p>
            <a:pPr lvl="1"/>
            <a:r>
              <a:rPr lang="en-US" sz="1867" dirty="0" err="1">
                <a:solidFill>
                  <a:srgbClr val="00005A"/>
                </a:solidFill>
                <a:cs typeface="Calibri" panose="020F0502020204030204" pitchFamily="34" charset="0"/>
              </a:rPr>
              <a:t>Ettevõtte</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kiire</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loomine</a:t>
            </a:r>
            <a:endParaRPr lang="en-US" sz="1867" dirty="0">
              <a:solidFill>
                <a:srgbClr val="00005A"/>
              </a:solidFill>
              <a:cs typeface="Calibri" panose="020F0502020204030204" pitchFamily="34" charset="0"/>
            </a:endParaRPr>
          </a:p>
          <a:p>
            <a:pPr lvl="1"/>
            <a:r>
              <a:rPr lang="en-US" sz="1867" dirty="0" err="1">
                <a:solidFill>
                  <a:srgbClr val="00005A"/>
                </a:solidFill>
                <a:cs typeface="Calibri" panose="020F0502020204030204" pitchFamily="34" charset="0"/>
              </a:rPr>
              <a:t>Ettevõtte</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juhtimine</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kaugteel</a:t>
            </a:r>
          </a:p>
          <a:p>
            <a:pPr lvl="1"/>
            <a:r>
              <a:rPr lang="en-US" sz="1867" dirty="0">
                <a:solidFill>
                  <a:srgbClr val="00005A"/>
                </a:solidFill>
                <a:cs typeface="Calibri" panose="020F0502020204030204" pitchFamily="34" charset="0"/>
              </a:rPr>
              <a:t>Teenusepakkujad: finantsteenused, raamatupidamine</a:t>
            </a:r>
          </a:p>
        </p:txBody>
      </p:sp>
      <p:sp>
        <p:nvSpPr>
          <p:cNvPr id="38" name="Text Placeholder 13">
            <a:extLst>
              <a:ext uri="{FF2B5EF4-FFF2-40B4-BE49-F238E27FC236}">
                <a16:creationId xmlns:a16="http://schemas.microsoft.com/office/drawing/2014/main" id="{D57627D4-690E-9CD9-8D3E-60F741C051BF}"/>
              </a:ext>
            </a:extLst>
          </p:cNvPr>
          <p:cNvSpPr>
            <a:spLocks noGrp="1"/>
          </p:cNvSpPr>
          <p:nvPr>
            <p:ph type="body" sz="quarter" idx="25"/>
          </p:nvPr>
        </p:nvSpPr>
        <p:spPr>
          <a:xfrm>
            <a:off x="542427" y="3965790"/>
            <a:ext cx="3396029" cy="1164273"/>
          </a:xfrm>
        </p:spPr>
        <p:txBody>
          <a:bodyPr>
            <a:noAutofit/>
          </a:bodyPr>
          <a:lstStyle/>
          <a:p>
            <a:pPr marL="0" indent="0">
              <a:buNone/>
            </a:pPr>
            <a:r>
              <a:rPr lang="en-US" sz="1867" b="1" dirty="0" err="1">
                <a:solidFill>
                  <a:srgbClr val="00005A"/>
                </a:solidFill>
                <a:cs typeface="Calibri" panose="020F0502020204030204" pitchFamily="34" charset="0"/>
              </a:rPr>
              <a:t>Läbipaistev</a:t>
            </a:r>
            <a:r>
              <a:rPr lang="en-US" sz="1867" b="1" dirty="0">
                <a:solidFill>
                  <a:srgbClr val="00005A"/>
                </a:solidFill>
                <a:cs typeface="Calibri" panose="020F0502020204030204" pitchFamily="34" charset="0"/>
              </a:rPr>
              <a:t> ja </a:t>
            </a:r>
            <a:r>
              <a:rPr lang="en-US" sz="1867" b="1" dirty="0" err="1">
                <a:solidFill>
                  <a:srgbClr val="00005A"/>
                </a:solidFill>
                <a:cs typeface="Calibri" panose="020F0502020204030204" pitchFamily="34" charset="0"/>
              </a:rPr>
              <a:t>turvaline</a:t>
            </a:r>
            <a:r>
              <a:rPr lang="en-US" sz="1867" b="1" dirty="0">
                <a:solidFill>
                  <a:srgbClr val="00005A"/>
                </a:solidFill>
                <a:cs typeface="Calibri" panose="020F0502020204030204" pitchFamily="34" charset="0"/>
              </a:rPr>
              <a:t>:</a:t>
            </a:r>
          </a:p>
          <a:p>
            <a:pPr lvl="1"/>
            <a:r>
              <a:rPr lang="en-US" sz="1867" dirty="0" err="1">
                <a:solidFill>
                  <a:srgbClr val="00005A"/>
                </a:solidFill>
                <a:cs typeface="Calibri" panose="020F0502020204030204" pitchFamily="34" charset="0"/>
              </a:rPr>
              <a:t>Turvaline</a:t>
            </a:r>
            <a:r>
              <a:rPr lang="en-US" sz="1867" dirty="0">
                <a:solidFill>
                  <a:srgbClr val="00005A"/>
                </a:solidFill>
                <a:cs typeface="Calibri" panose="020F0502020204030204" pitchFamily="34" charset="0"/>
              </a:rPr>
              <a:t> ja </a:t>
            </a:r>
            <a:r>
              <a:rPr lang="en-US" sz="1867" dirty="0" err="1">
                <a:solidFill>
                  <a:srgbClr val="00005A"/>
                </a:solidFill>
                <a:cs typeface="Calibri" panose="020F0502020204030204" pitchFamily="34" charset="0"/>
              </a:rPr>
              <a:t>krüpteeritud</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andmevahetus</a:t>
            </a:r>
            <a:endParaRPr lang="en-US" sz="1867" dirty="0">
              <a:solidFill>
                <a:srgbClr val="00005A"/>
              </a:solidFill>
              <a:cs typeface="Calibri" panose="020F0502020204030204" pitchFamily="34" charset="0"/>
            </a:endParaRPr>
          </a:p>
          <a:p>
            <a:pPr lvl="1"/>
            <a:r>
              <a:rPr lang="en-US" sz="1867" dirty="0" err="1">
                <a:solidFill>
                  <a:srgbClr val="00005A"/>
                </a:solidFill>
                <a:cs typeface="Calibri" panose="020F0502020204030204" pitchFamily="34" charset="0"/>
              </a:rPr>
              <a:t>Kõrgeima</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usaldusväärsusega</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digiallkirjad</a:t>
            </a:r>
            <a:r>
              <a:rPr lang="en-US" sz="1867" dirty="0">
                <a:solidFill>
                  <a:srgbClr val="00005A"/>
                </a:solidFill>
                <a:cs typeface="Calibri" panose="020F0502020204030204" pitchFamily="34" charset="0"/>
              </a:rPr>
              <a:t> </a:t>
            </a:r>
          </a:p>
          <a:p>
            <a:pPr lvl="1"/>
            <a:r>
              <a:rPr lang="en-US" sz="1867" dirty="0">
                <a:solidFill>
                  <a:srgbClr val="00005A"/>
                </a:solidFill>
                <a:cs typeface="Calibri" panose="020F0502020204030204" pitchFamily="34" charset="0"/>
              </a:rPr>
              <a:t>Taustakontroll, läbipaistev ettevõtluskeskkond</a:t>
            </a:r>
          </a:p>
        </p:txBody>
      </p:sp>
      <p:sp>
        <p:nvSpPr>
          <p:cNvPr id="39" name="Text Placeholder 13">
            <a:extLst>
              <a:ext uri="{FF2B5EF4-FFF2-40B4-BE49-F238E27FC236}">
                <a16:creationId xmlns:a16="http://schemas.microsoft.com/office/drawing/2014/main" id="{86F919A9-758A-1214-4EF5-6F294954A56C}"/>
              </a:ext>
            </a:extLst>
          </p:cNvPr>
          <p:cNvSpPr>
            <a:spLocks noGrp="1"/>
          </p:cNvSpPr>
          <p:nvPr>
            <p:ph type="body" sz="quarter" idx="23"/>
          </p:nvPr>
        </p:nvSpPr>
        <p:spPr>
          <a:xfrm>
            <a:off x="4573090" y="1492378"/>
            <a:ext cx="3679458" cy="1353283"/>
          </a:xfrm>
        </p:spPr>
        <p:txBody>
          <a:bodyPr>
            <a:noAutofit/>
          </a:bodyPr>
          <a:lstStyle/>
          <a:p>
            <a:pPr marL="0" indent="0">
              <a:buNone/>
            </a:pPr>
            <a:r>
              <a:rPr lang="en-US" sz="1867" b="1" dirty="0" err="1">
                <a:solidFill>
                  <a:srgbClr val="00005A"/>
                </a:solidFill>
                <a:cs typeface="Calibri" panose="020F0502020204030204" pitchFamily="34" charset="0"/>
              </a:rPr>
              <a:t>Võimalused</a:t>
            </a:r>
            <a:r>
              <a:rPr lang="en-US" sz="1867" b="1" dirty="0">
                <a:solidFill>
                  <a:srgbClr val="00005A"/>
                </a:solidFill>
                <a:cs typeface="Calibri" panose="020F0502020204030204" pitchFamily="34" charset="0"/>
              </a:rPr>
              <a:t>:</a:t>
            </a:r>
          </a:p>
          <a:p>
            <a:pPr lvl="1"/>
            <a:r>
              <a:rPr lang="en-US" sz="1867" dirty="0" err="1">
                <a:solidFill>
                  <a:srgbClr val="00005A"/>
                </a:solidFill>
                <a:cs typeface="Calibri" panose="020F0502020204030204" pitchFamily="34" charset="0"/>
              </a:rPr>
              <a:t>Ligipääs</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Euroopa</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ühisturule</a:t>
            </a:r>
            <a:endParaRPr lang="en-US" sz="1867" dirty="0">
              <a:solidFill>
                <a:srgbClr val="00005A"/>
              </a:solidFill>
              <a:cs typeface="Calibri" panose="020F0502020204030204" pitchFamily="34" charset="0"/>
            </a:endParaRPr>
          </a:p>
          <a:p>
            <a:pPr lvl="1"/>
            <a:r>
              <a:rPr lang="en-US" sz="1867" dirty="0" err="1">
                <a:solidFill>
                  <a:srgbClr val="00005A"/>
                </a:solidFill>
                <a:cs typeface="Calibri" panose="020F0502020204030204" pitchFamily="34" charset="0"/>
              </a:rPr>
              <a:t>Vähese</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bürokraatiaga</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ettevõtluskeskkond</a:t>
            </a:r>
            <a:endParaRPr lang="en-US" sz="1867" dirty="0">
              <a:solidFill>
                <a:srgbClr val="00005A"/>
              </a:solidFill>
              <a:cs typeface="Calibri" panose="020F0502020204030204" pitchFamily="34" charset="0"/>
            </a:endParaRPr>
          </a:p>
          <a:p>
            <a:pPr lvl="1"/>
            <a:r>
              <a:rPr lang="en-US" sz="1867" dirty="0" err="1">
                <a:solidFill>
                  <a:srgbClr val="00005A"/>
                </a:solidFill>
                <a:cs typeface="Calibri" panose="020F0502020204030204" pitchFamily="34" charset="0"/>
              </a:rPr>
              <a:t>Kasvavale</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ettevõttele</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sobiv</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maksusüsteem</a:t>
            </a:r>
            <a:endParaRPr lang="en-US" sz="1867" dirty="0">
              <a:solidFill>
                <a:srgbClr val="00005A"/>
              </a:solidFill>
              <a:cs typeface="Calibri" panose="020F0502020204030204" pitchFamily="34" charset="0"/>
            </a:endParaRPr>
          </a:p>
        </p:txBody>
      </p:sp>
      <p:sp>
        <p:nvSpPr>
          <p:cNvPr id="40" name="Text Placeholder 13">
            <a:extLst>
              <a:ext uri="{FF2B5EF4-FFF2-40B4-BE49-F238E27FC236}">
                <a16:creationId xmlns:a16="http://schemas.microsoft.com/office/drawing/2014/main" id="{B82301CA-EE9B-6A87-C941-AC4F844F7FC3}"/>
              </a:ext>
            </a:extLst>
          </p:cNvPr>
          <p:cNvSpPr>
            <a:spLocks noGrp="1"/>
          </p:cNvSpPr>
          <p:nvPr>
            <p:ph type="body" sz="quarter" idx="24"/>
          </p:nvPr>
        </p:nvSpPr>
        <p:spPr>
          <a:xfrm>
            <a:off x="4573090" y="3965790"/>
            <a:ext cx="3348100" cy="1325806"/>
          </a:xfrm>
        </p:spPr>
        <p:txBody>
          <a:bodyPr>
            <a:noAutofit/>
          </a:bodyPr>
          <a:lstStyle/>
          <a:p>
            <a:pPr marL="0" indent="0">
              <a:buNone/>
            </a:pPr>
            <a:r>
              <a:rPr lang="en-US" sz="1867" b="1" dirty="0" err="1">
                <a:solidFill>
                  <a:srgbClr val="00005A"/>
                </a:solidFill>
                <a:cs typeface="Calibri" panose="020F0502020204030204" pitchFamily="34" charset="0"/>
              </a:rPr>
              <a:t>Kogukond</a:t>
            </a:r>
            <a:r>
              <a:rPr lang="en-US" sz="1867" b="1" dirty="0">
                <a:solidFill>
                  <a:srgbClr val="00005A"/>
                </a:solidFill>
                <a:cs typeface="Calibri" panose="020F0502020204030204" pitchFamily="34" charset="0"/>
              </a:rPr>
              <a:t> ja </a:t>
            </a:r>
            <a:r>
              <a:rPr lang="en-US" sz="1867" b="1" dirty="0" err="1">
                <a:solidFill>
                  <a:srgbClr val="00005A"/>
                </a:solidFill>
                <a:cs typeface="Calibri" panose="020F0502020204030204" pitchFamily="34" charset="0"/>
              </a:rPr>
              <a:t>võrgustik</a:t>
            </a:r>
            <a:r>
              <a:rPr lang="en-US" sz="1867" b="1" dirty="0">
                <a:solidFill>
                  <a:srgbClr val="00005A"/>
                </a:solidFill>
                <a:cs typeface="Calibri" panose="020F0502020204030204" pitchFamily="34" charset="0"/>
              </a:rPr>
              <a:t>:</a:t>
            </a:r>
          </a:p>
          <a:p>
            <a:pPr lvl="1"/>
            <a:r>
              <a:rPr lang="en-US" sz="1867" dirty="0" err="1">
                <a:solidFill>
                  <a:srgbClr val="00005A"/>
                </a:solidFill>
                <a:cs typeface="Calibri" panose="020F0502020204030204" pitchFamily="34" charset="0"/>
              </a:rPr>
              <a:t>Klientide</a:t>
            </a:r>
            <a:r>
              <a:rPr lang="en-US" sz="1867" dirty="0">
                <a:solidFill>
                  <a:srgbClr val="00005A"/>
                </a:solidFill>
                <a:cs typeface="Calibri" panose="020F0502020204030204" pitchFamily="34" charset="0"/>
              </a:rPr>
              <a:t> ja </a:t>
            </a:r>
            <a:r>
              <a:rPr lang="en-US" sz="1867" dirty="0" err="1">
                <a:solidFill>
                  <a:srgbClr val="00005A"/>
                </a:solidFill>
                <a:cs typeface="Calibri" panose="020F0502020204030204" pitchFamily="34" charset="0"/>
              </a:rPr>
              <a:t>koostööpartnerite</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leidmine</a:t>
            </a:r>
            <a:endParaRPr lang="en-US" sz="1867" dirty="0">
              <a:solidFill>
                <a:srgbClr val="00005A"/>
              </a:solidFill>
              <a:cs typeface="Calibri" panose="020F0502020204030204" pitchFamily="34" charset="0"/>
            </a:endParaRPr>
          </a:p>
          <a:p>
            <a:pPr lvl="1"/>
            <a:r>
              <a:rPr lang="en-US" sz="1867" dirty="0" err="1">
                <a:solidFill>
                  <a:srgbClr val="00005A"/>
                </a:solidFill>
                <a:cs typeface="Calibri" panose="020F0502020204030204" pitchFamily="34" charset="0"/>
              </a:rPr>
              <a:t>Ettevõtjate</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kogukond</a:t>
            </a:r>
            <a:endParaRPr lang="en-US" sz="1867" dirty="0">
              <a:solidFill>
                <a:srgbClr val="00005A"/>
              </a:solidFill>
              <a:cs typeface="Calibri" panose="020F0502020204030204" pitchFamily="34" charset="0"/>
            </a:endParaRPr>
          </a:p>
          <a:p>
            <a:pPr lvl="1"/>
            <a:r>
              <a:rPr lang="en-US" sz="1867" dirty="0" err="1">
                <a:solidFill>
                  <a:srgbClr val="00005A"/>
                </a:solidFill>
                <a:cs typeface="Calibri" panose="020F0502020204030204" pitchFamily="34" charset="0"/>
              </a:rPr>
              <a:t>Teadmised</a:t>
            </a:r>
            <a:r>
              <a:rPr lang="en-US" sz="1867" dirty="0">
                <a:solidFill>
                  <a:srgbClr val="00005A"/>
                </a:solidFill>
                <a:cs typeface="Calibri" panose="020F0502020204030204" pitchFamily="34" charset="0"/>
              </a:rPr>
              <a:t> ja </a:t>
            </a:r>
            <a:r>
              <a:rPr lang="en-US" sz="1867" dirty="0" err="1">
                <a:solidFill>
                  <a:srgbClr val="00005A"/>
                </a:solidFill>
                <a:cs typeface="Calibri" panose="020F0502020204030204" pitchFamily="34" charset="0"/>
              </a:rPr>
              <a:t>kogemused</a:t>
            </a:r>
            <a:endParaRPr lang="en-US" sz="1867" dirty="0">
              <a:solidFill>
                <a:srgbClr val="00005A"/>
              </a:solidFill>
              <a:cs typeface="Calibri" panose="020F0502020204030204" pitchFamily="34" charset="0"/>
            </a:endParaRPr>
          </a:p>
          <a:p>
            <a:endParaRPr lang="en-US" sz="1867" dirty="0">
              <a:solidFill>
                <a:srgbClr val="00005A"/>
              </a:solidFill>
              <a:cs typeface="Calibri" panose="020F0502020204030204" pitchFamily="34" charset="0"/>
            </a:endParaRPr>
          </a:p>
        </p:txBody>
      </p:sp>
    </p:spTree>
    <p:extLst>
      <p:ext uri="{BB962C8B-B14F-4D97-AF65-F5344CB8AC3E}">
        <p14:creationId xmlns:p14="http://schemas.microsoft.com/office/powerpoint/2010/main" val="4134243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9130F63-E8A9-9742-E9F2-24CEB90E26F3}"/>
              </a:ext>
            </a:extLst>
          </p:cNvPr>
          <p:cNvSpPr>
            <a:spLocks noGrp="1"/>
          </p:cNvSpPr>
          <p:nvPr>
            <p:ph type="title"/>
          </p:nvPr>
        </p:nvSpPr>
        <p:spPr>
          <a:xfrm>
            <a:off x="538163" y="508001"/>
            <a:ext cx="11366967" cy="1325563"/>
          </a:xfrm>
        </p:spPr>
        <p:txBody>
          <a:bodyPr>
            <a:normAutofit/>
          </a:bodyPr>
          <a:lstStyle/>
          <a:p>
            <a:r>
              <a:rPr lang="en-US" dirty="0" err="1">
                <a:latin typeface="+mj-lt"/>
                <a:cs typeface="Calibri" panose="020F0502020204030204" pitchFamily="34" charset="0"/>
              </a:rPr>
              <a:t>Majanduslik mõju</a:t>
            </a:r>
            <a:endParaRPr lang="en-GB" dirty="0">
              <a:latin typeface="+mj-lt"/>
              <a:cs typeface="Calibri" panose="020F0502020204030204" pitchFamily="34" charset="0"/>
            </a:endParaRPr>
          </a:p>
        </p:txBody>
      </p:sp>
      <p:sp>
        <p:nvSpPr>
          <p:cNvPr id="15" name="Text Placeholder 14">
            <a:extLst>
              <a:ext uri="{FF2B5EF4-FFF2-40B4-BE49-F238E27FC236}">
                <a16:creationId xmlns:a16="http://schemas.microsoft.com/office/drawing/2014/main" id="{92276D19-CD3A-C77C-5778-928F36E3FCA2}"/>
              </a:ext>
            </a:extLst>
          </p:cNvPr>
          <p:cNvSpPr>
            <a:spLocks noGrp="1"/>
          </p:cNvSpPr>
          <p:nvPr>
            <p:ph type="body" sz="quarter" idx="24"/>
          </p:nvPr>
        </p:nvSpPr>
        <p:spPr>
          <a:xfrm>
            <a:off x="538162" y="1900103"/>
            <a:ext cx="4862395" cy="4193231"/>
          </a:xfrm>
        </p:spPr>
        <p:txBody>
          <a:bodyPr>
            <a:noAutofit/>
          </a:bodyPr>
          <a:lstStyle/>
          <a:p>
            <a:r>
              <a:rPr lang="en-GB" sz="1867" dirty="0" err="1">
                <a:cs typeface="Calibri" panose="020F0502020204030204" pitchFamily="34" charset="0"/>
              </a:rPr>
              <a:t>Kasvatab</a:t>
            </a:r>
            <a:r>
              <a:rPr lang="en-GB" sz="1867" dirty="0">
                <a:cs typeface="Calibri" panose="020F0502020204030204" pitchFamily="34" charset="0"/>
              </a:rPr>
              <a:t> </a:t>
            </a:r>
            <a:r>
              <a:rPr lang="en-GB" sz="1867" dirty="0" err="1">
                <a:cs typeface="Calibri" panose="020F0502020204030204" pitchFamily="34" charset="0"/>
              </a:rPr>
              <a:t>Eesti</a:t>
            </a:r>
            <a:r>
              <a:rPr lang="en-GB" sz="1867" dirty="0">
                <a:cs typeface="Calibri" panose="020F0502020204030204" pitchFamily="34" charset="0"/>
              </a:rPr>
              <a:t> </a:t>
            </a:r>
            <a:r>
              <a:rPr lang="en-GB" sz="1867" dirty="0" err="1">
                <a:cs typeface="Calibri" panose="020F0502020204030204" pitchFamily="34" charset="0"/>
              </a:rPr>
              <a:t>riigi</a:t>
            </a:r>
            <a:r>
              <a:rPr lang="en-GB" sz="1867" dirty="0">
                <a:cs typeface="Calibri" panose="020F0502020204030204" pitchFamily="34" charset="0"/>
              </a:rPr>
              <a:t> </a:t>
            </a:r>
            <a:r>
              <a:rPr lang="en-GB" sz="1867" dirty="0" err="1">
                <a:cs typeface="Calibri" panose="020F0502020204030204" pitchFamily="34" charset="0"/>
              </a:rPr>
              <a:t>tulubaasi läbi </a:t>
            </a:r>
            <a:r>
              <a:rPr lang="en-GB" sz="1867" dirty="0">
                <a:cs typeface="Calibri" panose="020F0502020204030204" pitchFamily="34" charset="0"/>
              </a:rPr>
              <a:t>e-</a:t>
            </a:r>
            <a:r>
              <a:rPr lang="en-GB" sz="1867" dirty="0" err="1">
                <a:cs typeface="Calibri" panose="020F0502020204030204" pitchFamily="34" charset="0"/>
              </a:rPr>
              <a:t>residentide</a:t>
            </a:r>
            <a:r>
              <a:rPr lang="en-GB" sz="1867" dirty="0">
                <a:cs typeface="Calibri" panose="020F0502020204030204" pitchFamily="34" charset="0"/>
              </a:rPr>
              <a:t> </a:t>
            </a:r>
            <a:r>
              <a:rPr lang="en-GB" sz="1867" dirty="0" err="1">
                <a:cs typeface="Calibri" panose="020F0502020204030204" pitchFamily="34" charset="0"/>
              </a:rPr>
              <a:t>ettevõtete</a:t>
            </a:r>
            <a:r>
              <a:rPr lang="en-GB" sz="1867" dirty="0">
                <a:cs typeface="Calibri" panose="020F0502020204030204" pitchFamily="34" charset="0"/>
              </a:rPr>
              <a:t> </a:t>
            </a:r>
            <a:r>
              <a:rPr lang="en-GB" sz="1867" dirty="0" err="1">
                <a:cs typeface="Calibri" panose="020F0502020204030204" pitchFamily="34" charset="0"/>
              </a:rPr>
              <a:t>tasutud</a:t>
            </a:r>
            <a:r>
              <a:rPr lang="en-GB" sz="1867" dirty="0">
                <a:cs typeface="Calibri" panose="020F0502020204030204" pitchFamily="34" charset="0"/>
              </a:rPr>
              <a:t> </a:t>
            </a:r>
            <a:r>
              <a:rPr lang="en-GB" sz="1867" b="1" dirty="0" err="1">
                <a:cs typeface="Calibri" panose="020F0502020204030204" pitchFamily="34" charset="0"/>
              </a:rPr>
              <a:t>maksude: tööjõumaksud ja erijuhtude tulumaks (valdavalt dividendidelt)</a:t>
            </a:r>
            <a:r>
              <a:rPr lang="en-GB" sz="1867" b="1" dirty="0">
                <a:cs typeface="Calibri" panose="020F0502020204030204" pitchFamily="34" charset="0"/>
              </a:rPr>
              <a:t> </a:t>
            </a:r>
          </a:p>
          <a:p>
            <a:r>
              <a:rPr lang="en-GB" sz="1867" dirty="0">
                <a:cs typeface="Calibri" panose="020F0502020204030204" pitchFamily="34" charset="0"/>
              </a:rPr>
              <a:t>Iga programmi käigushoidmisele kuluv euro toob riigile viimastel aastatel </a:t>
            </a:r>
            <a:r>
              <a:rPr lang="en-GB" sz="1867" b="1" dirty="0">
                <a:cs typeface="Calibri" panose="020F0502020204030204" pitchFamily="34" charset="0"/>
              </a:rPr>
              <a:t>8-9 eurot riigikassasse tagasi (ROI)</a:t>
            </a:r>
            <a:endParaRPr lang="en-GB" sz="1867" dirty="0">
              <a:cs typeface="Calibri" panose="020F0502020204030204" pitchFamily="34" charset="0"/>
            </a:endParaRPr>
          </a:p>
          <a:p>
            <a:pPr marL="0" indent="0">
              <a:buNone/>
            </a:pPr>
            <a:endParaRPr lang="en-GB" sz="1867" dirty="0">
              <a:cs typeface="Calibri" panose="020F0502020204030204" pitchFamily="34" charset="0"/>
            </a:endParaRPr>
          </a:p>
        </p:txBody>
      </p:sp>
      <p:sp>
        <p:nvSpPr>
          <p:cNvPr id="5" name="Text Placeholder 4">
            <a:extLst>
              <a:ext uri="{FF2B5EF4-FFF2-40B4-BE49-F238E27FC236}">
                <a16:creationId xmlns:a16="http://schemas.microsoft.com/office/drawing/2014/main" id="{2EEE8DA0-B261-AA58-903C-0A7FCC773899}"/>
              </a:ext>
            </a:extLst>
          </p:cNvPr>
          <p:cNvSpPr>
            <a:spLocks noGrp="1"/>
          </p:cNvSpPr>
          <p:nvPr>
            <p:ph type="body" sz="quarter" idx="25"/>
          </p:nvPr>
        </p:nvSpPr>
        <p:spPr>
          <a:xfrm>
            <a:off x="6204155" y="1900103"/>
            <a:ext cx="4862395" cy="3225143"/>
          </a:xfrm>
        </p:spPr>
        <p:txBody>
          <a:bodyPr>
            <a:noAutofit/>
          </a:bodyPr>
          <a:lstStyle/>
          <a:p>
            <a:r>
              <a:rPr lang="en-GB" sz="1867" dirty="0" err="1">
                <a:cs typeface="Calibri" panose="020F0502020204030204" pitchFamily="34" charset="0"/>
              </a:rPr>
              <a:t>Tõstab</a:t>
            </a:r>
            <a:r>
              <a:rPr lang="en-GB" sz="1867" dirty="0">
                <a:cs typeface="Calibri" panose="020F0502020204030204" pitchFamily="34" charset="0"/>
              </a:rPr>
              <a:t> </a:t>
            </a:r>
            <a:r>
              <a:rPr lang="en-GB" sz="1867" dirty="0" err="1">
                <a:cs typeface="Calibri" panose="020F0502020204030204" pitchFamily="34" charset="0"/>
              </a:rPr>
              <a:t>Eesti</a:t>
            </a:r>
            <a:r>
              <a:rPr lang="en-GB" sz="1867" dirty="0">
                <a:cs typeface="Calibri" panose="020F0502020204030204" pitchFamily="34" charset="0"/>
              </a:rPr>
              <a:t> </a:t>
            </a:r>
            <a:r>
              <a:rPr lang="en-GB" sz="1867" dirty="0" err="1">
                <a:cs typeface="Calibri" panose="020F0502020204030204" pitchFamily="34" charset="0"/>
              </a:rPr>
              <a:t>ettevõtluskeskkonna</a:t>
            </a:r>
            <a:r>
              <a:rPr lang="en-GB" sz="1867" dirty="0">
                <a:cs typeface="Calibri" panose="020F0502020204030204" pitchFamily="34" charset="0"/>
              </a:rPr>
              <a:t> </a:t>
            </a:r>
            <a:r>
              <a:rPr lang="en-GB" sz="1867" b="1" dirty="0" err="1">
                <a:cs typeface="Calibri" panose="020F0502020204030204" pitchFamily="34" charset="0"/>
              </a:rPr>
              <a:t>konkurentsivõimet</a:t>
            </a:r>
            <a:endParaRPr lang="en-GB" sz="1867" b="1" dirty="0">
              <a:cs typeface="Calibri" panose="020F0502020204030204" pitchFamily="34" charset="0"/>
            </a:endParaRPr>
          </a:p>
          <a:p>
            <a:r>
              <a:rPr lang="en-GB" sz="1867" dirty="0" err="1">
                <a:cs typeface="Calibri" panose="020F0502020204030204" pitchFamily="34" charset="0"/>
              </a:rPr>
              <a:t>Meelitab</a:t>
            </a:r>
            <a:r>
              <a:rPr lang="en-GB" sz="1867" dirty="0">
                <a:cs typeface="Calibri" panose="020F0502020204030204" pitchFamily="34" charset="0"/>
              </a:rPr>
              <a:t> </a:t>
            </a:r>
            <a:r>
              <a:rPr lang="en-GB" sz="1867" dirty="0" err="1">
                <a:cs typeface="Calibri" panose="020F0502020204030204" pitchFamily="34" charset="0"/>
              </a:rPr>
              <a:t>ligi</a:t>
            </a:r>
            <a:r>
              <a:rPr lang="en-GB" sz="1867" dirty="0">
                <a:cs typeface="Calibri" panose="020F0502020204030204" pitchFamily="34" charset="0"/>
              </a:rPr>
              <a:t> </a:t>
            </a:r>
            <a:r>
              <a:rPr lang="en-GB" sz="1867" b="1" dirty="0" err="1">
                <a:cs typeface="Calibri" panose="020F0502020204030204" pitchFamily="34" charset="0"/>
              </a:rPr>
              <a:t>talente</a:t>
            </a:r>
            <a:r>
              <a:rPr lang="en-GB" sz="1867" b="1" dirty="0">
                <a:cs typeface="Calibri" panose="020F0502020204030204" pitchFamily="34" charset="0"/>
              </a:rPr>
              <a:t> </a:t>
            </a:r>
            <a:r>
              <a:rPr lang="en-GB" sz="1867" b="1" dirty="0" err="1">
                <a:cs typeface="Calibri" panose="020F0502020204030204" pitchFamily="34" charset="0"/>
              </a:rPr>
              <a:t>ja</a:t>
            </a:r>
            <a:r>
              <a:rPr lang="en-GB" sz="1867" dirty="0">
                <a:cs typeface="Calibri" panose="020F0502020204030204" pitchFamily="34" charset="0"/>
              </a:rPr>
              <a:t> </a:t>
            </a:r>
            <a:r>
              <a:rPr lang="en-GB" sz="1867" b="1" dirty="0" err="1">
                <a:cs typeface="Calibri" panose="020F0502020204030204" pitchFamily="34" charset="0"/>
              </a:rPr>
              <a:t>investeeringuid</a:t>
            </a:r>
            <a:endParaRPr lang="en-GB" sz="1867" b="1" dirty="0">
              <a:cs typeface="Calibri" panose="020F0502020204030204" pitchFamily="34" charset="0"/>
            </a:endParaRPr>
          </a:p>
          <a:p>
            <a:r>
              <a:rPr lang="en-GB" sz="1867" dirty="0" err="1">
                <a:cs typeface="Calibri" panose="020F0502020204030204" pitchFamily="34" charset="0"/>
              </a:rPr>
              <a:t>Annab</a:t>
            </a:r>
            <a:r>
              <a:rPr lang="en-GB" sz="1867" dirty="0">
                <a:cs typeface="Calibri" panose="020F0502020204030204" pitchFamily="34" charset="0"/>
              </a:rPr>
              <a:t> </a:t>
            </a:r>
            <a:r>
              <a:rPr lang="en-GB" sz="1867" dirty="0" err="1">
                <a:cs typeface="Calibri" panose="020F0502020204030204" pitchFamily="34" charset="0"/>
              </a:rPr>
              <a:t>hoogu</a:t>
            </a:r>
            <a:r>
              <a:rPr lang="en-GB" sz="1867" dirty="0">
                <a:cs typeface="Calibri" panose="020F0502020204030204" pitchFamily="34" charset="0"/>
              </a:rPr>
              <a:t> </a:t>
            </a:r>
            <a:r>
              <a:rPr lang="en-GB" sz="1867" dirty="0" err="1">
                <a:cs typeface="Calibri" panose="020F0502020204030204" pitchFamily="34" charset="0"/>
              </a:rPr>
              <a:t>Eesti</a:t>
            </a:r>
            <a:r>
              <a:rPr lang="en-GB" sz="1867" dirty="0">
                <a:cs typeface="Calibri" panose="020F0502020204030204" pitchFamily="34" charset="0"/>
              </a:rPr>
              <a:t> </a:t>
            </a:r>
            <a:r>
              <a:rPr lang="en-GB" sz="1867" b="1" dirty="0" err="1">
                <a:cs typeface="Calibri" panose="020F0502020204030204" pitchFamily="34" charset="0"/>
              </a:rPr>
              <a:t>teenusmajanduse</a:t>
            </a:r>
            <a:r>
              <a:rPr lang="en-GB" sz="1867" b="1" dirty="0">
                <a:cs typeface="Calibri" panose="020F0502020204030204" pitchFamily="34" charset="0"/>
              </a:rPr>
              <a:t> </a:t>
            </a:r>
            <a:r>
              <a:rPr lang="en-GB" sz="1867" dirty="0" err="1">
                <a:cs typeface="Calibri" panose="020F0502020204030204" pitchFamily="34" charset="0"/>
              </a:rPr>
              <a:t>sektori</a:t>
            </a:r>
            <a:r>
              <a:rPr lang="en-GB" sz="1867" dirty="0">
                <a:cs typeface="Calibri" panose="020F0502020204030204" pitchFamily="34" charset="0"/>
              </a:rPr>
              <a:t>le</a:t>
            </a:r>
          </a:p>
          <a:p>
            <a:r>
              <a:rPr lang="en-GB" sz="1867" dirty="0" err="1">
                <a:cs typeface="Calibri" panose="020F0502020204030204" pitchFamily="34" charset="0"/>
              </a:rPr>
              <a:t>Mitmekesistab majandust, loob</a:t>
            </a:r>
            <a:r>
              <a:rPr lang="en-GB" sz="1867" dirty="0">
                <a:cs typeface="Calibri" panose="020F0502020204030204" pitchFamily="34" charset="0"/>
              </a:rPr>
              <a:t> </a:t>
            </a:r>
            <a:r>
              <a:rPr lang="en-GB" sz="1867" dirty="0" err="1">
                <a:cs typeface="Calibri" panose="020F0502020204030204" pitchFamily="34" charset="0"/>
              </a:rPr>
              <a:t>uusi</a:t>
            </a:r>
            <a:r>
              <a:rPr lang="en-GB" sz="1867" dirty="0">
                <a:cs typeface="Calibri" panose="020F0502020204030204" pitchFamily="34" charset="0"/>
              </a:rPr>
              <a:t> </a:t>
            </a:r>
            <a:r>
              <a:rPr lang="en-GB" sz="1867" dirty="0" err="1">
                <a:cs typeface="Calibri" panose="020F0502020204030204" pitchFamily="34" charset="0"/>
              </a:rPr>
              <a:t>ärikontakte ja -võimalusi</a:t>
            </a:r>
          </a:p>
        </p:txBody>
      </p:sp>
      <p:sp>
        <p:nvSpPr>
          <p:cNvPr id="9" name="TextBox 8">
            <a:extLst>
              <a:ext uri="{FF2B5EF4-FFF2-40B4-BE49-F238E27FC236}">
                <a16:creationId xmlns:a16="http://schemas.microsoft.com/office/drawing/2014/main" id="{095F0249-82DB-1E83-7E5A-39493252A7F3}"/>
              </a:ext>
            </a:extLst>
          </p:cNvPr>
          <p:cNvSpPr txBox="1"/>
          <p:nvPr/>
        </p:nvSpPr>
        <p:spPr>
          <a:xfrm>
            <a:off x="6100523" y="1402676"/>
            <a:ext cx="6096000" cy="461665"/>
          </a:xfrm>
          <a:prstGeom prst="rect">
            <a:avLst/>
          </a:prstGeom>
          <a:noFill/>
        </p:spPr>
        <p:txBody>
          <a:bodyPr wrap="square">
            <a:spAutoFit/>
          </a:bodyPr>
          <a:lstStyle/>
          <a:p>
            <a:pPr defTabSz="609630"/>
            <a:r>
              <a:rPr lang="en-GB" sz="2400" b="1" dirty="0">
                <a:solidFill>
                  <a:srgbClr val="00005A"/>
                </a:solidFill>
                <a:latin typeface="Aino"/>
                <a:cs typeface="Calibri" panose="020F0502020204030204" pitchFamily="34" charset="0"/>
              </a:rPr>
              <a:t>Kaudne:</a:t>
            </a:r>
          </a:p>
        </p:txBody>
      </p:sp>
      <p:sp>
        <p:nvSpPr>
          <p:cNvPr id="3" name="Rounded Rectangle 2">
            <a:extLst>
              <a:ext uri="{FF2B5EF4-FFF2-40B4-BE49-F238E27FC236}">
                <a16:creationId xmlns:a16="http://schemas.microsoft.com/office/drawing/2014/main" id="{6AFA533E-C85A-12FD-99AC-18C2FF68ADB4}"/>
              </a:ext>
            </a:extLst>
          </p:cNvPr>
          <p:cNvSpPr/>
          <p:nvPr/>
        </p:nvSpPr>
        <p:spPr>
          <a:xfrm>
            <a:off x="791061" y="4340835"/>
            <a:ext cx="4087905" cy="156882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r>
              <a:rPr lang="en-EE" sz="2933">
                <a:solidFill>
                  <a:srgbClr val="E4F8ED"/>
                </a:solidFill>
                <a:latin typeface="Aino"/>
              </a:rPr>
              <a:t>350 miljonit eurot </a:t>
            </a:r>
          </a:p>
          <a:p>
            <a:pPr algn="ctr" defTabSz="609630"/>
            <a:r>
              <a:rPr lang="en-EE" sz="1600">
                <a:solidFill>
                  <a:srgbClr val="E4F8ED"/>
                </a:solidFill>
                <a:latin typeface="Aino"/>
              </a:rPr>
              <a:t>otsest tulu riigile </a:t>
            </a:r>
            <a:br>
              <a:rPr lang="en-EE" sz="1600">
                <a:solidFill>
                  <a:srgbClr val="E4F8ED"/>
                </a:solidFill>
                <a:latin typeface="Aino"/>
              </a:rPr>
            </a:br>
            <a:r>
              <a:rPr lang="en-EE" sz="1600">
                <a:solidFill>
                  <a:srgbClr val="E4F8ED"/>
                </a:solidFill>
                <a:latin typeface="Aino"/>
              </a:rPr>
              <a:t>2014–2025</a:t>
            </a:r>
          </a:p>
        </p:txBody>
      </p:sp>
      <p:sp>
        <p:nvSpPr>
          <p:cNvPr id="4" name="TextBox 3">
            <a:extLst>
              <a:ext uri="{FF2B5EF4-FFF2-40B4-BE49-F238E27FC236}">
                <a16:creationId xmlns:a16="http://schemas.microsoft.com/office/drawing/2014/main" id="{5469F928-2C28-38E6-9330-F233EE6B3AEB}"/>
              </a:ext>
            </a:extLst>
          </p:cNvPr>
          <p:cNvSpPr txBox="1"/>
          <p:nvPr/>
        </p:nvSpPr>
        <p:spPr>
          <a:xfrm>
            <a:off x="527025" y="1336137"/>
            <a:ext cx="6096000" cy="461665"/>
          </a:xfrm>
          <a:prstGeom prst="rect">
            <a:avLst/>
          </a:prstGeom>
          <a:noFill/>
        </p:spPr>
        <p:txBody>
          <a:bodyPr wrap="square">
            <a:spAutoFit/>
          </a:bodyPr>
          <a:lstStyle/>
          <a:p>
            <a:pPr defTabSz="609630"/>
            <a:r>
              <a:rPr lang="en-GB" sz="2400" b="1" dirty="0">
                <a:solidFill>
                  <a:srgbClr val="00005A"/>
                </a:solidFill>
                <a:latin typeface="Aino"/>
                <a:cs typeface="Calibri" panose="020F0502020204030204" pitchFamily="34" charset="0"/>
              </a:rPr>
              <a:t>Otsene:</a:t>
            </a:r>
          </a:p>
        </p:txBody>
      </p:sp>
      <p:sp>
        <p:nvSpPr>
          <p:cNvPr id="6" name="Rounded Rectangle 5">
            <a:extLst>
              <a:ext uri="{FF2B5EF4-FFF2-40B4-BE49-F238E27FC236}">
                <a16:creationId xmlns:a16="http://schemas.microsoft.com/office/drawing/2014/main" id="{76C0E7BB-2EB6-06E6-BC66-841012740956}"/>
              </a:ext>
            </a:extLst>
          </p:cNvPr>
          <p:cNvSpPr/>
          <p:nvPr/>
        </p:nvSpPr>
        <p:spPr>
          <a:xfrm>
            <a:off x="6591400" y="4340835"/>
            <a:ext cx="4087905" cy="1568823"/>
          </a:xfrm>
          <a:prstGeom prst="round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r>
              <a:rPr lang="en-EE" sz="2933" dirty="0">
                <a:solidFill>
                  <a:srgbClr val="E4F8ED"/>
                </a:solidFill>
                <a:latin typeface="Aino"/>
              </a:rPr>
              <a:t>15,5 miljonit eurot </a:t>
            </a:r>
          </a:p>
          <a:p>
            <a:pPr algn="ctr" defTabSz="609630"/>
            <a:r>
              <a:rPr lang="en-GB" sz="1600" dirty="0" err="1">
                <a:solidFill>
                  <a:srgbClr val="E4F8ED"/>
                </a:solidFill>
                <a:latin typeface="Aino"/>
              </a:rPr>
              <a:t>käivet</a:t>
            </a:r>
            <a:r>
              <a:rPr lang="en-GB" sz="1600" dirty="0">
                <a:solidFill>
                  <a:srgbClr val="E4F8ED"/>
                </a:solidFill>
                <a:latin typeface="Aino"/>
              </a:rPr>
              <a:t> e</a:t>
            </a:r>
            <a:r>
              <a:rPr lang="en-EE" sz="1600" dirty="0">
                <a:solidFill>
                  <a:srgbClr val="E4F8ED"/>
                </a:solidFill>
                <a:latin typeface="Aino"/>
              </a:rPr>
              <a:t>-residentide teenindamisest</a:t>
            </a:r>
            <a:br>
              <a:rPr lang="en-EE" sz="1600" dirty="0">
                <a:solidFill>
                  <a:srgbClr val="E4F8ED"/>
                </a:solidFill>
                <a:latin typeface="Aino"/>
              </a:rPr>
            </a:br>
            <a:r>
              <a:rPr lang="en-EE" sz="1600" dirty="0">
                <a:solidFill>
                  <a:srgbClr val="E4F8ED"/>
                </a:solidFill>
                <a:latin typeface="Aino"/>
              </a:rPr>
              <a:t>2023</a:t>
            </a:r>
          </a:p>
        </p:txBody>
      </p:sp>
    </p:spTree>
    <p:extLst>
      <p:ext uri="{BB962C8B-B14F-4D97-AF65-F5344CB8AC3E}">
        <p14:creationId xmlns:p14="http://schemas.microsoft.com/office/powerpoint/2010/main" val="3776773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2DFEA4-B12A-CFBD-DAC2-090F30C5CDFE}"/>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735B2096-D218-02B5-8387-271F1D57BC67}"/>
              </a:ext>
            </a:extLst>
          </p:cNvPr>
          <p:cNvSpPr>
            <a:spLocks noGrp="1"/>
          </p:cNvSpPr>
          <p:nvPr>
            <p:ph type="title"/>
          </p:nvPr>
        </p:nvSpPr>
        <p:spPr>
          <a:xfrm>
            <a:off x="538163" y="508002"/>
            <a:ext cx="11284868" cy="1207838"/>
          </a:xfrm>
        </p:spPr>
        <p:txBody>
          <a:bodyPr>
            <a:normAutofit/>
          </a:bodyPr>
          <a:lstStyle/>
          <a:p>
            <a:r>
              <a:rPr lang="et-EE" sz="4400" dirty="0">
                <a:latin typeface="+mj-lt"/>
                <a:cs typeface="Calibri" panose="020F0502020204030204" pitchFamily="34" charset="0"/>
              </a:rPr>
              <a:t>Pehme jõud ja mainekasu</a:t>
            </a:r>
            <a:endParaRPr lang="en-GB" sz="4400" dirty="0">
              <a:latin typeface="+mj-lt"/>
              <a:cs typeface="Calibri" panose="020F0502020204030204" pitchFamily="34" charset="0"/>
            </a:endParaRPr>
          </a:p>
        </p:txBody>
      </p:sp>
      <p:sp>
        <p:nvSpPr>
          <p:cNvPr id="3" name="Text Placeholder 13">
            <a:extLst>
              <a:ext uri="{FF2B5EF4-FFF2-40B4-BE49-F238E27FC236}">
                <a16:creationId xmlns:a16="http://schemas.microsoft.com/office/drawing/2014/main" id="{E125CEF0-EC1A-20DA-CBF2-20D2668093FF}"/>
              </a:ext>
            </a:extLst>
          </p:cNvPr>
          <p:cNvSpPr txBox="1">
            <a:spLocks/>
          </p:cNvSpPr>
          <p:nvPr/>
        </p:nvSpPr>
        <p:spPr>
          <a:xfrm>
            <a:off x="538163" y="1949162"/>
            <a:ext cx="6707764" cy="1164273"/>
          </a:xfrm>
          <a:prstGeom prst="rect">
            <a:avLst/>
          </a:prstGeom>
        </p:spPr>
        <p:txBody>
          <a:bodyPr vert="horz" lIns="0" tIns="0" rIns="0" bIns="0" rtlCol="0">
            <a:noAutofit/>
          </a:bodyPr>
          <a:lstStyle>
            <a:lvl1pPr marL="535782" indent="-535782" algn="l" defTabSz="1371600" rtl="0" eaLnBrk="1" latinLnBrk="0" hangingPunct="1">
              <a:lnSpc>
                <a:spcPct val="90000"/>
              </a:lnSpc>
              <a:spcBef>
                <a:spcPts val="1500"/>
              </a:spcBef>
              <a:buFontTx/>
              <a:buBlip>
                <a:blip r:embed="rId3"/>
              </a:buBlip>
              <a:defRPr sz="3000" kern="1200">
                <a:solidFill>
                  <a:schemeClr val="accent4"/>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defTabSz="914446">
              <a:spcBef>
                <a:spcPts val="1000"/>
              </a:spcBef>
              <a:buNone/>
            </a:pPr>
            <a:endParaRPr lang="en-US" sz="2133" dirty="0">
              <a:solidFill>
                <a:srgbClr val="00005A"/>
              </a:solidFill>
              <a:latin typeface="Aino"/>
              <a:cs typeface="Calibri" panose="020F0502020204030204" pitchFamily="34" charset="0"/>
            </a:endParaRPr>
          </a:p>
          <a:p>
            <a:pPr marL="357206" indent="-357206" defTabSz="914446">
              <a:spcBef>
                <a:spcPts val="1000"/>
              </a:spcBef>
            </a:pPr>
            <a:r>
              <a:rPr lang="en-GB" sz="2133" dirty="0" err="1">
                <a:solidFill>
                  <a:srgbClr val="3C0078"/>
                </a:solidFill>
                <a:latin typeface="Aino"/>
                <a:cs typeface="Calibri" panose="020F0502020204030204" pitchFamily="34" charset="0"/>
              </a:rPr>
              <a:t>Tugevdab</a:t>
            </a:r>
            <a:r>
              <a:rPr lang="en-GB" sz="2133" dirty="0">
                <a:solidFill>
                  <a:srgbClr val="3C0078"/>
                </a:solidFill>
                <a:latin typeface="Aino"/>
                <a:cs typeface="Calibri" panose="020F0502020204030204" pitchFamily="34" charset="0"/>
              </a:rPr>
              <a:t> </a:t>
            </a:r>
            <a:r>
              <a:rPr lang="en-GB" sz="2133" dirty="0" err="1">
                <a:solidFill>
                  <a:srgbClr val="3C0078"/>
                </a:solidFill>
                <a:latin typeface="Aino"/>
                <a:cs typeface="Calibri" panose="020F0502020204030204" pitchFamily="34" charset="0"/>
              </a:rPr>
              <a:t>Eesti</a:t>
            </a:r>
            <a:r>
              <a:rPr lang="en-GB" sz="2133" dirty="0">
                <a:solidFill>
                  <a:srgbClr val="3C0078"/>
                </a:solidFill>
                <a:latin typeface="Aino"/>
                <a:cs typeface="Calibri" panose="020F0502020204030204" pitchFamily="34" charset="0"/>
              </a:rPr>
              <a:t> </a:t>
            </a:r>
            <a:r>
              <a:rPr lang="en-GB" sz="2133" dirty="0" err="1">
                <a:solidFill>
                  <a:srgbClr val="3C0078"/>
                </a:solidFill>
                <a:latin typeface="Aino"/>
                <a:cs typeface="Calibri" panose="020F0502020204030204" pitchFamily="34" charset="0"/>
              </a:rPr>
              <a:t>rahvusvahelist</a:t>
            </a:r>
            <a:r>
              <a:rPr lang="en-GB" sz="2133" dirty="0">
                <a:solidFill>
                  <a:srgbClr val="3C0078"/>
                </a:solidFill>
                <a:latin typeface="Aino"/>
                <a:cs typeface="Calibri" panose="020F0502020204030204" pitchFamily="34" charset="0"/>
              </a:rPr>
              <a:t> </a:t>
            </a:r>
            <a:r>
              <a:rPr lang="en-GB" sz="2133" dirty="0" err="1">
                <a:solidFill>
                  <a:srgbClr val="3C0078"/>
                </a:solidFill>
                <a:latin typeface="Aino"/>
                <a:cs typeface="Calibri" panose="020F0502020204030204" pitchFamily="34" charset="0"/>
              </a:rPr>
              <a:t>mainet</a:t>
            </a:r>
            <a:endParaRPr lang="en-GB" sz="2133" dirty="0">
              <a:solidFill>
                <a:srgbClr val="3C0078"/>
              </a:solidFill>
              <a:latin typeface="Aino"/>
              <a:cs typeface="Calibri" panose="020F0502020204030204" pitchFamily="34" charset="0"/>
            </a:endParaRPr>
          </a:p>
          <a:p>
            <a:pPr marL="357206" indent="-357206" defTabSz="914446">
              <a:spcBef>
                <a:spcPts val="1000"/>
              </a:spcBef>
            </a:pPr>
            <a:r>
              <a:rPr lang="et-EE" sz="2133" dirty="0">
                <a:solidFill>
                  <a:srgbClr val="3C0078"/>
                </a:solidFill>
                <a:latin typeface="Aino"/>
                <a:cs typeface="Calibri" panose="020F0502020204030204" pitchFamily="34" charset="0"/>
              </a:rPr>
              <a:t>Jagab Eesti digiriigi kogemust maailmaga</a:t>
            </a:r>
          </a:p>
          <a:p>
            <a:pPr marL="357206" indent="-357206" defTabSz="914446">
              <a:spcBef>
                <a:spcPts val="1000"/>
              </a:spcBef>
            </a:pPr>
            <a:r>
              <a:rPr lang="et-EE" sz="2133" dirty="0">
                <a:solidFill>
                  <a:srgbClr val="3C0078"/>
                </a:solidFill>
                <a:latin typeface="Aino"/>
                <a:cs typeface="Calibri" panose="020F0502020204030204" pitchFamily="34" charset="0"/>
              </a:rPr>
              <a:t>Tutvustab Eesti ajalugu, kultuuri ja keelt</a:t>
            </a:r>
          </a:p>
          <a:p>
            <a:pPr marL="357206" indent="-357206" defTabSz="914446">
              <a:spcBef>
                <a:spcPts val="1000"/>
              </a:spcBef>
            </a:pPr>
            <a:r>
              <a:rPr lang="en-GB" sz="2133" dirty="0">
                <a:solidFill>
                  <a:srgbClr val="3C0078"/>
                </a:solidFill>
                <a:latin typeface="Aino"/>
                <a:cs typeface="Calibri" panose="020F0502020204030204" pitchFamily="34" charset="0"/>
              </a:rPr>
              <a:t>Seob Eestiga inimesi üle maailma</a:t>
            </a:r>
            <a:endParaRPr lang="en-GB" sz="2133" i="1" dirty="0">
              <a:solidFill>
                <a:srgbClr val="3C0078"/>
              </a:solidFill>
              <a:latin typeface="Aino"/>
              <a:cs typeface="Calibri" panose="020F0502020204030204" pitchFamily="34" charset="0"/>
            </a:endParaRPr>
          </a:p>
          <a:p>
            <a:pPr marL="357206" indent="-357206" defTabSz="914446">
              <a:spcBef>
                <a:spcPts val="1000"/>
              </a:spcBef>
            </a:pPr>
            <a:endParaRPr lang="en-US" sz="2133" dirty="0">
              <a:solidFill>
                <a:srgbClr val="00005A"/>
              </a:solidFill>
              <a:latin typeface="Aino"/>
              <a:cs typeface="Calibri" panose="020F0502020204030204" pitchFamily="34" charset="0"/>
            </a:endParaRPr>
          </a:p>
          <a:p>
            <a:pPr marL="357206" indent="-357206" defTabSz="914446">
              <a:spcBef>
                <a:spcPts val="1000"/>
              </a:spcBef>
            </a:pPr>
            <a:endParaRPr lang="en-US" sz="2133" dirty="0">
              <a:solidFill>
                <a:srgbClr val="00005A"/>
              </a:solidFill>
              <a:latin typeface="Aino"/>
              <a:cs typeface="Calibri" panose="020F0502020204030204" pitchFamily="34" charset="0"/>
            </a:endParaRPr>
          </a:p>
          <a:p>
            <a:pPr marL="0" indent="0" defTabSz="914446">
              <a:spcBef>
                <a:spcPts val="1000"/>
              </a:spcBef>
              <a:buNone/>
            </a:pPr>
            <a:endParaRPr lang="en-US" sz="2133" dirty="0">
              <a:solidFill>
                <a:srgbClr val="00005A"/>
              </a:solidFill>
              <a:latin typeface="Aino"/>
              <a:cs typeface="Calibri" panose="020F0502020204030204" pitchFamily="34" charset="0"/>
            </a:endParaRPr>
          </a:p>
        </p:txBody>
      </p:sp>
      <p:sp>
        <p:nvSpPr>
          <p:cNvPr id="8" name="Rounded Rectangle 7">
            <a:extLst>
              <a:ext uri="{FF2B5EF4-FFF2-40B4-BE49-F238E27FC236}">
                <a16:creationId xmlns:a16="http://schemas.microsoft.com/office/drawing/2014/main" id="{B3DEC097-E972-19C1-A709-2C134F1A6625}"/>
              </a:ext>
            </a:extLst>
          </p:cNvPr>
          <p:cNvSpPr/>
          <p:nvPr/>
        </p:nvSpPr>
        <p:spPr>
          <a:xfrm>
            <a:off x="956590" y="4633703"/>
            <a:ext cx="4087905" cy="1568823"/>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r>
              <a:rPr lang="en-EE" sz="2933">
                <a:solidFill>
                  <a:srgbClr val="E4F8ED"/>
                </a:solidFill>
                <a:latin typeface="Aino"/>
              </a:rPr>
              <a:t>582 miljoni euro </a:t>
            </a:r>
          </a:p>
          <a:p>
            <a:pPr algn="ctr" defTabSz="609630"/>
            <a:r>
              <a:rPr lang="en-GB" sz="1600">
                <a:solidFill>
                  <a:srgbClr val="E4F8ED"/>
                </a:solidFill>
                <a:latin typeface="Aino"/>
              </a:rPr>
              <a:t>v</a:t>
            </a:r>
            <a:r>
              <a:rPr lang="en-EE" sz="1600">
                <a:solidFill>
                  <a:srgbClr val="E4F8ED"/>
                </a:solidFill>
                <a:latin typeface="Aino"/>
              </a:rPr>
              <a:t>äärtuses meediakajastust</a:t>
            </a:r>
            <a:br>
              <a:rPr lang="en-EE" sz="1600">
                <a:solidFill>
                  <a:srgbClr val="E4F8ED"/>
                </a:solidFill>
                <a:latin typeface="Aino"/>
              </a:rPr>
            </a:br>
            <a:r>
              <a:rPr lang="en-EE" sz="1600">
                <a:solidFill>
                  <a:srgbClr val="E4F8ED"/>
                </a:solidFill>
                <a:latin typeface="Aino"/>
              </a:rPr>
              <a:t>2014–2024</a:t>
            </a:r>
          </a:p>
        </p:txBody>
      </p:sp>
      <p:pic>
        <p:nvPicPr>
          <p:cNvPr id="6" name="Picture 5" descr="A person smiling at camera&#10;&#10;Description automatically generated">
            <a:extLst>
              <a:ext uri="{FF2B5EF4-FFF2-40B4-BE49-F238E27FC236}">
                <a16:creationId xmlns:a16="http://schemas.microsoft.com/office/drawing/2014/main" id="{DEEA84B9-241C-C1E0-B79F-D41717AD66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8927" y="1418978"/>
            <a:ext cx="4995031" cy="4783548"/>
          </a:xfrm>
          <a:prstGeom prst="roundRect">
            <a:avLst/>
          </a:prstGeom>
        </p:spPr>
      </p:pic>
    </p:spTree>
    <p:extLst>
      <p:ext uri="{BB962C8B-B14F-4D97-AF65-F5344CB8AC3E}">
        <p14:creationId xmlns:p14="http://schemas.microsoft.com/office/powerpoint/2010/main" val="3174149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B7D4393-460F-1FD7-BEA5-484424BC018D}"/>
              </a:ext>
            </a:extLst>
          </p:cNvPr>
          <p:cNvSpPr>
            <a:spLocks noGrp="1"/>
          </p:cNvSpPr>
          <p:nvPr>
            <p:ph type="title"/>
          </p:nvPr>
        </p:nvSpPr>
        <p:spPr>
          <a:xfrm>
            <a:off x="538162" y="508001"/>
            <a:ext cx="10135814" cy="1207838"/>
          </a:xfrm>
        </p:spPr>
        <p:txBody>
          <a:bodyPr>
            <a:normAutofit/>
          </a:bodyPr>
          <a:lstStyle/>
          <a:p>
            <a:r>
              <a:rPr lang="et-EE" sz="4400" dirty="0">
                <a:latin typeface="+mj-lt"/>
                <a:cs typeface="Calibri" panose="020F0502020204030204" pitchFamily="34" charset="0"/>
              </a:rPr>
              <a:t>Turvaline ettevõtluskeskkond</a:t>
            </a:r>
            <a:endParaRPr lang="en-GB" sz="4400" dirty="0">
              <a:latin typeface="+mj-lt"/>
              <a:cs typeface="Calibri" panose="020F0502020204030204" pitchFamily="34" charset="0"/>
            </a:endParaRPr>
          </a:p>
        </p:txBody>
      </p:sp>
      <p:sp>
        <p:nvSpPr>
          <p:cNvPr id="11" name="SmartArt Placeholder 10">
            <a:extLst>
              <a:ext uri="{FF2B5EF4-FFF2-40B4-BE49-F238E27FC236}">
                <a16:creationId xmlns:a16="http://schemas.microsoft.com/office/drawing/2014/main" id="{7C420795-1584-409E-3400-55DC7187FA14}"/>
              </a:ext>
            </a:extLst>
          </p:cNvPr>
          <p:cNvSpPr>
            <a:spLocks noGrp="1"/>
          </p:cNvSpPr>
          <p:nvPr>
            <p:ph type="dgm" sz="quarter" idx="22"/>
          </p:nvPr>
        </p:nvSpPr>
        <p:spPr>
          <a:xfrm>
            <a:off x="10283332" y="-432261"/>
            <a:ext cx="864523" cy="864523"/>
          </a:xfrm>
        </p:spPr>
        <p:txBody>
          <a:bodyPr/>
          <a:lstStyle/>
          <a:p>
            <a:endParaRPr lang="en-GB"/>
          </a:p>
        </p:txBody>
      </p:sp>
      <p:sp>
        <p:nvSpPr>
          <p:cNvPr id="12" name="SmartArt Placeholder 11">
            <a:extLst>
              <a:ext uri="{FF2B5EF4-FFF2-40B4-BE49-F238E27FC236}">
                <a16:creationId xmlns:a16="http://schemas.microsoft.com/office/drawing/2014/main" id="{2A317D36-F4E5-212C-ACD0-0260F5DCA2FF}"/>
              </a:ext>
            </a:extLst>
          </p:cNvPr>
          <p:cNvSpPr>
            <a:spLocks noGrp="1"/>
          </p:cNvSpPr>
          <p:nvPr>
            <p:ph type="dgm" sz="quarter" idx="23"/>
          </p:nvPr>
        </p:nvSpPr>
        <p:spPr>
          <a:xfrm>
            <a:off x="7676689" y="6239986"/>
            <a:ext cx="864523" cy="864523"/>
          </a:xfrm>
        </p:spPr>
        <p:txBody>
          <a:bodyPr/>
          <a:lstStyle/>
          <a:p>
            <a:endParaRPr lang="en-GB"/>
          </a:p>
        </p:txBody>
      </p:sp>
      <p:sp>
        <p:nvSpPr>
          <p:cNvPr id="13" name="Text Placeholder 12">
            <a:extLst>
              <a:ext uri="{FF2B5EF4-FFF2-40B4-BE49-F238E27FC236}">
                <a16:creationId xmlns:a16="http://schemas.microsoft.com/office/drawing/2014/main" id="{060B8FC3-7299-1408-EBBA-29C3EFEB44D6}"/>
              </a:ext>
            </a:extLst>
          </p:cNvPr>
          <p:cNvSpPr>
            <a:spLocks noGrp="1"/>
          </p:cNvSpPr>
          <p:nvPr>
            <p:ph type="body" sz="quarter" idx="24"/>
          </p:nvPr>
        </p:nvSpPr>
        <p:spPr>
          <a:xfrm>
            <a:off x="538163" y="1761374"/>
            <a:ext cx="5765101" cy="4760659"/>
          </a:xfrm>
        </p:spPr>
        <p:txBody>
          <a:bodyPr>
            <a:noAutofit/>
          </a:bodyPr>
          <a:lstStyle/>
          <a:p>
            <a:r>
              <a:rPr lang="et-EE" sz="2133" dirty="0">
                <a:latin typeface="Aino" panose="02000603040504020204" pitchFamily="2" charset="77"/>
                <a:cs typeface="Calibri" panose="020F0502020204030204" pitchFamily="34" charset="0"/>
              </a:rPr>
              <a:t>E-residentsus on Eesti turvalise ja läbipaistva majandus- ja ettevõtluskeskkonna </a:t>
            </a:r>
            <a:r>
              <a:rPr lang="et-EE" sz="2133" b="1" dirty="0">
                <a:latin typeface="Aino" panose="02000603040504020204" pitchFamily="2" charset="77"/>
                <a:cs typeface="Calibri" panose="020F0502020204030204" pitchFamily="34" charset="0"/>
              </a:rPr>
              <a:t>kvaliteedimärk: </a:t>
            </a:r>
            <a:r>
              <a:rPr lang="et-EE" sz="2133" dirty="0">
                <a:latin typeface="Aino" panose="02000603040504020204" pitchFamily="2" charset="77"/>
                <a:cs typeface="Calibri" panose="020F0502020204030204" pitchFamily="34" charset="0"/>
              </a:rPr>
              <a:t>teeb välisettevõtja riigi jaoks turvalisemaks</a:t>
            </a:r>
          </a:p>
          <a:p>
            <a:r>
              <a:rPr lang="et-EE" sz="2133" dirty="0">
                <a:latin typeface="Aino" panose="02000603040504020204" pitchFamily="2" charset="77"/>
                <a:cs typeface="Calibri" panose="020F0502020204030204" pitchFamily="34" charset="0"/>
              </a:rPr>
              <a:t>Riiklik KYC: kõik </a:t>
            </a:r>
            <a:r>
              <a:rPr lang="et-EE" sz="2133" dirty="0" err="1">
                <a:latin typeface="Aino" panose="02000603040504020204" pitchFamily="2" charset="77"/>
                <a:cs typeface="Calibri" panose="020F0502020204030204" pitchFamily="34" charset="0"/>
              </a:rPr>
              <a:t>e</a:t>
            </a:r>
            <a:r>
              <a:rPr lang="et-EE" sz="2133" dirty="0">
                <a:latin typeface="Aino" panose="02000603040504020204" pitchFamily="2" charset="77"/>
                <a:cs typeface="Calibri" panose="020F0502020204030204" pitchFamily="34" charset="0"/>
              </a:rPr>
              <a:t>-residendiks soovijad läbivad </a:t>
            </a:r>
            <a:r>
              <a:rPr lang="et-EE" sz="2133" b="1" dirty="0">
                <a:latin typeface="Aino" panose="02000603040504020204" pitchFamily="2" charset="77"/>
                <a:cs typeface="Calibri" panose="020F0502020204030204" pitchFamily="34" charset="0"/>
              </a:rPr>
              <a:t>põhjaliku taustakontrolli</a:t>
            </a:r>
            <a:r>
              <a:rPr lang="et-EE" sz="2133" dirty="0">
                <a:latin typeface="Aino" panose="02000603040504020204" pitchFamily="2" charset="77"/>
                <a:cs typeface="Calibri" panose="020F0502020204030204" pitchFamily="34" charset="0"/>
              </a:rPr>
              <a:t>, mille tagavad Politsei- ja Piirivalveamet, Kaitsepolitseiamet, Maksu- ja Tolliamet jt järelevalveasutused</a:t>
            </a:r>
          </a:p>
          <a:p>
            <a:r>
              <a:rPr lang="et-EE" sz="2133" dirty="0">
                <a:latin typeface="Aino" panose="02000603040504020204" pitchFamily="2" charset="77"/>
                <a:cs typeface="Calibri" panose="020F0502020204030204" pitchFamily="34" charset="0"/>
              </a:rPr>
              <a:t>E-residendid annavad Eesti riigile oma </a:t>
            </a:r>
            <a:r>
              <a:rPr lang="et-EE" sz="2133" b="1" dirty="0" err="1">
                <a:latin typeface="Aino" panose="02000603040504020204" pitchFamily="2" charset="77"/>
                <a:cs typeface="Calibri" panose="020F0502020204030204" pitchFamily="34" charset="0"/>
              </a:rPr>
              <a:t>biomeetrilised</a:t>
            </a:r>
            <a:r>
              <a:rPr lang="et-EE" sz="2133" b="1" dirty="0">
                <a:latin typeface="Aino" panose="02000603040504020204" pitchFamily="2" charset="77"/>
                <a:cs typeface="Calibri" panose="020F0502020204030204" pitchFamily="34" charset="0"/>
              </a:rPr>
              <a:t> andmed</a:t>
            </a:r>
            <a:r>
              <a:rPr lang="et-EE" sz="2133" dirty="0">
                <a:latin typeface="Aino" panose="02000603040504020204" pitchFamily="2" charset="77"/>
                <a:cs typeface="Calibri" panose="020F0502020204030204" pitchFamily="34" charset="0"/>
              </a:rPr>
              <a:t> (sõrmejäljed, tulevikus ka näokujutise) ja jätavad </a:t>
            </a:r>
            <a:r>
              <a:rPr lang="et-EE" sz="2133" b="1" dirty="0">
                <a:latin typeface="Aino" panose="02000603040504020204" pitchFamily="2" charset="77"/>
                <a:cs typeface="Calibri" panose="020F0502020204030204" pitchFamily="34" charset="0"/>
              </a:rPr>
              <a:t>digitaalse jalajälje</a:t>
            </a:r>
          </a:p>
        </p:txBody>
      </p:sp>
      <p:sp>
        <p:nvSpPr>
          <p:cNvPr id="22" name="Freeform 2">
            <a:extLst>
              <a:ext uri="{FF2B5EF4-FFF2-40B4-BE49-F238E27FC236}">
                <a16:creationId xmlns:a16="http://schemas.microsoft.com/office/drawing/2014/main" id="{7EFA9DB0-06A0-91DD-3196-50798B91C293}"/>
              </a:ext>
            </a:extLst>
          </p:cNvPr>
          <p:cNvSpPr/>
          <p:nvPr/>
        </p:nvSpPr>
        <p:spPr>
          <a:xfrm>
            <a:off x="6593818" y="1761374"/>
            <a:ext cx="5307263" cy="3980447"/>
          </a:xfrm>
          <a:prstGeom prst="roundRect">
            <a:avLst/>
          </a:prstGeom>
          <a:blipFill>
            <a:blip r:embed="rId3"/>
            <a:stretch>
              <a:fillRect/>
            </a:stretch>
          </a:blipFill>
        </p:spPr>
        <p:txBody>
          <a:bodyPr/>
          <a:lstStyle/>
          <a:p>
            <a:pPr defTabSz="609630"/>
            <a:endParaRPr lang="en-EE" sz="1200" dirty="0">
              <a:solidFill>
                <a:srgbClr val="0062F5"/>
              </a:solidFill>
              <a:latin typeface="Aino"/>
            </a:endParaRPr>
          </a:p>
        </p:txBody>
      </p:sp>
      <p:sp>
        <p:nvSpPr>
          <p:cNvPr id="24" name="Freeform: Shape 102">
            <a:extLst>
              <a:ext uri="{FF2B5EF4-FFF2-40B4-BE49-F238E27FC236}">
                <a16:creationId xmlns:a16="http://schemas.microsoft.com/office/drawing/2014/main" id="{C97CA76A-F76E-3B86-7AD0-1B12BBCBCFFF}"/>
              </a:ext>
            </a:extLst>
          </p:cNvPr>
          <p:cNvSpPr>
            <a:spLocks noChangeAspect="1"/>
          </p:cNvSpPr>
          <p:nvPr/>
        </p:nvSpPr>
        <p:spPr bwMode="auto">
          <a:xfrm>
            <a:off x="5908043" y="5173173"/>
            <a:ext cx="1137295" cy="1137295"/>
          </a:xfrm>
          <a:custGeom>
            <a:avLst/>
            <a:gdLst>
              <a:gd name="connsiteX0" fmla="*/ 267295 w 582613"/>
              <a:gd name="connsiteY0" fmla="*/ 413544 h 582613"/>
              <a:gd name="connsiteX1" fmla="*/ 287337 w 582613"/>
              <a:gd name="connsiteY1" fmla="*/ 423863 h 582613"/>
              <a:gd name="connsiteX2" fmla="*/ 304800 w 582613"/>
              <a:gd name="connsiteY2" fmla="*/ 438151 h 582613"/>
              <a:gd name="connsiteX3" fmla="*/ 306387 w 582613"/>
              <a:gd name="connsiteY3" fmla="*/ 452438 h 582613"/>
              <a:gd name="connsiteX4" fmla="*/ 298450 w 582613"/>
              <a:gd name="connsiteY4" fmla="*/ 455613 h 582613"/>
              <a:gd name="connsiteX5" fmla="*/ 293687 w 582613"/>
              <a:gd name="connsiteY5" fmla="*/ 454026 h 582613"/>
              <a:gd name="connsiteX6" fmla="*/ 274637 w 582613"/>
              <a:gd name="connsiteY6" fmla="*/ 438151 h 582613"/>
              <a:gd name="connsiteX7" fmla="*/ 255587 w 582613"/>
              <a:gd name="connsiteY7" fmla="*/ 434976 h 582613"/>
              <a:gd name="connsiteX8" fmla="*/ 236537 w 582613"/>
              <a:gd name="connsiteY8" fmla="*/ 444501 h 582613"/>
              <a:gd name="connsiteX9" fmla="*/ 223837 w 582613"/>
              <a:gd name="connsiteY9" fmla="*/ 438151 h 582613"/>
              <a:gd name="connsiteX10" fmla="*/ 228600 w 582613"/>
              <a:gd name="connsiteY10" fmla="*/ 425450 h 582613"/>
              <a:gd name="connsiteX11" fmla="*/ 246062 w 582613"/>
              <a:gd name="connsiteY11" fmla="*/ 417513 h 582613"/>
              <a:gd name="connsiteX12" fmla="*/ 267295 w 582613"/>
              <a:gd name="connsiteY12" fmla="*/ 413544 h 582613"/>
              <a:gd name="connsiteX13" fmla="*/ 292100 w 582613"/>
              <a:gd name="connsiteY13" fmla="*/ 379413 h 582613"/>
              <a:gd name="connsiteX14" fmla="*/ 304800 w 582613"/>
              <a:gd name="connsiteY14" fmla="*/ 382588 h 582613"/>
              <a:gd name="connsiteX15" fmla="*/ 358775 w 582613"/>
              <a:gd name="connsiteY15" fmla="*/ 422276 h 582613"/>
              <a:gd name="connsiteX16" fmla="*/ 365125 w 582613"/>
              <a:gd name="connsiteY16" fmla="*/ 434976 h 582613"/>
              <a:gd name="connsiteX17" fmla="*/ 355600 w 582613"/>
              <a:gd name="connsiteY17" fmla="*/ 441326 h 582613"/>
              <a:gd name="connsiteX18" fmla="*/ 352425 w 582613"/>
              <a:gd name="connsiteY18" fmla="*/ 441326 h 582613"/>
              <a:gd name="connsiteX19" fmla="*/ 287337 w 582613"/>
              <a:gd name="connsiteY19" fmla="*/ 392113 h 582613"/>
              <a:gd name="connsiteX20" fmla="*/ 292100 w 582613"/>
              <a:gd name="connsiteY20" fmla="*/ 379413 h 582613"/>
              <a:gd name="connsiteX21" fmla="*/ 290512 w 582613"/>
              <a:gd name="connsiteY21" fmla="*/ 280988 h 582613"/>
              <a:gd name="connsiteX22" fmla="*/ 300037 w 582613"/>
              <a:gd name="connsiteY22" fmla="*/ 290513 h 582613"/>
              <a:gd name="connsiteX23" fmla="*/ 187325 w 582613"/>
              <a:gd name="connsiteY23" fmla="*/ 415926 h 582613"/>
              <a:gd name="connsiteX24" fmla="*/ 187325 w 582613"/>
              <a:gd name="connsiteY24" fmla="*/ 417513 h 582613"/>
              <a:gd name="connsiteX25" fmla="*/ 177800 w 582613"/>
              <a:gd name="connsiteY25" fmla="*/ 407988 h 582613"/>
              <a:gd name="connsiteX26" fmla="*/ 185737 w 582613"/>
              <a:gd name="connsiteY26" fmla="*/ 396876 h 582613"/>
              <a:gd name="connsiteX27" fmla="*/ 280987 w 582613"/>
              <a:gd name="connsiteY27" fmla="*/ 290513 h 582613"/>
              <a:gd name="connsiteX28" fmla="*/ 290512 w 582613"/>
              <a:gd name="connsiteY28" fmla="*/ 280988 h 582613"/>
              <a:gd name="connsiteX29" fmla="*/ 300037 w 582613"/>
              <a:gd name="connsiteY29" fmla="*/ 242888 h 582613"/>
              <a:gd name="connsiteX30" fmla="*/ 339725 w 582613"/>
              <a:gd name="connsiteY30" fmla="*/ 293688 h 582613"/>
              <a:gd name="connsiteX31" fmla="*/ 333375 w 582613"/>
              <a:gd name="connsiteY31" fmla="*/ 336551 h 582613"/>
              <a:gd name="connsiteX32" fmla="*/ 334962 w 582613"/>
              <a:gd name="connsiteY32" fmla="*/ 357188 h 582613"/>
              <a:gd name="connsiteX33" fmla="*/ 363537 w 582613"/>
              <a:gd name="connsiteY33" fmla="*/ 384176 h 582613"/>
              <a:gd name="connsiteX34" fmla="*/ 390525 w 582613"/>
              <a:gd name="connsiteY34" fmla="*/ 414338 h 582613"/>
              <a:gd name="connsiteX35" fmla="*/ 384175 w 582613"/>
              <a:gd name="connsiteY35" fmla="*/ 427038 h 582613"/>
              <a:gd name="connsiteX36" fmla="*/ 381000 w 582613"/>
              <a:gd name="connsiteY36" fmla="*/ 427038 h 582613"/>
              <a:gd name="connsiteX37" fmla="*/ 371475 w 582613"/>
              <a:gd name="connsiteY37" fmla="*/ 419101 h 582613"/>
              <a:gd name="connsiteX38" fmla="*/ 355600 w 582613"/>
              <a:gd name="connsiteY38" fmla="*/ 401638 h 582613"/>
              <a:gd name="connsiteX39" fmla="*/ 319087 w 582613"/>
              <a:gd name="connsiteY39" fmla="*/ 366713 h 582613"/>
              <a:gd name="connsiteX40" fmla="*/ 314325 w 582613"/>
              <a:gd name="connsiteY40" fmla="*/ 331788 h 582613"/>
              <a:gd name="connsiteX41" fmla="*/ 319087 w 582613"/>
              <a:gd name="connsiteY41" fmla="*/ 293688 h 582613"/>
              <a:gd name="connsiteX42" fmla="*/ 295275 w 582613"/>
              <a:gd name="connsiteY42" fmla="*/ 261938 h 582613"/>
              <a:gd name="connsiteX43" fmla="*/ 271462 w 582613"/>
              <a:gd name="connsiteY43" fmla="*/ 268288 h 582613"/>
              <a:gd name="connsiteX44" fmla="*/ 261937 w 582613"/>
              <a:gd name="connsiteY44" fmla="*/ 290513 h 582613"/>
              <a:gd name="connsiteX45" fmla="*/ 174625 w 582613"/>
              <a:gd name="connsiteY45" fmla="*/ 377826 h 582613"/>
              <a:gd name="connsiteX46" fmla="*/ 161925 w 582613"/>
              <a:gd name="connsiteY46" fmla="*/ 381001 h 582613"/>
              <a:gd name="connsiteX47" fmla="*/ 149225 w 582613"/>
              <a:gd name="connsiteY47" fmla="*/ 376238 h 582613"/>
              <a:gd name="connsiteX48" fmla="*/ 153987 w 582613"/>
              <a:gd name="connsiteY48" fmla="*/ 363538 h 582613"/>
              <a:gd name="connsiteX49" fmla="*/ 174625 w 582613"/>
              <a:gd name="connsiteY49" fmla="*/ 358776 h 582613"/>
              <a:gd name="connsiteX50" fmla="*/ 241300 w 582613"/>
              <a:gd name="connsiteY50" fmla="*/ 290513 h 582613"/>
              <a:gd name="connsiteX51" fmla="*/ 258762 w 582613"/>
              <a:gd name="connsiteY51" fmla="*/ 254000 h 582613"/>
              <a:gd name="connsiteX52" fmla="*/ 300037 w 582613"/>
              <a:gd name="connsiteY52" fmla="*/ 242888 h 582613"/>
              <a:gd name="connsiteX53" fmla="*/ 298450 w 582613"/>
              <a:gd name="connsiteY53" fmla="*/ 204788 h 582613"/>
              <a:gd name="connsiteX54" fmla="*/ 377825 w 582613"/>
              <a:gd name="connsiteY54" fmla="*/ 296863 h 582613"/>
              <a:gd name="connsiteX55" fmla="*/ 373063 w 582613"/>
              <a:gd name="connsiteY55" fmla="*/ 333376 h 582613"/>
              <a:gd name="connsiteX56" fmla="*/ 379413 w 582613"/>
              <a:gd name="connsiteY56" fmla="*/ 349251 h 582613"/>
              <a:gd name="connsiteX57" fmla="*/ 419100 w 582613"/>
              <a:gd name="connsiteY57" fmla="*/ 384176 h 582613"/>
              <a:gd name="connsiteX58" fmla="*/ 415925 w 582613"/>
              <a:gd name="connsiteY58" fmla="*/ 398464 h 582613"/>
              <a:gd name="connsiteX59" fmla="*/ 411163 w 582613"/>
              <a:gd name="connsiteY59" fmla="*/ 400051 h 582613"/>
              <a:gd name="connsiteX60" fmla="*/ 401638 w 582613"/>
              <a:gd name="connsiteY60" fmla="*/ 393701 h 582613"/>
              <a:gd name="connsiteX61" fmla="*/ 371475 w 582613"/>
              <a:gd name="connsiteY61" fmla="*/ 366714 h 582613"/>
              <a:gd name="connsiteX62" fmla="*/ 354013 w 582613"/>
              <a:gd name="connsiteY62" fmla="*/ 330201 h 582613"/>
              <a:gd name="connsiteX63" fmla="*/ 358775 w 582613"/>
              <a:gd name="connsiteY63" fmla="*/ 296863 h 582613"/>
              <a:gd name="connsiteX64" fmla="*/ 296862 w 582613"/>
              <a:gd name="connsiteY64" fmla="*/ 223838 h 582613"/>
              <a:gd name="connsiteX65" fmla="*/ 244475 w 582613"/>
              <a:gd name="connsiteY65" fmla="*/ 241301 h 582613"/>
              <a:gd name="connsiteX66" fmla="*/ 222250 w 582613"/>
              <a:gd name="connsiteY66" fmla="*/ 290513 h 582613"/>
              <a:gd name="connsiteX67" fmla="*/ 174625 w 582613"/>
              <a:gd name="connsiteY67" fmla="*/ 339726 h 582613"/>
              <a:gd name="connsiteX68" fmla="*/ 146050 w 582613"/>
              <a:gd name="connsiteY68" fmla="*/ 346076 h 582613"/>
              <a:gd name="connsiteX69" fmla="*/ 133350 w 582613"/>
              <a:gd name="connsiteY69" fmla="*/ 341314 h 582613"/>
              <a:gd name="connsiteX70" fmla="*/ 138112 w 582613"/>
              <a:gd name="connsiteY70" fmla="*/ 328614 h 582613"/>
              <a:gd name="connsiteX71" fmla="*/ 174625 w 582613"/>
              <a:gd name="connsiteY71" fmla="*/ 320676 h 582613"/>
              <a:gd name="connsiteX72" fmla="*/ 203200 w 582613"/>
              <a:gd name="connsiteY72" fmla="*/ 290513 h 582613"/>
              <a:gd name="connsiteX73" fmla="*/ 231775 w 582613"/>
              <a:gd name="connsiteY73" fmla="*/ 227013 h 582613"/>
              <a:gd name="connsiteX74" fmla="*/ 298450 w 582613"/>
              <a:gd name="connsiteY74" fmla="*/ 204788 h 582613"/>
              <a:gd name="connsiteX75" fmla="*/ 290513 w 582613"/>
              <a:gd name="connsiteY75" fmla="*/ 165100 h 582613"/>
              <a:gd name="connsiteX76" fmla="*/ 301625 w 582613"/>
              <a:gd name="connsiteY76" fmla="*/ 165100 h 582613"/>
              <a:gd name="connsiteX77" fmla="*/ 415926 w 582613"/>
              <a:gd name="connsiteY77" fmla="*/ 298451 h 582613"/>
              <a:gd name="connsiteX78" fmla="*/ 414338 w 582613"/>
              <a:gd name="connsiteY78" fmla="*/ 323851 h 582613"/>
              <a:gd name="connsiteX79" fmla="*/ 439738 w 582613"/>
              <a:gd name="connsiteY79" fmla="*/ 347663 h 582613"/>
              <a:gd name="connsiteX80" fmla="*/ 439738 w 582613"/>
              <a:gd name="connsiteY80" fmla="*/ 360363 h 582613"/>
              <a:gd name="connsiteX81" fmla="*/ 433388 w 582613"/>
              <a:gd name="connsiteY81" fmla="*/ 363538 h 582613"/>
              <a:gd name="connsiteX82" fmla="*/ 425451 w 582613"/>
              <a:gd name="connsiteY82" fmla="*/ 360363 h 582613"/>
              <a:gd name="connsiteX83" fmla="*/ 403226 w 582613"/>
              <a:gd name="connsiteY83" fmla="*/ 339726 h 582613"/>
              <a:gd name="connsiteX84" fmla="*/ 395288 w 582613"/>
              <a:gd name="connsiteY84" fmla="*/ 320676 h 582613"/>
              <a:gd name="connsiteX85" fmla="*/ 396876 w 582613"/>
              <a:gd name="connsiteY85" fmla="*/ 298451 h 582613"/>
              <a:gd name="connsiteX86" fmla="*/ 300038 w 582613"/>
              <a:gd name="connsiteY86" fmla="*/ 184150 h 582613"/>
              <a:gd name="connsiteX87" fmla="*/ 290513 w 582613"/>
              <a:gd name="connsiteY87" fmla="*/ 184150 h 582613"/>
              <a:gd name="connsiteX88" fmla="*/ 184150 w 582613"/>
              <a:gd name="connsiteY88" fmla="*/ 290513 h 582613"/>
              <a:gd name="connsiteX89" fmla="*/ 174625 w 582613"/>
              <a:gd name="connsiteY89" fmla="*/ 301626 h 582613"/>
              <a:gd name="connsiteX90" fmla="*/ 138113 w 582613"/>
              <a:gd name="connsiteY90" fmla="*/ 306388 h 582613"/>
              <a:gd name="connsiteX91" fmla="*/ 127000 w 582613"/>
              <a:gd name="connsiteY91" fmla="*/ 301626 h 582613"/>
              <a:gd name="connsiteX92" fmla="*/ 131763 w 582613"/>
              <a:gd name="connsiteY92" fmla="*/ 288926 h 582613"/>
              <a:gd name="connsiteX93" fmla="*/ 165100 w 582613"/>
              <a:gd name="connsiteY93" fmla="*/ 282576 h 582613"/>
              <a:gd name="connsiteX94" fmla="*/ 290513 w 582613"/>
              <a:gd name="connsiteY94" fmla="*/ 165100 h 582613"/>
              <a:gd name="connsiteX95" fmla="*/ 290512 w 582613"/>
              <a:gd name="connsiteY95" fmla="*/ 127000 h 582613"/>
              <a:gd name="connsiteX96" fmla="*/ 455612 w 582613"/>
              <a:gd name="connsiteY96" fmla="*/ 290513 h 582613"/>
              <a:gd name="connsiteX97" fmla="*/ 454025 w 582613"/>
              <a:gd name="connsiteY97" fmla="*/ 311151 h 582613"/>
              <a:gd name="connsiteX98" fmla="*/ 444500 w 582613"/>
              <a:gd name="connsiteY98" fmla="*/ 319088 h 582613"/>
              <a:gd name="connsiteX99" fmla="*/ 442912 w 582613"/>
              <a:gd name="connsiteY99" fmla="*/ 319088 h 582613"/>
              <a:gd name="connsiteX100" fmla="*/ 434975 w 582613"/>
              <a:gd name="connsiteY100" fmla="*/ 307976 h 582613"/>
              <a:gd name="connsiteX101" fmla="*/ 436562 w 582613"/>
              <a:gd name="connsiteY101" fmla="*/ 290513 h 582613"/>
              <a:gd name="connsiteX102" fmla="*/ 290512 w 582613"/>
              <a:gd name="connsiteY102" fmla="*/ 146050 h 582613"/>
              <a:gd name="connsiteX103" fmla="*/ 149225 w 582613"/>
              <a:gd name="connsiteY103" fmla="*/ 257176 h 582613"/>
              <a:gd name="connsiteX104" fmla="*/ 136525 w 582613"/>
              <a:gd name="connsiteY104" fmla="*/ 265113 h 582613"/>
              <a:gd name="connsiteX105" fmla="*/ 130175 w 582613"/>
              <a:gd name="connsiteY105" fmla="*/ 254001 h 582613"/>
              <a:gd name="connsiteX106" fmla="*/ 290512 w 582613"/>
              <a:gd name="connsiteY106" fmla="*/ 127000 h 582613"/>
              <a:gd name="connsiteX107" fmla="*/ 290513 w 582613"/>
              <a:gd name="connsiteY107" fmla="*/ 0 h 582613"/>
              <a:gd name="connsiteX108" fmla="*/ 582613 w 582613"/>
              <a:gd name="connsiteY108" fmla="*/ 290513 h 582613"/>
              <a:gd name="connsiteX109" fmla="*/ 341313 w 582613"/>
              <a:gd name="connsiteY109" fmla="*/ 577851 h 582613"/>
              <a:gd name="connsiteX110" fmla="*/ 330200 w 582613"/>
              <a:gd name="connsiteY110" fmla="*/ 569913 h 582613"/>
              <a:gd name="connsiteX111" fmla="*/ 338138 w 582613"/>
              <a:gd name="connsiteY111" fmla="*/ 558801 h 582613"/>
              <a:gd name="connsiteX112" fmla="*/ 561976 w 582613"/>
              <a:gd name="connsiteY112" fmla="*/ 290513 h 582613"/>
              <a:gd name="connsiteX113" fmla="*/ 290513 w 582613"/>
              <a:gd name="connsiteY113" fmla="*/ 19050 h 582613"/>
              <a:gd name="connsiteX114" fmla="*/ 19050 w 582613"/>
              <a:gd name="connsiteY114" fmla="*/ 290513 h 582613"/>
              <a:gd name="connsiteX115" fmla="*/ 290513 w 582613"/>
              <a:gd name="connsiteY115" fmla="*/ 563563 h 582613"/>
              <a:gd name="connsiteX116" fmla="*/ 300038 w 582613"/>
              <a:gd name="connsiteY116" fmla="*/ 573088 h 582613"/>
              <a:gd name="connsiteX117" fmla="*/ 290513 w 582613"/>
              <a:gd name="connsiteY117" fmla="*/ 582613 h 582613"/>
              <a:gd name="connsiteX118" fmla="*/ 0 w 582613"/>
              <a:gd name="connsiteY118" fmla="*/ 290513 h 582613"/>
              <a:gd name="connsiteX119" fmla="*/ 290513 w 582613"/>
              <a:gd name="connsiteY119" fmla="*/ 0 h 58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582613" h="582613">
                <a:moveTo>
                  <a:pt x="267295" y="413544"/>
                </a:moveTo>
                <a:cubicBezTo>
                  <a:pt x="274637" y="414735"/>
                  <a:pt x="281781" y="418307"/>
                  <a:pt x="287337" y="423863"/>
                </a:cubicBezTo>
                <a:cubicBezTo>
                  <a:pt x="292100" y="428625"/>
                  <a:pt x="298450" y="433388"/>
                  <a:pt x="304800" y="438151"/>
                </a:cubicBezTo>
                <a:cubicBezTo>
                  <a:pt x="309562" y="441326"/>
                  <a:pt x="309562" y="447676"/>
                  <a:pt x="306387" y="452438"/>
                </a:cubicBezTo>
                <a:cubicBezTo>
                  <a:pt x="304800" y="454026"/>
                  <a:pt x="301625" y="455613"/>
                  <a:pt x="298450" y="455613"/>
                </a:cubicBezTo>
                <a:cubicBezTo>
                  <a:pt x="296862" y="455613"/>
                  <a:pt x="295275" y="455613"/>
                  <a:pt x="293687" y="454026"/>
                </a:cubicBezTo>
                <a:cubicBezTo>
                  <a:pt x="285750" y="447676"/>
                  <a:pt x="279400" y="442913"/>
                  <a:pt x="274637" y="438151"/>
                </a:cubicBezTo>
                <a:cubicBezTo>
                  <a:pt x="269875" y="431800"/>
                  <a:pt x="261937" y="431800"/>
                  <a:pt x="255587" y="434976"/>
                </a:cubicBezTo>
                <a:cubicBezTo>
                  <a:pt x="249237" y="438151"/>
                  <a:pt x="242887" y="441326"/>
                  <a:pt x="236537" y="444501"/>
                </a:cubicBezTo>
                <a:cubicBezTo>
                  <a:pt x="230187" y="446088"/>
                  <a:pt x="225425" y="444501"/>
                  <a:pt x="223837" y="438151"/>
                </a:cubicBezTo>
                <a:cubicBezTo>
                  <a:pt x="220662" y="433388"/>
                  <a:pt x="223837" y="428625"/>
                  <a:pt x="228600" y="425450"/>
                </a:cubicBezTo>
                <a:cubicBezTo>
                  <a:pt x="234950" y="423863"/>
                  <a:pt x="239712" y="420688"/>
                  <a:pt x="246062" y="417513"/>
                </a:cubicBezTo>
                <a:cubicBezTo>
                  <a:pt x="252412" y="413544"/>
                  <a:pt x="259953" y="412353"/>
                  <a:pt x="267295" y="413544"/>
                </a:cubicBezTo>
                <a:close/>
                <a:moveTo>
                  <a:pt x="292100" y="379413"/>
                </a:moveTo>
                <a:cubicBezTo>
                  <a:pt x="296862" y="376238"/>
                  <a:pt x="301625" y="377826"/>
                  <a:pt x="304800" y="382588"/>
                </a:cubicBezTo>
                <a:cubicBezTo>
                  <a:pt x="312737" y="400051"/>
                  <a:pt x="334962" y="415926"/>
                  <a:pt x="358775" y="422276"/>
                </a:cubicBezTo>
                <a:cubicBezTo>
                  <a:pt x="363537" y="423864"/>
                  <a:pt x="366712" y="430214"/>
                  <a:pt x="365125" y="434976"/>
                </a:cubicBezTo>
                <a:cubicBezTo>
                  <a:pt x="363537" y="439739"/>
                  <a:pt x="360362" y="441326"/>
                  <a:pt x="355600" y="441326"/>
                </a:cubicBezTo>
                <a:cubicBezTo>
                  <a:pt x="354012" y="441326"/>
                  <a:pt x="354012" y="441326"/>
                  <a:pt x="352425" y="441326"/>
                </a:cubicBezTo>
                <a:cubicBezTo>
                  <a:pt x="325437" y="433389"/>
                  <a:pt x="298450" y="414339"/>
                  <a:pt x="287337" y="392113"/>
                </a:cubicBezTo>
                <a:cubicBezTo>
                  <a:pt x="284162" y="387351"/>
                  <a:pt x="287337" y="381001"/>
                  <a:pt x="292100" y="379413"/>
                </a:cubicBezTo>
                <a:close/>
                <a:moveTo>
                  <a:pt x="290512" y="280988"/>
                </a:moveTo>
                <a:cubicBezTo>
                  <a:pt x="295275" y="280988"/>
                  <a:pt x="300037" y="285751"/>
                  <a:pt x="300037" y="290513"/>
                </a:cubicBezTo>
                <a:cubicBezTo>
                  <a:pt x="300037" y="355601"/>
                  <a:pt x="252412" y="409576"/>
                  <a:pt x="187325" y="415926"/>
                </a:cubicBezTo>
                <a:cubicBezTo>
                  <a:pt x="187325" y="415926"/>
                  <a:pt x="187325" y="417513"/>
                  <a:pt x="187325" y="417513"/>
                </a:cubicBezTo>
                <a:cubicBezTo>
                  <a:pt x="182562" y="417513"/>
                  <a:pt x="177800" y="412751"/>
                  <a:pt x="177800" y="407988"/>
                </a:cubicBezTo>
                <a:cubicBezTo>
                  <a:pt x="176212" y="403226"/>
                  <a:pt x="180975" y="398463"/>
                  <a:pt x="185737" y="396876"/>
                </a:cubicBezTo>
                <a:cubicBezTo>
                  <a:pt x="239712" y="392113"/>
                  <a:pt x="280987" y="346076"/>
                  <a:pt x="280987" y="290513"/>
                </a:cubicBezTo>
                <a:cubicBezTo>
                  <a:pt x="280987" y="285751"/>
                  <a:pt x="285750" y="280988"/>
                  <a:pt x="290512" y="280988"/>
                </a:cubicBezTo>
                <a:close/>
                <a:moveTo>
                  <a:pt x="300037" y="242888"/>
                </a:moveTo>
                <a:cubicBezTo>
                  <a:pt x="322262" y="247650"/>
                  <a:pt x="339725" y="269875"/>
                  <a:pt x="339725" y="293688"/>
                </a:cubicBezTo>
                <a:cubicBezTo>
                  <a:pt x="338137" y="307975"/>
                  <a:pt x="336550" y="322263"/>
                  <a:pt x="333375" y="336551"/>
                </a:cubicBezTo>
                <a:cubicBezTo>
                  <a:pt x="330200" y="342901"/>
                  <a:pt x="331787" y="350838"/>
                  <a:pt x="334962" y="357188"/>
                </a:cubicBezTo>
                <a:cubicBezTo>
                  <a:pt x="342900" y="368301"/>
                  <a:pt x="352425" y="377826"/>
                  <a:pt x="363537" y="384176"/>
                </a:cubicBezTo>
                <a:cubicBezTo>
                  <a:pt x="376237" y="390526"/>
                  <a:pt x="387350" y="401638"/>
                  <a:pt x="390525" y="414338"/>
                </a:cubicBezTo>
                <a:cubicBezTo>
                  <a:pt x="392112" y="419101"/>
                  <a:pt x="388937" y="425451"/>
                  <a:pt x="384175" y="427038"/>
                </a:cubicBezTo>
                <a:cubicBezTo>
                  <a:pt x="382587" y="427038"/>
                  <a:pt x="382587" y="427038"/>
                  <a:pt x="381000" y="427038"/>
                </a:cubicBezTo>
                <a:cubicBezTo>
                  <a:pt x="376237" y="427038"/>
                  <a:pt x="373062" y="423863"/>
                  <a:pt x="371475" y="419101"/>
                </a:cubicBezTo>
                <a:cubicBezTo>
                  <a:pt x="369887" y="412751"/>
                  <a:pt x="363537" y="404813"/>
                  <a:pt x="355600" y="401638"/>
                </a:cubicBezTo>
                <a:cubicBezTo>
                  <a:pt x="341312" y="393701"/>
                  <a:pt x="327025" y="382588"/>
                  <a:pt x="319087" y="366713"/>
                </a:cubicBezTo>
                <a:cubicBezTo>
                  <a:pt x="312737" y="355601"/>
                  <a:pt x="311150" y="342901"/>
                  <a:pt x="314325" y="331788"/>
                </a:cubicBezTo>
                <a:cubicBezTo>
                  <a:pt x="317500" y="319088"/>
                  <a:pt x="319087" y="306388"/>
                  <a:pt x="319087" y="293688"/>
                </a:cubicBezTo>
                <a:cubicBezTo>
                  <a:pt x="319087" y="277813"/>
                  <a:pt x="309562" y="265113"/>
                  <a:pt x="295275" y="261938"/>
                </a:cubicBezTo>
                <a:cubicBezTo>
                  <a:pt x="287337" y="260350"/>
                  <a:pt x="277812" y="263525"/>
                  <a:pt x="271462" y="268288"/>
                </a:cubicBezTo>
                <a:cubicBezTo>
                  <a:pt x="265112" y="274638"/>
                  <a:pt x="261937" y="282575"/>
                  <a:pt x="261937" y="290513"/>
                </a:cubicBezTo>
                <a:cubicBezTo>
                  <a:pt x="261937" y="339726"/>
                  <a:pt x="222250" y="377826"/>
                  <a:pt x="174625" y="377826"/>
                </a:cubicBezTo>
                <a:cubicBezTo>
                  <a:pt x="171450" y="379413"/>
                  <a:pt x="166687" y="379413"/>
                  <a:pt x="161925" y="381001"/>
                </a:cubicBezTo>
                <a:cubicBezTo>
                  <a:pt x="157162" y="384176"/>
                  <a:pt x="152400" y="381001"/>
                  <a:pt x="149225" y="376238"/>
                </a:cubicBezTo>
                <a:cubicBezTo>
                  <a:pt x="147637" y="371476"/>
                  <a:pt x="149225" y="366713"/>
                  <a:pt x="153987" y="363538"/>
                </a:cubicBezTo>
                <a:cubicBezTo>
                  <a:pt x="160337" y="360363"/>
                  <a:pt x="168275" y="358776"/>
                  <a:pt x="174625" y="358776"/>
                </a:cubicBezTo>
                <a:cubicBezTo>
                  <a:pt x="211137" y="358776"/>
                  <a:pt x="241300" y="328613"/>
                  <a:pt x="241300" y="290513"/>
                </a:cubicBezTo>
                <a:cubicBezTo>
                  <a:pt x="241300" y="276225"/>
                  <a:pt x="247650" y="263525"/>
                  <a:pt x="258762" y="254000"/>
                </a:cubicBezTo>
                <a:cubicBezTo>
                  <a:pt x="269875" y="244475"/>
                  <a:pt x="284162" y="241300"/>
                  <a:pt x="300037" y="242888"/>
                </a:cubicBezTo>
                <a:close/>
                <a:moveTo>
                  <a:pt x="298450" y="204788"/>
                </a:moveTo>
                <a:cubicBezTo>
                  <a:pt x="344487" y="207963"/>
                  <a:pt x="379413" y="249238"/>
                  <a:pt x="377825" y="296863"/>
                </a:cubicBezTo>
                <a:cubicBezTo>
                  <a:pt x="377825" y="309564"/>
                  <a:pt x="376238" y="322264"/>
                  <a:pt x="373063" y="333376"/>
                </a:cubicBezTo>
                <a:cubicBezTo>
                  <a:pt x="371475" y="339726"/>
                  <a:pt x="374650" y="346076"/>
                  <a:pt x="379413" y="349251"/>
                </a:cubicBezTo>
                <a:cubicBezTo>
                  <a:pt x="396875" y="357189"/>
                  <a:pt x="409575" y="368301"/>
                  <a:pt x="419100" y="384176"/>
                </a:cubicBezTo>
                <a:cubicBezTo>
                  <a:pt x="422275" y="388939"/>
                  <a:pt x="420688" y="395289"/>
                  <a:pt x="415925" y="398464"/>
                </a:cubicBezTo>
                <a:cubicBezTo>
                  <a:pt x="414338" y="398464"/>
                  <a:pt x="412750" y="400051"/>
                  <a:pt x="411163" y="400051"/>
                </a:cubicBezTo>
                <a:cubicBezTo>
                  <a:pt x="407988" y="400051"/>
                  <a:pt x="403225" y="396876"/>
                  <a:pt x="401638" y="393701"/>
                </a:cubicBezTo>
                <a:cubicBezTo>
                  <a:pt x="395288" y="382589"/>
                  <a:pt x="384175" y="373064"/>
                  <a:pt x="371475" y="366714"/>
                </a:cubicBezTo>
                <a:cubicBezTo>
                  <a:pt x="358775" y="360364"/>
                  <a:pt x="350838" y="344489"/>
                  <a:pt x="354013" y="330201"/>
                </a:cubicBezTo>
                <a:cubicBezTo>
                  <a:pt x="357188" y="319089"/>
                  <a:pt x="358775" y="307976"/>
                  <a:pt x="358775" y="296863"/>
                </a:cubicBezTo>
                <a:cubicBezTo>
                  <a:pt x="360363" y="258763"/>
                  <a:pt x="331787" y="227013"/>
                  <a:pt x="296862" y="223838"/>
                </a:cubicBezTo>
                <a:cubicBezTo>
                  <a:pt x="277812" y="222251"/>
                  <a:pt x="258762" y="228601"/>
                  <a:pt x="244475" y="241301"/>
                </a:cubicBezTo>
                <a:cubicBezTo>
                  <a:pt x="230187" y="254001"/>
                  <a:pt x="222250" y="273051"/>
                  <a:pt x="222250" y="290513"/>
                </a:cubicBezTo>
                <a:cubicBezTo>
                  <a:pt x="222250" y="317501"/>
                  <a:pt x="201612" y="339726"/>
                  <a:pt x="174625" y="339726"/>
                </a:cubicBezTo>
                <a:cubicBezTo>
                  <a:pt x="165100" y="339726"/>
                  <a:pt x="155575" y="341314"/>
                  <a:pt x="146050" y="346076"/>
                </a:cubicBezTo>
                <a:cubicBezTo>
                  <a:pt x="141287" y="347664"/>
                  <a:pt x="134937" y="346076"/>
                  <a:pt x="133350" y="341314"/>
                </a:cubicBezTo>
                <a:cubicBezTo>
                  <a:pt x="131762" y="336551"/>
                  <a:pt x="133350" y="330201"/>
                  <a:pt x="138112" y="328614"/>
                </a:cubicBezTo>
                <a:cubicBezTo>
                  <a:pt x="149225" y="323851"/>
                  <a:pt x="161925" y="320676"/>
                  <a:pt x="174625" y="320676"/>
                </a:cubicBezTo>
                <a:cubicBezTo>
                  <a:pt x="190500" y="320676"/>
                  <a:pt x="203200" y="306389"/>
                  <a:pt x="203200" y="290513"/>
                </a:cubicBezTo>
                <a:cubicBezTo>
                  <a:pt x="203200" y="266701"/>
                  <a:pt x="212725" y="242888"/>
                  <a:pt x="231775" y="227013"/>
                </a:cubicBezTo>
                <a:cubicBezTo>
                  <a:pt x="249237" y="209551"/>
                  <a:pt x="273050" y="201613"/>
                  <a:pt x="298450" y="204788"/>
                </a:cubicBezTo>
                <a:close/>
                <a:moveTo>
                  <a:pt x="290513" y="165100"/>
                </a:moveTo>
                <a:cubicBezTo>
                  <a:pt x="293688" y="165100"/>
                  <a:pt x="298450" y="165100"/>
                  <a:pt x="301625" y="165100"/>
                </a:cubicBezTo>
                <a:cubicBezTo>
                  <a:pt x="368301" y="171450"/>
                  <a:pt x="419101" y="230188"/>
                  <a:pt x="415926" y="298451"/>
                </a:cubicBezTo>
                <a:cubicBezTo>
                  <a:pt x="415926" y="306388"/>
                  <a:pt x="415926" y="315913"/>
                  <a:pt x="414338" y="323851"/>
                </a:cubicBezTo>
                <a:cubicBezTo>
                  <a:pt x="423863" y="330201"/>
                  <a:pt x="433388" y="338138"/>
                  <a:pt x="439738" y="347663"/>
                </a:cubicBezTo>
                <a:cubicBezTo>
                  <a:pt x="442913" y="350838"/>
                  <a:pt x="442913" y="357188"/>
                  <a:pt x="439738" y="360363"/>
                </a:cubicBezTo>
                <a:cubicBezTo>
                  <a:pt x="436563" y="361951"/>
                  <a:pt x="434976" y="363538"/>
                  <a:pt x="433388" y="363538"/>
                </a:cubicBezTo>
                <a:cubicBezTo>
                  <a:pt x="430213" y="363538"/>
                  <a:pt x="427038" y="361951"/>
                  <a:pt x="425451" y="360363"/>
                </a:cubicBezTo>
                <a:cubicBezTo>
                  <a:pt x="419101" y="352426"/>
                  <a:pt x="411163" y="344488"/>
                  <a:pt x="403226" y="339726"/>
                </a:cubicBezTo>
                <a:cubicBezTo>
                  <a:pt x="396876" y="334963"/>
                  <a:pt x="393701" y="328613"/>
                  <a:pt x="395288" y="320676"/>
                </a:cubicBezTo>
                <a:cubicBezTo>
                  <a:pt x="396876" y="314326"/>
                  <a:pt x="396876" y="306388"/>
                  <a:pt x="396876" y="298451"/>
                </a:cubicBezTo>
                <a:cubicBezTo>
                  <a:pt x="398463" y="239713"/>
                  <a:pt x="355600" y="188913"/>
                  <a:pt x="300038" y="184150"/>
                </a:cubicBezTo>
                <a:cubicBezTo>
                  <a:pt x="296863" y="184150"/>
                  <a:pt x="293688" y="184150"/>
                  <a:pt x="290513" y="184150"/>
                </a:cubicBezTo>
                <a:cubicBezTo>
                  <a:pt x="231775" y="184150"/>
                  <a:pt x="184150" y="231775"/>
                  <a:pt x="184150" y="290513"/>
                </a:cubicBezTo>
                <a:cubicBezTo>
                  <a:pt x="184150" y="296863"/>
                  <a:pt x="179388" y="301626"/>
                  <a:pt x="174625" y="301626"/>
                </a:cubicBezTo>
                <a:cubicBezTo>
                  <a:pt x="161925" y="301626"/>
                  <a:pt x="150813" y="303213"/>
                  <a:pt x="138113" y="306388"/>
                </a:cubicBezTo>
                <a:cubicBezTo>
                  <a:pt x="133350" y="309563"/>
                  <a:pt x="128588" y="306388"/>
                  <a:pt x="127000" y="301626"/>
                </a:cubicBezTo>
                <a:cubicBezTo>
                  <a:pt x="123825" y="295276"/>
                  <a:pt x="127000" y="290513"/>
                  <a:pt x="131763" y="288926"/>
                </a:cubicBezTo>
                <a:cubicBezTo>
                  <a:pt x="142875" y="285751"/>
                  <a:pt x="153988" y="282576"/>
                  <a:pt x="165100" y="282576"/>
                </a:cubicBezTo>
                <a:cubicBezTo>
                  <a:pt x="169863" y="217488"/>
                  <a:pt x="223838" y="165100"/>
                  <a:pt x="290513" y="165100"/>
                </a:cubicBezTo>
                <a:close/>
                <a:moveTo>
                  <a:pt x="290512" y="127000"/>
                </a:moveTo>
                <a:cubicBezTo>
                  <a:pt x="381000" y="127000"/>
                  <a:pt x="455612" y="200025"/>
                  <a:pt x="455612" y="290513"/>
                </a:cubicBezTo>
                <a:cubicBezTo>
                  <a:pt x="455612" y="298451"/>
                  <a:pt x="455612" y="304801"/>
                  <a:pt x="454025" y="311151"/>
                </a:cubicBezTo>
                <a:cubicBezTo>
                  <a:pt x="454025" y="315913"/>
                  <a:pt x="449262" y="319088"/>
                  <a:pt x="444500" y="319088"/>
                </a:cubicBezTo>
                <a:cubicBezTo>
                  <a:pt x="444500" y="319088"/>
                  <a:pt x="444500" y="319088"/>
                  <a:pt x="442912" y="319088"/>
                </a:cubicBezTo>
                <a:cubicBezTo>
                  <a:pt x="438150" y="319088"/>
                  <a:pt x="434975" y="314326"/>
                  <a:pt x="434975" y="307976"/>
                </a:cubicBezTo>
                <a:cubicBezTo>
                  <a:pt x="436562" y="303213"/>
                  <a:pt x="436562" y="296863"/>
                  <a:pt x="436562" y="290513"/>
                </a:cubicBezTo>
                <a:cubicBezTo>
                  <a:pt x="436562" y="211138"/>
                  <a:pt x="371475" y="146050"/>
                  <a:pt x="290512" y="146050"/>
                </a:cubicBezTo>
                <a:cubicBezTo>
                  <a:pt x="222250" y="146050"/>
                  <a:pt x="163512" y="192088"/>
                  <a:pt x="149225" y="257176"/>
                </a:cubicBezTo>
                <a:cubicBezTo>
                  <a:pt x="147637" y="263526"/>
                  <a:pt x="142875" y="266701"/>
                  <a:pt x="136525" y="265113"/>
                </a:cubicBezTo>
                <a:cubicBezTo>
                  <a:pt x="131762" y="263526"/>
                  <a:pt x="128587" y="258763"/>
                  <a:pt x="130175" y="254001"/>
                </a:cubicBezTo>
                <a:cubicBezTo>
                  <a:pt x="147637" y="177800"/>
                  <a:pt x="212725" y="127000"/>
                  <a:pt x="290512" y="127000"/>
                </a:cubicBezTo>
                <a:close/>
                <a:moveTo>
                  <a:pt x="290513" y="0"/>
                </a:moveTo>
                <a:cubicBezTo>
                  <a:pt x="450851" y="0"/>
                  <a:pt x="582613" y="130175"/>
                  <a:pt x="582613" y="290513"/>
                </a:cubicBezTo>
                <a:cubicBezTo>
                  <a:pt x="582613" y="433388"/>
                  <a:pt x="481013" y="554038"/>
                  <a:pt x="341313" y="577851"/>
                </a:cubicBezTo>
                <a:cubicBezTo>
                  <a:pt x="334963" y="579438"/>
                  <a:pt x="330200" y="574676"/>
                  <a:pt x="330200" y="569913"/>
                </a:cubicBezTo>
                <a:cubicBezTo>
                  <a:pt x="328613" y="565151"/>
                  <a:pt x="331788" y="560388"/>
                  <a:pt x="338138" y="558801"/>
                </a:cubicBezTo>
                <a:cubicBezTo>
                  <a:pt x="468313" y="536576"/>
                  <a:pt x="561976" y="423863"/>
                  <a:pt x="561976" y="290513"/>
                </a:cubicBezTo>
                <a:cubicBezTo>
                  <a:pt x="561976" y="141287"/>
                  <a:pt x="441326" y="19050"/>
                  <a:pt x="290513" y="19050"/>
                </a:cubicBezTo>
                <a:cubicBezTo>
                  <a:pt x="141288" y="19050"/>
                  <a:pt x="19050" y="141287"/>
                  <a:pt x="19050" y="290513"/>
                </a:cubicBezTo>
                <a:cubicBezTo>
                  <a:pt x="19050" y="441326"/>
                  <a:pt x="141288" y="563563"/>
                  <a:pt x="290513" y="563563"/>
                </a:cubicBezTo>
                <a:cubicBezTo>
                  <a:pt x="295275" y="563563"/>
                  <a:pt x="300038" y="566738"/>
                  <a:pt x="300038" y="573088"/>
                </a:cubicBezTo>
                <a:cubicBezTo>
                  <a:pt x="300038" y="577851"/>
                  <a:pt x="295275" y="582613"/>
                  <a:pt x="290513" y="582613"/>
                </a:cubicBezTo>
                <a:cubicBezTo>
                  <a:pt x="130175" y="582613"/>
                  <a:pt x="0" y="450851"/>
                  <a:pt x="0" y="290513"/>
                </a:cubicBezTo>
                <a:cubicBezTo>
                  <a:pt x="0" y="130175"/>
                  <a:pt x="130175" y="0"/>
                  <a:pt x="290513" y="0"/>
                </a:cubicBezTo>
                <a:close/>
              </a:path>
            </a:pathLst>
          </a:custGeom>
          <a:solidFill>
            <a:schemeClr val="tx2"/>
          </a:solidFill>
          <a:ln>
            <a:noFill/>
          </a:ln>
        </p:spPr>
        <p:txBody>
          <a:bodyPr vert="horz" wrap="square" lIns="60960" tIns="30480" rIns="60960" bIns="30480" numCol="1" anchor="t" anchorCtr="0" compatLnSpc="1">
            <a:prstTxWarp prst="textNoShape">
              <a:avLst/>
            </a:prstTxWarp>
            <a:noAutofit/>
          </a:bodyPr>
          <a:lstStyle/>
          <a:p>
            <a:pPr defTabSz="609630">
              <a:defRPr/>
            </a:pPr>
            <a:endParaRPr lang="en-US" sz="1200">
              <a:solidFill>
                <a:srgbClr val="00005A"/>
              </a:solidFill>
              <a:latin typeface="Aino"/>
            </a:endParaRPr>
          </a:p>
        </p:txBody>
      </p:sp>
    </p:spTree>
    <p:extLst>
      <p:ext uri="{BB962C8B-B14F-4D97-AF65-F5344CB8AC3E}">
        <p14:creationId xmlns:p14="http://schemas.microsoft.com/office/powerpoint/2010/main" val="3218464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B50818-4A1C-113E-541B-4445F1B850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853BB6-A84C-68A2-30BF-C036A33C2818}"/>
              </a:ext>
            </a:extLst>
          </p:cNvPr>
          <p:cNvSpPr>
            <a:spLocks noGrp="1"/>
          </p:cNvSpPr>
          <p:nvPr>
            <p:ph type="title"/>
          </p:nvPr>
        </p:nvSpPr>
        <p:spPr>
          <a:xfrm>
            <a:off x="538162" y="508002"/>
            <a:ext cx="9179579" cy="951922"/>
          </a:xfrm>
        </p:spPr>
        <p:txBody>
          <a:bodyPr>
            <a:normAutofit/>
          </a:bodyPr>
          <a:lstStyle/>
          <a:p>
            <a:r>
              <a:rPr lang="et-EE" sz="4400" dirty="0">
                <a:latin typeface="+mj-lt"/>
                <a:cs typeface="Calibri" panose="020F0502020204030204" pitchFamily="34" charset="0"/>
              </a:rPr>
              <a:t>E-residentsuse sihtriigid 2025</a:t>
            </a:r>
          </a:p>
        </p:txBody>
      </p:sp>
      <p:sp>
        <p:nvSpPr>
          <p:cNvPr id="25" name="Text Placeholder 12">
            <a:extLst>
              <a:ext uri="{FF2B5EF4-FFF2-40B4-BE49-F238E27FC236}">
                <a16:creationId xmlns:a16="http://schemas.microsoft.com/office/drawing/2014/main" id="{C8CB0EAD-EF18-8B55-95CE-1A6BCFFDBDC0}"/>
              </a:ext>
            </a:extLst>
          </p:cNvPr>
          <p:cNvSpPr txBox="1">
            <a:spLocks/>
          </p:cNvSpPr>
          <p:nvPr/>
        </p:nvSpPr>
        <p:spPr>
          <a:xfrm>
            <a:off x="3789363" y="1649332"/>
            <a:ext cx="7749495" cy="4700667"/>
          </a:xfrm>
          <a:prstGeom prst="rect">
            <a:avLst/>
          </a:prstGeom>
        </p:spPr>
        <p:txBody>
          <a:bodyPr>
            <a:noAutofit/>
          </a:bodyPr>
          <a:lstStyle>
            <a:lvl1pPr marL="535782" indent="-535782" algn="l" defTabSz="1371600" rtl="0" eaLnBrk="1" latinLnBrk="0" hangingPunct="1">
              <a:lnSpc>
                <a:spcPct val="90000"/>
              </a:lnSpc>
              <a:spcBef>
                <a:spcPts val="1500"/>
              </a:spcBef>
              <a:buFontTx/>
              <a:buBlip>
                <a:blip r:embed="rId3"/>
              </a:buBlip>
              <a:defRPr sz="4200" kern="1200">
                <a:solidFill>
                  <a:schemeClr val="tx1"/>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357206" indent="-357206" defTabSz="914446">
              <a:spcBef>
                <a:spcPts val="1000"/>
              </a:spcBef>
            </a:pPr>
            <a:r>
              <a:rPr lang="et-EE" sz="2400" dirty="0">
                <a:solidFill>
                  <a:srgbClr val="00005A"/>
                </a:solidFill>
                <a:latin typeface="Aino" panose="02000603040504020204" pitchFamily="2" charset="77"/>
                <a:cs typeface="Calibri" panose="020F0502020204030204" pitchFamily="34" charset="0"/>
              </a:rPr>
              <a:t>Euroopa Liidu riigid (v.a Soome ja Läti, kus Eestit tuntakse niigi hästi), eriti Saksamaa ja Hispaania</a:t>
            </a:r>
          </a:p>
          <a:p>
            <a:pPr marL="357206" indent="-357206" defTabSz="914446">
              <a:spcBef>
                <a:spcPts val="1000"/>
              </a:spcBef>
            </a:pPr>
            <a:r>
              <a:rPr lang="et-EE" sz="2400" dirty="0">
                <a:solidFill>
                  <a:srgbClr val="00005A"/>
                </a:solidFill>
                <a:latin typeface="Aino" panose="02000603040504020204" pitchFamily="2" charset="77"/>
                <a:cs typeface="Calibri" panose="020F0502020204030204" pitchFamily="34" charset="0"/>
              </a:rPr>
              <a:t>Ühendkuningriik, Šveits, Ukraina, Singapur, USA, Kanada, Austraalia, Brasiilia, Argentina, Mehhiko, Tšiili, Uruguay ja Tai Kuningriik</a:t>
            </a:r>
          </a:p>
          <a:p>
            <a:pPr marL="357206" indent="-357206" defTabSz="914446">
              <a:spcBef>
                <a:spcPts val="1000"/>
              </a:spcBef>
            </a:pPr>
            <a:r>
              <a:rPr lang="et-EE" sz="2400" dirty="0">
                <a:solidFill>
                  <a:srgbClr val="00005A"/>
                </a:solidFill>
                <a:latin typeface="Aino" panose="02000603040504020204" pitchFamily="2" charset="77"/>
                <a:cs typeface="Calibri" panose="020F0502020204030204" pitchFamily="34" charset="0"/>
              </a:rPr>
              <a:t>Parim toote ja turu sobivus: riigid, kus ettevõtte loomine on keerukas, kulukas ja/või bürokraatiarohke</a:t>
            </a:r>
          </a:p>
          <a:p>
            <a:pPr marL="0" indent="0" defTabSz="914446">
              <a:spcBef>
                <a:spcPts val="1000"/>
              </a:spcBef>
              <a:buNone/>
            </a:pPr>
            <a:endParaRPr lang="et-EE" sz="2133" dirty="0">
              <a:solidFill>
                <a:srgbClr val="00005A"/>
              </a:solidFill>
              <a:latin typeface="Aino" panose="02000603040504020204" pitchFamily="2" charset="77"/>
              <a:cs typeface="Calibri" panose="020F0502020204030204" pitchFamily="34" charset="0"/>
            </a:endParaRPr>
          </a:p>
        </p:txBody>
      </p:sp>
      <p:pic>
        <p:nvPicPr>
          <p:cNvPr id="28" name="Picture 27" descr="A hand touching a computer screen&#10;&#10;AI-generated content may be incorrect.">
            <a:extLst>
              <a:ext uri="{FF2B5EF4-FFF2-40B4-BE49-F238E27FC236}">
                <a16:creationId xmlns:a16="http://schemas.microsoft.com/office/drawing/2014/main" id="{155A5AD3-9150-8765-1D33-7054C29979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57891" y="3943350"/>
            <a:ext cx="5181600" cy="2914650"/>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CC563CBD-B8E0-FCE6-1041-AAF404794B28}"/>
              </a:ext>
            </a:extLst>
          </p:cNvPr>
          <p:cNvPicPr>
            <a:picLocks noChangeAspect="1"/>
          </p:cNvPicPr>
          <p:nvPr/>
        </p:nvPicPr>
        <p:blipFill>
          <a:blip r:embed="rId5">
            <a:extLst>
              <a:ext uri="{28A0092B-C50C-407E-A947-70E740481C1C}">
                <a14:useLocalDpi xmlns:a14="http://schemas.microsoft.com/office/drawing/2010/main" val="0"/>
              </a:ext>
            </a:extLst>
          </a:blip>
          <a:srcRect l="6241" r="84898"/>
          <a:stretch/>
        </p:blipFill>
        <p:spPr>
          <a:xfrm>
            <a:off x="653143" y="0"/>
            <a:ext cx="1135017" cy="7205105"/>
          </a:xfrm>
          <a:prstGeom prst="rect">
            <a:avLst/>
          </a:prstGeom>
        </p:spPr>
      </p:pic>
      <p:sp>
        <p:nvSpPr>
          <p:cNvPr id="20" name="TextBox 19">
            <a:extLst>
              <a:ext uri="{FF2B5EF4-FFF2-40B4-BE49-F238E27FC236}">
                <a16:creationId xmlns:a16="http://schemas.microsoft.com/office/drawing/2014/main" id="{8DB6F239-53EE-3F2A-23EF-7AFB7EBC3980}"/>
              </a:ext>
            </a:extLst>
          </p:cNvPr>
          <p:cNvSpPr txBox="1"/>
          <p:nvPr/>
        </p:nvSpPr>
        <p:spPr>
          <a:xfrm>
            <a:off x="761793" y="2524656"/>
            <a:ext cx="1666240" cy="379656"/>
          </a:xfrm>
          <a:prstGeom prst="rect">
            <a:avLst/>
          </a:prstGeom>
          <a:noFill/>
        </p:spPr>
        <p:txBody>
          <a:bodyPr wrap="square" rtlCol="0">
            <a:spAutoFit/>
          </a:bodyPr>
          <a:lstStyle/>
          <a:p>
            <a:pPr defTabSz="609630"/>
            <a:r>
              <a:rPr lang="en-EE" sz="1867" dirty="0">
                <a:solidFill>
                  <a:srgbClr val="1A1868"/>
                </a:solidFill>
                <a:latin typeface="Aino"/>
              </a:rPr>
              <a:t>Hispaania</a:t>
            </a:r>
          </a:p>
        </p:txBody>
      </p:sp>
      <p:sp>
        <p:nvSpPr>
          <p:cNvPr id="21" name="TextBox 20">
            <a:extLst>
              <a:ext uri="{FF2B5EF4-FFF2-40B4-BE49-F238E27FC236}">
                <a16:creationId xmlns:a16="http://schemas.microsoft.com/office/drawing/2014/main" id="{E13FF79A-1A75-E4C2-71D6-D110A571E818}"/>
              </a:ext>
            </a:extLst>
          </p:cNvPr>
          <p:cNvSpPr txBox="1"/>
          <p:nvPr/>
        </p:nvSpPr>
        <p:spPr>
          <a:xfrm>
            <a:off x="761793" y="4075611"/>
            <a:ext cx="1666240" cy="379656"/>
          </a:xfrm>
          <a:prstGeom prst="rect">
            <a:avLst/>
          </a:prstGeom>
          <a:noFill/>
        </p:spPr>
        <p:txBody>
          <a:bodyPr wrap="square" rtlCol="0">
            <a:spAutoFit/>
          </a:bodyPr>
          <a:lstStyle/>
          <a:p>
            <a:pPr defTabSz="609630"/>
            <a:r>
              <a:rPr lang="en-EE" sz="1867" dirty="0">
                <a:solidFill>
                  <a:srgbClr val="1A1868"/>
                </a:solidFill>
                <a:latin typeface="Aino"/>
              </a:rPr>
              <a:t>Saksamaa</a:t>
            </a:r>
          </a:p>
        </p:txBody>
      </p:sp>
      <p:sp>
        <p:nvSpPr>
          <p:cNvPr id="24" name="TextBox 23">
            <a:extLst>
              <a:ext uri="{FF2B5EF4-FFF2-40B4-BE49-F238E27FC236}">
                <a16:creationId xmlns:a16="http://schemas.microsoft.com/office/drawing/2014/main" id="{B09B4F63-8B67-73B1-E102-3C89ECAC8A86}"/>
              </a:ext>
            </a:extLst>
          </p:cNvPr>
          <p:cNvSpPr txBox="1"/>
          <p:nvPr/>
        </p:nvSpPr>
        <p:spPr>
          <a:xfrm>
            <a:off x="761792" y="5640358"/>
            <a:ext cx="2080934" cy="379656"/>
          </a:xfrm>
          <a:prstGeom prst="rect">
            <a:avLst/>
          </a:prstGeom>
          <a:noFill/>
        </p:spPr>
        <p:txBody>
          <a:bodyPr wrap="square" rtlCol="0">
            <a:spAutoFit/>
          </a:bodyPr>
          <a:lstStyle/>
          <a:p>
            <a:pPr defTabSz="609630"/>
            <a:r>
              <a:rPr lang="en-EE" sz="1867" dirty="0">
                <a:solidFill>
                  <a:srgbClr val="1A1868"/>
                </a:solidFill>
                <a:latin typeface="Aino"/>
              </a:rPr>
              <a:t>Ühendkuningriik</a:t>
            </a:r>
          </a:p>
        </p:txBody>
      </p:sp>
    </p:spTree>
    <p:extLst>
      <p:ext uri="{BB962C8B-B14F-4D97-AF65-F5344CB8AC3E}">
        <p14:creationId xmlns:p14="http://schemas.microsoft.com/office/powerpoint/2010/main" val="2226185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9C9433-69D8-3DDF-F1BB-28A0065D5029}"/>
              </a:ext>
            </a:extLst>
          </p:cNvPr>
          <p:cNvSpPr>
            <a:spLocks noGrp="1"/>
          </p:cNvSpPr>
          <p:nvPr>
            <p:ph type="title"/>
          </p:nvPr>
        </p:nvSpPr>
        <p:spPr/>
        <p:txBody>
          <a:bodyPr/>
          <a:lstStyle/>
          <a:p>
            <a:r>
              <a:rPr lang="et-EE" dirty="0">
                <a:latin typeface="+mj-lt"/>
              </a:rPr>
              <a:t>E-residendiks saamise teekond praegu</a:t>
            </a:r>
            <a:endParaRPr lang="en-GB" dirty="0">
              <a:latin typeface="+mj-lt"/>
            </a:endParaRPr>
          </a:p>
        </p:txBody>
      </p:sp>
      <p:cxnSp>
        <p:nvCxnSpPr>
          <p:cNvPr id="15" name="Straight Connector 14">
            <a:extLst>
              <a:ext uri="{FF2B5EF4-FFF2-40B4-BE49-F238E27FC236}">
                <a16:creationId xmlns:a16="http://schemas.microsoft.com/office/drawing/2014/main" id="{C4AC7A58-D9EB-F7FD-52A1-6855EF8C47CC}"/>
              </a:ext>
            </a:extLst>
          </p:cNvPr>
          <p:cNvCxnSpPr/>
          <p:nvPr/>
        </p:nvCxnSpPr>
        <p:spPr>
          <a:xfrm>
            <a:off x="812677" y="6326832"/>
            <a:ext cx="4546560" cy="1"/>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7B7A184-0FE1-CFEC-697F-FD18E136D001}"/>
              </a:ext>
            </a:extLst>
          </p:cNvPr>
          <p:cNvCxnSpPr>
            <a:cxnSpLocks/>
          </p:cNvCxnSpPr>
          <p:nvPr/>
        </p:nvCxnSpPr>
        <p:spPr>
          <a:xfrm>
            <a:off x="802651" y="6116454"/>
            <a:ext cx="0" cy="441210"/>
          </a:xfrm>
          <a:prstGeom prst="line">
            <a:avLst/>
          </a:prstGeom>
          <a:ln w="28575"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80360A20-46B1-AFCA-6854-F98225CE8592}"/>
              </a:ext>
            </a:extLst>
          </p:cNvPr>
          <p:cNvSpPr txBox="1"/>
          <p:nvPr/>
        </p:nvSpPr>
        <p:spPr>
          <a:xfrm>
            <a:off x="5359237" y="6096000"/>
            <a:ext cx="1828800" cy="830997"/>
          </a:xfrm>
          <a:prstGeom prst="rect">
            <a:avLst/>
          </a:prstGeom>
          <a:noFill/>
        </p:spPr>
        <p:txBody>
          <a:bodyPr wrap="square" rtlCol="0">
            <a:spAutoFit/>
          </a:bodyPr>
          <a:lstStyle/>
          <a:p>
            <a:pPr algn="ctr" defTabSz="609630"/>
            <a:r>
              <a:rPr lang="et-EE" sz="2400" dirty="0">
                <a:solidFill>
                  <a:srgbClr val="FF4800"/>
                </a:solidFill>
                <a:latin typeface="Aino"/>
              </a:rPr>
              <a:t>3-8 nädalat</a:t>
            </a:r>
          </a:p>
        </p:txBody>
      </p:sp>
      <p:cxnSp>
        <p:nvCxnSpPr>
          <p:cNvPr id="18" name="Straight Connector 17">
            <a:extLst>
              <a:ext uri="{FF2B5EF4-FFF2-40B4-BE49-F238E27FC236}">
                <a16:creationId xmlns:a16="http://schemas.microsoft.com/office/drawing/2014/main" id="{60C21ED6-7E6E-D882-64EF-E34D8D776F27}"/>
              </a:ext>
            </a:extLst>
          </p:cNvPr>
          <p:cNvCxnSpPr/>
          <p:nvPr/>
        </p:nvCxnSpPr>
        <p:spPr>
          <a:xfrm>
            <a:off x="7153724" y="6326832"/>
            <a:ext cx="4546560" cy="1"/>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F4B7DF3-791A-5483-9D93-279550EB333F}"/>
              </a:ext>
            </a:extLst>
          </p:cNvPr>
          <p:cNvCxnSpPr>
            <a:cxnSpLocks/>
          </p:cNvCxnSpPr>
          <p:nvPr/>
        </p:nvCxnSpPr>
        <p:spPr>
          <a:xfrm>
            <a:off x="11700284" y="6116454"/>
            <a:ext cx="0" cy="441210"/>
          </a:xfrm>
          <a:prstGeom prst="line">
            <a:avLst/>
          </a:prstGeom>
          <a:ln w="28575" cap="rnd">
            <a:solidFill>
              <a:schemeClr val="accent2"/>
            </a:solidFill>
          </a:ln>
        </p:spPr>
        <p:style>
          <a:lnRef idx="1">
            <a:schemeClr val="accent1"/>
          </a:lnRef>
          <a:fillRef idx="0">
            <a:schemeClr val="accent1"/>
          </a:fillRef>
          <a:effectRef idx="0">
            <a:schemeClr val="accent1"/>
          </a:effectRef>
          <a:fontRef idx="minor">
            <a:schemeClr val="tx1"/>
          </a:fontRef>
        </p:style>
      </p:cxnSp>
      <p:pic>
        <p:nvPicPr>
          <p:cNvPr id="26" name="Picture 25">
            <a:extLst>
              <a:ext uri="{FF2B5EF4-FFF2-40B4-BE49-F238E27FC236}">
                <a16:creationId xmlns:a16="http://schemas.microsoft.com/office/drawing/2014/main" id="{745A7FB6-4CBD-B9C3-AD76-496E42AFCF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701" y="1223005"/>
            <a:ext cx="11058813" cy="2362328"/>
          </a:xfrm>
          <a:prstGeom prst="rect">
            <a:avLst/>
          </a:prstGeom>
        </p:spPr>
      </p:pic>
      <p:sp>
        <p:nvSpPr>
          <p:cNvPr id="32" name="Text Placeholder 9">
            <a:extLst>
              <a:ext uri="{FF2B5EF4-FFF2-40B4-BE49-F238E27FC236}">
                <a16:creationId xmlns:a16="http://schemas.microsoft.com/office/drawing/2014/main" id="{25632E46-A41E-C954-B6FE-9914A8FB4061}"/>
              </a:ext>
            </a:extLst>
          </p:cNvPr>
          <p:cNvSpPr txBox="1">
            <a:spLocks/>
          </p:cNvSpPr>
          <p:nvPr/>
        </p:nvSpPr>
        <p:spPr>
          <a:xfrm>
            <a:off x="9563885" y="3816165"/>
            <a:ext cx="2858997" cy="2336302"/>
          </a:xfrm>
          <a:prstGeom prst="rect">
            <a:avLst/>
          </a:prstGeom>
        </p:spPr>
        <p:txBody>
          <a:bodyPr vert="horz" lIns="0" tIns="0" rIns="0" bIns="0" rtlCol="0">
            <a:normAutofit/>
          </a:bodyPr>
          <a:lstStyle>
            <a:lvl1pPr marL="0" indent="0" algn="l" defTabSz="1371600" rtl="0" eaLnBrk="1" latinLnBrk="0" hangingPunct="1">
              <a:lnSpc>
                <a:spcPct val="90000"/>
              </a:lnSpc>
              <a:spcBef>
                <a:spcPts val="1500"/>
              </a:spcBef>
              <a:buFont typeface="Arial" panose="020B0604020202020204" pitchFamily="34" charset="0"/>
              <a:buNone/>
              <a:defRPr sz="2700" b="0" kern="1200">
                <a:solidFill>
                  <a:srgbClr val="E6F2FF"/>
                </a:solidFill>
                <a:latin typeface="+mn-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600" kern="1200">
                <a:solidFill>
                  <a:schemeClr val="bg1"/>
                </a:solidFill>
                <a:latin typeface="+mn-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bg1"/>
                </a:solidFill>
                <a:latin typeface="+mn-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2700" kern="1200">
                <a:solidFill>
                  <a:schemeClr val="bg1"/>
                </a:solidFill>
                <a:latin typeface="+mn-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2700" kern="1200">
                <a:solidFill>
                  <a:schemeClr val="bg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2400" b="1" dirty="0">
                <a:latin typeface="Aino"/>
              </a:rPr>
              <a:t>4. Ettevõtte loomine</a:t>
            </a:r>
            <a:endParaRPr lang="et-EE" sz="1800" dirty="0">
              <a:latin typeface="Aino"/>
            </a:endParaRPr>
          </a:p>
        </p:txBody>
      </p:sp>
      <p:sp>
        <p:nvSpPr>
          <p:cNvPr id="33" name="TextBox 32">
            <a:extLst>
              <a:ext uri="{FF2B5EF4-FFF2-40B4-BE49-F238E27FC236}">
                <a16:creationId xmlns:a16="http://schemas.microsoft.com/office/drawing/2014/main" id="{392A9A90-0C38-F6C8-82F8-BC6544CA2D75}"/>
              </a:ext>
            </a:extLst>
          </p:cNvPr>
          <p:cNvSpPr txBox="1"/>
          <p:nvPr/>
        </p:nvSpPr>
        <p:spPr>
          <a:xfrm>
            <a:off x="6499985" y="3790789"/>
            <a:ext cx="3063900" cy="830997"/>
          </a:xfrm>
          <a:prstGeom prst="rect">
            <a:avLst/>
          </a:prstGeom>
          <a:noFill/>
        </p:spPr>
        <p:txBody>
          <a:bodyPr wrap="square" rtlCol="0">
            <a:spAutoFit/>
          </a:bodyPr>
          <a:lstStyle/>
          <a:p>
            <a:pPr defTabSz="609630"/>
            <a:r>
              <a:rPr lang="en-EE" sz="2400" b="1" dirty="0">
                <a:solidFill>
                  <a:srgbClr val="FF4800"/>
                </a:solidFill>
                <a:latin typeface="Aino"/>
              </a:rPr>
              <a:t>3. Kaardi kättesaamine</a:t>
            </a:r>
          </a:p>
        </p:txBody>
      </p:sp>
      <p:sp>
        <p:nvSpPr>
          <p:cNvPr id="34" name="TextBox 33">
            <a:extLst>
              <a:ext uri="{FF2B5EF4-FFF2-40B4-BE49-F238E27FC236}">
                <a16:creationId xmlns:a16="http://schemas.microsoft.com/office/drawing/2014/main" id="{046B6939-E2C6-6014-8F11-706A9EB3CF6F}"/>
              </a:ext>
            </a:extLst>
          </p:cNvPr>
          <p:cNvSpPr txBox="1"/>
          <p:nvPr/>
        </p:nvSpPr>
        <p:spPr>
          <a:xfrm>
            <a:off x="6499985" y="4654580"/>
            <a:ext cx="3016180" cy="379656"/>
          </a:xfrm>
          <a:prstGeom prst="rect">
            <a:avLst/>
          </a:prstGeom>
          <a:noFill/>
        </p:spPr>
        <p:txBody>
          <a:bodyPr wrap="square">
            <a:spAutoFit/>
          </a:bodyPr>
          <a:lstStyle/>
          <a:p>
            <a:pPr defTabSz="609630"/>
            <a:r>
              <a:rPr lang="en-EE" sz="1867" dirty="0">
                <a:solidFill>
                  <a:srgbClr val="FF4800"/>
                </a:solidFill>
                <a:latin typeface="Aino"/>
              </a:rPr>
              <a:t>Sõrmejälgede andmine</a:t>
            </a:r>
            <a:endParaRPr lang="en-EE" sz="1867" b="1" dirty="0">
              <a:solidFill>
                <a:srgbClr val="FF4800"/>
              </a:solidFill>
              <a:latin typeface="Aino"/>
            </a:endParaRPr>
          </a:p>
        </p:txBody>
      </p:sp>
      <p:sp>
        <p:nvSpPr>
          <p:cNvPr id="37" name="TextBox 36">
            <a:extLst>
              <a:ext uri="{FF2B5EF4-FFF2-40B4-BE49-F238E27FC236}">
                <a16:creationId xmlns:a16="http://schemas.microsoft.com/office/drawing/2014/main" id="{7D9BA5ED-3CA4-4AA2-C698-AA0D19F4135E}"/>
              </a:ext>
            </a:extLst>
          </p:cNvPr>
          <p:cNvSpPr txBox="1"/>
          <p:nvPr/>
        </p:nvSpPr>
        <p:spPr>
          <a:xfrm>
            <a:off x="1072015" y="3790789"/>
            <a:ext cx="2304626" cy="1569660"/>
          </a:xfrm>
          <a:prstGeom prst="rect">
            <a:avLst/>
          </a:prstGeom>
          <a:noFill/>
        </p:spPr>
        <p:txBody>
          <a:bodyPr wrap="square" rtlCol="0">
            <a:spAutoFit/>
          </a:bodyPr>
          <a:lstStyle/>
          <a:p>
            <a:pPr defTabSz="609630"/>
            <a:r>
              <a:rPr lang="en-EE" sz="2400" b="1" dirty="0">
                <a:solidFill>
                  <a:srgbClr val="E6F2FF"/>
                </a:solidFill>
                <a:latin typeface="Aino"/>
              </a:rPr>
              <a:t>1. Taotluse esitamine</a:t>
            </a:r>
            <a:br>
              <a:rPr lang="en-EE" sz="2400" b="1" dirty="0">
                <a:solidFill>
                  <a:srgbClr val="E6F2FF"/>
                </a:solidFill>
                <a:latin typeface="Aino"/>
              </a:rPr>
            </a:br>
            <a:endParaRPr lang="en-EE" sz="2400" b="1" dirty="0">
              <a:solidFill>
                <a:srgbClr val="E6F2FF"/>
              </a:solidFill>
              <a:latin typeface="Aino"/>
            </a:endParaRPr>
          </a:p>
          <a:p>
            <a:pPr defTabSz="609630"/>
            <a:endParaRPr lang="en-EE" sz="2400" b="1" dirty="0">
              <a:solidFill>
                <a:srgbClr val="E6F2FF"/>
              </a:solidFill>
              <a:latin typeface="Aino"/>
            </a:endParaRPr>
          </a:p>
        </p:txBody>
      </p:sp>
      <p:sp>
        <p:nvSpPr>
          <p:cNvPr id="38" name="TextBox 37">
            <a:extLst>
              <a:ext uri="{FF2B5EF4-FFF2-40B4-BE49-F238E27FC236}">
                <a16:creationId xmlns:a16="http://schemas.microsoft.com/office/drawing/2014/main" id="{AEF6F909-B3A9-760F-5729-CF7B61632BA7}"/>
              </a:ext>
            </a:extLst>
          </p:cNvPr>
          <p:cNvSpPr txBox="1"/>
          <p:nvPr/>
        </p:nvSpPr>
        <p:spPr>
          <a:xfrm>
            <a:off x="3842144" y="3816165"/>
            <a:ext cx="2304626" cy="1569660"/>
          </a:xfrm>
          <a:prstGeom prst="rect">
            <a:avLst/>
          </a:prstGeom>
          <a:noFill/>
        </p:spPr>
        <p:txBody>
          <a:bodyPr wrap="square" rtlCol="0">
            <a:spAutoFit/>
          </a:bodyPr>
          <a:lstStyle/>
          <a:p>
            <a:pPr defTabSz="609630"/>
            <a:r>
              <a:rPr lang="en-EE" sz="2400" b="1" dirty="0">
                <a:solidFill>
                  <a:srgbClr val="E6F2FF"/>
                </a:solidFill>
                <a:latin typeface="Aino"/>
              </a:rPr>
              <a:t>2. Kinnituse ootamine</a:t>
            </a:r>
          </a:p>
          <a:p>
            <a:pPr defTabSz="609630"/>
            <a:endParaRPr lang="en-EE" sz="2400" b="1" dirty="0">
              <a:solidFill>
                <a:srgbClr val="E6F2FF"/>
              </a:solidFill>
              <a:latin typeface="Aino"/>
            </a:endParaRPr>
          </a:p>
          <a:p>
            <a:pPr defTabSz="609630"/>
            <a:endParaRPr lang="en-EE" sz="2400" b="1" dirty="0">
              <a:solidFill>
                <a:srgbClr val="E6F2FF"/>
              </a:solidFill>
              <a:latin typeface="Aino"/>
            </a:endParaRPr>
          </a:p>
        </p:txBody>
      </p:sp>
      <p:sp>
        <p:nvSpPr>
          <p:cNvPr id="39" name="TextBox 38">
            <a:extLst>
              <a:ext uri="{FF2B5EF4-FFF2-40B4-BE49-F238E27FC236}">
                <a16:creationId xmlns:a16="http://schemas.microsoft.com/office/drawing/2014/main" id="{F3B85393-4A80-0D0E-3F26-95C0717FA987}"/>
              </a:ext>
            </a:extLst>
          </p:cNvPr>
          <p:cNvSpPr txBox="1"/>
          <p:nvPr/>
        </p:nvSpPr>
        <p:spPr>
          <a:xfrm>
            <a:off x="9471848" y="4692609"/>
            <a:ext cx="2304626" cy="954300"/>
          </a:xfrm>
          <a:prstGeom prst="rect">
            <a:avLst/>
          </a:prstGeom>
          <a:noFill/>
        </p:spPr>
        <p:txBody>
          <a:bodyPr wrap="square">
            <a:spAutoFit/>
          </a:bodyPr>
          <a:lstStyle/>
          <a:p>
            <a:pPr defTabSz="609630"/>
            <a:r>
              <a:rPr lang="en-EE" sz="1867" dirty="0">
                <a:solidFill>
                  <a:srgbClr val="E6F2FF"/>
                </a:solidFill>
                <a:latin typeface="Aino"/>
              </a:rPr>
              <a:t>Kaart aktiveeritakse</a:t>
            </a:r>
            <a:br>
              <a:rPr lang="en-EE" sz="1867" dirty="0">
                <a:solidFill>
                  <a:srgbClr val="E6F2FF"/>
                </a:solidFill>
                <a:latin typeface="Aino"/>
              </a:rPr>
            </a:br>
            <a:r>
              <a:rPr lang="en-EE" sz="1867" dirty="0">
                <a:solidFill>
                  <a:srgbClr val="E6F2FF"/>
                </a:solidFill>
                <a:latin typeface="Aino"/>
              </a:rPr>
              <a:t>24 tunni jooksul</a:t>
            </a:r>
          </a:p>
        </p:txBody>
      </p:sp>
      <p:sp>
        <p:nvSpPr>
          <p:cNvPr id="40" name="TextBox 39">
            <a:extLst>
              <a:ext uri="{FF2B5EF4-FFF2-40B4-BE49-F238E27FC236}">
                <a16:creationId xmlns:a16="http://schemas.microsoft.com/office/drawing/2014/main" id="{35CD04F0-B754-DE26-AE46-C8038A4ED1A3}"/>
              </a:ext>
            </a:extLst>
          </p:cNvPr>
          <p:cNvSpPr txBox="1"/>
          <p:nvPr/>
        </p:nvSpPr>
        <p:spPr>
          <a:xfrm>
            <a:off x="1072015" y="4709861"/>
            <a:ext cx="6228861" cy="379656"/>
          </a:xfrm>
          <a:prstGeom prst="rect">
            <a:avLst/>
          </a:prstGeom>
          <a:noFill/>
        </p:spPr>
        <p:txBody>
          <a:bodyPr wrap="square">
            <a:spAutoFit/>
          </a:bodyPr>
          <a:lstStyle/>
          <a:p>
            <a:pPr defTabSz="609630"/>
            <a:r>
              <a:rPr lang="en-EE" sz="1867" dirty="0">
                <a:solidFill>
                  <a:srgbClr val="E6F2FF"/>
                </a:solidFill>
                <a:latin typeface="Aino"/>
              </a:rPr>
              <a:t>Riigilõiv €150</a:t>
            </a:r>
          </a:p>
        </p:txBody>
      </p:sp>
      <p:sp>
        <p:nvSpPr>
          <p:cNvPr id="42" name="TextBox 41">
            <a:extLst>
              <a:ext uri="{FF2B5EF4-FFF2-40B4-BE49-F238E27FC236}">
                <a16:creationId xmlns:a16="http://schemas.microsoft.com/office/drawing/2014/main" id="{2066A881-2E59-2A9B-C0CB-5C707CB3783B}"/>
              </a:ext>
            </a:extLst>
          </p:cNvPr>
          <p:cNvSpPr txBox="1"/>
          <p:nvPr/>
        </p:nvSpPr>
        <p:spPr>
          <a:xfrm>
            <a:off x="3842144" y="4654581"/>
            <a:ext cx="6228861" cy="666977"/>
          </a:xfrm>
          <a:prstGeom prst="rect">
            <a:avLst/>
          </a:prstGeom>
          <a:noFill/>
        </p:spPr>
        <p:txBody>
          <a:bodyPr wrap="square">
            <a:spAutoFit/>
          </a:bodyPr>
          <a:lstStyle/>
          <a:p>
            <a:pPr defTabSz="609630"/>
            <a:r>
              <a:rPr lang="en-EE" sz="1867" dirty="0">
                <a:solidFill>
                  <a:srgbClr val="E6F2FF"/>
                </a:solidFill>
                <a:latin typeface="Aino"/>
              </a:rPr>
              <a:t>Taustakontroll</a:t>
            </a:r>
            <a:br>
              <a:rPr lang="en-EE" sz="1867" dirty="0">
                <a:solidFill>
                  <a:srgbClr val="E6F2FF"/>
                </a:solidFill>
                <a:latin typeface="Aino"/>
              </a:rPr>
            </a:br>
            <a:r>
              <a:rPr lang="en-EE" sz="1867" dirty="0">
                <a:solidFill>
                  <a:srgbClr val="E6F2FF"/>
                </a:solidFill>
                <a:latin typeface="Aino"/>
              </a:rPr>
              <a:t>Kaardi trükk</a:t>
            </a:r>
          </a:p>
        </p:txBody>
      </p:sp>
    </p:spTree>
    <p:extLst>
      <p:ext uri="{BB962C8B-B14F-4D97-AF65-F5344CB8AC3E}">
        <p14:creationId xmlns:p14="http://schemas.microsoft.com/office/powerpoint/2010/main" val="2216177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65201-76D9-5415-21EA-35A55E8E30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8B25DF-1C76-068B-113A-FDBA7F7361BC}"/>
              </a:ext>
            </a:extLst>
          </p:cNvPr>
          <p:cNvSpPr>
            <a:spLocks noGrp="1"/>
          </p:cNvSpPr>
          <p:nvPr>
            <p:ph type="title"/>
          </p:nvPr>
        </p:nvSpPr>
        <p:spPr/>
        <p:txBody>
          <a:bodyPr/>
          <a:lstStyle/>
          <a:p>
            <a:r>
              <a:rPr lang="et-EE" dirty="0">
                <a:latin typeface="+mj-lt"/>
              </a:rPr>
              <a:t>Kaardivaba e-residentsus tulevikus</a:t>
            </a:r>
            <a:endParaRPr lang="en-GB" dirty="0">
              <a:latin typeface="+mj-lt"/>
            </a:endParaRPr>
          </a:p>
        </p:txBody>
      </p:sp>
      <p:cxnSp>
        <p:nvCxnSpPr>
          <p:cNvPr id="15" name="Straight Connector 14">
            <a:extLst>
              <a:ext uri="{FF2B5EF4-FFF2-40B4-BE49-F238E27FC236}">
                <a16:creationId xmlns:a16="http://schemas.microsoft.com/office/drawing/2014/main" id="{87BEA4F6-8345-3616-7862-A4FE70DC31DD}"/>
              </a:ext>
            </a:extLst>
          </p:cNvPr>
          <p:cNvCxnSpPr/>
          <p:nvPr/>
        </p:nvCxnSpPr>
        <p:spPr>
          <a:xfrm>
            <a:off x="812677" y="6326832"/>
            <a:ext cx="4546560" cy="1"/>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5F88AF0-6A11-D074-FE0B-95961A8D26DA}"/>
              </a:ext>
            </a:extLst>
          </p:cNvPr>
          <p:cNvCxnSpPr>
            <a:cxnSpLocks/>
          </p:cNvCxnSpPr>
          <p:nvPr/>
        </p:nvCxnSpPr>
        <p:spPr>
          <a:xfrm>
            <a:off x="802651" y="6116454"/>
            <a:ext cx="0" cy="441210"/>
          </a:xfrm>
          <a:prstGeom prst="line">
            <a:avLst/>
          </a:prstGeom>
          <a:ln w="28575"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B10DF0F8-3ED3-5FE6-1500-F9D289853627}"/>
              </a:ext>
            </a:extLst>
          </p:cNvPr>
          <p:cNvSpPr txBox="1"/>
          <p:nvPr/>
        </p:nvSpPr>
        <p:spPr>
          <a:xfrm>
            <a:off x="5359237" y="6096000"/>
            <a:ext cx="1828800" cy="461665"/>
          </a:xfrm>
          <a:prstGeom prst="rect">
            <a:avLst/>
          </a:prstGeom>
          <a:noFill/>
        </p:spPr>
        <p:txBody>
          <a:bodyPr wrap="square" rtlCol="0">
            <a:spAutoFit/>
          </a:bodyPr>
          <a:lstStyle/>
          <a:p>
            <a:pPr algn="ctr" defTabSz="609630"/>
            <a:r>
              <a:rPr lang="et-EE" sz="2400" dirty="0">
                <a:solidFill>
                  <a:srgbClr val="FF4800"/>
                </a:solidFill>
                <a:latin typeface="Aino"/>
              </a:rPr>
              <a:t>2-3 nädalat</a:t>
            </a:r>
          </a:p>
        </p:txBody>
      </p:sp>
      <p:cxnSp>
        <p:nvCxnSpPr>
          <p:cNvPr id="18" name="Straight Connector 17">
            <a:extLst>
              <a:ext uri="{FF2B5EF4-FFF2-40B4-BE49-F238E27FC236}">
                <a16:creationId xmlns:a16="http://schemas.microsoft.com/office/drawing/2014/main" id="{32E85E25-F781-8929-B2A0-585FDB92D98F}"/>
              </a:ext>
            </a:extLst>
          </p:cNvPr>
          <p:cNvCxnSpPr/>
          <p:nvPr/>
        </p:nvCxnSpPr>
        <p:spPr>
          <a:xfrm>
            <a:off x="7153724" y="6326832"/>
            <a:ext cx="4546560" cy="1"/>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A243C1CA-0577-4FDB-98A4-D6CE7DDF7D3A}"/>
              </a:ext>
            </a:extLst>
          </p:cNvPr>
          <p:cNvCxnSpPr>
            <a:cxnSpLocks/>
          </p:cNvCxnSpPr>
          <p:nvPr/>
        </p:nvCxnSpPr>
        <p:spPr>
          <a:xfrm>
            <a:off x="11700284" y="6116454"/>
            <a:ext cx="0" cy="441210"/>
          </a:xfrm>
          <a:prstGeom prst="line">
            <a:avLst/>
          </a:prstGeom>
          <a:ln w="28575" cap="rnd">
            <a:solidFill>
              <a:schemeClr val="accent2"/>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2F39273-88A5-B164-167F-FBE9E1DD3B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701" y="1223005"/>
            <a:ext cx="11058813" cy="2362328"/>
          </a:xfrm>
          <a:prstGeom prst="rect">
            <a:avLst/>
          </a:prstGeom>
        </p:spPr>
      </p:pic>
      <p:sp>
        <p:nvSpPr>
          <p:cNvPr id="21" name="Text Placeholder 9">
            <a:extLst>
              <a:ext uri="{FF2B5EF4-FFF2-40B4-BE49-F238E27FC236}">
                <a16:creationId xmlns:a16="http://schemas.microsoft.com/office/drawing/2014/main" id="{69AFE651-8421-ACA7-2E5A-3D6A055301AB}"/>
              </a:ext>
            </a:extLst>
          </p:cNvPr>
          <p:cNvSpPr txBox="1">
            <a:spLocks/>
          </p:cNvSpPr>
          <p:nvPr/>
        </p:nvSpPr>
        <p:spPr>
          <a:xfrm>
            <a:off x="9563885" y="3816165"/>
            <a:ext cx="2858997" cy="2336302"/>
          </a:xfrm>
          <a:prstGeom prst="rect">
            <a:avLst/>
          </a:prstGeom>
        </p:spPr>
        <p:txBody>
          <a:bodyPr vert="horz" lIns="0" tIns="0" rIns="0" bIns="0" rtlCol="0">
            <a:normAutofit/>
          </a:bodyPr>
          <a:lstStyle>
            <a:lvl1pPr marL="0" indent="0" algn="l" defTabSz="1371600" rtl="0" eaLnBrk="1" latinLnBrk="0" hangingPunct="1">
              <a:lnSpc>
                <a:spcPct val="90000"/>
              </a:lnSpc>
              <a:spcBef>
                <a:spcPts val="1500"/>
              </a:spcBef>
              <a:buFont typeface="Arial" panose="020B0604020202020204" pitchFamily="34" charset="0"/>
              <a:buNone/>
              <a:defRPr sz="2700" b="0" kern="1200">
                <a:solidFill>
                  <a:srgbClr val="E6F2FF"/>
                </a:solidFill>
                <a:latin typeface="+mn-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600" kern="1200">
                <a:solidFill>
                  <a:schemeClr val="bg1"/>
                </a:solidFill>
                <a:latin typeface="+mn-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bg1"/>
                </a:solidFill>
                <a:latin typeface="+mn-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2700" kern="1200">
                <a:solidFill>
                  <a:schemeClr val="bg1"/>
                </a:solidFill>
                <a:latin typeface="+mn-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2700" kern="1200">
                <a:solidFill>
                  <a:schemeClr val="bg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2400" b="1" dirty="0">
                <a:latin typeface="Aino"/>
              </a:rPr>
              <a:t>4. Ettevõtte loomine</a:t>
            </a:r>
            <a:endParaRPr lang="et-EE" sz="1800" dirty="0">
              <a:latin typeface="Aino"/>
            </a:endParaRPr>
          </a:p>
        </p:txBody>
      </p:sp>
      <p:sp>
        <p:nvSpPr>
          <p:cNvPr id="28" name="TextBox 27">
            <a:extLst>
              <a:ext uri="{FF2B5EF4-FFF2-40B4-BE49-F238E27FC236}">
                <a16:creationId xmlns:a16="http://schemas.microsoft.com/office/drawing/2014/main" id="{B60B6B77-901B-590F-0989-ADF5CCD29F33}"/>
              </a:ext>
            </a:extLst>
          </p:cNvPr>
          <p:cNvSpPr txBox="1"/>
          <p:nvPr/>
        </p:nvSpPr>
        <p:spPr>
          <a:xfrm>
            <a:off x="1072015" y="3790789"/>
            <a:ext cx="2304626" cy="1569660"/>
          </a:xfrm>
          <a:prstGeom prst="rect">
            <a:avLst/>
          </a:prstGeom>
          <a:noFill/>
        </p:spPr>
        <p:txBody>
          <a:bodyPr wrap="square" rtlCol="0">
            <a:spAutoFit/>
          </a:bodyPr>
          <a:lstStyle/>
          <a:p>
            <a:pPr defTabSz="609630"/>
            <a:r>
              <a:rPr lang="en-EE" sz="2400" b="1" dirty="0">
                <a:solidFill>
                  <a:srgbClr val="E6F2FF"/>
                </a:solidFill>
                <a:latin typeface="Aino"/>
              </a:rPr>
              <a:t>1. Taotluse esitamine</a:t>
            </a:r>
            <a:br>
              <a:rPr lang="en-EE" sz="2400" b="1" dirty="0">
                <a:solidFill>
                  <a:srgbClr val="E6F2FF"/>
                </a:solidFill>
                <a:latin typeface="Aino"/>
              </a:rPr>
            </a:br>
            <a:endParaRPr lang="en-EE" sz="2400" b="1" dirty="0">
              <a:solidFill>
                <a:srgbClr val="E6F2FF"/>
              </a:solidFill>
              <a:latin typeface="Aino"/>
            </a:endParaRPr>
          </a:p>
          <a:p>
            <a:pPr defTabSz="609630"/>
            <a:endParaRPr lang="en-EE" sz="2400" b="1" dirty="0">
              <a:solidFill>
                <a:srgbClr val="E6F2FF"/>
              </a:solidFill>
              <a:latin typeface="Aino"/>
            </a:endParaRPr>
          </a:p>
        </p:txBody>
      </p:sp>
      <p:sp>
        <p:nvSpPr>
          <p:cNvPr id="29" name="TextBox 28">
            <a:extLst>
              <a:ext uri="{FF2B5EF4-FFF2-40B4-BE49-F238E27FC236}">
                <a16:creationId xmlns:a16="http://schemas.microsoft.com/office/drawing/2014/main" id="{EF2ABF6F-A1AE-60A5-2A4A-CD59A7AA59C6}"/>
              </a:ext>
            </a:extLst>
          </p:cNvPr>
          <p:cNvSpPr txBox="1"/>
          <p:nvPr/>
        </p:nvSpPr>
        <p:spPr>
          <a:xfrm>
            <a:off x="3842144" y="3816165"/>
            <a:ext cx="2304626" cy="1569660"/>
          </a:xfrm>
          <a:prstGeom prst="rect">
            <a:avLst/>
          </a:prstGeom>
          <a:noFill/>
        </p:spPr>
        <p:txBody>
          <a:bodyPr wrap="square" rtlCol="0">
            <a:spAutoFit/>
          </a:bodyPr>
          <a:lstStyle/>
          <a:p>
            <a:pPr defTabSz="609630"/>
            <a:r>
              <a:rPr lang="en-EE" sz="2400" b="1" dirty="0">
                <a:solidFill>
                  <a:srgbClr val="E6F2FF"/>
                </a:solidFill>
                <a:latin typeface="Aino"/>
              </a:rPr>
              <a:t>2. Kinnituse ootamine</a:t>
            </a:r>
          </a:p>
          <a:p>
            <a:pPr defTabSz="609630"/>
            <a:endParaRPr lang="en-EE" sz="2400" b="1" dirty="0">
              <a:solidFill>
                <a:srgbClr val="E6F2FF"/>
              </a:solidFill>
              <a:latin typeface="Aino"/>
            </a:endParaRPr>
          </a:p>
          <a:p>
            <a:pPr defTabSz="609630"/>
            <a:endParaRPr lang="en-EE" sz="2400" b="1" dirty="0">
              <a:solidFill>
                <a:srgbClr val="E6F2FF"/>
              </a:solidFill>
              <a:latin typeface="Aino"/>
            </a:endParaRPr>
          </a:p>
        </p:txBody>
      </p:sp>
      <p:sp>
        <p:nvSpPr>
          <p:cNvPr id="30" name="TextBox 29">
            <a:extLst>
              <a:ext uri="{FF2B5EF4-FFF2-40B4-BE49-F238E27FC236}">
                <a16:creationId xmlns:a16="http://schemas.microsoft.com/office/drawing/2014/main" id="{BA476A43-E162-74DC-CDB0-44433D021701}"/>
              </a:ext>
            </a:extLst>
          </p:cNvPr>
          <p:cNvSpPr txBox="1"/>
          <p:nvPr/>
        </p:nvSpPr>
        <p:spPr>
          <a:xfrm>
            <a:off x="6499985" y="3790789"/>
            <a:ext cx="3063900" cy="461665"/>
          </a:xfrm>
          <a:prstGeom prst="rect">
            <a:avLst/>
          </a:prstGeom>
          <a:noFill/>
        </p:spPr>
        <p:txBody>
          <a:bodyPr wrap="square" rtlCol="0">
            <a:spAutoFit/>
          </a:bodyPr>
          <a:lstStyle/>
          <a:p>
            <a:pPr defTabSz="609630"/>
            <a:r>
              <a:rPr lang="en-EE" sz="2400" b="1" dirty="0">
                <a:solidFill>
                  <a:srgbClr val="FF4800"/>
                </a:solidFill>
                <a:latin typeface="Aino"/>
              </a:rPr>
              <a:t>3. Aktiveerimine</a:t>
            </a:r>
          </a:p>
        </p:txBody>
      </p:sp>
      <p:sp>
        <p:nvSpPr>
          <p:cNvPr id="32" name="TextBox 31">
            <a:extLst>
              <a:ext uri="{FF2B5EF4-FFF2-40B4-BE49-F238E27FC236}">
                <a16:creationId xmlns:a16="http://schemas.microsoft.com/office/drawing/2014/main" id="{D1BA81CA-0A3A-3A65-774D-644D712D69D1}"/>
              </a:ext>
            </a:extLst>
          </p:cNvPr>
          <p:cNvSpPr txBox="1"/>
          <p:nvPr/>
        </p:nvSpPr>
        <p:spPr>
          <a:xfrm>
            <a:off x="6499985" y="4654580"/>
            <a:ext cx="3016180" cy="1241622"/>
          </a:xfrm>
          <a:prstGeom prst="rect">
            <a:avLst/>
          </a:prstGeom>
          <a:noFill/>
        </p:spPr>
        <p:txBody>
          <a:bodyPr wrap="square">
            <a:spAutoFit/>
          </a:bodyPr>
          <a:lstStyle/>
          <a:p>
            <a:pPr defTabSz="609630"/>
            <a:r>
              <a:rPr lang="en-EE" sz="1867" dirty="0">
                <a:solidFill>
                  <a:srgbClr val="FF4800"/>
                </a:solidFill>
                <a:latin typeface="Aino"/>
              </a:rPr>
              <a:t>Sõrmejälgede andmine saatkonnas</a:t>
            </a:r>
            <a:br>
              <a:rPr lang="en-EE" sz="1867" dirty="0">
                <a:solidFill>
                  <a:srgbClr val="FF4800"/>
                </a:solidFill>
                <a:latin typeface="Aino"/>
              </a:rPr>
            </a:br>
            <a:r>
              <a:rPr lang="en-EE" sz="1867" dirty="0">
                <a:solidFill>
                  <a:srgbClr val="FF4800"/>
                </a:solidFill>
                <a:latin typeface="Aino"/>
              </a:rPr>
              <a:t>Digi-ID aktiveerimine digikukrus/äpis</a:t>
            </a:r>
            <a:endParaRPr lang="en-EE" sz="1867" b="1" dirty="0">
              <a:solidFill>
                <a:srgbClr val="FF4800"/>
              </a:solidFill>
              <a:latin typeface="Aino"/>
            </a:endParaRPr>
          </a:p>
        </p:txBody>
      </p:sp>
      <p:sp>
        <p:nvSpPr>
          <p:cNvPr id="34" name="TextBox 33">
            <a:extLst>
              <a:ext uri="{FF2B5EF4-FFF2-40B4-BE49-F238E27FC236}">
                <a16:creationId xmlns:a16="http://schemas.microsoft.com/office/drawing/2014/main" id="{08438639-F59E-ABE3-F442-C2434A8DE3FA}"/>
              </a:ext>
            </a:extLst>
          </p:cNvPr>
          <p:cNvSpPr txBox="1"/>
          <p:nvPr/>
        </p:nvSpPr>
        <p:spPr>
          <a:xfrm>
            <a:off x="3842144" y="4654581"/>
            <a:ext cx="6228861" cy="666977"/>
          </a:xfrm>
          <a:prstGeom prst="rect">
            <a:avLst/>
          </a:prstGeom>
          <a:noFill/>
        </p:spPr>
        <p:txBody>
          <a:bodyPr wrap="square">
            <a:spAutoFit/>
          </a:bodyPr>
          <a:lstStyle/>
          <a:p>
            <a:pPr defTabSz="609630"/>
            <a:r>
              <a:rPr lang="en-EE" sz="1867" dirty="0">
                <a:solidFill>
                  <a:srgbClr val="E6F2FF"/>
                </a:solidFill>
                <a:latin typeface="Aino"/>
              </a:rPr>
              <a:t>Taustakontroll</a:t>
            </a:r>
            <a:br>
              <a:rPr lang="en-EE" sz="1867" dirty="0">
                <a:solidFill>
                  <a:srgbClr val="E6F2FF"/>
                </a:solidFill>
                <a:latin typeface="Aino"/>
              </a:rPr>
            </a:br>
            <a:r>
              <a:rPr lang="en-EE" sz="1867" dirty="0">
                <a:solidFill>
                  <a:srgbClr val="E6F2FF"/>
                </a:solidFill>
                <a:latin typeface="Aino"/>
              </a:rPr>
              <a:t>Kaardi trükk</a:t>
            </a:r>
          </a:p>
        </p:txBody>
      </p:sp>
      <p:sp>
        <p:nvSpPr>
          <p:cNvPr id="36" name="TextBox 35">
            <a:extLst>
              <a:ext uri="{FF2B5EF4-FFF2-40B4-BE49-F238E27FC236}">
                <a16:creationId xmlns:a16="http://schemas.microsoft.com/office/drawing/2014/main" id="{5AF2BAD0-2DB9-F32E-30BC-11ACDDBF58EC}"/>
              </a:ext>
            </a:extLst>
          </p:cNvPr>
          <p:cNvSpPr txBox="1"/>
          <p:nvPr/>
        </p:nvSpPr>
        <p:spPr>
          <a:xfrm>
            <a:off x="1072015" y="4709861"/>
            <a:ext cx="6228861" cy="379656"/>
          </a:xfrm>
          <a:prstGeom prst="rect">
            <a:avLst/>
          </a:prstGeom>
          <a:noFill/>
        </p:spPr>
        <p:txBody>
          <a:bodyPr wrap="square">
            <a:spAutoFit/>
          </a:bodyPr>
          <a:lstStyle/>
          <a:p>
            <a:pPr defTabSz="609630"/>
            <a:r>
              <a:rPr lang="en-EE" sz="1867" dirty="0">
                <a:solidFill>
                  <a:srgbClr val="E6F2FF"/>
                </a:solidFill>
                <a:latin typeface="Aino"/>
              </a:rPr>
              <a:t>Riigilõiv €150</a:t>
            </a:r>
          </a:p>
        </p:txBody>
      </p:sp>
    </p:spTree>
    <p:extLst>
      <p:ext uri="{BB962C8B-B14F-4D97-AF65-F5344CB8AC3E}">
        <p14:creationId xmlns:p14="http://schemas.microsoft.com/office/powerpoint/2010/main" val="483988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11" descr="A group of people posing for a photo&#10;&#10;Description automatically generated">
            <a:extLst>
              <a:ext uri="{FF2B5EF4-FFF2-40B4-BE49-F238E27FC236}">
                <a16:creationId xmlns:a16="http://schemas.microsoft.com/office/drawing/2014/main" id="{64D24A91-1F97-9ADA-07D5-1F1FF95B5EBB}"/>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3156" b="3156"/>
          <a:stretch>
            <a:fillRect/>
          </a:stretch>
        </p:blipFill>
        <p:spPr>
          <a:xfrm>
            <a:off x="538164" y="488951"/>
            <a:ext cx="11115675" cy="5857875"/>
          </a:xfrm>
        </p:spPr>
      </p:pic>
      <p:sp>
        <p:nvSpPr>
          <p:cNvPr id="4" name="SmartArt Placeholder 3">
            <a:extLst>
              <a:ext uri="{FF2B5EF4-FFF2-40B4-BE49-F238E27FC236}">
                <a16:creationId xmlns:a16="http://schemas.microsoft.com/office/drawing/2014/main" id="{36C738BD-3733-320C-E1EB-F8F7624B9066}"/>
              </a:ext>
            </a:extLst>
          </p:cNvPr>
          <p:cNvSpPr>
            <a:spLocks noGrp="1"/>
          </p:cNvSpPr>
          <p:nvPr>
            <p:ph type="dgm" sz="quarter" idx="22"/>
          </p:nvPr>
        </p:nvSpPr>
        <p:spPr>
          <a:xfrm>
            <a:off x="3158058" y="-668752"/>
            <a:ext cx="1594797" cy="1594797"/>
          </a:xfrm>
          <a:solidFill>
            <a:schemeClr val="tx1"/>
          </a:solidFill>
          <a:ln>
            <a:solidFill>
              <a:schemeClr val="tx1"/>
            </a:solidFill>
          </a:ln>
        </p:spPr>
        <p:txBody>
          <a:bodyPr/>
          <a:lstStyle/>
          <a:p>
            <a:endParaRPr lang="et-EE"/>
          </a:p>
        </p:txBody>
      </p:sp>
      <p:sp>
        <p:nvSpPr>
          <p:cNvPr id="3" name="SmartArt Placeholder 2">
            <a:extLst>
              <a:ext uri="{FF2B5EF4-FFF2-40B4-BE49-F238E27FC236}">
                <a16:creationId xmlns:a16="http://schemas.microsoft.com/office/drawing/2014/main" id="{5C1DAF94-FF63-27D6-4255-DF9C05339963}"/>
              </a:ext>
            </a:extLst>
          </p:cNvPr>
          <p:cNvSpPr>
            <a:spLocks noGrp="1"/>
          </p:cNvSpPr>
          <p:nvPr>
            <p:ph type="dgm" sz="quarter" idx="23"/>
          </p:nvPr>
        </p:nvSpPr>
        <p:spPr>
          <a:xfrm>
            <a:off x="11412525" y="3566204"/>
            <a:ext cx="1123648" cy="1123648"/>
          </a:xfrm>
          <a:solidFill>
            <a:srgbClr val="E6F2FF"/>
          </a:solidFill>
          <a:ln>
            <a:solidFill>
              <a:srgbClr val="E6F2FF"/>
            </a:solidFill>
          </a:ln>
        </p:spPr>
        <p:txBody>
          <a:bodyPr/>
          <a:lstStyle/>
          <a:p>
            <a:endParaRPr lang="et-EE"/>
          </a:p>
        </p:txBody>
      </p:sp>
      <p:sp>
        <p:nvSpPr>
          <p:cNvPr id="6" name="TextBox 5">
            <a:extLst>
              <a:ext uri="{FF2B5EF4-FFF2-40B4-BE49-F238E27FC236}">
                <a16:creationId xmlns:a16="http://schemas.microsoft.com/office/drawing/2014/main" id="{7F99CE1B-E359-C3CB-ACA4-8D6B3378EB6B}"/>
              </a:ext>
            </a:extLst>
          </p:cNvPr>
          <p:cNvSpPr txBox="1"/>
          <p:nvPr/>
        </p:nvSpPr>
        <p:spPr>
          <a:xfrm>
            <a:off x="538161" y="6416131"/>
            <a:ext cx="12192000" cy="584775"/>
          </a:xfrm>
          <a:prstGeom prst="rect">
            <a:avLst/>
          </a:prstGeom>
          <a:noFill/>
        </p:spPr>
        <p:txBody>
          <a:bodyPr wrap="square" rtlCol="0">
            <a:spAutoFit/>
          </a:bodyPr>
          <a:lstStyle/>
          <a:p>
            <a:pPr defTabSz="609630"/>
            <a:r>
              <a:rPr lang="et-EE" sz="1600" dirty="0">
                <a:solidFill>
                  <a:srgbClr val="00005A"/>
                </a:solidFill>
                <a:latin typeface="Aino"/>
                <a:cs typeface="Calibri" panose="020F0502020204030204" pitchFamily="34" charset="0"/>
              </a:rPr>
              <a:t>15 minutit 33 sekundit: E-resident lõi Eestisse uue ettevõtte ning purustas maailmarekordi</a:t>
            </a:r>
          </a:p>
          <a:p>
            <a:pPr defTabSz="609630"/>
            <a:endParaRPr lang="et-EE" sz="1600" dirty="0">
              <a:solidFill>
                <a:srgbClr val="00005A"/>
              </a:solidFill>
              <a:latin typeface="Aino"/>
              <a:cs typeface="Calibri" panose="020F0502020204030204" pitchFamily="34" charset="0"/>
            </a:endParaRPr>
          </a:p>
        </p:txBody>
      </p:sp>
    </p:spTree>
    <p:extLst>
      <p:ext uri="{BB962C8B-B14F-4D97-AF65-F5344CB8AC3E}">
        <p14:creationId xmlns:p14="http://schemas.microsoft.com/office/powerpoint/2010/main" val="31441805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71C68A-859A-DDE1-DAFD-7FD651D1E05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499669A-FA93-C707-AFA0-6906E4190348}"/>
              </a:ext>
            </a:extLst>
          </p:cNvPr>
          <p:cNvSpPr>
            <a:spLocks noGrp="1"/>
          </p:cNvSpPr>
          <p:nvPr>
            <p:ph type="ctrTitle"/>
          </p:nvPr>
        </p:nvSpPr>
        <p:spPr>
          <a:xfrm>
            <a:off x="538161" y="1143000"/>
            <a:ext cx="5557839" cy="3784712"/>
          </a:xfrm>
        </p:spPr>
        <p:txBody>
          <a:bodyPr/>
          <a:lstStyle/>
          <a:p>
            <a:r>
              <a:rPr lang="en-GB" sz="6400" dirty="0">
                <a:cs typeface="Calibri" panose="020F0502020204030204" pitchFamily="34" charset="0"/>
              </a:rPr>
              <a:t>Ettevõtlus, maksud ja konkurents</a:t>
            </a:r>
          </a:p>
        </p:txBody>
      </p:sp>
    </p:spTree>
    <p:extLst>
      <p:ext uri="{BB962C8B-B14F-4D97-AF65-F5344CB8AC3E}">
        <p14:creationId xmlns:p14="http://schemas.microsoft.com/office/powerpoint/2010/main" val="308804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F765FE36-3B35-5FC3-D135-9291643883F4}"/>
              </a:ext>
            </a:extLst>
          </p:cNvPr>
          <p:cNvSpPr>
            <a:spLocks noGrp="1"/>
          </p:cNvSpPr>
          <p:nvPr>
            <p:ph type="title"/>
          </p:nvPr>
        </p:nvSpPr>
        <p:spPr>
          <a:xfrm>
            <a:off x="1565031" y="393706"/>
            <a:ext cx="9061939" cy="5867977"/>
          </a:xfrm>
        </p:spPr>
        <p:txBody>
          <a:bodyPr/>
          <a:lstStyle/>
          <a:p>
            <a:pPr>
              <a:lnSpc>
                <a:spcPct val="100000"/>
              </a:lnSpc>
            </a:pPr>
            <a:br>
              <a:rPr lang="en-GB" dirty="0">
                <a:solidFill>
                  <a:srgbClr val="00005A"/>
                </a:solidFill>
                <a:cs typeface="Calibri" panose="020F0502020204030204" pitchFamily="34" charset="0"/>
              </a:rPr>
            </a:br>
            <a:br>
              <a:rPr lang="en-GB" dirty="0">
                <a:solidFill>
                  <a:srgbClr val="00005A"/>
                </a:solidFill>
                <a:cs typeface="Calibri" panose="020F0502020204030204" pitchFamily="34" charset="0"/>
              </a:rPr>
            </a:br>
            <a:r>
              <a:rPr lang="en-GB" dirty="0" err="1">
                <a:solidFill>
                  <a:srgbClr val="00005A"/>
                </a:solidFill>
                <a:cs typeface="Calibri" panose="020F0502020204030204" pitchFamily="34" charset="0"/>
              </a:rPr>
              <a:t>Eesti</a:t>
            </a:r>
            <a:r>
              <a:rPr lang="en-GB" dirty="0">
                <a:solidFill>
                  <a:srgbClr val="00005A"/>
                </a:solidFill>
                <a:cs typeface="Calibri" panose="020F0502020204030204" pitchFamily="34" charset="0"/>
              </a:rPr>
              <a:t> on </a:t>
            </a:r>
            <a:r>
              <a:rPr lang="en-GB" dirty="0" err="1">
                <a:solidFill>
                  <a:srgbClr val="00005A"/>
                </a:solidFill>
                <a:cs typeface="Calibri" panose="020F0502020204030204" pitchFamily="34" charset="0"/>
              </a:rPr>
              <a:t>esimene</a:t>
            </a:r>
            <a:r>
              <a:rPr lang="en-GB" dirty="0">
                <a:solidFill>
                  <a:srgbClr val="00005A"/>
                </a:solidFill>
                <a:cs typeface="Calibri" panose="020F0502020204030204" pitchFamily="34" charset="0"/>
              </a:rPr>
              <a:t> </a:t>
            </a:r>
            <a:r>
              <a:rPr lang="en-GB" dirty="0" err="1">
                <a:solidFill>
                  <a:srgbClr val="00005A"/>
                </a:solidFill>
                <a:cs typeface="Calibri" panose="020F0502020204030204" pitchFamily="34" charset="0"/>
              </a:rPr>
              <a:t>riik</a:t>
            </a:r>
            <a:r>
              <a:rPr lang="en-GB" dirty="0">
                <a:solidFill>
                  <a:srgbClr val="00005A"/>
                </a:solidFill>
                <a:cs typeface="Calibri" panose="020F0502020204030204" pitchFamily="34" charset="0"/>
              </a:rPr>
              <a:t> </a:t>
            </a:r>
            <a:r>
              <a:rPr lang="en-GB" dirty="0" err="1">
                <a:solidFill>
                  <a:srgbClr val="00005A"/>
                </a:solidFill>
                <a:cs typeface="Calibri" panose="020F0502020204030204" pitchFamily="34" charset="0"/>
              </a:rPr>
              <a:t>maailmas</a:t>
            </a:r>
            <a:r>
              <a:rPr lang="en-GB" dirty="0">
                <a:solidFill>
                  <a:srgbClr val="00005A"/>
                </a:solidFill>
                <a:cs typeface="Calibri" panose="020F0502020204030204" pitchFamily="34" charset="0"/>
              </a:rPr>
              <a:t>, mis </a:t>
            </a:r>
            <a:r>
              <a:rPr lang="en-GB" dirty="0" err="1">
                <a:solidFill>
                  <a:srgbClr val="00005A"/>
                </a:solidFill>
                <a:cs typeface="Calibri" panose="020F0502020204030204" pitchFamily="34" charset="0"/>
              </a:rPr>
              <a:t>hakkas</a:t>
            </a:r>
            <a:r>
              <a:rPr lang="en-GB" dirty="0">
                <a:solidFill>
                  <a:srgbClr val="00005A"/>
                </a:solidFill>
                <a:cs typeface="Calibri" panose="020F0502020204030204" pitchFamily="34" charset="0"/>
              </a:rPr>
              <a:t> </a:t>
            </a:r>
            <a:r>
              <a:rPr lang="en-GB" dirty="0" err="1">
                <a:solidFill>
                  <a:srgbClr val="00005A"/>
                </a:solidFill>
                <a:cs typeface="Calibri" panose="020F0502020204030204" pitchFamily="34" charset="0"/>
              </a:rPr>
              <a:t>pakkuma</a:t>
            </a:r>
            <a:r>
              <a:rPr lang="en-GB" dirty="0">
                <a:solidFill>
                  <a:srgbClr val="00005A"/>
                </a:solidFill>
                <a:cs typeface="Calibri" panose="020F0502020204030204" pitchFamily="34" charset="0"/>
              </a:rPr>
              <a:t> </a:t>
            </a:r>
            <a:br>
              <a:rPr lang="en-GB" dirty="0">
                <a:solidFill>
                  <a:srgbClr val="00005A"/>
                </a:solidFill>
                <a:cs typeface="Calibri" panose="020F0502020204030204" pitchFamily="34" charset="0"/>
              </a:rPr>
            </a:br>
            <a:r>
              <a:rPr lang="en-GB" dirty="0">
                <a:solidFill>
                  <a:srgbClr val="00005A"/>
                </a:solidFill>
                <a:cs typeface="Calibri" panose="020F0502020204030204" pitchFamily="34" charset="0"/>
              </a:rPr>
              <a:t>e-</a:t>
            </a:r>
            <a:r>
              <a:rPr lang="en-GB" dirty="0" err="1">
                <a:solidFill>
                  <a:srgbClr val="00005A"/>
                </a:solidFill>
                <a:cs typeface="Calibri" panose="020F0502020204030204" pitchFamily="34" charset="0"/>
              </a:rPr>
              <a:t>residentsust</a:t>
            </a:r>
            <a:endParaRPr lang="en-GB" dirty="0">
              <a:solidFill>
                <a:srgbClr val="00005A"/>
              </a:solidFill>
              <a:cs typeface="Calibri" panose="020F0502020204030204" pitchFamily="34" charset="0"/>
            </a:endParaRPr>
          </a:p>
        </p:txBody>
      </p:sp>
      <p:sp>
        <p:nvSpPr>
          <p:cNvPr id="14" name="SmartArt Placeholder 13">
            <a:extLst>
              <a:ext uri="{FF2B5EF4-FFF2-40B4-BE49-F238E27FC236}">
                <a16:creationId xmlns:a16="http://schemas.microsoft.com/office/drawing/2014/main" id="{C371FC36-FA61-DA3A-0754-FEB0AF696530}"/>
              </a:ext>
            </a:extLst>
          </p:cNvPr>
          <p:cNvSpPr>
            <a:spLocks noGrp="1"/>
          </p:cNvSpPr>
          <p:nvPr>
            <p:ph type="dgm" sz="quarter" idx="22"/>
          </p:nvPr>
        </p:nvSpPr>
        <p:spPr/>
        <p:txBody>
          <a:bodyPr/>
          <a:lstStyle/>
          <a:p>
            <a:endParaRPr lang="en-GB"/>
          </a:p>
        </p:txBody>
      </p:sp>
      <p:sp>
        <p:nvSpPr>
          <p:cNvPr id="15" name="SmartArt Placeholder 14">
            <a:extLst>
              <a:ext uri="{FF2B5EF4-FFF2-40B4-BE49-F238E27FC236}">
                <a16:creationId xmlns:a16="http://schemas.microsoft.com/office/drawing/2014/main" id="{67A03E10-2F4F-20BD-DCA2-C6DD3C0481B2}"/>
              </a:ext>
            </a:extLst>
          </p:cNvPr>
          <p:cNvSpPr>
            <a:spLocks noGrp="1"/>
          </p:cNvSpPr>
          <p:nvPr>
            <p:ph type="dgm" sz="quarter" idx="23"/>
          </p:nvPr>
        </p:nvSpPr>
        <p:spPr/>
        <p:txBody>
          <a:bodyPr/>
          <a:lstStyle/>
          <a:p>
            <a:endParaRPr lang="en-GB"/>
          </a:p>
        </p:txBody>
      </p:sp>
      <p:sp>
        <p:nvSpPr>
          <p:cNvPr id="3" name="TextBox 2">
            <a:extLst>
              <a:ext uri="{FF2B5EF4-FFF2-40B4-BE49-F238E27FC236}">
                <a16:creationId xmlns:a16="http://schemas.microsoft.com/office/drawing/2014/main" id="{D399CE89-F74F-4687-52E2-686EDF998C8A}"/>
              </a:ext>
            </a:extLst>
          </p:cNvPr>
          <p:cNvSpPr txBox="1"/>
          <p:nvPr/>
        </p:nvSpPr>
        <p:spPr>
          <a:xfrm>
            <a:off x="3047999" y="805934"/>
            <a:ext cx="6096000" cy="995209"/>
          </a:xfrm>
          <a:prstGeom prst="rect">
            <a:avLst/>
          </a:prstGeom>
          <a:noFill/>
        </p:spPr>
        <p:txBody>
          <a:bodyPr wrap="square">
            <a:spAutoFit/>
          </a:bodyPr>
          <a:lstStyle/>
          <a:p>
            <a:pPr algn="ctr" defTabSz="609630"/>
            <a:r>
              <a:rPr lang="en-GB" sz="5867" b="1" dirty="0" err="1">
                <a:solidFill>
                  <a:srgbClr val="00005A"/>
                </a:solidFill>
                <a:latin typeface="Aino Headline"/>
                <a:cs typeface="Calibri" panose="020F0502020204030204" pitchFamily="34" charset="0"/>
              </a:rPr>
              <a:t>Väide</a:t>
            </a:r>
            <a:r>
              <a:rPr lang="en-GB" sz="5867" b="1" dirty="0">
                <a:solidFill>
                  <a:srgbClr val="00005A"/>
                </a:solidFill>
                <a:latin typeface="Aino Headline"/>
                <a:cs typeface="Calibri" panose="020F0502020204030204" pitchFamily="34" charset="0"/>
              </a:rPr>
              <a:t> 1</a:t>
            </a:r>
            <a:endParaRPr lang="en-EE" sz="5867" b="1" dirty="0">
              <a:solidFill>
                <a:srgbClr val="00005A"/>
              </a:solidFill>
              <a:latin typeface="Aino Headline"/>
            </a:endParaRPr>
          </a:p>
        </p:txBody>
      </p:sp>
    </p:spTree>
    <p:extLst>
      <p:ext uri="{BB962C8B-B14F-4D97-AF65-F5344CB8AC3E}">
        <p14:creationId xmlns:p14="http://schemas.microsoft.com/office/powerpoint/2010/main" val="925126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E8F3FF"/>
        </a:solidFill>
        <a:effectLst/>
      </p:bgPr>
    </p:bg>
    <p:spTree>
      <p:nvGrpSpPr>
        <p:cNvPr id="1" name=""/>
        <p:cNvGrpSpPr/>
        <p:nvPr/>
      </p:nvGrpSpPr>
      <p:grpSpPr>
        <a:xfrm>
          <a:off x="0" y="0"/>
          <a:ext cx="0" cy="0"/>
          <a:chOff x="0" y="0"/>
          <a:chExt cx="0" cy="0"/>
        </a:xfrm>
      </p:grpSpPr>
      <p:sp>
        <p:nvSpPr>
          <p:cNvPr id="4" name="Pealkiri 3">
            <a:extLst>
              <a:ext uri="{FF2B5EF4-FFF2-40B4-BE49-F238E27FC236}">
                <a16:creationId xmlns:a16="http://schemas.microsoft.com/office/drawing/2014/main" id="{C5F0EB45-1186-4592-9C46-D410AF63BE70}"/>
              </a:ext>
            </a:extLst>
          </p:cNvPr>
          <p:cNvSpPr>
            <a:spLocks noGrp="1"/>
          </p:cNvSpPr>
          <p:nvPr>
            <p:ph type="title"/>
          </p:nvPr>
        </p:nvSpPr>
        <p:spPr>
          <a:xfrm>
            <a:off x="528162" y="197768"/>
            <a:ext cx="11024434" cy="1121923"/>
          </a:xfrm>
        </p:spPr>
        <p:txBody>
          <a:bodyPr anchor="ctr">
            <a:normAutofit/>
          </a:bodyPr>
          <a:lstStyle/>
          <a:p>
            <a:pPr marL="361968" algn="ctr"/>
            <a:r>
              <a:rPr lang="et-EE">
                <a:solidFill>
                  <a:schemeClr val="tx2"/>
                </a:solidFill>
              </a:rPr>
              <a:t>E-residentide loodud Eesti ettevõtted</a:t>
            </a:r>
            <a:endParaRPr lang="en-US">
              <a:solidFill>
                <a:schemeClr val="tx2"/>
              </a:solidFill>
              <a:latin typeface="Aino"/>
            </a:endParaRPr>
          </a:p>
        </p:txBody>
      </p:sp>
      <p:pic>
        <p:nvPicPr>
          <p:cNvPr id="5" name="Picture 4" descr="A graph of numbers and columns&#10;&#10;AI-generated content may be incorrect.">
            <a:extLst>
              <a:ext uri="{FF2B5EF4-FFF2-40B4-BE49-F238E27FC236}">
                <a16:creationId xmlns:a16="http://schemas.microsoft.com/office/drawing/2014/main" id="{46628CDF-3749-AEA4-0070-7798DA214275}"/>
              </a:ext>
            </a:extLst>
          </p:cNvPr>
          <p:cNvPicPr>
            <a:picLocks noChangeAspect="1"/>
          </p:cNvPicPr>
          <p:nvPr/>
        </p:nvPicPr>
        <p:blipFill>
          <a:blip r:embed="rId3"/>
          <a:stretch>
            <a:fillRect/>
          </a:stretch>
        </p:blipFill>
        <p:spPr>
          <a:xfrm>
            <a:off x="1019557" y="1119862"/>
            <a:ext cx="10152886" cy="5540370"/>
          </a:xfrm>
          <a:prstGeom prst="rect">
            <a:avLst/>
          </a:prstGeom>
        </p:spPr>
      </p:pic>
      <p:pic>
        <p:nvPicPr>
          <p:cNvPr id="10" name="Picture 9">
            <a:extLst>
              <a:ext uri="{FF2B5EF4-FFF2-40B4-BE49-F238E27FC236}">
                <a16:creationId xmlns:a16="http://schemas.microsoft.com/office/drawing/2014/main" id="{DA4C5537-C85D-5A51-3644-B68BBA4BC403}"/>
              </a:ext>
            </a:extLst>
          </p:cNvPr>
          <p:cNvPicPr>
            <a:picLocks noChangeAspect="1"/>
          </p:cNvPicPr>
          <p:nvPr/>
        </p:nvPicPr>
        <p:blipFill>
          <a:blip r:embed="rId4">
            <a:alphaModFix/>
            <a:extLst>
              <a:ext uri="{28A0092B-C50C-407E-A947-70E740481C1C}">
                <a14:useLocalDpi xmlns:a14="http://schemas.microsoft.com/office/drawing/2010/main" val="0"/>
              </a:ext>
            </a:extLst>
          </a:blip>
          <a:stretch>
            <a:fillRect/>
          </a:stretch>
        </p:blipFill>
        <p:spPr>
          <a:xfrm>
            <a:off x="0" y="1314128"/>
            <a:ext cx="4202486" cy="2363898"/>
          </a:xfrm>
          <a:prstGeom prst="rect">
            <a:avLst/>
          </a:prstGeom>
          <a:effectLst>
            <a:glow>
              <a:schemeClr val="accent1"/>
            </a:glow>
          </a:effectLst>
        </p:spPr>
      </p:pic>
    </p:spTree>
    <p:extLst>
      <p:ext uri="{BB962C8B-B14F-4D97-AF65-F5344CB8AC3E}">
        <p14:creationId xmlns:p14="http://schemas.microsoft.com/office/powerpoint/2010/main" val="4005045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E6F2FF"/>
        </a:solidFill>
        <a:effectLst/>
      </p:bgPr>
    </p:bg>
    <p:spTree>
      <p:nvGrpSpPr>
        <p:cNvPr id="1" name=""/>
        <p:cNvGrpSpPr/>
        <p:nvPr/>
      </p:nvGrpSpPr>
      <p:grpSpPr>
        <a:xfrm>
          <a:off x="0" y="0"/>
          <a:ext cx="0" cy="0"/>
          <a:chOff x="0" y="0"/>
          <a:chExt cx="0" cy="0"/>
        </a:xfrm>
      </p:grpSpPr>
      <p:sp>
        <p:nvSpPr>
          <p:cNvPr id="3" name="Freeform 3"/>
          <p:cNvSpPr/>
          <p:nvPr/>
        </p:nvSpPr>
        <p:spPr>
          <a:xfrm>
            <a:off x="212995" y="2429071"/>
            <a:ext cx="3513664" cy="2323552"/>
          </a:xfrm>
          <a:custGeom>
            <a:avLst/>
            <a:gdLst/>
            <a:ahLst/>
            <a:cxnLst/>
            <a:rect l="l" t="t" r="r" b="b"/>
            <a:pathLst>
              <a:path w="5270496" h="3485328">
                <a:moveTo>
                  <a:pt x="0" y="0"/>
                </a:moveTo>
                <a:lnTo>
                  <a:pt x="5270496" y="0"/>
                </a:lnTo>
                <a:lnTo>
                  <a:pt x="5270496" y="3485328"/>
                </a:lnTo>
                <a:lnTo>
                  <a:pt x="0" y="3485328"/>
                </a:lnTo>
                <a:lnTo>
                  <a:pt x="0" y="0"/>
                </a:lnTo>
                <a:close/>
              </a:path>
            </a:pathLst>
          </a:custGeom>
          <a:blipFill>
            <a:blip r:embed="rId3"/>
            <a:stretch>
              <a:fillRect/>
            </a:stretch>
          </a:blipFill>
        </p:spPr>
        <p:txBody>
          <a:bodyPr/>
          <a:lstStyle/>
          <a:p>
            <a:pPr defTabSz="609630"/>
            <a:endParaRPr lang="en-EE" sz="1200">
              <a:solidFill>
                <a:prstClr val="black"/>
              </a:solidFill>
              <a:latin typeface="Calibri"/>
            </a:endParaRPr>
          </a:p>
        </p:txBody>
      </p:sp>
      <p:sp>
        <p:nvSpPr>
          <p:cNvPr id="4" name="TextBox 4"/>
          <p:cNvSpPr txBox="1"/>
          <p:nvPr/>
        </p:nvSpPr>
        <p:spPr>
          <a:xfrm>
            <a:off x="268126" y="615950"/>
            <a:ext cx="10682130" cy="1307409"/>
          </a:xfrm>
          <a:prstGeom prst="rect">
            <a:avLst/>
          </a:prstGeom>
        </p:spPr>
        <p:txBody>
          <a:bodyPr lIns="0" tIns="0" rIns="0" bIns="0" rtlCol="0" anchor="t">
            <a:spAutoFit/>
          </a:bodyPr>
          <a:lstStyle/>
          <a:p>
            <a:pPr defTabSz="609630">
              <a:lnSpc>
                <a:spcPts val="5320"/>
              </a:lnSpc>
              <a:spcBef>
                <a:spcPct val="0"/>
              </a:spcBef>
            </a:pPr>
            <a:r>
              <a:rPr lang="en-US" sz="4000" dirty="0">
                <a:solidFill>
                  <a:srgbClr val="1A1868"/>
                </a:solidFill>
                <a:latin typeface="Aino Headline" panose="020B0303040504020204" pitchFamily="34" charset="77"/>
                <a:ea typeface="Aino 1 Light"/>
                <a:cs typeface="Calibri" panose="020F0502020204030204" pitchFamily="34" charset="0"/>
                <a:sym typeface="Aino 1 Light"/>
              </a:rPr>
              <a:t>E-</a:t>
            </a:r>
            <a:r>
              <a:rPr lang="en-US" sz="4000" dirty="0" err="1">
                <a:solidFill>
                  <a:srgbClr val="1A1868"/>
                </a:solidFill>
                <a:latin typeface="Aino Headline" panose="020B0303040504020204" pitchFamily="34" charset="77"/>
                <a:ea typeface="Aino 1 Light"/>
                <a:cs typeface="Calibri" panose="020F0502020204030204" pitchFamily="34" charset="0"/>
                <a:sym typeface="Aino 1 Light"/>
              </a:rPr>
              <a:t>residentide</a:t>
            </a:r>
            <a:r>
              <a:rPr lang="en-US" sz="4000" dirty="0">
                <a:solidFill>
                  <a:srgbClr val="1A1868"/>
                </a:solidFill>
                <a:latin typeface="Aino Headline" panose="020B0303040504020204" pitchFamily="34" charset="77"/>
                <a:ea typeface="Aino 1 Light"/>
                <a:cs typeface="Calibri" panose="020F0502020204030204" pitchFamily="34" charset="0"/>
                <a:sym typeface="Aino 1 Light"/>
              </a:rPr>
              <a:t> </a:t>
            </a:r>
            <a:r>
              <a:rPr lang="en-US" sz="4000" dirty="0" err="1">
                <a:solidFill>
                  <a:srgbClr val="1A1868"/>
                </a:solidFill>
                <a:latin typeface="Aino Headline" panose="020B0303040504020204" pitchFamily="34" charset="77"/>
                <a:ea typeface="Aino 1 Light"/>
                <a:cs typeface="Calibri" panose="020F0502020204030204" pitchFamily="34" charset="0"/>
                <a:sym typeface="Aino 1 Light"/>
              </a:rPr>
              <a:t>asutatud</a:t>
            </a:r>
            <a:r>
              <a:rPr lang="en-US" sz="4000" dirty="0">
                <a:solidFill>
                  <a:srgbClr val="1A1868"/>
                </a:solidFill>
                <a:latin typeface="Aino Headline" panose="020B0303040504020204" pitchFamily="34" charset="77"/>
                <a:ea typeface="Aino 1 Light"/>
                <a:cs typeface="Calibri" panose="020F0502020204030204" pitchFamily="34" charset="0"/>
                <a:sym typeface="Aino 1 Light"/>
              </a:rPr>
              <a:t> </a:t>
            </a:r>
            <a:r>
              <a:rPr lang="en-US" sz="4000" dirty="0" err="1">
                <a:solidFill>
                  <a:srgbClr val="1A1868"/>
                </a:solidFill>
                <a:latin typeface="Aino Headline" panose="020B0303040504020204" pitchFamily="34" charset="77"/>
                <a:ea typeface="Aino 1 Light"/>
                <a:cs typeface="Calibri" panose="020F0502020204030204" pitchFamily="34" charset="0"/>
                <a:sym typeface="Aino 1 Light"/>
              </a:rPr>
              <a:t>Eesti</a:t>
            </a:r>
            <a:r>
              <a:rPr lang="en-US" sz="4000" dirty="0">
                <a:solidFill>
                  <a:srgbClr val="1A1868"/>
                </a:solidFill>
                <a:latin typeface="Aino Headline" panose="020B0303040504020204" pitchFamily="34" charset="77"/>
                <a:ea typeface="Aino 1 Light"/>
                <a:cs typeface="Calibri" panose="020F0502020204030204" pitchFamily="34" charset="0"/>
                <a:sym typeface="Aino 1 Light"/>
              </a:rPr>
              <a:t> </a:t>
            </a:r>
            <a:r>
              <a:rPr lang="en-US" sz="4000" dirty="0" err="1">
                <a:solidFill>
                  <a:srgbClr val="1A1868"/>
                </a:solidFill>
                <a:latin typeface="Aino Headline" panose="020B0303040504020204" pitchFamily="34" charset="77"/>
                <a:ea typeface="Aino 1 Light"/>
                <a:cs typeface="Calibri" panose="020F0502020204030204" pitchFamily="34" charset="0"/>
                <a:sym typeface="Aino 1 Light"/>
              </a:rPr>
              <a:t>ettevõtted</a:t>
            </a:r>
            <a:r>
              <a:rPr lang="en-US" sz="4000" dirty="0">
                <a:solidFill>
                  <a:srgbClr val="1A1868"/>
                </a:solidFill>
                <a:latin typeface="Aino Headline" panose="020B0303040504020204" pitchFamily="34" charset="77"/>
                <a:ea typeface="Aino 1 Light"/>
                <a:cs typeface="Calibri" panose="020F0502020204030204" pitchFamily="34" charset="0"/>
                <a:sym typeface="Aino 1 Light"/>
              </a:rPr>
              <a:t> </a:t>
            </a:r>
            <a:r>
              <a:rPr lang="en-US" sz="4000" dirty="0" err="1">
                <a:solidFill>
                  <a:srgbClr val="1A1868"/>
                </a:solidFill>
                <a:latin typeface="Aino Headline" panose="020B0303040504020204" pitchFamily="34" charset="77"/>
                <a:ea typeface="Aino 1 Light"/>
                <a:cs typeface="Calibri" panose="020F0502020204030204" pitchFamily="34" charset="0"/>
                <a:sym typeface="Aino 1 Light"/>
              </a:rPr>
              <a:t>tegevusvaldkondade</a:t>
            </a:r>
            <a:r>
              <a:rPr lang="en-US" sz="4000" dirty="0">
                <a:solidFill>
                  <a:srgbClr val="1A1868"/>
                </a:solidFill>
                <a:latin typeface="Aino Headline" panose="020B0303040504020204" pitchFamily="34" charset="77"/>
                <a:ea typeface="Aino 1 Light"/>
                <a:cs typeface="Calibri" panose="020F0502020204030204" pitchFamily="34" charset="0"/>
                <a:sym typeface="Aino 1 Light"/>
              </a:rPr>
              <a:t> </a:t>
            </a:r>
            <a:r>
              <a:rPr lang="en-US" sz="4000" dirty="0" err="1">
                <a:solidFill>
                  <a:srgbClr val="1A1868"/>
                </a:solidFill>
                <a:latin typeface="Aino Headline" panose="020B0303040504020204" pitchFamily="34" charset="77"/>
                <a:ea typeface="Aino 1 Light"/>
                <a:cs typeface="Calibri" panose="020F0502020204030204" pitchFamily="34" charset="0"/>
                <a:sym typeface="Aino 1 Light"/>
              </a:rPr>
              <a:t>järgi</a:t>
            </a:r>
            <a:endParaRPr lang="en-US" sz="4000" dirty="0">
              <a:solidFill>
                <a:srgbClr val="1A1868"/>
              </a:solidFill>
              <a:latin typeface="Aino Headline" panose="020B0303040504020204" pitchFamily="34" charset="77"/>
              <a:ea typeface="Aino 1 Light"/>
              <a:cs typeface="Calibri" panose="020F0502020204030204" pitchFamily="34" charset="0"/>
              <a:sym typeface="Aino 1 Light"/>
            </a:endParaRPr>
          </a:p>
        </p:txBody>
      </p:sp>
      <p:sp>
        <p:nvSpPr>
          <p:cNvPr id="6" name="Freeform 6"/>
          <p:cNvSpPr/>
          <p:nvPr/>
        </p:nvSpPr>
        <p:spPr>
          <a:xfrm>
            <a:off x="212995" y="5240931"/>
            <a:ext cx="3951093" cy="1422593"/>
          </a:xfrm>
          <a:custGeom>
            <a:avLst/>
            <a:gdLst/>
            <a:ahLst/>
            <a:cxnLst/>
            <a:rect l="l" t="t" r="r" b="b"/>
            <a:pathLst>
              <a:path w="5926640" h="2133890">
                <a:moveTo>
                  <a:pt x="0" y="0"/>
                </a:moveTo>
                <a:lnTo>
                  <a:pt x="5926639" y="0"/>
                </a:lnTo>
                <a:lnTo>
                  <a:pt x="5926639" y="2133890"/>
                </a:lnTo>
                <a:lnTo>
                  <a:pt x="0" y="2133890"/>
                </a:lnTo>
                <a:lnTo>
                  <a:pt x="0" y="0"/>
                </a:lnTo>
                <a:close/>
              </a:path>
            </a:pathLst>
          </a:custGeom>
          <a:blipFill>
            <a:blip r:embed="rId3"/>
            <a:stretch>
              <a:fillRect t="-41832" b="-41832"/>
            </a:stretch>
          </a:blipFill>
        </p:spPr>
        <p:txBody>
          <a:bodyPr/>
          <a:lstStyle/>
          <a:p>
            <a:pPr defTabSz="609630"/>
            <a:endParaRPr lang="en-EE" sz="1200">
              <a:solidFill>
                <a:prstClr val="black"/>
              </a:solidFill>
              <a:latin typeface="Calibri"/>
            </a:endParaRPr>
          </a:p>
        </p:txBody>
      </p:sp>
      <p:pic>
        <p:nvPicPr>
          <p:cNvPr id="30" name="Picture 29" descr="A screenshot of a chart&#10;&#10;AI-generated content may be incorrect.">
            <a:extLst>
              <a:ext uri="{FF2B5EF4-FFF2-40B4-BE49-F238E27FC236}">
                <a16:creationId xmlns:a16="http://schemas.microsoft.com/office/drawing/2014/main" id="{02D095C9-0AB0-F209-7B0F-3041CB1C96AB}"/>
              </a:ext>
            </a:extLst>
          </p:cNvPr>
          <p:cNvPicPr>
            <a:picLocks noChangeAspect="1"/>
          </p:cNvPicPr>
          <p:nvPr/>
        </p:nvPicPr>
        <p:blipFill>
          <a:blip r:embed="rId4"/>
          <a:stretch>
            <a:fillRect/>
          </a:stretch>
        </p:blipFill>
        <p:spPr>
          <a:xfrm>
            <a:off x="754935" y="2192215"/>
            <a:ext cx="10682130" cy="41260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7C4C70-8B66-C045-0855-CA1451B3F35D}"/>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B1657FEF-E597-833B-CB5F-A7FA37537857}"/>
              </a:ext>
            </a:extLst>
          </p:cNvPr>
          <p:cNvSpPr>
            <a:spLocks noGrp="1"/>
          </p:cNvSpPr>
          <p:nvPr>
            <p:ph type="title"/>
          </p:nvPr>
        </p:nvSpPr>
        <p:spPr>
          <a:xfrm>
            <a:off x="538163" y="508001"/>
            <a:ext cx="11141867" cy="1325563"/>
          </a:xfrm>
        </p:spPr>
        <p:txBody>
          <a:bodyPr anchor="ctr">
            <a:normAutofit/>
          </a:bodyPr>
          <a:lstStyle/>
          <a:p>
            <a:r>
              <a:rPr lang="et-EE">
                <a:latin typeface="+mj-lt"/>
              </a:rPr>
              <a:t>E-residentide kogemuslugu #2</a:t>
            </a:r>
            <a:endParaRPr lang="en-GB">
              <a:latin typeface="+mj-lt"/>
            </a:endParaRPr>
          </a:p>
        </p:txBody>
      </p:sp>
      <p:pic>
        <p:nvPicPr>
          <p:cNvPr id="3" name="Online Media 2" descr="E-residentide kogemuslood #2: Glassity &amp; Montessori British School">
            <a:hlinkClick r:id="" action="ppaction://media"/>
            <a:extLst>
              <a:ext uri="{FF2B5EF4-FFF2-40B4-BE49-F238E27FC236}">
                <a16:creationId xmlns:a16="http://schemas.microsoft.com/office/drawing/2014/main" id="{F1F7E8A3-53DC-FBF4-1373-6224134A5DE0}"/>
              </a:ext>
            </a:extLst>
          </p:cNvPr>
          <p:cNvPicPr>
            <a:picLocks noRot="1" noChangeAspect="1"/>
          </p:cNvPicPr>
          <p:nvPr>
            <a:videoFile r:link="rId1"/>
          </p:nvPr>
        </p:nvPicPr>
        <p:blipFill>
          <a:blip r:embed="rId4"/>
          <a:stretch>
            <a:fillRect/>
          </a:stretch>
        </p:blipFill>
        <p:spPr>
          <a:xfrm>
            <a:off x="2048738" y="1965556"/>
            <a:ext cx="8120716" cy="4588204"/>
          </a:xfrm>
          <a:prstGeom prst="rect">
            <a:avLst/>
          </a:prstGeom>
        </p:spPr>
      </p:pic>
    </p:spTree>
    <p:extLst>
      <p:ext uri="{BB962C8B-B14F-4D97-AF65-F5344CB8AC3E}">
        <p14:creationId xmlns:p14="http://schemas.microsoft.com/office/powerpoint/2010/main" val="1591355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 screen&#10;&#10;Description automatically generated">
            <a:extLst>
              <a:ext uri="{FF2B5EF4-FFF2-40B4-BE49-F238E27FC236}">
                <a16:creationId xmlns:a16="http://schemas.microsoft.com/office/drawing/2014/main" id="{A4900DFA-E1EF-0CEB-3EE8-06F0DD2300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121" y="81717"/>
            <a:ext cx="11851758" cy="6694566"/>
          </a:xfrm>
          <a:prstGeom prst="rect">
            <a:avLst/>
          </a:prstGeom>
        </p:spPr>
      </p:pic>
    </p:spTree>
    <p:extLst>
      <p:ext uri="{BB962C8B-B14F-4D97-AF65-F5344CB8AC3E}">
        <p14:creationId xmlns:p14="http://schemas.microsoft.com/office/powerpoint/2010/main" val="632723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0F3F8C-3721-EB8A-1158-5E693DF00056}"/>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ADF70A0A-A9CE-0145-8336-220A4D6AE29D}"/>
              </a:ext>
            </a:extLst>
          </p:cNvPr>
          <p:cNvSpPr>
            <a:spLocks noGrp="1"/>
          </p:cNvSpPr>
          <p:nvPr>
            <p:ph type="title"/>
          </p:nvPr>
        </p:nvSpPr>
        <p:spPr>
          <a:xfrm>
            <a:off x="538163" y="508002"/>
            <a:ext cx="7383027" cy="1207838"/>
          </a:xfrm>
        </p:spPr>
        <p:txBody>
          <a:bodyPr/>
          <a:lstStyle/>
          <a:p>
            <a:r>
              <a:rPr lang="et-EE" dirty="0">
                <a:latin typeface="+mj-lt"/>
                <a:cs typeface="Calibri" panose="020F0502020204030204" pitchFamily="34" charset="0"/>
              </a:rPr>
              <a:t>Kuidas saab ettevõte rahvusvaheliselt tegutseda?</a:t>
            </a:r>
            <a:endParaRPr lang="en-GB" dirty="0">
              <a:latin typeface="+mj-lt"/>
              <a:cs typeface="Calibri" panose="020F0502020204030204" pitchFamily="34" charset="0"/>
            </a:endParaRPr>
          </a:p>
        </p:txBody>
      </p:sp>
      <p:grpSp>
        <p:nvGrpSpPr>
          <p:cNvPr id="9" name="Group 7">
            <a:extLst>
              <a:ext uri="{FF2B5EF4-FFF2-40B4-BE49-F238E27FC236}">
                <a16:creationId xmlns:a16="http://schemas.microsoft.com/office/drawing/2014/main" id="{E901ABD4-B500-4FE0-AB0E-41289A6E78DA}"/>
              </a:ext>
            </a:extLst>
          </p:cNvPr>
          <p:cNvGrpSpPr>
            <a:grpSpLocks noChangeAspect="1"/>
          </p:cNvGrpSpPr>
          <p:nvPr/>
        </p:nvGrpSpPr>
        <p:grpSpPr>
          <a:xfrm>
            <a:off x="7980128" y="532360"/>
            <a:ext cx="4118153" cy="5956365"/>
            <a:chOff x="0" y="0"/>
            <a:chExt cx="3002382" cy="4342549"/>
          </a:xfrm>
        </p:grpSpPr>
        <p:sp>
          <p:nvSpPr>
            <p:cNvPr id="10" name="Freeform 8">
              <a:extLst>
                <a:ext uri="{FF2B5EF4-FFF2-40B4-BE49-F238E27FC236}">
                  <a16:creationId xmlns:a16="http://schemas.microsoft.com/office/drawing/2014/main" id="{0716E4B3-EC12-1DC9-7592-2BA839144BF4}"/>
                </a:ext>
              </a:extLst>
            </p:cNvPr>
            <p:cNvSpPr/>
            <p:nvPr/>
          </p:nvSpPr>
          <p:spPr>
            <a:xfrm>
              <a:off x="-19685" y="0"/>
              <a:ext cx="3032125" cy="4342638"/>
            </a:xfrm>
            <a:custGeom>
              <a:avLst/>
              <a:gdLst/>
              <a:ahLst/>
              <a:cxnLst/>
              <a:rect l="l" t="t" r="r" b="b"/>
              <a:pathLst>
                <a:path w="3032125" h="4342638">
                  <a:moveTo>
                    <a:pt x="893699" y="0"/>
                  </a:moveTo>
                  <a:cubicBezTo>
                    <a:pt x="709295" y="0"/>
                    <a:pt x="551561" y="132588"/>
                    <a:pt x="519938" y="314071"/>
                  </a:cubicBezTo>
                  <a:lnTo>
                    <a:pt x="25273" y="3152648"/>
                  </a:lnTo>
                  <a:cubicBezTo>
                    <a:pt x="0" y="3297809"/>
                    <a:pt x="60960" y="3444367"/>
                    <a:pt x="181864" y="3528695"/>
                  </a:cubicBezTo>
                  <a:lnTo>
                    <a:pt x="1249807" y="4274312"/>
                  </a:lnTo>
                  <a:cubicBezTo>
                    <a:pt x="1297559" y="4307459"/>
                    <a:pt x="1352042" y="4329303"/>
                    <a:pt x="1409192" y="4338193"/>
                  </a:cubicBezTo>
                  <a:lnTo>
                    <a:pt x="1466977" y="4342638"/>
                  </a:lnTo>
                  <a:lnTo>
                    <a:pt x="2642616" y="4342638"/>
                  </a:lnTo>
                  <a:lnTo>
                    <a:pt x="2722499" y="4334129"/>
                  </a:lnTo>
                  <a:cubicBezTo>
                    <a:pt x="2800604" y="4317238"/>
                    <a:pt x="2872232" y="4276090"/>
                    <a:pt x="2926080" y="4215257"/>
                  </a:cubicBezTo>
                  <a:cubicBezTo>
                    <a:pt x="2998089" y="4134358"/>
                    <a:pt x="3032125" y="4026408"/>
                    <a:pt x="3019425" y="3918966"/>
                  </a:cubicBezTo>
                  <a:lnTo>
                    <a:pt x="2597150" y="334899"/>
                  </a:lnTo>
                  <a:cubicBezTo>
                    <a:pt x="2574671" y="143891"/>
                    <a:pt x="2412746" y="0"/>
                    <a:pt x="2220341" y="0"/>
                  </a:cubicBezTo>
                  <a:close/>
                </a:path>
              </a:pathLst>
            </a:custGeom>
            <a:blipFill>
              <a:blip r:embed="rId3"/>
              <a:stretch>
                <a:fillRect l="-22289" r="-94804"/>
              </a:stretch>
            </a:blipFill>
          </p:spPr>
          <p:txBody>
            <a:bodyPr/>
            <a:lstStyle/>
            <a:p>
              <a:pPr defTabSz="609630"/>
              <a:endParaRPr lang="en-EE" sz="1200">
                <a:solidFill>
                  <a:srgbClr val="0062F5"/>
                </a:solidFill>
                <a:latin typeface="Aino"/>
              </a:endParaRPr>
            </a:p>
          </p:txBody>
        </p:sp>
      </p:grpSp>
      <p:sp>
        <p:nvSpPr>
          <p:cNvPr id="25" name="Text Placeholder 24">
            <a:extLst>
              <a:ext uri="{FF2B5EF4-FFF2-40B4-BE49-F238E27FC236}">
                <a16:creationId xmlns:a16="http://schemas.microsoft.com/office/drawing/2014/main" id="{2BFA9366-65FE-6893-E4EF-4D1F24D97B21}"/>
              </a:ext>
            </a:extLst>
          </p:cNvPr>
          <p:cNvSpPr>
            <a:spLocks noGrp="1"/>
          </p:cNvSpPr>
          <p:nvPr>
            <p:ph type="body" sz="quarter" idx="22"/>
          </p:nvPr>
        </p:nvSpPr>
        <p:spPr>
          <a:xfrm>
            <a:off x="538662" y="1724808"/>
            <a:ext cx="5692805" cy="3246818"/>
          </a:xfrm>
        </p:spPr>
        <p:txBody>
          <a:bodyPr>
            <a:normAutofit/>
          </a:bodyPr>
          <a:lstStyle/>
          <a:p>
            <a:pPr>
              <a:lnSpc>
                <a:spcPct val="100000"/>
              </a:lnSpc>
            </a:pPr>
            <a:r>
              <a:rPr lang="en-GB" sz="2400" dirty="0" err="1">
                <a:cs typeface="Calibri" panose="020F0502020204030204" pitchFamily="34" charset="0"/>
              </a:rPr>
              <a:t>Müük</a:t>
            </a:r>
            <a:r>
              <a:rPr lang="en-GB" sz="2400" dirty="0">
                <a:cs typeface="Calibri" panose="020F0502020204030204" pitchFamily="34" charset="0"/>
              </a:rPr>
              <a:t> </a:t>
            </a:r>
            <a:r>
              <a:rPr lang="en-GB" sz="2400" dirty="0" err="1">
                <a:cs typeface="Calibri" panose="020F0502020204030204" pitchFamily="34" charset="0"/>
              </a:rPr>
              <a:t>teistesse</a:t>
            </a:r>
            <a:r>
              <a:rPr lang="en-GB" sz="2400" dirty="0">
                <a:cs typeface="Calibri" panose="020F0502020204030204" pitchFamily="34" charset="0"/>
              </a:rPr>
              <a:t> </a:t>
            </a:r>
            <a:r>
              <a:rPr lang="en-GB" sz="2400" dirty="0" err="1">
                <a:cs typeface="Calibri" panose="020F0502020204030204" pitchFamily="34" charset="0"/>
              </a:rPr>
              <a:t>riikidesse</a:t>
            </a:r>
            <a:r>
              <a:rPr lang="en-GB" sz="2400" dirty="0">
                <a:cs typeface="Calibri" panose="020F0502020204030204" pitchFamily="34" charset="0"/>
              </a:rPr>
              <a:t> </a:t>
            </a:r>
          </a:p>
          <a:p>
            <a:pPr>
              <a:lnSpc>
                <a:spcPct val="100000"/>
              </a:lnSpc>
            </a:pPr>
            <a:r>
              <a:rPr lang="en-GB" sz="2400" dirty="0" err="1">
                <a:cs typeface="Calibri" panose="020F0502020204030204" pitchFamily="34" charset="0"/>
              </a:rPr>
              <a:t>Frantsiisi</a:t>
            </a:r>
            <a:r>
              <a:rPr lang="en-GB" sz="2400" dirty="0">
                <a:cs typeface="Calibri" panose="020F0502020204030204" pitchFamily="34" charset="0"/>
              </a:rPr>
              <a:t> </a:t>
            </a:r>
            <a:r>
              <a:rPr lang="en-GB" sz="2400" dirty="0" err="1">
                <a:cs typeface="Calibri" panose="020F0502020204030204" pitchFamily="34" charset="0"/>
              </a:rPr>
              <a:t>või</a:t>
            </a:r>
            <a:r>
              <a:rPr lang="en-GB" sz="2400" dirty="0">
                <a:cs typeface="Calibri" panose="020F0502020204030204" pitchFamily="34" charset="0"/>
              </a:rPr>
              <a:t> </a:t>
            </a:r>
            <a:r>
              <a:rPr lang="en-GB" sz="2400" dirty="0" err="1">
                <a:cs typeface="Calibri" panose="020F0502020204030204" pitchFamily="34" charset="0"/>
              </a:rPr>
              <a:t>litsentsi</a:t>
            </a:r>
            <a:r>
              <a:rPr lang="en-GB" sz="2400" dirty="0">
                <a:cs typeface="Calibri" panose="020F0502020204030204" pitchFamily="34" charset="0"/>
              </a:rPr>
              <a:t> </a:t>
            </a:r>
            <a:r>
              <a:rPr lang="en-GB" sz="2400" dirty="0" err="1">
                <a:cs typeface="Calibri" panose="020F0502020204030204" pitchFamily="34" charset="0"/>
              </a:rPr>
              <a:t>andmine</a:t>
            </a:r>
            <a:endParaRPr lang="en-GB" sz="2400" dirty="0">
              <a:cs typeface="Calibri" panose="020F0502020204030204" pitchFamily="34" charset="0"/>
            </a:endParaRPr>
          </a:p>
          <a:p>
            <a:pPr>
              <a:lnSpc>
                <a:spcPct val="100000"/>
              </a:lnSpc>
            </a:pPr>
            <a:r>
              <a:rPr lang="en-GB" sz="2400" dirty="0" err="1">
                <a:cs typeface="Calibri" panose="020F0502020204030204" pitchFamily="34" charset="0"/>
              </a:rPr>
              <a:t>Koostöö</a:t>
            </a:r>
            <a:r>
              <a:rPr lang="en-GB" sz="2400" dirty="0">
                <a:cs typeface="Calibri" panose="020F0502020204030204" pitchFamily="34" charset="0"/>
              </a:rPr>
              <a:t> </a:t>
            </a:r>
            <a:r>
              <a:rPr lang="en-GB" sz="2400" dirty="0" err="1">
                <a:cs typeface="Calibri" panose="020F0502020204030204" pitchFamily="34" charset="0"/>
              </a:rPr>
              <a:t>kohalike</a:t>
            </a:r>
            <a:r>
              <a:rPr lang="en-GB" sz="2400" dirty="0">
                <a:cs typeface="Calibri" panose="020F0502020204030204" pitchFamily="34" charset="0"/>
              </a:rPr>
              <a:t> </a:t>
            </a:r>
            <a:r>
              <a:rPr lang="en-GB" sz="2400" dirty="0" err="1">
                <a:cs typeface="Calibri" panose="020F0502020204030204" pitchFamily="34" charset="0"/>
              </a:rPr>
              <a:t>ettevõtetega</a:t>
            </a:r>
            <a:r>
              <a:rPr lang="en-GB" sz="2400" dirty="0">
                <a:cs typeface="Calibri" panose="020F0502020204030204" pitchFamily="34" charset="0"/>
              </a:rPr>
              <a:t> </a:t>
            </a:r>
          </a:p>
          <a:p>
            <a:pPr>
              <a:lnSpc>
                <a:spcPct val="100000"/>
              </a:lnSpc>
            </a:pPr>
            <a:r>
              <a:rPr lang="en-GB" sz="2400" dirty="0" err="1">
                <a:cs typeface="Calibri" panose="020F0502020204030204" pitchFamily="34" charset="0"/>
              </a:rPr>
              <a:t>Filiaali</a:t>
            </a:r>
            <a:r>
              <a:rPr lang="en-GB" sz="2400" dirty="0">
                <a:cs typeface="Calibri" panose="020F0502020204030204" pitchFamily="34" charset="0"/>
              </a:rPr>
              <a:t> </a:t>
            </a:r>
            <a:r>
              <a:rPr lang="en-GB" sz="2400" dirty="0" err="1">
                <a:cs typeface="Calibri" panose="020F0502020204030204" pitchFamily="34" charset="0"/>
              </a:rPr>
              <a:t>avamine</a:t>
            </a:r>
            <a:r>
              <a:rPr lang="en-GB" sz="2400" dirty="0">
                <a:cs typeface="Calibri" panose="020F0502020204030204" pitchFamily="34" charset="0"/>
              </a:rPr>
              <a:t> </a:t>
            </a:r>
            <a:r>
              <a:rPr lang="en-GB" sz="2400" dirty="0" err="1">
                <a:cs typeface="Calibri" panose="020F0502020204030204" pitchFamily="34" charset="0"/>
              </a:rPr>
              <a:t>välismaal</a:t>
            </a:r>
            <a:r>
              <a:rPr lang="en-GB" sz="2400" dirty="0">
                <a:cs typeface="Calibri" panose="020F0502020204030204" pitchFamily="34" charset="0"/>
              </a:rPr>
              <a:t> </a:t>
            </a:r>
          </a:p>
          <a:p>
            <a:pPr>
              <a:lnSpc>
                <a:spcPct val="100000"/>
              </a:lnSpc>
            </a:pPr>
            <a:r>
              <a:rPr lang="en-GB" sz="2400" dirty="0">
                <a:cs typeface="Calibri" panose="020F0502020204030204" pitchFamily="34" charset="0"/>
              </a:rPr>
              <a:t>E-</a:t>
            </a:r>
            <a:r>
              <a:rPr lang="en-GB" sz="2400" dirty="0" err="1">
                <a:cs typeface="Calibri" panose="020F0502020204030204" pitchFamily="34" charset="0"/>
              </a:rPr>
              <a:t>kaubandus</a:t>
            </a:r>
            <a:r>
              <a:rPr lang="en-GB" sz="2400" dirty="0">
                <a:cs typeface="Calibri" panose="020F0502020204030204" pitchFamily="34" charset="0"/>
              </a:rPr>
              <a:t> </a:t>
            </a:r>
            <a:r>
              <a:rPr lang="en-GB" sz="2400" dirty="0" err="1">
                <a:cs typeface="Calibri" panose="020F0502020204030204" pitchFamily="34" charset="0"/>
              </a:rPr>
              <a:t>ja</a:t>
            </a:r>
            <a:r>
              <a:rPr lang="en-GB" sz="2400" dirty="0">
                <a:cs typeface="Calibri" panose="020F0502020204030204" pitchFamily="34" charset="0"/>
              </a:rPr>
              <a:t> </a:t>
            </a:r>
            <a:r>
              <a:rPr lang="en-GB" sz="2400" dirty="0" err="1">
                <a:cs typeface="Calibri" panose="020F0502020204030204" pitchFamily="34" charset="0"/>
              </a:rPr>
              <a:t>digiplatvormid</a:t>
            </a:r>
            <a:r>
              <a:rPr lang="en-GB" sz="2400" dirty="0">
                <a:cs typeface="Calibri" panose="020F0502020204030204" pitchFamily="34" charset="0"/>
              </a:rPr>
              <a:t> </a:t>
            </a:r>
            <a:r>
              <a:rPr lang="en-GB" sz="2400" dirty="0" err="1">
                <a:cs typeface="Calibri" panose="020F0502020204030204" pitchFamily="34" charset="0"/>
              </a:rPr>
              <a:t>ehk</a:t>
            </a:r>
            <a:r>
              <a:rPr lang="en-GB" sz="2400" dirty="0">
                <a:cs typeface="Calibri" panose="020F0502020204030204" pitchFamily="34" charset="0"/>
              </a:rPr>
              <a:t> </a:t>
            </a:r>
            <a:r>
              <a:rPr lang="en-GB" sz="2400" dirty="0" err="1">
                <a:cs typeface="Calibri" panose="020F0502020204030204" pitchFamily="34" charset="0"/>
              </a:rPr>
              <a:t>äri</a:t>
            </a:r>
            <a:r>
              <a:rPr lang="en-GB" sz="2400" dirty="0">
                <a:cs typeface="Calibri" panose="020F0502020204030204" pitchFamily="34" charset="0"/>
              </a:rPr>
              <a:t> </a:t>
            </a:r>
            <a:r>
              <a:rPr lang="en-GB" sz="2400" dirty="0" err="1">
                <a:cs typeface="Calibri" panose="020F0502020204030204" pitchFamily="34" charset="0"/>
              </a:rPr>
              <a:t>ajamine</a:t>
            </a:r>
            <a:r>
              <a:rPr lang="en-GB" sz="2400" dirty="0">
                <a:cs typeface="Calibri" panose="020F0502020204030204" pitchFamily="34" charset="0"/>
              </a:rPr>
              <a:t> </a:t>
            </a:r>
            <a:r>
              <a:rPr lang="en-GB" sz="2400" dirty="0" err="1">
                <a:cs typeface="Calibri" panose="020F0502020204030204" pitchFamily="34" charset="0"/>
              </a:rPr>
              <a:t>internetis</a:t>
            </a:r>
            <a:r>
              <a:rPr lang="en-GB" sz="2400" dirty="0">
                <a:cs typeface="Calibri" panose="020F0502020204030204" pitchFamily="34" charset="0"/>
              </a:rPr>
              <a:t> </a:t>
            </a:r>
          </a:p>
          <a:p>
            <a:pPr>
              <a:lnSpc>
                <a:spcPct val="100000"/>
              </a:lnSpc>
            </a:pPr>
            <a:r>
              <a:rPr lang="en-GB" sz="2400" dirty="0" err="1">
                <a:cs typeface="Calibri" panose="020F0502020204030204" pitchFamily="34" charset="0"/>
              </a:rPr>
              <a:t>Diginomaadlus</a:t>
            </a:r>
            <a:endParaRPr lang="en-GB" sz="2400" dirty="0">
              <a:cs typeface="Calibri" panose="020F0502020204030204" pitchFamily="34" charset="0"/>
            </a:endParaRPr>
          </a:p>
          <a:p>
            <a:pPr>
              <a:lnSpc>
                <a:spcPct val="100000"/>
              </a:lnSpc>
            </a:pPr>
            <a:endParaRPr lang="en-EE" sz="2400" dirty="0">
              <a:cs typeface="Calibri" panose="020F0502020204030204" pitchFamily="34" charset="0"/>
            </a:endParaRPr>
          </a:p>
        </p:txBody>
      </p:sp>
      <p:sp>
        <p:nvSpPr>
          <p:cNvPr id="28" name="Freeform 4">
            <a:extLst>
              <a:ext uri="{FF2B5EF4-FFF2-40B4-BE49-F238E27FC236}">
                <a16:creationId xmlns:a16="http://schemas.microsoft.com/office/drawing/2014/main" id="{8BCFDA95-1620-D374-3666-573E0BDE727D}"/>
              </a:ext>
            </a:extLst>
          </p:cNvPr>
          <p:cNvSpPr/>
          <p:nvPr/>
        </p:nvSpPr>
        <p:spPr>
          <a:xfrm>
            <a:off x="3936360" y="4971626"/>
            <a:ext cx="6989618" cy="1516325"/>
          </a:xfrm>
          <a:custGeom>
            <a:avLst/>
            <a:gdLst/>
            <a:ahLst/>
            <a:cxnLst/>
            <a:rect l="l" t="t" r="r" b="b"/>
            <a:pathLst>
              <a:path w="2943026" h="599042">
                <a:moveTo>
                  <a:pt x="35334" y="0"/>
                </a:moveTo>
                <a:lnTo>
                  <a:pt x="2907692" y="0"/>
                </a:lnTo>
                <a:cubicBezTo>
                  <a:pt x="2927207" y="0"/>
                  <a:pt x="2943026" y="15820"/>
                  <a:pt x="2943026" y="35334"/>
                </a:cubicBezTo>
                <a:lnTo>
                  <a:pt x="2943026" y="563707"/>
                </a:lnTo>
                <a:cubicBezTo>
                  <a:pt x="2943026" y="573079"/>
                  <a:pt x="2939304" y="582066"/>
                  <a:pt x="2932677" y="588693"/>
                </a:cubicBezTo>
                <a:cubicBezTo>
                  <a:pt x="2926051" y="595319"/>
                  <a:pt x="2917063" y="599042"/>
                  <a:pt x="2907692" y="599042"/>
                </a:cubicBezTo>
                <a:lnTo>
                  <a:pt x="35334" y="599042"/>
                </a:lnTo>
                <a:cubicBezTo>
                  <a:pt x="15820" y="599042"/>
                  <a:pt x="0" y="583222"/>
                  <a:pt x="0" y="563707"/>
                </a:cubicBezTo>
                <a:lnTo>
                  <a:pt x="0" y="35334"/>
                </a:lnTo>
                <a:cubicBezTo>
                  <a:pt x="0" y="15820"/>
                  <a:pt x="15820" y="0"/>
                  <a:pt x="35334" y="0"/>
                </a:cubicBezTo>
                <a:close/>
              </a:path>
            </a:pathLst>
          </a:custGeom>
          <a:solidFill>
            <a:srgbClr val="FBF0E5"/>
          </a:solidFill>
        </p:spPr>
        <p:txBody>
          <a:bodyPr/>
          <a:lstStyle/>
          <a:p>
            <a:pPr defTabSz="609630"/>
            <a:endParaRPr lang="en-EE" sz="1200">
              <a:solidFill>
                <a:srgbClr val="0062F5"/>
              </a:solidFill>
              <a:latin typeface="Aino"/>
            </a:endParaRPr>
          </a:p>
        </p:txBody>
      </p:sp>
      <p:sp>
        <p:nvSpPr>
          <p:cNvPr id="29" name="TextBox 5">
            <a:extLst>
              <a:ext uri="{FF2B5EF4-FFF2-40B4-BE49-F238E27FC236}">
                <a16:creationId xmlns:a16="http://schemas.microsoft.com/office/drawing/2014/main" id="{8A39F760-45A9-AFD0-D3FD-9E4265792B52}"/>
              </a:ext>
            </a:extLst>
          </p:cNvPr>
          <p:cNvSpPr txBox="1"/>
          <p:nvPr/>
        </p:nvSpPr>
        <p:spPr>
          <a:xfrm>
            <a:off x="3998705" y="4908822"/>
            <a:ext cx="6864927" cy="1660985"/>
          </a:xfrm>
          <a:prstGeom prst="rect">
            <a:avLst/>
          </a:prstGeom>
        </p:spPr>
        <p:txBody>
          <a:bodyPr lIns="33867" tIns="33867" rIns="33867" bIns="33867" rtlCol="0" anchor="ctr"/>
          <a:lstStyle/>
          <a:p>
            <a:pPr algn="ctr" defTabSz="609630">
              <a:lnSpc>
                <a:spcPts val="2800"/>
              </a:lnSpc>
            </a:pPr>
            <a:r>
              <a:rPr lang="en-US" sz="2133" dirty="0" err="1">
                <a:solidFill>
                  <a:srgbClr val="00005A"/>
                </a:solidFill>
                <a:latin typeface="Aino"/>
                <a:ea typeface="Canva Sans"/>
                <a:cs typeface="Calibri" panose="020F0502020204030204" pitchFamily="34" charset="0"/>
                <a:sym typeface="Canva Sans"/>
              </a:rPr>
              <a:t>Rahvusvahelise</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a:cs typeface="Calibri" panose="020F0502020204030204" pitchFamily="34" charset="0"/>
                <a:sym typeface="Canva Sans"/>
              </a:rPr>
              <a:t>ettevõtjana</a:t>
            </a:r>
            <a:r>
              <a:rPr lang="en-US" sz="2133" dirty="0">
                <a:solidFill>
                  <a:srgbClr val="00005A"/>
                </a:solidFill>
                <a:latin typeface="Aino"/>
                <a:ea typeface="Canva Sans"/>
                <a:cs typeface="Calibri" panose="020F0502020204030204" pitchFamily="34" charset="0"/>
                <a:sym typeface="Canva Sans"/>
              </a:rPr>
              <a:t> on </a:t>
            </a:r>
            <a:r>
              <a:rPr lang="en-US" sz="2133" dirty="0" err="1">
                <a:solidFill>
                  <a:srgbClr val="00005A"/>
                </a:solidFill>
                <a:latin typeface="Aino"/>
                <a:ea typeface="Canva Sans"/>
                <a:cs typeface="Calibri" panose="020F0502020204030204" pitchFamily="34" charset="0"/>
                <a:sym typeface="Canva Sans"/>
              </a:rPr>
              <a:t>oluline</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Bold"/>
                <a:cs typeface="Calibri" panose="020F0502020204030204" pitchFamily="34" charset="0"/>
                <a:sym typeface="Canva Sans Bold"/>
              </a:rPr>
              <a:t>põhjalikult</a:t>
            </a:r>
            <a:r>
              <a:rPr lang="en-US" sz="2133" dirty="0">
                <a:solidFill>
                  <a:srgbClr val="00005A"/>
                </a:solidFill>
                <a:latin typeface="Aino"/>
                <a:ea typeface="Canva Sans Bold"/>
                <a:cs typeface="Calibri" panose="020F0502020204030204" pitchFamily="34" charset="0"/>
                <a:sym typeface="Canva Sans Bold"/>
              </a:rPr>
              <a:t> </a:t>
            </a:r>
            <a:r>
              <a:rPr lang="en-US" sz="2133" dirty="0" err="1">
                <a:solidFill>
                  <a:srgbClr val="00005A"/>
                </a:solidFill>
                <a:latin typeface="Aino"/>
                <a:ea typeface="Canva Sans Bold"/>
                <a:cs typeface="Calibri" panose="020F0502020204030204" pitchFamily="34" charset="0"/>
                <a:sym typeface="Canva Sans Bold"/>
              </a:rPr>
              <a:t>uurida</a:t>
            </a:r>
            <a:r>
              <a:rPr lang="en-US" sz="2133" dirty="0">
                <a:solidFill>
                  <a:srgbClr val="00005A"/>
                </a:solidFill>
                <a:latin typeface="Aino"/>
                <a:ea typeface="Canva Sans Bold"/>
                <a:cs typeface="Calibri" panose="020F0502020204030204" pitchFamily="34" charset="0"/>
                <a:sym typeface="Canva Sans Bold"/>
              </a:rPr>
              <a:t> </a:t>
            </a:r>
            <a:r>
              <a:rPr lang="en-US" sz="2133" dirty="0" err="1">
                <a:solidFill>
                  <a:srgbClr val="00005A"/>
                </a:solidFill>
                <a:latin typeface="Aino"/>
                <a:ea typeface="Canva Sans Bold"/>
                <a:cs typeface="Calibri" panose="020F0502020204030204" pitchFamily="34" charset="0"/>
                <a:sym typeface="Canva Sans Bold"/>
              </a:rPr>
              <a:t>eri</a:t>
            </a:r>
            <a:r>
              <a:rPr lang="en-US" sz="2133" dirty="0">
                <a:solidFill>
                  <a:srgbClr val="00005A"/>
                </a:solidFill>
                <a:latin typeface="Aino"/>
                <a:ea typeface="Canva Sans Bold"/>
                <a:cs typeface="Calibri" panose="020F0502020204030204" pitchFamily="34" charset="0"/>
                <a:sym typeface="Canva Sans Bold"/>
              </a:rPr>
              <a:t> </a:t>
            </a:r>
            <a:r>
              <a:rPr lang="en-US" sz="2133" dirty="0" err="1">
                <a:solidFill>
                  <a:srgbClr val="00005A"/>
                </a:solidFill>
                <a:latin typeface="Aino"/>
                <a:ea typeface="Canva Sans Bold"/>
                <a:cs typeface="Calibri" panose="020F0502020204030204" pitchFamily="34" charset="0"/>
                <a:sym typeface="Canva Sans Bold"/>
              </a:rPr>
              <a:t>riikide</a:t>
            </a:r>
            <a:r>
              <a:rPr lang="en-US" sz="2133" dirty="0">
                <a:solidFill>
                  <a:srgbClr val="00005A"/>
                </a:solidFill>
                <a:latin typeface="Aino"/>
                <a:ea typeface="Canva Sans Bold"/>
                <a:cs typeface="Calibri" panose="020F0502020204030204" pitchFamily="34" charset="0"/>
                <a:sym typeface="Canva Sans Bold"/>
              </a:rPr>
              <a:t> </a:t>
            </a:r>
            <a:r>
              <a:rPr lang="en-US" sz="2133" dirty="0" err="1">
                <a:solidFill>
                  <a:srgbClr val="00005A"/>
                </a:solidFill>
                <a:latin typeface="Aino"/>
                <a:ea typeface="Canva Sans Bold"/>
                <a:cs typeface="Calibri" panose="020F0502020204030204" pitchFamily="34" charset="0"/>
                <a:sym typeface="Canva Sans Bold"/>
              </a:rPr>
              <a:t>maksureegleid</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a:cs typeface="Calibri" panose="020F0502020204030204" pitchFamily="34" charset="0"/>
                <a:sym typeface="Canva Sans"/>
              </a:rPr>
              <a:t>kuna</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a:cs typeface="Calibri" panose="020F0502020204030204" pitchFamily="34" charset="0"/>
                <a:sym typeface="Canva Sans"/>
              </a:rPr>
              <a:t>mitmes</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a:cs typeface="Calibri" panose="020F0502020204030204" pitchFamily="34" charset="0"/>
                <a:sym typeface="Canva Sans"/>
              </a:rPr>
              <a:t>riigis</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a:cs typeface="Calibri" panose="020F0502020204030204" pitchFamily="34" charset="0"/>
                <a:sym typeface="Canva Sans"/>
              </a:rPr>
              <a:t>tegutsemine</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a:cs typeface="Calibri" panose="020F0502020204030204" pitchFamily="34" charset="0"/>
                <a:sym typeface="Canva Sans"/>
              </a:rPr>
              <a:t>võib</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a:cs typeface="Calibri" panose="020F0502020204030204" pitchFamily="34" charset="0"/>
                <a:sym typeface="Canva Sans"/>
              </a:rPr>
              <a:t>tuua</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a:cs typeface="Calibri" panose="020F0502020204030204" pitchFamily="34" charset="0"/>
                <a:sym typeface="Canva Sans"/>
              </a:rPr>
              <a:t>kaasa</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a:cs typeface="Calibri" panose="020F0502020204030204" pitchFamily="34" charset="0"/>
                <a:sym typeface="Canva Sans"/>
              </a:rPr>
              <a:t>keerukaid</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a:cs typeface="Calibri" panose="020F0502020204030204" pitchFamily="34" charset="0"/>
                <a:sym typeface="Canva Sans"/>
              </a:rPr>
              <a:t>maksukohustusi</a:t>
            </a:r>
            <a:r>
              <a:rPr lang="en-US" sz="2133" dirty="0">
                <a:solidFill>
                  <a:srgbClr val="00005A"/>
                </a:solidFill>
                <a:latin typeface="Aino"/>
                <a:ea typeface="Canva Sans"/>
                <a:cs typeface="Calibri" panose="020F0502020204030204" pitchFamily="34" charset="0"/>
                <a:sym typeface="Canva Sans"/>
              </a:rPr>
              <a:t>.</a:t>
            </a:r>
          </a:p>
        </p:txBody>
      </p:sp>
    </p:spTree>
    <p:extLst>
      <p:ext uri="{BB962C8B-B14F-4D97-AF65-F5344CB8AC3E}">
        <p14:creationId xmlns:p14="http://schemas.microsoft.com/office/powerpoint/2010/main" val="539606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BF0E5"/>
        </a:solidFill>
        <a:effectLst/>
      </p:bgPr>
    </p:bg>
    <p:spTree>
      <p:nvGrpSpPr>
        <p:cNvPr id="1" name="">
          <a:extLst>
            <a:ext uri="{FF2B5EF4-FFF2-40B4-BE49-F238E27FC236}">
              <a16:creationId xmlns:a16="http://schemas.microsoft.com/office/drawing/2014/main" id="{DD19CAE4-0D01-8A2A-89BC-E7967F47488D}"/>
            </a:ext>
          </a:extLst>
        </p:cNvPr>
        <p:cNvGrpSpPr/>
        <p:nvPr/>
      </p:nvGrpSpPr>
      <p:grpSpPr>
        <a:xfrm>
          <a:off x="0" y="0"/>
          <a:ext cx="0" cy="0"/>
          <a:chOff x="0" y="0"/>
          <a:chExt cx="0" cy="0"/>
        </a:xfrm>
      </p:grpSpPr>
      <p:sp>
        <p:nvSpPr>
          <p:cNvPr id="50" name="Rounded Rectangle 49">
            <a:extLst>
              <a:ext uri="{FF2B5EF4-FFF2-40B4-BE49-F238E27FC236}">
                <a16:creationId xmlns:a16="http://schemas.microsoft.com/office/drawing/2014/main" id="{70CEB872-CBDB-3BBA-C439-7A50A56EF6A1}"/>
              </a:ext>
            </a:extLst>
          </p:cNvPr>
          <p:cNvSpPr/>
          <p:nvPr/>
        </p:nvSpPr>
        <p:spPr>
          <a:xfrm>
            <a:off x="538162" y="4926684"/>
            <a:ext cx="7025613" cy="1498213"/>
          </a:xfrm>
          <a:prstGeom prst="roundRect">
            <a:avLst>
              <a:gd name="adj" fmla="val 5762"/>
            </a:avLst>
          </a:prstGeom>
          <a:solidFill>
            <a:srgbClr val="FFFFFF"/>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defRPr/>
            </a:pPr>
            <a:endParaRPr lang="en-EE" sz="1200">
              <a:solidFill>
                <a:prstClr val="white"/>
              </a:solidFill>
              <a:latin typeface="Calibri"/>
            </a:endParaRPr>
          </a:p>
        </p:txBody>
      </p:sp>
      <p:sp>
        <p:nvSpPr>
          <p:cNvPr id="48" name="Rounded Rectangle 47">
            <a:extLst>
              <a:ext uri="{FF2B5EF4-FFF2-40B4-BE49-F238E27FC236}">
                <a16:creationId xmlns:a16="http://schemas.microsoft.com/office/drawing/2014/main" id="{43C68661-A220-E441-27AC-DE17190780E4}"/>
              </a:ext>
            </a:extLst>
          </p:cNvPr>
          <p:cNvSpPr/>
          <p:nvPr/>
        </p:nvSpPr>
        <p:spPr>
          <a:xfrm>
            <a:off x="4628225" y="149778"/>
            <a:ext cx="7025613" cy="1498213"/>
          </a:xfrm>
          <a:prstGeom prst="roundRect">
            <a:avLst>
              <a:gd name="adj" fmla="val 5762"/>
            </a:avLst>
          </a:prstGeom>
          <a:solidFill>
            <a:srgbClr val="FFFFFF"/>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defRPr/>
            </a:pPr>
            <a:endParaRPr lang="en-EE" sz="1200">
              <a:solidFill>
                <a:prstClr val="white"/>
              </a:solidFill>
              <a:latin typeface="Calibri"/>
            </a:endParaRPr>
          </a:p>
        </p:txBody>
      </p:sp>
      <p:sp>
        <p:nvSpPr>
          <p:cNvPr id="47" name="Rounded Rectangle 46">
            <a:extLst>
              <a:ext uri="{FF2B5EF4-FFF2-40B4-BE49-F238E27FC236}">
                <a16:creationId xmlns:a16="http://schemas.microsoft.com/office/drawing/2014/main" id="{29FC34F1-DFEB-572E-53A8-E63CA6E4CC18}"/>
              </a:ext>
            </a:extLst>
          </p:cNvPr>
          <p:cNvSpPr/>
          <p:nvPr/>
        </p:nvSpPr>
        <p:spPr>
          <a:xfrm>
            <a:off x="538162" y="142887"/>
            <a:ext cx="3998123" cy="1505092"/>
          </a:xfrm>
          <a:prstGeom prst="roundRect">
            <a:avLst>
              <a:gd name="adj" fmla="val 5762"/>
            </a:avLst>
          </a:prstGeom>
          <a:solidFill>
            <a:srgbClr val="E4F8ED"/>
          </a:solidFill>
          <a:ln>
            <a:solidFill>
              <a:srgbClr val="E4F8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defRPr/>
            </a:pPr>
            <a:endParaRPr lang="en-EE" sz="1200" dirty="0">
              <a:solidFill>
                <a:prstClr val="white"/>
              </a:solidFill>
              <a:latin typeface="Calibri"/>
            </a:endParaRPr>
          </a:p>
        </p:txBody>
      </p:sp>
      <p:sp>
        <p:nvSpPr>
          <p:cNvPr id="37" name="Rounded Rectangle 36">
            <a:extLst>
              <a:ext uri="{FF2B5EF4-FFF2-40B4-BE49-F238E27FC236}">
                <a16:creationId xmlns:a16="http://schemas.microsoft.com/office/drawing/2014/main" id="{733E8A37-E366-5331-13BF-6607B87CAFC5}"/>
              </a:ext>
            </a:extLst>
          </p:cNvPr>
          <p:cNvSpPr/>
          <p:nvPr/>
        </p:nvSpPr>
        <p:spPr>
          <a:xfrm>
            <a:off x="4628225" y="3326468"/>
            <a:ext cx="7025613" cy="1498213"/>
          </a:xfrm>
          <a:prstGeom prst="roundRect">
            <a:avLst>
              <a:gd name="adj" fmla="val 5762"/>
            </a:avLst>
          </a:prstGeom>
          <a:solidFill>
            <a:srgbClr val="FFFFFF"/>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defRPr/>
            </a:pPr>
            <a:endParaRPr lang="en-EE" sz="1200">
              <a:solidFill>
                <a:prstClr val="white"/>
              </a:solidFill>
              <a:latin typeface="Calibri"/>
            </a:endParaRPr>
          </a:p>
        </p:txBody>
      </p:sp>
      <p:sp>
        <p:nvSpPr>
          <p:cNvPr id="38" name="Rounded Rectangle 37">
            <a:extLst>
              <a:ext uri="{FF2B5EF4-FFF2-40B4-BE49-F238E27FC236}">
                <a16:creationId xmlns:a16="http://schemas.microsoft.com/office/drawing/2014/main" id="{56C66654-0909-08B4-BB20-DEC291F45F48}"/>
              </a:ext>
            </a:extLst>
          </p:cNvPr>
          <p:cNvSpPr/>
          <p:nvPr/>
        </p:nvSpPr>
        <p:spPr>
          <a:xfrm>
            <a:off x="538163" y="3323028"/>
            <a:ext cx="3998122" cy="1505092"/>
          </a:xfrm>
          <a:prstGeom prst="roundRect">
            <a:avLst>
              <a:gd name="adj" fmla="val 5762"/>
            </a:avLst>
          </a:prstGeom>
          <a:solidFill>
            <a:srgbClr val="E4F8ED"/>
          </a:solidFill>
          <a:ln>
            <a:solidFill>
              <a:srgbClr val="E4F8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defRPr/>
            </a:pPr>
            <a:endParaRPr lang="en-EE" sz="1200">
              <a:solidFill>
                <a:prstClr val="white"/>
              </a:solidFill>
              <a:latin typeface="Calibri"/>
            </a:endParaRPr>
          </a:p>
        </p:txBody>
      </p:sp>
      <p:sp>
        <p:nvSpPr>
          <p:cNvPr id="34" name="Rounded Rectangle 33">
            <a:extLst>
              <a:ext uri="{FF2B5EF4-FFF2-40B4-BE49-F238E27FC236}">
                <a16:creationId xmlns:a16="http://schemas.microsoft.com/office/drawing/2014/main" id="{B9B0E3BD-1CEC-BF57-DCE9-0DE120A4409C}"/>
              </a:ext>
            </a:extLst>
          </p:cNvPr>
          <p:cNvSpPr/>
          <p:nvPr/>
        </p:nvSpPr>
        <p:spPr>
          <a:xfrm>
            <a:off x="538162" y="1726251"/>
            <a:ext cx="7025613" cy="1498213"/>
          </a:xfrm>
          <a:prstGeom prst="roundRect">
            <a:avLst>
              <a:gd name="adj" fmla="val 5762"/>
            </a:avLst>
          </a:prstGeom>
          <a:solidFill>
            <a:srgbClr val="FFFFFF"/>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defRPr/>
            </a:pPr>
            <a:endParaRPr lang="en-EE" sz="1200">
              <a:solidFill>
                <a:prstClr val="white"/>
              </a:solidFill>
              <a:latin typeface="Calibri"/>
            </a:endParaRPr>
          </a:p>
        </p:txBody>
      </p:sp>
      <p:sp>
        <p:nvSpPr>
          <p:cNvPr id="35" name="Rounded Rectangle 34">
            <a:extLst>
              <a:ext uri="{FF2B5EF4-FFF2-40B4-BE49-F238E27FC236}">
                <a16:creationId xmlns:a16="http://schemas.microsoft.com/office/drawing/2014/main" id="{D14D20EC-77D7-38E8-A8F2-00351D862980}"/>
              </a:ext>
            </a:extLst>
          </p:cNvPr>
          <p:cNvSpPr/>
          <p:nvPr/>
        </p:nvSpPr>
        <p:spPr>
          <a:xfrm>
            <a:off x="7655716" y="1719371"/>
            <a:ext cx="3998123" cy="1505092"/>
          </a:xfrm>
          <a:prstGeom prst="roundRect">
            <a:avLst>
              <a:gd name="adj" fmla="val 5762"/>
            </a:avLst>
          </a:prstGeom>
          <a:solidFill>
            <a:srgbClr val="E4F8ED"/>
          </a:solidFill>
          <a:ln>
            <a:solidFill>
              <a:srgbClr val="E4F8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defRPr/>
            </a:pPr>
            <a:endParaRPr lang="en-EE" sz="1200" dirty="0">
              <a:solidFill>
                <a:prstClr val="white"/>
              </a:solidFill>
              <a:latin typeface="Calibri"/>
            </a:endParaRPr>
          </a:p>
        </p:txBody>
      </p:sp>
      <p:sp>
        <p:nvSpPr>
          <p:cNvPr id="16" name="Text Placeholder 12">
            <a:extLst>
              <a:ext uri="{FF2B5EF4-FFF2-40B4-BE49-F238E27FC236}">
                <a16:creationId xmlns:a16="http://schemas.microsoft.com/office/drawing/2014/main" id="{92AED404-D182-65EE-75D2-56B9B6285D45}"/>
              </a:ext>
            </a:extLst>
          </p:cNvPr>
          <p:cNvSpPr txBox="1">
            <a:spLocks/>
          </p:cNvSpPr>
          <p:nvPr/>
        </p:nvSpPr>
        <p:spPr>
          <a:xfrm>
            <a:off x="1822678" y="1966136"/>
            <a:ext cx="4997450" cy="249814"/>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3600" b="1" kern="1200">
                <a:solidFill>
                  <a:schemeClr val="tx2"/>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2400" dirty="0">
                <a:solidFill>
                  <a:srgbClr val="1A1868"/>
                </a:solidFill>
                <a:latin typeface="Aino" panose="02000603040504020204" pitchFamily="2" charset="77"/>
                <a:cs typeface="Calibri" panose="020F0502020204030204" pitchFamily="34" charset="0"/>
              </a:rPr>
              <a:t>Ettevõtte tulumaks</a:t>
            </a:r>
          </a:p>
        </p:txBody>
      </p:sp>
      <p:sp>
        <p:nvSpPr>
          <p:cNvPr id="17" name="Text Placeholder 15">
            <a:extLst>
              <a:ext uri="{FF2B5EF4-FFF2-40B4-BE49-F238E27FC236}">
                <a16:creationId xmlns:a16="http://schemas.microsoft.com/office/drawing/2014/main" id="{B29A0851-CA7B-44DE-AEFC-ECD51B70A6FD}"/>
              </a:ext>
            </a:extLst>
          </p:cNvPr>
          <p:cNvSpPr txBox="1">
            <a:spLocks/>
          </p:cNvSpPr>
          <p:nvPr/>
        </p:nvSpPr>
        <p:spPr>
          <a:xfrm>
            <a:off x="1822677" y="2353364"/>
            <a:ext cx="5833039" cy="624628"/>
          </a:xfrm>
          <a:prstGeom prst="rect">
            <a:avLst/>
          </a:prstGeom>
        </p:spPr>
        <p:txBody>
          <a:bodyPr vert="horz" lIns="0" tIns="0" rIns="0" bIns="0" rtlCol="0">
            <a:normAutofit/>
          </a:bodyPr>
          <a:lstStyle>
            <a:lvl1pPr marL="0" indent="0" algn="l" defTabSz="1371600" rtl="0" eaLnBrk="1" latinLnBrk="0" hangingPunct="1">
              <a:lnSpc>
                <a:spcPct val="90000"/>
              </a:lnSpc>
              <a:spcBef>
                <a:spcPts val="1500"/>
              </a:spcBef>
              <a:buFont typeface="Arial" panose="020B0604020202020204" pitchFamily="34" charset="0"/>
              <a:buNone/>
              <a:defRPr sz="3000" kern="1200">
                <a:solidFill>
                  <a:schemeClr val="tx2"/>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2000" dirty="0">
                <a:solidFill>
                  <a:srgbClr val="1A1868"/>
                </a:solidFill>
                <a:latin typeface="Aino" panose="02000603040504020204" pitchFamily="2" charset="77"/>
                <a:cs typeface="Calibri" panose="020F0502020204030204" pitchFamily="34" charset="0"/>
              </a:rPr>
              <a:t>Tasutakse riigis, kuhu ettevõte on registreeritud ja/või kus on püsiv tegevuskoht</a:t>
            </a:r>
            <a:endParaRPr lang="en-GB" sz="2000" dirty="0">
              <a:solidFill>
                <a:srgbClr val="1A1868"/>
              </a:solidFill>
              <a:latin typeface="Aino" panose="02000603040504020204" pitchFamily="2" charset="77"/>
              <a:cs typeface="Calibri" panose="020F0502020204030204" pitchFamily="34" charset="0"/>
            </a:endParaRPr>
          </a:p>
        </p:txBody>
      </p:sp>
      <p:sp>
        <p:nvSpPr>
          <p:cNvPr id="18" name="Text Placeholder 18">
            <a:extLst>
              <a:ext uri="{FF2B5EF4-FFF2-40B4-BE49-F238E27FC236}">
                <a16:creationId xmlns:a16="http://schemas.microsoft.com/office/drawing/2014/main" id="{79622589-F7CE-E379-EFDF-689C21A52D91}"/>
              </a:ext>
            </a:extLst>
          </p:cNvPr>
          <p:cNvSpPr txBox="1">
            <a:spLocks/>
          </p:cNvSpPr>
          <p:nvPr/>
        </p:nvSpPr>
        <p:spPr>
          <a:xfrm>
            <a:off x="875222" y="1985607"/>
            <a:ext cx="823686" cy="624628"/>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7200" b="1" kern="1200">
                <a:solidFill>
                  <a:schemeClr val="accent2"/>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4400" dirty="0">
                <a:solidFill>
                  <a:srgbClr val="FF4800"/>
                </a:solidFill>
                <a:latin typeface="Aino" panose="02000603040504020204" pitchFamily="2" charset="77"/>
                <a:cs typeface="Calibri" panose="020F0502020204030204" pitchFamily="34" charset="0"/>
              </a:rPr>
              <a:t>#2</a:t>
            </a:r>
          </a:p>
        </p:txBody>
      </p:sp>
      <p:sp>
        <p:nvSpPr>
          <p:cNvPr id="19" name="Text Placeholder 13">
            <a:extLst>
              <a:ext uri="{FF2B5EF4-FFF2-40B4-BE49-F238E27FC236}">
                <a16:creationId xmlns:a16="http://schemas.microsoft.com/office/drawing/2014/main" id="{28B9C2D3-5806-77B0-DFD9-0560708B253E}"/>
              </a:ext>
            </a:extLst>
          </p:cNvPr>
          <p:cNvSpPr txBox="1">
            <a:spLocks/>
          </p:cNvSpPr>
          <p:nvPr/>
        </p:nvSpPr>
        <p:spPr>
          <a:xfrm>
            <a:off x="5939314" y="3722486"/>
            <a:ext cx="4997450" cy="249814"/>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3600" b="1" kern="1200">
                <a:solidFill>
                  <a:schemeClr val="tx2"/>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2400">
                <a:solidFill>
                  <a:srgbClr val="1A1868"/>
                </a:solidFill>
                <a:latin typeface="Aino" panose="02000603040504020204" pitchFamily="2" charset="77"/>
                <a:cs typeface="Calibri" panose="020F0502020204030204" pitchFamily="34" charset="0"/>
              </a:rPr>
              <a:t>Tööjõumaksud</a:t>
            </a:r>
            <a:endParaRPr lang="et-EE" sz="2400" dirty="0">
              <a:solidFill>
                <a:srgbClr val="1A1868"/>
              </a:solidFill>
              <a:latin typeface="Aino" panose="02000603040504020204" pitchFamily="2" charset="77"/>
              <a:cs typeface="Calibri" panose="020F0502020204030204" pitchFamily="34" charset="0"/>
            </a:endParaRPr>
          </a:p>
        </p:txBody>
      </p:sp>
      <p:sp>
        <p:nvSpPr>
          <p:cNvPr id="20" name="Text Placeholder 14">
            <a:extLst>
              <a:ext uri="{FF2B5EF4-FFF2-40B4-BE49-F238E27FC236}">
                <a16:creationId xmlns:a16="http://schemas.microsoft.com/office/drawing/2014/main" id="{0E845C73-DD51-BAFE-72DF-9E2C40FB3A07}"/>
              </a:ext>
            </a:extLst>
          </p:cNvPr>
          <p:cNvSpPr txBox="1">
            <a:spLocks/>
          </p:cNvSpPr>
          <p:nvPr/>
        </p:nvSpPr>
        <p:spPr>
          <a:xfrm>
            <a:off x="1822678" y="5235608"/>
            <a:ext cx="4997450" cy="249814"/>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3600" b="1" kern="1200">
                <a:solidFill>
                  <a:schemeClr val="tx2"/>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2400">
                <a:solidFill>
                  <a:srgbClr val="1A1868"/>
                </a:solidFill>
                <a:latin typeface="Aino" panose="02000603040504020204" pitchFamily="2" charset="77"/>
                <a:cs typeface="Calibri" panose="020F0502020204030204" pitchFamily="34" charset="0"/>
              </a:rPr>
              <a:t>Käibemaks</a:t>
            </a:r>
            <a:endParaRPr lang="et-EE" sz="2400" dirty="0">
              <a:solidFill>
                <a:srgbClr val="1A1868"/>
              </a:solidFill>
              <a:latin typeface="Aino" panose="02000603040504020204" pitchFamily="2" charset="77"/>
              <a:cs typeface="Calibri" panose="020F0502020204030204" pitchFamily="34" charset="0"/>
            </a:endParaRPr>
          </a:p>
        </p:txBody>
      </p:sp>
      <p:sp>
        <p:nvSpPr>
          <p:cNvPr id="21" name="Text Placeholder 16">
            <a:extLst>
              <a:ext uri="{FF2B5EF4-FFF2-40B4-BE49-F238E27FC236}">
                <a16:creationId xmlns:a16="http://schemas.microsoft.com/office/drawing/2014/main" id="{CF31EC27-3652-5F6A-C2C5-5246FDF3DC8C}"/>
              </a:ext>
            </a:extLst>
          </p:cNvPr>
          <p:cNvSpPr txBox="1">
            <a:spLocks/>
          </p:cNvSpPr>
          <p:nvPr/>
        </p:nvSpPr>
        <p:spPr>
          <a:xfrm>
            <a:off x="5939314" y="4141800"/>
            <a:ext cx="5392074" cy="624628"/>
          </a:xfrm>
          <a:prstGeom prst="rect">
            <a:avLst/>
          </a:prstGeom>
        </p:spPr>
        <p:txBody>
          <a:bodyPr vert="horz" lIns="0" tIns="0" rIns="0" bIns="0" rtlCol="0">
            <a:normAutofit/>
          </a:bodyPr>
          <a:lstStyle>
            <a:lvl1pPr marL="0" indent="0" algn="l" defTabSz="1371600" rtl="0" eaLnBrk="1" latinLnBrk="0" hangingPunct="1">
              <a:lnSpc>
                <a:spcPct val="90000"/>
              </a:lnSpc>
              <a:spcBef>
                <a:spcPts val="1500"/>
              </a:spcBef>
              <a:buFont typeface="Arial" panose="020B0604020202020204" pitchFamily="34" charset="0"/>
              <a:buNone/>
              <a:defRPr sz="3000" kern="1200">
                <a:solidFill>
                  <a:schemeClr val="tx2"/>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2000">
                <a:solidFill>
                  <a:srgbClr val="1A1868"/>
                </a:solidFill>
                <a:latin typeface="Aino" panose="02000603040504020204" pitchFamily="2" charset="77"/>
                <a:cs typeface="Calibri" panose="020F0502020204030204" pitchFamily="34" charset="0"/>
              </a:rPr>
              <a:t>Tasutakse riigis, kus tööjõud asub</a:t>
            </a:r>
            <a:endParaRPr lang="en-GB" sz="2000" dirty="0">
              <a:solidFill>
                <a:srgbClr val="1A1868"/>
              </a:solidFill>
              <a:latin typeface="Aino" panose="02000603040504020204" pitchFamily="2" charset="77"/>
              <a:cs typeface="Calibri" panose="020F0502020204030204" pitchFamily="34" charset="0"/>
            </a:endParaRPr>
          </a:p>
        </p:txBody>
      </p:sp>
      <p:sp>
        <p:nvSpPr>
          <p:cNvPr id="36" name="Text Placeholder 17">
            <a:extLst>
              <a:ext uri="{FF2B5EF4-FFF2-40B4-BE49-F238E27FC236}">
                <a16:creationId xmlns:a16="http://schemas.microsoft.com/office/drawing/2014/main" id="{850C72C6-D5D8-9D9D-A3B4-E9CFC6FB4B37}"/>
              </a:ext>
            </a:extLst>
          </p:cNvPr>
          <p:cNvSpPr txBox="1">
            <a:spLocks/>
          </p:cNvSpPr>
          <p:nvPr/>
        </p:nvSpPr>
        <p:spPr>
          <a:xfrm>
            <a:off x="1822678" y="5632883"/>
            <a:ext cx="5600099" cy="624628"/>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3000" kern="1200">
                <a:solidFill>
                  <a:schemeClr val="tx2"/>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n-US" sz="2000" dirty="0" err="1">
                <a:solidFill>
                  <a:srgbClr val="1A1868"/>
                </a:solidFill>
                <a:latin typeface="Aino" panose="02000603040504020204" pitchFamily="2" charset="77"/>
                <a:cs typeface="Calibri" panose="020F0502020204030204" pitchFamily="34" charset="0"/>
              </a:rPr>
              <a:t>Maksab</a:t>
            </a:r>
            <a:r>
              <a:rPr lang="en-US" sz="2000" dirty="0">
                <a:solidFill>
                  <a:srgbClr val="1A1868"/>
                </a:solidFill>
                <a:latin typeface="Aino" panose="02000603040504020204" pitchFamily="2" charset="77"/>
                <a:cs typeface="Calibri" panose="020F0502020204030204" pitchFamily="34" charset="0"/>
              </a:rPr>
              <a:t> </a:t>
            </a:r>
            <a:r>
              <a:rPr lang="en-US" sz="2000" dirty="0" err="1">
                <a:solidFill>
                  <a:srgbClr val="1A1868"/>
                </a:solidFill>
                <a:latin typeface="Aino" panose="02000603040504020204" pitchFamily="2" charset="77"/>
                <a:cs typeface="Calibri" panose="020F0502020204030204" pitchFamily="34" charset="0"/>
              </a:rPr>
              <a:t>lõpptarbija</a:t>
            </a:r>
            <a:r>
              <a:rPr lang="en-US" sz="2000" dirty="0">
                <a:solidFill>
                  <a:srgbClr val="1A1868"/>
                </a:solidFill>
                <a:latin typeface="Aino" panose="02000603040504020204" pitchFamily="2" charset="77"/>
                <a:cs typeface="Calibri" panose="020F0502020204030204" pitchFamily="34" charset="0"/>
              </a:rPr>
              <a:t>. </a:t>
            </a:r>
            <a:r>
              <a:rPr lang="en-US" sz="2000" dirty="0" err="1">
                <a:solidFill>
                  <a:srgbClr val="1A1868"/>
                </a:solidFill>
                <a:latin typeface="Aino" panose="02000603040504020204" pitchFamily="2" charset="77"/>
                <a:cs typeface="Calibri" panose="020F0502020204030204" pitchFamily="34" charset="0"/>
              </a:rPr>
              <a:t>Ettevõte</a:t>
            </a:r>
            <a:r>
              <a:rPr lang="en-US" sz="2000" dirty="0">
                <a:solidFill>
                  <a:srgbClr val="1A1868"/>
                </a:solidFill>
                <a:latin typeface="Aino" panose="02000603040504020204" pitchFamily="2" charset="77"/>
                <a:cs typeface="Calibri" panose="020F0502020204030204" pitchFamily="34" charset="0"/>
              </a:rPr>
              <a:t> </a:t>
            </a:r>
            <a:r>
              <a:rPr lang="en-US" sz="2000" dirty="0" err="1">
                <a:solidFill>
                  <a:srgbClr val="1A1868"/>
                </a:solidFill>
                <a:latin typeface="Aino" panose="02000603040504020204" pitchFamily="2" charset="77"/>
                <a:cs typeface="Calibri" panose="020F0502020204030204" pitchFamily="34" charset="0"/>
              </a:rPr>
              <a:t>saab</a:t>
            </a:r>
            <a:r>
              <a:rPr lang="en-US" sz="2000" dirty="0">
                <a:solidFill>
                  <a:srgbClr val="1A1868"/>
                </a:solidFill>
                <a:latin typeface="Aino" panose="02000603040504020204" pitchFamily="2" charset="77"/>
                <a:cs typeface="Calibri" panose="020F0502020204030204" pitchFamily="34" charset="0"/>
              </a:rPr>
              <a:t> </a:t>
            </a:r>
            <a:r>
              <a:rPr lang="en-US" sz="2000" dirty="0" err="1">
                <a:solidFill>
                  <a:srgbClr val="1A1868"/>
                </a:solidFill>
                <a:latin typeface="Aino" panose="02000603040504020204" pitchFamily="2" charset="77"/>
                <a:cs typeface="Calibri" panose="020F0502020204030204" pitchFamily="34" charset="0"/>
              </a:rPr>
              <a:t>teises</a:t>
            </a:r>
            <a:r>
              <a:rPr lang="en-US" sz="2000" dirty="0">
                <a:solidFill>
                  <a:srgbClr val="1A1868"/>
                </a:solidFill>
                <a:latin typeface="Aino" panose="02000603040504020204" pitchFamily="2" charset="77"/>
                <a:cs typeface="Calibri" panose="020F0502020204030204" pitchFamily="34" charset="0"/>
              </a:rPr>
              <a:t> </a:t>
            </a:r>
            <a:r>
              <a:rPr lang="en-US" sz="2000" dirty="0" err="1">
                <a:solidFill>
                  <a:srgbClr val="1A1868"/>
                </a:solidFill>
                <a:latin typeface="Aino" panose="02000603040504020204" pitchFamily="2" charset="77"/>
                <a:cs typeface="Calibri" panose="020F0502020204030204" pitchFamily="34" charset="0"/>
              </a:rPr>
              <a:t>ELi</a:t>
            </a:r>
            <a:r>
              <a:rPr lang="en-US" sz="2000" dirty="0">
                <a:solidFill>
                  <a:srgbClr val="1A1868"/>
                </a:solidFill>
                <a:latin typeface="Aino" panose="02000603040504020204" pitchFamily="2" charset="77"/>
                <a:cs typeface="Calibri" panose="020F0502020204030204" pitchFamily="34" charset="0"/>
              </a:rPr>
              <a:t> </a:t>
            </a:r>
            <a:r>
              <a:rPr lang="en-US" sz="2000" dirty="0" err="1">
                <a:solidFill>
                  <a:srgbClr val="1A1868"/>
                </a:solidFill>
                <a:latin typeface="Aino" panose="02000603040504020204" pitchFamily="2" charset="77"/>
                <a:cs typeface="Calibri" panose="020F0502020204030204" pitchFamily="34" charset="0"/>
              </a:rPr>
              <a:t>riigis</a:t>
            </a:r>
            <a:r>
              <a:rPr lang="en-US" sz="2000" dirty="0">
                <a:solidFill>
                  <a:srgbClr val="1A1868"/>
                </a:solidFill>
                <a:latin typeface="Aino" panose="02000603040504020204" pitchFamily="2" charset="77"/>
                <a:cs typeface="Calibri" panose="020F0502020204030204" pitchFamily="34" charset="0"/>
              </a:rPr>
              <a:t> </a:t>
            </a:r>
            <a:r>
              <a:rPr lang="en-US" sz="2000" dirty="0" err="1">
                <a:solidFill>
                  <a:srgbClr val="1A1868"/>
                </a:solidFill>
                <a:latin typeface="Aino" panose="02000603040504020204" pitchFamily="2" charset="77"/>
                <a:cs typeface="Calibri" panose="020F0502020204030204" pitchFamily="34" charset="0"/>
              </a:rPr>
              <a:t>tasutud</a:t>
            </a:r>
            <a:r>
              <a:rPr lang="en-US" sz="2000" dirty="0">
                <a:solidFill>
                  <a:srgbClr val="1A1868"/>
                </a:solidFill>
                <a:latin typeface="Aino" panose="02000603040504020204" pitchFamily="2" charset="77"/>
                <a:cs typeface="Calibri" panose="020F0502020204030204" pitchFamily="34" charset="0"/>
              </a:rPr>
              <a:t> </a:t>
            </a:r>
            <a:r>
              <a:rPr lang="en-US" sz="2000" dirty="0" err="1">
                <a:solidFill>
                  <a:srgbClr val="1A1868"/>
                </a:solidFill>
                <a:latin typeface="Aino" panose="02000603040504020204" pitchFamily="2" charset="77"/>
                <a:cs typeface="Calibri" panose="020F0502020204030204" pitchFamily="34" charset="0"/>
              </a:rPr>
              <a:t>käibemaksu</a:t>
            </a:r>
            <a:r>
              <a:rPr lang="en-US" sz="2000" dirty="0">
                <a:solidFill>
                  <a:srgbClr val="1A1868"/>
                </a:solidFill>
                <a:latin typeface="Aino" panose="02000603040504020204" pitchFamily="2" charset="77"/>
                <a:cs typeface="Calibri" panose="020F0502020204030204" pitchFamily="34" charset="0"/>
              </a:rPr>
              <a:t> </a:t>
            </a:r>
            <a:r>
              <a:rPr lang="en-US" sz="2000" dirty="0" err="1">
                <a:solidFill>
                  <a:srgbClr val="1A1868"/>
                </a:solidFill>
                <a:latin typeface="Aino" panose="02000603040504020204" pitchFamily="2" charset="77"/>
                <a:cs typeface="Calibri" panose="020F0502020204030204" pitchFamily="34" charset="0"/>
              </a:rPr>
              <a:t>tagasi</a:t>
            </a:r>
            <a:r>
              <a:rPr lang="en-US" sz="2000" dirty="0">
                <a:solidFill>
                  <a:srgbClr val="1A1868"/>
                </a:solidFill>
                <a:latin typeface="Aino" panose="02000603040504020204" pitchFamily="2" charset="77"/>
                <a:cs typeface="Calibri" panose="020F0502020204030204" pitchFamily="34" charset="0"/>
              </a:rPr>
              <a:t> </a:t>
            </a:r>
            <a:r>
              <a:rPr lang="en-US" sz="2000" dirty="0" err="1">
                <a:solidFill>
                  <a:srgbClr val="1A1868"/>
                </a:solidFill>
                <a:latin typeface="Aino" panose="02000603040504020204" pitchFamily="2" charset="77"/>
                <a:cs typeface="Calibri" panose="020F0502020204030204" pitchFamily="34" charset="0"/>
              </a:rPr>
              <a:t>nõuda</a:t>
            </a:r>
            <a:endParaRPr lang="en-US" sz="2000" dirty="0">
              <a:solidFill>
                <a:srgbClr val="1A1868"/>
              </a:solidFill>
              <a:latin typeface="Aino" panose="02000603040504020204" pitchFamily="2" charset="77"/>
              <a:cs typeface="Calibri" panose="020F0502020204030204" pitchFamily="34" charset="0"/>
            </a:endParaRPr>
          </a:p>
        </p:txBody>
      </p:sp>
      <p:sp>
        <p:nvSpPr>
          <p:cNvPr id="41" name="Text Placeholder 19">
            <a:extLst>
              <a:ext uri="{FF2B5EF4-FFF2-40B4-BE49-F238E27FC236}">
                <a16:creationId xmlns:a16="http://schemas.microsoft.com/office/drawing/2014/main" id="{733CE151-571B-3F0D-E908-DE0C9F10E33C}"/>
              </a:ext>
            </a:extLst>
          </p:cNvPr>
          <p:cNvSpPr txBox="1">
            <a:spLocks/>
          </p:cNvSpPr>
          <p:nvPr/>
        </p:nvSpPr>
        <p:spPr>
          <a:xfrm>
            <a:off x="4882898" y="3758616"/>
            <a:ext cx="823686" cy="624628"/>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7200" b="1" kern="1200">
                <a:solidFill>
                  <a:schemeClr val="accent2"/>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4400" dirty="0">
                <a:solidFill>
                  <a:srgbClr val="FF4800"/>
                </a:solidFill>
                <a:latin typeface="Aino" panose="02000603040504020204" pitchFamily="2" charset="77"/>
                <a:cs typeface="Calibri" panose="020F0502020204030204" pitchFamily="34" charset="0"/>
              </a:rPr>
              <a:t>#3</a:t>
            </a:r>
          </a:p>
        </p:txBody>
      </p:sp>
      <p:sp>
        <p:nvSpPr>
          <p:cNvPr id="42" name="Text Placeholder 20">
            <a:extLst>
              <a:ext uri="{FF2B5EF4-FFF2-40B4-BE49-F238E27FC236}">
                <a16:creationId xmlns:a16="http://schemas.microsoft.com/office/drawing/2014/main" id="{592FAD7C-5BF7-BC1D-0021-4949D0CBEDA2}"/>
              </a:ext>
            </a:extLst>
          </p:cNvPr>
          <p:cNvSpPr txBox="1">
            <a:spLocks/>
          </p:cNvSpPr>
          <p:nvPr/>
        </p:nvSpPr>
        <p:spPr>
          <a:xfrm>
            <a:off x="875222" y="5160793"/>
            <a:ext cx="823686" cy="624628"/>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7200" b="1" kern="1200">
                <a:solidFill>
                  <a:schemeClr val="accent2"/>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4400" dirty="0">
                <a:solidFill>
                  <a:srgbClr val="FF4800"/>
                </a:solidFill>
                <a:latin typeface="Aino" panose="02000603040504020204" pitchFamily="2" charset="77"/>
                <a:cs typeface="Calibri" panose="020F0502020204030204" pitchFamily="34" charset="0"/>
              </a:rPr>
              <a:t>#4</a:t>
            </a:r>
          </a:p>
        </p:txBody>
      </p:sp>
      <p:sp>
        <p:nvSpPr>
          <p:cNvPr id="43" name="TextBox 42">
            <a:extLst>
              <a:ext uri="{FF2B5EF4-FFF2-40B4-BE49-F238E27FC236}">
                <a16:creationId xmlns:a16="http://schemas.microsoft.com/office/drawing/2014/main" id="{37AA63AB-4164-DBDB-9837-0C5D8F7A957F}"/>
              </a:ext>
            </a:extLst>
          </p:cNvPr>
          <p:cNvSpPr txBox="1"/>
          <p:nvPr/>
        </p:nvSpPr>
        <p:spPr>
          <a:xfrm>
            <a:off x="561109" y="234601"/>
            <a:ext cx="3430840" cy="1446550"/>
          </a:xfrm>
          <a:prstGeom prst="rect">
            <a:avLst/>
          </a:prstGeom>
          <a:noFill/>
        </p:spPr>
        <p:txBody>
          <a:bodyPr wrap="square" rtlCol="0">
            <a:spAutoFit/>
          </a:bodyPr>
          <a:lstStyle/>
          <a:p>
            <a:pPr defTabSz="914446">
              <a:defRPr/>
            </a:pPr>
            <a:r>
              <a:rPr lang="et-EE" sz="4400" b="1" dirty="0">
                <a:solidFill>
                  <a:srgbClr val="FF4800"/>
                </a:solidFill>
                <a:latin typeface="Aino Headline"/>
                <a:cs typeface="Calibri" panose="020F0502020204030204" pitchFamily="34" charset="0"/>
              </a:rPr>
              <a:t>Maksud</a:t>
            </a:r>
            <a:br>
              <a:rPr lang="et-EE" sz="4400" b="1" dirty="0">
                <a:solidFill>
                  <a:srgbClr val="FF4800"/>
                </a:solidFill>
                <a:latin typeface="Aino Headline"/>
                <a:cs typeface="Calibri" panose="020F0502020204030204" pitchFamily="34" charset="0"/>
              </a:rPr>
            </a:br>
            <a:r>
              <a:rPr lang="et-EE" sz="4400" b="1" dirty="0">
                <a:solidFill>
                  <a:srgbClr val="FF4800"/>
                </a:solidFill>
                <a:latin typeface="Aino Headline"/>
                <a:cs typeface="Calibri" panose="020F0502020204030204" pitchFamily="34" charset="0"/>
              </a:rPr>
              <a:t>(reeglina)</a:t>
            </a:r>
            <a:endParaRPr lang="et-EE" sz="4400" dirty="0">
              <a:solidFill>
                <a:srgbClr val="FF4800"/>
              </a:solidFill>
              <a:latin typeface="Aino Headline"/>
              <a:cs typeface="Calibri" panose="020F0502020204030204" pitchFamily="34" charset="0"/>
            </a:endParaRPr>
          </a:p>
        </p:txBody>
      </p:sp>
      <p:sp>
        <p:nvSpPr>
          <p:cNvPr id="44" name="Text Placeholder 7">
            <a:extLst>
              <a:ext uri="{FF2B5EF4-FFF2-40B4-BE49-F238E27FC236}">
                <a16:creationId xmlns:a16="http://schemas.microsoft.com/office/drawing/2014/main" id="{90BC5340-680A-BE49-870F-DE1AC954EC4F}"/>
              </a:ext>
            </a:extLst>
          </p:cNvPr>
          <p:cNvSpPr txBox="1">
            <a:spLocks/>
          </p:cNvSpPr>
          <p:nvPr/>
        </p:nvSpPr>
        <p:spPr>
          <a:xfrm>
            <a:off x="4882898" y="572975"/>
            <a:ext cx="928956" cy="62462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4800" b="1" kern="1200">
                <a:solidFill>
                  <a:schemeClr val="accent2"/>
                </a:solidFill>
                <a:latin typeface="+mn-lt"/>
                <a:ea typeface="+mn-ea"/>
                <a:cs typeface="+mn-cs"/>
              </a:defRPr>
            </a:lvl1pPr>
            <a:lvl2pPr marL="685800" indent="-328613" algn="l" defTabSz="914400" rtl="0" eaLnBrk="1" latinLnBrk="0" hangingPunct="1">
              <a:lnSpc>
                <a:spcPct val="90000"/>
              </a:lnSpc>
              <a:spcBef>
                <a:spcPts val="500"/>
              </a:spcBef>
              <a:buFontTx/>
              <a:buBlip>
                <a:blip r:embed="rId3"/>
              </a:buBlip>
              <a:defRPr sz="2400" kern="1200">
                <a:solidFill>
                  <a:schemeClr val="bg1"/>
                </a:solidFill>
                <a:latin typeface="+mn-lt"/>
                <a:ea typeface="+mn-ea"/>
                <a:cs typeface="+mn-cs"/>
              </a:defRPr>
            </a:lvl2pPr>
            <a:lvl3pPr marL="1143000" indent="-246063" algn="l" defTabSz="914400" rtl="0" eaLnBrk="1" latinLnBrk="0" hangingPunct="1">
              <a:lnSpc>
                <a:spcPct val="90000"/>
              </a:lnSpc>
              <a:spcBef>
                <a:spcPts val="500"/>
              </a:spcBef>
              <a:buFontTx/>
              <a:buBlip>
                <a:blip r:embed="rId3"/>
              </a:buBlip>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Tx/>
              <a:buBlip>
                <a:blip r:embed="rId3"/>
              </a:buBlip>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Tx/>
              <a:buBlip>
                <a:blip r:embed="rId3"/>
              </a:buBlip>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46">
              <a:defRPr/>
            </a:pPr>
            <a:r>
              <a:rPr lang="et-EE" dirty="0">
                <a:solidFill>
                  <a:srgbClr val="FF4800"/>
                </a:solidFill>
                <a:latin typeface="Aino" panose="02000603040504020204" pitchFamily="2" charset="77"/>
                <a:cs typeface="Calibri" panose="020F0502020204030204" pitchFamily="34" charset="0"/>
              </a:rPr>
              <a:t>#1</a:t>
            </a:r>
            <a:endParaRPr lang="en-GB" dirty="0">
              <a:solidFill>
                <a:srgbClr val="FF4800"/>
              </a:solidFill>
              <a:latin typeface="Aino" panose="02000603040504020204" pitchFamily="2" charset="77"/>
              <a:cs typeface="Calibri" panose="020F0502020204030204" pitchFamily="34" charset="0"/>
            </a:endParaRPr>
          </a:p>
        </p:txBody>
      </p:sp>
      <p:sp>
        <p:nvSpPr>
          <p:cNvPr id="45" name="Text Placeholder 2">
            <a:extLst>
              <a:ext uri="{FF2B5EF4-FFF2-40B4-BE49-F238E27FC236}">
                <a16:creationId xmlns:a16="http://schemas.microsoft.com/office/drawing/2014/main" id="{F46ABA88-56C0-11D8-9F7F-48DC2F8AAECF}"/>
              </a:ext>
            </a:extLst>
          </p:cNvPr>
          <p:cNvSpPr txBox="1">
            <a:spLocks/>
          </p:cNvSpPr>
          <p:nvPr/>
        </p:nvSpPr>
        <p:spPr>
          <a:xfrm>
            <a:off x="5939314" y="572976"/>
            <a:ext cx="4997450" cy="249814"/>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2"/>
                </a:solidFill>
                <a:latin typeface="+mn-lt"/>
                <a:ea typeface="+mn-ea"/>
                <a:cs typeface="+mn-cs"/>
              </a:defRPr>
            </a:lvl1pPr>
            <a:lvl2pPr marL="685800" indent="-328613" algn="l" defTabSz="914400" rtl="0" eaLnBrk="1" latinLnBrk="0" hangingPunct="1">
              <a:lnSpc>
                <a:spcPct val="90000"/>
              </a:lnSpc>
              <a:spcBef>
                <a:spcPts val="500"/>
              </a:spcBef>
              <a:buFontTx/>
              <a:buBlip>
                <a:blip r:embed="rId3"/>
              </a:buBlip>
              <a:defRPr sz="2400" kern="1200">
                <a:solidFill>
                  <a:schemeClr val="bg1"/>
                </a:solidFill>
                <a:latin typeface="+mn-lt"/>
                <a:ea typeface="+mn-ea"/>
                <a:cs typeface="+mn-cs"/>
              </a:defRPr>
            </a:lvl2pPr>
            <a:lvl3pPr marL="1143000" indent="-246063" algn="l" defTabSz="914400" rtl="0" eaLnBrk="1" latinLnBrk="0" hangingPunct="1">
              <a:lnSpc>
                <a:spcPct val="90000"/>
              </a:lnSpc>
              <a:spcBef>
                <a:spcPts val="500"/>
              </a:spcBef>
              <a:buFontTx/>
              <a:buBlip>
                <a:blip r:embed="rId3"/>
              </a:buBlip>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Tx/>
              <a:buBlip>
                <a:blip r:embed="rId3"/>
              </a:buBlip>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Tx/>
              <a:buBlip>
                <a:blip r:embed="rId3"/>
              </a:buBlip>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46">
              <a:defRPr/>
            </a:pPr>
            <a:r>
              <a:rPr lang="et-EE" dirty="0">
                <a:solidFill>
                  <a:srgbClr val="1A1868"/>
                </a:solidFill>
                <a:latin typeface="Aino" panose="02000603040504020204" pitchFamily="2" charset="77"/>
                <a:cs typeface="Calibri" panose="020F0502020204030204" pitchFamily="34" charset="0"/>
              </a:rPr>
              <a:t>Enda kui füüsilise isiku tulumaks</a:t>
            </a:r>
            <a:endParaRPr lang="en-GB" dirty="0">
              <a:solidFill>
                <a:srgbClr val="1A1868"/>
              </a:solidFill>
              <a:latin typeface="Aino" panose="02000603040504020204" pitchFamily="2" charset="77"/>
              <a:cs typeface="Calibri" panose="020F0502020204030204" pitchFamily="34" charset="0"/>
            </a:endParaRPr>
          </a:p>
        </p:txBody>
      </p:sp>
      <p:sp>
        <p:nvSpPr>
          <p:cNvPr id="46" name="Text Placeholder 3">
            <a:extLst>
              <a:ext uri="{FF2B5EF4-FFF2-40B4-BE49-F238E27FC236}">
                <a16:creationId xmlns:a16="http://schemas.microsoft.com/office/drawing/2014/main" id="{9DA5C82A-8E2E-E0B5-BE43-24FC596D6A45}"/>
              </a:ext>
            </a:extLst>
          </p:cNvPr>
          <p:cNvSpPr txBox="1">
            <a:spLocks/>
          </p:cNvSpPr>
          <p:nvPr/>
        </p:nvSpPr>
        <p:spPr>
          <a:xfrm>
            <a:off x="5940032" y="986481"/>
            <a:ext cx="5606509" cy="534651"/>
          </a:xfrm>
          <a:prstGeom prst="rect">
            <a:avLst/>
          </a:prstGeom>
        </p:spPr>
        <p:txBody>
          <a:bodyPr vert="horz" lIns="0" tIns="0" rIns="0" bIns="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2"/>
                </a:solidFill>
                <a:latin typeface="+mn-lt"/>
                <a:ea typeface="+mn-ea"/>
                <a:cs typeface="+mn-cs"/>
              </a:defRPr>
            </a:lvl1pPr>
            <a:lvl2pPr marL="685800" indent="-328613" algn="l" defTabSz="914400" rtl="0" eaLnBrk="1" latinLnBrk="0" hangingPunct="1">
              <a:lnSpc>
                <a:spcPct val="90000"/>
              </a:lnSpc>
              <a:spcBef>
                <a:spcPts val="500"/>
              </a:spcBef>
              <a:buFontTx/>
              <a:buBlip>
                <a:blip r:embed="rId3"/>
              </a:buBlip>
              <a:defRPr sz="2400" kern="1200">
                <a:solidFill>
                  <a:schemeClr val="bg1"/>
                </a:solidFill>
                <a:latin typeface="+mn-lt"/>
                <a:ea typeface="+mn-ea"/>
                <a:cs typeface="+mn-cs"/>
              </a:defRPr>
            </a:lvl2pPr>
            <a:lvl3pPr marL="1143000" indent="-246063" algn="l" defTabSz="914400" rtl="0" eaLnBrk="1" latinLnBrk="0" hangingPunct="1">
              <a:lnSpc>
                <a:spcPct val="90000"/>
              </a:lnSpc>
              <a:spcBef>
                <a:spcPts val="500"/>
              </a:spcBef>
              <a:buFontTx/>
              <a:buBlip>
                <a:blip r:embed="rId3"/>
              </a:buBlip>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Tx/>
              <a:buBlip>
                <a:blip r:embed="rId3"/>
              </a:buBlip>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Tx/>
              <a:buBlip>
                <a:blip r:embed="rId3"/>
              </a:buBlip>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46">
              <a:defRPr/>
            </a:pPr>
            <a:r>
              <a:rPr lang="et-EE" dirty="0">
                <a:solidFill>
                  <a:srgbClr val="1A1868"/>
                </a:solidFill>
                <a:latin typeface="Aino" panose="02000603040504020204" pitchFamily="2" charset="77"/>
                <a:cs typeface="Calibri" panose="020F0502020204030204" pitchFamily="34" charset="0"/>
              </a:rPr>
              <a:t>Tasutakse riigis, kus ollakse maksuresident</a:t>
            </a:r>
            <a:endParaRPr lang="en-GB" dirty="0">
              <a:solidFill>
                <a:srgbClr val="1A1868"/>
              </a:solidFill>
              <a:latin typeface="Aino" panose="02000603040504020204" pitchFamily="2" charset="77"/>
              <a:cs typeface="Calibri" panose="020F0502020204030204" pitchFamily="34" charset="0"/>
            </a:endParaRPr>
          </a:p>
        </p:txBody>
      </p:sp>
      <p:sp>
        <p:nvSpPr>
          <p:cNvPr id="51" name="Rounded Rectangle 50">
            <a:extLst>
              <a:ext uri="{FF2B5EF4-FFF2-40B4-BE49-F238E27FC236}">
                <a16:creationId xmlns:a16="http://schemas.microsoft.com/office/drawing/2014/main" id="{F918AF28-500F-B786-55CB-46400102AF91}"/>
              </a:ext>
            </a:extLst>
          </p:cNvPr>
          <p:cNvSpPr/>
          <p:nvPr/>
        </p:nvSpPr>
        <p:spPr>
          <a:xfrm>
            <a:off x="7655716" y="4919984"/>
            <a:ext cx="3998123" cy="1505092"/>
          </a:xfrm>
          <a:prstGeom prst="roundRect">
            <a:avLst>
              <a:gd name="adj" fmla="val 5762"/>
            </a:avLst>
          </a:prstGeom>
          <a:solidFill>
            <a:srgbClr val="E4F8ED"/>
          </a:solidFill>
          <a:ln>
            <a:solidFill>
              <a:srgbClr val="E4F8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defRPr/>
            </a:pPr>
            <a:endParaRPr lang="en-EE" sz="1200" dirty="0">
              <a:solidFill>
                <a:prstClr val="white"/>
              </a:solidFill>
              <a:latin typeface="Calibri"/>
            </a:endParaRPr>
          </a:p>
        </p:txBody>
      </p:sp>
    </p:spTree>
    <p:extLst>
      <p:ext uri="{BB962C8B-B14F-4D97-AF65-F5344CB8AC3E}">
        <p14:creationId xmlns:p14="http://schemas.microsoft.com/office/powerpoint/2010/main" val="3294050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09BE63-1927-1565-A625-7093B71FCD66}"/>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1221BF6C-31D6-DCE0-8232-B014E310BF29}"/>
              </a:ext>
            </a:extLst>
          </p:cNvPr>
          <p:cNvSpPr>
            <a:spLocks noGrp="1"/>
          </p:cNvSpPr>
          <p:nvPr>
            <p:ph type="title"/>
          </p:nvPr>
        </p:nvSpPr>
        <p:spPr>
          <a:xfrm>
            <a:off x="538163" y="508002"/>
            <a:ext cx="11446019" cy="1207838"/>
          </a:xfrm>
        </p:spPr>
        <p:txBody>
          <a:bodyPr>
            <a:normAutofit/>
          </a:bodyPr>
          <a:lstStyle/>
          <a:p>
            <a:r>
              <a:rPr lang="et-EE" sz="4000" dirty="0">
                <a:latin typeface="+mj-lt"/>
              </a:rPr>
              <a:t>Ükssarvikute kasvulava</a:t>
            </a:r>
            <a:endParaRPr lang="en-GB" sz="4000" dirty="0">
              <a:latin typeface="+mj-lt"/>
            </a:endParaRPr>
          </a:p>
        </p:txBody>
      </p:sp>
      <p:sp>
        <p:nvSpPr>
          <p:cNvPr id="2" name="Text Placeholder 24">
            <a:extLst>
              <a:ext uri="{FF2B5EF4-FFF2-40B4-BE49-F238E27FC236}">
                <a16:creationId xmlns:a16="http://schemas.microsoft.com/office/drawing/2014/main" id="{326D3417-41E1-E828-2CBB-7AEC2F5BE1CC}"/>
              </a:ext>
            </a:extLst>
          </p:cNvPr>
          <p:cNvSpPr>
            <a:spLocks noGrp="1"/>
          </p:cNvSpPr>
          <p:nvPr>
            <p:ph type="body" sz="quarter" idx="22"/>
          </p:nvPr>
        </p:nvSpPr>
        <p:spPr>
          <a:xfrm>
            <a:off x="538164" y="1750971"/>
            <a:ext cx="5931909" cy="3798875"/>
          </a:xfrm>
        </p:spPr>
        <p:txBody>
          <a:bodyPr>
            <a:noAutofit/>
          </a:bodyPr>
          <a:lstStyle/>
          <a:p>
            <a:pPr marL="0" indent="0">
              <a:lnSpc>
                <a:spcPct val="100000"/>
              </a:lnSpc>
              <a:buNone/>
            </a:pPr>
            <a:endParaRPr lang="en-GB" sz="2133" dirty="0">
              <a:cs typeface="Calibri" panose="020F0502020204030204" pitchFamily="34" charset="0"/>
            </a:endParaRPr>
          </a:p>
          <a:p>
            <a:pPr>
              <a:lnSpc>
                <a:spcPct val="100000"/>
              </a:lnSpc>
            </a:pPr>
            <a:r>
              <a:rPr lang="en-GB" sz="2133" dirty="0">
                <a:cs typeface="Calibri" panose="020F0502020204030204" pitchFamily="34" charset="0"/>
              </a:rPr>
              <a:t>E-</a:t>
            </a:r>
            <a:r>
              <a:rPr lang="en-GB" sz="2133" dirty="0" err="1">
                <a:cs typeface="Calibri" panose="020F0502020204030204" pitchFamily="34" charset="0"/>
              </a:rPr>
              <a:t>residentsus</a:t>
            </a:r>
            <a:r>
              <a:rPr lang="en-GB" sz="2133" dirty="0">
                <a:cs typeface="Calibri" panose="020F0502020204030204" pitchFamily="34" charset="0"/>
              </a:rPr>
              <a:t> </a:t>
            </a:r>
            <a:r>
              <a:rPr lang="en-GB" sz="2133" dirty="0" err="1">
                <a:cs typeface="Calibri" panose="020F0502020204030204" pitchFamily="34" charset="0"/>
              </a:rPr>
              <a:t>pakub</a:t>
            </a:r>
            <a:r>
              <a:rPr lang="en-GB" sz="2133" dirty="0">
                <a:cs typeface="Calibri" panose="020F0502020204030204" pitchFamily="34" charset="0"/>
              </a:rPr>
              <a:t> </a:t>
            </a:r>
            <a:r>
              <a:rPr lang="en-GB" sz="2133" dirty="0" err="1">
                <a:cs typeface="Calibri" panose="020F0502020204030204" pitchFamily="34" charset="0"/>
              </a:rPr>
              <a:t>konkurentsieelist piiriülesel asjaajamisel: asutajad sageli mitmest riigist</a:t>
            </a:r>
            <a:endParaRPr lang="en-GB" sz="2133" dirty="0">
              <a:cs typeface="Calibri" panose="020F0502020204030204" pitchFamily="34" charset="0"/>
            </a:endParaRPr>
          </a:p>
          <a:p>
            <a:pPr>
              <a:lnSpc>
                <a:spcPct val="100000"/>
              </a:lnSpc>
            </a:pPr>
            <a:r>
              <a:rPr lang="en-GB" sz="2133" dirty="0" err="1">
                <a:cs typeface="Calibri" panose="020F0502020204030204" pitchFamily="34" charset="0"/>
              </a:rPr>
              <a:t>Ettevõtja</a:t>
            </a:r>
            <a:r>
              <a:rPr lang="en-GB" sz="2133" dirty="0">
                <a:cs typeface="Calibri" panose="020F0502020204030204" pitchFamily="34" charset="0"/>
              </a:rPr>
              <a:t> </a:t>
            </a:r>
            <a:r>
              <a:rPr lang="en-GB" sz="2133" dirty="0" err="1">
                <a:cs typeface="Calibri" panose="020F0502020204030204" pitchFamily="34" charset="0"/>
              </a:rPr>
              <a:t>sõbralik</a:t>
            </a:r>
            <a:r>
              <a:rPr lang="en-GB" sz="2133" dirty="0">
                <a:cs typeface="Calibri" panose="020F0502020204030204" pitchFamily="34" charset="0"/>
              </a:rPr>
              <a:t> maksusüsteem: ettevõtte kasvu suunatud tulu ei maksustata</a:t>
            </a:r>
          </a:p>
          <a:p>
            <a:pPr>
              <a:lnSpc>
                <a:spcPct val="100000"/>
              </a:lnSpc>
            </a:pPr>
            <a:r>
              <a:rPr lang="en-GB" sz="2133" dirty="0" err="1">
                <a:cs typeface="Calibri" panose="020F0502020204030204" pitchFamily="34" charset="0"/>
              </a:rPr>
              <a:t>Eesti elukeskkond: hinnatud turvalisuse</a:t>
            </a:r>
            <a:r>
              <a:rPr lang="en-GB" sz="2133" dirty="0">
                <a:cs typeface="Calibri" panose="020F0502020204030204" pitchFamily="34" charset="0"/>
              </a:rPr>
              <a:t>, </a:t>
            </a:r>
            <a:r>
              <a:rPr lang="en-GB" sz="2133" dirty="0" err="1">
                <a:cs typeface="Calibri" panose="020F0502020204030204" pitchFamily="34" charset="0"/>
              </a:rPr>
              <a:t>mugavuse</a:t>
            </a:r>
            <a:r>
              <a:rPr lang="en-GB" sz="2133" dirty="0">
                <a:cs typeface="Calibri" panose="020F0502020204030204" pitchFamily="34" charset="0"/>
              </a:rPr>
              <a:t>, </a:t>
            </a:r>
            <a:r>
              <a:rPr lang="en-GB" sz="2133" dirty="0" err="1">
                <a:cs typeface="Calibri" panose="020F0502020204030204" pitchFamily="34" charset="0"/>
              </a:rPr>
              <a:t>teenuste,</a:t>
            </a:r>
            <a:r>
              <a:rPr lang="en-GB" sz="2133" dirty="0">
                <a:cs typeface="Calibri" panose="020F0502020204030204" pitchFamily="34" charset="0"/>
              </a:rPr>
              <a:t> inglise </a:t>
            </a:r>
            <a:r>
              <a:rPr lang="en-GB" sz="2133" dirty="0" err="1">
                <a:cs typeface="Calibri" panose="020F0502020204030204" pitchFamily="34" charset="0"/>
              </a:rPr>
              <a:t>keele</a:t>
            </a:r>
            <a:r>
              <a:rPr lang="en-GB" sz="2133" dirty="0">
                <a:cs typeface="Calibri" panose="020F0502020204030204" pitchFamily="34" charset="0"/>
              </a:rPr>
              <a:t> </a:t>
            </a:r>
            <a:r>
              <a:rPr lang="en-GB" sz="2133" dirty="0" err="1">
                <a:cs typeface="Calibri" panose="020F0502020204030204" pitchFamily="34" charset="0"/>
              </a:rPr>
              <a:t>ja</a:t>
            </a:r>
            <a:r>
              <a:rPr lang="en-GB" sz="2133" dirty="0">
                <a:cs typeface="Calibri" panose="020F0502020204030204" pitchFamily="34" charset="0"/>
              </a:rPr>
              <a:t> lihtsa </a:t>
            </a:r>
            <a:r>
              <a:rPr lang="en-GB" sz="2133" dirty="0" err="1">
                <a:cs typeface="Calibri" panose="020F0502020204030204" pitchFamily="34" charset="0"/>
              </a:rPr>
              <a:t>asjaajamise</a:t>
            </a:r>
            <a:r>
              <a:rPr lang="en-GB" sz="2133" dirty="0">
                <a:cs typeface="Calibri" panose="020F0502020204030204" pitchFamily="34" charset="0"/>
              </a:rPr>
              <a:t> </a:t>
            </a:r>
            <a:r>
              <a:rPr lang="en-GB" sz="2133" dirty="0" err="1">
                <a:cs typeface="Calibri" panose="020F0502020204030204" pitchFamily="34" charset="0"/>
              </a:rPr>
              <a:t>poolest</a:t>
            </a:r>
            <a:endParaRPr lang="en-GB" sz="2133" dirty="0">
              <a:cs typeface="Calibri" panose="020F0502020204030204" pitchFamily="34" charset="0"/>
            </a:endParaRPr>
          </a:p>
          <a:p>
            <a:pPr>
              <a:lnSpc>
                <a:spcPct val="100000"/>
              </a:lnSpc>
            </a:pPr>
            <a:r>
              <a:rPr lang="en-GB" sz="2133" dirty="0" err="1">
                <a:cs typeface="Calibri" panose="020F0502020204030204" pitchFamily="34" charset="0"/>
              </a:rPr>
              <a:t>Idu- ja kasvuettevõtetele ning diginomaadidele eraldi viisad:</a:t>
            </a:r>
            <a:r>
              <a:rPr lang="en-GB" sz="2133" dirty="0">
                <a:cs typeface="Calibri" panose="020F0502020204030204" pitchFamily="34" charset="0"/>
              </a:rPr>
              <a:t> </a:t>
            </a:r>
            <a:r>
              <a:rPr lang="en-GB" sz="2133" dirty="0" err="1">
                <a:cs typeface="Calibri" panose="020F0502020204030204" pitchFamily="34" charset="0"/>
              </a:rPr>
              <a:t>lihtsustab</a:t>
            </a:r>
            <a:r>
              <a:rPr lang="en-GB" sz="2133" dirty="0">
                <a:cs typeface="Calibri" panose="020F0502020204030204" pitchFamily="34" charset="0"/>
              </a:rPr>
              <a:t> </a:t>
            </a:r>
            <a:r>
              <a:rPr lang="en-GB" sz="2133" dirty="0" err="1">
                <a:cs typeface="Calibri" panose="020F0502020204030204" pitchFamily="34" charset="0"/>
              </a:rPr>
              <a:t>värbamist</a:t>
            </a:r>
            <a:r>
              <a:rPr lang="en-GB" sz="2133" dirty="0">
                <a:cs typeface="Calibri" panose="020F0502020204030204" pitchFamily="34" charset="0"/>
              </a:rPr>
              <a:t> </a:t>
            </a:r>
            <a:r>
              <a:rPr lang="en-GB" sz="2133" dirty="0" err="1">
                <a:cs typeface="Calibri" panose="020F0502020204030204" pitchFamily="34" charset="0"/>
              </a:rPr>
              <a:t>ja</a:t>
            </a:r>
            <a:r>
              <a:rPr lang="en-GB" sz="2133" dirty="0">
                <a:cs typeface="Calibri" panose="020F0502020204030204" pitchFamily="34" charset="0"/>
              </a:rPr>
              <a:t> </a:t>
            </a:r>
            <a:r>
              <a:rPr lang="en-GB" sz="2133" dirty="0" err="1">
                <a:cs typeface="Calibri" panose="020F0502020204030204" pitchFamily="34" charset="0"/>
              </a:rPr>
              <a:t>aitab</a:t>
            </a:r>
            <a:r>
              <a:rPr lang="en-GB" sz="2133" dirty="0">
                <a:cs typeface="Calibri" panose="020F0502020204030204" pitchFamily="34" charset="0"/>
              </a:rPr>
              <a:t> </a:t>
            </a:r>
            <a:r>
              <a:rPr lang="en-GB" sz="2133" dirty="0" err="1">
                <a:cs typeface="Calibri" panose="020F0502020204030204" pitchFamily="34" charset="0"/>
              </a:rPr>
              <a:t>kasvada</a:t>
            </a:r>
            <a:endParaRPr lang="en-GB" sz="2133" dirty="0">
              <a:cs typeface="Calibri" panose="020F0502020204030204" pitchFamily="34" charset="0"/>
            </a:endParaRPr>
          </a:p>
        </p:txBody>
      </p:sp>
      <p:pic>
        <p:nvPicPr>
          <p:cNvPr id="5" name="Picture 4" descr="A horse in a vehicle&#10;&#10;AI-generated content may be incorrect.">
            <a:extLst>
              <a:ext uri="{FF2B5EF4-FFF2-40B4-BE49-F238E27FC236}">
                <a16:creationId xmlns:a16="http://schemas.microsoft.com/office/drawing/2014/main" id="{F5BC8A4F-AD42-AEC0-EE00-4A83FD7933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5082" y="2228847"/>
            <a:ext cx="5049100" cy="2840119"/>
          </a:xfrm>
          <a:prstGeom prst="roundRect">
            <a:avLst/>
          </a:prstGeom>
          <a:ln>
            <a:noFill/>
          </a:ln>
        </p:spPr>
        <p:style>
          <a:lnRef idx="2">
            <a:schemeClr val="dk1"/>
          </a:lnRef>
          <a:fillRef idx="1">
            <a:schemeClr val="lt1"/>
          </a:fillRef>
          <a:effectRef idx="0">
            <a:schemeClr val="dk1"/>
          </a:effectRef>
          <a:fontRef idx="minor">
            <a:schemeClr val="dk1"/>
          </a:fontRef>
        </p:style>
      </p:pic>
      <p:sp>
        <p:nvSpPr>
          <p:cNvPr id="6" name="Rounded Rectangle 5">
            <a:extLst>
              <a:ext uri="{FF2B5EF4-FFF2-40B4-BE49-F238E27FC236}">
                <a16:creationId xmlns:a16="http://schemas.microsoft.com/office/drawing/2014/main" id="{38C684CF-9D50-8D2D-57FE-508E450FDA3B}"/>
              </a:ext>
            </a:extLst>
          </p:cNvPr>
          <p:cNvSpPr/>
          <p:nvPr/>
        </p:nvSpPr>
        <p:spPr>
          <a:xfrm>
            <a:off x="6261172" y="1083864"/>
            <a:ext cx="3852855" cy="1370579"/>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r>
              <a:rPr lang="en-EE" sz="2667" dirty="0">
                <a:solidFill>
                  <a:srgbClr val="E4F8ED"/>
                </a:solidFill>
                <a:latin typeface="Aino"/>
              </a:rPr>
              <a:t>4,1 miljardit eurot</a:t>
            </a:r>
          </a:p>
          <a:p>
            <a:pPr algn="ctr" defTabSz="609630"/>
            <a:r>
              <a:rPr lang="en-GB" sz="1867" dirty="0" err="1">
                <a:solidFill>
                  <a:srgbClr val="E4F8ED"/>
                </a:solidFill>
                <a:latin typeface="Aino"/>
              </a:rPr>
              <a:t>i</a:t>
            </a:r>
            <a:r>
              <a:rPr lang="en-EE" sz="1867" dirty="0">
                <a:solidFill>
                  <a:srgbClr val="E4F8ED"/>
                </a:solidFill>
                <a:latin typeface="Aino"/>
              </a:rPr>
              <a:t>nvesteeringuid Eesti idudesse</a:t>
            </a:r>
            <a:br>
              <a:rPr lang="en-EE" sz="1867" dirty="0">
                <a:solidFill>
                  <a:srgbClr val="E4F8ED"/>
                </a:solidFill>
                <a:latin typeface="Aino"/>
              </a:rPr>
            </a:br>
            <a:r>
              <a:rPr lang="en-EE" sz="1867" dirty="0">
                <a:solidFill>
                  <a:srgbClr val="E4F8ED"/>
                </a:solidFill>
                <a:latin typeface="Aino"/>
              </a:rPr>
              <a:t>2010–2024</a:t>
            </a:r>
          </a:p>
        </p:txBody>
      </p:sp>
      <p:grpSp>
        <p:nvGrpSpPr>
          <p:cNvPr id="7" name="Group 8">
            <a:extLst>
              <a:ext uri="{FF2B5EF4-FFF2-40B4-BE49-F238E27FC236}">
                <a16:creationId xmlns:a16="http://schemas.microsoft.com/office/drawing/2014/main" id="{4A69D134-A212-B719-9D01-5638051EC6DC}"/>
              </a:ext>
            </a:extLst>
          </p:cNvPr>
          <p:cNvGrpSpPr/>
          <p:nvPr/>
        </p:nvGrpSpPr>
        <p:grpSpPr>
          <a:xfrm>
            <a:off x="6470073" y="4796249"/>
            <a:ext cx="4303098" cy="1955775"/>
            <a:chOff x="0" y="-10096"/>
            <a:chExt cx="1410262" cy="886999"/>
          </a:xfrm>
        </p:grpSpPr>
        <p:sp>
          <p:nvSpPr>
            <p:cNvPr id="8" name="Freeform 9">
              <a:extLst>
                <a:ext uri="{FF2B5EF4-FFF2-40B4-BE49-F238E27FC236}">
                  <a16:creationId xmlns:a16="http://schemas.microsoft.com/office/drawing/2014/main" id="{9F8332F6-91D7-7548-7CAD-6674AB3D1B30}"/>
                </a:ext>
              </a:extLst>
            </p:cNvPr>
            <p:cNvSpPr/>
            <p:nvPr/>
          </p:nvSpPr>
          <p:spPr>
            <a:xfrm>
              <a:off x="0" y="12637"/>
              <a:ext cx="1410262" cy="829849"/>
            </a:xfrm>
            <a:custGeom>
              <a:avLst/>
              <a:gdLst/>
              <a:ahLst/>
              <a:cxnLst/>
              <a:rect l="l" t="t" r="r" b="b"/>
              <a:pathLst>
                <a:path w="1410262" h="829849">
                  <a:moveTo>
                    <a:pt x="73738" y="0"/>
                  </a:moveTo>
                  <a:lnTo>
                    <a:pt x="1336524" y="0"/>
                  </a:lnTo>
                  <a:cubicBezTo>
                    <a:pt x="1356081" y="0"/>
                    <a:pt x="1374836" y="7769"/>
                    <a:pt x="1388665" y="21597"/>
                  </a:cubicBezTo>
                  <a:cubicBezTo>
                    <a:pt x="1402494" y="35426"/>
                    <a:pt x="1410262" y="54182"/>
                    <a:pt x="1410262" y="73738"/>
                  </a:cubicBezTo>
                  <a:lnTo>
                    <a:pt x="1410262" y="756111"/>
                  </a:lnTo>
                  <a:cubicBezTo>
                    <a:pt x="1410262" y="796835"/>
                    <a:pt x="1377249" y="829849"/>
                    <a:pt x="1336524" y="829849"/>
                  </a:cubicBezTo>
                  <a:lnTo>
                    <a:pt x="73738" y="829849"/>
                  </a:lnTo>
                  <a:cubicBezTo>
                    <a:pt x="54182" y="829849"/>
                    <a:pt x="35426" y="822080"/>
                    <a:pt x="21597" y="808251"/>
                  </a:cubicBezTo>
                  <a:cubicBezTo>
                    <a:pt x="7769" y="794423"/>
                    <a:pt x="0" y="775667"/>
                    <a:pt x="0" y="756111"/>
                  </a:cubicBezTo>
                  <a:lnTo>
                    <a:pt x="0" y="73738"/>
                  </a:lnTo>
                  <a:cubicBezTo>
                    <a:pt x="0" y="54182"/>
                    <a:pt x="7769" y="35426"/>
                    <a:pt x="21597" y="21597"/>
                  </a:cubicBezTo>
                  <a:cubicBezTo>
                    <a:pt x="35426" y="7769"/>
                    <a:pt x="54182" y="0"/>
                    <a:pt x="73738" y="0"/>
                  </a:cubicBezTo>
                  <a:close/>
                </a:path>
              </a:pathLst>
            </a:custGeom>
            <a:solidFill>
              <a:srgbClr val="E6E7E8"/>
            </a:solidFill>
          </p:spPr>
          <p:txBody>
            <a:bodyPr/>
            <a:lstStyle/>
            <a:p>
              <a:pPr defTabSz="609630"/>
              <a:endParaRPr lang="en-EE" sz="1600" dirty="0">
                <a:solidFill>
                  <a:srgbClr val="00005A"/>
                </a:solidFill>
                <a:latin typeface="Calibri" panose="020F0502020204030204" pitchFamily="34" charset="0"/>
                <a:cs typeface="Calibri" panose="020F0502020204030204" pitchFamily="34" charset="0"/>
              </a:endParaRPr>
            </a:p>
          </p:txBody>
        </p:sp>
        <p:sp>
          <p:nvSpPr>
            <p:cNvPr id="12" name="TextBox 10">
              <a:extLst>
                <a:ext uri="{FF2B5EF4-FFF2-40B4-BE49-F238E27FC236}">
                  <a16:creationId xmlns:a16="http://schemas.microsoft.com/office/drawing/2014/main" id="{1C0765E3-9769-46CF-9F60-0A2FF930AA0B}"/>
                </a:ext>
              </a:extLst>
            </p:cNvPr>
            <p:cNvSpPr txBox="1"/>
            <p:nvPr/>
          </p:nvSpPr>
          <p:spPr>
            <a:xfrm>
              <a:off x="0" y="-10096"/>
              <a:ext cx="1410262" cy="886999"/>
            </a:xfrm>
            <a:prstGeom prst="rect">
              <a:avLst/>
            </a:prstGeom>
          </p:spPr>
          <p:txBody>
            <a:bodyPr lIns="33867" tIns="33867" rIns="33867" bIns="33867" rtlCol="0" anchor="ctr"/>
            <a:lstStyle/>
            <a:p>
              <a:pPr algn="ctr" defTabSz="609630">
                <a:lnSpc>
                  <a:spcPts val="2707"/>
                </a:lnSpc>
              </a:pPr>
              <a:r>
                <a:rPr lang="en-US" sz="2133" dirty="0" err="1">
                  <a:solidFill>
                    <a:srgbClr val="00005A"/>
                  </a:solidFill>
                  <a:latin typeface="Aino"/>
                  <a:ea typeface="Canva Sans Bold"/>
                  <a:cs typeface="Calibri" panose="020F0502020204030204" pitchFamily="34" charset="0"/>
                  <a:sym typeface="Canva Sans Bold"/>
                </a:rPr>
                <a:t>Iduettevõte</a:t>
              </a:r>
              <a:r>
                <a:rPr lang="en-US" sz="2133" dirty="0">
                  <a:solidFill>
                    <a:srgbClr val="00005A"/>
                  </a:solidFill>
                  <a:latin typeface="Aino"/>
                  <a:ea typeface="Canva Sans Bold"/>
                  <a:cs typeface="Calibri" panose="020F0502020204030204" pitchFamily="34" charset="0"/>
                  <a:sym typeface="Canva Sans Bold"/>
                </a:rPr>
                <a:t> </a:t>
              </a:r>
              <a:r>
                <a:rPr lang="en-US" sz="2133" dirty="0" err="1">
                  <a:solidFill>
                    <a:srgbClr val="00005A"/>
                  </a:solidFill>
                  <a:latin typeface="Aino"/>
                  <a:ea typeface="Canva Sans"/>
                  <a:cs typeface="Calibri" panose="020F0502020204030204" pitchFamily="34" charset="0"/>
                  <a:sym typeface="Canva Sans"/>
                </a:rPr>
                <a:t>ehk</a:t>
              </a:r>
              <a:r>
                <a:rPr lang="en-US" sz="2133" dirty="0">
                  <a:solidFill>
                    <a:srgbClr val="00005A"/>
                  </a:solidFill>
                  <a:latin typeface="Aino"/>
                  <a:ea typeface="Canva Sans"/>
                  <a:cs typeface="Calibri" panose="020F0502020204030204" pitchFamily="34" charset="0"/>
                  <a:sym typeface="Canva Sans"/>
                </a:rPr>
                <a:t> </a:t>
              </a:r>
              <a:r>
                <a:rPr lang="en-US" sz="2133" b="1" dirty="0">
                  <a:solidFill>
                    <a:srgbClr val="00005A"/>
                  </a:solidFill>
                  <a:latin typeface="Aino"/>
                  <a:ea typeface="Canva Sans"/>
                  <a:cs typeface="Calibri" panose="020F0502020204030204" pitchFamily="34" charset="0"/>
                  <a:sym typeface="Canva Sans"/>
                </a:rPr>
                <a:t>startup </a:t>
              </a:r>
              <a:r>
                <a:rPr lang="en-US" sz="2133" dirty="0">
                  <a:solidFill>
                    <a:srgbClr val="00005A"/>
                  </a:solidFill>
                  <a:latin typeface="Aino"/>
                  <a:ea typeface="Canva Sans"/>
                  <a:cs typeface="Calibri" panose="020F0502020204030204" pitchFamily="34" charset="0"/>
                  <a:sym typeface="Canva Sans"/>
                </a:rPr>
                <a:t>on </a:t>
              </a:r>
              <a:r>
                <a:rPr lang="en-US" sz="2133" dirty="0" err="1">
                  <a:solidFill>
                    <a:srgbClr val="00005A"/>
                  </a:solidFill>
                  <a:latin typeface="Aino"/>
                  <a:ea typeface="Canva Sans"/>
                  <a:cs typeface="Calibri" panose="020F0502020204030204" pitchFamily="34" charset="0"/>
                  <a:sym typeface="Canva Sans"/>
                </a:rPr>
                <a:t>tehnoloogiapõhine</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a:cs typeface="Calibri" panose="020F0502020204030204" pitchFamily="34" charset="0"/>
                  <a:sym typeface="Canva Sans"/>
                </a:rPr>
                <a:t>uuenduslik</a:t>
              </a:r>
              <a:r>
                <a:rPr lang="en-US" sz="2133" dirty="0">
                  <a:solidFill>
                    <a:srgbClr val="00005A"/>
                  </a:solidFill>
                  <a:latin typeface="Aino"/>
                  <a:ea typeface="Canva Sans"/>
                  <a:cs typeface="Calibri" panose="020F0502020204030204" pitchFamily="34" charset="0"/>
                  <a:sym typeface="Canva Sans"/>
                </a:rPr>
                <a:t> ja </a:t>
              </a:r>
              <a:r>
                <a:rPr lang="en-US" sz="2133" dirty="0" err="1">
                  <a:solidFill>
                    <a:srgbClr val="00005A"/>
                  </a:solidFill>
                  <a:latin typeface="Aino"/>
                  <a:ea typeface="Canva Sans"/>
                  <a:cs typeface="Calibri" panose="020F0502020204030204" pitchFamily="34" charset="0"/>
                  <a:sym typeface="Canva Sans"/>
                </a:rPr>
                <a:t>globaalse</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a:cs typeface="Calibri" panose="020F0502020204030204" pitchFamily="34" charset="0"/>
                  <a:sym typeface="Canva Sans"/>
                </a:rPr>
                <a:t>kasvupotentsiaaliga</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a:cs typeface="Calibri" panose="020F0502020204030204" pitchFamily="34" charset="0"/>
                  <a:sym typeface="Canva Sans"/>
                </a:rPr>
                <a:t>äriühing</a:t>
              </a:r>
              <a:endParaRPr lang="en-US" sz="2133" dirty="0">
                <a:solidFill>
                  <a:srgbClr val="00005A"/>
                </a:solidFill>
                <a:latin typeface="Aino"/>
                <a:ea typeface="Canva Sans"/>
                <a:cs typeface="Calibri" panose="020F0502020204030204" pitchFamily="34" charset="0"/>
                <a:sym typeface="Canva Sans"/>
              </a:endParaRPr>
            </a:p>
          </p:txBody>
        </p:sp>
      </p:grpSp>
    </p:spTree>
    <p:extLst>
      <p:ext uri="{BB962C8B-B14F-4D97-AF65-F5344CB8AC3E}">
        <p14:creationId xmlns:p14="http://schemas.microsoft.com/office/powerpoint/2010/main" val="2902525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918FB-488B-6D56-598A-A424B2D9359B}"/>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6BC8702B-089D-151E-C7CD-F7022FE6B1D5}"/>
              </a:ext>
            </a:extLst>
          </p:cNvPr>
          <p:cNvSpPr>
            <a:spLocks noGrp="1"/>
          </p:cNvSpPr>
          <p:nvPr>
            <p:ph type="title"/>
          </p:nvPr>
        </p:nvSpPr>
        <p:spPr>
          <a:xfrm>
            <a:off x="538163" y="508002"/>
            <a:ext cx="10722503" cy="1207838"/>
          </a:xfrm>
        </p:spPr>
        <p:txBody>
          <a:bodyPr>
            <a:noAutofit/>
          </a:bodyPr>
          <a:lstStyle/>
          <a:p>
            <a:r>
              <a:rPr lang="et-EE" sz="4400" dirty="0">
                <a:latin typeface="+mj-lt"/>
                <a:cs typeface="Calibri" panose="020F0502020204030204" pitchFamily="34" charset="0"/>
              </a:rPr>
              <a:t>E-residentide iduettevõtted</a:t>
            </a:r>
            <a:endParaRPr lang="en-GB" sz="4400" dirty="0">
              <a:latin typeface="+mj-lt"/>
              <a:cs typeface="Calibri" panose="020F0502020204030204" pitchFamily="34" charset="0"/>
            </a:endParaRPr>
          </a:p>
        </p:txBody>
      </p:sp>
      <p:sp>
        <p:nvSpPr>
          <p:cNvPr id="29" name="TextBox 5">
            <a:extLst>
              <a:ext uri="{FF2B5EF4-FFF2-40B4-BE49-F238E27FC236}">
                <a16:creationId xmlns:a16="http://schemas.microsoft.com/office/drawing/2014/main" id="{12CF1521-2067-BB30-EE73-C7BA733D24F5}"/>
              </a:ext>
            </a:extLst>
          </p:cNvPr>
          <p:cNvSpPr txBox="1"/>
          <p:nvPr/>
        </p:nvSpPr>
        <p:spPr>
          <a:xfrm>
            <a:off x="600509" y="6300777"/>
            <a:ext cx="6864927" cy="259503"/>
          </a:xfrm>
          <a:prstGeom prst="rect">
            <a:avLst/>
          </a:prstGeom>
        </p:spPr>
        <p:txBody>
          <a:bodyPr lIns="33867" tIns="33867" rIns="33867" bIns="33867" rtlCol="0" anchor="ctr"/>
          <a:lstStyle/>
          <a:p>
            <a:pPr algn="ctr" defTabSz="609630">
              <a:lnSpc>
                <a:spcPts val="2800"/>
              </a:lnSpc>
              <a:defRPr/>
            </a:pPr>
            <a:endParaRPr lang="en-US" sz="2133" dirty="0">
              <a:solidFill>
                <a:srgbClr val="00005A"/>
              </a:solidFill>
              <a:latin typeface="Calibri" panose="020F0502020204030204" pitchFamily="34" charset="0"/>
              <a:ea typeface="Canva Sans"/>
              <a:cs typeface="Calibri" panose="020F0502020204030204" pitchFamily="34" charset="0"/>
              <a:sym typeface="Canva Sans"/>
            </a:endParaRPr>
          </a:p>
        </p:txBody>
      </p:sp>
      <p:grpSp>
        <p:nvGrpSpPr>
          <p:cNvPr id="7" name="Group 3">
            <a:extLst>
              <a:ext uri="{FF2B5EF4-FFF2-40B4-BE49-F238E27FC236}">
                <a16:creationId xmlns:a16="http://schemas.microsoft.com/office/drawing/2014/main" id="{E43FA89C-F36B-0F93-9FB8-F96189E2D798}"/>
              </a:ext>
            </a:extLst>
          </p:cNvPr>
          <p:cNvGrpSpPr/>
          <p:nvPr/>
        </p:nvGrpSpPr>
        <p:grpSpPr>
          <a:xfrm>
            <a:off x="8164973" y="1257379"/>
            <a:ext cx="3601611" cy="2146839"/>
            <a:chOff x="0" y="-38100"/>
            <a:chExt cx="1355875" cy="698862"/>
          </a:xfrm>
        </p:grpSpPr>
        <p:sp>
          <p:nvSpPr>
            <p:cNvPr id="8" name="Freeform 4">
              <a:extLst>
                <a:ext uri="{FF2B5EF4-FFF2-40B4-BE49-F238E27FC236}">
                  <a16:creationId xmlns:a16="http://schemas.microsoft.com/office/drawing/2014/main" id="{695008E8-4A11-4F2B-F737-88DDBB5F1DB2}"/>
                </a:ext>
              </a:extLst>
            </p:cNvPr>
            <p:cNvSpPr/>
            <p:nvPr/>
          </p:nvSpPr>
          <p:spPr>
            <a:xfrm>
              <a:off x="0" y="0"/>
              <a:ext cx="1355875" cy="660762"/>
            </a:xfrm>
            <a:custGeom>
              <a:avLst/>
              <a:gdLst/>
              <a:ahLst/>
              <a:cxnLst/>
              <a:rect l="l" t="t" r="r" b="b"/>
              <a:pathLst>
                <a:path w="1355875" h="660762">
                  <a:moveTo>
                    <a:pt x="73085" y="0"/>
                  </a:moveTo>
                  <a:lnTo>
                    <a:pt x="1282789" y="0"/>
                  </a:lnTo>
                  <a:cubicBezTo>
                    <a:pt x="1323153" y="0"/>
                    <a:pt x="1355875" y="32721"/>
                    <a:pt x="1355875" y="73085"/>
                  </a:cubicBezTo>
                  <a:lnTo>
                    <a:pt x="1355875" y="587677"/>
                  </a:lnTo>
                  <a:cubicBezTo>
                    <a:pt x="1355875" y="607061"/>
                    <a:pt x="1348175" y="625650"/>
                    <a:pt x="1334469" y="639356"/>
                  </a:cubicBezTo>
                  <a:cubicBezTo>
                    <a:pt x="1320763" y="653062"/>
                    <a:pt x="1302173" y="660762"/>
                    <a:pt x="1282789" y="660762"/>
                  </a:cubicBezTo>
                  <a:lnTo>
                    <a:pt x="73085" y="660762"/>
                  </a:lnTo>
                  <a:cubicBezTo>
                    <a:pt x="53702" y="660762"/>
                    <a:pt x="35112" y="653062"/>
                    <a:pt x="21406" y="639356"/>
                  </a:cubicBezTo>
                  <a:cubicBezTo>
                    <a:pt x="7700" y="625650"/>
                    <a:pt x="0" y="607061"/>
                    <a:pt x="0" y="587677"/>
                  </a:cubicBezTo>
                  <a:lnTo>
                    <a:pt x="0" y="73085"/>
                  </a:lnTo>
                  <a:cubicBezTo>
                    <a:pt x="0" y="53702"/>
                    <a:pt x="7700" y="35112"/>
                    <a:pt x="21406" y="21406"/>
                  </a:cubicBezTo>
                  <a:cubicBezTo>
                    <a:pt x="35112" y="7700"/>
                    <a:pt x="53702" y="0"/>
                    <a:pt x="73085" y="0"/>
                  </a:cubicBezTo>
                  <a:close/>
                </a:path>
              </a:pathLst>
            </a:custGeom>
            <a:solidFill>
              <a:srgbClr val="FBF0E5"/>
            </a:solidFill>
          </p:spPr>
          <p:txBody>
            <a:bodyPr/>
            <a:lstStyle/>
            <a:p>
              <a:pPr defTabSz="609630"/>
              <a:endParaRPr lang="en-EE" sz="1200">
                <a:solidFill>
                  <a:srgbClr val="00005A"/>
                </a:solidFill>
                <a:latin typeface="Aino"/>
              </a:endParaRPr>
            </a:p>
          </p:txBody>
        </p:sp>
        <p:sp>
          <p:nvSpPr>
            <p:cNvPr id="12" name="TextBox 5">
              <a:extLst>
                <a:ext uri="{FF2B5EF4-FFF2-40B4-BE49-F238E27FC236}">
                  <a16:creationId xmlns:a16="http://schemas.microsoft.com/office/drawing/2014/main" id="{0D6EEA1D-E7EB-9057-AD8D-4F98A10396B2}"/>
                </a:ext>
              </a:extLst>
            </p:cNvPr>
            <p:cNvSpPr txBox="1"/>
            <p:nvPr/>
          </p:nvSpPr>
          <p:spPr>
            <a:xfrm>
              <a:off x="0" y="-38100"/>
              <a:ext cx="1355875" cy="698862"/>
            </a:xfrm>
            <a:prstGeom prst="rect">
              <a:avLst/>
            </a:prstGeom>
          </p:spPr>
          <p:txBody>
            <a:bodyPr lIns="33867" tIns="33867" rIns="33867" bIns="33867" rtlCol="0" anchor="ctr"/>
            <a:lstStyle/>
            <a:p>
              <a:pPr algn="ctr" defTabSz="609630">
                <a:lnSpc>
                  <a:spcPts val="1773"/>
                </a:lnSpc>
                <a:spcBef>
                  <a:spcPct val="0"/>
                </a:spcBef>
              </a:pPr>
              <a:endParaRPr sz="1200">
                <a:solidFill>
                  <a:srgbClr val="00005A"/>
                </a:solidFill>
                <a:latin typeface="Aino"/>
              </a:endParaRPr>
            </a:p>
          </p:txBody>
        </p:sp>
      </p:grpSp>
      <p:sp>
        <p:nvSpPr>
          <p:cNvPr id="17" name="TextBox 12">
            <a:extLst>
              <a:ext uri="{FF2B5EF4-FFF2-40B4-BE49-F238E27FC236}">
                <a16:creationId xmlns:a16="http://schemas.microsoft.com/office/drawing/2014/main" id="{963147D3-A87F-E4B7-3050-194C55FE89C2}"/>
              </a:ext>
            </a:extLst>
          </p:cNvPr>
          <p:cNvSpPr txBox="1"/>
          <p:nvPr/>
        </p:nvSpPr>
        <p:spPr>
          <a:xfrm>
            <a:off x="8164973" y="1716624"/>
            <a:ext cx="3522345" cy="1384995"/>
          </a:xfrm>
          <a:prstGeom prst="rect">
            <a:avLst/>
          </a:prstGeom>
        </p:spPr>
        <p:txBody>
          <a:bodyPr wrap="square" lIns="0" tIns="0" rIns="0" bIns="0" rtlCol="0" anchor="t">
            <a:spAutoFit/>
          </a:bodyPr>
          <a:lstStyle/>
          <a:p>
            <a:pPr algn="ctr" defTabSz="609630">
              <a:lnSpc>
                <a:spcPts val="2707"/>
              </a:lnSpc>
              <a:spcBef>
                <a:spcPct val="0"/>
              </a:spcBef>
            </a:pPr>
            <a:r>
              <a:rPr lang="en-US" sz="2400" b="1" dirty="0">
                <a:solidFill>
                  <a:srgbClr val="00005A"/>
                </a:solidFill>
                <a:latin typeface="Aino"/>
                <a:ea typeface="Aino 2 Bold"/>
                <a:cs typeface="Calibri" panose="020F0502020204030204" pitchFamily="34" charset="0"/>
                <a:sym typeface="Aino 2 Bold"/>
              </a:rPr>
              <a:t>38%</a:t>
            </a:r>
            <a:r>
              <a:rPr lang="en-US" sz="2400" dirty="0">
                <a:solidFill>
                  <a:srgbClr val="00005A"/>
                </a:solidFill>
                <a:latin typeface="Aino"/>
                <a:ea typeface="Aino 2"/>
                <a:cs typeface="Calibri" panose="020F0502020204030204" pitchFamily="34" charset="0"/>
                <a:sym typeface="Aino 2"/>
              </a:rPr>
              <a:t> </a:t>
            </a:r>
            <a:r>
              <a:rPr lang="en-US" sz="2400" dirty="0" err="1">
                <a:solidFill>
                  <a:srgbClr val="00005A"/>
                </a:solidFill>
                <a:latin typeface="Aino"/>
                <a:ea typeface="Aino 2"/>
                <a:cs typeface="Calibri" panose="020F0502020204030204" pitchFamily="34" charset="0"/>
                <a:sym typeface="Aino 2"/>
              </a:rPr>
              <a:t>Eesti</a:t>
            </a:r>
            <a:r>
              <a:rPr lang="en-US" sz="2400" dirty="0">
                <a:solidFill>
                  <a:srgbClr val="00005A"/>
                </a:solidFill>
                <a:latin typeface="Aino"/>
                <a:ea typeface="Aino 2"/>
                <a:cs typeface="Calibri" panose="020F0502020204030204" pitchFamily="34" charset="0"/>
                <a:sym typeface="Aino 2"/>
              </a:rPr>
              <a:t> </a:t>
            </a:r>
            <a:r>
              <a:rPr lang="en-US" sz="2400" dirty="0" err="1">
                <a:solidFill>
                  <a:srgbClr val="00005A"/>
                </a:solidFill>
                <a:latin typeface="Aino"/>
                <a:ea typeface="Aino 2"/>
                <a:cs typeface="Calibri" panose="020F0502020204030204" pitchFamily="34" charset="0"/>
                <a:sym typeface="Aino 2"/>
              </a:rPr>
              <a:t>idusektori</a:t>
            </a:r>
            <a:r>
              <a:rPr lang="en-US" sz="2400" dirty="0">
                <a:solidFill>
                  <a:srgbClr val="00005A"/>
                </a:solidFill>
                <a:latin typeface="Aino"/>
                <a:ea typeface="Aino 2"/>
                <a:cs typeface="Calibri" panose="020F0502020204030204" pitchFamily="34" charset="0"/>
                <a:sym typeface="Aino 2"/>
              </a:rPr>
              <a:t> </a:t>
            </a:r>
            <a:r>
              <a:rPr lang="en-US" sz="2400" dirty="0" err="1">
                <a:solidFill>
                  <a:srgbClr val="00005A"/>
                </a:solidFill>
                <a:latin typeface="Aino"/>
                <a:ea typeface="Aino 2"/>
                <a:cs typeface="Calibri" panose="020F0502020204030204" pitchFamily="34" charset="0"/>
                <a:sym typeface="Aino 2"/>
              </a:rPr>
              <a:t>ettevõtetest</a:t>
            </a:r>
            <a:r>
              <a:rPr lang="en-US" sz="2400" dirty="0">
                <a:solidFill>
                  <a:srgbClr val="00005A"/>
                </a:solidFill>
                <a:latin typeface="Aino"/>
                <a:ea typeface="Aino 2"/>
                <a:cs typeface="Calibri" panose="020F0502020204030204" pitchFamily="34" charset="0"/>
                <a:sym typeface="Aino 2"/>
              </a:rPr>
              <a:t> on </a:t>
            </a:r>
            <a:r>
              <a:rPr lang="en-US" sz="2400" dirty="0" err="1">
                <a:solidFill>
                  <a:srgbClr val="00005A"/>
                </a:solidFill>
                <a:latin typeface="Aino"/>
                <a:ea typeface="Aino 2"/>
                <a:cs typeface="Calibri" panose="020F0502020204030204" pitchFamily="34" charset="0"/>
                <a:sym typeface="Aino 2"/>
              </a:rPr>
              <a:t>seotud</a:t>
            </a:r>
            <a:r>
              <a:rPr lang="en-US" sz="2400" dirty="0">
                <a:solidFill>
                  <a:srgbClr val="00005A"/>
                </a:solidFill>
                <a:latin typeface="Aino"/>
                <a:ea typeface="Aino 2"/>
                <a:cs typeface="Calibri" panose="020F0502020204030204" pitchFamily="34" charset="0"/>
                <a:sym typeface="Aino 2"/>
              </a:rPr>
              <a:t> </a:t>
            </a:r>
            <a:r>
              <a:rPr lang="en-US" sz="2400" dirty="0" err="1">
                <a:solidFill>
                  <a:srgbClr val="00005A"/>
                </a:solidFill>
                <a:latin typeface="Aino"/>
                <a:ea typeface="Aino 2"/>
                <a:cs typeface="Calibri" panose="020F0502020204030204" pitchFamily="34" charset="0"/>
                <a:sym typeface="Aino 2"/>
              </a:rPr>
              <a:t>mõne</a:t>
            </a:r>
            <a:endParaRPr lang="en-US" sz="2400" dirty="0">
              <a:solidFill>
                <a:srgbClr val="00005A"/>
              </a:solidFill>
              <a:latin typeface="Aino"/>
              <a:ea typeface="Aino 2"/>
              <a:cs typeface="Calibri" panose="020F0502020204030204" pitchFamily="34" charset="0"/>
              <a:sym typeface="Aino 2"/>
            </a:endParaRPr>
          </a:p>
          <a:p>
            <a:pPr algn="ctr" defTabSz="609630">
              <a:lnSpc>
                <a:spcPts val="2707"/>
              </a:lnSpc>
              <a:spcBef>
                <a:spcPct val="0"/>
              </a:spcBef>
            </a:pPr>
            <a:r>
              <a:rPr lang="en-US" sz="2400" dirty="0">
                <a:solidFill>
                  <a:srgbClr val="00005A"/>
                </a:solidFill>
                <a:latin typeface="Aino"/>
                <a:ea typeface="Aino 2"/>
                <a:cs typeface="Calibri" panose="020F0502020204030204" pitchFamily="34" charset="0"/>
                <a:sym typeface="Aino 2"/>
              </a:rPr>
              <a:t>e-</a:t>
            </a:r>
            <a:r>
              <a:rPr lang="en-US" sz="2400" dirty="0" err="1">
                <a:solidFill>
                  <a:srgbClr val="00005A"/>
                </a:solidFill>
                <a:latin typeface="Aino"/>
                <a:ea typeface="Aino 2"/>
                <a:cs typeface="Calibri" panose="020F0502020204030204" pitchFamily="34" charset="0"/>
                <a:sym typeface="Aino 2"/>
              </a:rPr>
              <a:t>residendiga</a:t>
            </a:r>
            <a:endParaRPr lang="en-US" sz="2400" dirty="0">
              <a:solidFill>
                <a:srgbClr val="00005A"/>
              </a:solidFill>
              <a:latin typeface="Aino"/>
              <a:ea typeface="Aino 2"/>
              <a:cs typeface="Calibri" panose="020F0502020204030204" pitchFamily="34" charset="0"/>
              <a:sym typeface="Aino 2"/>
            </a:endParaRPr>
          </a:p>
        </p:txBody>
      </p:sp>
      <p:grpSp>
        <p:nvGrpSpPr>
          <p:cNvPr id="2" name="Group 6">
            <a:extLst>
              <a:ext uri="{FF2B5EF4-FFF2-40B4-BE49-F238E27FC236}">
                <a16:creationId xmlns:a16="http://schemas.microsoft.com/office/drawing/2014/main" id="{3DC55F17-8420-1980-863E-4C7C4D76D46D}"/>
              </a:ext>
            </a:extLst>
          </p:cNvPr>
          <p:cNvGrpSpPr>
            <a:grpSpLocks noChangeAspect="1"/>
          </p:cNvGrpSpPr>
          <p:nvPr/>
        </p:nvGrpSpPr>
        <p:grpSpPr>
          <a:xfrm>
            <a:off x="294437" y="1810113"/>
            <a:ext cx="4761616" cy="2146839"/>
            <a:chOff x="0" y="0"/>
            <a:chExt cx="7796949" cy="3515360"/>
          </a:xfrm>
        </p:grpSpPr>
        <p:sp>
          <p:nvSpPr>
            <p:cNvPr id="3" name="Freeform 7">
              <a:extLst>
                <a:ext uri="{FF2B5EF4-FFF2-40B4-BE49-F238E27FC236}">
                  <a16:creationId xmlns:a16="http://schemas.microsoft.com/office/drawing/2014/main" id="{C66953E9-25FF-671C-9934-A4F36B244D23}"/>
                </a:ext>
              </a:extLst>
            </p:cNvPr>
            <p:cNvSpPr/>
            <p:nvPr/>
          </p:nvSpPr>
          <p:spPr>
            <a:xfrm>
              <a:off x="0" y="0"/>
              <a:ext cx="7796912" cy="3515360"/>
            </a:xfrm>
            <a:prstGeom prst="roundRect">
              <a:avLst/>
            </a:prstGeom>
            <a:blipFill>
              <a:blip r:embed="rId3"/>
              <a:stretch>
                <a:fillRect t="-18154" b="-29440"/>
              </a:stretch>
            </a:blipFill>
          </p:spPr>
          <p:txBody>
            <a:bodyPr/>
            <a:lstStyle/>
            <a:p>
              <a:pPr defTabSz="609630"/>
              <a:endParaRPr lang="en-EE" sz="1200" dirty="0">
                <a:solidFill>
                  <a:srgbClr val="0062F5"/>
                </a:solidFill>
                <a:latin typeface="Aino"/>
              </a:endParaRPr>
            </a:p>
          </p:txBody>
        </p:sp>
      </p:grpSp>
      <p:sp>
        <p:nvSpPr>
          <p:cNvPr id="10" name="TextBox 9">
            <a:extLst>
              <a:ext uri="{FF2B5EF4-FFF2-40B4-BE49-F238E27FC236}">
                <a16:creationId xmlns:a16="http://schemas.microsoft.com/office/drawing/2014/main" id="{4532677F-5A91-E8AA-D6D3-8E324852D63C}"/>
              </a:ext>
            </a:extLst>
          </p:cNvPr>
          <p:cNvSpPr txBox="1"/>
          <p:nvPr/>
        </p:nvSpPr>
        <p:spPr>
          <a:xfrm>
            <a:off x="382466" y="3512595"/>
            <a:ext cx="1258011" cy="338554"/>
          </a:xfrm>
          <a:prstGeom prst="rect">
            <a:avLst/>
          </a:prstGeom>
          <a:noFill/>
        </p:spPr>
        <p:txBody>
          <a:bodyPr wrap="square">
            <a:spAutoFit/>
          </a:bodyPr>
          <a:lstStyle/>
          <a:p>
            <a:pPr defTabSz="609630"/>
            <a:r>
              <a:rPr lang="en-US" sz="1600" dirty="0" err="1">
                <a:solidFill>
                  <a:srgbClr val="FFFFFF"/>
                </a:solidFill>
                <a:latin typeface="Aino"/>
                <a:ea typeface="Aino 2"/>
                <a:cs typeface="Calibri" panose="020F0502020204030204" pitchFamily="34" charset="0"/>
                <a:sym typeface="Aino 2"/>
              </a:rPr>
              <a:t>Glassity</a:t>
            </a:r>
            <a:endParaRPr lang="en-EE" sz="1600" dirty="0">
              <a:solidFill>
                <a:srgbClr val="FFFFFF"/>
              </a:solidFill>
              <a:latin typeface="Aino"/>
            </a:endParaRPr>
          </a:p>
        </p:txBody>
      </p:sp>
      <p:pic>
        <p:nvPicPr>
          <p:cNvPr id="20" name="Picture 19" descr="A group of people posing for a photo&#10;&#10;AI-generated content may be incorrect.">
            <a:extLst>
              <a:ext uri="{FF2B5EF4-FFF2-40B4-BE49-F238E27FC236}">
                <a16:creationId xmlns:a16="http://schemas.microsoft.com/office/drawing/2014/main" id="{D5B8F367-ED32-A660-9CD3-38A8A859B5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4438" y="4196245"/>
            <a:ext cx="3568891" cy="2378400"/>
          </a:xfrm>
          <a:prstGeom prst="roundRect">
            <a:avLst>
              <a:gd name="adj" fmla="val 11861"/>
            </a:avLst>
          </a:prstGeom>
        </p:spPr>
      </p:pic>
      <p:sp>
        <p:nvSpPr>
          <p:cNvPr id="22" name="TextBox 21">
            <a:extLst>
              <a:ext uri="{FF2B5EF4-FFF2-40B4-BE49-F238E27FC236}">
                <a16:creationId xmlns:a16="http://schemas.microsoft.com/office/drawing/2014/main" id="{B6F8FDCB-467E-D84D-84CA-4F0D396CDC60}"/>
              </a:ext>
            </a:extLst>
          </p:cNvPr>
          <p:cNvSpPr txBox="1"/>
          <p:nvPr/>
        </p:nvSpPr>
        <p:spPr>
          <a:xfrm>
            <a:off x="4032971" y="6013211"/>
            <a:ext cx="1661247" cy="338554"/>
          </a:xfrm>
          <a:prstGeom prst="rect">
            <a:avLst/>
          </a:prstGeom>
          <a:noFill/>
        </p:spPr>
        <p:txBody>
          <a:bodyPr wrap="square">
            <a:spAutoFit/>
          </a:bodyPr>
          <a:lstStyle/>
          <a:p>
            <a:pPr defTabSz="609630"/>
            <a:r>
              <a:rPr lang="en-US" sz="1600" dirty="0">
                <a:solidFill>
                  <a:srgbClr val="FFFFFF"/>
                </a:solidFill>
                <a:latin typeface="Aino"/>
                <a:ea typeface="Aino 2 Bold"/>
                <a:cs typeface="Calibri" panose="020F0502020204030204" pitchFamily="34" charset="0"/>
                <a:sym typeface="Aino 2 Bold"/>
              </a:rPr>
              <a:t>PR News </a:t>
            </a:r>
            <a:endParaRPr lang="en-EE" sz="1600">
              <a:solidFill>
                <a:srgbClr val="FFFFFF"/>
              </a:solidFill>
              <a:latin typeface="Aino"/>
            </a:endParaRPr>
          </a:p>
        </p:txBody>
      </p:sp>
      <p:pic>
        <p:nvPicPr>
          <p:cNvPr id="24" name="Picture 23" descr="A person smiling for a picture&#10;&#10;AI-generated content may be incorrect.">
            <a:extLst>
              <a:ext uri="{FF2B5EF4-FFF2-40B4-BE49-F238E27FC236}">
                <a16:creationId xmlns:a16="http://schemas.microsoft.com/office/drawing/2014/main" id="{F76616F4-BBD9-82EE-3591-74ECF25CC52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56993" y="4672207"/>
            <a:ext cx="3474450" cy="1962993"/>
          </a:xfrm>
          <a:prstGeom prst="roundRect">
            <a:avLst/>
          </a:prstGeom>
        </p:spPr>
      </p:pic>
      <p:pic>
        <p:nvPicPr>
          <p:cNvPr id="26" name="Picture 25" descr="A close up of food&#10;&#10;AI-generated content may be incorrect.">
            <a:extLst>
              <a:ext uri="{FF2B5EF4-FFF2-40B4-BE49-F238E27FC236}">
                <a16:creationId xmlns:a16="http://schemas.microsoft.com/office/drawing/2014/main" id="{81C33634-CF59-B28C-D38C-A30AB9E436E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11304" y="2529671"/>
            <a:ext cx="3846077" cy="1903243"/>
          </a:xfrm>
          <a:prstGeom prst="roundRect">
            <a:avLst/>
          </a:prstGeom>
        </p:spPr>
      </p:pic>
      <p:sp>
        <p:nvSpPr>
          <p:cNvPr id="27" name="Rounded Rectangle 26">
            <a:extLst>
              <a:ext uri="{FF2B5EF4-FFF2-40B4-BE49-F238E27FC236}">
                <a16:creationId xmlns:a16="http://schemas.microsoft.com/office/drawing/2014/main" id="{629060E6-D5BF-60D6-5E4D-DFC165B09EF3}"/>
              </a:ext>
            </a:extLst>
          </p:cNvPr>
          <p:cNvSpPr/>
          <p:nvPr/>
        </p:nvSpPr>
        <p:spPr>
          <a:xfrm>
            <a:off x="8164973" y="3999080"/>
            <a:ext cx="3601611" cy="2168019"/>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r>
              <a:rPr lang="en-EE" sz="2400" dirty="0">
                <a:solidFill>
                  <a:srgbClr val="E4F8ED"/>
                </a:solidFill>
                <a:latin typeface="Aino"/>
              </a:rPr>
              <a:t>B2B – ettevõttelt ettevõttele</a:t>
            </a:r>
            <a:br>
              <a:rPr lang="en-EE" sz="2400" dirty="0">
                <a:solidFill>
                  <a:srgbClr val="E4F8ED"/>
                </a:solidFill>
                <a:latin typeface="Aino"/>
              </a:rPr>
            </a:br>
            <a:endParaRPr lang="en-EE" sz="2400" dirty="0">
              <a:solidFill>
                <a:srgbClr val="E4F8ED"/>
              </a:solidFill>
              <a:latin typeface="Aino"/>
            </a:endParaRPr>
          </a:p>
          <a:p>
            <a:pPr algn="ctr" defTabSz="609630"/>
            <a:r>
              <a:rPr lang="en-EE" sz="2400" dirty="0">
                <a:solidFill>
                  <a:srgbClr val="E4F8ED"/>
                </a:solidFill>
                <a:latin typeface="Aino"/>
              </a:rPr>
              <a:t>SaaS – tarkvara kui teenus</a:t>
            </a:r>
          </a:p>
        </p:txBody>
      </p:sp>
    </p:spTree>
    <p:extLst>
      <p:ext uri="{BB962C8B-B14F-4D97-AF65-F5344CB8AC3E}">
        <p14:creationId xmlns:p14="http://schemas.microsoft.com/office/powerpoint/2010/main" val="357178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4AC85-BE5D-285F-AE9D-EA82DAA8EEC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1CC24D1-082B-5CF4-7C35-FBAA517A33BF}"/>
              </a:ext>
            </a:extLst>
          </p:cNvPr>
          <p:cNvSpPr>
            <a:spLocks noGrp="1"/>
          </p:cNvSpPr>
          <p:nvPr>
            <p:ph type="ctrTitle"/>
          </p:nvPr>
        </p:nvSpPr>
        <p:spPr>
          <a:xfrm>
            <a:off x="672273" y="2915412"/>
            <a:ext cx="5557839" cy="1027176"/>
          </a:xfrm>
        </p:spPr>
        <p:txBody>
          <a:bodyPr/>
          <a:lstStyle/>
          <a:p>
            <a:r>
              <a:rPr lang="en-GB" sz="6400" dirty="0" err="1">
                <a:cs typeface="Calibri" panose="020F0502020204030204" pitchFamily="34" charset="0"/>
              </a:rPr>
              <a:t>Rühmatöö</a:t>
            </a:r>
            <a:endParaRPr lang="en-GB" sz="6400" dirty="0">
              <a:cs typeface="Calibri" panose="020F0502020204030204" pitchFamily="34" charset="0"/>
            </a:endParaRPr>
          </a:p>
        </p:txBody>
      </p:sp>
    </p:spTree>
    <p:extLst>
      <p:ext uri="{BB962C8B-B14F-4D97-AF65-F5344CB8AC3E}">
        <p14:creationId xmlns:p14="http://schemas.microsoft.com/office/powerpoint/2010/main" val="1068187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815C2846-AF4F-0304-AE83-9D3D560FF8FE}"/>
              </a:ext>
            </a:extLst>
          </p:cNvPr>
          <p:cNvSpPr txBox="1">
            <a:spLocks/>
          </p:cNvSpPr>
          <p:nvPr/>
        </p:nvSpPr>
        <p:spPr>
          <a:xfrm>
            <a:off x="538161" y="515145"/>
            <a:ext cx="8605839" cy="3784712"/>
          </a:xfrm>
          <a:prstGeom prst="rect">
            <a:avLst/>
          </a:prstGeom>
        </p:spPr>
        <p:txBody>
          <a:bodyPr vert="horz" lIns="0" tIns="0" rIns="0" bIns="0" rtlCol="0" anchor="t" anchorCtr="0">
            <a:normAutofit/>
          </a:bodyPr>
          <a:lstStyle>
            <a:lvl1pPr marL="0" indent="0" algn="l" defTabSz="1371600" rtl="0" eaLnBrk="1" latinLnBrk="0" hangingPunct="1">
              <a:lnSpc>
                <a:spcPct val="90000"/>
              </a:lnSpc>
              <a:spcBef>
                <a:spcPct val="0"/>
              </a:spcBef>
              <a:buSzPct val="120000"/>
              <a:buFont typeface="+mj-lt"/>
              <a:buNone/>
              <a:defRPr sz="4800" b="1" kern="1200">
                <a:solidFill>
                  <a:schemeClr val="bg1"/>
                </a:solidFill>
                <a:latin typeface="+mn-lt"/>
                <a:ea typeface="+mj-ea"/>
                <a:cs typeface="+mj-cs"/>
              </a:defRPr>
            </a:lvl1pPr>
          </a:lstStyle>
          <a:p>
            <a:pPr defTabSz="914446"/>
            <a:r>
              <a:rPr lang="et-EE" sz="4400" dirty="0">
                <a:solidFill>
                  <a:srgbClr val="E6F2FF"/>
                </a:solidFill>
                <a:latin typeface="Aino Headline"/>
                <a:cs typeface="Calibri" panose="020F0502020204030204" pitchFamily="34" charset="0"/>
              </a:rPr>
              <a:t>Start-</a:t>
            </a:r>
            <a:r>
              <a:rPr lang="et-EE" sz="4400" dirty="0" err="1">
                <a:solidFill>
                  <a:srgbClr val="E6F2FF"/>
                </a:solidFill>
                <a:latin typeface="Aino Headline"/>
                <a:cs typeface="Calibri" panose="020F0502020204030204" pitchFamily="34" charset="0"/>
              </a:rPr>
              <a:t>up</a:t>
            </a:r>
            <a:r>
              <a:rPr lang="et-EE" sz="4400" dirty="0">
                <a:solidFill>
                  <a:srgbClr val="E6F2FF"/>
                </a:solidFill>
                <a:latin typeface="Aino Headline"/>
                <a:cs typeface="Calibri" panose="020F0502020204030204" pitchFamily="34" charset="0"/>
              </a:rPr>
              <a:t> safari: leia sihtriik oma ükssarvikule </a:t>
            </a:r>
            <a:br>
              <a:rPr lang="et-EE" sz="4400" dirty="0">
                <a:solidFill>
                  <a:srgbClr val="E6F2FF"/>
                </a:solidFill>
                <a:latin typeface="Calibri" panose="020F0502020204030204" pitchFamily="34" charset="0"/>
                <a:cs typeface="Calibri" panose="020F0502020204030204" pitchFamily="34" charset="0"/>
              </a:rPr>
            </a:br>
            <a:endParaRPr lang="en-GB" sz="4400" dirty="0">
              <a:solidFill>
                <a:srgbClr val="E6F2FF"/>
              </a:solidFill>
              <a:latin typeface="Calibri" panose="020F0502020204030204" pitchFamily="34" charset="0"/>
              <a:cs typeface="Calibri" panose="020F0502020204030204" pitchFamily="34" charset="0"/>
            </a:endParaRPr>
          </a:p>
        </p:txBody>
      </p:sp>
      <p:sp>
        <p:nvSpPr>
          <p:cNvPr id="13" name="Text Placeholder 24">
            <a:extLst>
              <a:ext uri="{FF2B5EF4-FFF2-40B4-BE49-F238E27FC236}">
                <a16:creationId xmlns:a16="http://schemas.microsoft.com/office/drawing/2014/main" id="{04CEE09C-1EB1-5553-2F34-23D252B4A38E}"/>
              </a:ext>
            </a:extLst>
          </p:cNvPr>
          <p:cNvSpPr txBox="1">
            <a:spLocks/>
          </p:cNvSpPr>
          <p:nvPr/>
        </p:nvSpPr>
        <p:spPr>
          <a:xfrm>
            <a:off x="365173" y="2400419"/>
            <a:ext cx="7639564" cy="3798875"/>
          </a:xfrm>
          <a:prstGeom prst="roundRect">
            <a:avLst>
              <a:gd name="adj" fmla="val 5620"/>
            </a:avLst>
          </a:prstGeom>
          <a:noFill/>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1800" kern="1200">
                <a:solidFill>
                  <a:schemeClr val="tx2"/>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544435" lvl="1" indent="-342917" defTabSz="914446">
              <a:lnSpc>
                <a:spcPct val="100000"/>
              </a:lnSpc>
              <a:spcBef>
                <a:spcPts val="500"/>
              </a:spcBef>
              <a:buFont typeface="+mj-lt"/>
              <a:buAutoNum type="arabicPeriod"/>
            </a:pPr>
            <a:r>
              <a:rPr lang="en-US" sz="2400" b="1" dirty="0" err="1">
                <a:solidFill>
                  <a:srgbClr val="FFFFFF"/>
                </a:solidFill>
                <a:latin typeface="Aino"/>
                <a:ea typeface="Aino 2 Bold"/>
                <a:cs typeface="Calibri" panose="020F0502020204030204" pitchFamily="34" charset="0"/>
                <a:sym typeface="Aino 2 Bold"/>
              </a:rPr>
              <a:t>Analüüsige</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oma</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toote</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või</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teenuse</a:t>
            </a:r>
            <a:r>
              <a:rPr lang="en-US" sz="2400" dirty="0">
                <a:solidFill>
                  <a:srgbClr val="FFFFFF"/>
                </a:solidFill>
                <a:latin typeface="Aino"/>
                <a:ea typeface="Aino 2"/>
                <a:cs typeface="Calibri" panose="020F0502020204030204" pitchFamily="34" charset="0"/>
                <a:sym typeface="Aino 2"/>
              </a:rPr>
              <a:t> </a:t>
            </a:r>
            <a:r>
              <a:rPr lang="en-US" sz="2400" b="1" dirty="0" err="1">
                <a:solidFill>
                  <a:srgbClr val="FFFFFF"/>
                </a:solidFill>
                <a:latin typeface="Aino"/>
                <a:ea typeface="Aino 2 Bold"/>
                <a:cs typeface="Calibri" panose="020F0502020204030204" pitchFamily="34" charset="0"/>
                <a:sym typeface="Aino 2 Bold"/>
              </a:rPr>
              <a:t>potentsiaali</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igas</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riigis</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võttes</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aluseks</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riigikaartidel</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toodud</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andmeid</a:t>
            </a:r>
            <a:r>
              <a:rPr lang="en-US" sz="2400" dirty="0">
                <a:solidFill>
                  <a:srgbClr val="FFFFFF"/>
                </a:solidFill>
                <a:latin typeface="Aino"/>
                <a:ea typeface="Aino 2"/>
                <a:cs typeface="Calibri" panose="020F0502020204030204" pitchFamily="34" charset="0"/>
                <a:sym typeface="Aino 2"/>
              </a:rPr>
              <a:t> ja </a:t>
            </a:r>
            <a:r>
              <a:rPr lang="en-US" sz="2400" dirty="0" err="1">
                <a:solidFill>
                  <a:srgbClr val="FFFFFF"/>
                </a:solidFill>
                <a:latin typeface="Aino"/>
                <a:ea typeface="Aino 2"/>
                <a:cs typeface="Calibri" panose="020F0502020204030204" pitchFamily="34" charset="0"/>
                <a:sym typeface="Aino 2"/>
              </a:rPr>
              <a:t>turuvajadusi</a:t>
            </a:r>
            <a:r>
              <a:rPr lang="en-US" sz="2400" dirty="0">
                <a:solidFill>
                  <a:srgbClr val="FFFFFF"/>
                </a:solidFill>
                <a:latin typeface="Aino"/>
                <a:ea typeface="Aino 2"/>
                <a:cs typeface="Calibri" panose="020F0502020204030204" pitchFamily="34" charset="0"/>
                <a:sym typeface="Aino 2"/>
              </a:rPr>
              <a:t>.</a:t>
            </a:r>
          </a:p>
          <a:p>
            <a:pPr marL="544435" lvl="1" indent="-342917" defTabSz="914446">
              <a:lnSpc>
                <a:spcPct val="100000"/>
              </a:lnSpc>
              <a:spcBef>
                <a:spcPts val="500"/>
              </a:spcBef>
              <a:buFont typeface="+mj-lt"/>
              <a:buAutoNum type="arabicPeriod"/>
            </a:pPr>
            <a:r>
              <a:rPr lang="en-US" sz="2400" b="1" dirty="0" err="1">
                <a:solidFill>
                  <a:srgbClr val="FFFFFF"/>
                </a:solidFill>
                <a:latin typeface="Aino"/>
                <a:ea typeface="Aino 2 Bold"/>
                <a:cs typeface="Calibri" panose="020F0502020204030204" pitchFamily="34" charset="0"/>
                <a:sym typeface="Aino 2 Bold"/>
              </a:rPr>
              <a:t>Valige</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parim</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sihtriik</a:t>
            </a:r>
            <a:r>
              <a:rPr lang="en-US" sz="2400" dirty="0">
                <a:solidFill>
                  <a:srgbClr val="FFFFFF"/>
                </a:solidFill>
                <a:latin typeface="Aino"/>
                <a:ea typeface="Aino 2"/>
                <a:cs typeface="Calibri" panose="020F0502020204030204" pitchFamily="34" charset="0"/>
                <a:sym typeface="Aino 2"/>
              </a:rPr>
              <a:t> ja </a:t>
            </a:r>
            <a:r>
              <a:rPr lang="en-US" sz="2400" b="1" dirty="0" err="1">
                <a:solidFill>
                  <a:srgbClr val="FFFFFF"/>
                </a:solidFill>
                <a:latin typeface="Aino"/>
                <a:ea typeface="Aino 2 Bold"/>
                <a:cs typeface="Calibri" panose="020F0502020204030204" pitchFamily="34" charset="0"/>
                <a:sym typeface="Aino 2 Bold"/>
              </a:rPr>
              <a:t>põhjendage</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lühidalt</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miks</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teie</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toode</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või</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teenus</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sobib</a:t>
            </a:r>
            <a:r>
              <a:rPr lang="en-US" sz="2400" dirty="0">
                <a:solidFill>
                  <a:srgbClr val="FFFFFF"/>
                </a:solidFill>
                <a:latin typeface="Aino"/>
                <a:ea typeface="Aino 2"/>
                <a:cs typeface="Calibri" panose="020F0502020204030204" pitchFamily="34" charset="0"/>
                <a:sym typeface="Aino 2"/>
              </a:rPr>
              <a:t> just </a:t>
            </a:r>
            <a:r>
              <a:rPr lang="en-US" sz="2400" dirty="0" err="1">
                <a:solidFill>
                  <a:srgbClr val="FFFFFF"/>
                </a:solidFill>
                <a:latin typeface="Aino"/>
                <a:ea typeface="Aino 2"/>
                <a:cs typeface="Calibri" panose="020F0502020204030204" pitchFamily="34" charset="0"/>
                <a:sym typeface="Aino 2"/>
              </a:rPr>
              <a:t>sinna</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turule</a:t>
            </a:r>
            <a:r>
              <a:rPr lang="en-US" sz="2400" dirty="0">
                <a:solidFill>
                  <a:srgbClr val="FFFFFF"/>
                </a:solidFill>
                <a:latin typeface="Aino"/>
                <a:ea typeface="Aino 2"/>
                <a:cs typeface="Calibri" panose="020F0502020204030204" pitchFamily="34" charset="0"/>
                <a:sym typeface="Aino 2"/>
              </a:rPr>
              <a:t>.</a:t>
            </a:r>
          </a:p>
          <a:p>
            <a:pPr marL="544435" lvl="1" indent="-342917" defTabSz="914446">
              <a:lnSpc>
                <a:spcPct val="100000"/>
              </a:lnSpc>
              <a:spcBef>
                <a:spcPts val="500"/>
              </a:spcBef>
              <a:buFont typeface="+mj-lt"/>
              <a:buAutoNum type="arabicPeriod"/>
            </a:pPr>
            <a:r>
              <a:rPr lang="en-US" sz="2400" dirty="0" err="1">
                <a:solidFill>
                  <a:srgbClr val="FFFFFF"/>
                </a:solidFill>
                <a:latin typeface="Aino"/>
                <a:ea typeface="Aino 2"/>
                <a:cs typeface="Calibri" panose="020F0502020204030204" pitchFamily="34" charset="0"/>
                <a:sym typeface="Aino 2"/>
              </a:rPr>
              <a:t>Iga</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rühm</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esitleb</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oma</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valikut</a:t>
            </a:r>
            <a:r>
              <a:rPr lang="en-US" sz="2400" dirty="0">
                <a:solidFill>
                  <a:srgbClr val="FFFFFF"/>
                </a:solidFill>
                <a:latin typeface="Aino"/>
                <a:ea typeface="Aino 2"/>
                <a:cs typeface="Calibri" panose="020F0502020204030204" pitchFamily="34" charset="0"/>
                <a:sym typeface="Aino 2"/>
              </a:rPr>
              <a:t> ja </a:t>
            </a:r>
            <a:r>
              <a:rPr lang="en-US" sz="2400" dirty="0" err="1">
                <a:solidFill>
                  <a:srgbClr val="FFFFFF"/>
                </a:solidFill>
                <a:latin typeface="Aino"/>
                <a:ea typeface="Aino 2"/>
                <a:cs typeface="Calibri" panose="020F0502020204030204" pitchFamily="34" charset="0"/>
                <a:sym typeface="Aino 2"/>
              </a:rPr>
              <a:t>põhjendab</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kuidas</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teie</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toode</a:t>
            </a:r>
            <a:r>
              <a:rPr lang="en-US" sz="2400" dirty="0">
                <a:solidFill>
                  <a:srgbClr val="FFFFFF"/>
                </a:solidFill>
                <a:latin typeface="Aino"/>
                <a:ea typeface="Aino 2"/>
                <a:cs typeface="Calibri" panose="020F0502020204030204" pitchFamily="34" charset="0"/>
                <a:sym typeface="Aino 2"/>
              </a:rPr>
              <a:t>/</a:t>
            </a:r>
            <a:r>
              <a:rPr lang="en-US" sz="2400" dirty="0" err="1">
                <a:solidFill>
                  <a:srgbClr val="FFFFFF"/>
                </a:solidFill>
                <a:latin typeface="Aino"/>
                <a:ea typeface="Aino 2"/>
                <a:cs typeface="Calibri" panose="020F0502020204030204" pitchFamily="34" charset="0"/>
                <a:sym typeface="Aino 2"/>
              </a:rPr>
              <a:t>teenus</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sobitub</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valitud</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riigi</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vajaduste</a:t>
            </a:r>
            <a:r>
              <a:rPr lang="en-US" sz="2400" dirty="0">
                <a:solidFill>
                  <a:srgbClr val="FFFFFF"/>
                </a:solidFill>
                <a:latin typeface="Aino"/>
                <a:ea typeface="Aino 2"/>
                <a:cs typeface="Calibri" panose="020F0502020204030204" pitchFamily="34" charset="0"/>
                <a:sym typeface="Aino 2"/>
              </a:rPr>
              <a:t> ja </a:t>
            </a:r>
            <a:r>
              <a:rPr lang="en-US" sz="2400" dirty="0" err="1">
                <a:solidFill>
                  <a:srgbClr val="FFFFFF"/>
                </a:solidFill>
                <a:latin typeface="Aino"/>
                <a:ea typeface="Aino 2"/>
                <a:cs typeface="Calibri" panose="020F0502020204030204" pitchFamily="34" charset="0"/>
                <a:sym typeface="Aino 2"/>
              </a:rPr>
              <a:t>võimalustega</a:t>
            </a:r>
            <a:r>
              <a:rPr lang="en-US" sz="2400" dirty="0">
                <a:solidFill>
                  <a:srgbClr val="FFFFFF"/>
                </a:solidFill>
                <a:latin typeface="Aino"/>
                <a:ea typeface="Aino 2"/>
                <a:cs typeface="Calibri" panose="020F0502020204030204" pitchFamily="34" charset="0"/>
                <a:sym typeface="Aino 2"/>
              </a:rPr>
              <a:t>. </a:t>
            </a:r>
          </a:p>
        </p:txBody>
      </p:sp>
      <p:pic>
        <p:nvPicPr>
          <p:cNvPr id="14" name="Picture Placeholder 4" descr="A person and child pushing a small cart&#10;&#10;Description automatically generated">
            <a:extLst>
              <a:ext uri="{FF2B5EF4-FFF2-40B4-BE49-F238E27FC236}">
                <a16:creationId xmlns:a16="http://schemas.microsoft.com/office/drawing/2014/main" id="{218EEE04-01ED-E43F-D342-4CA30453C4A2}"/>
              </a:ext>
            </a:extLst>
          </p:cNvPr>
          <p:cNvPicPr>
            <a:picLocks noChangeAspect="1"/>
          </p:cNvPicPr>
          <p:nvPr/>
        </p:nvPicPr>
        <p:blipFill>
          <a:blip r:embed="rId4">
            <a:extLst>
              <a:ext uri="{28A0092B-C50C-407E-A947-70E740481C1C}">
                <a14:useLocalDpi xmlns:a14="http://schemas.microsoft.com/office/drawing/2010/main" val="0"/>
              </a:ext>
            </a:extLst>
          </a:blip>
          <a:srcRect l="12765" r="12765"/>
          <a:stretch>
            <a:fillRect/>
          </a:stretch>
        </p:blipFill>
        <p:spPr>
          <a:xfrm>
            <a:off x="8099548" y="-15955"/>
            <a:ext cx="4092452" cy="6870229"/>
          </a:xfrm>
          <a:custGeom>
            <a:avLst/>
            <a:gdLst>
              <a:gd name="connsiteX0" fmla="*/ 1029208 w 4084638"/>
              <a:gd name="connsiteY0" fmla="*/ 0 h 6857111"/>
              <a:gd name="connsiteX1" fmla="*/ 4084638 w 4084638"/>
              <a:gd name="connsiteY1" fmla="*/ 0 h 6857111"/>
              <a:gd name="connsiteX2" fmla="*/ 4084574 w 4084638"/>
              <a:gd name="connsiteY2" fmla="*/ 6857111 h 6857111"/>
              <a:gd name="connsiteX3" fmla="*/ 482537 w 4084638"/>
              <a:gd name="connsiteY3" fmla="*/ 6857111 h 6857111"/>
              <a:gd name="connsiteX4" fmla="*/ 0 w 4084638"/>
              <a:gd name="connsiteY4" fmla="*/ 6374575 h 6857111"/>
              <a:gd name="connsiteX5" fmla="*/ 0 w 4084638"/>
              <a:gd name="connsiteY5" fmla="*/ 2992247 h 6857111"/>
              <a:gd name="connsiteX6" fmla="*/ 88710 w 4084638"/>
              <a:gd name="connsiteY6" fmla="*/ 2267268 h 6857111"/>
              <a:gd name="connsiteX7" fmla="*/ 560896 w 4084638"/>
              <a:gd name="connsiteY7" fmla="*/ 366205 h 6857111"/>
              <a:gd name="connsiteX8" fmla="*/ 1029208 w 4084638"/>
              <a:gd name="connsiteY8" fmla="*/ 0 h 685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4638" h="6857111">
                <a:moveTo>
                  <a:pt x="1029208" y="0"/>
                </a:moveTo>
                <a:lnTo>
                  <a:pt x="4084638" y="0"/>
                </a:lnTo>
                <a:cubicBezTo>
                  <a:pt x="4084638" y="0"/>
                  <a:pt x="4084574" y="6857111"/>
                  <a:pt x="4084574" y="6857111"/>
                </a:cubicBezTo>
                <a:lnTo>
                  <a:pt x="482537" y="6857111"/>
                </a:lnTo>
                <a:cubicBezTo>
                  <a:pt x="216027" y="6857111"/>
                  <a:pt x="0" y="6641084"/>
                  <a:pt x="0" y="6374575"/>
                </a:cubicBezTo>
                <a:lnTo>
                  <a:pt x="0" y="2992247"/>
                </a:lnTo>
                <a:cubicBezTo>
                  <a:pt x="0" y="2747899"/>
                  <a:pt x="29782" y="2504440"/>
                  <a:pt x="88710" y="2267268"/>
                </a:cubicBezTo>
                <a:lnTo>
                  <a:pt x="560896" y="366205"/>
                </a:lnTo>
                <a:cubicBezTo>
                  <a:pt x="614363" y="151067"/>
                  <a:pt x="807530" y="0"/>
                  <a:pt x="1029208" y="0"/>
                </a:cubicBezTo>
                <a:close/>
              </a:path>
            </a:pathLst>
          </a:custGeom>
        </p:spPr>
      </p:pic>
      <p:sp>
        <p:nvSpPr>
          <p:cNvPr id="11" name="SmartArt Placeholder 10">
            <a:extLst>
              <a:ext uri="{FF2B5EF4-FFF2-40B4-BE49-F238E27FC236}">
                <a16:creationId xmlns:a16="http://schemas.microsoft.com/office/drawing/2014/main" id="{B683EF13-A4AB-A4D2-6417-562FE4F188B2}"/>
              </a:ext>
            </a:extLst>
          </p:cNvPr>
          <p:cNvSpPr>
            <a:spLocks noGrp="1"/>
          </p:cNvSpPr>
          <p:nvPr>
            <p:ph type="dgm" sz="quarter" idx="22"/>
          </p:nvPr>
        </p:nvSpPr>
        <p:spPr>
          <a:xfrm>
            <a:off x="7909926" y="836081"/>
            <a:ext cx="864523" cy="864523"/>
          </a:xfrm>
          <a:solidFill>
            <a:schemeClr val="accent2"/>
          </a:solidFill>
          <a:ln>
            <a:solidFill>
              <a:schemeClr val="accent2"/>
            </a:solidFill>
          </a:ln>
        </p:spPr>
        <p:txBody>
          <a:bodyPr/>
          <a:lstStyle/>
          <a:p>
            <a:endParaRPr lang="en-GB" dirty="0"/>
          </a:p>
        </p:txBody>
      </p:sp>
      <p:sp>
        <p:nvSpPr>
          <p:cNvPr id="17" name="SmartArt Placeholder 16">
            <a:extLst>
              <a:ext uri="{FF2B5EF4-FFF2-40B4-BE49-F238E27FC236}">
                <a16:creationId xmlns:a16="http://schemas.microsoft.com/office/drawing/2014/main" id="{3E6FBA9E-9FA9-3564-B9A7-CDB931E919C2}"/>
              </a:ext>
            </a:extLst>
          </p:cNvPr>
          <p:cNvSpPr>
            <a:spLocks noGrp="1"/>
          </p:cNvSpPr>
          <p:nvPr>
            <p:ph type="dgm" sz="quarter" idx="28"/>
          </p:nvPr>
        </p:nvSpPr>
        <p:spPr>
          <a:xfrm>
            <a:off x="11653838" y="3991388"/>
            <a:ext cx="864523" cy="864523"/>
          </a:xfrm>
        </p:spPr>
        <p:txBody>
          <a:bodyPr/>
          <a:lstStyle/>
          <a:p>
            <a:endParaRPr lang="en-GB" dirty="0"/>
          </a:p>
        </p:txBody>
      </p:sp>
    </p:spTree>
    <p:extLst>
      <p:ext uri="{BB962C8B-B14F-4D97-AF65-F5344CB8AC3E}">
        <p14:creationId xmlns:p14="http://schemas.microsoft.com/office/powerpoint/2010/main" val="1799932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F5D25A39-A7D5-1BF1-483F-0877C15304FD}"/>
            </a:ext>
          </a:extLst>
        </p:cNvPr>
        <p:cNvGrpSpPr/>
        <p:nvPr/>
      </p:nvGrpSpPr>
      <p:grpSpPr>
        <a:xfrm>
          <a:off x="0" y="0"/>
          <a:ext cx="0" cy="0"/>
          <a:chOff x="0" y="0"/>
          <a:chExt cx="0" cy="0"/>
        </a:xfrm>
      </p:grpSpPr>
      <p:sp>
        <p:nvSpPr>
          <p:cNvPr id="2" name="Title 12">
            <a:extLst>
              <a:ext uri="{FF2B5EF4-FFF2-40B4-BE49-F238E27FC236}">
                <a16:creationId xmlns:a16="http://schemas.microsoft.com/office/drawing/2014/main" id="{7BAD2446-4164-0C1C-1B99-9455C084084C}"/>
              </a:ext>
            </a:extLst>
          </p:cNvPr>
          <p:cNvSpPr>
            <a:spLocks noGrp="1"/>
          </p:cNvSpPr>
          <p:nvPr>
            <p:ph type="title"/>
          </p:nvPr>
        </p:nvSpPr>
        <p:spPr>
          <a:xfrm>
            <a:off x="1623136" y="990600"/>
            <a:ext cx="8945696" cy="5867400"/>
          </a:xfrm>
        </p:spPr>
        <p:txBody>
          <a:bodyPr>
            <a:normAutofit/>
          </a:bodyPr>
          <a:lstStyle/>
          <a:p>
            <a:pPr algn="ctr">
              <a:lnSpc>
                <a:spcPct val="100000"/>
              </a:lnSpc>
            </a:pPr>
            <a:br>
              <a:rPr lang="en-GB" sz="3067" b="0" dirty="0">
                <a:solidFill>
                  <a:srgbClr val="00005A"/>
                </a:solidFill>
                <a:cs typeface="Calibri" panose="020F0502020204030204" pitchFamily="34" charset="0"/>
              </a:rPr>
            </a:br>
            <a:br>
              <a:rPr lang="en-GB" sz="3067" b="0" dirty="0">
                <a:solidFill>
                  <a:srgbClr val="00005A"/>
                </a:solidFill>
                <a:cs typeface="Calibri" panose="020F0502020204030204" pitchFamily="34" charset="0"/>
              </a:rPr>
            </a:br>
            <a:r>
              <a:rPr lang="en-GB" sz="3067" b="0" dirty="0" err="1">
                <a:solidFill>
                  <a:srgbClr val="00005A"/>
                </a:solidFill>
                <a:cs typeface="Calibri" panose="020F0502020204030204" pitchFamily="34" charset="0"/>
              </a:rPr>
              <a:t>Eesti</a:t>
            </a:r>
            <a:r>
              <a:rPr lang="en-GB" sz="3067" b="0" dirty="0">
                <a:solidFill>
                  <a:srgbClr val="00005A"/>
                </a:solidFill>
                <a:cs typeface="Calibri" panose="020F0502020204030204" pitchFamily="34" charset="0"/>
              </a:rPr>
              <a:t> </a:t>
            </a:r>
            <a:r>
              <a:rPr lang="en-GB" sz="3067" b="0" dirty="0" err="1">
                <a:solidFill>
                  <a:srgbClr val="00005A"/>
                </a:solidFill>
                <a:cs typeface="Calibri" panose="020F0502020204030204" pitchFamily="34" charset="0"/>
              </a:rPr>
              <a:t>lõi</a:t>
            </a:r>
            <a:r>
              <a:rPr lang="en-GB" sz="3067" b="0" dirty="0">
                <a:solidFill>
                  <a:srgbClr val="00005A"/>
                </a:solidFill>
                <a:cs typeface="Calibri" panose="020F0502020204030204" pitchFamily="34" charset="0"/>
              </a:rPr>
              <a:t> e-</a:t>
            </a:r>
            <a:r>
              <a:rPr lang="en-GB" sz="3067" b="0" dirty="0" err="1">
                <a:solidFill>
                  <a:srgbClr val="00005A"/>
                </a:solidFill>
                <a:cs typeface="Calibri" panose="020F0502020204030204" pitchFamily="34" charset="0"/>
              </a:rPr>
              <a:t>residentsuse</a:t>
            </a:r>
            <a:r>
              <a:rPr lang="en-GB" sz="3067" b="0" dirty="0">
                <a:solidFill>
                  <a:srgbClr val="00005A"/>
                </a:solidFill>
                <a:cs typeface="Calibri" panose="020F0502020204030204" pitchFamily="34" charset="0"/>
              </a:rPr>
              <a:t> </a:t>
            </a:r>
            <a:r>
              <a:rPr lang="en-GB" sz="3067" b="0" dirty="0" err="1">
                <a:solidFill>
                  <a:srgbClr val="00005A"/>
                </a:solidFill>
                <a:cs typeface="Calibri" panose="020F0502020204030204" pitchFamily="34" charset="0"/>
              </a:rPr>
              <a:t>programmi</a:t>
            </a:r>
            <a:r>
              <a:rPr lang="en-GB" sz="3067" b="0" dirty="0">
                <a:solidFill>
                  <a:srgbClr val="00005A"/>
                </a:solidFill>
                <a:cs typeface="Calibri" panose="020F0502020204030204" pitchFamily="34" charset="0"/>
              </a:rPr>
              <a:t> </a:t>
            </a:r>
            <a:br>
              <a:rPr lang="en-GB" sz="3067" b="0" dirty="0">
                <a:solidFill>
                  <a:srgbClr val="00005A"/>
                </a:solidFill>
                <a:cs typeface="Calibri" panose="020F0502020204030204" pitchFamily="34" charset="0"/>
              </a:rPr>
            </a:br>
            <a:r>
              <a:rPr lang="en-GB" sz="3067" b="0" dirty="0">
                <a:solidFill>
                  <a:srgbClr val="00005A"/>
                </a:solidFill>
                <a:cs typeface="Calibri" panose="020F0502020204030204" pitchFamily="34" charset="0"/>
              </a:rPr>
              <a:t>2014. </a:t>
            </a:r>
            <a:r>
              <a:rPr lang="en-GB" sz="3067" b="0" dirty="0" err="1">
                <a:solidFill>
                  <a:srgbClr val="00005A"/>
                </a:solidFill>
                <a:cs typeface="Calibri" panose="020F0502020204030204" pitchFamily="34" charset="0"/>
              </a:rPr>
              <a:t>aastal. Teised</a:t>
            </a:r>
            <a:r>
              <a:rPr lang="en-GB" sz="3067" b="0" dirty="0">
                <a:solidFill>
                  <a:srgbClr val="00005A"/>
                </a:solidFill>
                <a:cs typeface="Calibri" panose="020F0502020204030204" pitchFamily="34" charset="0"/>
              </a:rPr>
              <a:t> </a:t>
            </a:r>
            <a:r>
              <a:rPr lang="en-GB" sz="3067" b="0" dirty="0" err="1">
                <a:solidFill>
                  <a:srgbClr val="00005A"/>
                </a:solidFill>
                <a:cs typeface="Calibri" panose="020F0502020204030204" pitchFamily="34" charset="0"/>
              </a:rPr>
              <a:t>riigid</a:t>
            </a:r>
            <a:r>
              <a:rPr lang="en-GB" sz="3067" b="0" dirty="0">
                <a:solidFill>
                  <a:srgbClr val="00005A"/>
                </a:solidFill>
                <a:cs typeface="Calibri" panose="020F0502020204030204" pitchFamily="34" charset="0"/>
              </a:rPr>
              <a:t> on </a:t>
            </a:r>
            <a:r>
              <a:rPr lang="en-GB" sz="3067" b="0" dirty="0" err="1">
                <a:solidFill>
                  <a:srgbClr val="00005A"/>
                </a:solidFill>
                <a:cs typeface="Calibri" panose="020F0502020204030204" pitchFamily="34" charset="0"/>
              </a:rPr>
              <a:t>püüdnud</a:t>
            </a:r>
            <a:r>
              <a:rPr lang="en-GB" sz="3067" b="0" dirty="0">
                <a:solidFill>
                  <a:srgbClr val="00005A"/>
                </a:solidFill>
                <a:cs typeface="Calibri" panose="020F0502020204030204" pitchFamily="34" charset="0"/>
              </a:rPr>
              <a:t> </a:t>
            </a:r>
            <a:r>
              <a:rPr lang="en-GB" sz="3067" b="0" dirty="0" err="1">
                <a:solidFill>
                  <a:srgbClr val="00005A"/>
                </a:solidFill>
                <a:cs typeface="Calibri" panose="020F0502020204030204" pitchFamily="34" charset="0"/>
              </a:rPr>
              <a:t>seda</a:t>
            </a:r>
            <a:r>
              <a:rPr lang="en-GB" sz="3067" b="0" dirty="0">
                <a:solidFill>
                  <a:srgbClr val="00005A"/>
                </a:solidFill>
                <a:cs typeface="Calibri" panose="020F0502020204030204" pitchFamily="34" charset="0"/>
              </a:rPr>
              <a:t> </a:t>
            </a:r>
            <a:r>
              <a:rPr lang="en-GB" sz="3067" b="0" dirty="0" err="1">
                <a:solidFill>
                  <a:srgbClr val="00005A"/>
                </a:solidFill>
                <a:cs typeface="Calibri" panose="020F0502020204030204" pitchFamily="34" charset="0"/>
              </a:rPr>
              <a:t>kopeerida</a:t>
            </a:r>
            <a:r>
              <a:rPr lang="en-GB" sz="3067" b="0" dirty="0">
                <a:solidFill>
                  <a:srgbClr val="00005A"/>
                </a:solidFill>
                <a:cs typeface="Calibri" panose="020F0502020204030204" pitchFamily="34" charset="0"/>
              </a:rPr>
              <a:t>, aga pole (</a:t>
            </a:r>
            <a:r>
              <a:rPr lang="en-GB" sz="3067" b="0" dirty="0" err="1">
                <a:solidFill>
                  <a:srgbClr val="00005A"/>
                </a:solidFill>
                <a:cs typeface="Calibri" panose="020F0502020204030204" pitchFamily="34" charset="0"/>
              </a:rPr>
              <a:t>veel</a:t>
            </a:r>
            <a:r>
              <a:rPr lang="en-GB" sz="3067" b="0" dirty="0">
                <a:solidFill>
                  <a:srgbClr val="00005A"/>
                </a:solidFill>
                <a:cs typeface="Calibri" panose="020F0502020204030204" pitchFamily="34" charset="0"/>
              </a:rPr>
              <a:t>) </a:t>
            </a:r>
            <a:r>
              <a:rPr lang="en-GB" sz="3067" b="0" dirty="0" err="1">
                <a:solidFill>
                  <a:srgbClr val="00005A"/>
                </a:solidFill>
                <a:cs typeface="Calibri" panose="020F0502020204030204" pitchFamily="34" charset="0"/>
              </a:rPr>
              <a:t>suutnud</a:t>
            </a:r>
            <a:endParaRPr lang="en-GB" sz="3067" b="0" dirty="0">
              <a:solidFill>
                <a:srgbClr val="00005A"/>
              </a:solidFill>
              <a:cs typeface="Calibri" panose="020F0502020204030204" pitchFamily="34" charset="0"/>
            </a:endParaRPr>
          </a:p>
        </p:txBody>
      </p:sp>
      <p:grpSp>
        <p:nvGrpSpPr>
          <p:cNvPr id="3" name="Group 2">
            <a:extLst>
              <a:ext uri="{FF2B5EF4-FFF2-40B4-BE49-F238E27FC236}">
                <a16:creationId xmlns:a16="http://schemas.microsoft.com/office/drawing/2014/main" id="{8FD9CC93-1420-2461-A12C-4E97167AD34E}"/>
              </a:ext>
            </a:extLst>
          </p:cNvPr>
          <p:cNvGrpSpPr>
            <a:grpSpLocks noChangeAspect="1"/>
          </p:cNvGrpSpPr>
          <p:nvPr/>
        </p:nvGrpSpPr>
        <p:grpSpPr>
          <a:xfrm>
            <a:off x="2836005" y="3560508"/>
            <a:ext cx="6519927" cy="2939611"/>
            <a:chOff x="0" y="0"/>
            <a:chExt cx="7796912" cy="3515360"/>
          </a:xfrm>
        </p:grpSpPr>
        <p:sp>
          <p:nvSpPr>
            <p:cNvPr id="5" name="Freeform 4">
              <a:extLst>
                <a:ext uri="{FF2B5EF4-FFF2-40B4-BE49-F238E27FC236}">
                  <a16:creationId xmlns:a16="http://schemas.microsoft.com/office/drawing/2014/main" id="{995259C4-CCB3-D02C-ECA9-85EA64E70990}"/>
                </a:ext>
              </a:extLst>
            </p:cNvPr>
            <p:cNvSpPr/>
            <p:nvPr/>
          </p:nvSpPr>
          <p:spPr>
            <a:xfrm>
              <a:off x="0" y="0"/>
              <a:ext cx="7796912" cy="3515360"/>
            </a:xfrm>
            <a:custGeom>
              <a:avLst/>
              <a:gdLst/>
              <a:ahLst/>
              <a:cxnLst/>
              <a:rect l="l" t="t" r="r" b="b"/>
              <a:pathLst>
                <a:path w="7796912" h="3515360">
                  <a:moveTo>
                    <a:pt x="1716151" y="0"/>
                  </a:moveTo>
                  <a:cubicBezTo>
                    <a:pt x="1708912" y="127"/>
                    <a:pt x="1701673" y="635"/>
                    <a:pt x="1694434" y="1143"/>
                  </a:cubicBezTo>
                  <a:lnTo>
                    <a:pt x="283591" y="122682"/>
                  </a:lnTo>
                  <a:cubicBezTo>
                    <a:pt x="143256" y="134874"/>
                    <a:pt x="31369" y="239268"/>
                    <a:pt x="5588" y="372999"/>
                  </a:cubicBezTo>
                  <a:lnTo>
                    <a:pt x="0" y="431927"/>
                  </a:lnTo>
                  <a:lnTo>
                    <a:pt x="0" y="3205099"/>
                  </a:lnTo>
                  <a:lnTo>
                    <a:pt x="6350" y="3267583"/>
                  </a:lnTo>
                  <a:cubicBezTo>
                    <a:pt x="31115" y="3388741"/>
                    <a:pt x="126619" y="3484245"/>
                    <a:pt x="247777" y="3509010"/>
                  </a:cubicBezTo>
                  <a:lnTo>
                    <a:pt x="310261" y="3515360"/>
                  </a:lnTo>
                  <a:lnTo>
                    <a:pt x="5069967" y="3515360"/>
                  </a:lnTo>
                  <a:lnTo>
                    <a:pt x="5093843" y="3514471"/>
                  </a:lnTo>
                  <a:lnTo>
                    <a:pt x="7510780" y="3327019"/>
                  </a:lnTo>
                  <a:cubicBezTo>
                    <a:pt x="7672324" y="3314573"/>
                    <a:pt x="7796912" y="3179826"/>
                    <a:pt x="7796912" y="3017647"/>
                  </a:cubicBezTo>
                  <a:lnTo>
                    <a:pt x="7796912" y="310388"/>
                  </a:lnTo>
                  <a:cubicBezTo>
                    <a:pt x="7796912" y="140970"/>
                    <a:pt x="7661149" y="3048"/>
                    <a:pt x="7492366" y="0"/>
                  </a:cubicBezTo>
                  <a:close/>
                </a:path>
              </a:pathLst>
            </a:custGeom>
            <a:blipFill>
              <a:blip r:embed="rId3"/>
              <a:stretch>
                <a:fillRect t="-19449" b="-19449"/>
              </a:stretch>
            </a:blipFill>
          </p:spPr>
          <p:txBody>
            <a:bodyPr/>
            <a:lstStyle/>
            <a:p>
              <a:pPr defTabSz="609630"/>
              <a:endParaRPr lang="en-EE" sz="1200" dirty="0">
                <a:solidFill>
                  <a:srgbClr val="0062F5"/>
                </a:solidFill>
                <a:latin typeface="Aino"/>
              </a:endParaRPr>
            </a:p>
          </p:txBody>
        </p:sp>
      </p:grpSp>
      <p:sp>
        <p:nvSpPr>
          <p:cNvPr id="7" name="TextBox 6">
            <a:extLst>
              <a:ext uri="{FF2B5EF4-FFF2-40B4-BE49-F238E27FC236}">
                <a16:creationId xmlns:a16="http://schemas.microsoft.com/office/drawing/2014/main" id="{85CF7A34-184E-7016-EC7B-1A49E1C57D72}"/>
              </a:ext>
            </a:extLst>
          </p:cNvPr>
          <p:cNvSpPr txBox="1"/>
          <p:nvPr/>
        </p:nvSpPr>
        <p:spPr>
          <a:xfrm>
            <a:off x="3047968" y="652046"/>
            <a:ext cx="6096000" cy="995209"/>
          </a:xfrm>
          <a:prstGeom prst="rect">
            <a:avLst/>
          </a:prstGeom>
          <a:noFill/>
        </p:spPr>
        <p:txBody>
          <a:bodyPr wrap="square">
            <a:spAutoFit/>
          </a:bodyPr>
          <a:lstStyle/>
          <a:p>
            <a:pPr algn="ctr" defTabSz="609630"/>
            <a:r>
              <a:rPr lang="en-GB" sz="5867" b="1" dirty="0" err="1">
                <a:solidFill>
                  <a:srgbClr val="00005A"/>
                </a:solidFill>
                <a:latin typeface="Aino Headline"/>
                <a:cs typeface="Calibri" panose="020F0502020204030204" pitchFamily="34" charset="0"/>
              </a:rPr>
              <a:t>Tõene</a:t>
            </a:r>
            <a:r>
              <a:rPr lang="en-GB" sz="5867" b="1" dirty="0">
                <a:solidFill>
                  <a:srgbClr val="00005A"/>
                </a:solidFill>
                <a:latin typeface="Aino Headline"/>
                <a:cs typeface="Calibri" panose="020F0502020204030204" pitchFamily="34" charset="0"/>
              </a:rPr>
              <a:t>!</a:t>
            </a:r>
            <a:endParaRPr lang="en-EE" sz="5867" b="1" dirty="0">
              <a:solidFill>
                <a:srgbClr val="00005A"/>
              </a:solidFill>
              <a:latin typeface="Aino Headline"/>
            </a:endParaRPr>
          </a:p>
        </p:txBody>
      </p:sp>
    </p:spTree>
    <p:extLst>
      <p:ext uri="{BB962C8B-B14F-4D97-AF65-F5344CB8AC3E}">
        <p14:creationId xmlns:p14="http://schemas.microsoft.com/office/powerpoint/2010/main" val="3076366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0F1F9A-5F64-CA36-6E9D-4FC30CE938BC}"/>
            </a:ext>
          </a:extLst>
        </p:cNvPr>
        <p:cNvGrpSpPr/>
        <p:nvPr/>
      </p:nvGrpSpPr>
      <p:grpSpPr>
        <a:xfrm>
          <a:off x="0" y="0"/>
          <a:ext cx="0" cy="0"/>
          <a:chOff x="0" y="0"/>
          <a:chExt cx="0" cy="0"/>
        </a:xfrm>
      </p:grpSpPr>
      <p:sp>
        <p:nvSpPr>
          <p:cNvPr id="2" name="Title 3">
            <a:extLst>
              <a:ext uri="{FF2B5EF4-FFF2-40B4-BE49-F238E27FC236}">
                <a16:creationId xmlns:a16="http://schemas.microsoft.com/office/drawing/2014/main" id="{0F31462C-0A50-8D56-B480-814F66951A63}"/>
              </a:ext>
            </a:extLst>
          </p:cNvPr>
          <p:cNvSpPr txBox="1">
            <a:spLocks/>
          </p:cNvSpPr>
          <p:nvPr/>
        </p:nvSpPr>
        <p:spPr>
          <a:xfrm>
            <a:off x="538163" y="508001"/>
            <a:ext cx="11141867" cy="1325563"/>
          </a:xfrm>
          <a:prstGeom prst="rect">
            <a:avLst/>
          </a:prstGeom>
        </p:spPr>
        <p:txBody>
          <a:bodyPr vert="horz" lIns="0" tIns="0" rIns="0" bIns="0" rtlCol="0" anchor="ctr" anchorCtr="0">
            <a:normAutofit/>
          </a:bodyPr>
          <a:lstStyle>
            <a:lvl1pPr marL="0" indent="0" algn="l" defTabSz="1371600" rtl="0" eaLnBrk="1" latinLnBrk="0" hangingPunct="1">
              <a:lnSpc>
                <a:spcPct val="90000"/>
              </a:lnSpc>
              <a:spcBef>
                <a:spcPct val="0"/>
              </a:spcBef>
              <a:buSzPct val="120000"/>
              <a:buFont typeface="+mj-lt"/>
              <a:buNone/>
              <a:defRPr sz="4800" b="1" kern="1200">
                <a:solidFill>
                  <a:schemeClr val="bg1"/>
                </a:solidFill>
                <a:latin typeface="+mn-lt"/>
                <a:ea typeface="+mj-ea"/>
                <a:cs typeface="+mj-cs"/>
              </a:defRPr>
            </a:lvl1pPr>
          </a:lstStyle>
          <a:p>
            <a:pPr defTabSz="914446">
              <a:spcAft>
                <a:spcPts val="400"/>
              </a:spcAft>
            </a:pPr>
            <a:r>
              <a:rPr lang="en-US" sz="4400">
                <a:solidFill>
                  <a:srgbClr val="E6F2FF"/>
                </a:solidFill>
                <a:latin typeface="Aino Headline"/>
              </a:rPr>
              <a:t>Paaristöö: kolm küsimust</a:t>
            </a:r>
          </a:p>
        </p:txBody>
      </p:sp>
      <p:sp>
        <p:nvSpPr>
          <p:cNvPr id="3" name="Text Placeholder 24">
            <a:extLst>
              <a:ext uri="{FF2B5EF4-FFF2-40B4-BE49-F238E27FC236}">
                <a16:creationId xmlns:a16="http://schemas.microsoft.com/office/drawing/2014/main" id="{56B02B89-B060-777F-EF05-FD3F9DE48286}"/>
              </a:ext>
            </a:extLst>
          </p:cNvPr>
          <p:cNvSpPr txBox="1">
            <a:spLocks/>
          </p:cNvSpPr>
          <p:nvPr/>
        </p:nvSpPr>
        <p:spPr>
          <a:xfrm>
            <a:off x="4973053" y="2157400"/>
            <a:ext cx="6001124" cy="4352544"/>
          </a:xfrm>
          <a:prstGeom prst="rect">
            <a:avLst/>
          </a:prstGeom>
        </p:spPr>
        <p:txBody>
          <a:bodyPr vert="horz" lIns="0" tIns="0" rIns="0" bIns="0" rtlCol="0" anchor="t">
            <a:normAutofit/>
          </a:bodyPr>
          <a:lstStyle>
            <a:lvl1pPr marL="0" indent="0" algn="l" defTabSz="1371600" rtl="0" eaLnBrk="1" latinLnBrk="0" hangingPunct="1">
              <a:lnSpc>
                <a:spcPct val="90000"/>
              </a:lnSpc>
              <a:spcBef>
                <a:spcPts val="1500"/>
              </a:spcBef>
              <a:buFont typeface="Arial" panose="020B0604020202020204" pitchFamily="34" charset="0"/>
              <a:buNone/>
              <a:defRPr sz="1800" kern="1200">
                <a:solidFill>
                  <a:schemeClr val="tx2"/>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lvl="1" indent="0" defTabSz="609630">
              <a:lnSpc>
                <a:spcPct val="100000"/>
              </a:lnSpc>
              <a:spcBef>
                <a:spcPts val="500"/>
              </a:spcBef>
              <a:buNone/>
            </a:pPr>
            <a:r>
              <a:rPr lang="en-US" sz="3200" dirty="0" err="1">
                <a:solidFill>
                  <a:srgbClr val="E6F2FF"/>
                </a:solidFill>
                <a:latin typeface="Aino"/>
              </a:rPr>
              <a:t>Esitage</a:t>
            </a:r>
            <a:r>
              <a:rPr lang="en-US" sz="3200" dirty="0">
                <a:solidFill>
                  <a:srgbClr val="E6F2FF"/>
                </a:solidFill>
                <a:latin typeface="Aino"/>
              </a:rPr>
              <a:t> </a:t>
            </a:r>
            <a:r>
              <a:rPr lang="en-US" sz="3200" dirty="0" err="1">
                <a:solidFill>
                  <a:srgbClr val="E6F2FF"/>
                </a:solidFill>
                <a:latin typeface="Aino"/>
              </a:rPr>
              <a:t>pinginaabriga</a:t>
            </a:r>
            <a:r>
              <a:rPr lang="en-US" sz="3200" dirty="0">
                <a:solidFill>
                  <a:srgbClr val="E6F2FF"/>
                </a:solidFill>
                <a:latin typeface="Aino"/>
              </a:rPr>
              <a:t> </a:t>
            </a:r>
            <a:r>
              <a:rPr lang="en-US" sz="3200" dirty="0" err="1">
                <a:solidFill>
                  <a:srgbClr val="E6F2FF"/>
                </a:solidFill>
                <a:latin typeface="Aino"/>
              </a:rPr>
              <a:t>korda</a:t>
            </a:r>
            <a:r>
              <a:rPr lang="en-US" sz="3200" dirty="0">
                <a:solidFill>
                  <a:srgbClr val="E6F2FF"/>
                </a:solidFill>
                <a:latin typeface="Aino"/>
              </a:rPr>
              <a:t> </a:t>
            </a:r>
            <a:r>
              <a:rPr lang="en-US" sz="3200" dirty="0" err="1">
                <a:solidFill>
                  <a:srgbClr val="E6F2FF"/>
                </a:solidFill>
                <a:latin typeface="Aino"/>
              </a:rPr>
              <a:t>mööda</a:t>
            </a:r>
            <a:r>
              <a:rPr lang="en-US" sz="3200" dirty="0">
                <a:solidFill>
                  <a:srgbClr val="E6F2FF"/>
                </a:solidFill>
                <a:latin typeface="Aino"/>
              </a:rPr>
              <a:t> </a:t>
            </a:r>
            <a:r>
              <a:rPr lang="en-US" sz="3200" dirty="0" err="1">
                <a:solidFill>
                  <a:srgbClr val="E6F2FF"/>
                </a:solidFill>
                <a:latin typeface="Aino"/>
              </a:rPr>
              <a:t>üksteisele</a:t>
            </a:r>
            <a:r>
              <a:rPr lang="en-US" sz="3200" dirty="0">
                <a:solidFill>
                  <a:srgbClr val="E6F2FF"/>
                </a:solidFill>
                <a:latin typeface="Aino"/>
              </a:rPr>
              <a:t> </a:t>
            </a:r>
            <a:r>
              <a:rPr lang="en-US" sz="3200" dirty="0" err="1">
                <a:solidFill>
                  <a:srgbClr val="E6F2FF"/>
                </a:solidFill>
                <a:latin typeface="Aino"/>
              </a:rPr>
              <a:t>küsimusi</a:t>
            </a:r>
            <a:r>
              <a:rPr lang="en-US" sz="3200" dirty="0">
                <a:solidFill>
                  <a:srgbClr val="E6F2FF"/>
                </a:solidFill>
                <a:latin typeface="Aino"/>
              </a:rPr>
              <a:t>, mis </a:t>
            </a:r>
            <a:r>
              <a:rPr lang="en-US" sz="3200" dirty="0" err="1">
                <a:solidFill>
                  <a:srgbClr val="E6F2FF"/>
                </a:solidFill>
                <a:latin typeface="Aino"/>
              </a:rPr>
              <a:t>te</a:t>
            </a:r>
            <a:r>
              <a:rPr lang="en-US" sz="3200" dirty="0">
                <a:solidFill>
                  <a:srgbClr val="E6F2FF"/>
                </a:solidFill>
                <a:latin typeface="Aino"/>
              </a:rPr>
              <a:t> </a:t>
            </a:r>
            <a:r>
              <a:rPr lang="en-US" sz="3200" dirty="0" err="1">
                <a:solidFill>
                  <a:srgbClr val="E6F2FF"/>
                </a:solidFill>
                <a:latin typeface="Aino"/>
              </a:rPr>
              <a:t>enne</a:t>
            </a:r>
            <a:r>
              <a:rPr lang="en-US" sz="3200" dirty="0">
                <a:solidFill>
                  <a:srgbClr val="E6F2FF"/>
                </a:solidFill>
                <a:latin typeface="Aino"/>
              </a:rPr>
              <a:t> </a:t>
            </a:r>
            <a:r>
              <a:rPr lang="en-US" sz="3200" dirty="0" err="1">
                <a:solidFill>
                  <a:srgbClr val="E6F2FF"/>
                </a:solidFill>
                <a:latin typeface="Aino"/>
              </a:rPr>
              <a:t>tundi</a:t>
            </a:r>
            <a:r>
              <a:rPr lang="en-US" sz="3200" dirty="0">
                <a:solidFill>
                  <a:srgbClr val="E6F2FF"/>
                </a:solidFill>
                <a:latin typeface="Aino"/>
              </a:rPr>
              <a:t> </a:t>
            </a:r>
            <a:r>
              <a:rPr lang="en-US" sz="3200" dirty="0" err="1">
                <a:solidFill>
                  <a:srgbClr val="E6F2FF"/>
                </a:solidFill>
                <a:latin typeface="Aino"/>
              </a:rPr>
              <a:t>ette</a:t>
            </a:r>
            <a:r>
              <a:rPr lang="en-US" sz="3200" dirty="0">
                <a:solidFill>
                  <a:srgbClr val="E6F2FF"/>
                </a:solidFill>
                <a:latin typeface="Aino"/>
              </a:rPr>
              <a:t> </a:t>
            </a:r>
            <a:r>
              <a:rPr lang="en-US" sz="3200" dirty="0" err="1">
                <a:solidFill>
                  <a:srgbClr val="E6F2FF"/>
                </a:solidFill>
                <a:latin typeface="Aino"/>
              </a:rPr>
              <a:t>valmistasite</a:t>
            </a:r>
            <a:r>
              <a:rPr lang="en-US" sz="3200" dirty="0">
                <a:solidFill>
                  <a:srgbClr val="E6F2FF"/>
                </a:solidFill>
                <a:latin typeface="Aino"/>
              </a:rPr>
              <a:t>, </a:t>
            </a:r>
            <a:r>
              <a:rPr lang="en-US" sz="3200" dirty="0" err="1">
                <a:solidFill>
                  <a:srgbClr val="E6F2FF"/>
                </a:solidFill>
                <a:latin typeface="Aino"/>
              </a:rPr>
              <a:t>ning</a:t>
            </a:r>
            <a:r>
              <a:rPr lang="en-US" sz="3200" dirty="0">
                <a:solidFill>
                  <a:srgbClr val="E6F2FF"/>
                </a:solidFill>
                <a:latin typeface="Aino"/>
              </a:rPr>
              <a:t> </a:t>
            </a:r>
            <a:r>
              <a:rPr lang="en-US" sz="3200" dirty="0" err="1">
                <a:solidFill>
                  <a:srgbClr val="E6F2FF"/>
                </a:solidFill>
                <a:latin typeface="Aino"/>
              </a:rPr>
              <a:t>vastake</a:t>
            </a:r>
            <a:r>
              <a:rPr lang="en-US" sz="3200" dirty="0">
                <a:solidFill>
                  <a:srgbClr val="E6F2FF"/>
                </a:solidFill>
                <a:latin typeface="Aino"/>
              </a:rPr>
              <a:t> </a:t>
            </a:r>
            <a:r>
              <a:rPr lang="en-US" sz="3200" dirty="0" err="1">
                <a:solidFill>
                  <a:srgbClr val="E6F2FF"/>
                </a:solidFill>
                <a:latin typeface="Aino"/>
              </a:rPr>
              <a:t>neile</a:t>
            </a:r>
            <a:r>
              <a:rPr lang="en-US" sz="3200" dirty="0">
                <a:solidFill>
                  <a:srgbClr val="E6F2FF"/>
                </a:solidFill>
                <a:latin typeface="Aino"/>
              </a:rPr>
              <a:t>.</a:t>
            </a:r>
          </a:p>
        </p:txBody>
      </p:sp>
      <p:grpSp>
        <p:nvGrpSpPr>
          <p:cNvPr id="4" name="Group 4">
            <a:extLst>
              <a:ext uri="{FF2B5EF4-FFF2-40B4-BE49-F238E27FC236}">
                <a16:creationId xmlns:a16="http://schemas.microsoft.com/office/drawing/2014/main" id="{1BC5AC3C-E2C1-CE66-1BBC-B37D5AA8CF7C}"/>
              </a:ext>
            </a:extLst>
          </p:cNvPr>
          <p:cNvGrpSpPr>
            <a:grpSpLocks noChangeAspect="1"/>
          </p:cNvGrpSpPr>
          <p:nvPr/>
        </p:nvGrpSpPr>
        <p:grpSpPr>
          <a:xfrm>
            <a:off x="538163" y="2157401"/>
            <a:ext cx="3266360" cy="3958835"/>
            <a:chOff x="0" y="0"/>
            <a:chExt cx="3582924" cy="4342511"/>
          </a:xfrm>
        </p:grpSpPr>
        <p:sp>
          <p:nvSpPr>
            <p:cNvPr id="5" name="Freeform 5">
              <a:extLst>
                <a:ext uri="{FF2B5EF4-FFF2-40B4-BE49-F238E27FC236}">
                  <a16:creationId xmlns:a16="http://schemas.microsoft.com/office/drawing/2014/main" id="{62222CFC-33CC-7400-30FE-98BFB6BDA3ED}"/>
                </a:ext>
              </a:extLst>
            </p:cNvPr>
            <p:cNvSpPr/>
            <p:nvPr/>
          </p:nvSpPr>
          <p:spPr>
            <a:xfrm>
              <a:off x="0" y="0"/>
              <a:ext cx="3582924" cy="4342511"/>
            </a:xfrm>
            <a:custGeom>
              <a:avLst/>
              <a:gdLst/>
              <a:ahLst/>
              <a:cxnLst/>
              <a:rect l="l" t="t" r="r" b="b"/>
              <a:pathLst>
                <a:path w="3582924" h="4342511">
                  <a:moveTo>
                    <a:pt x="543560" y="0"/>
                  </a:moveTo>
                  <a:cubicBezTo>
                    <a:pt x="340741" y="0"/>
                    <a:pt x="173863" y="159385"/>
                    <a:pt x="164592" y="361823"/>
                  </a:cubicBezTo>
                  <a:lnTo>
                    <a:pt x="381" y="3945763"/>
                  </a:lnTo>
                  <a:cubicBezTo>
                    <a:pt x="254" y="3949319"/>
                    <a:pt x="127" y="3952875"/>
                    <a:pt x="0" y="3956431"/>
                  </a:cubicBezTo>
                  <a:lnTo>
                    <a:pt x="0" y="3956431"/>
                  </a:lnTo>
                  <a:lnTo>
                    <a:pt x="0" y="3969893"/>
                  </a:lnTo>
                  <a:lnTo>
                    <a:pt x="0" y="3969893"/>
                  </a:lnTo>
                  <a:cubicBezTo>
                    <a:pt x="1651" y="4064889"/>
                    <a:pt x="38989" y="4156202"/>
                    <a:pt x="105029" y="4225163"/>
                  </a:cubicBezTo>
                  <a:cubicBezTo>
                    <a:pt x="158750" y="4281424"/>
                    <a:pt x="227838" y="4319270"/>
                    <a:pt x="302768" y="4334764"/>
                  </a:cubicBezTo>
                  <a:lnTo>
                    <a:pt x="379349" y="4342511"/>
                  </a:lnTo>
                  <a:lnTo>
                    <a:pt x="2845181" y="4342511"/>
                  </a:lnTo>
                  <a:lnTo>
                    <a:pt x="2909316" y="4337050"/>
                  </a:lnTo>
                  <a:cubicBezTo>
                    <a:pt x="3055493" y="4312031"/>
                    <a:pt x="3176143" y="4202938"/>
                    <a:pt x="3213100" y="4055110"/>
                  </a:cubicBezTo>
                  <a:lnTo>
                    <a:pt x="3571621" y="2621534"/>
                  </a:lnTo>
                  <a:cubicBezTo>
                    <a:pt x="3579114" y="2591435"/>
                    <a:pt x="3582924" y="2560574"/>
                    <a:pt x="3582924" y="2529586"/>
                  </a:cubicBezTo>
                  <a:lnTo>
                    <a:pt x="3582924" y="379349"/>
                  </a:lnTo>
                  <a:cubicBezTo>
                    <a:pt x="3582924" y="169799"/>
                    <a:pt x="3413125" y="0"/>
                    <a:pt x="3203575" y="0"/>
                  </a:cubicBezTo>
                  <a:close/>
                </a:path>
              </a:pathLst>
            </a:custGeom>
            <a:blipFill>
              <a:blip r:embed="rId4"/>
              <a:stretch>
                <a:fillRect l="-73362" r="-8551"/>
              </a:stretch>
            </a:blipFill>
          </p:spPr>
          <p:txBody>
            <a:bodyPr/>
            <a:lstStyle/>
            <a:p>
              <a:pPr defTabSz="609630"/>
              <a:endParaRPr lang="en-EE" sz="1200">
                <a:solidFill>
                  <a:srgbClr val="0062F5"/>
                </a:solidFill>
                <a:latin typeface="Aino"/>
              </a:endParaRPr>
            </a:p>
          </p:txBody>
        </p:sp>
      </p:grpSp>
    </p:spTree>
    <p:extLst>
      <p:ext uri="{BB962C8B-B14F-4D97-AF65-F5344CB8AC3E}">
        <p14:creationId xmlns:p14="http://schemas.microsoft.com/office/powerpoint/2010/main" val="2422667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F17177B2-A17A-56FE-EEB4-8C4E82AE9328}"/>
              </a:ext>
            </a:extLst>
          </p:cNvPr>
          <p:cNvSpPr>
            <a:spLocks noGrp="1"/>
          </p:cNvSpPr>
          <p:nvPr>
            <p:ph type="title"/>
          </p:nvPr>
        </p:nvSpPr>
        <p:spPr>
          <a:xfrm>
            <a:off x="1830487" y="990600"/>
            <a:ext cx="8531026" cy="5867400"/>
          </a:xfrm>
        </p:spPr>
        <p:txBody>
          <a:bodyPr/>
          <a:lstStyle/>
          <a:p>
            <a:pPr>
              <a:lnSpc>
                <a:spcPct val="100000"/>
              </a:lnSpc>
            </a:pPr>
            <a:r>
              <a:rPr lang="en-GB" dirty="0" err="1">
                <a:solidFill>
                  <a:srgbClr val="FFFFFF"/>
                </a:solidFill>
              </a:rPr>
              <a:t>Kuidas</a:t>
            </a:r>
            <a:r>
              <a:rPr lang="en-GB" dirty="0">
                <a:solidFill>
                  <a:srgbClr val="FFFFFF"/>
                </a:solidFill>
              </a:rPr>
              <a:t> </a:t>
            </a:r>
            <a:r>
              <a:rPr lang="en-GB" dirty="0" err="1">
                <a:solidFill>
                  <a:srgbClr val="FFFFFF"/>
                </a:solidFill>
              </a:rPr>
              <a:t>läks</a:t>
            </a:r>
            <a:r>
              <a:rPr lang="en-GB" dirty="0">
                <a:solidFill>
                  <a:srgbClr val="FFFFFF"/>
                </a:solidFill>
              </a:rPr>
              <a:t>? </a:t>
            </a:r>
            <a:br>
              <a:rPr lang="en-GB" dirty="0">
                <a:solidFill>
                  <a:srgbClr val="FFFFFF"/>
                </a:solidFill>
              </a:rPr>
            </a:br>
            <a:r>
              <a:rPr lang="en-GB" dirty="0">
                <a:solidFill>
                  <a:srgbClr val="FFFFFF"/>
                </a:solidFill>
              </a:rPr>
              <a:t>Kas oleksid </a:t>
            </a:r>
            <a:r>
              <a:rPr lang="en-GB" dirty="0" err="1">
                <a:solidFill>
                  <a:srgbClr val="FFFFFF"/>
                </a:solidFill>
              </a:rPr>
              <a:t>pinginaabri</a:t>
            </a:r>
            <a:r>
              <a:rPr lang="en-GB" dirty="0">
                <a:solidFill>
                  <a:srgbClr val="FFFFFF"/>
                </a:solidFill>
              </a:rPr>
              <a:t> </a:t>
            </a:r>
            <a:r>
              <a:rPr lang="en-GB" dirty="0" err="1">
                <a:solidFill>
                  <a:srgbClr val="FFFFFF"/>
                </a:solidFill>
              </a:rPr>
              <a:t>küsimustele</a:t>
            </a:r>
            <a:r>
              <a:rPr lang="en-GB" dirty="0">
                <a:solidFill>
                  <a:srgbClr val="FFFFFF"/>
                </a:solidFill>
              </a:rPr>
              <a:t> </a:t>
            </a:r>
            <a:r>
              <a:rPr lang="en-GB" dirty="0" err="1">
                <a:solidFill>
                  <a:srgbClr val="FFFFFF"/>
                </a:solidFill>
              </a:rPr>
              <a:t>osanud</a:t>
            </a:r>
            <a:r>
              <a:rPr lang="en-GB" dirty="0">
                <a:solidFill>
                  <a:srgbClr val="FFFFFF"/>
                </a:solidFill>
              </a:rPr>
              <a:t> </a:t>
            </a:r>
            <a:r>
              <a:rPr lang="en-GB" dirty="0" err="1">
                <a:solidFill>
                  <a:srgbClr val="FFFFFF"/>
                </a:solidFill>
              </a:rPr>
              <a:t>vastata</a:t>
            </a:r>
            <a:r>
              <a:rPr lang="en-GB" dirty="0">
                <a:solidFill>
                  <a:srgbClr val="FFFFFF"/>
                </a:solidFill>
              </a:rPr>
              <a:t> ka </a:t>
            </a:r>
            <a:r>
              <a:rPr lang="en-GB" dirty="0" err="1">
                <a:solidFill>
                  <a:srgbClr val="FFFFFF"/>
                </a:solidFill>
              </a:rPr>
              <a:t>enne</a:t>
            </a:r>
            <a:r>
              <a:rPr lang="en-GB" dirty="0">
                <a:solidFill>
                  <a:srgbClr val="FFFFFF"/>
                </a:solidFill>
              </a:rPr>
              <a:t> </a:t>
            </a:r>
            <a:r>
              <a:rPr lang="en-GB" dirty="0" err="1">
                <a:solidFill>
                  <a:srgbClr val="FFFFFF"/>
                </a:solidFill>
              </a:rPr>
              <a:t>tundi</a:t>
            </a:r>
            <a:r>
              <a:rPr lang="en-GB" dirty="0">
                <a:solidFill>
                  <a:srgbClr val="FFFFFF"/>
                </a:solidFill>
              </a:rPr>
              <a:t>? </a:t>
            </a:r>
            <a:br>
              <a:rPr lang="en-GB" dirty="0">
                <a:solidFill>
                  <a:srgbClr val="FFFFFF"/>
                </a:solidFill>
              </a:rPr>
            </a:br>
            <a:br>
              <a:rPr lang="en-GB" dirty="0">
                <a:solidFill>
                  <a:srgbClr val="FFFFFF"/>
                </a:solidFill>
              </a:rPr>
            </a:br>
            <a:endParaRPr lang="en-GB" dirty="0">
              <a:solidFill>
                <a:srgbClr val="FFFFFF"/>
              </a:solidFill>
            </a:endParaRPr>
          </a:p>
        </p:txBody>
      </p:sp>
      <p:sp>
        <p:nvSpPr>
          <p:cNvPr id="5" name="SmartArt Placeholder 4">
            <a:extLst>
              <a:ext uri="{FF2B5EF4-FFF2-40B4-BE49-F238E27FC236}">
                <a16:creationId xmlns:a16="http://schemas.microsoft.com/office/drawing/2014/main" id="{264C0103-2DB5-8535-3022-0FDD44BDF5A7}"/>
              </a:ext>
            </a:extLst>
          </p:cNvPr>
          <p:cNvSpPr>
            <a:spLocks noGrp="1"/>
          </p:cNvSpPr>
          <p:nvPr>
            <p:ph type="dgm" sz="quarter" idx="22"/>
          </p:nvPr>
        </p:nvSpPr>
        <p:spPr/>
        <p:txBody>
          <a:bodyPr/>
          <a:lstStyle/>
          <a:p>
            <a:endParaRPr lang="en-GB"/>
          </a:p>
        </p:txBody>
      </p:sp>
      <p:sp>
        <p:nvSpPr>
          <p:cNvPr id="6" name="SmartArt Placeholder 5">
            <a:extLst>
              <a:ext uri="{FF2B5EF4-FFF2-40B4-BE49-F238E27FC236}">
                <a16:creationId xmlns:a16="http://schemas.microsoft.com/office/drawing/2014/main" id="{089355DB-31CF-2284-1D79-1005BCC4D3BC}"/>
              </a:ext>
            </a:extLst>
          </p:cNvPr>
          <p:cNvSpPr>
            <a:spLocks noGrp="1"/>
          </p:cNvSpPr>
          <p:nvPr>
            <p:ph type="dgm" sz="quarter" idx="23"/>
          </p:nvPr>
        </p:nvSpPr>
        <p:spPr/>
        <p:txBody>
          <a:bodyPr/>
          <a:lstStyle/>
          <a:p>
            <a:endParaRPr lang="en-GB"/>
          </a:p>
        </p:txBody>
      </p:sp>
    </p:spTree>
    <p:extLst>
      <p:ext uri="{BB962C8B-B14F-4D97-AF65-F5344CB8AC3E}">
        <p14:creationId xmlns:p14="http://schemas.microsoft.com/office/powerpoint/2010/main" val="4209121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317139-A0D5-B269-0E1B-D462DC556149}"/>
              </a:ext>
            </a:extLst>
          </p:cNvPr>
          <p:cNvSpPr>
            <a:spLocks noGrp="1"/>
          </p:cNvSpPr>
          <p:nvPr>
            <p:ph type="title"/>
          </p:nvPr>
        </p:nvSpPr>
        <p:spPr/>
        <p:txBody>
          <a:bodyPr>
            <a:normAutofit/>
          </a:bodyPr>
          <a:lstStyle/>
          <a:p>
            <a:pPr algn="l">
              <a:lnSpc>
                <a:spcPct val="100000"/>
              </a:lnSpc>
            </a:pPr>
            <a:r>
              <a:rPr lang="en-GB" sz="4800" dirty="0">
                <a:solidFill>
                  <a:srgbClr val="FFFFFF"/>
                </a:solidFill>
                <a:cs typeface="Calibri" panose="020F0502020204030204" pitchFamily="34" charset="0"/>
              </a:rPr>
              <a:t>Milliseid </a:t>
            </a:r>
            <a:r>
              <a:rPr lang="en-GB" sz="4800" dirty="0" err="1">
                <a:solidFill>
                  <a:srgbClr val="FFFFFF"/>
                </a:solidFill>
                <a:cs typeface="Calibri" panose="020F0502020204030204" pitchFamily="34" charset="0"/>
              </a:rPr>
              <a:t>huvitavaid</a:t>
            </a:r>
            <a:r>
              <a:rPr lang="en-GB" sz="4800" dirty="0">
                <a:solidFill>
                  <a:srgbClr val="FFFFFF"/>
                </a:solidFill>
                <a:cs typeface="Calibri" panose="020F0502020204030204" pitchFamily="34" charset="0"/>
              </a:rPr>
              <a:t> </a:t>
            </a:r>
            <a:r>
              <a:rPr lang="en-GB" sz="4800" dirty="0" err="1">
                <a:solidFill>
                  <a:srgbClr val="FFFFFF"/>
                </a:solidFill>
                <a:cs typeface="Calibri" panose="020F0502020204030204" pitchFamily="34" charset="0"/>
              </a:rPr>
              <a:t>ja</a:t>
            </a:r>
            <a:r>
              <a:rPr lang="en-GB" sz="4800" dirty="0">
                <a:solidFill>
                  <a:srgbClr val="FFFFFF"/>
                </a:solidFill>
                <a:cs typeface="Calibri" panose="020F0502020204030204" pitchFamily="34" charset="0"/>
              </a:rPr>
              <a:t> </a:t>
            </a:r>
            <a:r>
              <a:rPr lang="en-GB" sz="4800" dirty="0" err="1">
                <a:solidFill>
                  <a:srgbClr val="FFFFFF"/>
                </a:solidFill>
                <a:cs typeface="Calibri" panose="020F0502020204030204" pitchFamily="34" charset="0"/>
              </a:rPr>
              <a:t>kasulikke</a:t>
            </a:r>
            <a:r>
              <a:rPr lang="en-GB" sz="4800" dirty="0">
                <a:solidFill>
                  <a:srgbClr val="FFFFFF"/>
                </a:solidFill>
                <a:cs typeface="Calibri" panose="020F0502020204030204" pitchFamily="34" charset="0"/>
              </a:rPr>
              <a:t> </a:t>
            </a:r>
            <a:r>
              <a:rPr lang="en-GB" sz="4800" dirty="0" err="1">
                <a:solidFill>
                  <a:srgbClr val="FFFFFF"/>
                </a:solidFill>
                <a:cs typeface="Calibri" panose="020F0502020204030204" pitchFamily="34" charset="0"/>
              </a:rPr>
              <a:t>teadmisi</a:t>
            </a:r>
            <a:r>
              <a:rPr lang="en-GB" sz="4800" dirty="0">
                <a:solidFill>
                  <a:srgbClr val="FFFFFF"/>
                </a:solidFill>
                <a:cs typeface="Calibri" panose="020F0502020204030204" pitchFamily="34" charset="0"/>
              </a:rPr>
              <a:t> </a:t>
            </a:r>
            <a:r>
              <a:rPr lang="en-GB" sz="4800" dirty="0" err="1">
                <a:solidFill>
                  <a:srgbClr val="FFFFFF"/>
                </a:solidFill>
                <a:cs typeface="Calibri" panose="020F0502020204030204" pitchFamily="34" charset="0"/>
              </a:rPr>
              <a:t>täna</a:t>
            </a:r>
            <a:r>
              <a:rPr lang="en-GB" sz="4800" dirty="0">
                <a:solidFill>
                  <a:srgbClr val="FFFFFF"/>
                </a:solidFill>
                <a:cs typeface="Calibri" panose="020F0502020204030204" pitchFamily="34" charset="0"/>
              </a:rPr>
              <a:t> said?</a:t>
            </a:r>
          </a:p>
        </p:txBody>
      </p:sp>
      <p:sp>
        <p:nvSpPr>
          <p:cNvPr id="6" name="SmartArt Placeholder 5">
            <a:extLst>
              <a:ext uri="{FF2B5EF4-FFF2-40B4-BE49-F238E27FC236}">
                <a16:creationId xmlns:a16="http://schemas.microsoft.com/office/drawing/2014/main" id="{67C99615-6D04-1CB2-54AA-34C1CC071BAE}"/>
              </a:ext>
            </a:extLst>
          </p:cNvPr>
          <p:cNvSpPr>
            <a:spLocks noGrp="1"/>
          </p:cNvSpPr>
          <p:nvPr>
            <p:ph type="dgm" sz="quarter" idx="22"/>
          </p:nvPr>
        </p:nvSpPr>
        <p:spPr/>
        <p:txBody>
          <a:bodyPr/>
          <a:lstStyle/>
          <a:p>
            <a:endParaRPr lang="en-GB"/>
          </a:p>
        </p:txBody>
      </p:sp>
      <p:sp>
        <p:nvSpPr>
          <p:cNvPr id="7" name="SmartArt Placeholder 6">
            <a:extLst>
              <a:ext uri="{FF2B5EF4-FFF2-40B4-BE49-F238E27FC236}">
                <a16:creationId xmlns:a16="http://schemas.microsoft.com/office/drawing/2014/main" id="{CBA02953-6E62-5856-F475-369B2B0BB3B8}"/>
              </a:ext>
            </a:extLst>
          </p:cNvPr>
          <p:cNvSpPr>
            <a:spLocks noGrp="1"/>
          </p:cNvSpPr>
          <p:nvPr>
            <p:ph type="dgm" sz="quarter" idx="23"/>
          </p:nvPr>
        </p:nvSpPr>
        <p:spPr/>
        <p:txBody>
          <a:bodyPr/>
          <a:lstStyle/>
          <a:p>
            <a:endParaRPr lang="en-GB"/>
          </a:p>
        </p:txBody>
      </p:sp>
      <p:pic>
        <p:nvPicPr>
          <p:cNvPr id="4" name="Picture 3" descr="A light bulb with a black background&#10;&#10;Description automatically generated">
            <a:extLst>
              <a:ext uri="{FF2B5EF4-FFF2-40B4-BE49-F238E27FC236}">
                <a16:creationId xmlns:a16="http://schemas.microsoft.com/office/drawing/2014/main" id="{D856EB28-6F6B-929C-1C6D-21EF4CA81B23}"/>
              </a:ext>
            </a:extLst>
          </p:cNvPr>
          <p:cNvPicPr>
            <a:picLocks noChangeAspect="1"/>
          </p:cNvPicPr>
          <p:nvPr/>
        </p:nvPicPr>
        <p:blipFill>
          <a:blip r:embed="rId3">
            <a:extLst>
              <a:ext uri="{28A0092B-C50C-407E-A947-70E740481C1C}">
                <a14:useLocalDpi xmlns:a14="http://schemas.microsoft.com/office/drawing/2010/main" val="0"/>
              </a:ext>
            </a:extLst>
          </a:blip>
          <a:srcRect l="64706" t="37908"/>
          <a:stretch/>
        </p:blipFill>
        <p:spPr>
          <a:xfrm>
            <a:off x="7076921" y="1318483"/>
            <a:ext cx="4788139" cy="4738262"/>
          </a:xfrm>
          <a:prstGeom prst="rect">
            <a:avLst/>
          </a:prstGeom>
        </p:spPr>
      </p:pic>
    </p:spTree>
    <p:extLst>
      <p:ext uri="{BB962C8B-B14F-4D97-AF65-F5344CB8AC3E}">
        <p14:creationId xmlns:p14="http://schemas.microsoft.com/office/powerpoint/2010/main" val="2741443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1FA9BA-2D5A-6358-12A2-FC4DDB3A9EF7}"/>
            </a:ext>
          </a:extLst>
        </p:cNvPr>
        <p:cNvGrpSpPr/>
        <p:nvPr/>
      </p:nvGrpSpPr>
      <p:grpSpPr>
        <a:xfrm>
          <a:off x="0" y="0"/>
          <a:ext cx="0" cy="0"/>
          <a:chOff x="0" y="0"/>
          <a:chExt cx="0" cy="0"/>
        </a:xfrm>
      </p:grpSpPr>
      <p:sp>
        <p:nvSpPr>
          <p:cNvPr id="2" name="Title 3">
            <a:extLst>
              <a:ext uri="{FF2B5EF4-FFF2-40B4-BE49-F238E27FC236}">
                <a16:creationId xmlns:a16="http://schemas.microsoft.com/office/drawing/2014/main" id="{28E9A722-E2CA-7753-6677-B027EB31EB09}"/>
              </a:ext>
            </a:extLst>
          </p:cNvPr>
          <p:cNvSpPr txBox="1">
            <a:spLocks/>
          </p:cNvSpPr>
          <p:nvPr/>
        </p:nvSpPr>
        <p:spPr>
          <a:xfrm>
            <a:off x="538163" y="508001"/>
            <a:ext cx="11141867" cy="1211943"/>
          </a:xfrm>
          <a:prstGeom prst="rect">
            <a:avLst/>
          </a:prstGeom>
        </p:spPr>
        <p:txBody>
          <a:bodyPr vert="horz" lIns="0" tIns="0" rIns="0" bIns="0" rtlCol="0" anchor="t" anchorCtr="0">
            <a:normAutofit/>
          </a:bodyPr>
          <a:lstStyle>
            <a:lvl1pPr marL="0" indent="0" algn="l" defTabSz="1371600" rtl="0" eaLnBrk="1" latinLnBrk="0" hangingPunct="1">
              <a:lnSpc>
                <a:spcPct val="90000"/>
              </a:lnSpc>
              <a:spcBef>
                <a:spcPct val="0"/>
              </a:spcBef>
              <a:buSzPct val="120000"/>
              <a:buFont typeface="+mj-lt"/>
              <a:buNone/>
              <a:defRPr sz="4800" b="1" kern="1200">
                <a:solidFill>
                  <a:schemeClr val="bg1"/>
                </a:solidFill>
                <a:latin typeface="+mn-lt"/>
                <a:ea typeface="+mj-ea"/>
                <a:cs typeface="+mj-cs"/>
              </a:defRPr>
            </a:lvl1pPr>
          </a:lstStyle>
          <a:p>
            <a:pPr defTabSz="914446">
              <a:spcAft>
                <a:spcPts val="400"/>
              </a:spcAft>
              <a:defRPr/>
            </a:pPr>
            <a:r>
              <a:rPr lang="en-US" sz="4000" dirty="0" err="1">
                <a:solidFill>
                  <a:srgbClr val="00005A"/>
                </a:solidFill>
                <a:latin typeface="Aino Headline"/>
              </a:rPr>
              <a:t>Kodutöö</a:t>
            </a:r>
            <a:endParaRPr lang="en-US" sz="4000" dirty="0">
              <a:solidFill>
                <a:srgbClr val="00005A"/>
              </a:solidFill>
              <a:latin typeface="Aino Headline"/>
            </a:endParaRPr>
          </a:p>
        </p:txBody>
      </p:sp>
      <p:sp>
        <p:nvSpPr>
          <p:cNvPr id="3" name="Text Placeholder 24">
            <a:extLst>
              <a:ext uri="{FF2B5EF4-FFF2-40B4-BE49-F238E27FC236}">
                <a16:creationId xmlns:a16="http://schemas.microsoft.com/office/drawing/2014/main" id="{2882375D-82AC-8AE8-435F-F9B37C7320D2}"/>
              </a:ext>
            </a:extLst>
          </p:cNvPr>
          <p:cNvSpPr txBox="1">
            <a:spLocks/>
          </p:cNvSpPr>
          <p:nvPr/>
        </p:nvSpPr>
        <p:spPr>
          <a:xfrm>
            <a:off x="538163" y="1860758"/>
            <a:ext cx="4272377" cy="4049712"/>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1800" kern="1200">
                <a:solidFill>
                  <a:schemeClr val="tx2"/>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lvl="1" indent="0" defTabSz="914446">
              <a:spcBef>
                <a:spcPts val="1000"/>
              </a:spcBef>
              <a:buNone/>
            </a:pPr>
            <a:r>
              <a:rPr lang="en-GB" sz="2933" b="1" dirty="0">
                <a:solidFill>
                  <a:srgbClr val="3C0078"/>
                </a:solidFill>
                <a:latin typeface="Aino"/>
              </a:rPr>
              <a:t>Vali </a:t>
            </a:r>
            <a:r>
              <a:rPr lang="en-GB" sz="2933" b="1" dirty="0" err="1">
                <a:solidFill>
                  <a:srgbClr val="3C0078"/>
                </a:solidFill>
                <a:latin typeface="Aino"/>
              </a:rPr>
              <a:t>teema</a:t>
            </a:r>
            <a:r>
              <a:rPr lang="en-GB" sz="2933" b="1" dirty="0">
                <a:solidFill>
                  <a:srgbClr val="3C0078"/>
                </a:solidFill>
                <a:latin typeface="Aino"/>
              </a:rPr>
              <a:t> </a:t>
            </a:r>
            <a:r>
              <a:rPr lang="en-GB" sz="2933" b="1" dirty="0" err="1">
                <a:solidFill>
                  <a:srgbClr val="3C0078"/>
                </a:solidFill>
                <a:latin typeface="Aino"/>
              </a:rPr>
              <a:t>ja</a:t>
            </a:r>
            <a:r>
              <a:rPr lang="en-GB" sz="2933" b="1" dirty="0">
                <a:solidFill>
                  <a:srgbClr val="3C0078"/>
                </a:solidFill>
                <a:latin typeface="Aino"/>
              </a:rPr>
              <a:t> </a:t>
            </a:r>
            <a:r>
              <a:rPr lang="en-GB" sz="2933" b="1" dirty="0" err="1">
                <a:solidFill>
                  <a:srgbClr val="3C0078"/>
                </a:solidFill>
                <a:latin typeface="Aino"/>
              </a:rPr>
              <a:t>kirjuta</a:t>
            </a:r>
            <a:r>
              <a:rPr lang="en-GB" sz="2933" b="1" dirty="0">
                <a:solidFill>
                  <a:srgbClr val="3C0078"/>
                </a:solidFill>
                <a:latin typeface="Aino"/>
              </a:rPr>
              <a:t> </a:t>
            </a:r>
            <a:r>
              <a:rPr lang="en-GB" sz="2933" b="1" dirty="0" err="1">
                <a:solidFill>
                  <a:srgbClr val="3C0078"/>
                </a:solidFill>
                <a:latin typeface="Aino"/>
              </a:rPr>
              <a:t>lühiessee</a:t>
            </a:r>
            <a:r>
              <a:rPr lang="en-GB" sz="2933" b="1" dirty="0">
                <a:solidFill>
                  <a:srgbClr val="3C0078"/>
                </a:solidFill>
                <a:latin typeface="Aino"/>
              </a:rPr>
              <a:t>:</a:t>
            </a:r>
            <a:br>
              <a:rPr lang="en-GB" sz="2933" dirty="0">
                <a:solidFill>
                  <a:srgbClr val="3C0078"/>
                </a:solidFill>
                <a:latin typeface="Aino"/>
              </a:rPr>
            </a:br>
            <a:br>
              <a:rPr lang="en-GB" sz="2933" dirty="0">
                <a:solidFill>
                  <a:srgbClr val="3C0078"/>
                </a:solidFill>
                <a:latin typeface="Aino"/>
              </a:rPr>
            </a:br>
            <a:r>
              <a:rPr lang="en-GB" sz="2933" dirty="0">
                <a:solidFill>
                  <a:srgbClr val="3C0078"/>
                </a:solidFill>
                <a:latin typeface="Aino"/>
              </a:rPr>
              <a:t>Kas e-</a:t>
            </a:r>
            <a:r>
              <a:rPr lang="en-GB" sz="2933" dirty="0" err="1">
                <a:solidFill>
                  <a:srgbClr val="3C0078"/>
                </a:solidFill>
                <a:latin typeface="Aino"/>
              </a:rPr>
              <a:t>residentsust</a:t>
            </a:r>
            <a:r>
              <a:rPr lang="en-GB" sz="2933" dirty="0">
                <a:solidFill>
                  <a:srgbClr val="3C0078"/>
                </a:solidFill>
                <a:latin typeface="Aino"/>
              </a:rPr>
              <a:t> </a:t>
            </a:r>
            <a:r>
              <a:rPr lang="en-GB" sz="2933" dirty="0" err="1">
                <a:solidFill>
                  <a:srgbClr val="3C0078"/>
                </a:solidFill>
                <a:latin typeface="Aino"/>
              </a:rPr>
              <a:t>võib</a:t>
            </a:r>
            <a:r>
              <a:rPr lang="en-GB" sz="2933" dirty="0">
                <a:solidFill>
                  <a:srgbClr val="3C0078"/>
                </a:solidFill>
                <a:latin typeface="Aino"/>
              </a:rPr>
              <a:t> </a:t>
            </a:r>
            <a:r>
              <a:rPr lang="en-GB" sz="2933" dirty="0" err="1">
                <a:solidFill>
                  <a:srgbClr val="3C0078"/>
                </a:solidFill>
                <a:latin typeface="Aino"/>
              </a:rPr>
              <a:t>pidada</a:t>
            </a:r>
            <a:r>
              <a:rPr lang="en-GB" sz="2933" dirty="0">
                <a:solidFill>
                  <a:srgbClr val="3C0078"/>
                </a:solidFill>
                <a:latin typeface="Aino"/>
              </a:rPr>
              <a:t> </a:t>
            </a:r>
            <a:r>
              <a:rPr lang="en-GB" sz="2933" dirty="0" err="1">
                <a:solidFill>
                  <a:srgbClr val="3C0078"/>
                </a:solidFill>
                <a:latin typeface="Aino"/>
              </a:rPr>
              <a:t>Eesti</a:t>
            </a:r>
            <a:r>
              <a:rPr lang="en-GB" sz="2933" dirty="0">
                <a:solidFill>
                  <a:srgbClr val="3C0078"/>
                </a:solidFill>
                <a:latin typeface="Aino"/>
              </a:rPr>
              <a:t> </a:t>
            </a:r>
            <a:r>
              <a:rPr lang="en-GB" sz="2933" dirty="0" err="1">
                <a:solidFill>
                  <a:srgbClr val="3C0078"/>
                </a:solidFill>
                <a:latin typeface="Aino"/>
              </a:rPr>
              <a:t>riigi</a:t>
            </a:r>
            <a:r>
              <a:rPr lang="en-GB" sz="2933" dirty="0">
                <a:solidFill>
                  <a:srgbClr val="3C0078"/>
                </a:solidFill>
                <a:latin typeface="Aino"/>
              </a:rPr>
              <a:t> </a:t>
            </a:r>
            <a:r>
              <a:rPr lang="en-GB" sz="2933" dirty="0" err="1">
                <a:solidFill>
                  <a:srgbClr val="3C0078"/>
                </a:solidFill>
                <a:latin typeface="Aino"/>
              </a:rPr>
              <a:t>ükssarvikuks</a:t>
            </a:r>
            <a:r>
              <a:rPr lang="en-GB" sz="2933" dirty="0">
                <a:solidFill>
                  <a:srgbClr val="3C0078"/>
                </a:solidFill>
                <a:latin typeface="Aino"/>
              </a:rPr>
              <a:t>?</a:t>
            </a:r>
            <a:br>
              <a:rPr lang="en-GB" sz="2933" dirty="0">
                <a:solidFill>
                  <a:srgbClr val="3C0078"/>
                </a:solidFill>
                <a:latin typeface="Aino"/>
              </a:rPr>
            </a:br>
            <a:br>
              <a:rPr lang="en-GB" sz="2933" dirty="0">
                <a:solidFill>
                  <a:srgbClr val="3C0078"/>
                </a:solidFill>
                <a:latin typeface="Aino"/>
              </a:rPr>
            </a:br>
            <a:r>
              <a:rPr lang="en-GB" sz="2933" dirty="0" err="1">
                <a:solidFill>
                  <a:srgbClr val="3C0078"/>
                </a:solidFill>
                <a:latin typeface="Aino"/>
              </a:rPr>
              <a:t>Kuidas</a:t>
            </a:r>
            <a:r>
              <a:rPr lang="en-GB" sz="2933" dirty="0">
                <a:solidFill>
                  <a:srgbClr val="3C0078"/>
                </a:solidFill>
                <a:latin typeface="Aino"/>
              </a:rPr>
              <a:t> </a:t>
            </a:r>
            <a:r>
              <a:rPr lang="en-GB" sz="2933" dirty="0" err="1">
                <a:solidFill>
                  <a:srgbClr val="3C0078"/>
                </a:solidFill>
                <a:latin typeface="Aino"/>
              </a:rPr>
              <a:t>võiks</a:t>
            </a:r>
            <a:r>
              <a:rPr lang="en-GB" sz="2933" dirty="0">
                <a:solidFill>
                  <a:srgbClr val="3C0078"/>
                </a:solidFill>
                <a:latin typeface="Aino"/>
              </a:rPr>
              <a:t> </a:t>
            </a:r>
            <a:r>
              <a:rPr lang="en-GB" sz="2933" dirty="0" err="1">
                <a:solidFill>
                  <a:srgbClr val="3C0078"/>
                </a:solidFill>
                <a:latin typeface="Aino"/>
              </a:rPr>
              <a:t>Eesti</a:t>
            </a:r>
            <a:r>
              <a:rPr lang="en-GB" sz="2933" dirty="0">
                <a:solidFill>
                  <a:srgbClr val="3C0078"/>
                </a:solidFill>
                <a:latin typeface="Aino"/>
              </a:rPr>
              <a:t> </a:t>
            </a:r>
            <a:r>
              <a:rPr lang="en-GB" sz="2933" dirty="0" err="1">
                <a:solidFill>
                  <a:srgbClr val="3C0078"/>
                </a:solidFill>
                <a:latin typeface="Aino"/>
              </a:rPr>
              <a:t>ettevõtluskeskkonna</a:t>
            </a:r>
            <a:r>
              <a:rPr lang="en-GB" sz="2933" dirty="0">
                <a:solidFill>
                  <a:srgbClr val="3C0078"/>
                </a:solidFill>
                <a:latin typeface="Aino"/>
              </a:rPr>
              <a:t> </a:t>
            </a:r>
            <a:r>
              <a:rPr lang="en-GB" sz="2933" dirty="0" err="1">
                <a:solidFill>
                  <a:srgbClr val="3C0078"/>
                </a:solidFill>
                <a:latin typeface="Aino"/>
              </a:rPr>
              <a:t>konkurentsivõime</a:t>
            </a:r>
            <a:r>
              <a:rPr lang="en-GB" sz="2933" dirty="0">
                <a:solidFill>
                  <a:srgbClr val="3C0078"/>
                </a:solidFill>
                <a:latin typeface="Aino"/>
              </a:rPr>
              <a:t> </a:t>
            </a:r>
            <a:r>
              <a:rPr lang="en-GB" sz="2933" dirty="0" err="1">
                <a:solidFill>
                  <a:srgbClr val="3C0078"/>
                </a:solidFill>
                <a:latin typeface="Aino"/>
              </a:rPr>
              <a:t>võita</a:t>
            </a:r>
            <a:r>
              <a:rPr lang="en-GB" sz="2933" dirty="0">
                <a:solidFill>
                  <a:srgbClr val="3C0078"/>
                </a:solidFill>
                <a:latin typeface="Aino"/>
              </a:rPr>
              <a:t> </a:t>
            </a:r>
            <a:br>
              <a:rPr lang="en-GB" sz="2933" dirty="0">
                <a:solidFill>
                  <a:srgbClr val="3C0078"/>
                </a:solidFill>
                <a:latin typeface="Aino"/>
              </a:rPr>
            </a:br>
            <a:r>
              <a:rPr lang="en-GB" sz="2933" dirty="0">
                <a:solidFill>
                  <a:srgbClr val="3C0078"/>
                </a:solidFill>
                <a:latin typeface="Aino"/>
              </a:rPr>
              <a:t>TI-</a:t>
            </a:r>
            <a:r>
              <a:rPr lang="en-GB" sz="2933" dirty="0" err="1">
                <a:solidFill>
                  <a:srgbClr val="3C0078"/>
                </a:solidFill>
                <a:latin typeface="Aino"/>
              </a:rPr>
              <a:t>hüppest</a:t>
            </a:r>
            <a:r>
              <a:rPr lang="en-GB" sz="2933" dirty="0">
                <a:solidFill>
                  <a:srgbClr val="3C0078"/>
                </a:solidFill>
                <a:latin typeface="Aino"/>
              </a:rPr>
              <a:t>?</a:t>
            </a:r>
            <a:br>
              <a:rPr lang="en-GB" sz="2933" dirty="0">
                <a:solidFill>
                  <a:srgbClr val="3C0078"/>
                </a:solidFill>
                <a:latin typeface="Aino"/>
              </a:rPr>
            </a:br>
            <a:endParaRPr lang="en-GB" sz="2933" dirty="0">
              <a:solidFill>
                <a:srgbClr val="3C0078"/>
              </a:solidFill>
              <a:latin typeface="Aino"/>
            </a:endParaRPr>
          </a:p>
          <a:p>
            <a:pPr marL="0" lvl="1" indent="0" defTabSz="914446">
              <a:spcBef>
                <a:spcPts val="1000"/>
              </a:spcBef>
              <a:buNone/>
            </a:pPr>
            <a:endParaRPr lang="en-GB" sz="2133" dirty="0">
              <a:solidFill>
                <a:srgbClr val="3C0078"/>
              </a:solidFill>
              <a:latin typeface="Aino"/>
            </a:endParaRPr>
          </a:p>
        </p:txBody>
      </p:sp>
      <p:grpSp>
        <p:nvGrpSpPr>
          <p:cNvPr id="6" name="Group 4">
            <a:extLst>
              <a:ext uri="{FF2B5EF4-FFF2-40B4-BE49-F238E27FC236}">
                <a16:creationId xmlns:a16="http://schemas.microsoft.com/office/drawing/2014/main" id="{7040826F-57C6-61B2-7D2E-2020A3C897B4}"/>
              </a:ext>
            </a:extLst>
          </p:cNvPr>
          <p:cNvGrpSpPr>
            <a:grpSpLocks noChangeAspect="1"/>
          </p:cNvGrpSpPr>
          <p:nvPr/>
        </p:nvGrpSpPr>
        <p:grpSpPr>
          <a:xfrm>
            <a:off x="6096000" y="2210697"/>
            <a:ext cx="5583982" cy="2728481"/>
            <a:chOff x="0" y="0"/>
            <a:chExt cx="4494403" cy="2196084"/>
          </a:xfrm>
        </p:grpSpPr>
        <p:sp>
          <p:nvSpPr>
            <p:cNvPr id="7" name="Freeform 5">
              <a:extLst>
                <a:ext uri="{FF2B5EF4-FFF2-40B4-BE49-F238E27FC236}">
                  <a16:creationId xmlns:a16="http://schemas.microsoft.com/office/drawing/2014/main" id="{3E3D0A3F-A92D-C5D6-A9A3-96DD67C721C8}"/>
                </a:ext>
              </a:extLst>
            </p:cNvPr>
            <p:cNvSpPr/>
            <p:nvPr/>
          </p:nvSpPr>
          <p:spPr>
            <a:xfrm>
              <a:off x="0" y="0"/>
              <a:ext cx="4494403" cy="2196084"/>
            </a:xfrm>
            <a:custGeom>
              <a:avLst/>
              <a:gdLst/>
              <a:ahLst/>
              <a:cxnLst/>
              <a:rect l="l" t="t" r="r" b="b"/>
              <a:pathLst>
                <a:path w="4494403" h="2196084">
                  <a:moveTo>
                    <a:pt x="302641" y="0"/>
                  </a:moveTo>
                  <a:lnTo>
                    <a:pt x="241681" y="5715"/>
                  </a:lnTo>
                  <a:cubicBezTo>
                    <a:pt x="103632" y="31877"/>
                    <a:pt x="0" y="144780"/>
                    <a:pt x="0" y="280289"/>
                  </a:cubicBezTo>
                  <a:lnTo>
                    <a:pt x="0" y="1762887"/>
                  </a:lnTo>
                  <a:cubicBezTo>
                    <a:pt x="0" y="1911858"/>
                    <a:pt x="125984" y="2034794"/>
                    <a:pt x="286639" y="2042668"/>
                  </a:cubicBezTo>
                  <a:lnTo>
                    <a:pt x="3432175" y="2195703"/>
                  </a:lnTo>
                  <a:cubicBezTo>
                    <a:pt x="3437382" y="2195830"/>
                    <a:pt x="3442843" y="2196084"/>
                    <a:pt x="3448050" y="2196084"/>
                  </a:cubicBezTo>
                  <a:lnTo>
                    <a:pt x="4191635" y="2196084"/>
                  </a:lnTo>
                  <a:cubicBezTo>
                    <a:pt x="4358767" y="2196084"/>
                    <a:pt x="4494149" y="2070862"/>
                    <a:pt x="4494403" y="1916176"/>
                  </a:cubicBezTo>
                  <a:lnTo>
                    <a:pt x="4494403" y="1916176"/>
                  </a:lnTo>
                  <a:lnTo>
                    <a:pt x="4494403" y="1915414"/>
                  </a:lnTo>
                  <a:lnTo>
                    <a:pt x="4494403" y="1915414"/>
                  </a:lnTo>
                  <a:cubicBezTo>
                    <a:pt x="4494403" y="1906397"/>
                    <a:pt x="4493895" y="1897507"/>
                    <a:pt x="4493006" y="1888871"/>
                  </a:cubicBezTo>
                  <a:lnTo>
                    <a:pt x="4390771" y="264033"/>
                  </a:lnTo>
                  <a:cubicBezTo>
                    <a:pt x="4382643" y="134366"/>
                    <a:pt x="4280027" y="29464"/>
                    <a:pt x="4147312" y="5334"/>
                  </a:cubicBezTo>
                  <a:lnTo>
                    <a:pt x="4088765" y="0"/>
                  </a:lnTo>
                  <a:close/>
                </a:path>
              </a:pathLst>
            </a:custGeom>
            <a:blipFill>
              <a:blip r:embed="rId4"/>
              <a:stretch>
                <a:fillRect t="-18175" b="-18175"/>
              </a:stretch>
            </a:blipFill>
          </p:spPr>
          <p:txBody>
            <a:bodyPr/>
            <a:lstStyle/>
            <a:p>
              <a:pPr defTabSz="609630"/>
              <a:endParaRPr lang="en-EE" sz="1200">
                <a:solidFill>
                  <a:srgbClr val="0062F5"/>
                </a:solidFill>
                <a:latin typeface="Aino"/>
              </a:endParaRPr>
            </a:p>
          </p:txBody>
        </p:sp>
      </p:grpSp>
    </p:spTree>
    <p:extLst>
      <p:ext uri="{BB962C8B-B14F-4D97-AF65-F5344CB8AC3E}">
        <p14:creationId xmlns:p14="http://schemas.microsoft.com/office/powerpoint/2010/main" val="617187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053A912-FA2A-9DE6-D4B3-11756B321930}"/>
              </a:ext>
            </a:extLst>
          </p:cNvPr>
          <p:cNvSpPr>
            <a:spLocks noGrp="1"/>
          </p:cNvSpPr>
          <p:nvPr>
            <p:ph type="title"/>
          </p:nvPr>
        </p:nvSpPr>
        <p:spPr/>
        <p:txBody>
          <a:bodyPr/>
          <a:lstStyle/>
          <a:p>
            <a:r>
              <a:rPr lang="en-GB" dirty="0" err="1">
                <a:solidFill>
                  <a:schemeClr val="accent2"/>
                </a:solidFill>
                <a:latin typeface="+mj-lt"/>
              </a:rPr>
              <a:t>Põhimõisted #1</a:t>
            </a:r>
            <a:endParaRPr lang="en-GB" dirty="0">
              <a:solidFill>
                <a:schemeClr val="accent2"/>
              </a:solidFill>
              <a:latin typeface="+mj-lt"/>
            </a:endParaRPr>
          </a:p>
        </p:txBody>
      </p:sp>
      <p:sp>
        <p:nvSpPr>
          <p:cNvPr id="2" name="TextBox 4">
            <a:extLst>
              <a:ext uri="{FF2B5EF4-FFF2-40B4-BE49-F238E27FC236}">
                <a16:creationId xmlns:a16="http://schemas.microsoft.com/office/drawing/2014/main" id="{4692CEE9-0B6C-CCB8-F765-C92F6C805A1C}"/>
              </a:ext>
            </a:extLst>
          </p:cNvPr>
          <p:cNvSpPr txBox="1"/>
          <p:nvPr/>
        </p:nvSpPr>
        <p:spPr>
          <a:xfrm>
            <a:off x="538162" y="1348245"/>
            <a:ext cx="11241644" cy="4841454"/>
          </a:xfrm>
          <a:prstGeom prst="rect">
            <a:avLst/>
          </a:prstGeom>
        </p:spPr>
        <p:txBody>
          <a:bodyPr lIns="0" tIns="0" rIns="0" bIns="0" rtlCol="0" anchor="t">
            <a:spAutoFit/>
          </a:bodyPr>
          <a:lstStyle/>
          <a:p>
            <a:pPr defTabSz="609630"/>
            <a:r>
              <a:rPr lang="en-US" sz="2133" b="1" dirty="0">
                <a:solidFill>
                  <a:srgbClr val="E6F2FF"/>
                </a:solidFill>
                <a:latin typeface="Aino"/>
                <a:ea typeface="Aino 2 Bold"/>
                <a:cs typeface="Calibri" panose="020F0502020204030204" pitchFamily="34" charset="0"/>
                <a:sym typeface="Aino 2 Bold"/>
              </a:rPr>
              <a:t>Digiriik </a:t>
            </a:r>
            <a:r>
              <a:rPr lang="en-US" sz="2133" dirty="0">
                <a:solidFill>
                  <a:srgbClr val="E6F2FF"/>
                </a:solidFill>
                <a:latin typeface="Aino"/>
                <a:ea typeface="Aino 2 Bold"/>
                <a:cs typeface="Calibri" panose="020F0502020204030204" pitchFamily="34" charset="0"/>
                <a:sym typeface="Aino 2 Bold"/>
              </a:rPr>
              <a:t>– riik, kus avalikud teenused ja valitsemine toimivad digitaalselt, muutes haldusprotsessid läbipaistvamaks ja kasutajasõbralikumaks. </a:t>
            </a:r>
            <a:br>
              <a:rPr lang="en-US" sz="2133" b="1" dirty="0">
                <a:solidFill>
                  <a:srgbClr val="E6F2FF"/>
                </a:solidFill>
                <a:latin typeface="Aino"/>
                <a:ea typeface="Aino 2 Bold"/>
                <a:cs typeface="Calibri" panose="020F0502020204030204" pitchFamily="34" charset="0"/>
                <a:sym typeface="Aino 2 Bold"/>
              </a:rPr>
            </a:br>
            <a:br>
              <a:rPr lang="en-US" sz="2133" b="1" dirty="0">
                <a:solidFill>
                  <a:srgbClr val="E6F2FF"/>
                </a:solidFill>
                <a:latin typeface="Aino"/>
                <a:ea typeface="Aino 2 Bold"/>
                <a:cs typeface="Calibri" panose="020F0502020204030204" pitchFamily="34" charset="0"/>
                <a:sym typeface="Aino 2 Bold"/>
              </a:rPr>
            </a:br>
            <a:r>
              <a:rPr lang="en-US" sz="2133" b="1" dirty="0">
                <a:solidFill>
                  <a:srgbClr val="E6F2FF"/>
                </a:solidFill>
                <a:latin typeface="Aino"/>
                <a:ea typeface="Aino 2 Bold"/>
                <a:cs typeface="Calibri" panose="020F0502020204030204" pitchFamily="34" charset="0"/>
                <a:sym typeface="Aino 2 Bold"/>
              </a:rPr>
              <a:t>Digitaliseerimine </a:t>
            </a:r>
            <a:r>
              <a:rPr lang="en-US" sz="2133" dirty="0">
                <a:solidFill>
                  <a:srgbClr val="E6F2FF"/>
                </a:solidFill>
                <a:latin typeface="Aino"/>
                <a:ea typeface="Aino 2 Bold"/>
                <a:cs typeface="Calibri" panose="020F0502020204030204" pitchFamily="34" charset="0"/>
                <a:sym typeface="Aino 2 Bold"/>
              </a:rPr>
              <a:t>– digitaalsete tehnoloogiate rakendamine ühiskondlike ja majanduslike protsesside tõhusamaks, kiiremaks ja andmepõhisemaks muutmisel.</a:t>
            </a:r>
            <a:br>
              <a:rPr lang="en-US" sz="2133" dirty="0">
                <a:solidFill>
                  <a:srgbClr val="E6F2FF"/>
                </a:solidFill>
                <a:latin typeface="Aino"/>
                <a:ea typeface="Aino 2 Bold"/>
                <a:cs typeface="Calibri" panose="020F0502020204030204" pitchFamily="34" charset="0"/>
                <a:sym typeface="Aino 2 Bold"/>
              </a:rPr>
            </a:br>
            <a:br>
              <a:rPr lang="en-US" sz="2133" dirty="0">
                <a:solidFill>
                  <a:srgbClr val="E6F2FF"/>
                </a:solidFill>
                <a:latin typeface="Aino"/>
                <a:ea typeface="Aino 2 Bold"/>
                <a:cs typeface="Calibri" panose="020F0502020204030204" pitchFamily="34" charset="0"/>
                <a:sym typeface="Aino 2 Bold"/>
              </a:rPr>
            </a:br>
            <a:r>
              <a:rPr lang="en-US" sz="2133" b="1" dirty="0" err="1">
                <a:solidFill>
                  <a:srgbClr val="E6F2FF"/>
                </a:solidFill>
                <a:latin typeface="Aino"/>
                <a:ea typeface="Aino 2 Bold"/>
                <a:cs typeface="Calibri" panose="020F0502020204030204" pitchFamily="34" charset="0"/>
                <a:sym typeface="Aino 2 Bold"/>
              </a:rPr>
              <a:t>Proaktiivne</a:t>
            </a:r>
            <a:r>
              <a:rPr lang="en-US" sz="2133" b="1" dirty="0">
                <a:solidFill>
                  <a:srgbClr val="E6F2FF"/>
                </a:solidFill>
                <a:latin typeface="Aino"/>
                <a:ea typeface="Aino 2 Bold"/>
                <a:cs typeface="Calibri" panose="020F0502020204030204" pitchFamily="34" charset="0"/>
                <a:sym typeface="Aino 2 Bold"/>
              </a:rPr>
              <a:t> ja </a:t>
            </a:r>
            <a:r>
              <a:rPr lang="en-US" sz="2133" b="1" dirty="0" err="1">
                <a:solidFill>
                  <a:srgbClr val="E6F2FF"/>
                </a:solidFill>
                <a:latin typeface="Aino"/>
                <a:ea typeface="Aino 2 Bold"/>
                <a:cs typeface="Calibri" panose="020F0502020204030204" pitchFamily="34" charset="0"/>
                <a:sym typeface="Aino 2 Bold"/>
              </a:rPr>
              <a:t>andmepõhine</a:t>
            </a:r>
            <a:r>
              <a:rPr lang="en-US" sz="2133" b="1" dirty="0">
                <a:solidFill>
                  <a:srgbClr val="E6F2FF"/>
                </a:solidFill>
                <a:latin typeface="Aino"/>
                <a:ea typeface="Aino 2 Bold"/>
                <a:cs typeface="Calibri" panose="020F0502020204030204" pitchFamily="34" charset="0"/>
                <a:sym typeface="Aino 2 Bold"/>
              </a:rPr>
              <a:t> </a:t>
            </a:r>
            <a:r>
              <a:rPr lang="en-US" sz="2133" b="1" dirty="0" err="1">
                <a:solidFill>
                  <a:srgbClr val="E6F2FF"/>
                </a:solidFill>
                <a:latin typeface="Aino"/>
                <a:ea typeface="Aino 2 Bold"/>
                <a:cs typeface="Calibri" panose="020F0502020204030204" pitchFamily="34" charset="0"/>
                <a:sym typeface="Aino 2 Bold"/>
              </a:rPr>
              <a:t>valitsus</a:t>
            </a:r>
            <a:r>
              <a:rPr lang="en-US" sz="2133" dirty="0">
                <a:solidFill>
                  <a:srgbClr val="E6F2FF"/>
                </a:solidFill>
                <a:latin typeface="Aino"/>
                <a:ea typeface="Aino 2"/>
                <a:cs typeface="Calibri" panose="020F0502020204030204" pitchFamily="34" charset="0"/>
                <a:sym typeface="Aino 2"/>
              </a:rPr>
              <a:t> – </a:t>
            </a:r>
            <a:r>
              <a:rPr lang="en-US" sz="2133" dirty="0" err="1">
                <a:solidFill>
                  <a:srgbClr val="E6F2FF"/>
                </a:solidFill>
                <a:latin typeface="Aino"/>
                <a:ea typeface="Aino 2"/>
                <a:cs typeface="Calibri" panose="020F0502020204030204" pitchFamily="34" charset="0"/>
                <a:sym typeface="Aino 2"/>
              </a:rPr>
              <a:t>kasutab</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otsuste</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tegemisel</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süsteemselt</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kogutud</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andmeid</a:t>
            </a:r>
            <a:r>
              <a:rPr lang="en-US" sz="2133" dirty="0">
                <a:solidFill>
                  <a:srgbClr val="E6F2FF"/>
                </a:solidFill>
                <a:latin typeface="Aino"/>
                <a:ea typeface="Aino 2"/>
                <a:cs typeface="Calibri" panose="020F0502020204030204" pitchFamily="34" charset="0"/>
                <a:sym typeface="Aino 2"/>
              </a:rPr>
              <a:t> ja </a:t>
            </a:r>
            <a:r>
              <a:rPr lang="en-US" sz="2133" dirty="0" err="1">
                <a:solidFill>
                  <a:srgbClr val="E6F2FF"/>
                </a:solidFill>
                <a:latin typeface="Aino"/>
                <a:ea typeface="Aino 2"/>
                <a:cs typeface="Calibri" panose="020F0502020204030204" pitchFamily="34" charset="0"/>
                <a:sym typeface="Aino 2"/>
              </a:rPr>
              <a:t>analüüse</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minimeerib</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riske</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ning</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ennetab</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probleeme</a:t>
            </a:r>
            <a:r>
              <a:rPr lang="en-US" sz="2133" dirty="0">
                <a:solidFill>
                  <a:srgbClr val="E6F2FF"/>
                </a:solidFill>
                <a:latin typeface="Aino"/>
                <a:ea typeface="Aino 2"/>
                <a:cs typeface="Calibri" panose="020F0502020204030204" pitchFamily="34" charset="0"/>
                <a:sym typeface="Aino 2"/>
              </a:rPr>
              <a:t>.</a:t>
            </a:r>
            <a:br>
              <a:rPr lang="en-US" sz="2133" dirty="0">
                <a:solidFill>
                  <a:srgbClr val="E6F2FF"/>
                </a:solidFill>
                <a:latin typeface="Aino"/>
                <a:ea typeface="Aino 2"/>
                <a:cs typeface="Calibri" panose="020F0502020204030204" pitchFamily="34" charset="0"/>
                <a:sym typeface="Aino 2"/>
              </a:rPr>
            </a:br>
            <a:endParaRPr lang="en-US" sz="2133" dirty="0">
              <a:solidFill>
                <a:srgbClr val="E6F2FF"/>
              </a:solidFill>
              <a:latin typeface="Aino"/>
              <a:ea typeface="Aino 2"/>
              <a:cs typeface="Calibri" panose="020F0502020204030204" pitchFamily="34" charset="0"/>
              <a:sym typeface="Aino 2"/>
            </a:endParaRPr>
          </a:p>
          <a:p>
            <a:pPr defTabSz="609630"/>
            <a:r>
              <a:rPr lang="en-US" sz="2133" b="1" dirty="0" err="1">
                <a:solidFill>
                  <a:srgbClr val="E6F2FF"/>
                </a:solidFill>
                <a:latin typeface="Aino"/>
                <a:ea typeface="Aino 2 Bold"/>
                <a:cs typeface="Calibri" panose="020F0502020204030204" pitchFamily="34" charset="0"/>
                <a:sym typeface="Aino 2 Bold"/>
              </a:rPr>
              <a:t>Digitaalne</a:t>
            </a:r>
            <a:r>
              <a:rPr lang="en-US" sz="2133" b="1" dirty="0">
                <a:solidFill>
                  <a:srgbClr val="E6F2FF"/>
                </a:solidFill>
                <a:latin typeface="Aino"/>
                <a:ea typeface="Aino 2 Bold"/>
                <a:cs typeface="Calibri" panose="020F0502020204030204" pitchFamily="34" charset="0"/>
                <a:sym typeface="Aino 2 Bold"/>
              </a:rPr>
              <a:t> </a:t>
            </a:r>
            <a:r>
              <a:rPr lang="en-US" sz="2133" b="1" dirty="0" err="1">
                <a:solidFill>
                  <a:srgbClr val="E6F2FF"/>
                </a:solidFill>
                <a:latin typeface="Aino"/>
                <a:ea typeface="Aino 2 Bold"/>
                <a:cs typeface="Calibri" panose="020F0502020204030204" pitchFamily="34" charset="0"/>
                <a:sym typeface="Aino 2 Bold"/>
              </a:rPr>
              <a:t>jalajälg</a:t>
            </a:r>
            <a:r>
              <a:rPr lang="en-US" sz="2133" b="1" dirty="0">
                <a:solidFill>
                  <a:srgbClr val="E6F2FF"/>
                </a:solidFill>
                <a:latin typeface="Aino"/>
                <a:ea typeface="Aino 2 Bold"/>
                <a:cs typeface="Calibri" panose="020F0502020204030204" pitchFamily="34" charset="0"/>
                <a:sym typeface="Aino 2 Bold"/>
              </a:rPr>
              <a:t> –</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unikaalne</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andmete</a:t>
            </a:r>
            <a:r>
              <a:rPr lang="en-US" sz="2133" dirty="0">
                <a:solidFill>
                  <a:srgbClr val="E6F2FF"/>
                </a:solidFill>
                <a:latin typeface="Aino"/>
                <a:ea typeface="Aino 2"/>
                <a:cs typeface="Calibri" panose="020F0502020204030204" pitchFamily="34" charset="0"/>
                <a:sym typeface="Aino 2"/>
              </a:rPr>
              <a:t> kogum, mis </a:t>
            </a:r>
            <a:r>
              <a:rPr lang="en-US" sz="2133" dirty="0" err="1">
                <a:solidFill>
                  <a:srgbClr val="E6F2FF"/>
                </a:solidFill>
                <a:latin typeface="Aino"/>
                <a:ea typeface="Aino 2"/>
                <a:cs typeface="Calibri" panose="020F0502020204030204" pitchFamily="34" charset="0"/>
                <a:sym typeface="Aino 2"/>
              </a:rPr>
              <a:t>tekib</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inimese</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tegevusest</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digitaalses</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keskkonnas</a:t>
            </a:r>
            <a:r>
              <a:rPr lang="en-US" sz="2133" dirty="0">
                <a:solidFill>
                  <a:srgbClr val="E6F2FF"/>
                </a:solidFill>
                <a:latin typeface="Aino"/>
                <a:ea typeface="Aino 2"/>
                <a:cs typeface="Calibri" panose="020F0502020204030204" pitchFamily="34" charset="0"/>
                <a:sym typeface="Aino 2"/>
              </a:rPr>
              <a:t>.</a:t>
            </a:r>
            <a:br>
              <a:rPr lang="en-US" sz="2133" dirty="0">
                <a:solidFill>
                  <a:srgbClr val="E6F2FF"/>
                </a:solidFill>
                <a:latin typeface="Aino"/>
                <a:ea typeface="Aino 2"/>
                <a:cs typeface="Calibri" panose="020F0502020204030204" pitchFamily="34" charset="0"/>
                <a:sym typeface="Aino 2"/>
              </a:rPr>
            </a:br>
            <a:endParaRPr lang="en-US" sz="2133" dirty="0">
              <a:solidFill>
                <a:srgbClr val="E6F2FF"/>
              </a:solidFill>
              <a:latin typeface="Aino"/>
              <a:ea typeface="Aino 2"/>
              <a:cs typeface="Calibri" panose="020F0502020204030204" pitchFamily="34" charset="0"/>
              <a:sym typeface="Aino 2"/>
            </a:endParaRPr>
          </a:p>
          <a:p>
            <a:pPr defTabSz="609630"/>
            <a:r>
              <a:rPr lang="en-US" sz="2133" b="1" dirty="0" err="1">
                <a:solidFill>
                  <a:srgbClr val="E6F2FF"/>
                </a:solidFill>
                <a:latin typeface="Aino"/>
                <a:ea typeface="Aino 2 Bold"/>
                <a:cs typeface="Calibri" panose="020F0502020204030204" pitchFamily="34" charset="0"/>
                <a:sym typeface="Aino 2 Bold"/>
              </a:rPr>
              <a:t>Biomeetrilised</a:t>
            </a:r>
            <a:r>
              <a:rPr lang="en-US" sz="2133" b="1" dirty="0">
                <a:solidFill>
                  <a:srgbClr val="E6F2FF"/>
                </a:solidFill>
                <a:latin typeface="Aino"/>
                <a:ea typeface="Aino 2 Bold"/>
                <a:cs typeface="Calibri" panose="020F0502020204030204" pitchFamily="34" charset="0"/>
                <a:sym typeface="Aino 2 Bold"/>
              </a:rPr>
              <a:t> </a:t>
            </a:r>
            <a:r>
              <a:rPr lang="en-US" sz="2133" b="1" dirty="0" err="1">
                <a:solidFill>
                  <a:srgbClr val="E6F2FF"/>
                </a:solidFill>
                <a:latin typeface="Aino"/>
                <a:ea typeface="Aino 2 Bold"/>
                <a:cs typeface="Calibri" panose="020F0502020204030204" pitchFamily="34" charset="0"/>
                <a:sym typeface="Aino 2 Bold"/>
              </a:rPr>
              <a:t>andmed</a:t>
            </a:r>
            <a:r>
              <a:rPr lang="en-US" sz="2133" dirty="0">
                <a:solidFill>
                  <a:srgbClr val="E6F2FF"/>
                </a:solidFill>
                <a:latin typeface="Aino"/>
                <a:ea typeface="Aino 2"/>
                <a:cs typeface="Calibri" panose="020F0502020204030204" pitchFamily="34" charset="0"/>
                <a:sym typeface="Aino 2"/>
              </a:rPr>
              <a:t> – </a:t>
            </a:r>
            <a:r>
              <a:rPr lang="en-US" sz="2133" dirty="0" err="1">
                <a:solidFill>
                  <a:srgbClr val="E6F2FF"/>
                </a:solidFill>
                <a:latin typeface="Aino"/>
                <a:ea typeface="Aino 2"/>
                <a:cs typeface="Calibri" panose="020F0502020204030204" pitchFamily="34" charset="0"/>
                <a:sym typeface="Aino 2"/>
              </a:rPr>
              <a:t>füüsilised</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või</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käitumuslikud</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tunnused</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mida</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saab</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kasutada</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inimeste</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tuvastamiseks (näo</a:t>
            </a:r>
            <a:r>
              <a:rPr lang="en-US" sz="2133" dirty="0">
                <a:solidFill>
                  <a:srgbClr val="E6F2FF"/>
                </a:solidFill>
                <a:latin typeface="Aino"/>
                <a:ea typeface="Aino 2"/>
                <a:cs typeface="Calibri" panose="020F0502020204030204" pitchFamily="34" charset="0"/>
                <a:sym typeface="Aino 2"/>
              </a:rPr>
              <a:t>- ja </a:t>
            </a:r>
            <a:r>
              <a:rPr lang="en-US" sz="2133" dirty="0" err="1">
                <a:solidFill>
                  <a:srgbClr val="E6F2FF"/>
                </a:solidFill>
                <a:latin typeface="Aino"/>
                <a:ea typeface="Aino 2"/>
                <a:cs typeface="Calibri" panose="020F0502020204030204" pitchFamily="34" charset="0"/>
                <a:sym typeface="Aino 2"/>
              </a:rPr>
              <a:t>sõrmejäljekujutised</a:t>
            </a:r>
            <a:r>
              <a:rPr lang="en-US" sz="2133" dirty="0">
                <a:solidFill>
                  <a:srgbClr val="E6F2FF"/>
                </a:solidFill>
                <a:latin typeface="Aino"/>
                <a:ea typeface="Aino 2"/>
                <a:cs typeface="Calibri" panose="020F0502020204030204" pitchFamily="34" charset="0"/>
                <a:sym typeface="Aino 2"/>
              </a:rPr>
              <a:t>, DNA, </a:t>
            </a:r>
            <a:r>
              <a:rPr lang="en-US" sz="2133" dirty="0" err="1">
                <a:solidFill>
                  <a:srgbClr val="E6F2FF"/>
                </a:solidFill>
                <a:latin typeface="Aino"/>
                <a:ea typeface="Aino 2"/>
                <a:cs typeface="Calibri" panose="020F0502020204030204" pitchFamily="34" charset="0"/>
                <a:sym typeface="Aino 2"/>
              </a:rPr>
              <a:t>silmaiiris</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hääl</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allkiri).</a:t>
            </a:r>
            <a:endParaRPr lang="en-US" sz="2133" dirty="0">
              <a:solidFill>
                <a:srgbClr val="E6F2FF"/>
              </a:solidFill>
              <a:latin typeface="Aino"/>
              <a:ea typeface="Aino 2"/>
              <a:cs typeface="Calibri" panose="020F0502020204030204" pitchFamily="34" charset="0"/>
              <a:sym typeface="Aino 2"/>
            </a:endParaRPr>
          </a:p>
          <a:p>
            <a:pPr defTabSz="609630"/>
            <a:endParaRPr lang="en-US" sz="1600" dirty="0">
              <a:solidFill>
                <a:srgbClr val="E6F2FF"/>
              </a:solidFill>
              <a:latin typeface="Aino"/>
              <a:ea typeface="Aino 2"/>
              <a:cs typeface="Calibri" panose="020F0502020204030204" pitchFamily="34" charset="0"/>
              <a:sym typeface="Aino 2"/>
            </a:endParaRPr>
          </a:p>
        </p:txBody>
      </p:sp>
    </p:spTree>
    <p:extLst>
      <p:ext uri="{BB962C8B-B14F-4D97-AF65-F5344CB8AC3E}">
        <p14:creationId xmlns:p14="http://schemas.microsoft.com/office/powerpoint/2010/main" val="4190924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12DB62-576C-72C3-532F-B4F3036B625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F43D8A3-2CA2-1061-E16A-B241A97ADE18}"/>
              </a:ext>
            </a:extLst>
          </p:cNvPr>
          <p:cNvSpPr>
            <a:spLocks noGrp="1"/>
          </p:cNvSpPr>
          <p:nvPr>
            <p:ph type="title"/>
          </p:nvPr>
        </p:nvSpPr>
        <p:spPr/>
        <p:txBody>
          <a:bodyPr/>
          <a:lstStyle/>
          <a:p>
            <a:r>
              <a:rPr lang="en-GB" dirty="0" err="1">
                <a:solidFill>
                  <a:schemeClr val="accent2"/>
                </a:solidFill>
                <a:latin typeface="+mj-lt"/>
              </a:rPr>
              <a:t>Põhimõisted #2</a:t>
            </a:r>
            <a:endParaRPr lang="en-GB" dirty="0">
              <a:solidFill>
                <a:schemeClr val="accent2"/>
              </a:solidFill>
              <a:latin typeface="+mj-lt"/>
            </a:endParaRPr>
          </a:p>
        </p:txBody>
      </p:sp>
      <p:sp>
        <p:nvSpPr>
          <p:cNvPr id="2" name="TextBox 4">
            <a:extLst>
              <a:ext uri="{FF2B5EF4-FFF2-40B4-BE49-F238E27FC236}">
                <a16:creationId xmlns:a16="http://schemas.microsoft.com/office/drawing/2014/main" id="{1B6CF40E-D004-567C-C37F-9DB933296C87}"/>
              </a:ext>
            </a:extLst>
          </p:cNvPr>
          <p:cNvSpPr txBox="1"/>
          <p:nvPr/>
        </p:nvSpPr>
        <p:spPr>
          <a:xfrm>
            <a:off x="538162" y="1348245"/>
            <a:ext cx="11241644" cy="6236579"/>
          </a:xfrm>
          <a:prstGeom prst="rect">
            <a:avLst/>
          </a:prstGeom>
        </p:spPr>
        <p:txBody>
          <a:bodyPr lIns="0" tIns="0" rIns="0" bIns="0" rtlCol="0" anchor="t">
            <a:spAutoFit/>
          </a:bodyPr>
          <a:lstStyle/>
          <a:p>
            <a:pPr defTabSz="609630"/>
            <a:r>
              <a:rPr lang="en-US" sz="2133" b="1" dirty="0" err="1">
                <a:solidFill>
                  <a:srgbClr val="E6F2FF"/>
                </a:solidFill>
                <a:latin typeface="Aino"/>
                <a:ea typeface="Aino 2 Bold"/>
                <a:cs typeface="Calibri" panose="020F0502020204030204" pitchFamily="34" charset="0"/>
                <a:sym typeface="Aino 2"/>
              </a:rPr>
              <a:t>E</a:t>
            </a:r>
            <a:r>
              <a:rPr lang="en-US" sz="2133" b="1" dirty="0" err="1">
                <a:solidFill>
                  <a:srgbClr val="E6F2FF"/>
                </a:solidFill>
                <a:latin typeface="Aino"/>
                <a:ea typeface="Aino 2 Bold"/>
                <a:cs typeface="Calibri" panose="020F0502020204030204" pitchFamily="34" charset="0"/>
                <a:sym typeface="Aino 2 Bold"/>
              </a:rPr>
              <a:t>-resident – </a:t>
            </a:r>
            <a:r>
              <a:rPr lang="en-US" sz="2133" dirty="0" err="1">
                <a:solidFill>
                  <a:srgbClr val="E6F2FF"/>
                </a:solidFill>
                <a:latin typeface="Aino"/>
                <a:ea typeface="Aino 2 Bold"/>
                <a:cs typeface="Calibri" panose="020F0502020204030204" pitchFamily="34" charset="0"/>
                <a:sym typeface="Aino 2 Bold"/>
              </a:rPr>
              <a:t>välismaalane, kellele Eesti on hüvena loonud isiku kodakondsusjärgse riigi identiteedi alusel elektroonilise identiteedi ja andnud välja digitaalse isikutunnistuse.</a:t>
            </a:r>
          </a:p>
          <a:p>
            <a:pPr defTabSz="609630"/>
            <a:endParaRPr lang="en-US" sz="2133" b="1" dirty="0" err="1">
              <a:solidFill>
                <a:srgbClr val="E6F2FF"/>
              </a:solidFill>
              <a:latin typeface="Aino"/>
              <a:ea typeface="Aino 2 Bold"/>
              <a:cs typeface="Calibri" panose="020F0502020204030204" pitchFamily="34" charset="0"/>
              <a:sym typeface="Aino 2 Bold"/>
            </a:endParaRPr>
          </a:p>
          <a:p>
            <a:pPr defTabSz="609630"/>
            <a:r>
              <a:rPr lang="en-US" sz="2133" b="1" dirty="0" err="1">
                <a:solidFill>
                  <a:srgbClr val="E6F2FF"/>
                </a:solidFill>
                <a:latin typeface="Aino"/>
                <a:ea typeface="Aino 2 Bold"/>
                <a:cs typeface="Calibri" panose="020F0502020204030204" pitchFamily="34" charset="0"/>
                <a:sym typeface="Aino 2 Bold"/>
              </a:rPr>
              <a:t>Diginomaad</a:t>
            </a:r>
            <a:r>
              <a:rPr lang="en-US" sz="2133" b="1" dirty="0">
                <a:solidFill>
                  <a:srgbClr val="E6F2FF"/>
                </a:solidFill>
                <a:latin typeface="Aino"/>
                <a:ea typeface="Aino 2 Bold"/>
                <a:cs typeface="Calibri" panose="020F0502020204030204" pitchFamily="34" charset="0"/>
                <a:sym typeface="Aino 2 Bold"/>
              </a:rPr>
              <a:t> – </a:t>
            </a:r>
            <a:r>
              <a:rPr lang="en-US" sz="2133" dirty="0" err="1">
                <a:solidFill>
                  <a:srgbClr val="E6F2FF"/>
                </a:solidFill>
                <a:latin typeface="Aino"/>
                <a:ea typeface="Aino 2"/>
                <a:cs typeface="Calibri" panose="020F0502020204030204" pitchFamily="34" charset="0"/>
                <a:sym typeface="Aino 2"/>
              </a:rPr>
              <a:t>kaugtöötaja või vabakutseline ettevõtja</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kes</a:t>
            </a:r>
            <a:r>
              <a:rPr lang="en-US" sz="2133" dirty="0">
                <a:solidFill>
                  <a:srgbClr val="E6F2FF"/>
                </a:solidFill>
                <a:latin typeface="Aino"/>
                <a:ea typeface="Aino 2"/>
                <a:cs typeface="Calibri" panose="020F0502020204030204" pitchFamily="34" charset="0"/>
                <a:sym typeface="Aino 2"/>
              </a:rPr>
              <a:t> elab ja </a:t>
            </a:r>
            <a:r>
              <a:rPr lang="en-US" sz="2133" dirty="0" err="1">
                <a:solidFill>
                  <a:srgbClr val="E6F2FF"/>
                </a:solidFill>
                <a:latin typeface="Aino"/>
                <a:ea typeface="Aino 2"/>
                <a:cs typeface="Calibri" panose="020F0502020204030204" pitchFamily="34" charset="0"/>
                <a:sym typeface="Aino 2"/>
              </a:rPr>
              <a:t>töötab</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erinevates riikides, kasutades töö tegemiseks vaid digitaalset tehnoloogiat.</a:t>
            </a:r>
          </a:p>
          <a:p>
            <a:pPr defTabSz="609630"/>
            <a:br>
              <a:rPr lang="en-US" sz="2133" dirty="0">
                <a:solidFill>
                  <a:srgbClr val="E6F2FF"/>
                </a:solidFill>
                <a:latin typeface="Aino"/>
                <a:ea typeface="Aino 2"/>
                <a:cs typeface="Calibri" panose="020F0502020204030204" pitchFamily="34" charset="0"/>
                <a:sym typeface="Aino 2"/>
              </a:rPr>
            </a:br>
            <a:r>
              <a:rPr lang="en-US" sz="2133" b="1" dirty="0" err="1">
                <a:solidFill>
                  <a:srgbClr val="E6F2FF"/>
                </a:solidFill>
                <a:latin typeface="Aino"/>
                <a:ea typeface="Aino 2 Bold"/>
                <a:cs typeface="Calibri" panose="020F0502020204030204" pitchFamily="34" charset="0"/>
                <a:sym typeface="Aino 2 Bold"/>
              </a:rPr>
              <a:t>Ükssarvik</a:t>
            </a:r>
            <a:r>
              <a:rPr lang="en-US" sz="2133" b="1" dirty="0">
                <a:solidFill>
                  <a:srgbClr val="E6F2FF"/>
                </a:solidFill>
                <a:latin typeface="Aino"/>
                <a:ea typeface="Aino 2 Bold"/>
                <a:cs typeface="Calibri" panose="020F0502020204030204" pitchFamily="34" charset="0"/>
                <a:sym typeface="Aino 2 Bold"/>
              </a:rPr>
              <a:t> – </a:t>
            </a:r>
            <a:r>
              <a:rPr lang="en-US" sz="2133" dirty="0" err="1">
                <a:solidFill>
                  <a:srgbClr val="E6F2FF"/>
                </a:solidFill>
                <a:latin typeface="Aino"/>
                <a:ea typeface="Aino 2"/>
                <a:cs typeface="Calibri" panose="020F0502020204030204" pitchFamily="34" charset="0"/>
                <a:sym typeface="Aino 2"/>
              </a:rPr>
              <a:t>kujundlik</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väljend</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erakapitalil</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põhineva</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idufirma</a:t>
            </a:r>
            <a:r>
              <a:rPr lang="en-US" sz="2133" dirty="0">
                <a:solidFill>
                  <a:srgbClr val="E6F2FF"/>
                </a:solidFill>
                <a:latin typeface="Aino"/>
                <a:ea typeface="Aino 2"/>
                <a:cs typeface="Calibri" panose="020F0502020204030204" pitchFamily="34" charset="0"/>
                <a:sym typeface="Aino 2"/>
              </a:rPr>
              <a:t> (</a:t>
            </a:r>
            <a:r>
              <a:rPr lang="en-US" sz="2133" i="1" dirty="0">
                <a:solidFill>
                  <a:srgbClr val="E6F2FF"/>
                </a:solidFill>
                <a:latin typeface="Aino"/>
                <a:ea typeface="Aino 2"/>
                <a:cs typeface="Calibri" panose="020F0502020204030204" pitchFamily="34" charset="0"/>
                <a:sym typeface="Aino 2"/>
              </a:rPr>
              <a:t>start-up</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kohta</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mille</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väärtus</a:t>
            </a:r>
            <a:r>
              <a:rPr lang="en-US" sz="2133" dirty="0">
                <a:solidFill>
                  <a:srgbClr val="E6F2FF"/>
                </a:solidFill>
                <a:latin typeface="Aino"/>
                <a:ea typeface="Aino 2"/>
                <a:cs typeface="Calibri" panose="020F0502020204030204" pitchFamily="34" charset="0"/>
                <a:sym typeface="Aino 2"/>
              </a:rPr>
              <a:t> on </a:t>
            </a:r>
            <a:r>
              <a:rPr lang="en-US" sz="2133" dirty="0" err="1">
                <a:solidFill>
                  <a:srgbClr val="E6F2FF"/>
                </a:solidFill>
                <a:latin typeface="Aino"/>
                <a:ea typeface="Aino 2"/>
                <a:cs typeface="Calibri" panose="020F0502020204030204" pitchFamily="34" charset="0"/>
                <a:sym typeface="Aino 2"/>
              </a:rPr>
              <a:t>üle</a:t>
            </a:r>
            <a:r>
              <a:rPr lang="en-US" sz="2133" dirty="0">
                <a:solidFill>
                  <a:srgbClr val="E6F2FF"/>
                </a:solidFill>
                <a:latin typeface="Aino"/>
                <a:ea typeface="Aino 2"/>
                <a:cs typeface="Calibri" panose="020F0502020204030204" pitchFamily="34" charset="0"/>
                <a:sym typeface="Aino 2"/>
              </a:rPr>
              <a:t> 1 </a:t>
            </a:r>
            <a:r>
              <a:rPr lang="en-US" sz="2133" dirty="0" err="1">
                <a:solidFill>
                  <a:srgbClr val="E6F2FF"/>
                </a:solidFill>
                <a:latin typeface="Aino"/>
                <a:ea typeface="Aino 2"/>
                <a:cs typeface="Calibri" panose="020F0502020204030204" pitchFamily="34" charset="0"/>
                <a:sym typeface="Aino 2"/>
              </a:rPr>
              <a:t>miljardi</a:t>
            </a:r>
            <a:r>
              <a:rPr lang="en-US" sz="2133" dirty="0">
                <a:solidFill>
                  <a:srgbClr val="E6F2FF"/>
                </a:solidFill>
                <a:latin typeface="Aino"/>
                <a:ea typeface="Aino 2"/>
                <a:cs typeface="Calibri" panose="020F0502020204030204" pitchFamily="34" charset="0"/>
                <a:sym typeface="Aino 2"/>
              </a:rPr>
              <a:t> USA </a:t>
            </a:r>
            <a:r>
              <a:rPr lang="en-US" sz="2133" dirty="0" err="1">
                <a:solidFill>
                  <a:srgbClr val="E6F2FF"/>
                </a:solidFill>
                <a:latin typeface="Aino"/>
                <a:ea typeface="Aino 2"/>
                <a:cs typeface="Calibri" panose="020F0502020204030204" pitchFamily="34" charset="0"/>
                <a:sym typeface="Aino 2"/>
              </a:rPr>
              <a:t>dollari</a:t>
            </a:r>
            <a:r>
              <a:rPr lang="en-US" sz="2133" dirty="0">
                <a:solidFill>
                  <a:srgbClr val="E6F2FF"/>
                </a:solidFill>
                <a:latin typeface="Aino"/>
                <a:ea typeface="Aino 2"/>
                <a:cs typeface="Calibri" panose="020F0502020204030204" pitchFamily="34" charset="0"/>
                <a:sym typeface="Aino 2"/>
              </a:rPr>
              <a:t>.</a:t>
            </a:r>
          </a:p>
          <a:p>
            <a:pPr defTabSz="609630"/>
            <a:endParaRPr lang="en-US" sz="2133" dirty="0">
              <a:solidFill>
                <a:srgbClr val="E6F2FF"/>
              </a:solidFill>
              <a:latin typeface="Aino"/>
              <a:ea typeface="Aino 2"/>
              <a:cs typeface="Calibri" panose="020F0502020204030204" pitchFamily="34" charset="0"/>
              <a:sym typeface="Aino 2"/>
            </a:endParaRPr>
          </a:p>
          <a:p>
            <a:pPr defTabSz="609630"/>
            <a:r>
              <a:rPr lang="en-US" sz="2133" b="1" dirty="0" err="1">
                <a:solidFill>
                  <a:srgbClr val="E6F2FF"/>
                </a:solidFill>
                <a:latin typeface="Aino"/>
                <a:ea typeface="Aino 2 Bold"/>
                <a:cs typeface="Calibri" panose="020F0502020204030204" pitchFamily="34" charset="0"/>
                <a:sym typeface="Aino 2 Bold"/>
              </a:rPr>
              <a:t>Toote ja turu sobivus </a:t>
            </a:r>
            <a:r>
              <a:rPr lang="en-US" sz="2133" dirty="0" err="1">
                <a:solidFill>
                  <a:srgbClr val="E6F2FF"/>
                </a:solidFill>
                <a:latin typeface="Aino"/>
                <a:ea typeface="Aino 2 Bold"/>
                <a:cs typeface="Calibri" panose="020F0502020204030204" pitchFamily="34" charset="0"/>
                <a:sym typeface="Aino 2 Bold"/>
              </a:rPr>
              <a:t>– olukord, kus ettevõtte toode vastab täpselt sihtturu vajadustele ja nõudlusele. See tekib siis, kui kliendid on rahul tootega, kasutavad seda aktiivselt ning soovitavad seda ka teistele, mis viib orgaanilise kasvu ja äriedu suurenemiseni.</a:t>
            </a:r>
          </a:p>
          <a:p>
            <a:pPr defTabSz="609630"/>
            <a:endParaRPr lang="en-US" sz="2133" b="1" dirty="0" err="1">
              <a:solidFill>
                <a:srgbClr val="E6F2FF"/>
              </a:solidFill>
              <a:latin typeface="Aino"/>
              <a:ea typeface="Aino 2 Bold"/>
              <a:cs typeface="Calibri" panose="020F0502020204030204" pitchFamily="34" charset="0"/>
              <a:sym typeface="Aino 2 Bold"/>
            </a:endParaRPr>
          </a:p>
          <a:p>
            <a:pPr defTabSz="609630"/>
            <a:r>
              <a:rPr lang="en-US" sz="2133" b="1" dirty="0" err="1">
                <a:solidFill>
                  <a:srgbClr val="E6F2FF"/>
                </a:solidFill>
                <a:latin typeface="Aino"/>
                <a:ea typeface="Aino 2 Bold"/>
                <a:cs typeface="Calibri" panose="020F0502020204030204" pitchFamily="34" charset="0"/>
                <a:sym typeface="Aino 2 Bold"/>
              </a:rPr>
              <a:t>Ettevõtluskeskkonna ökosüsteem</a:t>
            </a:r>
            <a:r>
              <a:rPr lang="en-US" sz="2133" b="1" dirty="0">
                <a:solidFill>
                  <a:srgbClr val="E6F2FF"/>
                </a:solidFill>
                <a:latin typeface="Aino"/>
                <a:ea typeface="Aino 2 Bold"/>
                <a:cs typeface="Calibri" panose="020F0502020204030204" pitchFamily="34" charset="0"/>
                <a:sym typeface="Aino 2 Bold"/>
              </a:rPr>
              <a:t> </a:t>
            </a:r>
            <a:r>
              <a:rPr lang="en-US" sz="2133" dirty="0">
                <a:solidFill>
                  <a:srgbClr val="E6F2FF"/>
                </a:solidFill>
                <a:latin typeface="Aino"/>
                <a:ea typeface="Aino 2 Bold"/>
                <a:cs typeface="Calibri" panose="020F0502020204030204" pitchFamily="34" charset="0"/>
                <a:sym typeface="Aino 2 Bold"/>
              </a:rPr>
              <a:t>– hõlmab ettevõtjaid, investoreid, seadusandlikku raamistikku, infrastruktuuri, haridus- ja teadusasutusi ning teisi olulisi osapooli, kes mõjutavad ettevõtluse kasvu ja innovatsiooni.</a:t>
            </a:r>
            <a:endParaRPr lang="en-US" sz="2133" dirty="0">
              <a:solidFill>
                <a:srgbClr val="E6F2FF"/>
              </a:solidFill>
              <a:latin typeface="Aino"/>
              <a:ea typeface="Aino 2"/>
              <a:cs typeface="Calibri" panose="020F0502020204030204" pitchFamily="34" charset="0"/>
              <a:sym typeface="Aino 2"/>
            </a:endParaRPr>
          </a:p>
          <a:p>
            <a:pPr defTabSz="609630"/>
            <a:endParaRPr lang="en-US" sz="1600" dirty="0">
              <a:solidFill>
                <a:srgbClr val="E6F2FF"/>
              </a:solidFill>
              <a:latin typeface="Aino"/>
              <a:ea typeface="Aino 2"/>
              <a:cs typeface="Calibri" panose="020F0502020204030204" pitchFamily="34" charset="0"/>
              <a:sym typeface="Aino 2"/>
            </a:endParaRPr>
          </a:p>
          <a:p>
            <a:pPr defTabSz="609630"/>
            <a:br>
              <a:rPr lang="en-US" sz="1600" dirty="0">
                <a:solidFill>
                  <a:srgbClr val="E6F2FF"/>
                </a:solidFill>
                <a:latin typeface="Aino"/>
                <a:ea typeface="Aino 2"/>
                <a:cs typeface="Calibri" panose="020F0502020204030204" pitchFamily="34" charset="0"/>
                <a:sym typeface="Aino 2"/>
              </a:rPr>
            </a:br>
            <a:endParaRPr lang="en-US" sz="1600" dirty="0">
              <a:solidFill>
                <a:srgbClr val="E6F2FF"/>
              </a:solidFill>
              <a:latin typeface="Aino"/>
              <a:ea typeface="Aino 2"/>
              <a:cs typeface="Calibri" panose="020F0502020204030204" pitchFamily="34" charset="0"/>
              <a:sym typeface="Aino 2"/>
            </a:endParaRPr>
          </a:p>
          <a:p>
            <a:pPr defTabSz="609630"/>
            <a:endParaRPr lang="en-US" sz="1600" dirty="0">
              <a:solidFill>
                <a:srgbClr val="E6F2FF"/>
              </a:solidFill>
              <a:latin typeface="Aino"/>
              <a:ea typeface="Aino 2"/>
              <a:cs typeface="Calibri" panose="020F0502020204030204" pitchFamily="34" charset="0"/>
              <a:sym typeface="Aino 2"/>
            </a:endParaRPr>
          </a:p>
        </p:txBody>
      </p:sp>
    </p:spTree>
    <p:extLst>
      <p:ext uri="{BB962C8B-B14F-4D97-AF65-F5344CB8AC3E}">
        <p14:creationId xmlns:p14="http://schemas.microsoft.com/office/powerpoint/2010/main" val="3170812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FC1E0D-5DCC-CA9E-EAD0-51B2F1D8804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B159C1E-DBF1-DA57-C659-84A147737605}"/>
              </a:ext>
            </a:extLst>
          </p:cNvPr>
          <p:cNvSpPr>
            <a:spLocks noGrp="1"/>
          </p:cNvSpPr>
          <p:nvPr>
            <p:ph type="title"/>
          </p:nvPr>
        </p:nvSpPr>
        <p:spPr/>
        <p:txBody>
          <a:bodyPr/>
          <a:lstStyle/>
          <a:p>
            <a:r>
              <a:rPr lang="en-GB" dirty="0" err="1">
                <a:solidFill>
                  <a:schemeClr val="accent2"/>
                </a:solidFill>
                <a:latin typeface="+mj-lt"/>
              </a:rPr>
              <a:t>Põhimõisted #3</a:t>
            </a:r>
            <a:endParaRPr lang="en-GB" dirty="0">
              <a:solidFill>
                <a:schemeClr val="accent2"/>
              </a:solidFill>
              <a:latin typeface="+mj-lt"/>
            </a:endParaRPr>
          </a:p>
        </p:txBody>
      </p:sp>
      <p:sp>
        <p:nvSpPr>
          <p:cNvPr id="2" name="TextBox 4">
            <a:extLst>
              <a:ext uri="{FF2B5EF4-FFF2-40B4-BE49-F238E27FC236}">
                <a16:creationId xmlns:a16="http://schemas.microsoft.com/office/drawing/2014/main" id="{41D2370D-3FE8-9699-AFA8-82132075F54B}"/>
              </a:ext>
            </a:extLst>
          </p:cNvPr>
          <p:cNvSpPr txBox="1"/>
          <p:nvPr/>
        </p:nvSpPr>
        <p:spPr>
          <a:xfrm>
            <a:off x="538162" y="1348245"/>
            <a:ext cx="11241644" cy="6236579"/>
          </a:xfrm>
          <a:prstGeom prst="rect">
            <a:avLst/>
          </a:prstGeom>
        </p:spPr>
        <p:txBody>
          <a:bodyPr lIns="0" tIns="0" rIns="0" bIns="0" rtlCol="0" anchor="t">
            <a:spAutoFit/>
          </a:bodyPr>
          <a:lstStyle/>
          <a:p>
            <a:pPr defTabSz="609630"/>
            <a:r>
              <a:rPr lang="en-US" sz="2133" b="1" dirty="0">
                <a:solidFill>
                  <a:srgbClr val="E6F2FF"/>
                </a:solidFill>
                <a:latin typeface="Aino" panose="02000603040504020204" pitchFamily="2" charset="77"/>
                <a:ea typeface="Aino 2 Bold"/>
                <a:cs typeface="Calibri" panose="020F0502020204030204" pitchFamily="34" charset="0"/>
                <a:sym typeface="Aino 2 Bold"/>
              </a:rPr>
              <a:t>ROI </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i="1" dirty="0">
                <a:solidFill>
                  <a:srgbClr val="E6F2FF"/>
                </a:solidFill>
                <a:latin typeface="Aino" panose="02000603040504020204" pitchFamily="2" charset="77"/>
                <a:ea typeface="Aino 2 Italics"/>
                <a:cs typeface="Calibri" panose="020F0502020204030204" pitchFamily="34" charset="0"/>
                <a:sym typeface="Aino 2 Italics"/>
              </a:rPr>
              <a:t>Return on Investment </a:t>
            </a:r>
            <a:r>
              <a:rPr lang="en-US" sz="2133" dirty="0" err="1">
                <a:solidFill>
                  <a:srgbClr val="E6F2FF"/>
                </a:solidFill>
                <a:latin typeface="Aino" panose="02000603040504020204" pitchFamily="2" charset="77"/>
                <a:ea typeface="Aino 2"/>
                <a:cs typeface="Calibri" panose="020F0502020204030204" pitchFamily="34" charset="0"/>
                <a:sym typeface="Aino 2"/>
              </a:rPr>
              <a:t>ehk</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investeeringutasuvus</a:t>
            </a:r>
            <a:r>
              <a:rPr lang="en-US" sz="2133" dirty="0">
                <a:solidFill>
                  <a:srgbClr val="E6F2FF"/>
                </a:solidFill>
                <a:latin typeface="Aino" panose="02000603040504020204" pitchFamily="2" charset="77"/>
                <a:ea typeface="Aino 2"/>
                <a:cs typeface="Calibri" panose="020F0502020204030204" pitchFamily="34" charset="0"/>
                <a:sym typeface="Aino 2"/>
              </a:rPr>
              <a:t> on </a:t>
            </a:r>
            <a:r>
              <a:rPr lang="en-US" sz="2133" dirty="0" err="1">
                <a:solidFill>
                  <a:srgbClr val="E6F2FF"/>
                </a:solidFill>
                <a:latin typeface="Aino" panose="02000603040504020204" pitchFamily="2" charset="77"/>
                <a:ea typeface="Aino 2"/>
                <a:cs typeface="Calibri" panose="020F0502020204030204" pitchFamily="34" charset="0"/>
                <a:sym typeface="Aino 2"/>
              </a:rPr>
              <a:t>viis</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kuidas</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mõõta</a:t>
            </a:r>
            <a:r>
              <a:rPr lang="en-US" sz="2133" dirty="0">
                <a:solidFill>
                  <a:srgbClr val="E6F2FF"/>
                </a:solidFill>
                <a:latin typeface="Aino" panose="02000603040504020204" pitchFamily="2" charset="77"/>
                <a:ea typeface="Aino 2"/>
                <a:cs typeface="Calibri" panose="020F0502020204030204" pitchFamily="34" charset="0"/>
                <a:sym typeface="Aino 2"/>
              </a:rPr>
              <a:t> ja </a:t>
            </a:r>
            <a:r>
              <a:rPr lang="en-US" sz="2133" dirty="0" err="1">
                <a:solidFill>
                  <a:srgbClr val="E6F2FF"/>
                </a:solidFill>
                <a:latin typeface="Aino" panose="02000603040504020204" pitchFamily="2" charset="77"/>
                <a:ea typeface="Aino 2"/>
                <a:cs typeface="Calibri" panose="020F0502020204030204" pitchFamily="34" charset="0"/>
                <a:sym typeface="Aino 2"/>
              </a:rPr>
              <a:t>võrrelda</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investeeringu</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tootlust teenitud tulu suhtes. </a:t>
            </a:r>
            <a:br>
              <a:rPr lang="en-US" sz="2133" dirty="0">
                <a:solidFill>
                  <a:srgbClr val="E6F2FF"/>
                </a:solidFill>
                <a:latin typeface="Aino" panose="02000603040504020204" pitchFamily="2" charset="77"/>
                <a:ea typeface="Aino 2"/>
                <a:cs typeface="Calibri" panose="020F0502020204030204" pitchFamily="34" charset="0"/>
                <a:sym typeface="Aino 2"/>
              </a:rPr>
            </a:br>
            <a:endParaRPr lang="en-US" sz="2133" dirty="0">
              <a:solidFill>
                <a:srgbClr val="E6F2FF"/>
              </a:solidFill>
              <a:latin typeface="Aino" panose="02000603040504020204" pitchFamily="2" charset="77"/>
              <a:ea typeface="Aino 2"/>
              <a:cs typeface="Calibri" panose="020F0502020204030204" pitchFamily="34" charset="0"/>
              <a:sym typeface="Aino 2"/>
            </a:endParaRPr>
          </a:p>
          <a:p>
            <a:pPr defTabSz="609630"/>
            <a:r>
              <a:rPr lang="en-US" sz="2133" b="1" dirty="0">
                <a:solidFill>
                  <a:srgbClr val="E6F2FF"/>
                </a:solidFill>
                <a:latin typeface="Aino" panose="02000603040504020204" pitchFamily="2" charset="77"/>
                <a:ea typeface="Aino 2 Bold"/>
                <a:cs typeface="Calibri" panose="020F0502020204030204" pitchFamily="34" charset="0"/>
                <a:sym typeface="Aino 2 Bold"/>
              </a:rPr>
              <a:t>KYC </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i="1" dirty="0">
                <a:solidFill>
                  <a:srgbClr val="E6F2FF"/>
                </a:solidFill>
                <a:latin typeface="Aino" panose="02000603040504020204" pitchFamily="2" charset="77"/>
                <a:ea typeface="Aino 2"/>
                <a:cs typeface="Calibri" panose="020F0502020204030204" pitchFamily="34" charset="0"/>
                <a:sym typeface="Aino 2"/>
              </a:rPr>
              <a:t>Know Your Customer</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tunne</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oma</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klienti</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protsess</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mille</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abil</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juriidilised</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isikud</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kontrollivad</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oma</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klientide</a:t>
            </a:r>
            <a:r>
              <a:rPr lang="en-US" sz="2133" dirty="0">
                <a:solidFill>
                  <a:srgbClr val="E6F2FF"/>
                </a:solidFill>
                <a:latin typeface="Aino" panose="02000603040504020204" pitchFamily="2" charset="77"/>
                <a:ea typeface="Aino 2"/>
                <a:cs typeface="Calibri" panose="020F0502020204030204" pitchFamily="34" charset="0"/>
                <a:sym typeface="Aino 2"/>
              </a:rPr>
              <a:t> ja </a:t>
            </a:r>
            <a:r>
              <a:rPr lang="en-US" sz="2133" dirty="0" err="1">
                <a:solidFill>
                  <a:srgbClr val="E6F2FF"/>
                </a:solidFill>
                <a:latin typeface="Aino" panose="02000603040504020204" pitchFamily="2" charset="77"/>
                <a:ea typeface="Aino 2"/>
                <a:cs typeface="Calibri" panose="020F0502020204030204" pitchFamily="34" charset="0"/>
                <a:sym typeface="Aino 2"/>
              </a:rPr>
              <a:t>äripartnerite</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isikusamasust</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hindavad</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nende</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sobivust</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ning</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riske</a:t>
            </a:r>
            <a:r>
              <a:rPr lang="en-US" sz="2133" dirty="0">
                <a:solidFill>
                  <a:srgbClr val="E6F2FF"/>
                </a:solidFill>
                <a:latin typeface="Aino" panose="02000603040504020204" pitchFamily="2" charset="77"/>
                <a:ea typeface="Aino 2"/>
                <a:cs typeface="Calibri" panose="020F0502020204030204" pitchFamily="34" charset="0"/>
                <a:sym typeface="Aino 2"/>
              </a:rPr>
              <a:t>.</a:t>
            </a:r>
          </a:p>
          <a:p>
            <a:pPr defTabSz="609630"/>
            <a:endParaRPr lang="en-US" sz="2133" dirty="0">
              <a:solidFill>
                <a:srgbClr val="E6F2FF"/>
              </a:solidFill>
              <a:latin typeface="Aino" panose="02000603040504020204" pitchFamily="2" charset="77"/>
              <a:ea typeface="Aino 2"/>
              <a:cs typeface="Calibri" panose="020F0502020204030204" pitchFamily="34" charset="0"/>
              <a:sym typeface="Aino 2"/>
            </a:endParaRPr>
          </a:p>
          <a:p>
            <a:pPr defTabSz="609630"/>
            <a:r>
              <a:rPr lang="en-US" sz="2133" b="1" dirty="0">
                <a:solidFill>
                  <a:srgbClr val="E6F2FF"/>
                </a:solidFill>
                <a:latin typeface="Aino" panose="02000603040504020204" pitchFamily="2" charset="77"/>
                <a:ea typeface="Aino 2"/>
                <a:cs typeface="Calibri" panose="020F0502020204030204" pitchFamily="34" charset="0"/>
                <a:sym typeface="Aino 2"/>
              </a:rPr>
              <a:t>MVP </a:t>
            </a:r>
            <a:r>
              <a:rPr lang="en-US" sz="2133" dirty="0">
                <a:solidFill>
                  <a:srgbClr val="E6F2FF"/>
                </a:solidFill>
                <a:latin typeface="Aino" panose="02000603040504020204" pitchFamily="2" charset="77"/>
                <a:ea typeface="Aino 2"/>
                <a:cs typeface="Calibri" panose="020F0502020204030204" pitchFamily="34" charset="0"/>
                <a:sym typeface="Aino 2"/>
              </a:rPr>
              <a:t>–</a:t>
            </a:r>
            <a:r>
              <a:rPr lang="en-US" sz="2133" b="1" i="1" dirty="0">
                <a:solidFill>
                  <a:srgbClr val="E6F2FF"/>
                </a:solidFill>
                <a:latin typeface="Aino" panose="02000603040504020204" pitchFamily="2" charset="77"/>
                <a:ea typeface="Aino 2"/>
                <a:cs typeface="Calibri" panose="020F0502020204030204" pitchFamily="34" charset="0"/>
                <a:sym typeface="Aino 2"/>
              </a:rPr>
              <a:t> </a:t>
            </a:r>
            <a:r>
              <a:rPr lang="en-US" sz="2133" i="1" dirty="0">
                <a:solidFill>
                  <a:srgbClr val="E6F2FF"/>
                </a:solidFill>
                <a:latin typeface="Aino" panose="02000603040504020204" pitchFamily="2" charset="77"/>
                <a:ea typeface="Aino 2"/>
                <a:cs typeface="Calibri" panose="020F0502020204030204" pitchFamily="34" charset="0"/>
                <a:sym typeface="Aino 2"/>
              </a:rPr>
              <a:t>Minimal Viable Product </a:t>
            </a:r>
            <a:r>
              <a:rPr lang="en-US" sz="2133" dirty="0">
                <a:solidFill>
                  <a:srgbClr val="E6F2FF"/>
                </a:solidFill>
                <a:latin typeface="Aino" panose="02000603040504020204" pitchFamily="2" charset="77"/>
                <a:ea typeface="Aino 2"/>
                <a:cs typeface="Calibri" panose="020F0502020204030204" pitchFamily="34" charset="0"/>
                <a:sym typeface="Aino 2"/>
              </a:rPr>
              <a:t>(“vähim elujõuline toode”) on esimene versioon iduettevõte tootest, mis võimaldab võimalikult vähese ressursiga turule tulla</a:t>
            </a:r>
            <a:br>
              <a:rPr lang="en-US" sz="2133" dirty="0">
                <a:solidFill>
                  <a:srgbClr val="E6F2FF"/>
                </a:solidFill>
                <a:latin typeface="Aino" panose="02000603040504020204" pitchFamily="2" charset="77"/>
                <a:ea typeface="Aino 2"/>
                <a:cs typeface="Calibri" panose="020F0502020204030204" pitchFamily="34" charset="0"/>
                <a:sym typeface="Aino 2"/>
              </a:rPr>
            </a:br>
            <a:endParaRPr lang="en-US" sz="2133" dirty="0">
              <a:solidFill>
                <a:srgbClr val="E6F2FF"/>
              </a:solidFill>
              <a:latin typeface="Aino" panose="02000603040504020204" pitchFamily="2" charset="77"/>
              <a:ea typeface="Aino 2"/>
              <a:cs typeface="Calibri" panose="020F0502020204030204" pitchFamily="34" charset="0"/>
              <a:sym typeface="Aino 2"/>
            </a:endParaRPr>
          </a:p>
          <a:p>
            <a:pPr defTabSz="609630"/>
            <a:r>
              <a:rPr lang="en-US" sz="2133" b="1" dirty="0">
                <a:solidFill>
                  <a:srgbClr val="E6F2FF"/>
                </a:solidFill>
                <a:latin typeface="Aino" panose="02000603040504020204" pitchFamily="2" charset="77"/>
                <a:ea typeface="Aino 2"/>
                <a:cs typeface="Calibri" panose="020F0502020204030204" pitchFamily="34" charset="0"/>
                <a:sym typeface="Aino 2"/>
              </a:rPr>
              <a:t>B2B / B2C </a:t>
            </a:r>
            <a:r>
              <a:rPr lang="en-US" sz="2133" i="1" dirty="0">
                <a:solidFill>
                  <a:srgbClr val="E6F2FF"/>
                </a:solidFill>
                <a:latin typeface="Aino" panose="02000603040504020204" pitchFamily="2" charset="77"/>
                <a:ea typeface="Aino 2"/>
                <a:cs typeface="Calibri" panose="020F0502020204030204" pitchFamily="34" charset="0"/>
                <a:sym typeface="Aino 2"/>
              </a:rPr>
              <a:t>– Business to Business / Business to Consumer </a:t>
            </a:r>
            <a:r>
              <a:rPr lang="en-US" sz="2133" dirty="0">
                <a:solidFill>
                  <a:srgbClr val="E6F2FF"/>
                </a:solidFill>
                <a:latin typeface="Aino" panose="02000603040504020204" pitchFamily="2" charset="77"/>
                <a:ea typeface="Aino 2"/>
                <a:cs typeface="Calibri" panose="020F0502020204030204" pitchFamily="34" charset="0"/>
                <a:sym typeface="Aino 2"/>
              </a:rPr>
              <a:t>(“ettevõttelt ettevõttele / ettevõttelt tarbijale”) ärimudeli kirjeldus, kus toode või teenus on suunatud teistele ettevõtetele või otse lõpptarbijale</a:t>
            </a:r>
            <a:br>
              <a:rPr lang="en-US" sz="2133" dirty="0">
                <a:solidFill>
                  <a:srgbClr val="E6F2FF"/>
                </a:solidFill>
                <a:latin typeface="Aino" panose="02000603040504020204" pitchFamily="2" charset="77"/>
                <a:ea typeface="Aino 2"/>
                <a:cs typeface="Calibri" panose="020F0502020204030204" pitchFamily="34" charset="0"/>
                <a:sym typeface="Aino 2"/>
              </a:rPr>
            </a:br>
            <a:endParaRPr lang="en-US" sz="2133" dirty="0">
              <a:solidFill>
                <a:srgbClr val="E6F2FF"/>
              </a:solidFill>
              <a:latin typeface="Aino" panose="02000603040504020204" pitchFamily="2" charset="77"/>
              <a:ea typeface="Aino 2"/>
              <a:cs typeface="Calibri" panose="020F0502020204030204" pitchFamily="34" charset="0"/>
              <a:sym typeface="Aino 2"/>
            </a:endParaRPr>
          </a:p>
          <a:p>
            <a:pPr defTabSz="609630"/>
            <a:r>
              <a:rPr lang="en-US" sz="2133" b="1" dirty="0">
                <a:solidFill>
                  <a:srgbClr val="E6F2FF"/>
                </a:solidFill>
                <a:latin typeface="Aino" panose="02000603040504020204" pitchFamily="2" charset="77"/>
                <a:ea typeface="Aino 2"/>
                <a:cs typeface="Calibri" panose="020F0502020204030204" pitchFamily="34" charset="0"/>
                <a:sym typeface="Aino 2"/>
              </a:rPr>
              <a:t>SaaS</a:t>
            </a:r>
            <a:r>
              <a:rPr lang="en-US" sz="2133" i="1" dirty="0">
                <a:solidFill>
                  <a:srgbClr val="E6F2FF"/>
                </a:solidFill>
                <a:latin typeface="Aino" panose="02000603040504020204" pitchFamily="2" charset="77"/>
                <a:ea typeface="Aino 2"/>
                <a:cs typeface="Calibri" panose="020F0502020204030204" pitchFamily="34" charset="0"/>
                <a:sym typeface="Aino 2"/>
              </a:rPr>
              <a:t> – Software as a Service </a:t>
            </a:r>
            <a:r>
              <a:rPr lang="en-US" sz="2133" dirty="0">
                <a:solidFill>
                  <a:srgbClr val="E6F2FF"/>
                </a:solidFill>
                <a:latin typeface="Aino" panose="02000603040504020204" pitchFamily="2" charset="77"/>
                <a:ea typeface="Aino 2"/>
                <a:cs typeface="Calibri" panose="020F0502020204030204" pitchFamily="34" charset="0"/>
                <a:sym typeface="Aino 2"/>
              </a:rPr>
              <a:t>(“tarkvara teenusena”) pilvepõhine tarkvaralahendus, mida saab kasutada üle veebi, tihti tellimuspõhine</a:t>
            </a:r>
            <a:endParaRPr lang="en-US" sz="2133" i="1" dirty="0">
              <a:solidFill>
                <a:srgbClr val="E6F2FF"/>
              </a:solidFill>
              <a:latin typeface="Aino" panose="02000603040504020204" pitchFamily="2" charset="77"/>
              <a:ea typeface="Aino 2"/>
              <a:cs typeface="Calibri" panose="020F0502020204030204" pitchFamily="34" charset="0"/>
              <a:sym typeface="Aino 2"/>
            </a:endParaRPr>
          </a:p>
          <a:p>
            <a:pPr defTabSz="609630"/>
            <a:endParaRPr lang="en-US" sz="1600" dirty="0">
              <a:solidFill>
                <a:srgbClr val="E6F2FF"/>
              </a:solidFill>
              <a:latin typeface="Aino"/>
              <a:ea typeface="Aino 2"/>
              <a:cs typeface="Calibri" panose="020F0502020204030204" pitchFamily="34" charset="0"/>
              <a:sym typeface="Aino 2"/>
            </a:endParaRPr>
          </a:p>
          <a:p>
            <a:pPr defTabSz="609630"/>
            <a:br>
              <a:rPr lang="en-US" sz="1600" dirty="0">
                <a:solidFill>
                  <a:srgbClr val="E6F2FF"/>
                </a:solidFill>
                <a:latin typeface="Aino"/>
                <a:ea typeface="Aino 2"/>
                <a:cs typeface="Calibri" panose="020F0502020204030204" pitchFamily="34" charset="0"/>
                <a:sym typeface="Aino 2"/>
              </a:rPr>
            </a:br>
            <a:endParaRPr lang="en-US" sz="1600" dirty="0">
              <a:solidFill>
                <a:srgbClr val="E6F2FF"/>
              </a:solidFill>
              <a:latin typeface="Aino"/>
              <a:ea typeface="Aino 2"/>
              <a:cs typeface="Calibri" panose="020F0502020204030204" pitchFamily="34" charset="0"/>
              <a:sym typeface="Aino 2"/>
            </a:endParaRPr>
          </a:p>
          <a:p>
            <a:pPr defTabSz="609630"/>
            <a:endParaRPr lang="en-US" sz="1600" dirty="0">
              <a:solidFill>
                <a:srgbClr val="E6F2FF"/>
              </a:solidFill>
              <a:latin typeface="Aino"/>
              <a:ea typeface="Aino 2"/>
              <a:cs typeface="Calibri" panose="020F0502020204030204" pitchFamily="34" charset="0"/>
              <a:sym typeface="Aino 2"/>
            </a:endParaRPr>
          </a:p>
        </p:txBody>
      </p:sp>
    </p:spTree>
    <p:extLst>
      <p:ext uri="{BB962C8B-B14F-4D97-AF65-F5344CB8AC3E}">
        <p14:creationId xmlns:p14="http://schemas.microsoft.com/office/powerpoint/2010/main" val="2655418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B86CDD70-AA56-2DA0-7D11-61B30C33BFA8}"/>
              </a:ext>
            </a:extLst>
          </p:cNvPr>
          <p:cNvSpPr>
            <a:spLocks noGrp="1"/>
          </p:cNvSpPr>
          <p:nvPr>
            <p:ph type="title"/>
          </p:nvPr>
        </p:nvSpPr>
        <p:spPr>
          <a:xfrm>
            <a:off x="538163" y="508001"/>
            <a:ext cx="11141867" cy="1214436"/>
          </a:xfrm>
        </p:spPr>
        <p:txBody>
          <a:bodyPr anchor="t">
            <a:normAutofit/>
          </a:bodyPr>
          <a:lstStyle/>
          <a:p>
            <a:r>
              <a:rPr lang="en-US" sz="5334" dirty="0" err="1">
                <a:latin typeface="+mj-lt"/>
              </a:rPr>
              <a:t>Aitäh!</a:t>
            </a:r>
            <a:endParaRPr lang="en-GB" dirty="0">
              <a:latin typeface="+mj-lt"/>
            </a:endParaRPr>
          </a:p>
        </p:txBody>
      </p:sp>
      <p:pic>
        <p:nvPicPr>
          <p:cNvPr id="3" name="Picture 2" descr="A qr code on a white background&#10;&#10;AI-generated content may be incorrect.">
            <a:extLst>
              <a:ext uri="{FF2B5EF4-FFF2-40B4-BE49-F238E27FC236}">
                <a16:creationId xmlns:a16="http://schemas.microsoft.com/office/drawing/2014/main" id="{0D504B65-A21B-F50F-7D9A-A5D41FEFD4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42296" y="1722438"/>
            <a:ext cx="3691437" cy="3709987"/>
          </a:xfrm>
          <a:prstGeom prst="rect">
            <a:avLst/>
          </a:prstGeom>
          <a:noFill/>
        </p:spPr>
      </p:pic>
      <p:sp>
        <p:nvSpPr>
          <p:cNvPr id="21" name="Text Placeholder 20">
            <a:extLst>
              <a:ext uri="{FF2B5EF4-FFF2-40B4-BE49-F238E27FC236}">
                <a16:creationId xmlns:a16="http://schemas.microsoft.com/office/drawing/2014/main" id="{BA6ABD05-897F-31DB-B13B-75938607C9CA}"/>
              </a:ext>
            </a:extLst>
          </p:cNvPr>
          <p:cNvSpPr>
            <a:spLocks noGrp="1"/>
          </p:cNvSpPr>
          <p:nvPr>
            <p:ph type="body" sz="quarter" idx="15"/>
          </p:nvPr>
        </p:nvSpPr>
        <p:spPr>
          <a:xfrm>
            <a:off x="538162" y="1726429"/>
            <a:ext cx="4618037" cy="4347537"/>
          </a:xfrm>
        </p:spPr>
        <p:txBody>
          <a:bodyPr>
            <a:normAutofit/>
          </a:bodyPr>
          <a:lstStyle/>
          <a:p>
            <a:endParaRPr lang="et-EE" b="0"/>
          </a:p>
          <a:p>
            <a:endParaRPr lang="et-EE" b="0"/>
          </a:p>
          <a:p>
            <a:r>
              <a:rPr lang="et-EE" b="0"/>
              <a:t>Kuidas tund meeldis? </a:t>
            </a:r>
            <a:br>
              <a:rPr lang="et-EE" b="0"/>
            </a:br>
            <a:br>
              <a:rPr lang="et-EE" b="0"/>
            </a:br>
            <a:r>
              <a:rPr lang="et-EE" b="0"/>
              <a:t>Anna teada </a:t>
            </a:r>
            <a:r>
              <a:rPr lang="et-EE" b="0">
                <a:hlinkClick r:id="rId4"/>
              </a:rPr>
              <a:t>SIIN</a:t>
            </a:r>
            <a:r>
              <a:rPr lang="et-EE" b="0"/>
              <a:t>!</a:t>
            </a:r>
            <a:endParaRPr lang="en-GB"/>
          </a:p>
        </p:txBody>
      </p:sp>
    </p:spTree>
    <p:extLst>
      <p:ext uri="{BB962C8B-B14F-4D97-AF65-F5344CB8AC3E}">
        <p14:creationId xmlns:p14="http://schemas.microsoft.com/office/powerpoint/2010/main" val="4080730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FE6631-F9E5-FBBF-8DE5-43FCD301E954}"/>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81F7C47E-9FB7-F22C-8E02-1A2FBE993B42}"/>
              </a:ext>
            </a:extLst>
          </p:cNvPr>
          <p:cNvSpPr>
            <a:spLocks noGrp="1"/>
          </p:cNvSpPr>
          <p:nvPr>
            <p:ph type="title"/>
          </p:nvPr>
        </p:nvSpPr>
        <p:spPr>
          <a:xfrm>
            <a:off x="508000" y="495012"/>
            <a:ext cx="5456961" cy="5867977"/>
          </a:xfrm>
        </p:spPr>
        <p:txBody>
          <a:bodyPr/>
          <a:lstStyle/>
          <a:p>
            <a:pPr>
              <a:lnSpc>
                <a:spcPct val="100000"/>
              </a:lnSpc>
            </a:pPr>
            <a:br>
              <a:rPr lang="en-GB" dirty="0">
                <a:solidFill>
                  <a:srgbClr val="00005A"/>
                </a:solidFill>
                <a:cs typeface="Calibri" panose="020F0502020204030204" pitchFamily="34" charset="0"/>
              </a:rPr>
            </a:br>
            <a:br>
              <a:rPr lang="en-GB" dirty="0">
                <a:solidFill>
                  <a:srgbClr val="00005A"/>
                </a:solidFill>
                <a:cs typeface="Calibri" panose="020F0502020204030204" pitchFamily="34" charset="0"/>
              </a:rPr>
            </a:br>
            <a:r>
              <a:rPr lang="en-GB" dirty="0" err="1">
                <a:solidFill>
                  <a:srgbClr val="00005A"/>
                </a:solidFill>
                <a:cs typeface="Calibri" panose="020F0502020204030204" pitchFamily="34" charset="0"/>
              </a:rPr>
              <a:t>Eestis</a:t>
            </a:r>
            <a:r>
              <a:rPr lang="en-GB" dirty="0">
                <a:solidFill>
                  <a:srgbClr val="00005A"/>
                </a:solidFill>
                <a:cs typeface="Calibri" panose="020F0502020204030204" pitchFamily="34" charset="0"/>
              </a:rPr>
              <a:t> on </a:t>
            </a:r>
            <a:r>
              <a:rPr lang="en-GB" dirty="0" err="1">
                <a:solidFill>
                  <a:srgbClr val="00005A"/>
                </a:solidFill>
                <a:cs typeface="Calibri" panose="020F0502020204030204" pitchFamily="34" charset="0"/>
              </a:rPr>
              <a:t>rohkem</a:t>
            </a:r>
            <a:r>
              <a:rPr lang="en-GB" dirty="0">
                <a:solidFill>
                  <a:srgbClr val="00005A"/>
                </a:solidFill>
                <a:cs typeface="Calibri" panose="020F0502020204030204" pitchFamily="34" charset="0"/>
              </a:rPr>
              <a:t> </a:t>
            </a:r>
            <a:r>
              <a:rPr lang="en-GB" dirty="0" err="1">
                <a:solidFill>
                  <a:srgbClr val="00005A"/>
                </a:solidFill>
                <a:cs typeface="Calibri" panose="020F0502020204030204" pitchFamily="34" charset="0"/>
              </a:rPr>
              <a:t>ükssarvikuid</a:t>
            </a:r>
            <a:r>
              <a:rPr lang="en-GB" dirty="0">
                <a:solidFill>
                  <a:srgbClr val="00005A"/>
                </a:solidFill>
                <a:cs typeface="Calibri" panose="020F0502020204030204" pitchFamily="34" charset="0"/>
              </a:rPr>
              <a:t> </a:t>
            </a:r>
            <a:r>
              <a:rPr lang="en-GB" dirty="0" err="1">
                <a:solidFill>
                  <a:srgbClr val="00005A"/>
                </a:solidFill>
                <a:cs typeface="Calibri" panose="020F0502020204030204" pitchFamily="34" charset="0"/>
              </a:rPr>
              <a:t>kui</a:t>
            </a:r>
            <a:r>
              <a:rPr lang="en-GB" dirty="0">
                <a:solidFill>
                  <a:srgbClr val="00005A"/>
                </a:solidFill>
                <a:cs typeface="Calibri" panose="020F0502020204030204" pitchFamily="34" charset="0"/>
              </a:rPr>
              <a:t> </a:t>
            </a:r>
            <a:r>
              <a:rPr lang="en-GB" dirty="0" err="1">
                <a:solidFill>
                  <a:srgbClr val="00005A"/>
                </a:solidFill>
                <a:cs typeface="Calibri" panose="020F0502020204030204" pitchFamily="34" charset="0"/>
              </a:rPr>
              <a:t>üheski</a:t>
            </a:r>
            <a:r>
              <a:rPr lang="en-GB" dirty="0">
                <a:solidFill>
                  <a:srgbClr val="00005A"/>
                </a:solidFill>
                <a:cs typeface="Calibri" panose="020F0502020204030204" pitchFamily="34" charset="0"/>
              </a:rPr>
              <a:t> </a:t>
            </a:r>
            <a:r>
              <a:rPr lang="en-GB" dirty="0" err="1">
                <a:solidFill>
                  <a:srgbClr val="00005A"/>
                </a:solidFill>
                <a:cs typeface="Calibri" panose="020F0502020204030204" pitchFamily="34" charset="0"/>
              </a:rPr>
              <a:t>teises</a:t>
            </a:r>
            <a:r>
              <a:rPr lang="en-GB" dirty="0">
                <a:solidFill>
                  <a:srgbClr val="00005A"/>
                </a:solidFill>
                <a:cs typeface="Calibri" panose="020F0502020204030204" pitchFamily="34" charset="0"/>
              </a:rPr>
              <a:t> </a:t>
            </a:r>
            <a:r>
              <a:rPr lang="en-GB" dirty="0" err="1">
                <a:solidFill>
                  <a:srgbClr val="00005A"/>
                </a:solidFill>
                <a:cs typeface="Calibri" panose="020F0502020204030204" pitchFamily="34" charset="0"/>
              </a:rPr>
              <a:t>Euroopa</a:t>
            </a:r>
            <a:r>
              <a:rPr lang="en-GB" dirty="0">
                <a:solidFill>
                  <a:srgbClr val="00005A"/>
                </a:solidFill>
                <a:cs typeface="Calibri" panose="020F0502020204030204" pitchFamily="34" charset="0"/>
              </a:rPr>
              <a:t> </a:t>
            </a:r>
            <a:r>
              <a:rPr lang="en-GB" dirty="0" err="1">
                <a:solidFill>
                  <a:srgbClr val="00005A"/>
                </a:solidFill>
                <a:cs typeface="Calibri" panose="020F0502020204030204" pitchFamily="34" charset="0"/>
              </a:rPr>
              <a:t>riigis</a:t>
            </a:r>
            <a:endParaRPr lang="en-GB" dirty="0">
              <a:solidFill>
                <a:srgbClr val="00005A"/>
              </a:solidFill>
              <a:cs typeface="Calibri" panose="020F0502020204030204" pitchFamily="34" charset="0"/>
            </a:endParaRPr>
          </a:p>
        </p:txBody>
      </p:sp>
      <p:sp>
        <p:nvSpPr>
          <p:cNvPr id="14" name="SmartArt Placeholder 13">
            <a:extLst>
              <a:ext uri="{FF2B5EF4-FFF2-40B4-BE49-F238E27FC236}">
                <a16:creationId xmlns:a16="http://schemas.microsoft.com/office/drawing/2014/main" id="{82EE1FD5-4DE3-F94D-DAEB-CB5DEFB7B377}"/>
              </a:ext>
            </a:extLst>
          </p:cNvPr>
          <p:cNvSpPr>
            <a:spLocks noGrp="1"/>
          </p:cNvSpPr>
          <p:nvPr>
            <p:ph type="dgm" sz="quarter" idx="22"/>
          </p:nvPr>
        </p:nvSpPr>
        <p:spPr/>
        <p:txBody>
          <a:bodyPr/>
          <a:lstStyle/>
          <a:p>
            <a:endParaRPr lang="en-GB"/>
          </a:p>
        </p:txBody>
      </p:sp>
      <p:sp>
        <p:nvSpPr>
          <p:cNvPr id="15" name="SmartArt Placeholder 14">
            <a:extLst>
              <a:ext uri="{FF2B5EF4-FFF2-40B4-BE49-F238E27FC236}">
                <a16:creationId xmlns:a16="http://schemas.microsoft.com/office/drawing/2014/main" id="{8AEED0EE-76AA-93B7-C8FB-6D6E71616ED2}"/>
              </a:ext>
            </a:extLst>
          </p:cNvPr>
          <p:cNvSpPr>
            <a:spLocks noGrp="1"/>
          </p:cNvSpPr>
          <p:nvPr>
            <p:ph type="dgm" sz="quarter" idx="23"/>
          </p:nvPr>
        </p:nvSpPr>
        <p:spPr/>
        <p:txBody>
          <a:bodyPr/>
          <a:lstStyle/>
          <a:p>
            <a:endParaRPr lang="en-GB"/>
          </a:p>
        </p:txBody>
      </p:sp>
      <p:grpSp>
        <p:nvGrpSpPr>
          <p:cNvPr id="2" name="Group 4">
            <a:extLst>
              <a:ext uri="{FF2B5EF4-FFF2-40B4-BE49-F238E27FC236}">
                <a16:creationId xmlns:a16="http://schemas.microsoft.com/office/drawing/2014/main" id="{CF396273-1888-575C-4908-563ED89E5FFF}"/>
              </a:ext>
            </a:extLst>
          </p:cNvPr>
          <p:cNvGrpSpPr>
            <a:grpSpLocks noChangeAspect="1"/>
          </p:cNvGrpSpPr>
          <p:nvPr/>
        </p:nvGrpSpPr>
        <p:grpSpPr>
          <a:xfrm>
            <a:off x="6073554" y="2514600"/>
            <a:ext cx="5406221" cy="2641600"/>
            <a:chOff x="0" y="0"/>
            <a:chExt cx="4494441" cy="2196084"/>
          </a:xfrm>
        </p:grpSpPr>
        <p:sp>
          <p:nvSpPr>
            <p:cNvPr id="3" name="Freeform 5">
              <a:extLst>
                <a:ext uri="{FF2B5EF4-FFF2-40B4-BE49-F238E27FC236}">
                  <a16:creationId xmlns:a16="http://schemas.microsoft.com/office/drawing/2014/main" id="{92DDC33A-7090-A919-F860-1DA5F2AA4815}"/>
                </a:ext>
              </a:extLst>
            </p:cNvPr>
            <p:cNvSpPr/>
            <p:nvPr/>
          </p:nvSpPr>
          <p:spPr>
            <a:xfrm>
              <a:off x="0" y="0"/>
              <a:ext cx="4494403" cy="2196084"/>
            </a:xfrm>
            <a:custGeom>
              <a:avLst/>
              <a:gdLst/>
              <a:ahLst/>
              <a:cxnLst/>
              <a:rect l="l" t="t" r="r" b="b"/>
              <a:pathLst>
                <a:path w="4494403" h="2196084">
                  <a:moveTo>
                    <a:pt x="302641" y="0"/>
                  </a:moveTo>
                  <a:lnTo>
                    <a:pt x="241681" y="5715"/>
                  </a:lnTo>
                  <a:cubicBezTo>
                    <a:pt x="103632" y="31877"/>
                    <a:pt x="0" y="144780"/>
                    <a:pt x="0" y="280289"/>
                  </a:cubicBezTo>
                  <a:lnTo>
                    <a:pt x="0" y="1762887"/>
                  </a:lnTo>
                  <a:cubicBezTo>
                    <a:pt x="0" y="1911858"/>
                    <a:pt x="125984" y="2034794"/>
                    <a:pt x="286639" y="2042668"/>
                  </a:cubicBezTo>
                  <a:lnTo>
                    <a:pt x="3432175" y="2195703"/>
                  </a:lnTo>
                  <a:cubicBezTo>
                    <a:pt x="3437382" y="2195830"/>
                    <a:pt x="3442843" y="2196084"/>
                    <a:pt x="3448050" y="2196084"/>
                  </a:cubicBezTo>
                  <a:lnTo>
                    <a:pt x="4191635" y="2196084"/>
                  </a:lnTo>
                  <a:cubicBezTo>
                    <a:pt x="4358767" y="2196084"/>
                    <a:pt x="4494149" y="2070862"/>
                    <a:pt x="4494403" y="1916176"/>
                  </a:cubicBezTo>
                  <a:lnTo>
                    <a:pt x="4494403" y="1916176"/>
                  </a:lnTo>
                  <a:lnTo>
                    <a:pt x="4494403" y="1915414"/>
                  </a:lnTo>
                  <a:lnTo>
                    <a:pt x="4494403" y="1915414"/>
                  </a:lnTo>
                  <a:cubicBezTo>
                    <a:pt x="4494403" y="1906397"/>
                    <a:pt x="4493895" y="1897507"/>
                    <a:pt x="4493006" y="1888871"/>
                  </a:cubicBezTo>
                  <a:lnTo>
                    <a:pt x="4390771" y="264033"/>
                  </a:lnTo>
                  <a:cubicBezTo>
                    <a:pt x="4382643" y="134366"/>
                    <a:pt x="4280027" y="29464"/>
                    <a:pt x="4147312" y="5334"/>
                  </a:cubicBezTo>
                  <a:lnTo>
                    <a:pt x="4088765" y="0"/>
                  </a:lnTo>
                  <a:close/>
                </a:path>
              </a:pathLst>
            </a:custGeom>
            <a:blipFill>
              <a:blip r:embed="rId3"/>
              <a:stretch>
                <a:fillRect t="-18094" b="-18094"/>
              </a:stretch>
            </a:blipFill>
          </p:spPr>
          <p:txBody>
            <a:bodyPr/>
            <a:lstStyle/>
            <a:p>
              <a:pPr defTabSz="609630"/>
              <a:endParaRPr lang="en-EE" sz="1200">
                <a:solidFill>
                  <a:srgbClr val="0062F5"/>
                </a:solidFill>
                <a:latin typeface="Aino"/>
              </a:endParaRPr>
            </a:p>
          </p:txBody>
        </p:sp>
      </p:grpSp>
      <p:sp>
        <p:nvSpPr>
          <p:cNvPr id="5" name="TextBox 4">
            <a:extLst>
              <a:ext uri="{FF2B5EF4-FFF2-40B4-BE49-F238E27FC236}">
                <a16:creationId xmlns:a16="http://schemas.microsoft.com/office/drawing/2014/main" id="{0D64B831-8627-DDD2-438D-4CFF5BFB28EA}"/>
              </a:ext>
            </a:extLst>
          </p:cNvPr>
          <p:cNvSpPr txBox="1"/>
          <p:nvPr/>
        </p:nvSpPr>
        <p:spPr>
          <a:xfrm>
            <a:off x="3048000" y="780180"/>
            <a:ext cx="6096000" cy="995209"/>
          </a:xfrm>
          <a:prstGeom prst="rect">
            <a:avLst/>
          </a:prstGeom>
          <a:noFill/>
        </p:spPr>
        <p:txBody>
          <a:bodyPr wrap="square">
            <a:spAutoFit/>
          </a:bodyPr>
          <a:lstStyle/>
          <a:p>
            <a:pPr algn="ctr" defTabSz="609630"/>
            <a:r>
              <a:rPr lang="en-GB" sz="5867" b="1" dirty="0" err="1">
                <a:solidFill>
                  <a:srgbClr val="00005A"/>
                </a:solidFill>
                <a:latin typeface="Aino Headline"/>
                <a:cs typeface="Calibri" panose="020F0502020204030204" pitchFamily="34" charset="0"/>
              </a:rPr>
              <a:t>Väide</a:t>
            </a:r>
            <a:r>
              <a:rPr lang="en-GB" sz="5867" b="1" dirty="0">
                <a:solidFill>
                  <a:srgbClr val="00005A"/>
                </a:solidFill>
                <a:latin typeface="Aino Headline"/>
                <a:cs typeface="Calibri" panose="020F0502020204030204" pitchFamily="34" charset="0"/>
              </a:rPr>
              <a:t> 2</a:t>
            </a:r>
            <a:endParaRPr lang="en-EE" sz="5867" b="1" dirty="0">
              <a:solidFill>
                <a:srgbClr val="00005A"/>
              </a:solidFill>
              <a:latin typeface="Aino Headline"/>
            </a:endParaRPr>
          </a:p>
        </p:txBody>
      </p:sp>
    </p:spTree>
    <p:extLst>
      <p:ext uri="{BB962C8B-B14F-4D97-AF65-F5344CB8AC3E}">
        <p14:creationId xmlns:p14="http://schemas.microsoft.com/office/powerpoint/2010/main" val="366226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8FFA50B0-5BD9-B6D1-EDB9-26E96D8CEC33}"/>
              </a:ext>
            </a:extLst>
          </p:cNvPr>
          <p:cNvGrpSpPr>
            <a:grpSpLocks noGrp="1" noUngrp="1" noRot="1" noMove="1" noResize="1"/>
          </p:cNvGrpSpPr>
          <p:nvPr/>
        </p:nvGrpSpPr>
        <p:grpSpPr>
          <a:xfrm>
            <a:off x="5077997" y="1522187"/>
            <a:ext cx="6608956" cy="4971383"/>
            <a:chOff x="7904904" y="2368435"/>
            <a:chExt cx="9913434" cy="7457075"/>
          </a:xfrm>
        </p:grpSpPr>
        <p:grpSp>
          <p:nvGrpSpPr>
            <p:cNvPr id="27" name="Group 2">
              <a:extLst>
                <a:ext uri="{FF2B5EF4-FFF2-40B4-BE49-F238E27FC236}">
                  <a16:creationId xmlns:a16="http://schemas.microsoft.com/office/drawing/2014/main" id="{1FCCD995-2D3D-F512-993E-F543E6CD50D9}"/>
                </a:ext>
              </a:extLst>
            </p:cNvPr>
            <p:cNvGrpSpPr>
              <a:grpSpLocks noGrp="1" noUngrp="1" noRot="1" noMove="1" noResize="1"/>
            </p:cNvGrpSpPr>
            <p:nvPr/>
          </p:nvGrpSpPr>
          <p:grpSpPr>
            <a:xfrm>
              <a:off x="7904904" y="2368435"/>
              <a:ext cx="9913434" cy="7457075"/>
              <a:chOff x="0" y="0"/>
              <a:chExt cx="2610946" cy="1964003"/>
            </a:xfrm>
          </p:grpSpPr>
          <p:sp>
            <p:nvSpPr>
              <p:cNvPr id="28" name="Freeform 3">
                <a:extLst>
                  <a:ext uri="{FF2B5EF4-FFF2-40B4-BE49-F238E27FC236}">
                    <a16:creationId xmlns:a16="http://schemas.microsoft.com/office/drawing/2014/main" id="{8B87CB80-744F-8993-1634-87D899CD300F}"/>
                  </a:ext>
                </a:extLst>
              </p:cNvPr>
              <p:cNvSpPr>
                <a:spLocks noGrp="1" noRot="1" noMove="1" noResize="1" noEditPoints="1" noAdjustHandles="1" noChangeArrowheads="1" noChangeShapeType="1"/>
              </p:cNvSpPr>
              <p:nvPr/>
            </p:nvSpPr>
            <p:spPr>
              <a:xfrm>
                <a:off x="0" y="0"/>
                <a:ext cx="2610946" cy="1964003"/>
              </a:xfrm>
              <a:custGeom>
                <a:avLst/>
                <a:gdLst/>
                <a:ahLst/>
                <a:cxnLst/>
                <a:rect l="l" t="t" r="r" b="b"/>
                <a:pathLst>
                  <a:path w="2610946" h="1964003">
                    <a:moveTo>
                      <a:pt x="39829" y="0"/>
                    </a:moveTo>
                    <a:lnTo>
                      <a:pt x="2571117" y="0"/>
                    </a:lnTo>
                    <a:cubicBezTo>
                      <a:pt x="2593114" y="0"/>
                      <a:pt x="2610946" y="17832"/>
                      <a:pt x="2610946" y="39829"/>
                    </a:cubicBezTo>
                    <a:lnTo>
                      <a:pt x="2610946" y="1924175"/>
                    </a:lnTo>
                    <a:cubicBezTo>
                      <a:pt x="2610946" y="1934738"/>
                      <a:pt x="2606749" y="1944868"/>
                      <a:pt x="2599280" y="1952338"/>
                    </a:cubicBezTo>
                    <a:cubicBezTo>
                      <a:pt x="2591811" y="1959807"/>
                      <a:pt x="2581680" y="1964003"/>
                      <a:pt x="2571117" y="1964003"/>
                    </a:cubicBezTo>
                    <a:lnTo>
                      <a:pt x="39829" y="1964003"/>
                    </a:lnTo>
                    <a:cubicBezTo>
                      <a:pt x="29265" y="1964003"/>
                      <a:pt x="19135" y="1959807"/>
                      <a:pt x="11666" y="1952338"/>
                    </a:cubicBezTo>
                    <a:cubicBezTo>
                      <a:pt x="4196" y="1944868"/>
                      <a:pt x="0" y="1934738"/>
                      <a:pt x="0" y="1924175"/>
                    </a:cubicBezTo>
                    <a:lnTo>
                      <a:pt x="0" y="39829"/>
                    </a:lnTo>
                    <a:cubicBezTo>
                      <a:pt x="0" y="29265"/>
                      <a:pt x="4196" y="19135"/>
                      <a:pt x="11666" y="11666"/>
                    </a:cubicBezTo>
                    <a:cubicBezTo>
                      <a:pt x="19135" y="4196"/>
                      <a:pt x="29265" y="0"/>
                      <a:pt x="39829" y="0"/>
                    </a:cubicBezTo>
                    <a:close/>
                  </a:path>
                </a:pathLst>
              </a:custGeom>
              <a:solidFill>
                <a:srgbClr val="E6E7E8"/>
              </a:solidFill>
            </p:spPr>
            <p:txBody>
              <a:bodyPr/>
              <a:lstStyle/>
              <a:p>
                <a:pPr defTabSz="609630"/>
                <a:endParaRPr lang="en-EE" sz="1200">
                  <a:solidFill>
                    <a:srgbClr val="0062F5"/>
                  </a:solidFill>
                  <a:latin typeface="Aino"/>
                </a:endParaRPr>
              </a:p>
            </p:txBody>
          </p:sp>
          <p:sp>
            <p:nvSpPr>
              <p:cNvPr id="29" name="TextBox 4">
                <a:extLst>
                  <a:ext uri="{FF2B5EF4-FFF2-40B4-BE49-F238E27FC236}">
                    <a16:creationId xmlns:a16="http://schemas.microsoft.com/office/drawing/2014/main" id="{B14111A8-8AD1-C769-C92A-F64F2D657BDB}"/>
                  </a:ext>
                </a:extLst>
              </p:cNvPr>
              <p:cNvSpPr txBox="1">
                <a:spLocks noGrp="1" noRot="1" noMove="1" noResize="1" noEditPoints="1" noAdjustHandles="1" noChangeArrowheads="1" noChangeShapeType="1"/>
              </p:cNvSpPr>
              <p:nvPr/>
            </p:nvSpPr>
            <p:spPr>
              <a:xfrm>
                <a:off x="0" y="-38100"/>
                <a:ext cx="2610946" cy="2002103"/>
              </a:xfrm>
              <a:prstGeom prst="rect">
                <a:avLst/>
              </a:prstGeom>
            </p:spPr>
            <p:txBody>
              <a:bodyPr lIns="33867" tIns="33867" rIns="33867" bIns="33867" rtlCol="0" anchor="ctr"/>
              <a:lstStyle/>
              <a:p>
                <a:pPr algn="ctr" defTabSz="609630">
                  <a:lnSpc>
                    <a:spcPts val="1773"/>
                  </a:lnSpc>
                  <a:spcBef>
                    <a:spcPct val="0"/>
                  </a:spcBef>
                </a:pPr>
                <a:endParaRPr sz="1200">
                  <a:solidFill>
                    <a:srgbClr val="0062F5"/>
                  </a:solidFill>
                  <a:latin typeface="Aino"/>
                </a:endParaRPr>
              </a:p>
            </p:txBody>
          </p:sp>
        </p:grpSp>
        <p:sp>
          <p:nvSpPr>
            <p:cNvPr id="30" name="TextBox 5">
              <a:extLst>
                <a:ext uri="{FF2B5EF4-FFF2-40B4-BE49-F238E27FC236}">
                  <a16:creationId xmlns:a16="http://schemas.microsoft.com/office/drawing/2014/main" id="{A73A67F7-D1EC-E26E-37A4-EE01BF856313}"/>
                </a:ext>
              </a:extLst>
            </p:cNvPr>
            <p:cNvSpPr txBox="1">
              <a:spLocks noGrp="1" noRot="1" noMove="1" noResize="1" noEditPoints="1" noAdjustHandles="1" noChangeArrowheads="1" noChangeShapeType="1"/>
            </p:cNvSpPr>
            <p:nvPr/>
          </p:nvSpPr>
          <p:spPr>
            <a:xfrm>
              <a:off x="8330028" y="2763228"/>
              <a:ext cx="5258328" cy="6726264"/>
            </a:xfrm>
            <a:prstGeom prst="rect">
              <a:avLst/>
            </a:prstGeom>
          </p:spPr>
          <p:txBody>
            <a:bodyPr lIns="0" tIns="0" rIns="0" bIns="0" rtlCol="0" anchor="t">
              <a:spAutoFit/>
            </a:bodyPr>
            <a:lstStyle/>
            <a:p>
              <a:pPr defTabSz="609630">
                <a:lnSpc>
                  <a:spcPts val="3150"/>
                </a:lnSpc>
                <a:spcBef>
                  <a:spcPct val="0"/>
                </a:spcBef>
              </a:pPr>
              <a:r>
                <a:rPr lang="en-US" sz="2467" b="1" dirty="0">
                  <a:solidFill>
                    <a:srgbClr val="00005A"/>
                  </a:solidFill>
                  <a:latin typeface="Aino"/>
                  <a:ea typeface="Aino 2 Bold"/>
                  <a:cs typeface="Calibri" panose="020F0502020204030204" pitchFamily="34" charset="0"/>
                  <a:sym typeface="Aino 2 Bold"/>
                </a:rPr>
                <a:t>Need </a:t>
              </a:r>
              <a:r>
                <a:rPr lang="en-US" sz="2467" b="1" dirty="0" err="1">
                  <a:solidFill>
                    <a:srgbClr val="00005A"/>
                  </a:solidFill>
                  <a:latin typeface="Aino"/>
                  <a:ea typeface="Aino 2 Bold"/>
                  <a:cs typeface="Calibri" panose="020F0502020204030204" pitchFamily="34" charset="0"/>
                  <a:sym typeface="Aino 2 Bold"/>
                </a:rPr>
                <a:t>ettevõtted</a:t>
              </a:r>
              <a:r>
                <a:rPr lang="en-US" sz="2467" b="1" dirty="0">
                  <a:solidFill>
                    <a:srgbClr val="00005A"/>
                  </a:solidFill>
                  <a:latin typeface="Aino"/>
                  <a:ea typeface="Aino 2 Bold"/>
                  <a:cs typeface="Calibri" panose="020F0502020204030204" pitchFamily="34" charset="0"/>
                  <a:sym typeface="Aino 2 Bold"/>
                </a:rPr>
                <a:t> on:</a:t>
              </a:r>
            </a:p>
            <a:p>
              <a:pPr marL="485847" lvl="1" indent="-242923" defTabSz="609630">
                <a:lnSpc>
                  <a:spcPts val="3150"/>
                </a:lnSpc>
                <a:buFontTx/>
                <a:buAutoNum type="arabicPeriod"/>
              </a:pPr>
              <a:r>
                <a:rPr lang="en-US" sz="2467" dirty="0">
                  <a:solidFill>
                    <a:srgbClr val="00005A"/>
                  </a:solidFill>
                  <a:latin typeface="Aino"/>
                  <a:ea typeface="Aino 2 Bold"/>
                  <a:cs typeface="Calibri" panose="020F0502020204030204" pitchFamily="34" charset="0"/>
                  <a:sym typeface="Aino 2 Bold"/>
                </a:rPr>
                <a:t> </a:t>
              </a:r>
              <a:r>
                <a:rPr lang="en-US" sz="2467" dirty="0">
                  <a:solidFill>
                    <a:srgbClr val="00005A"/>
                  </a:solidFill>
                  <a:latin typeface="Aino"/>
                  <a:ea typeface="Aino 2"/>
                  <a:cs typeface="Calibri" panose="020F0502020204030204" pitchFamily="34" charset="0"/>
                  <a:sym typeface="Aino 2"/>
                </a:rPr>
                <a:t>Skype</a:t>
              </a:r>
            </a:p>
            <a:p>
              <a:pPr marL="485847" lvl="1" indent="-242923" defTabSz="609630">
                <a:lnSpc>
                  <a:spcPts val="3150"/>
                </a:lnSpc>
                <a:buFontTx/>
                <a:buAutoNum type="arabicPeriod"/>
              </a:pPr>
              <a:r>
                <a:rPr lang="en-US" sz="2467" dirty="0">
                  <a:solidFill>
                    <a:srgbClr val="00005A"/>
                  </a:solidFill>
                  <a:latin typeface="Aino"/>
                  <a:ea typeface="Aino 2"/>
                  <a:cs typeface="Calibri" panose="020F0502020204030204" pitchFamily="34" charset="0"/>
                  <a:sym typeface="Aino 2"/>
                </a:rPr>
                <a:t> Playtech</a:t>
              </a:r>
            </a:p>
            <a:p>
              <a:pPr marL="485847" lvl="1" indent="-242923" defTabSz="609630">
                <a:lnSpc>
                  <a:spcPts val="3150"/>
                </a:lnSpc>
                <a:buFontTx/>
                <a:buAutoNum type="arabicPeriod"/>
              </a:pPr>
              <a:r>
                <a:rPr lang="en-US" sz="2467" dirty="0">
                  <a:solidFill>
                    <a:srgbClr val="00005A"/>
                  </a:solidFill>
                  <a:latin typeface="Aino"/>
                  <a:ea typeface="Aino 2"/>
                  <a:cs typeface="Calibri" panose="020F0502020204030204" pitchFamily="34" charset="0"/>
                  <a:sym typeface="Aino 2"/>
                </a:rPr>
                <a:t> Wise</a:t>
              </a:r>
            </a:p>
            <a:p>
              <a:pPr marL="485847" lvl="1" indent="-242923" defTabSz="609630">
                <a:lnSpc>
                  <a:spcPts val="3150"/>
                </a:lnSpc>
                <a:buFontTx/>
                <a:buAutoNum type="arabicPeriod"/>
              </a:pPr>
              <a:r>
                <a:rPr lang="en-US" sz="2467" dirty="0">
                  <a:solidFill>
                    <a:srgbClr val="00005A"/>
                  </a:solidFill>
                  <a:latin typeface="Aino"/>
                  <a:ea typeface="Aino 2"/>
                  <a:cs typeface="Calibri" panose="020F0502020204030204" pitchFamily="34" charset="0"/>
                  <a:sym typeface="Aino 2"/>
                </a:rPr>
                <a:t> Bolt</a:t>
              </a:r>
            </a:p>
            <a:p>
              <a:pPr marL="485847" lvl="1" indent="-242923" defTabSz="609630">
                <a:lnSpc>
                  <a:spcPts val="3150"/>
                </a:lnSpc>
                <a:buFontTx/>
                <a:buAutoNum type="arabicPeriod"/>
              </a:pPr>
              <a:r>
                <a:rPr lang="en-US" sz="2467" dirty="0">
                  <a:solidFill>
                    <a:srgbClr val="00005A"/>
                  </a:solidFill>
                  <a:latin typeface="Aino"/>
                  <a:ea typeface="Aino 2"/>
                  <a:cs typeface="Calibri" panose="020F0502020204030204" pitchFamily="34" charset="0"/>
                  <a:sym typeface="Aino 2"/>
                </a:rPr>
                <a:t> Pipedrive</a:t>
              </a:r>
            </a:p>
            <a:p>
              <a:pPr marL="485847" lvl="1" indent="-242923" defTabSz="609630">
                <a:lnSpc>
                  <a:spcPts val="3150"/>
                </a:lnSpc>
                <a:buFontTx/>
                <a:buAutoNum type="arabicPeriod"/>
              </a:pPr>
              <a:r>
                <a:rPr lang="en-US" sz="2467" dirty="0">
                  <a:solidFill>
                    <a:srgbClr val="00005A"/>
                  </a:solidFill>
                  <a:latin typeface="Aino"/>
                  <a:ea typeface="Aino 2"/>
                  <a:cs typeface="Calibri" panose="020F0502020204030204" pitchFamily="34" charset="0"/>
                  <a:sym typeface="Aino 2"/>
                </a:rPr>
                <a:t> </a:t>
              </a:r>
              <a:r>
                <a:rPr lang="en-US" sz="2467" dirty="0" err="1">
                  <a:solidFill>
                    <a:srgbClr val="00005A"/>
                  </a:solidFill>
                  <a:latin typeface="Aino"/>
                  <a:ea typeface="Aino 2"/>
                  <a:cs typeface="Calibri" panose="020F0502020204030204" pitchFamily="34" charset="0"/>
                  <a:sym typeface="Aino 2"/>
                </a:rPr>
                <a:t>Zego</a:t>
              </a:r>
              <a:endParaRPr lang="en-US" sz="2467" dirty="0">
                <a:solidFill>
                  <a:srgbClr val="00005A"/>
                </a:solidFill>
                <a:latin typeface="Aino"/>
                <a:ea typeface="Aino 2"/>
                <a:cs typeface="Calibri" panose="020F0502020204030204" pitchFamily="34" charset="0"/>
                <a:sym typeface="Aino 2"/>
              </a:endParaRPr>
            </a:p>
            <a:p>
              <a:pPr marL="485847" lvl="1" indent="-242923" defTabSz="609630">
                <a:lnSpc>
                  <a:spcPts val="3150"/>
                </a:lnSpc>
                <a:buFontTx/>
                <a:buAutoNum type="arabicPeriod"/>
              </a:pPr>
              <a:r>
                <a:rPr lang="en-US" sz="2467" dirty="0">
                  <a:solidFill>
                    <a:srgbClr val="00005A"/>
                  </a:solidFill>
                  <a:latin typeface="Aino"/>
                  <a:ea typeface="Aino 2"/>
                  <a:cs typeface="Calibri" panose="020F0502020204030204" pitchFamily="34" charset="0"/>
                  <a:sym typeface="Aino 2"/>
                </a:rPr>
                <a:t> </a:t>
              </a:r>
              <a:r>
                <a:rPr lang="en-US" sz="2467" dirty="0" err="1">
                  <a:solidFill>
                    <a:srgbClr val="00005A"/>
                  </a:solidFill>
                  <a:latin typeface="Aino"/>
                  <a:ea typeface="Aino 2"/>
                  <a:cs typeface="Calibri" panose="020F0502020204030204" pitchFamily="34" charset="0"/>
                  <a:sym typeface="Aino 2"/>
                </a:rPr>
                <a:t>ID.me</a:t>
              </a:r>
              <a:endParaRPr lang="en-US" sz="2467" dirty="0">
                <a:solidFill>
                  <a:srgbClr val="00005A"/>
                </a:solidFill>
                <a:latin typeface="Aino"/>
                <a:ea typeface="Aino 2"/>
                <a:cs typeface="Calibri" panose="020F0502020204030204" pitchFamily="34" charset="0"/>
                <a:sym typeface="Aino 2"/>
              </a:endParaRPr>
            </a:p>
            <a:p>
              <a:pPr marL="485847" lvl="1" indent="-242923" defTabSz="609630">
                <a:lnSpc>
                  <a:spcPts val="3150"/>
                </a:lnSpc>
                <a:buFontTx/>
                <a:buAutoNum type="arabicPeriod"/>
              </a:pPr>
              <a:r>
                <a:rPr lang="en-US" sz="2467" dirty="0">
                  <a:solidFill>
                    <a:srgbClr val="00005A"/>
                  </a:solidFill>
                  <a:latin typeface="Aino"/>
                  <a:ea typeface="Aino 2"/>
                  <a:cs typeface="Calibri" panose="020F0502020204030204" pitchFamily="34" charset="0"/>
                  <a:sym typeface="Aino 2"/>
                </a:rPr>
                <a:t> Gelato</a:t>
              </a:r>
            </a:p>
            <a:p>
              <a:pPr marL="485847" lvl="1" indent="-242923" defTabSz="609630">
                <a:lnSpc>
                  <a:spcPts val="3150"/>
                </a:lnSpc>
                <a:buFontTx/>
                <a:buAutoNum type="arabicPeriod"/>
              </a:pPr>
              <a:r>
                <a:rPr lang="en-US" sz="2467" dirty="0">
                  <a:solidFill>
                    <a:srgbClr val="00005A"/>
                  </a:solidFill>
                  <a:latin typeface="Aino"/>
                  <a:ea typeface="Aino 2"/>
                  <a:cs typeface="Calibri" panose="020F0502020204030204" pitchFamily="34" charset="0"/>
                  <a:sym typeface="Aino 2"/>
                </a:rPr>
                <a:t> </a:t>
              </a:r>
              <a:r>
                <a:rPr lang="en-US" sz="2467" dirty="0" err="1">
                  <a:solidFill>
                    <a:srgbClr val="00005A"/>
                  </a:solidFill>
                  <a:latin typeface="Aino"/>
                  <a:ea typeface="Aino 2"/>
                  <a:cs typeface="Calibri" panose="020F0502020204030204" pitchFamily="34" charset="0"/>
                  <a:sym typeface="Aino 2"/>
                </a:rPr>
                <a:t>Veriff</a:t>
              </a:r>
              <a:endParaRPr lang="en-US" sz="2467" dirty="0">
                <a:solidFill>
                  <a:srgbClr val="00005A"/>
                </a:solidFill>
                <a:latin typeface="Aino"/>
                <a:ea typeface="Aino 2"/>
                <a:cs typeface="Calibri" panose="020F0502020204030204" pitchFamily="34" charset="0"/>
                <a:sym typeface="Aino 2"/>
              </a:endParaRPr>
            </a:p>
            <a:p>
              <a:pPr marL="485847" lvl="1" indent="-242923" defTabSz="609630">
                <a:lnSpc>
                  <a:spcPts val="3150"/>
                </a:lnSpc>
                <a:buFontTx/>
                <a:buAutoNum type="arabicPeriod"/>
              </a:pPr>
              <a:r>
                <a:rPr lang="en-US" sz="2467" dirty="0">
                  <a:solidFill>
                    <a:srgbClr val="00005A"/>
                  </a:solidFill>
                  <a:latin typeface="Aino"/>
                  <a:ea typeface="Aino 2"/>
                  <a:cs typeface="Calibri" panose="020F0502020204030204" pitchFamily="34" charset="0"/>
                  <a:sym typeface="Aino 2"/>
                </a:rPr>
                <a:t> Glia</a:t>
              </a:r>
            </a:p>
          </p:txBody>
        </p:sp>
        <p:sp>
          <p:nvSpPr>
            <p:cNvPr id="31" name="Freeform 6">
              <a:extLst>
                <a:ext uri="{FF2B5EF4-FFF2-40B4-BE49-F238E27FC236}">
                  <a16:creationId xmlns:a16="http://schemas.microsoft.com/office/drawing/2014/main" id="{DC471D9C-E7C5-037E-7D52-6E88E98154A4}"/>
                </a:ext>
              </a:extLst>
            </p:cNvPr>
            <p:cNvSpPr>
              <a:spLocks noGrp="1" noRot="1" noMove="1" noResize="1" noEditPoints="1" noAdjustHandles="1" noChangeArrowheads="1" noChangeShapeType="1"/>
            </p:cNvSpPr>
            <p:nvPr/>
          </p:nvSpPr>
          <p:spPr>
            <a:xfrm>
              <a:off x="14453757" y="4364742"/>
              <a:ext cx="2636112" cy="1103872"/>
            </a:xfrm>
            <a:custGeom>
              <a:avLst/>
              <a:gdLst/>
              <a:ahLst/>
              <a:cxnLst/>
              <a:rect l="l" t="t" r="r" b="b"/>
              <a:pathLst>
                <a:path w="2636112" h="1103872">
                  <a:moveTo>
                    <a:pt x="0" y="0"/>
                  </a:moveTo>
                  <a:lnTo>
                    <a:pt x="2636112" y="0"/>
                  </a:lnTo>
                  <a:lnTo>
                    <a:pt x="2636112" y="1103871"/>
                  </a:lnTo>
                  <a:lnTo>
                    <a:pt x="0" y="1103871"/>
                  </a:lnTo>
                  <a:lnTo>
                    <a:pt x="0" y="0"/>
                  </a:lnTo>
                  <a:close/>
                </a:path>
              </a:pathLst>
            </a:custGeom>
            <a:blipFill>
              <a:blip r:embed="rId3"/>
              <a:stretch>
                <a:fillRect/>
              </a:stretch>
            </a:blipFill>
          </p:spPr>
          <p:txBody>
            <a:bodyPr/>
            <a:lstStyle/>
            <a:p>
              <a:pPr defTabSz="609630"/>
              <a:endParaRPr lang="en-EE" sz="1200">
                <a:solidFill>
                  <a:srgbClr val="0062F5"/>
                </a:solidFill>
                <a:latin typeface="Aino"/>
              </a:endParaRPr>
            </a:p>
          </p:txBody>
        </p:sp>
        <p:sp>
          <p:nvSpPr>
            <p:cNvPr id="33" name="Freeform 8">
              <a:extLst>
                <a:ext uri="{FF2B5EF4-FFF2-40B4-BE49-F238E27FC236}">
                  <a16:creationId xmlns:a16="http://schemas.microsoft.com/office/drawing/2014/main" id="{BFFF8E88-D4E5-1BA4-AC61-A6F79333AD43}"/>
                </a:ext>
              </a:extLst>
            </p:cNvPr>
            <p:cNvSpPr>
              <a:spLocks noGrp="1" noRot="1" noMove="1" noResize="1" noEditPoints="1" noAdjustHandles="1" noChangeArrowheads="1" noChangeShapeType="1"/>
            </p:cNvSpPr>
            <p:nvPr/>
          </p:nvSpPr>
          <p:spPr>
            <a:xfrm>
              <a:off x="11524910" y="4960694"/>
              <a:ext cx="1471958" cy="863548"/>
            </a:xfrm>
            <a:custGeom>
              <a:avLst/>
              <a:gdLst/>
              <a:ahLst/>
              <a:cxnLst/>
              <a:rect l="l" t="t" r="r" b="b"/>
              <a:pathLst>
                <a:path w="1471958" h="863548">
                  <a:moveTo>
                    <a:pt x="0" y="0"/>
                  </a:moveTo>
                  <a:lnTo>
                    <a:pt x="1471957" y="0"/>
                  </a:lnTo>
                  <a:lnTo>
                    <a:pt x="1471957" y="863549"/>
                  </a:lnTo>
                  <a:lnTo>
                    <a:pt x="0" y="863549"/>
                  </a:lnTo>
                  <a:lnTo>
                    <a:pt x="0" y="0"/>
                  </a:lnTo>
                  <a:close/>
                </a:path>
              </a:pathLst>
            </a:custGeom>
            <a:blipFill>
              <a:blip r:embed="rId4"/>
              <a:stretch>
                <a:fillRect/>
              </a:stretch>
            </a:blipFill>
          </p:spPr>
          <p:txBody>
            <a:bodyPr/>
            <a:lstStyle/>
            <a:p>
              <a:pPr defTabSz="609630"/>
              <a:endParaRPr lang="en-EE" sz="1200">
                <a:solidFill>
                  <a:srgbClr val="0062F5"/>
                </a:solidFill>
                <a:latin typeface="Aino"/>
              </a:endParaRPr>
            </a:p>
          </p:txBody>
        </p:sp>
        <p:sp>
          <p:nvSpPr>
            <p:cNvPr id="34" name="Freeform 9">
              <a:extLst>
                <a:ext uri="{FF2B5EF4-FFF2-40B4-BE49-F238E27FC236}">
                  <a16:creationId xmlns:a16="http://schemas.microsoft.com/office/drawing/2014/main" id="{70F6E5E8-65A4-54A8-A9FB-9712FA66D0A8}"/>
                </a:ext>
              </a:extLst>
            </p:cNvPr>
            <p:cNvSpPr>
              <a:spLocks noGrp="1" noRot="1" noMove="1" noResize="1" noEditPoints="1" noAdjustHandles="1" noChangeArrowheads="1" noChangeShapeType="1"/>
            </p:cNvSpPr>
            <p:nvPr/>
          </p:nvSpPr>
          <p:spPr>
            <a:xfrm>
              <a:off x="14696402" y="8227581"/>
              <a:ext cx="2732423" cy="652671"/>
            </a:xfrm>
            <a:custGeom>
              <a:avLst/>
              <a:gdLst/>
              <a:ahLst/>
              <a:cxnLst/>
              <a:rect l="l" t="t" r="r" b="b"/>
              <a:pathLst>
                <a:path w="2732423" h="652671">
                  <a:moveTo>
                    <a:pt x="0" y="0"/>
                  </a:moveTo>
                  <a:lnTo>
                    <a:pt x="2732423" y="0"/>
                  </a:lnTo>
                  <a:lnTo>
                    <a:pt x="2732423" y="652671"/>
                  </a:lnTo>
                  <a:lnTo>
                    <a:pt x="0" y="652671"/>
                  </a:lnTo>
                  <a:lnTo>
                    <a:pt x="0" y="0"/>
                  </a:lnTo>
                  <a:close/>
                </a:path>
              </a:pathLst>
            </a:custGeom>
            <a:blipFill>
              <a:blip r:embed="rId5"/>
              <a:stretch>
                <a:fillRect t="-13454"/>
              </a:stretch>
            </a:blipFill>
          </p:spPr>
          <p:txBody>
            <a:bodyPr/>
            <a:lstStyle/>
            <a:p>
              <a:pPr defTabSz="609630"/>
              <a:endParaRPr lang="en-EE" sz="1200">
                <a:solidFill>
                  <a:srgbClr val="0062F5"/>
                </a:solidFill>
                <a:latin typeface="Aino"/>
              </a:endParaRPr>
            </a:p>
          </p:txBody>
        </p:sp>
        <p:sp>
          <p:nvSpPr>
            <p:cNvPr id="35" name="Freeform 11">
              <a:extLst>
                <a:ext uri="{FF2B5EF4-FFF2-40B4-BE49-F238E27FC236}">
                  <a16:creationId xmlns:a16="http://schemas.microsoft.com/office/drawing/2014/main" id="{C9180C12-5F37-41BA-2450-0A3E2940C14D}"/>
                </a:ext>
              </a:extLst>
            </p:cNvPr>
            <p:cNvSpPr>
              <a:spLocks noGrp="1" noRot="1" noMove="1" noResize="1" noEditPoints="1" noAdjustHandles="1" noChangeArrowheads="1" noChangeShapeType="1"/>
            </p:cNvSpPr>
            <p:nvPr/>
          </p:nvSpPr>
          <p:spPr>
            <a:xfrm>
              <a:off x="11529277" y="6380288"/>
              <a:ext cx="2486650" cy="627879"/>
            </a:xfrm>
            <a:custGeom>
              <a:avLst/>
              <a:gdLst/>
              <a:ahLst/>
              <a:cxnLst/>
              <a:rect l="l" t="t" r="r" b="b"/>
              <a:pathLst>
                <a:path w="2486650" h="627879">
                  <a:moveTo>
                    <a:pt x="0" y="0"/>
                  </a:moveTo>
                  <a:lnTo>
                    <a:pt x="2486650" y="0"/>
                  </a:lnTo>
                  <a:lnTo>
                    <a:pt x="2486650" y="627879"/>
                  </a:lnTo>
                  <a:lnTo>
                    <a:pt x="0" y="627879"/>
                  </a:lnTo>
                  <a:lnTo>
                    <a:pt x="0" y="0"/>
                  </a:lnTo>
                  <a:close/>
                </a:path>
              </a:pathLst>
            </a:custGeom>
            <a:blipFill>
              <a:blip r:embed="rId6"/>
              <a:stretch>
                <a:fillRect/>
              </a:stretch>
            </a:blipFill>
          </p:spPr>
          <p:txBody>
            <a:bodyPr/>
            <a:lstStyle/>
            <a:p>
              <a:pPr defTabSz="609630"/>
              <a:endParaRPr lang="en-EE" sz="1200">
                <a:solidFill>
                  <a:srgbClr val="0062F5"/>
                </a:solidFill>
                <a:latin typeface="Aino"/>
              </a:endParaRPr>
            </a:p>
          </p:txBody>
        </p:sp>
        <p:sp>
          <p:nvSpPr>
            <p:cNvPr id="36" name="Freeform 12">
              <a:extLst>
                <a:ext uri="{FF2B5EF4-FFF2-40B4-BE49-F238E27FC236}">
                  <a16:creationId xmlns:a16="http://schemas.microsoft.com/office/drawing/2014/main" id="{55F0303D-C971-BE22-2FC9-E1EAC41CF31D}"/>
                </a:ext>
              </a:extLst>
            </p:cNvPr>
            <p:cNvSpPr>
              <a:spLocks noGrp="1" noRot="1" noMove="1" noResize="1" noEditPoints="1" noAdjustHandles="1" noChangeArrowheads="1" noChangeShapeType="1"/>
            </p:cNvSpPr>
            <p:nvPr/>
          </p:nvSpPr>
          <p:spPr>
            <a:xfrm>
              <a:off x="11303186" y="6977798"/>
              <a:ext cx="3387364" cy="1881533"/>
            </a:xfrm>
            <a:custGeom>
              <a:avLst/>
              <a:gdLst/>
              <a:ahLst/>
              <a:cxnLst/>
              <a:rect l="l" t="t" r="r" b="b"/>
              <a:pathLst>
                <a:path w="3387364" h="1881533">
                  <a:moveTo>
                    <a:pt x="0" y="0"/>
                  </a:moveTo>
                  <a:lnTo>
                    <a:pt x="3387365" y="0"/>
                  </a:lnTo>
                  <a:lnTo>
                    <a:pt x="3387365" y="1881533"/>
                  </a:lnTo>
                  <a:lnTo>
                    <a:pt x="0" y="1881533"/>
                  </a:lnTo>
                  <a:lnTo>
                    <a:pt x="0" y="0"/>
                  </a:lnTo>
                  <a:close/>
                </a:path>
              </a:pathLst>
            </a:custGeom>
            <a:blipFill>
              <a:blip r:embed="rId7"/>
              <a:stretch>
                <a:fillRect l="-3742"/>
              </a:stretch>
            </a:blipFill>
          </p:spPr>
          <p:txBody>
            <a:bodyPr/>
            <a:lstStyle/>
            <a:p>
              <a:pPr defTabSz="609630"/>
              <a:endParaRPr lang="en-EE" sz="1200">
                <a:solidFill>
                  <a:srgbClr val="0062F5"/>
                </a:solidFill>
                <a:latin typeface="Aino"/>
              </a:endParaRPr>
            </a:p>
          </p:txBody>
        </p:sp>
        <p:sp>
          <p:nvSpPr>
            <p:cNvPr id="37" name="Freeform 13">
              <a:extLst>
                <a:ext uri="{FF2B5EF4-FFF2-40B4-BE49-F238E27FC236}">
                  <a16:creationId xmlns:a16="http://schemas.microsoft.com/office/drawing/2014/main" id="{D42127B6-0490-0D8B-91B6-7E87D2065CC1}"/>
                </a:ext>
              </a:extLst>
            </p:cNvPr>
            <p:cNvSpPr>
              <a:spLocks noGrp="1" noRot="1" noMove="1" noResize="1" noEditPoints="1" noAdjustHandles="1" noChangeArrowheads="1" noChangeShapeType="1"/>
            </p:cNvSpPr>
            <p:nvPr/>
          </p:nvSpPr>
          <p:spPr>
            <a:xfrm>
              <a:off x="11477683" y="3754502"/>
              <a:ext cx="2988601" cy="672792"/>
            </a:xfrm>
            <a:custGeom>
              <a:avLst/>
              <a:gdLst/>
              <a:ahLst/>
              <a:cxnLst/>
              <a:rect l="l" t="t" r="r" b="b"/>
              <a:pathLst>
                <a:path w="2988601" h="672792">
                  <a:moveTo>
                    <a:pt x="0" y="0"/>
                  </a:moveTo>
                  <a:lnTo>
                    <a:pt x="2988602" y="0"/>
                  </a:lnTo>
                  <a:lnTo>
                    <a:pt x="2988602" y="672791"/>
                  </a:lnTo>
                  <a:lnTo>
                    <a:pt x="0" y="672791"/>
                  </a:lnTo>
                  <a:lnTo>
                    <a:pt x="0" y="0"/>
                  </a:lnTo>
                  <a:close/>
                </a:path>
              </a:pathLst>
            </a:custGeom>
            <a:blipFill>
              <a:blip r:embed="rId8"/>
              <a:stretch>
                <a:fillRect t="-255"/>
              </a:stretch>
            </a:blipFill>
          </p:spPr>
          <p:txBody>
            <a:bodyPr/>
            <a:lstStyle/>
            <a:p>
              <a:pPr defTabSz="609630"/>
              <a:endParaRPr lang="en-EE" sz="1200">
                <a:solidFill>
                  <a:srgbClr val="0062F5"/>
                </a:solidFill>
                <a:latin typeface="Aino"/>
              </a:endParaRPr>
            </a:p>
          </p:txBody>
        </p:sp>
        <p:sp>
          <p:nvSpPr>
            <p:cNvPr id="38" name="Freeform 14">
              <a:extLst>
                <a:ext uri="{FF2B5EF4-FFF2-40B4-BE49-F238E27FC236}">
                  <a16:creationId xmlns:a16="http://schemas.microsoft.com/office/drawing/2014/main" id="{D40E8133-DFE4-7D93-9F9E-456ABEBDE4C3}"/>
                </a:ext>
              </a:extLst>
            </p:cNvPr>
            <p:cNvSpPr>
              <a:spLocks noGrp="1" noRot="1" noMove="1" noResize="1" noEditPoints="1" noAdjustHandles="1" noChangeArrowheads="1" noChangeShapeType="1"/>
            </p:cNvSpPr>
            <p:nvPr/>
          </p:nvSpPr>
          <p:spPr>
            <a:xfrm>
              <a:off x="14690550" y="6825284"/>
              <a:ext cx="2025593" cy="789705"/>
            </a:xfrm>
            <a:custGeom>
              <a:avLst/>
              <a:gdLst/>
              <a:ahLst/>
              <a:cxnLst/>
              <a:rect l="l" t="t" r="r" b="b"/>
              <a:pathLst>
                <a:path w="2025593" h="789705">
                  <a:moveTo>
                    <a:pt x="0" y="0"/>
                  </a:moveTo>
                  <a:lnTo>
                    <a:pt x="2025592" y="0"/>
                  </a:lnTo>
                  <a:lnTo>
                    <a:pt x="2025592" y="789704"/>
                  </a:lnTo>
                  <a:lnTo>
                    <a:pt x="0" y="789704"/>
                  </a:lnTo>
                  <a:lnTo>
                    <a:pt x="0" y="0"/>
                  </a:lnTo>
                  <a:close/>
                </a:path>
              </a:pathLst>
            </a:custGeom>
            <a:blipFill>
              <a:blip r:embed="rId9"/>
              <a:stretch>
                <a:fillRect/>
              </a:stretch>
            </a:blipFill>
          </p:spPr>
          <p:txBody>
            <a:bodyPr/>
            <a:lstStyle/>
            <a:p>
              <a:pPr defTabSz="609630"/>
              <a:endParaRPr lang="en-EE" sz="1200">
                <a:solidFill>
                  <a:srgbClr val="0062F5"/>
                </a:solidFill>
                <a:latin typeface="Aino"/>
              </a:endParaRPr>
            </a:p>
          </p:txBody>
        </p:sp>
        <p:sp>
          <p:nvSpPr>
            <p:cNvPr id="39" name="Freeform 15">
              <a:extLst>
                <a:ext uri="{FF2B5EF4-FFF2-40B4-BE49-F238E27FC236}">
                  <a16:creationId xmlns:a16="http://schemas.microsoft.com/office/drawing/2014/main" id="{E6E9E635-89CA-512D-7B88-65AAFF88389F}"/>
                </a:ext>
              </a:extLst>
            </p:cNvPr>
            <p:cNvSpPr>
              <a:spLocks noGrp="1" noRot="1" noMove="1" noResize="1" noEditPoints="1" noAdjustHandles="1" noChangeArrowheads="1" noChangeShapeType="1"/>
            </p:cNvSpPr>
            <p:nvPr/>
          </p:nvSpPr>
          <p:spPr>
            <a:xfrm>
              <a:off x="11562213" y="8804339"/>
              <a:ext cx="1625988" cy="773700"/>
            </a:xfrm>
            <a:custGeom>
              <a:avLst/>
              <a:gdLst/>
              <a:ahLst/>
              <a:cxnLst/>
              <a:rect l="l" t="t" r="r" b="b"/>
              <a:pathLst>
                <a:path w="1625988" h="773700">
                  <a:moveTo>
                    <a:pt x="0" y="0"/>
                  </a:moveTo>
                  <a:lnTo>
                    <a:pt x="1625988" y="0"/>
                  </a:lnTo>
                  <a:lnTo>
                    <a:pt x="1625988" y="773700"/>
                  </a:lnTo>
                  <a:lnTo>
                    <a:pt x="0" y="773700"/>
                  </a:lnTo>
                  <a:lnTo>
                    <a:pt x="0" y="0"/>
                  </a:lnTo>
                  <a:close/>
                </a:path>
              </a:pathLst>
            </a:custGeom>
            <a:blipFill>
              <a:blip r:embed="rId10"/>
              <a:stretch>
                <a:fillRect/>
              </a:stretch>
            </a:blipFill>
          </p:spPr>
          <p:txBody>
            <a:bodyPr/>
            <a:lstStyle/>
            <a:p>
              <a:pPr defTabSz="609630"/>
              <a:endParaRPr lang="en-EE" sz="1200">
                <a:solidFill>
                  <a:srgbClr val="0062F5"/>
                </a:solidFill>
                <a:latin typeface="Aino"/>
              </a:endParaRPr>
            </a:p>
          </p:txBody>
        </p:sp>
      </p:grpSp>
      <p:sp>
        <p:nvSpPr>
          <p:cNvPr id="40" name="TextBox 16">
            <a:extLst>
              <a:ext uri="{FF2B5EF4-FFF2-40B4-BE49-F238E27FC236}">
                <a16:creationId xmlns:a16="http://schemas.microsoft.com/office/drawing/2014/main" id="{D358E006-C030-68EF-361C-6219B67B33BC}"/>
              </a:ext>
            </a:extLst>
          </p:cNvPr>
          <p:cNvSpPr txBox="1"/>
          <p:nvPr/>
        </p:nvSpPr>
        <p:spPr>
          <a:xfrm>
            <a:off x="291756" y="1750851"/>
            <a:ext cx="4391915" cy="4514762"/>
          </a:xfrm>
          <a:prstGeom prst="rect">
            <a:avLst/>
          </a:prstGeom>
        </p:spPr>
        <p:txBody>
          <a:bodyPr wrap="square" lIns="0" tIns="0" rIns="0" bIns="0" rtlCol="0" anchor="t">
            <a:spAutoFit/>
          </a:bodyPr>
          <a:lstStyle/>
          <a:p>
            <a:pPr algn="ctr" defTabSz="609630"/>
            <a:r>
              <a:rPr lang="en-US" sz="2667" dirty="0" err="1">
                <a:solidFill>
                  <a:srgbClr val="00005A"/>
                </a:solidFill>
                <a:latin typeface="Aino"/>
                <a:ea typeface="Aino 2"/>
                <a:cs typeface="Calibri" panose="020F0502020204030204" pitchFamily="34" charset="0"/>
                <a:sym typeface="Aino 2"/>
              </a:rPr>
              <a:t>Küll</a:t>
            </a:r>
            <a:r>
              <a:rPr lang="en-US" sz="2667" dirty="0">
                <a:solidFill>
                  <a:srgbClr val="00005A"/>
                </a:solidFill>
                <a:latin typeface="Aino"/>
                <a:ea typeface="Aino 2"/>
                <a:cs typeface="Calibri" panose="020F0502020204030204" pitchFamily="34" charset="0"/>
                <a:sym typeface="Aino 2"/>
              </a:rPr>
              <a:t> aga on </a:t>
            </a:r>
            <a:r>
              <a:rPr lang="en-US" sz="2667" dirty="0" err="1">
                <a:solidFill>
                  <a:srgbClr val="00005A"/>
                </a:solidFill>
                <a:latin typeface="Aino"/>
                <a:ea typeface="Aino 2"/>
                <a:cs typeface="Calibri" panose="020F0502020204030204" pitchFamily="34" charset="0"/>
                <a:sym typeface="Aino 2"/>
              </a:rPr>
              <a:t>Eestis</a:t>
            </a:r>
            <a:r>
              <a:rPr lang="en-US" sz="2667" dirty="0">
                <a:solidFill>
                  <a:srgbClr val="00005A"/>
                </a:solidFill>
                <a:latin typeface="Aino"/>
                <a:ea typeface="Aino 2"/>
                <a:cs typeface="Calibri" panose="020F0502020204030204" pitchFamily="34" charset="0"/>
                <a:sym typeface="Aino 2"/>
              </a:rPr>
              <a:t>  </a:t>
            </a:r>
            <a:r>
              <a:rPr lang="en-US" sz="2667" dirty="0" err="1">
                <a:solidFill>
                  <a:srgbClr val="00005A"/>
                </a:solidFill>
                <a:latin typeface="Aino"/>
                <a:ea typeface="Aino 2"/>
                <a:cs typeface="Calibri" panose="020F0502020204030204" pitchFamily="34" charset="0"/>
                <a:sym typeface="Aino 2"/>
              </a:rPr>
              <a:t>ükssarvikuid</a:t>
            </a:r>
            <a:r>
              <a:rPr lang="en-US" sz="2667" dirty="0">
                <a:solidFill>
                  <a:srgbClr val="00005A"/>
                </a:solidFill>
                <a:latin typeface="Aino"/>
                <a:ea typeface="Aino 2"/>
                <a:cs typeface="Calibri" panose="020F0502020204030204" pitchFamily="34" charset="0"/>
                <a:sym typeface="Aino 2"/>
              </a:rPr>
              <a:t> </a:t>
            </a:r>
            <a:r>
              <a:rPr lang="en-US" sz="2667" b="1" dirty="0" err="1">
                <a:solidFill>
                  <a:srgbClr val="00005A"/>
                </a:solidFill>
                <a:latin typeface="Aino"/>
                <a:ea typeface="Aino 2 Bold"/>
                <a:cs typeface="Calibri" panose="020F0502020204030204" pitchFamily="34" charset="0"/>
                <a:sym typeface="Aino 2 Bold"/>
              </a:rPr>
              <a:t>rohkem</a:t>
            </a:r>
            <a:r>
              <a:rPr lang="en-US" sz="2667" b="1" dirty="0">
                <a:solidFill>
                  <a:srgbClr val="00005A"/>
                </a:solidFill>
                <a:latin typeface="Aino"/>
                <a:ea typeface="Aino 2 Bold"/>
                <a:cs typeface="Calibri" panose="020F0502020204030204" pitchFamily="34" charset="0"/>
                <a:sym typeface="Aino 2 Bold"/>
              </a:rPr>
              <a:t> </a:t>
            </a:r>
            <a:r>
              <a:rPr lang="en-US" sz="2667" b="1" dirty="0" err="1">
                <a:solidFill>
                  <a:srgbClr val="00005A"/>
                </a:solidFill>
                <a:latin typeface="Aino"/>
                <a:ea typeface="Aino 2 Bold"/>
                <a:cs typeface="Calibri" panose="020F0502020204030204" pitchFamily="34" charset="0"/>
                <a:sym typeface="Aino 2 Bold"/>
              </a:rPr>
              <a:t>kui</a:t>
            </a:r>
            <a:r>
              <a:rPr lang="en-US" sz="2667" b="1" dirty="0">
                <a:solidFill>
                  <a:srgbClr val="00005A"/>
                </a:solidFill>
                <a:latin typeface="Aino"/>
                <a:ea typeface="Aino 2 Bold"/>
                <a:cs typeface="Calibri" panose="020F0502020204030204" pitchFamily="34" charset="0"/>
                <a:sym typeface="Aino 2 Bold"/>
              </a:rPr>
              <a:t> </a:t>
            </a:r>
            <a:r>
              <a:rPr lang="en-US" sz="2667" b="1" dirty="0" err="1">
                <a:solidFill>
                  <a:srgbClr val="00005A"/>
                </a:solidFill>
                <a:latin typeface="Aino"/>
                <a:ea typeface="Aino 2 Bold"/>
                <a:cs typeface="Calibri" panose="020F0502020204030204" pitchFamily="34" charset="0"/>
                <a:sym typeface="Aino 2 Bold"/>
              </a:rPr>
              <a:t>kuskil</a:t>
            </a:r>
            <a:r>
              <a:rPr lang="en-US" sz="2667" b="1" dirty="0">
                <a:solidFill>
                  <a:srgbClr val="00005A"/>
                </a:solidFill>
                <a:latin typeface="Aino"/>
                <a:ea typeface="Aino 2 Bold"/>
                <a:cs typeface="Calibri" panose="020F0502020204030204" pitchFamily="34" charset="0"/>
                <a:sym typeface="Aino 2 Bold"/>
              </a:rPr>
              <a:t> </a:t>
            </a:r>
            <a:r>
              <a:rPr lang="en-US" sz="2667" b="1" dirty="0" err="1">
                <a:solidFill>
                  <a:srgbClr val="00005A"/>
                </a:solidFill>
                <a:latin typeface="Aino"/>
                <a:ea typeface="Aino 2 Bold"/>
                <a:cs typeface="Calibri" panose="020F0502020204030204" pitchFamily="34" charset="0"/>
                <a:sym typeface="Aino 2 Bold"/>
              </a:rPr>
              <a:t>mujal</a:t>
            </a:r>
            <a:r>
              <a:rPr lang="en-US" sz="2667" b="1" dirty="0">
                <a:solidFill>
                  <a:srgbClr val="00005A"/>
                </a:solidFill>
                <a:latin typeface="Aino"/>
                <a:ea typeface="Aino 2 Bold"/>
                <a:cs typeface="Calibri" panose="020F0502020204030204" pitchFamily="34" charset="0"/>
                <a:sym typeface="Aino 2 Bold"/>
              </a:rPr>
              <a:t> </a:t>
            </a:r>
            <a:r>
              <a:rPr lang="en-US" sz="2667" b="1" dirty="0" err="1">
                <a:solidFill>
                  <a:srgbClr val="00005A"/>
                </a:solidFill>
                <a:latin typeface="Aino"/>
                <a:ea typeface="Aino 2 Bold"/>
                <a:cs typeface="Calibri" panose="020F0502020204030204" pitchFamily="34" charset="0"/>
                <a:sym typeface="Aino 2 Bold"/>
              </a:rPr>
              <a:t>maailmas </a:t>
            </a:r>
            <a:br>
              <a:rPr lang="en-US" sz="2667" b="1" dirty="0" err="1">
                <a:solidFill>
                  <a:srgbClr val="00005A"/>
                </a:solidFill>
                <a:latin typeface="Aino"/>
                <a:ea typeface="Aino 2 Bold"/>
                <a:cs typeface="Calibri" panose="020F0502020204030204" pitchFamily="34" charset="0"/>
                <a:sym typeface="Aino 2 Bold"/>
              </a:rPr>
            </a:br>
            <a:r>
              <a:rPr lang="en-US" sz="2667" b="1" dirty="0" err="1">
                <a:solidFill>
                  <a:srgbClr val="00005A"/>
                </a:solidFill>
                <a:latin typeface="Aino"/>
                <a:ea typeface="Aino 2 Bold"/>
                <a:cs typeface="Calibri" panose="020F0502020204030204" pitchFamily="34" charset="0"/>
                <a:sym typeface="Aino 2 Bold"/>
              </a:rPr>
              <a:t>per capita:</a:t>
            </a:r>
            <a:br>
              <a:rPr lang="en-US" sz="2667" b="1" dirty="0">
                <a:solidFill>
                  <a:srgbClr val="00005A"/>
                </a:solidFill>
                <a:latin typeface="Aino"/>
                <a:ea typeface="Aino 2 Bold"/>
                <a:cs typeface="Calibri" panose="020F0502020204030204" pitchFamily="34" charset="0"/>
                <a:sym typeface="Aino 2 Bold"/>
              </a:rPr>
            </a:br>
            <a:r>
              <a:rPr lang="en-US" sz="2667" dirty="0">
                <a:solidFill>
                  <a:srgbClr val="00005A"/>
                </a:solidFill>
                <a:latin typeface="Aino"/>
                <a:ea typeface="Aino 2 Bold"/>
                <a:cs typeface="Calibri" panose="020F0502020204030204" pitchFamily="34" charset="0"/>
                <a:sym typeface="Aino 2 Bold"/>
              </a:rPr>
              <a:t>1 </a:t>
            </a:r>
            <a:r>
              <a:rPr lang="en-US" sz="2667" dirty="0" err="1">
                <a:solidFill>
                  <a:srgbClr val="00005A"/>
                </a:solidFill>
                <a:latin typeface="Aino"/>
                <a:ea typeface="Aino 2 Bold"/>
                <a:cs typeface="Calibri" panose="020F0502020204030204" pitchFamily="34" charset="0"/>
                <a:sym typeface="Aino 2 Bold"/>
              </a:rPr>
              <a:t>mln</a:t>
            </a:r>
            <a:r>
              <a:rPr lang="en-US" sz="2667" dirty="0">
                <a:solidFill>
                  <a:srgbClr val="00005A"/>
                </a:solidFill>
                <a:latin typeface="Aino"/>
                <a:ea typeface="Aino 2 Bold"/>
                <a:cs typeface="Calibri" panose="020F0502020204030204" pitchFamily="34" charset="0"/>
                <a:sym typeface="Aino 2 Bold"/>
              </a:rPr>
              <a:t> </a:t>
            </a:r>
            <a:r>
              <a:rPr lang="en-US" sz="2667" dirty="0" err="1">
                <a:solidFill>
                  <a:srgbClr val="00005A"/>
                </a:solidFill>
                <a:latin typeface="Aino"/>
                <a:ea typeface="Aino 2 Bold"/>
                <a:cs typeface="Calibri" panose="020F0502020204030204" pitchFamily="34" charset="0"/>
                <a:sym typeface="Aino 2 Bold"/>
              </a:rPr>
              <a:t>elaniku</a:t>
            </a:r>
            <a:r>
              <a:rPr lang="en-US" sz="2667" dirty="0">
                <a:solidFill>
                  <a:srgbClr val="00005A"/>
                </a:solidFill>
                <a:latin typeface="Aino"/>
                <a:ea typeface="Aino 2 Bold"/>
                <a:cs typeface="Calibri" panose="020F0502020204030204" pitchFamily="34" charset="0"/>
                <a:sym typeface="Aino 2 Bold"/>
              </a:rPr>
              <a:t> kohta 7,7.</a:t>
            </a:r>
          </a:p>
          <a:p>
            <a:pPr algn="ctr" defTabSz="609630"/>
            <a:endParaRPr lang="en-US" sz="2667" b="1" dirty="0">
              <a:solidFill>
                <a:srgbClr val="00005A"/>
              </a:solidFill>
              <a:latin typeface="Aino"/>
              <a:ea typeface="Aino 2 Bold"/>
              <a:cs typeface="Calibri" panose="020F0502020204030204" pitchFamily="34" charset="0"/>
              <a:sym typeface="Aino 2 Bold"/>
            </a:endParaRPr>
          </a:p>
          <a:p>
            <a:pPr algn="ctr" defTabSz="609630">
              <a:spcBef>
                <a:spcPct val="0"/>
              </a:spcBef>
            </a:pPr>
            <a:r>
              <a:rPr lang="en-US" sz="2667" dirty="0" err="1">
                <a:solidFill>
                  <a:srgbClr val="00005A"/>
                </a:solidFill>
                <a:latin typeface="Aino"/>
                <a:ea typeface="Aino 2"/>
                <a:cs typeface="Calibri" panose="020F0502020204030204" pitchFamily="34" charset="0"/>
                <a:sym typeface="Aino 2"/>
              </a:rPr>
              <a:t>Nende</a:t>
            </a:r>
            <a:r>
              <a:rPr lang="en-US" sz="2667" dirty="0">
                <a:solidFill>
                  <a:srgbClr val="00005A"/>
                </a:solidFill>
                <a:latin typeface="Aino"/>
                <a:ea typeface="Aino 2"/>
                <a:cs typeface="Calibri" panose="020F0502020204030204" pitchFamily="34" charset="0"/>
                <a:sym typeface="Aino 2"/>
              </a:rPr>
              <a:t> </a:t>
            </a:r>
            <a:r>
              <a:rPr lang="en-US" sz="2667" dirty="0" err="1">
                <a:solidFill>
                  <a:srgbClr val="00005A"/>
                </a:solidFill>
                <a:latin typeface="Aino"/>
                <a:ea typeface="Aino 2"/>
                <a:cs typeface="Calibri" panose="020F0502020204030204" pitchFamily="34" charset="0"/>
                <a:sym typeface="Aino 2"/>
              </a:rPr>
              <a:t>sünnile</a:t>
            </a:r>
            <a:r>
              <a:rPr lang="en-US" sz="2667" dirty="0">
                <a:solidFill>
                  <a:srgbClr val="00005A"/>
                </a:solidFill>
                <a:latin typeface="Aino"/>
                <a:ea typeface="Aino 2"/>
                <a:cs typeface="Calibri" panose="020F0502020204030204" pitchFamily="34" charset="0"/>
                <a:sym typeface="Aino 2"/>
              </a:rPr>
              <a:t> on </a:t>
            </a:r>
            <a:r>
              <a:rPr lang="en-US" sz="2667" dirty="0" err="1">
                <a:solidFill>
                  <a:srgbClr val="00005A"/>
                </a:solidFill>
                <a:latin typeface="Aino"/>
                <a:ea typeface="Aino 2"/>
                <a:cs typeface="Calibri" panose="020F0502020204030204" pitchFamily="34" charset="0"/>
                <a:sym typeface="Aino 2"/>
              </a:rPr>
              <a:t>kaasa</a:t>
            </a:r>
            <a:r>
              <a:rPr lang="en-US" sz="2667" dirty="0">
                <a:solidFill>
                  <a:srgbClr val="00005A"/>
                </a:solidFill>
                <a:latin typeface="Aino"/>
                <a:ea typeface="Aino 2"/>
                <a:cs typeface="Calibri" panose="020F0502020204030204" pitchFamily="34" charset="0"/>
                <a:sym typeface="Aino 2"/>
              </a:rPr>
              <a:t> </a:t>
            </a:r>
            <a:r>
              <a:rPr lang="en-US" sz="2667" dirty="0" err="1">
                <a:solidFill>
                  <a:srgbClr val="00005A"/>
                </a:solidFill>
                <a:latin typeface="Aino"/>
                <a:ea typeface="Aino 2"/>
                <a:cs typeface="Calibri" panose="020F0502020204030204" pitchFamily="34" charset="0"/>
                <a:sym typeface="Aino 2"/>
              </a:rPr>
              <a:t>aidanud</a:t>
            </a:r>
            <a:r>
              <a:rPr lang="en-US" sz="2667" b="1" dirty="0">
                <a:solidFill>
                  <a:srgbClr val="00005A"/>
                </a:solidFill>
                <a:latin typeface="Aino"/>
                <a:ea typeface="Aino 2 Bold"/>
                <a:cs typeface="Calibri" panose="020F0502020204030204" pitchFamily="34" charset="0"/>
                <a:sym typeface="Aino 2 Bold"/>
              </a:rPr>
              <a:t> e-</a:t>
            </a:r>
            <a:r>
              <a:rPr lang="en-US" sz="2667" b="1" dirty="0" err="1">
                <a:solidFill>
                  <a:srgbClr val="00005A"/>
                </a:solidFill>
                <a:latin typeface="Aino"/>
                <a:ea typeface="Aino 2 Bold"/>
                <a:cs typeface="Calibri" panose="020F0502020204030204" pitchFamily="34" charset="0"/>
                <a:sym typeface="Aino 2 Bold"/>
              </a:rPr>
              <a:t>ühiskond</a:t>
            </a:r>
            <a:r>
              <a:rPr lang="en-US" sz="2667" b="1" dirty="0">
                <a:solidFill>
                  <a:srgbClr val="00005A"/>
                </a:solidFill>
                <a:latin typeface="Aino"/>
                <a:ea typeface="Aino 2 Bold"/>
                <a:cs typeface="Calibri" panose="020F0502020204030204" pitchFamily="34" charset="0"/>
                <a:sym typeface="Aino 2 Bold"/>
              </a:rPr>
              <a:t>, </a:t>
            </a:r>
            <a:r>
              <a:rPr lang="en-US" sz="2667" b="1" dirty="0" err="1">
                <a:solidFill>
                  <a:srgbClr val="00005A"/>
                </a:solidFill>
                <a:latin typeface="Aino"/>
                <a:ea typeface="Aino 2 Bold"/>
                <a:cs typeface="Calibri" panose="020F0502020204030204" pitchFamily="34" charset="0"/>
                <a:sym typeface="Aino 2 Bold"/>
              </a:rPr>
              <a:t>ettevõtjasõbralik</a:t>
            </a:r>
            <a:r>
              <a:rPr lang="en-US" sz="2667" b="1" dirty="0">
                <a:solidFill>
                  <a:srgbClr val="00005A"/>
                </a:solidFill>
                <a:latin typeface="Aino"/>
                <a:ea typeface="Aino 2 Bold"/>
                <a:cs typeface="Calibri" panose="020F0502020204030204" pitchFamily="34" charset="0"/>
                <a:sym typeface="Aino 2 Bold"/>
              </a:rPr>
              <a:t> </a:t>
            </a:r>
            <a:r>
              <a:rPr lang="en-US" sz="2667" b="1" dirty="0" err="1">
                <a:solidFill>
                  <a:srgbClr val="00005A"/>
                </a:solidFill>
                <a:latin typeface="Aino"/>
                <a:ea typeface="Aino 2 Bold"/>
                <a:cs typeface="Calibri" panose="020F0502020204030204" pitchFamily="34" charset="0"/>
                <a:sym typeface="Aino 2 Bold"/>
              </a:rPr>
              <a:t>ärikeskkond</a:t>
            </a:r>
            <a:r>
              <a:rPr lang="en-US" sz="2667" b="1" dirty="0">
                <a:solidFill>
                  <a:srgbClr val="00005A"/>
                </a:solidFill>
                <a:latin typeface="Aino"/>
                <a:ea typeface="Aino 2 Bold"/>
                <a:cs typeface="Calibri" panose="020F0502020204030204" pitchFamily="34" charset="0"/>
                <a:sym typeface="Aino 2 Bold"/>
              </a:rPr>
              <a:t> </a:t>
            </a:r>
            <a:r>
              <a:rPr lang="en-US" sz="2667" dirty="0">
                <a:solidFill>
                  <a:srgbClr val="00005A"/>
                </a:solidFill>
                <a:latin typeface="Aino"/>
                <a:ea typeface="Aino 2"/>
                <a:cs typeface="Calibri" panose="020F0502020204030204" pitchFamily="34" charset="0"/>
                <a:sym typeface="Aino 2"/>
              </a:rPr>
              <a:t>ja </a:t>
            </a:r>
            <a:r>
              <a:rPr lang="en-US" sz="2667" dirty="0" err="1">
                <a:solidFill>
                  <a:srgbClr val="00005A"/>
                </a:solidFill>
                <a:latin typeface="Aino"/>
                <a:ea typeface="Aino 2"/>
                <a:cs typeface="Calibri" panose="020F0502020204030204" pitchFamily="34" charset="0"/>
                <a:sym typeface="Aino 2"/>
              </a:rPr>
              <a:t>suur</a:t>
            </a:r>
            <a:r>
              <a:rPr lang="en-US" sz="2667" b="1" dirty="0">
                <a:solidFill>
                  <a:srgbClr val="00005A"/>
                </a:solidFill>
                <a:latin typeface="Aino"/>
                <a:ea typeface="Aino 2 Bold"/>
                <a:cs typeface="Calibri" panose="020F0502020204030204" pitchFamily="34" charset="0"/>
                <a:sym typeface="Aino 2 Bold"/>
              </a:rPr>
              <a:t> </a:t>
            </a:r>
            <a:r>
              <a:rPr lang="en-US" sz="2667" b="1" dirty="0" err="1">
                <a:solidFill>
                  <a:srgbClr val="00005A"/>
                </a:solidFill>
                <a:latin typeface="Aino"/>
                <a:ea typeface="Aino 2 Bold"/>
                <a:cs typeface="Calibri" panose="020F0502020204030204" pitchFamily="34" charset="0"/>
                <a:sym typeface="Aino 2 Bold"/>
              </a:rPr>
              <a:t>idufirmade</a:t>
            </a:r>
            <a:r>
              <a:rPr lang="en-US" sz="2667" b="1" dirty="0">
                <a:solidFill>
                  <a:srgbClr val="00005A"/>
                </a:solidFill>
                <a:latin typeface="Aino"/>
                <a:ea typeface="Aino 2 Bold"/>
                <a:cs typeface="Calibri" panose="020F0502020204030204" pitchFamily="34" charset="0"/>
                <a:sym typeface="Aino 2 Bold"/>
              </a:rPr>
              <a:t> </a:t>
            </a:r>
            <a:r>
              <a:rPr lang="en-US" sz="2667" b="1" dirty="0" err="1">
                <a:solidFill>
                  <a:srgbClr val="00005A"/>
                </a:solidFill>
                <a:latin typeface="Aino"/>
                <a:ea typeface="Aino 2 Bold"/>
                <a:cs typeface="Calibri" panose="020F0502020204030204" pitchFamily="34" charset="0"/>
                <a:sym typeface="Aino 2 Bold"/>
              </a:rPr>
              <a:t>kogukond</a:t>
            </a:r>
            <a:r>
              <a:rPr lang="en-US" sz="2667" b="1" dirty="0">
                <a:solidFill>
                  <a:srgbClr val="00005A"/>
                </a:solidFill>
                <a:latin typeface="Aino"/>
                <a:ea typeface="Aino 2 Bold"/>
                <a:cs typeface="Calibri" panose="020F0502020204030204" pitchFamily="34" charset="0"/>
                <a:sym typeface="Aino 2 Bold"/>
              </a:rPr>
              <a:t>.</a:t>
            </a:r>
          </a:p>
        </p:txBody>
      </p:sp>
      <p:sp>
        <p:nvSpPr>
          <p:cNvPr id="41" name="TextBox 17">
            <a:extLst>
              <a:ext uri="{FF2B5EF4-FFF2-40B4-BE49-F238E27FC236}">
                <a16:creationId xmlns:a16="http://schemas.microsoft.com/office/drawing/2014/main" id="{538C183E-EC91-465F-C6CE-1A29245C95BC}"/>
              </a:ext>
            </a:extLst>
          </p:cNvPr>
          <p:cNvSpPr txBox="1"/>
          <p:nvPr/>
        </p:nvSpPr>
        <p:spPr>
          <a:xfrm>
            <a:off x="4651964" y="541951"/>
            <a:ext cx="2883493" cy="833562"/>
          </a:xfrm>
          <a:prstGeom prst="rect">
            <a:avLst/>
          </a:prstGeom>
        </p:spPr>
        <p:txBody>
          <a:bodyPr wrap="square" lIns="0" tIns="0" rIns="0" bIns="0" rtlCol="0" anchor="t">
            <a:spAutoFit/>
          </a:bodyPr>
          <a:lstStyle/>
          <a:p>
            <a:pPr algn="ctr" defTabSz="609630">
              <a:lnSpc>
                <a:spcPts val="6533"/>
              </a:lnSpc>
              <a:spcBef>
                <a:spcPct val="0"/>
              </a:spcBef>
            </a:pPr>
            <a:r>
              <a:rPr lang="en-US" sz="5867" b="1" dirty="0" err="1">
                <a:solidFill>
                  <a:srgbClr val="FF4800"/>
                </a:solidFill>
                <a:latin typeface="Aino Headline"/>
                <a:ea typeface="Aino 3"/>
                <a:cs typeface="Calibri" panose="020F0502020204030204" pitchFamily="34" charset="0"/>
                <a:sym typeface="Aino 3"/>
              </a:rPr>
              <a:t>Väär</a:t>
            </a:r>
            <a:r>
              <a:rPr lang="en-US" sz="5867" b="1" dirty="0">
                <a:solidFill>
                  <a:srgbClr val="FF4800"/>
                </a:solidFill>
                <a:latin typeface="Aino Headline"/>
                <a:ea typeface="Aino 3"/>
                <a:cs typeface="Calibri" panose="020F0502020204030204" pitchFamily="34" charset="0"/>
                <a:sym typeface="Aino 3"/>
              </a:rPr>
              <a:t>!</a:t>
            </a:r>
          </a:p>
        </p:txBody>
      </p:sp>
      <p:pic>
        <p:nvPicPr>
          <p:cNvPr id="3" name="Picture 2" descr="A green and black logo&#10;&#10;AI-generated content may be incorrect.">
            <a:extLst>
              <a:ext uri="{FF2B5EF4-FFF2-40B4-BE49-F238E27FC236}">
                <a16:creationId xmlns:a16="http://schemas.microsoft.com/office/drawing/2014/main" id="{12B54B4D-86D2-CD05-A176-B49A726A0221}"/>
              </a:ext>
            </a:extLst>
          </p:cNvPr>
          <p:cNvPicPr>
            <a:picLocks noGrp="1" noRot="1" noChangeAspect="1" noMove="1" noResize="1" noEditPoints="1" noAdjustHandles="1" noChangeArrowheads="1" noChangeShapeType="1" noCrop="1"/>
          </p:cNvPicPr>
          <p:nvPr/>
        </p:nvPicPr>
        <p:blipFill>
          <a:blip r:embed="rId11"/>
          <a:stretch>
            <a:fillRect/>
          </a:stretch>
        </p:blipFill>
        <p:spPr>
          <a:xfrm>
            <a:off x="9228563" y="3369177"/>
            <a:ext cx="2096791" cy="1177698"/>
          </a:xfrm>
          <a:prstGeom prst="rect">
            <a:avLst/>
          </a:prstGeom>
        </p:spPr>
      </p:pic>
      <p:sp>
        <p:nvSpPr>
          <p:cNvPr id="32" name="Freeform 7">
            <a:extLst>
              <a:ext uri="{FF2B5EF4-FFF2-40B4-BE49-F238E27FC236}">
                <a16:creationId xmlns:a16="http://schemas.microsoft.com/office/drawing/2014/main" id="{F31ADC7C-648B-B705-8677-FC02FC482EEB}"/>
              </a:ext>
            </a:extLst>
          </p:cNvPr>
          <p:cNvSpPr>
            <a:spLocks noGrp="1" noRot="1" noMove="1" noResize="1" noEditPoints="1" noAdjustHandles="1" noChangeArrowheads="1" noChangeShapeType="1"/>
          </p:cNvSpPr>
          <p:nvPr/>
        </p:nvSpPr>
        <p:spPr>
          <a:xfrm>
            <a:off x="9721424" y="1884392"/>
            <a:ext cx="884636" cy="893482"/>
          </a:xfrm>
          <a:custGeom>
            <a:avLst/>
            <a:gdLst/>
            <a:ahLst/>
            <a:cxnLst/>
            <a:rect l="l" t="t" r="r" b="b"/>
            <a:pathLst>
              <a:path w="1326954" h="1340223">
                <a:moveTo>
                  <a:pt x="0" y="0"/>
                </a:moveTo>
                <a:lnTo>
                  <a:pt x="1326954" y="0"/>
                </a:lnTo>
                <a:lnTo>
                  <a:pt x="1326954" y="1340224"/>
                </a:lnTo>
                <a:lnTo>
                  <a:pt x="0" y="1340224"/>
                </a:lnTo>
                <a:lnTo>
                  <a:pt x="0" y="0"/>
                </a:lnTo>
                <a:close/>
              </a:path>
            </a:pathLst>
          </a:custGeom>
          <a:blipFill>
            <a:blip r:embed="rId12"/>
            <a:stretch>
              <a:fillRect/>
            </a:stretch>
          </a:blipFill>
        </p:spPr>
        <p:txBody>
          <a:bodyPr/>
          <a:lstStyle/>
          <a:p>
            <a:pPr defTabSz="609630"/>
            <a:endParaRPr lang="en-EE" sz="1200">
              <a:solidFill>
                <a:srgbClr val="0062F5"/>
              </a:solidFill>
              <a:latin typeface="Aino"/>
            </a:endParaRPr>
          </a:p>
        </p:txBody>
      </p:sp>
    </p:spTree>
    <p:extLst>
      <p:ext uri="{BB962C8B-B14F-4D97-AF65-F5344CB8AC3E}">
        <p14:creationId xmlns:p14="http://schemas.microsoft.com/office/powerpoint/2010/main" val="1311060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62C702-373A-FC29-00A2-942CBA185730}"/>
            </a:ext>
          </a:extLst>
        </p:cNvPr>
        <p:cNvGrpSpPr/>
        <p:nvPr/>
      </p:nvGrpSpPr>
      <p:grpSpPr>
        <a:xfrm>
          <a:off x="0" y="0"/>
          <a:ext cx="0" cy="0"/>
          <a:chOff x="0" y="0"/>
          <a:chExt cx="0" cy="0"/>
        </a:xfrm>
      </p:grpSpPr>
      <p:sp>
        <p:nvSpPr>
          <p:cNvPr id="14" name="SmartArt Placeholder 13">
            <a:extLst>
              <a:ext uri="{FF2B5EF4-FFF2-40B4-BE49-F238E27FC236}">
                <a16:creationId xmlns:a16="http://schemas.microsoft.com/office/drawing/2014/main" id="{ABFB5D17-50BE-C332-6482-DFB25C42BE29}"/>
              </a:ext>
            </a:extLst>
          </p:cNvPr>
          <p:cNvSpPr>
            <a:spLocks noGrp="1"/>
          </p:cNvSpPr>
          <p:nvPr>
            <p:ph type="dgm" sz="quarter" idx="22"/>
          </p:nvPr>
        </p:nvSpPr>
        <p:spPr/>
        <p:txBody>
          <a:bodyPr/>
          <a:lstStyle/>
          <a:p>
            <a:endParaRPr lang="en-GB"/>
          </a:p>
        </p:txBody>
      </p:sp>
      <p:sp>
        <p:nvSpPr>
          <p:cNvPr id="15" name="SmartArt Placeholder 14">
            <a:extLst>
              <a:ext uri="{FF2B5EF4-FFF2-40B4-BE49-F238E27FC236}">
                <a16:creationId xmlns:a16="http://schemas.microsoft.com/office/drawing/2014/main" id="{A5F43297-A88B-3338-67F8-38893895A182}"/>
              </a:ext>
            </a:extLst>
          </p:cNvPr>
          <p:cNvSpPr>
            <a:spLocks noGrp="1"/>
          </p:cNvSpPr>
          <p:nvPr>
            <p:ph type="dgm" sz="quarter" idx="23"/>
          </p:nvPr>
        </p:nvSpPr>
        <p:spPr/>
        <p:txBody>
          <a:bodyPr/>
          <a:lstStyle/>
          <a:p>
            <a:endParaRPr lang="en-GB"/>
          </a:p>
        </p:txBody>
      </p:sp>
      <p:sp>
        <p:nvSpPr>
          <p:cNvPr id="5" name="Title 4">
            <a:extLst>
              <a:ext uri="{FF2B5EF4-FFF2-40B4-BE49-F238E27FC236}">
                <a16:creationId xmlns:a16="http://schemas.microsoft.com/office/drawing/2014/main" id="{E9604B1D-82EB-2835-24FD-3ACFDE003987}"/>
              </a:ext>
            </a:extLst>
          </p:cNvPr>
          <p:cNvSpPr>
            <a:spLocks noGrp="1"/>
          </p:cNvSpPr>
          <p:nvPr>
            <p:ph type="title"/>
          </p:nvPr>
        </p:nvSpPr>
        <p:spPr/>
        <p:txBody>
          <a:bodyPr/>
          <a:lstStyle/>
          <a:p>
            <a:r>
              <a:rPr lang="en-EE" dirty="0"/>
              <a:t> </a:t>
            </a:r>
          </a:p>
        </p:txBody>
      </p:sp>
      <p:sp>
        <p:nvSpPr>
          <p:cNvPr id="6" name="TextBox 2">
            <a:extLst>
              <a:ext uri="{FF2B5EF4-FFF2-40B4-BE49-F238E27FC236}">
                <a16:creationId xmlns:a16="http://schemas.microsoft.com/office/drawing/2014/main" id="{CDDA216B-5F53-B667-D6F4-9ED285FEA90A}"/>
              </a:ext>
            </a:extLst>
          </p:cNvPr>
          <p:cNvSpPr txBox="1"/>
          <p:nvPr/>
        </p:nvSpPr>
        <p:spPr>
          <a:xfrm>
            <a:off x="4484862" y="624874"/>
            <a:ext cx="3222275" cy="833562"/>
          </a:xfrm>
          <a:prstGeom prst="rect">
            <a:avLst/>
          </a:prstGeom>
        </p:spPr>
        <p:txBody>
          <a:bodyPr wrap="square" lIns="0" tIns="0" rIns="0" bIns="0" rtlCol="0" anchor="t">
            <a:spAutoFit/>
          </a:bodyPr>
          <a:lstStyle/>
          <a:p>
            <a:pPr algn="ctr" defTabSz="609630">
              <a:lnSpc>
                <a:spcPts val="6533"/>
              </a:lnSpc>
              <a:spcBef>
                <a:spcPct val="0"/>
              </a:spcBef>
            </a:pPr>
            <a:r>
              <a:rPr lang="en-US" sz="5867" b="1" dirty="0" err="1">
                <a:solidFill>
                  <a:srgbClr val="00005A"/>
                </a:solidFill>
                <a:latin typeface="Aino Headline"/>
                <a:ea typeface="Aino 1 Light"/>
                <a:cs typeface="Calibri" panose="020F0502020204030204" pitchFamily="34" charset="0"/>
                <a:sym typeface="Aino 1 Light"/>
              </a:rPr>
              <a:t>Väide</a:t>
            </a:r>
            <a:r>
              <a:rPr lang="en-US" sz="5867" b="1" dirty="0">
                <a:solidFill>
                  <a:srgbClr val="00005A"/>
                </a:solidFill>
                <a:latin typeface="Aino Headline"/>
                <a:ea typeface="Aino 1 Light"/>
                <a:cs typeface="Calibri" panose="020F0502020204030204" pitchFamily="34" charset="0"/>
                <a:sym typeface="Aino 1 Light"/>
              </a:rPr>
              <a:t> 3</a:t>
            </a:r>
          </a:p>
        </p:txBody>
      </p:sp>
      <p:sp>
        <p:nvSpPr>
          <p:cNvPr id="7" name="TextBox 3">
            <a:extLst>
              <a:ext uri="{FF2B5EF4-FFF2-40B4-BE49-F238E27FC236}">
                <a16:creationId xmlns:a16="http://schemas.microsoft.com/office/drawing/2014/main" id="{F2F14CEB-2B02-B50B-6313-54A3FAFA205D}"/>
              </a:ext>
            </a:extLst>
          </p:cNvPr>
          <p:cNvSpPr txBox="1"/>
          <p:nvPr/>
        </p:nvSpPr>
        <p:spPr>
          <a:xfrm>
            <a:off x="321567" y="2097349"/>
            <a:ext cx="11548866" cy="487313"/>
          </a:xfrm>
          <a:prstGeom prst="rect">
            <a:avLst/>
          </a:prstGeom>
        </p:spPr>
        <p:txBody>
          <a:bodyPr lIns="0" tIns="0" rIns="0" bIns="0" rtlCol="0" anchor="t">
            <a:spAutoFit/>
          </a:bodyPr>
          <a:lstStyle/>
          <a:p>
            <a:pPr algn="ctr" defTabSz="609630">
              <a:lnSpc>
                <a:spcPts val="3827"/>
              </a:lnSpc>
              <a:spcBef>
                <a:spcPct val="0"/>
              </a:spcBef>
            </a:pPr>
            <a:r>
              <a:rPr lang="en-US" sz="3200" dirty="0">
                <a:solidFill>
                  <a:srgbClr val="00005A"/>
                </a:solidFill>
                <a:latin typeface="Aino"/>
                <a:ea typeface="Aino 2"/>
                <a:cs typeface="Calibri" panose="020F0502020204030204" pitchFamily="34" charset="0"/>
                <a:sym typeface="Aino 2"/>
              </a:rPr>
              <a:t>Neil </a:t>
            </a:r>
            <a:r>
              <a:rPr lang="en-US" sz="3200" dirty="0" err="1">
                <a:solidFill>
                  <a:srgbClr val="00005A"/>
                </a:solidFill>
                <a:latin typeface="Aino"/>
                <a:ea typeface="Aino 2"/>
                <a:cs typeface="Calibri" panose="020F0502020204030204" pitchFamily="34" charset="0"/>
                <a:sym typeface="Aino 2"/>
              </a:rPr>
              <a:t>kõigil</a:t>
            </a:r>
            <a:r>
              <a:rPr lang="en-US" sz="3200" dirty="0">
                <a:solidFill>
                  <a:srgbClr val="00005A"/>
                </a:solidFill>
                <a:latin typeface="Aino"/>
                <a:ea typeface="Aino 2"/>
                <a:cs typeface="Calibri" panose="020F0502020204030204" pitchFamily="34" charset="0"/>
                <a:sym typeface="Aino 2"/>
              </a:rPr>
              <a:t> on </a:t>
            </a:r>
            <a:r>
              <a:rPr lang="en-US" sz="3200" dirty="0" err="1">
                <a:solidFill>
                  <a:srgbClr val="00005A"/>
                </a:solidFill>
                <a:latin typeface="Aino"/>
                <a:ea typeface="Aino 2"/>
                <a:cs typeface="Calibri" panose="020F0502020204030204" pitchFamily="34" charset="0"/>
                <a:sym typeface="Aino 2"/>
              </a:rPr>
              <a:t>Eesti</a:t>
            </a:r>
            <a:r>
              <a:rPr lang="en-US" sz="3200" dirty="0">
                <a:solidFill>
                  <a:srgbClr val="00005A"/>
                </a:solidFill>
                <a:latin typeface="Aino"/>
                <a:ea typeface="Aino 2"/>
                <a:cs typeface="Calibri" panose="020F0502020204030204" pitchFamily="34" charset="0"/>
                <a:sym typeface="Aino 2"/>
              </a:rPr>
              <a:t> </a:t>
            </a:r>
            <a:r>
              <a:rPr lang="en-US" sz="3200" b="1" dirty="0" err="1">
                <a:solidFill>
                  <a:srgbClr val="00005A"/>
                </a:solidFill>
                <a:latin typeface="Aino"/>
                <a:ea typeface="Aino 2 Bold"/>
                <a:cs typeface="Calibri" panose="020F0502020204030204" pitchFamily="34" charset="0"/>
                <a:sym typeface="Aino 2 Bold"/>
              </a:rPr>
              <a:t>isikukood</a:t>
            </a:r>
            <a:r>
              <a:rPr lang="en-US" sz="3200" b="1" dirty="0">
                <a:solidFill>
                  <a:srgbClr val="00005A"/>
                </a:solidFill>
                <a:latin typeface="Aino"/>
                <a:ea typeface="Aino 2 Bold"/>
                <a:cs typeface="Calibri" panose="020F0502020204030204" pitchFamily="34" charset="0"/>
                <a:sym typeface="Aino 2 Bold"/>
              </a:rPr>
              <a:t>.</a:t>
            </a:r>
          </a:p>
        </p:txBody>
      </p:sp>
      <p:grpSp>
        <p:nvGrpSpPr>
          <p:cNvPr id="8" name="Group 4">
            <a:extLst>
              <a:ext uri="{FF2B5EF4-FFF2-40B4-BE49-F238E27FC236}">
                <a16:creationId xmlns:a16="http://schemas.microsoft.com/office/drawing/2014/main" id="{AEDC965D-06C8-40EA-4C7A-7432FA2BF2D0}"/>
              </a:ext>
            </a:extLst>
          </p:cNvPr>
          <p:cNvGrpSpPr>
            <a:grpSpLocks noChangeAspect="1"/>
          </p:cNvGrpSpPr>
          <p:nvPr/>
        </p:nvGrpSpPr>
        <p:grpSpPr>
          <a:xfrm>
            <a:off x="790836" y="3016123"/>
            <a:ext cx="1791462" cy="2171275"/>
            <a:chOff x="0" y="0"/>
            <a:chExt cx="3582924" cy="4342549"/>
          </a:xfrm>
        </p:grpSpPr>
        <p:sp>
          <p:nvSpPr>
            <p:cNvPr id="9" name="Freeform 5">
              <a:extLst>
                <a:ext uri="{FF2B5EF4-FFF2-40B4-BE49-F238E27FC236}">
                  <a16:creationId xmlns:a16="http://schemas.microsoft.com/office/drawing/2014/main" id="{D86A0DE0-E962-4A49-053E-C61118099627}"/>
                </a:ext>
              </a:extLst>
            </p:cNvPr>
            <p:cNvSpPr/>
            <p:nvPr/>
          </p:nvSpPr>
          <p:spPr>
            <a:xfrm>
              <a:off x="0" y="0"/>
              <a:ext cx="3582924" cy="4342511"/>
            </a:xfrm>
            <a:custGeom>
              <a:avLst/>
              <a:gdLst/>
              <a:ahLst/>
              <a:cxnLst/>
              <a:rect l="l" t="t" r="r" b="b"/>
              <a:pathLst>
                <a:path w="3582924" h="4342511">
                  <a:moveTo>
                    <a:pt x="543560" y="0"/>
                  </a:moveTo>
                  <a:cubicBezTo>
                    <a:pt x="340741" y="0"/>
                    <a:pt x="173863" y="159385"/>
                    <a:pt x="164592" y="361823"/>
                  </a:cubicBezTo>
                  <a:lnTo>
                    <a:pt x="381" y="3945763"/>
                  </a:lnTo>
                  <a:cubicBezTo>
                    <a:pt x="254" y="3949319"/>
                    <a:pt x="127" y="3952875"/>
                    <a:pt x="0" y="3956431"/>
                  </a:cubicBezTo>
                  <a:lnTo>
                    <a:pt x="0" y="3956431"/>
                  </a:lnTo>
                  <a:lnTo>
                    <a:pt x="0" y="3969893"/>
                  </a:lnTo>
                  <a:lnTo>
                    <a:pt x="0" y="3969893"/>
                  </a:lnTo>
                  <a:cubicBezTo>
                    <a:pt x="1651" y="4064889"/>
                    <a:pt x="38989" y="4156202"/>
                    <a:pt x="105029" y="4225163"/>
                  </a:cubicBezTo>
                  <a:cubicBezTo>
                    <a:pt x="158750" y="4281424"/>
                    <a:pt x="227838" y="4319270"/>
                    <a:pt x="302768" y="4334764"/>
                  </a:cubicBezTo>
                  <a:lnTo>
                    <a:pt x="379349" y="4342511"/>
                  </a:lnTo>
                  <a:lnTo>
                    <a:pt x="2845181" y="4342511"/>
                  </a:lnTo>
                  <a:lnTo>
                    <a:pt x="2909316" y="4337050"/>
                  </a:lnTo>
                  <a:cubicBezTo>
                    <a:pt x="3055493" y="4312031"/>
                    <a:pt x="3176143" y="4202938"/>
                    <a:pt x="3213100" y="4055110"/>
                  </a:cubicBezTo>
                  <a:lnTo>
                    <a:pt x="3571621" y="2621534"/>
                  </a:lnTo>
                  <a:cubicBezTo>
                    <a:pt x="3579114" y="2591435"/>
                    <a:pt x="3582924" y="2560574"/>
                    <a:pt x="3582924" y="2529586"/>
                  </a:cubicBezTo>
                  <a:lnTo>
                    <a:pt x="3582924" y="379349"/>
                  </a:lnTo>
                  <a:cubicBezTo>
                    <a:pt x="3582924" y="169799"/>
                    <a:pt x="3413125" y="0"/>
                    <a:pt x="3203575" y="0"/>
                  </a:cubicBezTo>
                  <a:close/>
                </a:path>
              </a:pathLst>
            </a:custGeom>
            <a:blipFill>
              <a:blip r:embed="rId3"/>
              <a:stretch>
                <a:fillRect l="-45950" r="-45950"/>
              </a:stretch>
            </a:blipFill>
          </p:spPr>
          <p:txBody>
            <a:bodyPr/>
            <a:lstStyle/>
            <a:p>
              <a:pPr defTabSz="609630"/>
              <a:endParaRPr lang="en-EE" sz="1200">
                <a:solidFill>
                  <a:srgbClr val="0062F5"/>
                </a:solidFill>
                <a:latin typeface="Aino"/>
              </a:endParaRPr>
            </a:p>
          </p:txBody>
        </p:sp>
      </p:grpSp>
      <p:grpSp>
        <p:nvGrpSpPr>
          <p:cNvPr id="10" name="Group 6">
            <a:extLst>
              <a:ext uri="{FF2B5EF4-FFF2-40B4-BE49-F238E27FC236}">
                <a16:creationId xmlns:a16="http://schemas.microsoft.com/office/drawing/2014/main" id="{F9E3EDA2-D47E-46FC-8A6D-AED652931C81}"/>
              </a:ext>
            </a:extLst>
          </p:cNvPr>
          <p:cNvGrpSpPr>
            <a:grpSpLocks noChangeAspect="1"/>
          </p:cNvGrpSpPr>
          <p:nvPr/>
        </p:nvGrpSpPr>
        <p:grpSpPr>
          <a:xfrm>
            <a:off x="4242735" y="3016103"/>
            <a:ext cx="1501191" cy="2171275"/>
            <a:chOff x="0" y="0"/>
            <a:chExt cx="3002382" cy="4342549"/>
          </a:xfrm>
        </p:grpSpPr>
        <p:sp>
          <p:nvSpPr>
            <p:cNvPr id="11" name="Freeform 7">
              <a:extLst>
                <a:ext uri="{FF2B5EF4-FFF2-40B4-BE49-F238E27FC236}">
                  <a16:creationId xmlns:a16="http://schemas.microsoft.com/office/drawing/2014/main" id="{0255BDFA-E8D9-027A-5941-E6E6F5F94EE6}"/>
                </a:ext>
              </a:extLst>
            </p:cNvPr>
            <p:cNvSpPr/>
            <p:nvPr/>
          </p:nvSpPr>
          <p:spPr>
            <a:xfrm>
              <a:off x="-19685" y="0"/>
              <a:ext cx="3032125" cy="4342638"/>
            </a:xfrm>
            <a:custGeom>
              <a:avLst/>
              <a:gdLst/>
              <a:ahLst/>
              <a:cxnLst/>
              <a:rect l="l" t="t" r="r" b="b"/>
              <a:pathLst>
                <a:path w="3032125" h="4342638">
                  <a:moveTo>
                    <a:pt x="893699" y="0"/>
                  </a:moveTo>
                  <a:cubicBezTo>
                    <a:pt x="709295" y="0"/>
                    <a:pt x="551561" y="132588"/>
                    <a:pt x="519938" y="314071"/>
                  </a:cubicBezTo>
                  <a:lnTo>
                    <a:pt x="25273" y="3152648"/>
                  </a:lnTo>
                  <a:cubicBezTo>
                    <a:pt x="0" y="3297809"/>
                    <a:pt x="60960" y="3444367"/>
                    <a:pt x="181864" y="3528695"/>
                  </a:cubicBezTo>
                  <a:lnTo>
                    <a:pt x="1249807" y="4274312"/>
                  </a:lnTo>
                  <a:cubicBezTo>
                    <a:pt x="1297559" y="4307459"/>
                    <a:pt x="1352042" y="4329303"/>
                    <a:pt x="1409192" y="4338193"/>
                  </a:cubicBezTo>
                  <a:lnTo>
                    <a:pt x="1466977" y="4342638"/>
                  </a:lnTo>
                  <a:lnTo>
                    <a:pt x="2642616" y="4342638"/>
                  </a:lnTo>
                  <a:lnTo>
                    <a:pt x="2722499" y="4334129"/>
                  </a:lnTo>
                  <a:cubicBezTo>
                    <a:pt x="2800604" y="4317238"/>
                    <a:pt x="2872232" y="4276090"/>
                    <a:pt x="2926080" y="4215257"/>
                  </a:cubicBezTo>
                  <a:cubicBezTo>
                    <a:pt x="2998089" y="4134358"/>
                    <a:pt x="3032125" y="4026408"/>
                    <a:pt x="3019425" y="3918966"/>
                  </a:cubicBezTo>
                  <a:lnTo>
                    <a:pt x="2597150" y="334899"/>
                  </a:lnTo>
                  <a:cubicBezTo>
                    <a:pt x="2574671" y="143891"/>
                    <a:pt x="2412746" y="0"/>
                    <a:pt x="2220341" y="0"/>
                  </a:cubicBezTo>
                  <a:close/>
                </a:path>
              </a:pathLst>
            </a:custGeom>
            <a:blipFill>
              <a:blip r:embed="rId4"/>
              <a:stretch>
                <a:fillRect l="-9392" r="-9392"/>
              </a:stretch>
            </a:blipFill>
          </p:spPr>
          <p:txBody>
            <a:bodyPr/>
            <a:lstStyle/>
            <a:p>
              <a:pPr defTabSz="609630"/>
              <a:endParaRPr lang="en-EE" sz="1200">
                <a:solidFill>
                  <a:srgbClr val="0062F5"/>
                </a:solidFill>
                <a:latin typeface="Aino"/>
              </a:endParaRPr>
            </a:p>
          </p:txBody>
        </p:sp>
      </p:grpSp>
      <p:grpSp>
        <p:nvGrpSpPr>
          <p:cNvPr id="12" name="Group 8">
            <a:extLst>
              <a:ext uri="{FF2B5EF4-FFF2-40B4-BE49-F238E27FC236}">
                <a16:creationId xmlns:a16="http://schemas.microsoft.com/office/drawing/2014/main" id="{A90863DF-AC6D-3224-3F95-C1FD5C203DE0}"/>
              </a:ext>
            </a:extLst>
          </p:cNvPr>
          <p:cNvGrpSpPr>
            <a:grpSpLocks noChangeAspect="1"/>
          </p:cNvGrpSpPr>
          <p:nvPr/>
        </p:nvGrpSpPr>
        <p:grpSpPr>
          <a:xfrm>
            <a:off x="8238886" y="3016123"/>
            <a:ext cx="1791462" cy="2171275"/>
            <a:chOff x="0" y="0"/>
            <a:chExt cx="3582924" cy="4342549"/>
          </a:xfrm>
        </p:grpSpPr>
        <p:sp>
          <p:nvSpPr>
            <p:cNvPr id="16" name="Freeform 9">
              <a:extLst>
                <a:ext uri="{FF2B5EF4-FFF2-40B4-BE49-F238E27FC236}">
                  <a16:creationId xmlns:a16="http://schemas.microsoft.com/office/drawing/2014/main" id="{C31ED11E-691D-0036-7EE4-23F8718EF644}"/>
                </a:ext>
              </a:extLst>
            </p:cNvPr>
            <p:cNvSpPr/>
            <p:nvPr/>
          </p:nvSpPr>
          <p:spPr>
            <a:xfrm>
              <a:off x="0" y="0"/>
              <a:ext cx="3582924" cy="4342511"/>
            </a:xfrm>
            <a:custGeom>
              <a:avLst/>
              <a:gdLst/>
              <a:ahLst/>
              <a:cxnLst/>
              <a:rect l="l" t="t" r="r" b="b"/>
              <a:pathLst>
                <a:path w="3582924" h="4342511">
                  <a:moveTo>
                    <a:pt x="543560" y="0"/>
                  </a:moveTo>
                  <a:cubicBezTo>
                    <a:pt x="340741" y="0"/>
                    <a:pt x="173863" y="159385"/>
                    <a:pt x="164592" y="361823"/>
                  </a:cubicBezTo>
                  <a:lnTo>
                    <a:pt x="381" y="3945763"/>
                  </a:lnTo>
                  <a:cubicBezTo>
                    <a:pt x="254" y="3949319"/>
                    <a:pt x="127" y="3952875"/>
                    <a:pt x="0" y="3956431"/>
                  </a:cubicBezTo>
                  <a:lnTo>
                    <a:pt x="0" y="3956431"/>
                  </a:lnTo>
                  <a:lnTo>
                    <a:pt x="0" y="3969893"/>
                  </a:lnTo>
                  <a:lnTo>
                    <a:pt x="0" y="3969893"/>
                  </a:lnTo>
                  <a:cubicBezTo>
                    <a:pt x="1651" y="4064889"/>
                    <a:pt x="38989" y="4156202"/>
                    <a:pt x="105029" y="4225163"/>
                  </a:cubicBezTo>
                  <a:cubicBezTo>
                    <a:pt x="158750" y="4281424"/>
                    <a:pt x="227838" y="4319270"/>
                    <a:pt x="302768" y="4334764"/>
                  </a:cubicBezTo>
                  <a:lnTo>
                    <a:pt x="379349" y="4342511"/>
                  </a:lnTo>
                  <a:lnTo>
                    <a:pt x="2845181" y="4342511"/>
                  </a:lnTo>
                  <a:lnTo>
                    <a:pt x="2909316" y="4337050"/>
                  </a:lnTo>
                  <a:cubicBezTo>
                    <a:pt x="3055493" y="4312031"/>
                    <a:pt x="3176143" y="4202938"/>
                    <a:pt x="3213100" y="4055110"/>
                  </a:cubicBezTo>
                  <a:lnTo>
                    <a:pt x="3571621" y="2621534"/>
                  </a:lnTo>
                  <a:cubicBezTo>
                    <a:pt x="3579114" y="2591435"/>
                    <a:pt x="3582924" y="2560574"/>
                    <a:pt x="3582924" y="2529586"/>
                  </a:cubicBezTo>
                  <a:lnTo>
                    <a:pt x="3582924" y="379349"/>
                  </a:lnTo>
                  <a:cubicBezTo>
                    <a:pt x="3582924" y="169799"/>
                    <a:pt x="3413125" y="0"/>
                    <a:pt x="3203575" y="0"/>
                  </a:cubicBezTo>
                  <a:close/>
                </a:path>
              </a:pathLst>
            </a:custGeom>
            <a:blipFill>
              <a:blip r:embed="rId5"/>
              <a:stretch>
                <a:fillRect l="-41065" r="-41065"/>
              </a:stretch>
            </a:blipFill>
          </p:spPr>
          <p:txBody>
            <a:bodyPr/>
            <a:lstStyle/>
            <a:p>
              <a:pPr defTabSz="609630"/>
              <a:endParaRPr lang="en-EE" sz="1200">
                <a:solidFill>
                  <a:srgbClr val="0062F5"/>
                </a:solidFill>
                <a:latin typeface="Aino"/>
              </a:endParaRPr>
            </a:p>
          </p:txBody>
        </p:sp>
      </p:grpSp>
      <p:sp>
        <p:nvSpPr>
          <p:cNvPr id="17" name="TextBox 10">
            <a:extLst>
              <a:ext uri="{FF2B5EF4-FFF2-40B4-BE49-F238E27FC236}">
                <a16:creationId xmlns:a16="http://schemas.microsoft.com/office/drawing/2014/main" id="{B69671A9-B262-A7F1-9AE1-BA58C98B715E}"/>
              </a:ext>
            </a:extLst>
          </p:cNvPr>
          <p:cNvSpPr txBox="1"/>
          <p:nvPr/>
        </p:nvSpPr>
        <p:spPr>
          <a:xfrm>
            <a:off x="2582298" y="4501597"/>
            <a:ext cx="1516062" cy="691279"/>
          </a:xfrm>
          <a:prstGeom prst="rect">
            <a:avLst/>
          </a:prstGeom>
        </p:spPr>
        <p:txBody>
          <a:bodyPr wrap="square" lIns="0" tIns="0" rIns="0" bIns="0" rtlCol="0" anchor="t">
            <a:spAutoFit/>
          </a:bodyPr>
          <a:lstStyle/>
          <a:p>
            <a:pPr algn="ctr" defTabSz="609630">
              <a:lnSpc>
                <a:spcPts val="2799"/>
              </a:lnSpc>
              <a:spcBef>
                <a:spcPct val="0"/>
              </a:spcBef>
            </a:pPr>
            <a:r>
              <a:rPr lang="en-US" sz="2133" dirty="0" err="1">
                <a:solidFill>
                  <a:srgbClr val="00005A"/>
                </a:solidFill>
                <a:latin typeface="Aino"/>
                <a:ea typeface="Aino 2"/>
                <a:cs typeface="Calibri" panose="020F0502020204030204" pitchFamily="34" charset="0"/>
                <a:sym typeface="Aino 2"/>
              </a:rPr>
              <a:t>Paavst</a:t>
            </a:r>
            <a:r>
              <a:rPr lang="en-US" sz="2133" dirty="0">
                <a:solidFill>
                  <a:srgbClr val="00005A"/>
                </a:solidFill>
                <a:latin typeface="Aino"/>
                <a:ea typeface="Aino 2"/>
                <a:cs typeface="Calibri" panose="020F0502020204030204" pitchFamily="34" charset="0"/>
                <a:sym typeface="Aino 2"/>
              </a:rPr>
              <a:t> </a:t>
            </a:r>
            <a:r>
              <a:rPr lang="en-US" sz="2133" b="1" dirty="0" err="1">
                <a:solidFill>
                  <a:srgbClr val="00005A"/>
                </a:solidFill>
                <a:latin typeface="Aino"/>
                <a:ea typeface="Aino 2 Bold"/>
                <a:cs typeface="Calibri" panose="020F0502020204030204" pitchFamily="34" charset="0"/>
                <a:sym typeface="Aino 2 Bold"/>
              </a:rPr>
              <a:t>Franciscus</a:t>
            </a:r>
            <a:endParaRPr lang="en-US" sz="2133" b="1" dirty="0">
              <a:solidFill>
                <a:srgbClr val="00005A"/>
              </a:solidFill>
              <a:latin typeface="Aino"/>
              <a:ea typeface="Aino 2 Bold"/>
              <a:cs typeface="Calibri" panose="020F0502020204030204" pitchFamily="34" charset="0"/>
              <a:sym typeface="Aino 2 Bold"/>
            </a:endParaRPr>
          </a:p>
        </p:txBody>
      </p:sp>
      <p:sp>
        <p:nvSpPr>
          <p:cNvPr id="18" name="TextBox 11">
            <a:extLst>
              <a:ext uri="{FF2B5EF4-FFF2-40B4-BE49-F238E27FC236}">
                <a16:creationId xmlns:a16="http://schemas.microsoft.com/office/drawing/2014/main" id="{F05E1F40-78F3-AC5A-3B72-DA6A7D8DC148}"/>
              </a:ext>
            </a:extLst>
          </p:cNvPr>
          <p:cNvSpPr txBox="1"/>
          <p:nvPr/>
        </p:nvSpPr>
        <p:spPr>
          <a:xfrm>
            <a:off x="5839229" y="3429000"/>
            <a:ext cx="1953862" cy="1768497"/>
          </a:xfrm>
          <a:prstGeom prst="rect">
            <a:avLst/>
          </a:prstGeom>
        </p:spPr>
        <p:txBody>
          <a:bodyPr lIns="0" tIns="0" rIns="0" bIns="0" rtlCol="0" anchor="t">
            <a:spAutoFit/>
          </a:bodyPr>
          <a:lstStyle/>
          <a:p>
            <a:pPr algn="ctr" defTabSz="609630">
              <a:lnSpc>
                <a:spcPts val="2799"/>
              </a:lnSpc>
              <a:spcBef>
                <a:spcPct val="0"/>
              </a:spcBef>
            </a:pPr>
            <a:r>
              <a:rPr lang="en-US" sz="2133" dirty="0" err="1">
                <a:solidFill>
                  <a:srgbClr val="00005A"/>
                </a:solidFill>
                <a:latin typeface="Aino"/>
                <a:ea typeface="Aino 2"/>
                <a:cs typeface="Calibri" panose="020F0502020204030204" pitchFamily="34" charset="0"/>
                <a:sym typeface="Aino 2"/>
              </a:rPr>
              <a:t>Saksamaa</a:t>
            </a:r>
            <a:r>
              <a:rPr lang="en-US" sz="2133" dirty="0">
                <a:solidFill>
                  <a:srgbClr val="00005A"/>
                </a:solidFill>
                <a:latin typeface="Aino"/>
                <a:ea typeface="Aino 2"/>
                <a:cs typeface="Calibri" panose="020F0502020204030204" pitchFamily="34" charset="0"/>
                <a:sym typeface="Aino 2"/>
              </a:rPr>
              <a:t> </a:t>
            </a:r>
            <a:r>
              <a:rPr lang="en-US" sz="2133" dirty="0" err="1">
                <a:solidFill>
                  <a:srgbClr val="00005A"/>
                </a:solidFill>
                <a:latin typeface="Aino"/>
                <a:ea typeface="Aino 2"/>
                <a:cs typeface="Calibri" panose="020F0502020204030204" pitchFamily="34" charset="0"/>
                <a:sym typeface="Aino 2"/>
              </a:rPr>
              <a:t>endine</a:t>
            </a:r>
            <a:r>
              <a:rPr lang="en-US" sz="2133" dirty="0">
                <a:solidFill>
                  <a:srgbClr val="00005A"/>
                </a:solidFill>
                <a:latin typeface="Aino"/>
                <a:ea typeface="Aino 2"/>
                <a:cs typeface="Calibri" panose="020F0502020204030204" pitchFamily="34" charset="0"/>
                <a:sym typeface="Aino 2"/>
              </a:rPr>
              <a:t> </a:t>
            </a:r>
            <a:r>
              <a:rPr lang="en-US" sz="2133" dirty="0" err="1">
                <a:solidFill>
                  <a:srgbClr val="00005A"/>
                </a:solidFill>
                <a:latin typeface="Aino"/>
                <a:ea typeface="Aino 2"/>
                <a:cs typeface="Calibri" panose="020F0502020204030204" pitchFamily="34" charset="0"/>
                <a:sym typeface="Aino 2"/>
              </a:rPr>
              <a:t>liidukantsler</a:t>
            </a:r>
            <a:r>
              <a:rPr lang="en-US" sz="2133" dirty="0">
                <a:solidFill>
                  <a:srgbClr val="00005A"/>
                </a:solidFill>
                <a:latin typeface="Aino"/>
                <a:ea typeface="Aino 2"/>
                <a:cs typeface="Calibri" panose="020F0502020204030204" pitchFamily="34" charset="0"/>
                <a:sym typeface="Aino 2"/>
              </a:rPr>
              <a:t> </a:t>
            </a:r>
            <a:r>
              <a:rPr lang="en-US" sz="2133" b="1" dirty="0">
                <a:solidFill>
                  <a:srgbClr val="00005A"/>
                </a:solidFill>
                <a:latin typeface="Aino"/>
                <a:ea typeface="Aino 2 Bold"/>
                <a:cs typeface="Calibri" panose="020F0502020204030204" pitchFamily="34" charset="0"/>
                <a:sym typeface="Aino 2 Bold"/>
              </a:rPr>
              <a:t>Angela Merkel</a:t>
            </a:r>
          </a:p>
        </p:txBody>
      </p:sp>
      <p:sp>
        <p:nvSpPr>
          <p:cNvPr id="19" name="TextBox 12">
            <a:extLst>
              <a:ext uri="{FF2B5EF4-FFF2-40B4-BE49-F238E27FC236}">
                <a16:creationId xmlns:a16="http://schemas.microsoft.com/office/drawing/2014/main" id="{C2A73963-37F3-669A-586A-B02C8B04149D}"/>
              </a:ext>
            </a:extLst>
          </p:cNvPr>
          <p:cNvSpPr txBox="1"/>
          <p:nvPr/>
        </p:nvSpPr>
        <p:spPr>
          <a:xfrm>
            <a:off x="10152315" y="4115680"/>
            <a:ext cx="1221159" cy="1050352"/>
          </a:xfrm>
          <a:prstGeom prst="rect">
            <a:avLst/>
          </a:prstGeom>
        </p:spPr>
        <p:txBody>
          <a:bodyPr lIns="0" tIns="0" rIns="0" bIns="0" rtlCol="0" anchor="t">
            <a:spAutoFit/>
          </a:bodyPr>
          <a:lstStyle/>
          <a:p>
            <a:pPr algn="ctr" defTabSz="609630">
              <a:lnSpc>
                <a:spcPts val="2799"/>
              </a:lnSpc>
              <a:spcBef>
                <a:spcPct val="0"/>
              </a:spcBef>
            </a:pPr>
            <a:r>
              <a:rPr lang="en-US" sz="2133" err="1">
                <a:solidFill>
                  <a:srgbClr val="00005A"/>
                </a:solidFill>
                <a:latin typeface="Aino"/>
                <a:ea typeface="Aino 2"/>
                <a:cs typeface="Calibri" panose="020F0502020204030204" pitchFamily="34" charset="0"/>
                <a:sym typeface="Aino 2"/>
              </a:rPr>
              <a:t>Ettevõtja</a:t>
            </a:r>
            <a:r>
              <a:rPr lang="en-US" sz="2133">
                <a:solidFill>
                  <a:srgbClr val="00005A"/>
                </a:solidFill>
                <a:latin typeface="Aino"/>
                <a:ea typeface="Aino 2"/>
                <a:cs typeface="Calibri" panose="020F0502020204030204" pitchFamily="34" charset="0"/>
                <a:sym typeface="Aino 2"/>
              </a:rPr>
              <a:t> </a:t>
            </a:r>
            <a:r>
              <a:rPr lang="en-US" sz="2133" b="1">
                <a:solidFill>
                  <a:srgbClr val="00005A"/>
                </a:solidFill>
                <a:latin typeface="Aino"/>
                <a:ea typeface="Aino 2 Bold"/>
                <a:cs typeface="Calibri" panose="020F0502020204030204" pitchFamily="34" charset="0"/>
                <a:sym typeface="Aino 2 Bold"/>
              </a:rPr>
              <a:t>Bill Gates</a:t>
            </a:r>
          </a:p>
        </p:txBody>
      </p:sp>
    </p:spTree>
    <p:extLst>
      <p:ext uri="{BB962C8B-B14F-4D97-AF65-F5344CB8AC3E}">
        <p14:creationId xmlns:p14="http://schemas.microsoft.com/office/powerpoint/2010/main" val="3746110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230D28F2-9C15-BBED-2394-A0F408F92146}"/>
            </a:ext>
          </a:extLst>
        </p:cNvPr>
        <p:cNvGrpSpPr/>
        <p:nvPr/>
      </p:nvGrpSpPr>
      <p:grpSpPr>
        <a:xfrm>
          <a:off x="0" y="0"/>
          <a:ext cx="0" cy="0"/>
          <a:chOff x="0" y="0"/>
          <a:chExt cx="0" cy="0"/>
        </a:xfrm>
      </p:grpSpPr>
      <p:sp>
        <p:nvSpPr>
          <p:cNvPr id="7" name="TextBox 3">
            <a:extLst>
              <a:ext uri="{FF2B5EF4-FFF2-40B4-BE49-F238E27FC236}">
                <a16:creationId xmlns:a16="http://schemas.microsoft.com/office/drawing/2014/main" id="{E8A448B0-104B-B961-4ED9-D701910A90F7}"/>
              </a:ext>
            </a:extLst>
          </p:cNvPr>
          <p:cNvSpPr txBox="1"/>
          <p:nvPr/>
        </p:nvSpPr>
        <p:spPr>
          <a:xfrm>
            <a:off x="171204" y="1949315"/>
            <a:ext cx="11862291" cy="897682"/>
          </a:xfrm>
          <a:prstGeom prst="rect">
            <a:avLst/>
          </a:prstGeom>
        </p:spPr>
        <p:txBody>
          <a:bodyPr lIns="0" tIns="0" rIns="0" bIns="0" rtlCol="0" anchor="t">
            <a:spAutoFit/>
          </a:bodyPr>
          <a:lstStyle/>
          <a:p>
            <a:pPr algn="ctr" defTabSz="609630">
              <a:lnSpc>
                <a:spcPts val="3547"/>
              </a:lnSpc>
            </a:pPr>
            <a:r>
              <a:rPr lang="en-US" sz="2933" dirty="0" err="1">
                <a:solidFill>
                  <a:srgbClr val="00005A"/>
                </a:solidFill>
                <a:latin typeface="Aino"/>
                <a:ea typeface="Aino 2"/>
                <a:cs typeface="Calibri" panose="020F0502020204030204" pitchFamily="34" charset="0"/>
                <a:sym typeface="Aino 2"/>
              </a:rPr>
              <a:t>Nad</a:t>
            </a:r>
            <a:r>
              <a:rPr lang="en-US" sz="2933" dirty="0">
                <a:solidFill>
                  <a:srgbClr val="00005A"/>
                </a:solidFill>
                <a:latin typeface="Aino"/>
                <a:ea typeface="Aino 2"/>
                <a:cs typeface="Calibri" panose="020F0502020204030204" pitchFamily="34" charset="0"/>
                <a:sym typeface="Aino 2"/>
              </a:rPr>
              <a:t> </a:t>
            </a:r>
            <a:r>
              <a:rPr lang="en-US" sz="2933" dirty="0" err="1">
                <a:solidFill>
                  <a:srgbClr val="00005A"/>
                </a:solidFill>
                <a:latin typeface="Aino"/>
                <a:ea typeface="Aino 2"/>
                <a:cs typeface="Calibri" panose="020F0502020204030204" pitchFamily="34" charset="0"/>
                <a:sym typeface="Aino 2"/>
              </a:rPr>
              <a:t>kõik</a:t>
            </a:r>
            <a:r>
              <a:rPr lang="en-US" sz="2933" dirty="0">
                <a:solidFill>
                  <a:srgbClr val="00005A"/>
                </a:solidFill>
                <a:latin typeface="Aino"/>
                <a:ea typeface="Aino 2"/>
                <a:cs typeface="Calibri" panose="020F0502020204030204" pitchFamily="34" charset="0"/>
                <a:sym typeface="Aino 2"/>
              </a:rPr>
              <a:t> on </a:t>
            </a:r>
            <a:r>
              <a:rPr lang="en-US" sz="2933" dirty="0" err="1">
                <a:solidFill>
                  <a:srgbClr val="00005A"/>
                </a:solidFill>
                <a:latin typeface="Aino"/>
                <a:ea typeface="Aino 2"/>
                <a:cs typeface="Calibri" panose="020F0502020204030204" pitchFamily="34" charset="0"/>
                <a:sym typeface="Aino 2"/>
              </a:rPr>
              <a:t>pälvinud</a:t>
            </a:r>
            <a:r>
              <a:rPr lang="en-US" sz="2933" dirty="0">
                <a:solidFill>
                  <a:srgbClr val="00005A"/>
                </a:solidFill>
                <a:latin typeface="Aino"/>
                <a:ea typeface="Aino 2"/>
                <a:cs typeface="Calibri" panose="020F0502020204030204" pitchFamily="34" charset="0"/>
                <a:sym typeface="Aino 2"/>
              </a:rPr>
              <a:t> </a:t>
            </a:r>
            <a:r>
              <a:rPr lang="en-US" sz="2933" dirty="0" err="1">
                <a:solidFill>
                  <a:srgbClr val="00005A"/>
                </a:solidFill>
                <a:latin typeface="Aino"/>
                <a:ea typeface="Aino 2"/>
                <a:cs typeface="Calibri" panose="020F0502020204030204" pitchFamily="34" charset="0"/>
                <a:sym typeface="Aino 2"/>
              </a:rPr>
              <a:t>Eesti</a:t>
            </a:r>
            <a:r>
              <a:rPr lang="en-US" sz="2933" dirty="0">
                <a:solidFill>
                  <a:srgbClr val="00005A"/>
                </a:solidFill>
                <a:latin typeface="Aino"/>
                <a:ea typeface="Aino 2"/>
                <a:cs typeface="Calibri" panose="020F0502020204030204" pitchFamily="34" charset="0"/>
                <a:sym typeface="Aino 2"/>
              </a:rPr>
              <a:t> e-</a:t>
            </a:r>
            <a:r>
              <a:rPr lang="en-US" sz="2933" dirty="0" err="1">
                <a:solidFill>
                  <a:srgbClr val="00005A"/>
                </a:solidFill>
                <a:latin typeface="Aino"/>
                <a:ea typeface="Aino 2"/>
                <a:cs typeface="Calibri" panose="020F0502020204030204" pitchFamily="34" charset="0"/>
                <a:sym typeface="Aino 2"/>
              </a:rPr>
              <a:t>residendi</a:t>
            </a:r>
            <a:r>
              <a:rPr lang="en-US" sz="2933" dirty="0">
                <a:solidFill>
                  <a:srgbClr val="00005A"/>
                </a:solidFill>
                <a:latin typeface="Aino"/>
                <a:ea typeface="Aino 2"/>
                <a:cs typeface="Calibri" panose="020F0502020204030204" pitchFamily="34" charset="0"/>
                <a:sym typeface="Aino 2"/>
              </a:rPr>
              <a:t> </a:t>
            </a:r>
            <a:r>
              <a:rPr lang="en-US" sz="2933" dirty="0" err="1">
                <a:solidFill>
                  <a:srgbClr val="00005A"/>
                </a:solidFill>
                <a:latin typeface="Aino"/>
                <a:ea typeface="Aino 2"/>
                <a:cs typeface="Calibri" panose="020F0502020204030204" pitchFamily="34" charset="0"/>
                <a:sym typeface="Aino 2"/>
              </a:rPr>
              <a:t>staatuse!</a:t>
            </a:r>
            <a:r>
              <a:rPr lang="en-US" sz="2933" dirty="0">
                <a:solidFill>
                  <a:srgbClr val="00005A"/>
                </a:solidFill>
                <a:latin typeface="Aino"/>
                <a:ea typeface="Aino 2"/>
                <a:cs typeface="Calibri" panose="020F0502020204030204" pitchFamily="34" charset="0"/>
                <a:sym typeface="Aino 2"/>
              </a:rPr>
              <a:t> </a:t>
            </a:r>
          </a:p>
          <a:p>
            <a:pPr algn="ctr" defTabSz="609630">
              <a:lnSpc>
                <a:spcPts val="3547"/>
              </a:lnSpc>
              <a:spcBef>
                <a:spcPct val="0"/>
              </a:spcBef>
            </a:pPr>
            <a:r>
              <a:rPr lang="en-US" sz="2933" dirty="0" err="1">
                <a:solidFill>
                  <a:srgbClr val="00005A"/>
                </a:solidFill>
                <a:latin typeface="Aino"/>
                <a:ea typeface="Aino 2"/>
                <a:cs typeface="Calibri" panose="020F0502020204030204" pitchFamily="34" charset="0"/>
                <a:sym typeface="Aino 2"/>
              </a:rPr>
              <a:t>E-residendid saavad endale Eesti isikukoodi. </a:t>
            </a:r>
            <a:endParaRPr lang="en-US" sz="2933" dirty="0">
              <a:solidFill>
                <a:srgbClr val="00005A"/>
              </a:solidFill>
              <a:latin typeface="Aino"/>
              <a:ea typeface="Aino 2"/>
              <a:cs typeface="Calibri" panose="020F0502020204030204" pitchFamily="34" charset="0"/>
              <a:sym typeface="Aino 2"/>
            </a:endParaRPr>
          </a:p>
        </p:txBody>
      </p:sp>
      <p:grpSp>
        <p:nvGrpSpPr>
          <p:cNvPr id="8" name="Group 4">
            <a:extLst>
              <a:ext uri="{FF2B5EF4-FFF2-40B4-BE49-F238E27FC236}">
                <a16:creationId xmlns:a16="http://schemas.microsoft.com/office/drawing/2014/main" id="{584242D2-6D37-EDDE-79EE-4327444D3CCA}"/>
              </a:ext>
            </a:extLst>
          </p:cNvPr>
          <p:cNvGrpSpPr>
            <a:grpSpLocks noChangeAspect="1"/>
          </p:cNvGrpSpPr>
          <p:nvPr/>
        </p:nvGrpSpPr>
        <p:grpSpPr>
          <a:xfrm>
            <a:off x="685800" y="3570010"/>
            <a:ext cx="3486233" cy="2077567"/>
            <a:chOff x="0" y="0"/>
            <a:chExt cx="7160514" cy="4267200"/>
          </a:xfrm>
        </p:grpSpPr>
        <p:sp>
          <p:nvSpPr>
            <p:cNvPr id="9" name="Freeform 5">
              <a:extLst>
                <a:ext uri="{FF2B5EF4-FFF2-40B4-BE49-F238E27FC236}">
                  <a16:creationId xmlns:a16="http://schemas.microsoft.com/office/drawing/2014/main" id="{3B136A27-39D2-9D9E-0CA4-28CA551FB041}"/>
                </a:ext>
              </a:extLst>
            </p:cNvPr>
            <p:cNvSpPr/>
            <p:nvPr/>
          </p:nvSpPr>
          <p:spPr>
            <a:xfrm>
              <a:off x="0" y="0"/>
              <a:ext cx="7160514" cy="4267200"/>
            </a:xfrm>
            <a:custGeom>
              <a:avLst/>
              <a:gdLst/>
              <a:ahLst/>
              <a:cxnLst/>
              <a:rect l="l" t="t" r="r" b="b"/>
              <a:pathLst>
                <a:path w="7160514" h="4267200">
                  <a:moveTo>
                    <a:pt x="424307" y="0"/>
                  </a:moveTo>
                  <a:lnTo>
                    <a:pt x="338963" y="8001"/>
                  </a:lnTo>
                  <a:cubicBezTo>
                    <a:pt x="145796" y="44704"/>
                    <a:pt x="0" y="203327"/>
                    <a:pt x="0" y="393065"/>
                  </a:cubicBezTo>
                  <a:lnTo>
                    <a:pt x="0" y="3874135"/>
                  </a:lnTo>
                  <a:cubicBezTo>
                    <a:pt x="0" y="4090924"/>
                    <a:pt x="190500" y="4267200"/>
                    <a:pt x="424561" y="4267200"/>
                  </a:cubicBezTo>
                  <a:lnTo>
                    <a:pt x="6735953" y="4267200"/>
                  </a:lnTo>
                  <a:cubicBezTo>
                    <a:pt x="6940804" y="4267200"/>
                    <a:pt x="7112254" y="4132199"/>
                    <a:pt x="7151878" y="3953256"/>
                  </a:cubicBezTo>
                  <a:lnTo>
                    <a:pt x="7160514" y="3874135"/>
                  </a:lnTo>
                  <a:lnTo>
                    <a:pt x="7160514" y="393065"/>
                  </a:lnTo>
                  <a:lnTo>
                    <a:pt x="7151878" y="313944"/>
                  </a:lnTo>
                  <a:cubicBezTo>
                    <a:pt x="7117969" y="160528"/>
                    <a:pt x="6987032" y="39497"/>
                    <a:pt x="6821424" y="8001"/>
                  </a:cubicBezTo>
                  <a:lnTo>
                    <a:pt x="6736080" y="0"/>
                  </a:lnTo>
                  <a:close/>
                </a:path>
              </a:pathLst>
            </a:custGeom>
            <a:blipFill>
              <a:blip r:embed="rId3"/>
              <a:stretch>
                <a:fillRect t="-5832" b="-5832"/>
              </a:stretch>
            </a:blipFill>
          </p:spPr>
          <p:txBody>
            <a:bodyPr/>
            <a:lstStyle/>
            <a:p>
              <a:pPr defTabSz="609630"/>
              <a:endParaRPr lang="en-EE" sz="1200" dirty="0">
                <a:solidFill>
                  <a:srgbClr val="0062F5"/>
                </a:solidFill>
                <a:latin typeface="Aino"/>
              </a:endParaRPr>
            </a:p>
          </p:txBody>
        </p:sp>
      </p:grpSp>
      <p:grpSp>
        <p:nvGrpSpPr>
          <p:cNvPr id="10" name="Group 6">
            <a:extLst>
              <a:ext uri="{FF2B5EF4-FFF2-40B4-BE49-F238E27FC236}">
                <a16:creationId xmlns:a16="http://schemas.microsoft.com/office/drawing/2014/main" id="{5A379333-4456-977E-9A72-4446A7079F2B}"/>
              </a:ext>
            </a:extLst>
          </p:cNvPr>
          <p:cNvGrpSpPr>
            <a:grpSpLocks noChangeAspect="1"/>
          </p:cNvGrpSpPr>
          <p:nvPr/>
        </p:nvGrpSpPr>
        <p:grpSpPr>
          <a:xfrm>
            <a:off x="4359256" y="3570010"/>
            <a:ext cx="3486233" cy="2077567"/>
            <a:chOff x="0" y="0"/>
            <a:chExt cx="7160514" cy="4267200"/>
          </a:xfrm>
        </p:grpSpPr>
        <p:sp>
          <p:nvSpPr>
            <p:cNvPr id="11" name="Freeform 7">
              <a:extLst>
                <a:ext uri="{FF2B5EF4-FFF2-40B4-BE49-F238E27FC236}">
                  <a16:creationId xmlns:a16="http://schemas.microsoft.com/office/drawing/2014/main" id="{8EA60C73-BE48-A54A-7EA5-6933FF4BB6CD}"/>
                </a:ext>
              </a:extLst>
            </p:cNvPr>
            <p:cNvSpPr/>
            <p:nvPr/>
          </p:nvSpPr>
          <p:spPr>
            <a:xfrm>
              <a:off x="0" y="0"/>
              <a:ext cx="7160514" cy="4267200"/>
            </a:xfrm>
            <a:custGeom>
              <a:avLst/>
              <a:gdLst/>
              <a:ahLst/>
              <a:cxnLst/>
              <a:rect l="l" t="t" r="r" b="b"/>
              <a:pathLst>
                <a:path w="7160514" h="4267200">
                  <a:moveTo>
                    <a:pt x="424307" y="0"/>
                  </a:moveTo>
                  <a:lnTo>
                    <a:pt x="338963" y="8001"/>
                  </a:lnTo>
                  <a:cubicBezTo>
                    <a:pt x="145796" y="44704"/>
                    <a:pt x="0" y="203327"/>
                    <a:pt x="0" y="393065"/>
                  </a:cubicBezTo>
                  <a:lnTo>
                    <a:pt x="0" y="3874135"/>
                  </a:lnTo>
                  <a:cubicBezTo>
                    <a:pt x="0" y="4090924"/>
                    <a:pt x="190500" y="4267200"/>
                    <a:pt x="424561" y="4267200"/>
                  </a:cubicBezTo>
                  <a:lnTo>
                    <a:pt x="6735953" y="4267200"/>
                  </a:lnTo>
                  <a:cubicBezTo>
                    <a:pt x="6940804" y="4267200"/>
                    <a:pt x="7112254" y="4132199"/>
                    <a:pt x="7151878" y="3953256"/>
                  </a:cubicBezTo>
                  <a:lnTo>
                    <a:pt x="7160514" y="3874135"/>
                  </a:lnTo>
                  <a:lnTo>
                    <a:pt x="7160514" y="393065"/>
                  </a:lnTo>
                  <a:lnTo>
                    <a:pt x="7151878" y="313944"/>
                  </a:lnTo>
                  <a:cubicBezTo>
                    <a:pt x="7117969" y="160528"/>
                    <a:pt x="6987032" y="39497"/>
                    <a:pt x="6821424" y="8001"/>
                  </a:cubicBezTo>
                  <a:lnTo>
                    <a:pt x="6736080" y="0"/>
                  </a:lnTo>
                  <a:close/>
                </a:path>
              </a:pathLst>
            </a:custGeom>
            <a:blipFill>
              <a:blip r:embed="rId4"/>
              <a:stretch>
                <a:fillRect l="-1827" t="-22027" r="-11989" b="-5066"/>
              </a:stretch>
            </a:blipFill>
          </p:spPr>
          <p:txBody>
            <a:bodyPr/>
            <a:lstStyle/>
            <a:p>
              <a:pPr defTabSz="609630"/>
              <a:endParaRPr lang="en-EE" sz="1200">
                <a:solidFill>
                  <a:srgbClr val="0062F5"/>
                </a:solidFill>
                <a:latin typeface="Aino"/>
              </a:endParaRPr>
            </a:p>
          </p:txBody>
        </p:sp>
      </p:grpSp>
      <p:grpSp>
        <p:nvGrpSpPr>
          <p:cNvPr id="12" name="Group 8">
            <a:extLst>
              <a:ext uri="{FF2B5EF4-FFF2-40B4-BE49-F238E27FC236}">
                <a16:creationId xmlns:a16="http://schemas.microsoft.com/office/drawing/2014/main" id="{ED8DB4BF-03B2-511E-171A-5309DDAC792D}"/>
              </a:ext>
            </a:extLst>
          </p:cNvPr>
          <p:cNvGrpSpPr>
            <a:grpSpLocks noChangeAspect="1"/>
          </p:cNvGrpSpPr>
          <p:nvPr/>
        </p:nvGrpSpPr>
        <p:grpSpPr>
          <a:xfrm>
            <a:off x="8029595" y="3570010"/>
            <a:ext cx="3486233" cy="2077567"/>
            <a:chOff x="0" y="0"/>
            <a:chExt cx="7160514" cy="4267200"/>
          </a:xfrm>
        </p:grpSpPr>
        <p:sp>
          <p:nvSpPr>
            <p:cNvPr id="13" name="Freeform 9">
              <a:extLst>
                <a:ext uri="{FF2B5EF4-FFF2-40B4-BE49-F238E27FC236}">
                  <a16:creationId xmlns:a16="http://schemas.microsoft.com/office/drawing/2014/main" id="{2F12F261-D295-4007-31E1-3A851B6092C9}"/>
                </a:ext>
              </a:extLst>
            </p:cNvPr>
            <p:cNvSpPr/>
            <p:nvPr/>
          </p:nvSpPr>
          <p:spPr>
            <a:xfrm>
              <a:off x="0" y="0"/>
              <a:ext cx="7160514" cy="4267200"/>
            </a:xfrm>
            <a:custGeom>
              <a:avLst/>
              <a:gdLst/>
              <a:ahLst/>
              <a:cxnLst/>
              <a:rect l="l" t="t" r="r" b="b"/>
              <a:pathLst>
                <a:path w="7160514" h="4267200">
                  <a:moveTo>
                    <a:pt x="424307" y="0"/>
                  </a:moveTo>
                  <a:lnTo>
                    <a:pt x="338963" y="8001"/>
                  </a:lnTo>
                  <a:cubicBezTo>
                    <a:pt x="145796" y="44704"/>
                    <a:pt x="0" y="203327"/>
                    <a:pt x="0" y="393065"/>
                  </a:cubicBezTo>
                  <a:lnTo>
                    <a:pt x="0" y="3874135"/>
                  </a:lnTo>
                  <a:cubicBezTo>
                    <a:pt x="0" y="4090924"/>
                    <a:pt x="190500" y="4267200"/>
                    <a:pt x="424561" y="4267200"/>
                  </a:cubicBezTo>
                  <a:lnTo>
                    <a:pt x="6735953" y="4267200"/>
                  </a:lnTo>
                  <a:cubicBezTo>
                    <a:pt x="6940804" y="4267200"/>
                    <a:pt x="7112254" y="4132199"/>
                    <a:pt x="7151878" y="3953256"/>
                  </a:cubicBezTo>
                  <a:lnTo>
                    <a:pt x="7160514" y="3874135"/>
                  </a:lnTo>
                  <a:lnTo>
                    <a:pt x="7160514" y="393065"/>
                  </a:lnTo>
                  <a:lnTo>
                    <a:pt x="7151878" y="313944"/>
                  </a:lnTo>
                  <a:cubicBezTo>
                    <a:pt x="7117969" y="160528"/>
                    <a:pt x="6987032" y="39497"/>
                    <a:pt x="6821424" y="8001"/>
                  </a:cubicBezTo>
                  <a:lnTo>
                    <a:pt x="6736080" y="0"/>
                  </a:lnTo>
                  <a:close/>
                </a:path>
              </a:pathLst>
            </a:custGeom>
            <a:blipFill>
              <a:blip r:embed="rId5"/>
              <a:stretch>
                <a:fillRect t="-11629" b="-11629"/>
              </a:stretch>
            </a:blipFill>
          </p:spPr>
          <p:txBody>
            <a:bodyPr/>
            <a:lstStyle/>
            <a:p>
              <a:pPr defTabSz="609630"/>
              <a:endParaRPr lang="en-EE" sz="1200">
                <a:solidFill>
                  <a:srgbClr val="0062F5"/>
                </a:solidFill>
                <a:latin typeface="Aino"/>
              </a:endParaRPr>
            </a:p>
          </p:txBody>
        </p:sp>
      </p:grpSp>
      <p:sp>
        <p:nvSpPr>
          <p:cNvPr id="14" name="TextBox 2">
            <a:extLst>
              <a:ext uri="{FF2B5EF4-FFF2-40B4-BE49-F238E27FC236}">
                <a16:creationId xmlns:a16="http://schemas.microsoft.com/office/drawing/2014/main" id="{B2CBC256-E497-5DD0-5599-E63E9EC98338}"/>
              </a:ext>
            </a:extLst>
          </p:cNvPr>
          <p:cNvSpPr txBox="1"/>
          <p:nvPr/>
        </p:nvSpPr>
        <p:spPr>
          <a:xfrm>
            <a:off x="4760381" y="618462"/>
            <a:ext cx="2671239" cy="833562"/>
          </a:xfrm>
          <a:prstGeom prst="rect">
            <a:avLst/>
          </a:prstGeom>
        </p:spPr>
        <p:txBody>
          <a:bodyPr wrap="square" lIns="0" tIns="0" rIns="0" bIns="0" rtlCol="0" anchor="t">
            <a:spAutoFit/>
          </a:bodyPr>
          <a:lstStyle/>
          <a:p>
            <a:pPr algn="ctr" defTabSz="609630">
              <a:lnSpc>
                <a:spcPts val="6533"/>
              </a:lnSpc>
              <a:spcBef>
                <a:spcPct val="0"/>
              </a:spcBef>
            </a:pPr>
            <a:r>
              <a:rPr lang="en-US" sz="5867" b="1" dirty="0" err="1">
                <a:solidFill>
                  <a:srgbClr val="00005A"/>
                </a:solidFill>
                <a:latin typeface="Aino Headline"/>
                <a:ea typeface="Aino 3"/>
                <a:cs typeface="Calibri" panose="020F0502020204030204" pitchFamily="34" charset="0"/>
                <a:sym typeface="Aino 3"/>
              </a:rPr>
              <a:t>Tõene</a:t>
            </a:r>
            <a:r>
              <a:rPr lang="en-US" sz="5867" b="1" dirty="0">
                <a:solidFill>
                  <a:srgbClr val="00005A"/>
                </a:solidFill>
                <a:latin typeface="Aino Headline"/>
                <a:ea typeface="Aino 3"/>
                <a:cs typeface="Calibri" panose="020F0502020204030204" pitchFamily="34" charset="0"/>
                <a:sym typeface="Aino 3"/>
              </a:rPr>
              <a:t>!</a:t>
            </a:r>
          </a:p>
        </p:txBody>
      </p:sp>
    </p:spTree>
    <p:extLst>
      <p:ext uri="{BB962C8B-B14F-4D97-AF65-F5344CB8AC3E}">
        <p14:creationId xmlns:p14="http://schemas.microsoft.com/office/powerpoint/2010/main" val="2329963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C6C99E-50E7-22E3-59D0-67E36E27BC4E}"/>
            </a:ext>
          </a:extLst>
        </p:cNvPr>
        <p:cNvGrpSpPr/>
        <p:nvPr/>
      </p:nvGrpSpPr>
      <p:grpSpPr>
        <a:xfrm>
          <a:off x="0" y="0"/>
          <a:ext cx="0" cy="0"/>
          <a:chOff x="0" y="0"/>
          <a:chExt cx="0" cy="0"/>
        </a:xfrm>
      </p:grpSpPr>
      <p:sp>
        <p:nvSpPr>
          <p:cNvPr id="14" name="SmartArt Placeholder 13">
            <a:extLst>
              <a:ext uri="{FF2B5EF4-FFF2-40B4-BE49-F238E27FC236}">
                <a16:creationId xmlns:a16="http://schemas.microsoft.com/office/drawing/2014/main" id="{B1BCD13A-80E6-C738-6042-70957E4CAF49}"/>
              </a:ext>
            </a:extLst>
          </p:cNvPr>
          <p:cNvSpPr>
            <a:spLocks noGrp="1"/>
          </p:cNvSpPr>
          <p:nvPr>
            <p:ph type="dgm" sz="quarter" idx="22"/>
          </p:nvPr>
        </p:nvSpPr>
        <p:spPr/>
        <p:txBody>
          <a:bodyPr/>
          <a:lstStyle/>
          <a:p>
            <a:endParaRPr lang="en-GB" dirty="0"/>
          </a:p>
        </p:txBody>
      </p:sp>
      <p:sp>
        <p:nvSpPr>
          <p:cNvPr id="15" name="SmartArt Placeholder 14">
            <a:extLst>
              <a:ext uri="{FF2B5EF4-FFF2-40B4-BE49-F238E27FC236}">
                <a16:creationId xmlns:a16="http://schemas.microsoft.com/office/drawing/2014/main" id="{1941C0B6-0FA4-0624-694F-B534BCF1BAD4}"/>
              </a:ext>
            </a:extLst>
          </p:cNvPr>
          <p:cNvSpPr>
            <a:spLocks noGrp="1"/>
          </p:cNvSpPr>
          <p:nvPr>
            <p:ph type="dgm" sz="quarter" idx="23"/>
          </p:nvPr>
        </p:nvSpPr>
        <p:spPr/>
        <p:txBody>
          <a:bodyPr/>
          <a:lstStyle/>
          <a:p>
            <a:endParaRPr lang="en-GB" dirty="0"/>
          </a:p>
        </p:txBody>
      </p:sp>
      <p:sp>
        <p:nvSpPr>
          <p:cNvPr id="5" name="Title 4">
            <a:extLst>
              <a:ext uri="{FF2B5EF4-FFF2-40B4-BE49-F238E27FC236}">
                <a16:creationId xmlns:a16="http://schemas.microsoft.com/office/drawing/2014/main" id="{7D71EF3E-C348-DCA8-F64C-61568DB788D9}"/>
              </a:ext>
            </a:extLst>
          </p:cNvPr>
          <p:cNvSpPr>
            <a:spLocks noGrp="1"/>
          </p:cNvSpPr>
          <p:nvPr>
            <p:ph type="title"/>
          </p:nvPr>
        </p:nvSpPr>
        <p:spPr/>
        <p:txBody>
          <a:bodyPr/>
          <a:lstStyle/>
          <a:p>
            <a:r>
              <a:rPr lang="en-EE" dirty="0"/>
              <a:t> </a:t>
            </a:r>
          </a:p>
        </p:txBody>
      </p:sp>
      <p:sp>
        <p:nvSpPr>
          <p:cNvPr id="6" name="TextBox 2">
            <a:extLst>
              <a:ext uri="{FF2B5EF4-FFF2-40B4-BE49-F238E27FC236}">
                <a16:creationId xmlns:a16="http://schemas.microsoft.com/office/drawing/2014/main" id="{0E75E5BB-B37B-6F26-C937-3F91B3131949}"/>
              </a:ext>
            </a:extLst>
          </p:cNvPr>
          <p:cNvSpPr txBox="1"/>
          <p:nvPr/>
        </p:nvSpPr>
        <p:spPr>
          <a:xfrm>
            <a:off x="4495853" y="699817"/>
            <a:ext cx="3200294" cy="833562"/>
          </a:xfrm>
          <a:prstGeom prst="rect">
            <a:avLst/>
          </a:prstGeom>
        </p:spPr>
        <p:txBody>
          <a:bodyPr wrap="square" lIns="0" tIns="0" rIns="0" bIns="0" rtlCol="0" anchor="t">
            <a:spAutoFit/>
          </a:bodyPr>
          <a:lstStyle/>
          <a:p>
            <a:pPr algn="ctr" defTabSz="609630">
              <a:lnSpc>
                <a:spcPts val="6533"/>
              </a:lnSpc>
              <a:spcBef>
                <a:spcPct val="0"/>
              </a:spcBef>
            </a:pPr>
            <a:r>
              <a:rPr lang="en-US" sz="5867" b="1" dirty="0" err="1">
                <a:solidFill>
                  <a:srgbClr val="00005A"/>
                </a:solidFill>
                <a:latin typeface="Aino Headline"/>
                <a:ea typeface="Aino 1 Light"/>
                <a:cs typeface="Calibri" panose="020F0502020204030204" pitchFamily="34" charset="0"/>
                <a:sym typeface="Aino 1 Light"/>
              </a:rPr>
              <a:t>Väide</a:t>
            </a:r>
            <a:r>
              <a:rPr lang="en-US" sz="5867" b="1" dirty="0">
                <a:solidFill>
                  <a:srgbClr val="00005A"/>
                </a:solidFill>
                <a:latin typeface="Aino Headline"/>
                <a:ea typeface="Aino 1 Light"/>
                <a:cs typeface="Calibri" panose="020F0502020204030204" pitchFamily="34" charset="0"/>
                <a:sym typeface="Aino 1 Light"/>
              </a:rPr>
              <a:t> 4</a:t>
            </a:r>
          </a:p>
        </p:txBody>
      </p:sp>
      <p:sp>
        <p:nvSpPr>
          <p:cNvPr id="7" name="TextBox 3">
            <a:extLst>
              <a:ext uri="{FF2B5EF4-FFF2-40B4-BE49-F238E27FC236}">
                <a16:creationId xmlns:a16="http://schemas.microsoft.com/office/drawing/2014/main" id="{8D22CC86-B74D-F29B-221E-DA6B95327BF4}"/>
              </a:ext>
            </a:extLst>
          </p:cNvPr>
          <p:cNvSpPr txBox="1"/>
          <p:nvPr/>
        </p:nvSpPr>
        <p:spPr>
          <a:xfrm>
            <a:off x="2602656" y="2543028"/>
            <a:ext cx="6986688" cy="2031325"/>
          </a:xfrm>
          <a:prstGeom prst="rect">
            <a:avLst/>
          </a:prstGeom>
        </p:spPr>
        <p:txBody>
          <a:bodyPr wrap="square" lIns="0" tIns="0" rIns="0" bIns="0" rtlCol="0" anchor="t">
            <a:spAutoFit/>
          </a:bodyPr>
          <a:lstStyle/>
          <a:p>
            <a:pPr algn="ctr" defTabSz="609630">
              <a:spcBef>
                <a:spcPct val="0"/>
              </a:spcBef>
            </a:pPr>
            <a:r>
              <a:rPr lang="en-US" sz="4400" dirty="0">
                <a:solidFill>
                  <a:srgbClr val="00005A"/>
                </a:solidFill>
                <a:latin typeface="Aino Headline"/>
                <a:ea typeface="Aino 2"/>
                <a:cs typeface="Calibri" panose="020F0502020204030204" pitchFamily="34" charset="0"/>
                <a:sym typeface="Aino 2"/>
              </a:rPr>
              <a:t>E-</a:t>
            </a:r>
            <a:r>
              <a:rPr lang="en-US" sz="4400" dirty="0" err="1">
                <a:solidFill>
                  <a:srgbClr val="00005A"/>
                </a:solidFill>
                <a:latin typeface="Aino Headline"/>
                <a:ea typeface="Aino 2"/>
                <a:cs typeface="Calibri" panose="020F0502020204030204" pitchFamily="34" charset="0"/>
                <a:sym typeface="Aino 2"/>
              </a:rPr>
              <a:t>residendi</a:t>
            </a:r>
            <a:r>
              <a:rPr lang="en-US" sz="4400" dirty="0">
                <a:solidFill>
                  <a:srgbClr val="00005A"/>
                </a:solidFill>
                <a:latin typeface="Aino Headline"/>
                <a:ea typeface="Aino 2"/>
                <a:cs typeface="Calibri" panose="020F0502020204030204" pitchFamily="34" charset="0"/>
                <a:sym typeface="Aino 2"/>
              </a:rPr>
              <a:t> </a:t>
            </a:r>
            <a:r>
              <a:rPr lang="en-US" sz="4400" dirty="0" err="1">
                <a:solidFill>
                  <a:srgbClr val="00005A"/>
                </a:solidFill>
                <a:latin typeface="Aino Headline"/>
                <a:ea typeface="Aino 2"/>
                <a:cs typeface="Calibri" panose="020F0502020204030204" pitchFamily="34" charset="0"/>
                <a:sym typeface="Aino 2"/>
              </a:rPr>
              <a:t>kaardi</a:t>
            </a:r>
            <a:r>
              <a:rPr lang="en-US" sz="4400" dirty="0">
                <a:solidFill>
                  <a:srgbClr val="00005A"/>
                </a:solidFill>
                <a:latin typeface="Aino Headline"/>
                <a:ea typeface="Aino 2"/>
                <a:cs typeface="Calibri" panose="020F0502020204030204" pitchFamily="34" charset="0"/>
                <a:sym typeface="Aino 2"/>
              </a:rPr>
              <a:t> </a:t>
            </a:r>
            <a:r>
              <a:rPr lang="en-US" sz="4400" dirty="0" err="1">
                <a:solidFill>
                  <a:srgbClr val="00005A"/>
                </a:solidFill>
                <a:latin typeface="Aino Headline"/>
                <a:ea typeface="Aino 2"/>
                <a:cs typeface="Calibri" panose="020F0502020204030204" pitchFamily="34" charset="0"/>
                <a:sym typeface="Aino 2"/>
              </a:rPr>
              <a:t>saamiseks</a:t>
            </a:r>
            <a:r>
              <a:rPr lang="en-US" sz="4400" dirty="0">
                <a:solidFill>
                  <a:srgbClr val="00005A"/>
                </a:solidFill>
                <a:latin typeface="Aino Headline"/>
                <a:ea typeface="Aino 2"/>
                <a:cs typeface="Calibri" panose="020F0502020204030204" pitchFamily="34" charset="0"/>
                <a:sym typeface="Aino 2"/>
              </a:rPr>
              <a:t> </a:t>
            </a:r>
            <a:r>
              <a:rPr lang="en-US" sz="4400" dirty="0" err="1">
                <a:solidFill>
                  <a:srgbClr val="00005A"/>
                </a:solidFill>
                <a:latin typeface="Aino Headline"/>
                <a:ea typeface="Aino 2"/>
                <a:cs typeface="Calibri" panose="020F0502020204030204" pitchFamily="34" charset="0"/>
                <a:sym typeface="Aino 2"/>
              </a:rPr>
              <a:t>peab</a:t>
            </a:r>
            <a:r>
              <a:rPr lang="en-US" sz="4400" dirty="0">
                <a:solidFill>
                  <a:srgbClr val="00005A"/>
                </a:solidFill>
                <a:latin typeface="Aino Headline"/>
                <a:ea typeface="Aino 2"/>
                <a:cs typeface="Calibri" panose="020F0502020204030204" pitchFamily="34" charset="0"/>
                <a:sym typeface="Aino 2"/>
              </a:rPr>
              <a:t> </a:t>
            </a:r>
          </a:p>
          <a:p>
            <a:pPr algn="ctr" defTabSz="609630">
              <a:spcBef>
                <a:spcPct val="0"/>
              </a:spcBef>
            </a:pPr>
            <a:r>
              <a:rPr lang="en-US" sz="4400" dirty="0" err="1">
                <a:solidFill>
                  <a:srgbClr val="00005A"/>
                </a:solidFill>
                <a:latin typeface="Aino Headline"/>
                <a:ea typeface="Aino 2"/>
                <a:cs typeface="Calibri" panose="020F0502020204030204" pitchFamily="34" charset="0"/>
                <a:sym typeface="Aino 2"/>
              </a:rPr>
              <a:t>Eestisse kohale tulema</a:t>
            </a:r>
            <a:endParaRPr lang="en-US" sz="4400" b="1" dirty="0">
              <a:solidFill>
                <a:srgbClr val="00005A"/>
              </a:solidFill>
              <a:latin typeface="Aino Headline"/>
              <a:ea typeface="Aino 2 Bold"/>
              <a:cs typeface="Calibri" panose="020F0502020204030204" pitchFamily="34" charset="0"/>
              <a:sym typeface="Aino 2 Bold"/>
            </a:endParaRPr>
          </a:p>
        </p:txBody>
      </p:sp>
    </p:spTree>
    <p:extLst>
      <p:ext uri="{BB962C8B-B14F-4D97-AF65-F5344CB8AC3E}">
        <p14:creationId xmlns:p14="http://schemas.microsoft.com/office/powerpoint/2010/main" val="2455991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e-Res LIGHT theme">
  <a:themeElements>
    <a:clrScheme name="e-Residency_Default">
      <a:dk1>
        <a:srgbClr val="0062F5"/>
      </a:dk1>
      <a:lt1>
        <a:srgbClr val="E4F8ED"/>
      </a:lt1>
      <a:dk2>
        <a:srgbClr val="00005A"/>
      </a:dk2>
      <a:lt2>
        <a:srgbClr val="E4F8ED"/>
      </a:lt2>
      <a:accent1>
        <a:srgbClr val="51DE3E"/>
      </a:accent1>
      <a:accent2>
        <a:srgbClr val="FF4800"/>
      </a:accent2>
      <a:accent3>
        <a:srgbClr val="FF2DB4"/>
      </a:accent3>
      <a:accent4>
        <a:srgbClr val="3C0078"/>
      </a:accent4>
      <a:accent5>
        <a:srgbClr val="1D4432"/>
      </a:accent5>
      <a:accent6>
        <a:srgbClr val="0000F0"/>
      </a:accent6>
      <a:hlink>
        <a:srgbClr val="0563C1"/>
      </a:hlink>
      <a:folHlink>
        <a:srgbClr val="0078FF"/>
      </a:folHlink>
    </a:clrScheme>
    <a:fontScheme name="e-Residency_Default">
      <a:majorFont>
        <a:latin typeface="Aino Headline"/>
        <a:ea typeface=""/>
        <a:cs typeface=""/>
      </a:majorFont>
      <a:minorFont>
        <a:latin typeface="Ain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_residentsuse_esitlus_tunnis-2 [Auto-saved]" id="{1BA3CFF5-016D-BC48-B063-E6759631C8F8}" vid="{D7BE90C9-1529-884E-B606-D88FA1750BC2}"/>
    </a:ext>
  </a:extLst>
</a:theme>
</file>

<file path=ppt/theme/theme2.xml><?xml version="1.0" encoding="utf-8"?>
<a:theme xmlns:a="http://schemas.openxmlformats.org/drawingml/2006/main" name="1_e-Res DARK theme">
  <a:themeElements>
    <a:clrScheme name="e-Residency theme colours">
      <a:dk1>
        <a:srgbClr val="0062F5"/>
      </a:dk1>
      <a:lt1>
        <a:srgbClr val="E6F2FF"/>
      </a:lt1>
      <a:dk2>
        <a:srgbClr val="00005A"/>
      </a:dk2>
      <a:lt2>
        <a:srgbClr val="E4F8ED"/>
      </a:lt2>
      <a:accent1>
        <a:srgbClr val="51DE3E"/>
      </a:accent1>
      <a:accent2>
        <a:srgbClr val="FF4800"/>
      </a:accent2>
      <a:accent3>
        <a:srgbClr val="FF2DB4"/>
      </a:accent3>
      <a:accent4>
        <a:srgbClr val="3C0078"/>
      </a:accent4>
      <a:accent5>
        <a:srgbClr val="1D4432"/>
      </a:accent5>
      <a:accent6>
        <a:srgbClr val="0000F0"/>
      </a:accent6>
      <a:hlink>
        <a:srgbClr val="0062F5"/>
      </a:hlink>
      <a:folHlink>
        <a:srgbClr val="0078FF"/>
      </a:folHlink>
    </a:clrScheme>
    <a:fontScheme name="e-Residency_Default">
      <a:majorFont>
        <a:latin typeface="Aino Headline"/>
        <a:ea typeface=""/>
        <a:cs typeface=""/>
      </a:majorFont>
      <a:minorFont>
        <a:latin typeface="Ain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_residentsuse_esitlus_tunnis-2 [Auto-saved]" id="{1BA3CFF5-016D-BC48-B063-E6759631C8F8}" vid="{A86AA1CA-82CC-3448-A8F3-36C523E8E98C}"/>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_residentsuse_esitlus_tunnis-2 [Auto-saved]" id="{1BA3CFF5-016D-BC48-B063-E6759631C8F8}" vid="{3EA14B45-2C19-8045-B75B-D1D32EBD8BD2}"/>
    </a:ext>
  </a:extLst>
</a:theme>
</file>

<file path=ppt/theme/theme5.xml><?xml version="1.0" encoding="utf-8"?>
<a:theme xmlns:a="http://schemas.openxmlformats.org/drawingml/2006/main" name="1_e-Res LIGHT theme">
  <a:themeElements>
    <a:clrScheme name="e-Residency_Default">
      <a:dk1>
        <a:srgbClr val="0062F5"/>
      </a:dk1>
      <a:lt1>
        <a:srgbClr val="E4F8ED"/>
      </a:lt1>
      <a:dk2>
        <a:srgbClr val="00005A"/>
      </a:dk2>
      <a:lt2>
        <a:srgbClr val="E4F8ED"/>
      </a:lt2>
      <a:accent1>
        <a:srgbClr val="51DE3E"/>
      </a:accent1>
      <a:accent2>
        <a:srgbClr val="FF4800"/>
      </a:accent2>
      <a:accent3>
        <a:srgbClr val="FF2DB4"/>
      </a:accent3>
      <a:accent4>
        <a:srgbClr val="3C0078"/>
      </a:accent4>
      <a:accent5>
        <a:srgbClr val="1D4432"/>
      </a:accent5>
      <a:accent6>
        <a:srgbClr val="0000F0"/>
      </a:accent6>
      <a:hlink>
        <a:srgbClr val="0563C1"/>
      </a:hlink>
      <a:folHlink>
        <a:srgbClr val="0078FF"/>
      </a:folHlink>
    </a:clrScheme>
    <a:fontScheme name="e-Residency_Default">
      <a:majorFont>
        <a:latin typeface="Aino Headline"/>
        <a:ea typeface=""/>
        <a:cs typeface=""/>
      </a:majorFont>
      <a:minorFont>
        <a:latin typeface="Ain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_residentsuse_esitlus_tunnis-2 [Auto-saved]" id="{1BA3CFF5-016D-BC48-B063-E6759631C8F8}" vid="{1794A041-0EEF-3443-AB1E-966FC6C68997}"/>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200</TotalTime>
  <Words>8219</Words>
  <Application>Microsoft Macintosh PowerPoint</Application>
  <PresentationFormat>Widescreen</PresentationFormat>
  <Paragraphs>540</Paragraphs>
  <Slides>47</Slides>
  <Notes>47</Notes>
  <HiddenSlides>0</HiddenSlides>
  <MMClips>3</MMClips>
  <ScaleCrop>false</ScaleCrop>
  <HeadingPairs>
    <vt:vector size="8" baseType="variant">
      <vt:variant>
        <vt:lpstr>Fonts Used</vt:lpstr>
      </vt:variant>
      <vt:variant>
        <vt:i4>7</vt:i4>
      </vt:variant>
      <vt:variant>
        <vt:lpstr>Theme</vt:lpstr>
      </vt:variant>
      <vt:variant>
        <vt:i4>5</vt:i4>
      </vt:variant>
      <vt:variant>
        <vt:lpstr>Embedded OLE Servers</vt:lpstr>
      </vt:variant>
      <vt:variant>
        <vt:i4>1</vt:i4>
      </vt:variant>
      <vt:variant>
        <vt:lpstr>Slide Titles</vt:lpstr>
      </vt:variant>
      <vt:variant>
        <vt:i4>47</vt:i4>
      </vt:variant>
    </vt:vector>
  </HeadingPairs>
  <TitlesOfParts>
    <vt:vector size="60" baseType="lpstr">
      <vt:lpstr>Aino</vt:lpstr>
      <vt:lpstr>Aino 2</vt:lpstr>
      <vt:lpstr>Aino Headline</vt:lpstr>
      <vt:lpstr>Aptos</vt:lpstr>
      <vt:lpstr>Arial</vt:lpstr>
      <vt:lpstr>Calibri</vt:lpstr>
      <vt:lpstr>Segoe UI Historic</vt:lpstr>
      <vt:lpstr>e-Res LIGHT theme</vt:lpstr>
      <vt:lpstr>1_e-Res DARK theme</vt:lpstr>
      <vt:lpstr>1_Office Theme</vt:lpstr>
      <vt:lpstr>2_Office Theme</vt:lpstr>
      <vt:lpstr>1_e-Res LIGHT theme</vt:lpstr>
      <vt:lpstr>think-cell Slide</vt:lpstr>
      <vt:lpstr>E-residentsuse  edulugu: digiriik ja ettevõtlus</vt:lpstr>
      <vt:lpstr>Tõene või väär?   Mängime!</vt:lpstr>
      <vt:lpstr>  Eesti on esimene riik maailmas, mis hakkas pakkuma  e-residentsust</vt:lpstr>
      <vt:lpstr>  Eesti lõi e-residentsuse programmi  2014. aastal. Teised riigid on püüdnud seda kopeerida, aga pole (veel) suutnud</vt:lpstr>
      <vt:lpstr>  Eestis on rohkem ükssarvikuid kui üheski teises Euroopa riigis</vt:lpstr>
      <vt:lpstr>PowerPoint Presentation</vt:lpstr>
      <vt:lpstr> </vt:lpstr>
      <vt:lpstr>PowerPoint Presentation</vt:lpstr>
      <vt:lpstr> </vt:lpstr>
      <vt:lpstr>PowerPoint Presentation</vt:lpstr>
      <vt:lpstr> </vt:lpstr>
      <vt:lpstr>E-residentsus:  Eesti digiriigi visiitkaart</vt:lpstr>
      <vt:lpstr>Mis on e-residentsus? Lähme külla!</vt:lpstr>
      <vt:lpstr>Eesti digiühiskond</vt:lpstr>
      <vt:lpstr>Eesti edetabelites</vt:lpstr>
      <vt:lpstr>Eesti digiriigi ajajoon</vt:lpstr>
      <vt:lpstr>E-residentsus: võti Eesti digiriiki</vt:lpstr>
      <vt:lpstr>PowerPoint Presentation</vt:lpstr>
      <vt:lpstr>PowerPoint Presentation</vt:lpstr>
      <vt:lpstr>E-residentide kogemuslugu #1</vt:lpstr>
      <vt:lpstr>Miks saada Eesti e-residendiks?</vt:lpstr>
      <vt:lpstr>Majanduslik mõju</vt:lpstr>
      <vt:lpstr>Pehme jõud ja mainekasu</vt:lpstr>
      <vt:lpstr>Turvaline ettevõtluskeskkond</vt:lpstr>
      <vt:lpstr>E-residentsuse sihtriigid 2025</vt:lpstr>
      <vt:lpstr>E-residendiks saamise teekond praegu</vt:lpstr>
      <vt:lpstr>Kaardivaba e-residentsus tulevikus</vt:lpstr>
      <vt:lpstr>PowerPoint Presentation</vt:lpstr>
      <vt:lpstr>Ettevõtlus, maksud ja konkurents</vt:lpstr>
      <vt:lpstr>E-residentide loodud Eesti ettevõtted</vt:lpstr>
      <vt:lpstr>PowerPoint Presentation</vt:lpstr>
      <vt:lpstr>E-residentide kogemuslugu #2</vt:lpstr>
      <vt:lpstr>PowerPoint Presentation</vt:lpstr>
      <vt:lpstr>Kuidas saab ettevõte rahvusvaheliselt tegutseda?</vt:lpstr>
      <vt:lpstr>PowerPoint Presentation</vt:lpstr>
      <vt:lpstr>Ükssarvikute kasvulava</vt:lpstr>
      <vt:lpstr>E-residentide iduettevõtted</vt:lpstr>
      <vt:lpstr>Rühmatöö</vt:lpstr>
      <vt:lpstr>PowerPoint Presentation</vt:lpstr>
      <vt:lpstr>PowerPoint Presentation</vt:lpstr>
      <vt:lpstr>Kuidas läks?  Kas oleksid pinginaabri küsimustele osanud vastata ka enne tundi?   </vt:lpstr>
      <vt:lpstr>Milliseid huvitavaid ja kasulikke teadmisi täna said?</vt:lpstr>
      <vt:lpstr>PowerPoint Presentation</vt:lpstr>
      <vt:lpstr>Põhimõisted #1</vt:lpstr>
      <vt:lpstr>Põhimõisted #2</vt:lpstr>
      <vt:lpstr>Põhimõisted #3</vt:lpstr>
      <vt:lpstr>Aitäh!</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Kätlin Unt</dc:creator>
  <cp:lastModifiedBy>Liina Suvi Ristoja</cp:lastModifiedBy>
  <cp:revision>75</cp:revision>
  <cp:lastPrinted>2025-08-26T14:12:41Z</cp:lastPrinted>
  <dcterms:created xsi:type="dcterms:W3CDTF">2025-03-05T06:58:23Z</dcterms:created>
  <dcterms:modified xsi:type="dcterms:W3CDTF">2025-08-26T14:13:01Z</dcterms:modified>
</cp:coreProperties>
</file>